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9" r:id="rId1"/>
    <p:sldMasterId id="2147483670" r:id="rId2"/>
  </p:sldMasterIdLst>
  <p:notesMasterIdLst>
    <p:notesMasterId r:id="rId37"/>
  </p:notesMasterIdLst>
  <p:sldIdLst>
    <p:sldId id="256" r:id="rId3"/>
    <p:sldId id="257" r:id="rId4"/>
    <p:sldId id="295" r:id="rId5"/>
    <p:sldId id="259" r:id="rId6"/>
    <p:sldId id="260" r:id="rId7"/>
    <p:sldId id="262" r:id="rId8"/>
    <p:sldId id="268" r:id="rId9"/>
    <p:sldId id="266" r:id="rId10"/>
    <p:sldId id="267" r:id="rId11"/>
    <p:sldId id="263" r:id="rId12"/>
    <p:sldId id="273" r:id="rId13"/>
    <p:sldId id="264" r:id="rId14"/>
    <p:sldId id="269" r:id="rId15"/>
    <p:sldId id="271" r:id="rId16"/>
    <p:sldId id="270" r:id="rId17"/>
    <p:sldId id="265" r:id="rId18"/>
    <p:sldId id="275" r:id="rId19"/>
    <p:sldId id="272" r:id="rId20"/>
    <p:sldId id="274" r:id="rId21"/>
    <p:sldId id="296" r:id="rId22"/>
    <p:sldId id="277" r:id="rId23"/>
    <p:sldId id="297" r:id="rId24"/>
    <p:sldId id="298" r:id="rId25"/>
    <p:sldId id="299" r:id="rId26"/>
    <p:sldId id="300" r:id="rId27"/>
    <p:sldId id="301" r:id="rId28"/>
    <p:sldId id="302" r:id="rId29"/>
    <p:sldId id="303" r:id="rId30"/>
    <p:sldId id="304" r:id="rId31"/>
    <p:sldId id="305" r:id="rId32"/>
    <p:sldId id="306" r:id="rId33"/>
    <p:sldId id="307" r:id="rId34"/>
    <p:sldId id="308" r:id="rId35"/>
    <p:sldId id="309" r:id="rId36"/>
  </p:sldIdLst>
  <p:sldSz cx="9144000" cy="5143500" type="screen16x9"/>
  <p:notesSz cx="6858000" cy="9144000"/>
  <p:embeddedFontLst>
    <p:embeddedFont>
      <p:font typeface="Proxima Nova Semibold" panose="020B0604020202020204" charset="0"/>
      <p:regular r:id="rId38"/>
      <p:bold r:id="rId39"/>
      <p:boldItalic r:id="rId40"/>
    </p:embeddedFont>
    <p:embeddedFont>
      <p:font typeface="Nanum Gothic Coding" panose="020B0604020202020204" charset="-127"/>
      <p:regular r:id="rId41"/>
      <p:bold r:id="rId42"/>
    </p:embeddedFont>
    <p:embeddedFont>
      <p:font typeface="Fira Sans Extra Condensed Medium" panose="020B0604020202020204" charset="0"/>
      <p:regular r:id="rId43"/>
      <p:bold r:id="rId44"/>
      <p:italic r:id="rId45"/>
      <p:boldItalic r:id="rId46"/>
    </p:embeddedFont>
    <p:embeddedFont>
      <p:font typeface="Arvo" panose="020B0604020202020204" charset="0"/>
      <p:regular r:id="rId47"/>
      <p:bold r:id="rId48"/>
      <p:italic r:id="rId49"/>
      <p:boldItalic r:id="rId50"/>
    </p:embeddedFont>
    <p:embeddedFont>
      <p:font typeface="맑은 고딕" panose="020B0503020000020004" pitchFamily="34" charset="-127"/>
      <p:regular r:id="rId51"/>
      <p:bold r:id="rId52"/>
    </p:embeddedFont>
    <p:embeddedFont>
      <p:font typeface="Fira Sans Condensed Medium" panose="020B0604020202020204" charset="0"/>
      <p:regular r:id="rId53"/>
      <p:bold r:id="rId54"/>
      <p:italic r:id="rId55"/>
      <p:boldItalic r:id="rId56"/>
    </p:embeddedFont>
    <p:embeddedFont>
      <p:font typeface="Proxima Nova" panose="020B0604020202020204" charset="0"/>
      <p:regular r:id="rId57"/>
      <p:bold r:id="rId58"/>
      <p:italic r:id="rId59"/>
      <p:boldItalic r:id="rId60"/>
    </p:embeddedFont>
    <p:embeddedFont>
      <p:font typeface="Teko" panose="020B0604020202020204" charset="0"/>
      <p:regular r:id="rId61"/>
      <p:bold r:id="rId62"/>
    </p:embeddedFont>
    <p:embeddedFont>
      <p:font typeface="IRANSans" panose="02040503050201020203" pitchFamily="18" charset="-78"/>
      <p:regular r:id="rId63"/>
      <p:bold r:id="rId64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33B9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62DA6F83-4170-4F25-A205-CF4AC82DBE60}">
  <a:tblStyle styleId="{62DA6F83-4170-4F25-A205-CF4AC82DBE6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000" autoAdjust="0"/>
    <p:restoredTop sz="94660"/>
  </p:normalViewPr>
  <p:slideViewPr>
    <p:cSldViewPr snapToGrid="0">
      <p:cViewPr varScale="1">
        <p:scale>
          <a:sx n="97" d="100"/>
          <a:sy n="97" d="100"/>
        </p:scale>
        <p:origin x="22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font" Target="fonts/font5.fntdata"/><Relationship Id="rId47" Type="http://schemas.openxmlformats.org/officeDocument/2006/relationships/font" Target="fonts/font10.fntdata"/><Relationship Id="rId50" Type="http://schemas.openxmlformats.org/officeDocument/2006/relationships/font" Target="fonts/font13.fntdata"/><Relationship Id="rId55" Type="http://schemas.openxmlformats.org/officeDocument/2006/relationships/font" Target="fonts/font18.fntdata"/><Relationship Id="rId63" Type="http://schemas.openxmlformats.org/officeDocument/2006/relationships/font" Target="fonts/font26.fntdata"/><Relationship Id="rId68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notesMaster" Target="notesMasters/notesMaster1.xml"/><Relationship Id="rId40" Type="http://schemas.openxmlformats.org/officeDocument/2006/relationships/font" Target="fonts/font3.fntdata"/><Relationship Id="rId45" Type="http://schemas.openxmlformats.org/officeDocument/2006/relationships/font" Target="fonts/font8.fntdata"/><Relationship Id="rId53" Type="http://schemas.openxmlformats.org/officeDocument/2006/relationships/font" Target="fonts/font16.fntdata"/><Relationship Id="rId58" Type="http://schemas.openxmlformats.org/officeDocument/2006/relationships/font" Target="fonts/font21.fntdata"/><Relationship Id="rId66" Type="http://schemas.openxmlformats.org/officeDocument/2006/relationships/viewProps" Target="viewProps.xml"/><Relationship Id="rId5" Type="http://schemas.openxmlformats.org/officeDocument/2006/relationships/slide" Target="slides/slide3.xml"/><Relationship Id="rId61" Type="http://schemas.openxmlformats.org/officeDocument/2006/relationships/font" Target="fonts/font24.fntdata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font" Target="fonts/font6.fntdata"/><Relationship Id="rId48" Type="http://schemas.openxmlformats.org/officeDocument/2006/relationships/font" Target="fonts/font11.fntdata"/><Relationship Id="rId56" Type="http://schemas.openxmlformats.org/officeDocument/2006/relationships/font" Target="fonts/font19.fntdata"/><Relationship Id="rId64" Type="http://schemas.openxmlformats.org/officeDocument/2006/relationships/font" Target="fonts/font27.fntdata"/><Relationship Id="rId8" Type="http://schemas.openxmlformats.org/officeDocument/2006/relationships/slide" Target="slides/slide6.xml"/><Relationship Id="rId51" Type="http://schemas.openxmlformats.org/officeDocument/2006/relationships/font" Target="fonts/font14.fntdata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font" Target="fonts/font1.fntdata"/><Relationship Id="rId46" Type="http://schemas.openxmlformats.org/officeDocument/2006/relationships/font" Target="fonts/font9.fntdata"/><Relationship Id="rId59" Type="http://schemas.openxmlformats.org/officeDocument/2006/relationships/font" Target="fonts/font22.fntdata"/><Relationship Id="rId67" Type="http://schemas.openxmlformats.org/officeDocument/2006/relationships/theme" Target="theme/theme1.xml"/><Relationship Id="rId20" Type="http://schemas.openxmlformats.org/officeDocument/2006/relationships/slide" Target="slides/slide18.xml"/><Relationship Id="rId41" Type="http://schemas.openxmlformats.org/officeDocument/2006/relationships/font" Target="fonts/font4.fntdata"/><Relationship Id="rId54" Type="http://schemas.openxmlformats.org/officeDocument/2006/relationships/font" Target="fonts/font17.fntdata"/><Relationship Id="rId62" Type="http://schemas.openxmlformats.org/officeDocument/2006/relationships/font" Target="fonts/font25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font" Target="fonts/font12.fntdata"/><Relationship Id="rId57" Type="http://schemas.openxmlformats.org/officeDocument/2006/relationships/font" Target="fonts/font20.fntdata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font" Target="fonts/font7.fntdata"/><Relationship Id="rId52" Type="http://schemas.openxmlformats.org/officeDocument/2006/relationships/font" Target="fonts/font15.fntdata"/><Relationship Id="rId60" Type="http://schemas.openxmlformats.org/officeDocument/2006/relationships/font" Target="fonts/font23.fntdata"/><Relationship Id="rId65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font" Target="fonts/font2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g6d4d7b85ed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" name="Google Shape;248;g6d4d7b85ed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5" name="Google Shape;2435;g6d1affa139_0_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36" name="Google Shape;2436;g6d1affa139_0_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2" name="Google Shape;1102;g6d3e0cfa5e_2_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3" name="Google Shape;1103;g6d3e0cfa5e_2_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3" name="Google Shape;2123;g6d1affa139_0_3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24" name="Google Shape;2124;g6d1affa139_0_3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3" name="Google Shape;2423;g6d3e0cfa5e_0_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4" name="Google Shape;2424;g6d3e0cfa5e_0_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6d1affa139_0_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6d1affa139_0_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g6d1affa139_0_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" name="Google Shape;1157;g6d1affa139_0_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" name="Google Shape;2764;g6d3e0cfa5e_0_1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65" name="Google Shape;2765;g6d3e0cfa5e_0_1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8" name="Google Shape;2428;g713b5291d9_1_1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9" name="Google Shape;2429;g713b5291d9_1_1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4" name="Google Shape;2484;g6d1affa139_0_5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85" name="Google Shape;2485;g6d1affa139_0_5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2" name="Google Shape;3142;g6d1affa139_0_249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43" name="Google Shape;3143;g6d1affa139_0_249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" name="Google Shape;409;g6d1affa139_0_3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10" name="Google Shape;410;g6d1affa139_0_3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8" name="Google Shape;688;g589932e6f8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" name="Google Shape;689;g589932e6f8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057252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9" name="Google Shape;3179;g589932e6f8_0_25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0" name="Google Shape;3180;g589932e6f8_0_25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366130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589932e6f8_0_31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589932e6f8_0_31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15271348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" name="Google Shape;4505;g589932e6f8_0_3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06" name="Google Shape;4506;g589932e6f8_0_3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7308154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01" name="Google Shape;4901;g589932e6f8_0_42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02" name="Google Shape;4902;g589932e6f8_0_42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4142551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4" name="Google Shape;5494;g589932e6f8_0_48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95" name="Google Shape;5495;g589932e6f8_0_48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6803099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29" name="Google Shape;6029;g589932e6f8_0_53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30" name="Google Shape;6030;g589932e6f8_0_53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5018788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14" name="Google Shape;6314;g589932e6f8_0_56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15" name="Google Shape;6315;g589932e6f8_0_56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9157233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6" name="Google Shape;6756;g589932e6f8_0_60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57" name="Google Shape;6757;g589932e6f8_0_60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5466203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2" name="Google Shape;7122;g589932e6f8_0_64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23" name="Google Shape;7123;g589932e6f8_0_64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67876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g6d4d7b85ed_0_616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7" name="Google Shape;437;g6d4d7b85ed_0_616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26" name="Google Shape;7626;g589932e6f8_0_69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27" name="Google Shape;7627;g589932e6f8_0_69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9053744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2" name="Google Shape;8022;g589932e6f8_0_7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23" name="Google Shape;8023;g589932e6f8_0_7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51598584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59" name="Google Shape;8459;g589932e6f8_0_77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60" name="Google Shape;8460;g589932e6f8_0_77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8372613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" name="Google Shape;625;g6d1affa139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6" name="Google Shape;626;g6d1affa139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3" name="Google Shape;883;g6d1affa139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4" name="Google Shape;884;g6d1affa139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7" name="Google Shape;1787;g6d1affa139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8" name="Google Shape;1788;g6d1affa139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g6d1affa139_0_28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3" name="Google Shape;1393;g6d1affa139_0_28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" name="Google Shape;1730;g6d4d7b85ed_0_34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31" name="Google Shape;1731;g6d4d7b85ed_0_34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g6d1affa139_0_2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4" name="Google Shape;1094;g6d1affa139_0_2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22417" y="665933"/>
            <a:ext cx="5632453" cy="2127741"/>
          </a:xfrm>
          <a:custGeom>
            <a:avLst/>
            <a:gdLst/>
            <a:ahLst/>
            <a:cxnLst/>
            <a:rect l="l" t="t" r="r" b="b"/>
            <a:pathLst>
              <a:path w="69455" h="46508" extrusionOk="0">
                <a:moveTo>
                  <a:pt x="0" y="1"/>
                </a:moveTo>
                <a:lnTo>
                  <a:pt x="0" y="46508"/>
                </a:lnTo>
                <a:lnTo>
                  <a:pt x="69455" y="46508"/>
                </a:lnTo>
                <a:lnTo>
                  <a:pt x="69455" y="42224"/>
                </a:lnTo>
                <a:lnTo>
                  <a:pt x="4628" y="1"/>
                </a:lnTo>
                <a:close/>
              </a:path>
            </a:pathLst>
          </a:custGeom>
          <a:solidFill>
            <a:srgbClr val="A4C1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>
            <a:off x="796588" y="571999"/>
            <a:ext cx="5642100" cy="21276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950150" y="867025"/>
            <a:ext cx="873905" cy="1063885"/>
          </a:xfrm>
          <a:custGeom>
            <a:avLst/>
            <a:gdLst/>
            <a:ahLst/>
            <a:cxnLst/>
            <a:rect l="l" t="t" r="r" b="b"/>
            <a:pathLst>
              <a:path w="18512" h="18512" extrusionOk="0">
                <a:moveTo>
                  <a:pt x="1" y="1"/>
                </a:moveTo>
                <a:lnTo>
                  <a:pt x="1" y="18512"/>
                </a:lnTo>
                <a:lnTo>
                  <a:pt x="18512" y="18512"/>
                </a:lnTo>
                <a:lnTo>
                  <a:pt x="1851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950150" y="2187024"/>
            <a:ext cx="301398" cy="301432"/>
          </a:xfrm>
          <a:custGeom>
            <a:avLst/>
            <a:gdLst/>
            <a:ahLst/>
            <a:cxnLst/>
            <a:rect l="l" t="t" r="r" b="b"/>
            <a:pathLst>
              <a:path w="8721" h="8722" extrusionOk="0">
                <a:moveTo>
                  <a:pt x="0" y="1"/>
                </a:moveTo>
                <a:lnTo>
                  <a:pt x="0" y="8721"/>
                </a:lnTo>
                <a:lnTo>
                  <a:pt x="8720" y="8721"/>
                </a:lnTo>
                <a:lnTo>
                  <a:pt x="872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1495989" y="2187024"/>
            <a:ext cx="301398" cy="301432"/>
          </a:xfrm>
          <a:custGeom>
            <a:avLst/>
            <a:gdLst/>
            <a:ahLst/>
            <a:cxnLst/>
            <a:rect l="l" t="t" r="r" b="b"/>
            <a:pathLst>
              <a:path w="8721" h="8722" extrusionOk="0">
                <a:moveTo>
                  <a:pt x="1" y="1"/>
                </a:moveTo>
                <a:lnTo>
                  <a:pt x="1" y="8721"/>
                </a:lnTo>
                <a:lnTo>
                  <a:pt x="8721" y="8721"/>
                </a:lnTo>
                <a:lnTo>
                  <a:pt x="872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2041862" y="2187024"/>
            <a:ext cx="301398" cy="301432"/>
          </a:xfrm>
          <a:custGeom>
            <a:avLst/>
            <a:gdLst/>
            <a:ahLst/>
            <a:cxnLst/>
            <a:rect l="l" t="t" r="r" b="b"/>
            <a:pathLst>
              <a:path w="8721" h="8722" extrusionOk="0">
                <a:moveTo>
                  <a:pt x="0" y="1"/>
                </a:moveTo>
                <a:lnTo>
                  <a:pt x="0" y="8721"/>
                </a:lnTo>
                <a:lnTo>
                  <a:pt x="8720" y="8721"/>
                </a:lnTo>
                <a:lnTo>
                  <a:pt x="872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>
            <a:off x="962947" y="646974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1074688" y="646974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17" name="Google Shape;17;p2"/>
          <p:cNvCxnSpPr/>
          <p:nvPr/>
        </p:nvCxnSpPr>
        <p:spPr>
          <a:xfrm>
            <a:off x="796604" y="794175"/>
            <a:ext cx="56505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8" name="Google Shape;18;p2"/>
          <p:cNvSpPr/>
          <p:nvPr/>
        </p:nvSpPr>
        <p:spPr>
          <a:xfrm>
            <a:off x="1186426" y="646974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9" name="Google Shape;19;p2"/>
          <p:cNvGrpSpPr/>
          <p:nvPr/>
        </p:nvGrpSpPr>
        <p:grpSpPr>
          <a:xfrm>
            <a:off x="2028900" y="875350"/>
            <a:ext cx="1621800" cy="517425"/>
            <a:chOff x="2028900" y="875350"/>
            <a:chExt cx="1621800" cy="517425"/>
          </a:xfrm>
        </p:grpSpPr>
        <p:cxnSp>
          <p:nvCxnSpPr>
            <p:cNvPr id="20" name="Google Shape;20;p2"/>
            <p:cNvCxnSpPr/>
            <p:nvPr/>
          </p:nvCxnSpPr>
          <p:spPr>
            <a:xfrm>
              <a:off x="2028900" y="875350"/>
              <a:ext cx="1621800" cy="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2028900" y="1047825"/>
              <a:ext cx="1621800" cy="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2028900" y="1220300"/>
              <a:ext cx="1621800" cy="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2028900" y="1392775"/>
              <a:ext cx="828000" cy="0"/>
            </a:xfrm>
            <a:prstGeom prst="straightConnector1">
              <a:avLst/>
            </a:prstGeom>
            <a:noFill/>
            <a:ln w="9525" cap="flat" cmpd="sng">
              <a:solidFill>
                <a:schemeClr val="l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1173900" y="819525"/>
            <a:ext cx="4900500" cy="163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5200"/>
              <a:buNone/>
              <a:defRPr sz="52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760725" y="2932325"/>
            <a:ext cx="2652300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8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None/>
              <a:defRPr sz="2800"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" name="Google Shape;96;p11"/>
          <p:cNvGrpSpPr/>
          <p:nvPr/>
        </p:nvGrpSpPr>
        <p:grpSpPr>
          <a:xfrm>
            <a:off x="1937362" y="586918"/>
            <a:ext cx="5269279" cy="2221666"/>
            <a:chOff x="1937362" y="586918"/>
            <a:chExt cx="5269279" cy="2221666"/>
          </a:xfrm>
        </p:grpSpPr>
        <p:sp>
          <p:nvSpPr>
            <p:cNvPr id="97" name="Google Shape;97;p11"/>
            <p:cNvSpPr/>
            <p:nvPr/>
          </p:nvSpPr>
          <p:spPr>
            <a:xfrm>
              <a:off x="1937362" y="680843"/>
              <a:ext cx="5092788" cy="2127741"/>
            </a:xfrm>
            <a:custGeom>
              <a:avLst/>
              <a:gdLst/>
              <a:ahLst/>
              <a:cxnLst/>
              <a:rect l="l" t="t" r="r" b="b"/>
              <a:pathLst>
                <a:path w="69455" h="46508" extrusionOk="0">
                  <a:moveTo>
                    <a:pt x="0" y="1"/>
                  </a:moveTo>
                  <a:lnTo>
                    <a:pt x="0" y="46508"/>
                  </a:lnTo>
                  <a:lnTo>
                    <a:pt x="69455" y="46508"/>
                  </a:lnTo>
                  <a:lnTo>
                    <a:pt x="69455" y="42224"/>
                  </a:lnTo>
                  <a:lnTo>
                    <a:pt x="4628" y="1"/>
                  </a:lnTo>
                  <a:close/>
                </a:path>
              </a:pathLst>
            </a:custGeom>
            <a:solidFill>
              <a:srgbClr val="A4C1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1"/>
            <p:cNvSpPr/>
            <p:nvPr/>
          </p:nvSpPr>
          <p:spPr>
            <a:xfrm>
              <a:off x="2011537" y="586918"/>
              <a:ext cx="5181600" cy="21276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" name="Google Shape;99;p11"/>
            <p:cNvGrpSpPr/>
            <p:nvPr/>
          </p:nvGrpSpPr>
          <p:grpSpPr>
            <a:xfrm>
              <a:off x="2011541" y="741831"/>
              <a:ext cx="5195100" cy="147201"/>
              <a:chOff x="2011541" y="741831"/>
              <a:chExt cx="5195100" cy="147201"/>
            </a:xfrm>
          </p:grpSpPr>
          <p:sp>
            <p:nvSpPr>
              <p:cNvPr id="100" name="Google Shape;100;p11"/>
              <p:cNvSpPr/>
              <p:nvPr/>
            </p:nvSpPr>
            <p:spPr>
              <a:xfrm>
                <a:off x="2177885" y="741831"/>
                <a:ext cx="78000" cy="744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" name="Google Shape;101;p11"/>
              <p:cNvSpPr/>
              <p:nvPr/>
            </p:nvSpPr>
            <p:spPr>
              <a:xfrm>
                <a:off x="2289626" y="741831"/>
                <a:ext cx="78000" cy="744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102" name="Google Shape;102;p11"/>
              <p:cNvCxnSpPr/>
              <p:nvPr/>
            </p:nvCxnSpPr>
            <p:spPr>
              <a:xfrm>
                <a:off x="2011541" y="889032"/>
                <a:ext cx="5195100" cy="0"/>
              </a:xfrm>
              <a:prstGeom prst="straightConnector1">
                <a:avLst/>
              </a:prstGeom>
              <a:noFill/>
              <a:ln w="9525" cap="flat" cmpd="sng">
                <a:solidFill>
                  <a:schemeClr val="accent1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103" name="Google Shape;103;p11"/>
              <p:cNvSpPr/>
              <p:nvPr/>
            </p:nvSpPr>
            <p:spPr>
              <a:xfrm>
                <a:off x="2401363" y="741831"/>
                <a:ext cx="78000" cy="7440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4" name="Google Shape;104;p11"/>
          <p:cNvSpPr txBox="1">
            <a:spLocks noGrp="1"/>
          </p:cNvSpPr>
          <p:nvPr>
            <p:ph type="title" hasCustomPrompt="1"/>
          </p:nvPr>
        </p:nvSpPr>
        <p:spPr>
          <a:xfrm>
            <a:off x="1950875" y="798703"/>
            <a:ext cx="5242200" cy="182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05" name="Google Shape;105;p11"/>
          <p:cNvSpPr txBox="1">
            <a:spLocks noGrp="1"/>
          </p:cNvSpPr>
          <p:nvPr>
            <p:ph type="body" idx="1"/>
          </p:nvPr>
        </p:nvSpPr>
        <p:spPr>
          <a:xfrm>
            <a:off x="2937375" y="3378175"/>
            <a:ext cx="3269100" cy="770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06" name="Google Shape;106;p11"/>
          <p:cNvGrpSpPr/>
          <p:nvPr/>
        </p:nvGrpSpPr>
        <p:grpSpPr>
          <a:xfrm rot="2700000">
            <a:off x="480744" y="4208292"/>
            <a:ext cx="701302" cy="591865"/>
            <a:chOff x="5495733" y="3271125"/>
            <a:chExt cx="1159989" cy="978975"/>
          </a:xfrm>
        </p:grpSpPr>
        <p:sp>
          <p:nvSpPr>
            <p:cNvPr id="107" name="Google Shape;107;p11"/>
            <p:cNvSpPr/>
            <p:nvPr/>
          </p:nvSpPr>
          <p:spPr>
            <a:xfrm rot="1394850">
              <a:off x="5924709" y="3308199"/>
              <a:ext cx="228548" cy="228548"/>
            </a:xfrm>
            <a:custGeom>
              <a:avLst/>
              <a:gdLst/>
              <a:ahLst/>
              <a:cxnLst/>
              <a:rect l="l" t="t" r="r" b="b"/>
              <a:pathLst>
                <a:path w="9142" h="9142" extrusionOk="0">
                  <a:moveTo>
                    <a:pt x="4592" y="2909"/>
                  </a:moveTo>
                  <a:cubicBezTo>
                    <a:pt x="4705" y="2909"/>
                    <a:pt x="4820" y="2921"/>
                    <a:pt x="4934" y="2946"/>
                  </a:cubicBezTo>
                  <a:cubicBezTo>
                    <a:pt x="6349" y="3252"/>
                    <a:pt x="6732" y="5126"/>
                    <a:pt x="5508" y="5929"/>
                  </a:cubicBezTo>
                  <a:cubicBezTo>
                    <a:pt x="5223" y="6116"/>
                    <a:pt x="4917" y="6199"/>
                    <a:pt x="4620" y="6199"/>
                  </a:cubicBezTo>
                  <a:cubicBezTo>
                    <a:pt x="3640" y="6199"/>
                    <a:pt x="2749" y="5294"/>
                    <a:pt x="2984" y="4208"/>
                  </a:cubicBezTo>
                  <a:cubicBezTo>
                    <a:pt x="3150" y="3443"/>
                    <a:pt x="3837" y="2909"/>
                    <a:pt x="4592" y="2909"/>
                  </a:cubicBezTo>
                  <a:close/>
                  <a:moveTo>
                    <a:pt x="4743" y="1"/>
                  </a:moveTo>
                  <a:lnTo>
                    <a:pt x="4360" y="842"/>
                  </a:lnTo>
                  <a:cubicBezTo>
                    <a:pt x="4054" y="881"/>
                    <a:pt x="3710" y="919"/>
                    <a:pt x="3404" y="1034"/>
                  </a:cubicBezTo>
                  <a:lnTo>
                    <a:pt x="2754" y="383"/>
                  </a:lnTo>
                  <a:lnTo>
                    <a:pt x="1492" y="1225"/>
                  </a:lnTo>
                  <a:lnTo>
                    <a:pt x="1798" y="2104"/>
                  </a:lnTo>
                  <a:cubicBezTo>
                    <a:pt x="1568" y="2334"/>
                    <a:pt x="1377" y="2602"/>
                    <a:pt x="1224" y="2908"/>
                  </a:cubicBezTo>
                  <a:lnTo>
                    <a:pt x="306" y="2908"/>
                  </a:lnTo>
                  <a:lnTo>
                    <a:pt x="0" y="4399"/>
                  </a:lnTo>
                  <a:lnTo>
                    <a:pt x="842" y="4782"/>
                  </a:lnTo>
                  <a:cubicBezTo>
                    <a:pt x="842" y="5088"/>
                    <a:pt x="918" y="5432"/>
                    <a:pt x="995" y="5738"/>
                  </a:cubicBezTo>
                  <a:lnTo>
                    <a:pt x="345" y="6388"/>
                  </a:lnTo>
                  <a:lnTo>
                    <a:pt x="1186" y="7688"/>
                  </a:lnTo>
                  <a:lnTo>
                    <a:pt x="2066" y="7344"/>
                  </a:lnTo>
                  <a:cubicBezTo>
                    <a:pt x="2295" y="7574"/>
                    <a:pt x="2601" y="7765"/>
                    <a:pt x="2869" y="7918"/>
                  </a:cubicBezTo>
                  <a:lnTo>
                    <a:pt x="2869" y="8836"/>
                  </a:lnTo>
                  <a:lnTo>
                    <a:pt x="4360" y="9142"/>
                  </a:lnTo>
                  <a:lnTo>
                    <a:pt x="4743" y="8339"/>
                  </a:lnTo>
                  <a:cubicBezTo>
                    <a:pt x="5087" y="8300"/>
                    <a:pt x="5393" y="8224"/>
                    <a:pt x="5699" y="8147"/>
                  </a:cubicBezTo>
                  <a:lnTo>
                    <a:pt x="6387" y="8798"/>
                  </a:lnTo>
                  <a:lnTo>
                    <a:pt x="7650" y="7956"/>
                  </a:lnTo>
                  <a:lnTo>
                    <a:pt x="7344" y="7076"/>
                  </a:lnTo>
                  <a:cubicBezTo>
                    <a:pt x="7573" y="6847"/>
                    <a:pt x="7764" y="6579"/>
                    <a:pt x="7917" y="6273"/>
                  </a:cubicBezTo>
                  <a:lnTo>
                    <a:pt x="8835" y="6273"/>
                  </a:lnTo>
                  <a:lnTo>
                    <a:pt x="9141" y="4782"/>
                  </a:lnTo>
                  <a:lnTo>
                    <a:pt x="8300" y="4399"/>
                  </a:lnTo>
                  <a:cubicBezTo>
                    <a:pt x="8300" y="4055"/>
                    <a:pt x="8223" y="3749"/>
                    <a:pt x="8109" y="3443"/>
                  </a:cubicBezTo>
                  <a:lnTo>
                    <a:pt x="8759" y="2793"/>
                  </a:lnTo>
                  <a:lnTo>
                    <a:pt x="7917" y="1493"/>
                  </a:lnTo>
                  <a:lnTo>
                    <a:pt x="7076" y="1799"/>
                  </a:lnTo>
                  <a:cubicBezTo>
                    <a:pt x="6808" y="1607"/>
                    <a:pt x="6540" y="1416"/>
                    <a:pt x="6234" y="1263"/>
                  </a:cubicBezTo>
                  <a:lnTo>
                    <a:pt x="6234" y="345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1"/>
            <p:cNvSpPr/>
            <p:nvPr/>
          </p:nvSpPr>
          <p:spPr>
            <a:xfrm rot="1394850">
              <a:off x="5923606" y="3307022"/>
              <a:ext cx="229498" cy="231423"/>
            </a:xfrm>
            <a:custGeom>
              <a:avLst/>
              <a:gdLst/>
              <a:ahLst/>
              <a:cxnLst/>
              <a:rect l="l" t="t" r="r" b="b"/>
              <a:pathLst>
                <a:path w="9180" h="9257" extrusionOk="0">
                  <a:moveTo>
                    <a:pt x="4743" y="1"/>
                  </a:moveTo>
                  <a:lnTo>
                    <a:pt x="4743" y="39"/>
                  </a:lnTo>
                  <a:lnTo>
                    <a:pt x="4360" y="880"/>
                  </a:lnTo>
                  <a:lnTo>
                    <a:pt x="4398" y="880"/>
                  </a:lnTo>
                  <a:cubicBezTo>
                    <a:pt x="4065" y="880"/>
                    <a:pt x="3731" y="952"/>
                    <a:pt x="3432" y="1061"/>
                  </a:cubicBezTo>
                  <a:lnTo>
                    <a:pt x="3432" y="1061"/>
                  </a:lnTo>
                  <a:lnTo>
                    <a:pt x="2792" y="421"/>
                  </a:lnTo>
                  <a:lnTo>
                    <a:pt x="1606" y="1378"/>
                  </a:lnTo>
                  <a:lnTo>
                    <a:pt x="1912" y="2257"/>
                  </a:lnTo>
                  <a:cubicBezTo>
                    <a:pt x="1759" y="2448"/>
                    <a:pt x="1606" y="2640"/>
                    <a:pt x="1492" y="2869"/>
                  </a:cubicBezTo>
                  <a:cubicBezTo>
                    <a:pt x="1606" y="2640"/>
                    <a:pt x="1759" y="2448"/>
                    <a:pt x="1951" y="2257"/>
                  </a:cubicBezTo>
                  <a:lnTo>
                    <a:pt x="1645" y="1416"/>
                  </a:lnTo>
                  <a:lnTo>
                    <a:pt x="2884" y="590"/>
                  </a:lnTo>
                  <a:lnTo>
                    <a:pt x="2884" y="590"/>
                  </a:lnTo>
                  <a:lnTo>
                    <a:pt x="3519" y="1225"/>
                  </a:lnTo>
                  <a:cubicBezTo>
                    <a:pt x="3825" y="1110"/>
                    <a:pt x="4169" y="1072"/>
                    <a:pt x="4475" y="1033"/>
                  </a:cubicBezTo>
                  <a:cubicBezTo>
                    <a:pt x="4627" y="768"/>
                    <a:pt x="4741" y="503"/>
                    <a:pt x="4892" y="200"/>
                  </a:cubicBezTo>
                  <a:lnTo>
                    <a:pt x="4892" y="200"/>
                  </a:lnTo>
                  <a:lnTo>
                    <a:pt x="6349" y="536"/>
                  </a:lnTo>
                  <a:lnTo>
                    <a:pt x="6311" y="498"/>
                  </a:lnTo>
                  <a:lnTo>
                    <a:pt x="6311" y="345"/>
                  </a:lnTo>
                  <a:lnTo>
                    <a:pt x="6272" y="345"/>
                  </a:lnTo>
                  <a:lnTo>
                    <a:pt x="4781" y="1"/>
                  </a:lnTo>
                  <a:close/>
                  <a:moveTo>
                    <a:pt x="1492" y="2869"/>
                  </a:moveTo>
                  <a:cubicBezTo>
                    <a:pt x="1453" y="2907"/>
                    <a:pt x="1415" y="2946"/>
                    <a:pt x="1377" y="3022"/>
                  </a:cubicBezTo>
                  <a:lnTo>
                    <a:pt x="1492" y="2869"/>
                  </a:lnTo>
                  <a:close/>
                  <a:moveTo>
                    <a:pt x="6311" y="1263"/>
                  </a:moveTo>
                  <a:lnTo>
                    <a:pt x="6311" y="1416"/>
                  </a:lnTo>
                  <a:cubicBezTo>
                    <a:pt x="6617" y="1569"/>
                    <a:pt x="6884" y="1760"/>
                    <a:pt x="7114" y="1990"/>
                  </a:cubicBezTo>
                  <a:lnTo>
                    <a:pt x="7963" y="1657"/>
                  </a:lnTo>
                  <a:lnTo>
                    <a:pt x="7963" y="1657"/>
                  </a:lnTo>
                  <a:cubicBezTo>
                    <a:pt x="8219" y="2060"/>
                    <a:pt x="8475" y="2463"/>
                    <a:pt x="8731" y="2900"/>
                  </a:cubicBezTo>
                  <a:lnTo>
                    <a:pt x="8731" y="2900"/>
                  </a:lnTo>
                  <a:lnTo>
                    <a:pt x="8452" y="3213"/>
                  </a:lnTo>
                  <a:lnTo>
                    <a:pt x="8744" y="2922"/>
                  </a:lnTo>
                  <a:lnTo>
                    <a:pt x="8744" y="2922"/>
                  </a:lnTo>
                  <a:cubicBezTo>
                    <a:pt x="8749" y="2930"/>
                    <a:pt x="8754" y="2938"/>
                    <a:pt x="8758" y="2946"/>
                  </a:cubicBezTo>
                  <a:lnTo>
                    <a:pt x="8758" y="2907"/>
                  </a:lnTo>
                  <a:lnTo>
                    <a:pt x="8797" y="2869"/>
                  </a:lnTo>
                  <a:lnTo>
                    <a:pt x="8797" y="2831"/>
                  </a:lnTo>
                  <a:lnTo>
                    <a:pt x="8797" y="2793"/>
                  </a:lnTo>
                  <a:lnTo>
                    <a:pt x="7994" y="1531"/>
                  </a:lnTo>
                  <a:lnTo>
                    <a:pt x="7994" y="1492"/>
                  </a:lnTo>
                  <a:lnTo>
                    <a:pt x="7955" y="1492"/>
                  </a:lnTo>
                  <a:lnTo>
                    <a:pt x="7104" y="1788"/>
                  </a:lnTo>
                  <a:lnTo>
                    <a:pt x="7104" y="1788"/>
                  </a:lnTo>
                  <a:cubicBezTo>
                    <a:pt x="6876" y="1563"/>
                    <a:pt x="6575" y="1376"/>
                    <a:pt x="6311" y="1263"/>
                  </a:cubicBezTo>
                  <a:close/>
                  <a:moveTo>
                    <a:pt x="8452" y="3213"/>
                  </a:moveTo>
                  <a:lnTo>
                    <a:pt x="8157" y="3509"/>
                  </a:lnTo>
                  <a:lnTo>
                    <a:pt x="8157" y="3509"/>
                  </a:lnTo>
                  <a:cubicBezTo>
                    <a:pt x="8153" y="3500"/>
                    <a:pt x="8150" y="3490"/>
                    <a:pt x="8147" y="3481"/>
                  </a:cubicBezTo>
                  <a:lnTo>
                    <a:pt x="8147" y="3519"/>
                  </a:lnTo>
                  <a:lnTo>
                    <a:pt x="8157" y="3509"/>
                  </a:lnTo>
                  <a:lnTo>
                    <a:pt x="8157" y="3509"/>
                  </a:lnTo>
                  <a:cubicBezTo>
                    <a:pt x="8160" y="3518"/>
                    <a:pt x="8163" y="3527"/>
                    <a:pt x="8166" y="3535"/>
                  </a:cubicBezTo>
                  <a:lnTo>
                    <a:pt x="8166" y="3535"/>
                  </a:lnTo>
                  <a:lnTo>
                    <a:pt x="8452" y="3213"/>
                  </a:lnTo>
                  <a:close/>
                  <a:moveTo>
                    <a:pt x="344" y="2946"/>
                  </a:moveTo>
                  <a:cubicBezTo>
                    <a:pt x="297" y="3182"/>
                    <a:pt x="235" y="3462"/>
                    <a:pt x="168" y="3786"/>
                  </a:cubicBezTo>
                  <a:lnTo>
                    <a:pt x="168" y="3786"/>
                  </a:lnTo>
                  <a:cubicBezTo>
                    <a:pt x="240" y="3478"/>
                    <a:pt x="299" y="3211"/>
                    <a:pt x="344" y="2984"/>
                  </a:cubicBezTo>
                  <a:lnTo>
                    <a:pt x="1300" y="2984"/>
                  </a:lnTo>
                  <a:lnTo>
                    <a:pt x="1262" y="2946"/>
                  </a:lnTo>
                  <a:close/>
                  <a:moveTo>
                    <a:pt x="168" y="3786"/>
                  </a:moveTo>
                  <a:cubicBezTo>
                    <a:pt x="118" y="3997"/>
                    <a:pt x="62" y="4227"/>
                    <a:pt x="0" y="4476"/>
                  </a:cubicBezTo>
                  <a:lnTo>
                    <a:pt x="842" y="4858"/>
                  </a:lnTo>
                  <a:cubicBezTo>
                    <a:pt x="878" y="5183"/>
                    <a:pt x="914" y="5474"/>
                    <a:pt x="1014" y="5795"/>
                  </a:cubicBezTo>
                  <a:lnTo>
                    <a:pt x="1014" y="5795"/>
                  </a:lnTo>
                  <a:lnTo>
                    <a:pt x="1033" y="5776"/>
                  </a:lnTo>
                  <a:cubicBezTo>
                    <a:pt x="956" y="5432"/>
                    <a:pt x="880" y="5126"/>
                    <a:pt x="880" y="4820"/>
                  </a:cubicBezTo>
                  <a:lnTo>
                    <a:pt x="45" y="4402"/>
                  </a:lnTo>
                  <a:lnTo>
                    <a:pt x="45" y="4402"/>
                  </a:lnTo>
                  <a:cubicBezTo>
                    <a:pt x="87" y="4182"/>
                    <a:pt x="128" y="3976"/>
                    <a:pt x="168" y="3786"/>
                  </a:cubicBezTo>
                  <a:close/>
                  <a:moveTo>
                    <a:pt x="383" y="6388"/>
                  </a:moveTo>
                  <a:lnTo>
                    <a:pt x="383" y="6426"/>
                  </a:lnTo>
                  <a:lnTo>
                    <a:pt x="398" y="6411"/>
                  </a:lnTo>
                  <a:lnTo>
                    <a:pt x="398" y="6411"/>
                  </a:lnTo>
                  <a:lnTo>
                    <a:pt x="383" y="6388"/>
                  </a:lnTo>
                  <a:close/>
                  <a:moveTo>
                    <a:pt x="1014" y="5795"/>
                  </a:moveTo>
                  <a:lnTo>
                    <a:pt x="398" y="6411"/>
                  </a:lnTo>
                  <a:lnTo>
                    <a:pt x="398" y="6411"/>
                  </a:lnTo>
                  <a:lnTo>
                    <a:pt x="413" y="643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6" y="5833"/>
                    <a:pt x="1030" y="5843"/>
                    <a:pt x="1033" y="5852"/>
                  </a:cubicBezTo>
                  <a:lnTo>
                    <a:pt x="1033" y="581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0" y="5814"/>
                    <a:pt x="1017" y="5804"/>
                    <a:pt x="1014" y="5795"/>
                  </a:cubicBezTo>
                  <a:close/>
                  <a:moveTo>
                    <a:pt x="8166" y="3535"/>
                  </a:moveTo>
                  <a:lnTo>
                    <a:pt x="8147" y="3558"/>
                  </a:lnTo>
                  <a:cubicBezTo>
                    <a:pt x="8223" y="3864"/>
                    <a:pt x="8300" y="4208"/>
                    <a:pt x="8300" y="4514"/>
                  </a:cubicBezTo>
                  <a:lnTo>
                    <a:pt x="9135" y="4894"/>
                  </a:lnTo>
                  <a:lnTo>
                    <a:pt x="9135" y="4894"/>
                  </a:lnTo>
                  <a:cubicBezTo>
                    <a:pt x="9061" y="5366"/>
                    <a:pt x="8953" y="5839"/>
                    <a:pt x="8844" y="6311"/>
                  </a:cubicBezTo>
                  <a:lnTo>
                    <a:pt x="7841" y="6311"/>
                  </a:lnTo>
                  <a:lnTo>
                    <a:pt x="7841" y="6350"/>
                  </a:lnTo>
                  <a:cubicBezTo>
                    <a:pt x="7688" y="6617"/>
                    <a:pt x="7496" y="6885"/>
                    <a:pt x="7305" y="7153"/>
                  </a:cubicBezTo>
                  <a:lnTo>
                    <a:pt x="7305" y="7191"/>
                  </a:lnTo>
                  <a:cubicBezTo>
                    <a:pt x="7416" y="7449"/>
                    <a:pt x="7491" y="7742"/>
                    <a:pt x="7599" y="8003"/>
                  </a:cubicBezTo>
                  <a:lnTo>
                    <a:pt x="7599" y="8003"/>
                  </a:lnTo>
                  <a:lnTo>
                    <a:pt x="6372" y="8820"/>
                  </a:lnTo>
                  <a:lnTo>
                    <a:pt x="5737" y="8185"/>
                  </a:lnTo>
                  <a:cubicBezTo>
                    <a:pt x="5431" y="8262"/>
                    <a:pt x="5087" y="8338"/>
                    <a:pt x="4781" y="8338"/>
                  </a:cubicBezTo>
                  <a:lnTo>
                    <a:pt x="4743" y="8338"/>
                  </a:lnTo>
                  <a:lnTo>
                    <a:pt x="4363" y="9173"/>
                  </a:lnTo>
                  <a:lnTo>
                    <a:pt x="4363" y="9173"/>
                  </a:lnTo>
                  <a:lnTo>
                    <a:pt x="2945" y="8882"/>
                  </a:lnTo>
                  <a:lnTo>
                    <a:pt x="2945" y="8882"/>
                  </a:lnTo>
                  <a:lnTo>
                    <a:pt x="2945" y="7994"/>
                  </a:lnTo>
                  <a:lnTo>
                    <a:pt x="2945" y="7956"/>
                  </a:lnTo>
                  <a:lnTo>
                    <a:pt x="2907" y="7956"/>
                  </a:lnTo>
                  <a:cubicBezTo>
                    <a:pt x="2639" y="7803"/>
                    <a:pt x="2371" y="7650"/>
                    <a:pt x="2104" y="7420"/>
                  </a:cubicBezTo>
                  <a:lnTo>
                    <a:pt x="1255" y="7716"/>
                  </a:lnTo>
                  <a:lnTo>
                    <a:pt x="1255" y="7716"/>
                  </a:lnTo>
                  <a:lnTo>
                    <a:pt x="413" y="6434"/>
                  </a:lnTo>
                  <a:lnTo>
                    <a:pt x="383" y="6464"/>
                  </a:lnTo>
                  <a:lnTo>
                    <a:pt x="1224" y="7765"/>
                  </a:lnTo>
                  <a:lnTo>
                    <a:pt x="2075" y="7469"/>
                  </a:lnTo>
                  <a:lnTo>
                    <a:pt x="2075" y="7469"/>
                  </a:lnTo>
                  <a:cubicBezTo>
                    <a:pt x="2304" y="7694"/>
                    <a:pt x="2605" y="7882"/>
                    <a:pt x="2907" y="8032"/>
                  </a:cubicBezTo>
                  <a:lnTo>
                    <a:pt x="2907" y="8912"/>
                  </a:lnTo>
                  <a:lnTo>
                    <a:pt x="2907" y="8950"/>
                  </a:lnTo>
                  <a:lnTo>
                    <a:pt x="2945" y="8950"/>
                  </a:lnTo>
                  <a:lnTo>
                    <a:pt x="4437" y="9256"/>
                  </a:lnTo>
                  <a:cubicBezTo>
                    <a:pt x="4590" y="8989"/>
                    <a:pt x="4704" y="8683"/>
                    <a:pt x="4857" y="8415"/>
                  </a:cubicBezTo>
                  <a:lnTo>
                    <a:pt x="4819" y="8415"/>
                  </a:lnTo>
                  <a:cubicBezTo>
                    <a:pt x="5116" y="8378"/>
                    <a:pt x="5449" y="8341"/>
                    <a:pt x="5748" y="8234"/>
                  </a:cubicBezTo>
                  <a:lnTo>
                    <a:pt x="5748" y="8234"/>
                  </a:lnTo>
                  <a:lnTo>
                    <a:pt x="6370" y="8821"/>
                  </a:lnTo>
                  <a:lnTo>
                    <a:pt x="6370" y="8821"/>
                  </a:lnTo>
                  <a:lnTo>
                    <a:pt x="6349" y="8836"/>
                  </a:lnTo>
                  <a:lnTo>
                    <a:pt x="6385" y="8836"/>
                  </a:lnTo>
                  <a:lnTo>
                    <a:pt x="6425" y="8874"/>
                  </a:lnTo>
                  <a:lnTo>
                    <a:pt x="6464" y="8874"/>
                  </a:lnTo>
                  <a:lnTo>
                    <a:pt x="7764" y="8032"/>
                  </a:lnTo>
                  <a:lnTo>
                    <a:pt x="7764" y="7994"/>
                  </a:lnTo>
                  <a:lnTo>
                    <a:pt x="7468" y="7180"/>
                  </a:lnTo>
                  <a:lnTo>
                    <a:pt x="7468" y="7180"/>
                  </a:lnTo>
                  <a:cubicBezTo>
                    <a:pt x="7683" y="6927"/>
                    <a:pt x="7865" y="6674"/>
                    <a:pt x="8012" y="6388"/>
                  </a:cubicBezTo>
                  <a:lnTo>
                    <a:pt x="8873" y="6388"/>
                  </a:lnTo>
                  <a:lnTo>
                    <a:pt x="8873" y="6350"/>
                  </a:lnTo>
                  <a:cubicBezTo>
                    <a:pt x="8988" y="5852"/>
                    <a:pt x="9103" y="5355"/>
                    <a:pt x="9179" y="4858"/>
                  </a:cubicBezTo>
                  <a:lnTo>
                    <a:pt x="9179" y="4820"/>
                  </a:lnTo>
                  <a:lnTo>
                    <a:pt x="8338" y="4437"/>
                  </a:lnTo>
                  <a:lnTo>
                    <a:pt x="8338" y="4476"/>
                  </a:lnTo>
                  <a:cubicBezTo>
                    <a:pt x="8338" y="4151"/>
                    <a:pt x="8270" y="3827"/>
                    <a:pt x="8166" y="3535"/>
                  </a:cubicBezTo>
                  <a:close/>
                </a:path>
              </a:pathLst>
            </a:custGeom>
            <a:solidFill>
              <a:srgbClr val="407BFF"/>
            </a:solidFill>
            <a:ln w="9525" cap="flat" cmpd="sng">
              <a:solidFill>
                <a:srgbClr val="407B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1"/>
            <p:cNvSpPr/>
            <p:nvPr/>
          </p:nvSpPr>
          <p:spPr>
            <a:xfrm rot="1394850">
              <a:off x="6110428" y="3704786"/>
              <a:ext cx="471396" cy="471421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solidFill>
              <a:srgbClr val="A4C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1"/>
            <p:cNvSpPr/>
            <p:nvPr/>
          </p:nvSpPr>
          <p:spPr>
            <a:xfrm rot="1394912">
              <a:off x="5541379" y="3654666"/>
              <a:ext cx="291161" cy="291177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" name="Google Shape;111;p11"/>
          <p:cNvGrpSpPr/>
          <p:nvPr/>
        </p:nvGrpSpPr>
        <p:grpSpPr>
          <a:xfrm>
            <a:off x="8153468" y="337159"/>
            <a:ext cx="541058" cy="638888"/>
            <a:chOff x="8226513" y="2012350"/>
            <a:chExt cx="644500" cy="761125"/>
          </a:xfrm>
        </p:grpSpPr>
        <p:sp>
          <p:nvSpPr>
            <p:cNvPr id="112" name="Google Shape;112;p11"/>
            <p:cNvSpPr/>
            <p:nvPr/>
          </p:nvSpPr>
          <p:spPr>
            <a:xfrm>
              <a:off x="8646288" y="2547800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8644363" y="2547800"/>
              <a:ext cx="226650" cy="225675"/>
            </a:xfrm>
            <a:custGeom>
              <a:avLst/>
              <a:gdLst/>
              <a:ahLst/>
              <a:cxnLst/>
              <a:rect l="l" t="t" r="r" b="b"/>
              <a:pathLst>
                <a:path w="9066" h="9027" extrusionOk="0">
                  <a:moveTo>
                    <a:pt x="2198" y="1118"/>
                  </a:moveTo>
                  <a:cubicBezTo>
                    <a:pt x="2221" y="1264"/>
                    <a:pt x="2239" y="1402"/>
                    <a:pt x="2257" y="1530"/>
                  </a:cubicBezTo>
                  <a:cubicBezTo>
                    <a:pt x="2066" y="1683"/>
                    <a:pt x="1875" y="1836"/>
                    <a:pt x="1722" y="2027"/>
                  </a:cubicBezTo>
                  <a:cubicBezTo>
                    <a:pt x="1684" y="2104"/>
                    <a:pt x="1607" y="2142"/>
                    <a:pt x="1607" y="2180"/>
                  </a:cubicBezTo>
                  <a:lnTo>
                    <a:pt x="1722" y="2066"/>
                  </a:lnTo>
                  <a:cubicBezTo>
                    <a:pt x="1913" y="1874"/>
                    <a:pt x="2066" y="1683"/>
                    <a:pt x="2296" y="1530"/>
                  </a:cubicBezTo>
                  <a:cubicBezTo>
                    <a:pt x="2257" y="1413"/>
                    <a:pt x="2228" y="1276"/>
                    <a:pt x="2198" y="1118"/>
                  </a:cubicBezTo>
                  <a:close/>
                  <a:moveTo>
                    <a:pt x="1607" y="2180"/>
                  </a:moveTo>
                  <a:lnTo>
                    <a:pt x="1607" y="2180"/>
                  </a:lnTo>
                  <a:cubicBezTo>
                    <a:pt x="1569" y="2219"/>
                    <a:pt x="1569" y="2257"/>
                    <a:pt x="1569" y="2257"/>
                  </a:cubicBezTo>
                  <a:lnTo>
                    <a:pt x="1607" y="2180"/>
                  </a:lnTo>
                  <a:close/>
                  <a:moveTo>
                    <a:pt x="575" y="2104"/>
                  </a:moveTo>
                  <a:lnTo>
                    <a:pt x="1" y="3557"/>
                  </a:lnTo>
                  <a:lnTo>
                    <a:pt x="39" y="3582"/>
                  </a:lnTo>
                  <a:lnTo>
                    <a:pt x="39" y="3595"/>
                  </a:lnTo>
                  <a:lnTo>
                    <a:pt x="44" y="3585"/>
                  </a:lnTo>
                  <a:lnTo>
                    <a:pt x="536" y="3905"/>
                  </a:lnTo>
                  <a:lnTo>
                    <a:pt x="51" y="3566"/>
                  </a:lnTo>
                  <a:lnTo>
                    <a:pt x="613" y="2180"/>
                  </a:lnTo>
                  <a:lnTo>
                    <a:pt x="1301" y="2257"/>
                  </a:lnTo>
                  <a:lnTo>
                    <a:pt x="1454" y="2257"/>
                  </a:lnTo>
                  <a:lnTo>
                    <a:pt x="1263" y="2219"/>
                  </a:lnTo>
                  <a:lnTo>
                    <a:pt x="575" y="2104"/>
                  </a:lnTo>
                  <a:close/>
                  <a:moveTo>
                    <a:pt x="536" y="3905"/>
                  </a:moveTo>
                  <a:lnTo>
                    <a:pt x="765" y="4065"/>
                  </a:lnTo>
                  <a:lnTo>
                    <a:pt x="765" y="4065"/>
                  </a:lnTo>
                  <a:cubicBezTo>
                    <a:pt x="765" y="4061"/>
                    <a:pt x="766" y="4058"/>
                    <a:pt x="766" y="4054"/>
                  </a:cubicBezTo>
                  <a:lnTo>
                    <a:pt x="536" y="3905"/>
                  </a:lnTo>
                  <a:close/>
                  <a:moveTo>
                    <a:pt x="7574" y="6770"/>
                  </a:moveTo>
                  <a:lnTo>
                    <a:pt x="7608" y="6776"/>
                  </a:lnTo>
                  <a:lnTo>
                    <a:pt x="7608" y="6776"/>
                  </a:lnTo>
                  <a:cubicBezTo>
                    <a:pt x="7610" y="6774"/>
                    <a:pt x="7611" y="6772"/>
                    <a:pt x="7612" y="6770"/>
                  </a:cubicBezTo>
                  <a:close/>
                  <a:moveTo>
                    <a:pt x="7608" y="6776"/>
                  </a:moveTo>
                  <a:cubicBezTo>
                    <a:pt x="7606" y="6780"/>
                    <a:pt x="7603" y="6784"/>
                    <a:pt x="7601" y="6788"/>
                  </a:cubicBezTo>
                  <a:lnTo>
                    <a:pt x="7601" y="6788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7608" y="6776"/>
                  </a:lnTo>
                  <a:close/>
                  <a:moveTo>
                    <a:pt x="3481" y="0"/>
                  </a:moveTo>
                  <a:lnTo>
                    <a:pt x="2105" y="612"/>
                  </a:lnTo>
                  <a:lnTo>
                    <a:pt x="2105" y="650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45" y="821"/>
                    <a:pt x="2172" y="977"/>
                    <a:pt x="2198" y="1118"/>
                  </a:cubicBezTo>
                  <a:lnTo>
                    <a:pt x="2198" y="1118"/>
                  </a:lnTo>
                  <a:cubicBezTo>
                    <a:pt x="2175" y="970"/>
                    <a:pt x="2148" y="813"/>
                    <a:pt x="2112" y="647"/>
                  </a:cubicBezTo>
                  <a:lnTo>
                    <a:pt x="2112" y="647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09" y="636"/>
                    <a:pt x="2107" y="624"/>
                    <a:pt x="2105" y="612"/>
                  </a:cubicBezTo>
                  <a:lnTo>
                    <a:pt x="2105" y="612"/>
                  </a:lnTo>
                  <a:cubicBezTo>
                    <a:pt x="2107" y="624"/>
                    <a:pt x="2110" y="636"/>
                    <a:pt x="2112" y="647"/>
                  </a:cubicBezTo>
                  <a:lnTo>
                    <a:pt x="2112" y="647"/>
                  </a:lnTo>
                  <a:lnTo>
                    <a:pt x="3490" y="89"/>
                  </a:lnTo>
                  <a:lnTo>
                    <a:pt x="3490" y="89"/>
                  </a:lnTo>
                  <a:lnTo>
                    <a:pt x="4017" y="803"/>
                  </a:lnTo>
                  <a:cubicBezTo>
                    <a:pt x="4189" y="784"/>
                    <a:pt x="4361" y="775"/>
                    <a:pt x="4528" y="775"/>
                  </a:cubicBezTo>
                  <a:cubicBezTo>
                    <a:pt x="4696" y="775"/>
                    <a:pt x="4858" y="784"/>
                    <a:pt x="5011" y="803"/>
                  </a:cubicBezTo>
                  <a:lnTo>
                    <a:pt x="5049" y="803"/>
                  </a:lnTo>
                  <a:lnTo>
                    <a:pt x="5568" y="62"/>
                  </a:lnTo>
                  <a:lnTo>
                    <a:pt x="5568" y="62"/>
                  </a:lnTo>
                  <a:lnTo>
                    <a:pt x="6921" y="596"/>
                  </a:lnTo>
                  <a:lnTo>
                    <a:pt x="6921" y="596"/>
                  </a:lnTo>
                  <a:cubicBezTo>
                    <a:pt x="6883" y="893"/>
                    <a:pt x="6846" y="1156"/>
                    <a:pt x="6809" y="1492"/>
                  </a:cubicBezTo>
                  <a:cubicBezTo>
                    <a:pt x="7038" y="1683"/>
                    <a:pt x="7306" y="1913"/>
                    <a:pt x="7497" y="2180"/>
                  </a:cubicBezTo>
                  <a:lnTo>
                    <a:pt x="7535" y="2180"/>
                  </a:lnTo>
                  <a:lnTo>
                    <a:pt x="8379" y="2034"/>
                  </a:lnTo>
                  <a:lnTo>
                    <a:pt x="8379" y="2034"/>
                  </a:lnTo>
                  <a:lnTo>
                    <a:pt x="8863" y="3450"/>
                  </a:lnTo>
                  <a:lnTo>
                    <a:pt x="8109" y="3978"/>
                  </a:lnTo>
                  <a:lnTo>
                    <a:pt x="8109" y="4016"/>
                  </a:lnTo>
                  <a:cubicBezTo>
                    <a:pt x="8147" y="4322"/>
                    <a:pt x="8147" y="4666"/>
                    <a:pt x="8109" y="5011"/>
                  </a:cubicBezTo>
                  <a:cubicBezTo>
                    <a:pt x="8373" y="5199"/>
                    <a:pt x="8599" y="5350"/>
                    <a:pt x="8862" y="5537"/>
                  </a:cubicBezTo>
                  <a:lnTo>
                    <a:pt x="8862" y="5537"/>
                  </a:lnTo>
                  <a:lnTo>
                    <a:pt x="8319" y="6877"/>
                  </a:lnTo>
                  <a:lnTo>
                    <a:pt x="8319" y="6877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8312" y="6893"/>
                  </a:lnTo>
                  <a:lnTo>
                    <a:pt x="8312" y="6893"/>
                  </a:lnTo>
                  <a:lnTo>
                    <a:pt x="8300" y="6923"/>
                  </a:lnTo>
                  <a:lnTo>
                    <a:pt x="8348" y="6899"/>
                  </a:lnTo>
                  <a:lnTo>
                    <a:pt x="8348" y="6899"/>
                  </a:lnTo>
                  <a:lnTo>
                    <a:pt x="8492" y="6923"/>
                  </a:lnTo>
                  <a:lnTo>
                    <a:pt x="8530" y="6923"/>
                  </a:lnTo>
                  <a:lnTo>
                    <a:pt x="8530" y="6885"/>
                  </a:lnTo>
                  <a:cubicBezTo>
                    <a:pt x="8721" y="6426"/>
                    <a:pt x="8912" y="5928"/>
                    <a:pt x="9065" y="5469"/>
                  </a:cubicBezTo>
                  <a:lnTo>
                    <a:pt x="9065" y="5431"/>
                  </a:lnTo>
                  <a:cubicBezTo>
                    <a:pt x="8799" y="5241"/>
                    <a:pt x="8533" y="5089"/>
                    <a:pt x="8305" y="4899"/>
                  </a:cubicBezTo>
                  <a:lnTo>
                    <a:pt x="8305" y="4899"/>
                  </a:lnTo>
                  <a:cubicBezTo>
                    <a:pt x="8337" y="4613"/>
                    <a:pt x="8337" y="4294"/>
                    <a:pt x="8304" y="3975"/>
                  </a:cubicBezTo>
                  <a:lnTo>
                    <a:pt x="8304" y="3975"/>
                  </a:lnTo>
                  <a:lnTo>
                    <a:pt x="9027" y="3442"/>
                  </a:lnTo>
                  <a:lnTo>
                    <a:pt x="9065" y="3442"/>
                  </a:lnTo>
                  <a:lnTo>
                    <a:pt x="9065" y="3404"/>
                  </a:lnTo>
                  <a:lnTo>
                    <a:pt x="8453" y="2027"/>
                  </a:lnTo>
                  <a:lnTo>
                    <a:pt x="8453" y="1989"/>
                  </a:lnTo>
                  <a:lnTo>
                    <a:pt x="8415" y="1989"/>
                  </a:lnTo>
                  <a:lnTo>
                    <a:pt x="7569" y="2136"/>
                  </a:lnTo>
                  <a:lnTo>
                    <a:pt x="7569" y="2136"/>
                  </a:lnTo>
                  <a:cubicBezTo>
                    <a:pt x="7343" y="1873"/>
                    <a:pt x="7116" y="1647"/>
                    <a:pt x="6853" y="1458"/>
                  </a:cubicBezTo>
                  <a:lnTo>
                    <a:pt x="6853" y="1458"/>
                  </a:lnTo>
                  <a:lnTo>
                    <a:pt x="7000" y="574"/>
                  </a:lnTo>
                  <a:lnTo>
                    <a:pt x="7000" y="536"/>
                  </a:lnTo>
                  <a:lnTo>
                    <a:pt x="6962" y="536"/>
                  </a:lnTo>
                  <a:lnTo>
                    <a:pt x="5508" y="0"/>
                  </a:lnTo>
                  <a:lnTo>
                    <a:pt x="4976" y="723"/>
                  </a:lnTo>
                  <a:lnTo>
                    <a:pt x="4976" y="723"/>
                  </a:lnTo>
                  <a:cubicBezTo>
                    <a:pt x="4815" y="707"/>
                    <a:pt x="4656" y="698"/>
                    <a:pt x="4500" y="698"/>
                  </a:cubicBezTo>
                  <a:cubicBezTo>
                    <a:pt x="4332" y="698"/>
                    <a:pt x="4170" y="708"/>
                    <a:pt x="4017" y="727"/>
                  </a:cubicBezTo>
                  <a:lnTo>
                    <a:pt x="3481" y="0"/>
                  </a:lnTo>
                  <a:close/>
                  <a:moveTo>
                    <a:pt x="765" y="4065"/>
                  </a:moveTo>
                  <a:cubicBezTo>
                    <a:pt x="729" y="4394"/>
                    <a:pt x="728" y="4723"/>
                    <a:pt x="762" y="5052"/>
                  </a:cubicBezTo>
                  <a:lnTo>
                    <a:pt x="762" y="5052"/>
                  </a:lnTo>
                  <a:lnTo>
                    <a:pt x="39" y="5584"/>
                  </a:lnTo>
                  <a:lnTo>
                    <a:pt x="39" y="5622"/>
                  </a:lnTo>
                  <a:lnTo>
                    <a:pt x="613" y="6999"/>
                  </a:lnTo>
                  <a:lnTo>
                    <a:pt x="613" y="7038"/>
                  </a:lnTo>
                  <a:lnTo>
                    <a:pt x="651" y="7038"/>
                  </a:lnTo>
                  <a:lnTo>
                    <a:pt x="1535" y="6890"/>
                  </a:lnTo>
                  <a:lnTo>
                    <a:pt x="1535" y="6890"/>
                  </a:lnTo>
                  <a:cubicBezTo>
                    <a:pt x="1724" y="7116"/>
                    <a:pt x="1949" y="7378"/>
                    <a:pt x="2248" y="7567"/>
                  </a:cubicBezTo>
                  <a:lnTo>
                    <a:pt x="2248" y="7567"/>
                  </a:lnTo>
                  <a:cubicBezTo>
                    <a:pt x="2181" y="7818"/>
                    <a:pt x="2144" y="8100"/>
                    <a:pt x="2109" y="8416"/>
                  </a:cubicBezTo>
                  <a:lnTo>
                    <a:pt x="2109" y="8416"/>
                  </a:lnTo>
                  <a:lnTo>
                    <a:pt x="2105" y="8414"/>
                  </a:lnTo>
                  <a:lnTo>
                    <a:pt x="2108" y="8418"/>
                  </a:lnTo>
                  <a:lnTo>
                    <a:pt x="2108" y="8418"/>
                  </a:lnTo>
                  <a:cubicBezTo>
                    <a:pt x="2107" y="8430"/>
                    <a:pt x="2106" y="8441"/>
                    <a:pt x="2105" y="8453"/>
                  </a:cubicBezTo>
                  <a:lnTo>
                    <a:pt x="2105" y="8491"/>
                  </a:lnTo>
                  <a:lnTo>
                    <a:pt x="3558" y="9026"/>
                  </a:lnTo>
                  <a:lnTo>
                    <a:pt x="3596" y="9026"/>
                  </a:lnTo>
                  <a:lnTo>
                    <a:pt x="4126" y="8269"/>
                  </a:lnTo>
                  <a:lnTo>
                    <a:pt x="4126" y="8269"/>
                  </a:lnTo>
                  <a:cubicBezTo>
                    <a:pt x="4275" y="8283"/>
                    <a:pt x="4423" y="8290"/>
                    <a:pt x="4571" y="8290"/>
                  </a:cubicBezTo>
                  <a:cubicBezTo>
                    <a:pt x="4732" y="8290"/>
                    <a:pt x="4892" y="8282"/>
                    <a:pt x="5052" y="8265"/>
                  </a:cubicBezTo>
                  <a:lnTo>
                    <a:pt x="5052" y="8265"/>
                  </a:lnTo>
                  <a:lnTo>
                    <a:pt x="5575" y="8937"/>
                  </a:lnTo>
                  <a:lnTo>
                    <a:pt x="5575" y="8937"/>
                  </a:lnTo>
                  <a:lnTo>
                    <a:pt x="5547" y="8950"/>
                  </a:lnTo>
                  <a:lnTo>
                    <a:pt x="5585" y="8950"/>
                  </a:lnTo>
                  <a:lnTo>
                    <a:pt x="5623" y="8988"/>
                  </a:lnTo>
                  <a:lnTo>
                    <a:pt x="5661" y="8988"/>
                  </a:lnTo>
                  <a:lnTo>
                    <a:pt x="7038" y="8414"/>
                  </a:lnTo>
                  <a:lnTo>
                    <a:pt x="7076" y="8414"/>
                  </a:lnTo>
                  <a:lnTo>
                    <a:pt x="7076" y="8376"/>
                  </a:lnTo>
                  <a:cubicBezTo>
                    <a:pt x="7040" y="8082"/>
                    <a:pt x="6968" y="7788"/>
                    <a:pt x="6928" y="7493"/>
                  </a:cubicBezTo>
                  <a:lnTo>
                    <a:pt x="6928" y="7493"/>
                  </a:lnTo>
                  <a:cubicBezTo>
                    <a:pt x="7189" y="7306"/>
                    <a:pt x="7413" y="7083"/>
                    <a:pt x="7601" y="6788"/>
                  </a:cubicBezTo>
                  <a:lnTo>
                    <a:pt x="7601" y="6788"/>
                  </a:lnTo>
                  <a:lnTo>
                    <a:pt x="7459" y="6770"/>
                  </a:lnTo>
                  <a:lnTo>
                    <a:pt x="7421" y="6770"/>
                  </a:lnTo>
                  <a:cubicBezTo>
                    <a:pt x="7229" y="6999"/>
                    <a:pt x="7000" y="7267"/>
                    <a:pt x="6732" y="7458"/>
                  </a:cubicBezTo>
                  <a:lnTo>
                    <a:pt x="6732" y="7497"/>
                  </a:lnTo>
                  <a:lnTo>
                    <a:pt x="6876" y="8359"/>
                  </a:lnTo>
                  <a:lnTo>
                    <a:pt x="6876" y="8359"/>
                  </a:lnTo>
                  <a:lnTo>
                    <a:pt x="5576" y="8937"/>
                  </a:lnTo>
                  <a:lnTo>
                    <a:pt x="5576" y="8937"/>
                  </a:lnTo>
                  <a:cubicBezTo>
                    <a:pt x="5398" y="8690"/>
                    <a:pt x="5222" y="8475"/>
                    <a:pt x="5076" y="8263"/>
                  </a:cubicBezTo>
                  <a:lnTo>
                    <a:pt x="5076" y="8263"/>
                  </a:lnTo>
                  <a:cubicBezTo>
                    <a:pt x="5080" y="8262"/>
                    <a:pt x="5084" y="8262"/>
                    <a:pt x="5088" y="8261"/>
                  </a:cubicBezTo>
                  <a:lnTo>
                    <a:pt x="5075" y="8261"/>
                  </a:lnTo>
                  <a:cubicBezTo>
                    <a:pt x="5067" y="8249"/>
                    <a:pt x="5058" y="8236"/>
                    <a:pt x="5049" y="8223"/>
                  </a:cubicBezTo>
                  <a:lnTo>
                    <a:pt x="5049" y="8185"/>
                  </a:lnTo>
                  <a:lnTo>
                    <a:pt x="5011" y="8185"/>
                  </a:lnTo>
                  <a:cubicBezTo>
                    <a:pt x="4858" y="8204"/>
                    <a:pt x="4696" y="8214"/>
                    <a:pt x="4528" y="8214"/>
                  </a:cubicBezTo>
                  <a:cubicBezTo>
                    <a:pt x="4361" y="8214"/>
                    <a:pt x="4189" y="8204"/>
                    <a:pt x="4017" y="8185"/>
                  </a:cubicBezTo>
                  <a:lnTo>
                    <a:pt x="4017" y="8223"/>
                  </a:lnTo>
                  <a:cubicBezTo>
                    <a:pt x="3832" y="8482"/>
                    <a:pt x="3647" y="8705"/>
                    <a:pt x="3497" y="8927"/>
                  </a:cubicBezTo>
                  <a:lnTo>
                    <a:pt x="3497" y="8927"/>
                  </a:lnTo>
                  <a:lnTo>
                    <a:pt x="2146" y="8430"/>
                  </a:lnTo>
                  <a:lnTo>
                    <a:pt x="2146" y="8430"/>
                  </a:lnTo>
                  <a:cubicBezTo>
                    <a:pt x="2183" y="8129"/>
                    <a:pt x="2221" y="7796"/>
                    <a:pt x="2296" y="7535"/>
                  </a:cubicBezTo>
                  <a:lnTo>
                    <a:pt x="2296" y="7497"/>
                  </a:lnTo>
                  <a:cubicBezTo>
                    <a:pt x="2028" y="7305"/>
                    <a:pt x="1760" y="7076"/>
                    <a:pt x="1569" y="6846"/>
                  </a:cubicBezTo>
                  <a:lnTo>
                    <a:pt x="687" y="6993"/>
                  </a:lnTo>
                  <a:lnTo>
                    <a:pt x="687" y="6993"/>
                  </a:lnTo>
                  <a:cubicBezTo>
                    <a:pt x="504" y="6519"/>
                    <a:pt x="287" y="6080"/>
                    <a:pt x="102" y="5642"/>
                  </a:cubicBezTo>
                  <a:lnTo>
                    <a:pt x="102" y="5642"/>
                  </a:lnTo>
                  <a:lnTo>
                    <a:pt x="804" y="5087"/>
                  </a:lnTo>
                  <a:cubicBezTo>
                    <a:pt x="766" y="4743"/>
                    <a:pt x="766" y="4399"/>
                    <a:pt x="804" y="4093"/>
                  </a:cubicBezTo>
                  <a:lnTo>
                    <a:pt x="765" y="4065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1"/>
            <p:cNvSpPr/>
            <p:nvPr/>
          </p:nvSpPr>
          <p:spPr>
            <a:xfrm>
              <a:off x="8450288" y="2015225"/>
              <a:ext cx="375775" cy="376750"/>
            </a:xfrm>
            <a:custGeom>
              <a:avLst/>
              <a:gdLst/>
              <a:ahLst/>
              <a:cxnLst/>
              <a:rect l="l" t="t" r="r" b="b"/>
              <a:pathLst>
                <a:path w="15031" h="15070" extrusionOk="0">
                  <a:moveTo>
                    <a:pt x="7535" y="4655"/>
                  </a:moveTo>
                  <a:cubicBezTo>
                    <a:pt x="7879" y="4655"/>
                    <a:pt x="8228" y="4720"/>
                    <a:pt x="8567" y="4858"/>
                  </a:cubicBezTo>
                  <a:cubicBezTo>
                    <a:pt x="10824" y="5775"/>
                    <a:pt x="10862" y="8950"/>
                    <a:pt x="8605" y="9906"/>
                  </a:cubicBezTo>
                  <a:cubicBezTo>
                    <a:pt x="8242" y="10063"/>
                    <a:pt x="7876" y="10134"/>
                    <a:pt x="7523" y="10134"/>
                  </a:cubicBezTo>
                  <a:cubicBezTo>
                    <a:pt x="5721" y="10134"/>
                    <a:pt x="4243" y="8274"/>
                    <a:pt x="5010" y="6387"/>
                  </a:cubicBezTo>
                  <a:cubicBezTo>
                    <a:pt x="5418" y="5311"/>
                    <a:pt x="6444" y="4655"/>
                    <a:pt x="7535" y="4655"/>
                  </a:cubicBezTo>
                  <a:close/>
                  <a:moveTo>
                    <a:pt x="9103" y="0"/>
                  </a:moveTo>
                  <a:lnTo>
                    <a:pt x="8261" y="1301"/>
                  </a:lnTo>
                  <a:cubicBezTo>
                    <a:pt x="7974" y="1262"/>
                    <a:pt x="7687" y="1243"/>
                    <a:pt x="7405" y="1243"/>
                  </a:cubicBezTo>
                  <a:cubicBezTo>
                    <a:pt x="7123" y="1243"/>
                    <a:pt x="6846" y="1262"/>
                    <a:pt x="6578" y="1301"/>
                  </a:cubicBezTo>
                  <a:lnTo>
                    <a:pt x="5660" y="77"/>
                  </a:lnTo>
                  <a:lnTo>
                    <a:pt x="3327" y="1071"/>
                  </a:lnTo>
                  <a:lnTo>
                    <a:pt x="3595" y="2601"/>
                  </a:lnTo>
                  <a:cubicBezTo>
                    <a:pt x="3176" y="2944"/>
                    <a:pt x="2795" y="3325"/>
                    <a:pt x="2452" y="3781"/>
                  </a:cubicBezTo>
                  <a:lnTo>
                    <a:pt x="2452" y="3781"/>
                  </a:lnTo>
                  <a:lnTo>
                    <a:pt x="956" y="3557"/>
                  </a:lnTo>
                  <a:lnTo>
                    <a:pt x="0" y="5928"/>
                  </a:lnTo>
                  <a:lnTo>
                    <a:pt x="1224" y="6808"/>
                  </a:lnTo>
                  <a:cubicBezTo>
                    <a:pt x="1147" y="7344"/>
                    <a:pt x="1147" y="7917"/>
                    <a:pt x="1262" y="8453"/>
                  </a:cubicBezTo>
                  <a:lnTo>
                    <a:pt x="0" y="9371"/>
                  </a:lnTo>
                  <a:lnTo>
                    <a:pt x="1033" y="11704"/>
                  </a:lnTo>
                  <a:lnTo>
                    <a:pt x="2524" y="11436"/>
                  </a:lnTo>
                  <a:cubicBezTo>
                    <a:pt x="2868" y="11857"/>
                    <a:pt x="3289" y="12239"/>
                    <a:pt x="3710" y="12583"/>
                  </a:cubicBezTo>
                  <a:lnTo>
                    <a:pt x="3480" y="14113"/>
                  </a:lnTo>
                  <a:lnTo>
                    <a:pt x="5890" y="15069"/>
                  </a:lnTo>
                  <a:lnTo>
                    <a:pt x="6731" y="13807"/>
                  </a:lnTo>
                  <a:cubicBezTo>
                    <a:pt x="6969" y="13823"/>
                    <a:pt x="7200" y="13832"/>
                    <a:pt x="7430" y="13832"/>
                  </a:cubicBezTo>
                  <a:cubicBezTo>
                    <a:pt x="7755" y="13832"/>
                    <a:pt x="8078" y="13814"/>
                    <a:pt x="8414" y="13769"/>
                  </a:cubicBezTo>
                  <a:lnTo>
                    <a:pt x="9332" y="15031"/>
                  </a:lnTo>
                  <a:lnTo>
                    <a:pt x="11665" y="13998"/>
                  </a:lnTo>
                  <a:lnTo>
                    <a:pt x="11359" y="12507"/>
                  </a:lnTo>
                  <a:cubicBezTo>
                    <a:pt x="11818" y="12163"/>
                    <a:pt x="12201" y="11742"/>
                    <a:pt x="12545" y="11321"/>
                  </a:cubicBezTo>
                  <a:lnTo>
                    <a:pt x="14075" y="11551"/>
                  </a:lnTo>
                  <a:lnTo>
                    <a:pt x="15031" y="9141"/>
                  </a:lnTo>
                  <a:lnTo>
                    <a:pt x="13730" y="8300"/>
                  </a:lnTo>
                  <a:cubicBezTo>
                    <a:pt x="13807" y="7726"/>
                    <a:pt x="13807" y="7152"/>
                    <a:pt x="13730" y="6617"/>
                  </a:cubicBezTo>
                  <a:lnTo>
                    <a:pt x="14954" y="5699"/>
                  </a:lnTo>
                  <a:lnTo>
                    <a:pt x="13960" y="3366"/>
                  </a:lnTo>
                  <a:lnTo>
                    <a:pt x="12430" y="3634"/>
                  </a:lnTo>
                  <a:cubicBezTo>
                    <a:pt x="12086" y="3213"/>
                    <a:pt x="11703" y="2830"/>
                    <a:pt x="11244" y="2486"/>
                  </a:cubicBezTo>
                  <a:lnTo>
                    <a:pt x="11474" y="956"/>
                  </a:lnTo>
                  <a:lnTo>
                    <a:pt x="9103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1"/>
            <p:cNvSpPr/>
            <p:nvPr/>
          </p:nvSpPr>
          <p:spPr>
            <a:xfrm>
              <a:off x="8450288" y="2012350"/>
              <a:ext cx="378650" cy="380575"/>
            </a:xfrm>
            <a:custGeom>
              <a:avLst/>
              <a:gdLst/>
              <a:ahLst/>
              <a:cxnLst/>
              <a:rect l="l" t="t" r="r" b="b"/>
              <a:pathLst>
                <a:path w="15146" h="15223" extrusionOk="0">
                  <a:moveTo>
                    <a:pt x="2677" y="3519"/>
                  </a:moveTo>
                  <a:lnTo>
                    <a:pt x="2626" y="3590"/>
                  </a:lnTo>
                  <a:lnTo>
                    <a:pt x="2626" y="3590"/>
                  </a:lnTo>
                  <a:cubicBezTo>
                    <a:pt x="2643" y="3568"/>
                    <a:pt x="2660" y="3545"/>
                    <a:pt x="2677" y="3519"/>
                  </a:cubicBezTo>
                  <a:close/>
                  <a:moveTo>
                    <a:pt x="2626" y="3590"/>
                  </a:moveTo>
                  <a:lnTo>
                    <a:pt x="2626" y="3590"/>
                  </a:lnTo>
                  <a:cubicBezTo>
                    <a:pt x="2569" y="3666"/>
                    <a:pt x="2516" y="3719"/>
                    <a:pt x="2486" y="3749"/>
                  </a:cubicBezTo>
                  <a:cubicBezTo>
                    <a:pt x="2451" y="3783"/>
                    <a:pt x="2448" y="3818"/>
                    <a:pt x="2419" y="3853"/>
                  </a:cubicBezTo>
                  <a:lnTo>
                    <a:pt x="2419" y="3853"/>
                  </a:lnTo>
                  <a:cubicBezTo>
                    <a:pt x="2414" y="3846"/>
                    <a:pt x="2410" y="3838"/>
                    <a:pt x="2410" y="3825"/>
                  </a:cubicBezTo>
                  <a:lnTo>
                    <a:pt x="2104" y="3787"/>
                  </a:lnTo>
                  <a:lnTo>
                    <a:pt x="956" y="3596"/>
                  </a:lnTo>
                  <a:cubicBezTo>
                    <a:pt x="947" y="3621"/>
                    <a:pt x="937" y="3646"/>
                    <a:pt x="927" y="3672"/>
                  </a:cubicBezTo>
                  <a:lnTo>
                    <a:pt x="918" y="3672"/>
                  </a:lnTo>
                  <a:lnTo>
                    <a:pt x="927" y="3674"/>
                  </a:lnTo>
                  <a:lnTo>
                    <a:pt x="927" y="3674"/>
                  </a:lnTo>
                  <a:cubicBezTo>
                    <a:pt x="701" y="4275"/>
                    <a:pt x="403" y="5051"/>
                    <a:pt x="0" y="5967"/>
                  </a:cubicBezTo>
                  <a:lnTo>
                    <a:pt x="0" y="6005"/>
                  </a:lnTo>
                  <a:lnTo>
                    <a:pt x="38" y="6005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432" y="5058"/>
                    <a:pt x="729" y="4277"/>
                    <a:pt x="954" y="3678"/>
                  </a:cubicBezTo>
                  <a:lnTo>
                    <a:pt x="954" y="3678"/>
                  </a:lnTo>
                  <a:lnTo>
                    <a:pt x="2065" y="3863"/>
                  </a:lnTo>
                  <a:lnTo>
                    <a:pt x="2371" y="3902"/>
                  </a:lnTo>
                  <a:lnTo>
                    <a:pt x="2448" y="3902"/>
                  </a:lnTo>
                  <a:cubicBezTo>
                    <a:pt x="2448" y="3876"/>
                    <a:pt x="2431" y="3868"/>
                    <a:pt x="2419" y="3853"/>
                  </a:cubicBezTo>
                  <a:lnTo>
                    <a:pt x="2419" y="3853"/>
                  </a:lnTo>
                  <a:cubicBezTo>
                    <a:pt x="2454" y="3819"/>
                    <a:pt x="2486" y="3787"/>
                    <a:pt x="2486" y="3787"/>
                  </a:cubicBezTo>
                  <a:lnTo>
                    <a:pt x="2626" y="3590"/>
                  </a:lnTo>
                  <a:close/>
                  <a:moveTo>
                    <a:pt x="9064" y="1"/>
                  </a:moveTo>
                  <a:lnTo>
                    <a:pt x="9026" y="39"/>
                  </a:lnTo>
                  <a:cubicBezTo>
                    <a:pt x="8721" y="496"/>
                    <a:pt x="8455" y="915"/>
                    <a:pt x="8150" y="1296"/>
                  </a:cubicBezTo>
                  <a:lnTo>
                    <a:pt x="8150" y="1296"/>
                  </a:lnTo>
                  <a:cubicBezTo>
                    <a:pt x="7938" y="1283"/>
                    <a:pt x="7731" y="1276"/>
                    <a:pt x="7524" y="1276"/>
                  </a:cubicBezTo>
                  <a:cubicBezTo>
                    <a:pt x="7210" y="1276"/>
                    <a:pt x="6899" y="1293"/>
                    <a:pt x="6575" y="1335"/>
                  </a:cubicBezTo>
                  <a:lnTo>
                    <a:pt x="6575" y="1335"/>
                  </a:lnTo>
                  <a:lnTo>
                    <a:pt x="5660" y="115"/>
                  </a:lnTo>
                  <a:lnTo>
                    <a:pt x="5660" y="77"/>
                  </a:lnTo>
                  <a:lnTo>
                    <a:pt x="3289" y="1110"/>
                  </a:lnTo>
                  <a:cubicBezTo>
                    <a:pt x="3404" y="1722"/>
                    <a:pt x="3480" y="2219"/>
                    <a:pt x="3557" y="2639"/>
                  </a:cubicBezTo>
                  <a:cubicBezTo>
                    <a:pt x="3251" y="2907"/>
                    <a:pt x="2945" y="3175"/>
                    <a:pt x="2677" y="3519"/>
                  </a:cubicBezTo>
                  <a:cubicBezTo>
                    <a:pt x="2983" y="3213"/>
                    <a:pt x="3251" y="2945"/>
                    <a:pt x="3595" y="2678"/>
                  </a:cubicBezTo>
                  <a:cubicBezTo>
                    <a:pt x="3520" y="2265"/>
                    <a:pt x="3445" y="1779"/>
                    <a:pt x="3334" y="1183"/>
                  </a:cubicBezTo>
                  <a:lnTo>
                    <a:pt x="3334" y="1183"/>
                  </a:lnTo>
                  <a:lnTo>
                    <a:pt x="5631" y="204"/>
                  </a:lnTo>
                  <a:lnTo>
                    <a:pt x="6578" y="1492"/>
                  </a:lnTo>
                  <a:lnTo>
                    <a:pt x="6655" y="1492"/>
                  </a:lnTo>
                  <a:cubicBezTo>
                    <a:pt x="6923" y="1454"/>
                    <a:pt x="7200" y="1435"/>
                    <a:pt x="7477" y="1435"/>
                  </a:cubicBezTo>
                  <a:cubicBezTo>
                    <a:pt x="7754" y="1435"/>
                    <a:pt x="8032" y="1454"/>
                    <a:pt x="8299" y="1492"/>
                  </a:cubicBezTo>
                  <a:lnTo>
                    <a:pt x="8338" y="1492"/>
                  </a:lnTo>
                  <a:lnTo>
                    <a:pt x="8338" y="1454"/>
                  </a:lnTo>
                  <a:lnTo>
                    <a:pt x="9201" y="216"/>
                  </a:lnTo>
                  <a:lnTo>
                    <a:pt x="11465" y="1129"/>
                  </a:lnTo>
                  <a:lnTo>
                    <a:pt x="11465" y="1129"/>
                  </a:lnTo>
                  <a:cubicBezTo>
                    <a:pt x="11391" y="1607"/>
                    <a:pt x="11316" y="2086"/>
                    <a:pt x="11206" y="2601"/>
                  </a:cubicBezTo>
                  <a:lnTo>
                    <a:pt x="11206" y="2639"/>
                  </a:lnTo>
                  <a:lnTo>
                    <a:pt x="11244" y="2678"/>
                  </a:lnTo>
                  <a:cubicBezTo>
                    <a:pt x="11703" y="2984"/>
                    <a:pt x="12086" y="3404"/>
                    <a:pt x="12430" y="3825"/>
                  </a:cubicBezTo>
                  <a:lnTo>
                    <a:pt x="12468" y="3863"/>
                  </a:lnTo>
                  <a:lnTo>
                    <a:pt x="12506" y="3863"/>
                  </a:lnTo>
                  <a:lnTo>
                    <a:pt x="13944" y="3569"/>
                  </a:lnTo>
                  <a:lnTo>
                    <a:pt x="13944" y="3569"/>
                  </a:lnTo>
                  <a:cubicBezTo>
                    <a:pt x="14272" y="4300"/>
                    <a:pt x="14600" y="5064"/>
                    <a:pt x="14929" y="5795"/>
                  </a:cubicBezTo>
                  <a:lnTo>
                    <a:pt x="14929" y="5795"/>
                  </a:lnTo>
                  <a:lnTo>
                    <a:pt x="13730" y="6694"/>
                  </a:lnTo>
                  <a:lnTo>
                    <a:pt x="13692" y="6732"/>
                  </a:lnTo>
                  <a:lnTo>
                    <a:pt x="13692" y="6770"/>
                  </a:lnTo>
                  <a:cubicBezTo>
                    <a:pt x="13769" y="7306"/>
                    <a:pt x="13769" y="7879"/>
                    <a:pt x="13692" y="8415"/>
                  </a:cubicBezTo>
                  <a:lnTo>
                    <a:pt x="13692" y="8453"/>
                  </a:lnTo>
                  <a:lnTo>
                    <a:pt x="13730" y="8491"/>
                  </a:lnTo>
                  <a:lnTo>
                    <a:pt x="14938" y="9296"/>
                  </a:lnTo>
                  <a:lnTo>
                    <a:pt x="14031" y="11582"/>
                  </a:lnTo>
                  <a:lnTo>
                    <a:pt x="14031" y="11582"/>
                  </a:lnTo>
                  <a:lnTo>
                    <a:pt x="12583" y="11360"/>
                  </a:lnTo>
                  <a:lnTo>
                    <a:pt x="12506" y="11360"/>
                  </a:lnTo>
                  <a:lnTo>
                    <a:pt x="12506" y="11398"/>
                  </a:lnTo>
                  <a:cubicBezTo>
                    <a:pt x="12162" y="11819"/>
                    <a:pt x="11780" y="12239"/>
                    <a:pt x="11359" y="12583"/>
                  </a:cubicBezTo>
                  <a:lnTo>
                    <a:pt x="11321" y="12622"/>
                  </a:lnTo>
                  <a:lnTo>
                    <a:pt x="11321" y="12660"/>
                  </a:lnTo>
                  <a:cubicBezTo>
                    <a:pt x="11394" y="13137"/>
                    <a:pt x="11503" y="13650"/>
                    <a:pt x="11579" y="14096"/>
                  </a:cubicBezTo>
                  <a:lnTo>
                    <a:pt x="11579" y="14096"/>
                  </a:lnTo>
                  <a:lnTo>
                    <a:pt x="9352" y="15082"/>
                  </a:lnTo>
                  <a:lnTo>
                    <a:pt x="9352" y="15082"/>
                  </a:lnTo>
                  <a:lnTo>
                    <a:pt x="8491" y="13846"/>
                  </a:lnTo>
                  <a:lnTo>
                    <a:pt x="8452" y="13807"/>
                  </a:lnTo>
                  <a:lnTo>
                    <a:pt x="8414" y="13807"/>
                  </a:lnTo>
                  <a:cubicBezTo>
                    <a:pt x="8101" y="13852"/>
                    <a:pt x="7774" y="13871"/>
                    <a:pt x="7449" y="13871"/>
                  </a:cubicBezTo>
                  <a:cubicBezTo>
                    <a:pt x="7220" y="13871"/>
                    <a:pt x="6991" y="13861"/>
                    <a:pt x="6770" y="13846"/>
                  </a:cubicBezTo>
                  <a:lnTo>
                    <a:pt x="6731" y="13846"/>
                  </a:lnTo>
                  <a:lnTo>
                    <a:pt x="6693" y="13884"/>
                  </a:lnTo>
                  <a:lnTo>
                    <a:pt x="5851" y="15092"/>
                  </a:lnTo>
                  <a:lnTo>
                    <a:pt x="3566" y="14171"/>
                  </a:lnTo>
                  <a:lnTo>
                    <a:pt x="3566" y="14171"/>
                  </a:lnTo>
                  <a:cubicBezTo>
                    <a:pt x="3639" y="13690"/>
                    <a:pt x="3713" y="13178"/>
                    <a:pt x="3786" y="12736"/>
                  </a:cubicBezTo>
                  <a:lnTo>
                    <a:pt x="3786" y="12660"/>
                  </a:lnTo>
                  <a:lnTo>
                    <a:pt x="3748" y="12660"/>
                  </a:lnTo>
                  <a:cubicBezTo>
                    <a:pt x="3327" y="12316"/>
                    <a:pt x="2907" y="11933"/>
                    <a:pt x="2601" y="11513"/>
                  </a:cubicBezTo>
                  <a:lnTo>
                    <a:pt x="2563" y="11474"/>
                  </a:lnTo>
                  <a:lnTo>
                    <a:pt x="2524" y="11474"/>
                  </a:lnTo>
                  <a:lnTo>
                    <a:pt x="1050" y="11732"/>
                  </a:lnTo>
                  <a:lnTo>
                    <a:pt x="1050" y="11732"/>
                  </a:lnTo>
                  <a:lnTo>
                    <a:pt x="101" y="9505"/>
                  </a:lnTo>
                  <a:lnTo>
                    <a:pt x="1300" y="8606"/>
                  </a:lnTo>
                  <a:lnTo>
                    <a:pt x="1339" y="8606"/>
                  </a:lnTo>
                  <a:lnTo>
                    <a:pt x="1339" y="8568"/>
                  </a:lnTo>
                  <a:cubicBezTo>
                    <a:pt x="1262" y="8032"/>
                    <a:pt x="1224" y="7459"/>
                    <a:pt x="1300" y="6923"/>
                  </a:cubicBezTo>
                  <a:lnTo>
                    <a:pt x="1300" y="6885"/>
                  </a:lnTo>
                  <a:lnTo>
                    <a:pt x="1300" y="6847"/>
                  </a:lnTo>
                  <a:cubicBezTo>
                    <a:pt x="1299" y="6858"/>
                    <a:pt x="1297" y="6870"/>
                    <a:pt x="1296" y="6881"/>
                  </a:cubicBezTo>
                  <a:lnTo>
                    <a:pt x="1296" y="6881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58" y="6031"/>
                    <a:pt x="54" y="6041"/>
                    <a:pt x="50" y="6051"/>
                  </a:cubicBezTo>
                  <a:lnTo>
                    <a:pt x="50" y="6051"/>
                  </a:lnTo>
                  <a:lnTo>
                    <a:pt x="38" y="6043"/>
                  </a:lnTo>
                  <a:lnTo>
                    <a:pt x="38" y="6082"/>
                  </a:lnTo>
                  <a:cubicBezTo>
                    <a:pt x="42" y="6071"/>
                    <a:pt x="46" y="6061"/>
                    <a:pt x="50" y="6051"/>
                  </a:cubicBezTo>
                  <a:lnTo>
                    <a:pt x="50" y="6051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96" y="6882"/>
                    <a:pt x="1296" y="6881"/>
                    <a:pt x="1296" y="6881"/>
                  </a:cubicBezTo>
                  <a:lnTo>
                    <a:pt x="1296" y="6881"/>
                  </a:lnTo>
                  <a:lnTo>
                    <a:pt x="1300" y="6885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26" y="7395"/>
                    <a:pt x="1226" y="7943"/>
                    <a:pt x="1296" y="8457"/>
                  </a:cubicBezTo>
                  <a:lnTo>
                    <a:pt x="1296" y="8457"/>
                  </a:lnTo>
                  <a:lnTo>
                    <a:pt x="77" y="9371"/>
                  </a:lnTo>
                  <a:lnTo>
                    <a:pt x="38" y="9409"/>
                  </a:lnTo>
                  <a:lnTo>
                    <a:pt x="38" y="9447"/>
                  </a:lnTo>
                  <a:cubicBezTo>
                    <a:pt x="339" y="10162"/>
                    <a:pt x="677" y="10913"/>
                    <a:pt x="1015" y="11738"/>
                  </a:cubicBezTo>
                  <a:lnTo>
                    <a:pt x="1015" y="11738"/>
                  </a:lnTo>
                  <a:lnTo>
                    <a:pt x="994" y="11742"/>
                  </a:lnTo>
                  <a:lnTo>
                    <a:pt x="1023" y="11756"/>
                  </a:lnTo>
                  <a:lnTo>
                    <a:pt x="1023" y="11756"/>
                  </a:lnTo>
                  <a:cubicBezTo>
                    <a:pt x="1026" y="11764"/>
                    <a:pt x="1029" y="11772"/>
                    <a:pt x="1033" y="11780"/>
                  </a:cubicBezTo>
                  <a:lnTo>
                    <a:pt x="1033" y="11819"/>
                  </a:lnTo>
                  <a:lnTo>
                    <a:pt x="1071" y="11819"/>
                  </a:lnTo>
                  <a:lnTo>
                    <a:pt x="2534" y="11563"/>
                  </a:lnTo>
                  <a:lnTo>
                    <a:pt x="2534" y="11563"/>
                  </a:lnTo>
                  <a:cubicBezTo>
                    <a:pt x="2865" y="11965"/>
                    <a:pt x="3266" y="12368"/>
                    <a:pt x="3703" y="12702"/>
                  </a:cubicBezTo>
                  <a:lnTo>
                    <a:pt x="3703" y="12702"/>
                  </a:lnTo>
                  <a:cubicBezTo>
                    <a:pt x="3629" y="13152"/>
                    <a:pt x="3555" y="13671"/>
                    <a:pt x="3480" y="14190"/>
                  </a:cubicBezTo>
                  <a:lnTo>
                    <a:pt x="3480" y="14228"/>
                  </a:lnTo>
                  <a:lnTo>
                    <a:pt x="3519" y="14228"/>
                  </a:lnTo>
                  <a:lnTo>
                    <a:pt x="5890" y="15184"/>
                  </a:lnTo>
                  <a:lnTo>
                    <a:pt x="5928" y="15222"/>
                  </a:lnTo>
                  <a:lnTo>
                    <a:pt x="5966" y="15146"/>
                  </a:lnTo>
                  <a:lnTo>
                    <a:pt x="6815" y="13928"/>
                  </a:lnTo>
                  <a:lnTo>
                    <a:pt x="6815" y="13928"/>
                  </a:lnTo>
                  <a:cubicBezTo>
                    <a:pt x="7057" y="13959"/>
                    <a:pt x="7292" y="13975"/>
                    <a:pt x="7527" y="13975"/>
                  </a:cubicBezTo>
                  <a:cubicBezTo>
                    <a:pt x="7811" y="13975"/>
                    <a:pt x="8094" y="13951"/>
                    <a:pt x="8386" y="13897"/>
                  </a:cubicBezTo>
                  <a:lnTo>
                    <a:pt x="8386" y="13897"/>
                  </a:lnTo>
                  <a:lnTo>
                    <a:pt x="9294" y="15108"/>
                  </a:lnTo>
                  <a:lnTo>
                    <a:pt x="9332" y="15184"/>
                  </a:lnTo>
                  <a:lnTo>
                    <a:pt x="9370" y="15146"/>
                  </a:lnTo>
                  <a:lnTo>
                    <a:pt x="11742" y="14152"/>
                  </a:lnTo>
                  <a:lnTo>
                    <a:pt x="11780" y="14113"/>
                  </a:lnTo>
                  <a:lnTo>
                    <a:pt x="11780" y="14037"/>
                  </a:lnTo>
                  <a:cubicBezTo>
                    <a:pt x="11705" y="13590"/>
                    <a:pt x="11595" y="13071"/>
                    <a:pt x="11518" y="12585"/>
                  </a:cubicBezTo>
                  <a:lnTo>
                    <a:pt x="11518" y="12585"/>
                  </a:lnTo>
                  <a:cubicBezTo>
                    <a:pt x="11910" y="12259"/>
                    <a:pt x="12300" y="11868"/>
                    <a:pt x="12626" y="11443"/>
                  </a:cubicBezTo>
                  <a:lnTo>
                    <a:pt x="12626" y="11443"/>
                  </a:lnTo>
                  <a:lnTo>
                    <a:pt x="14002" y="11654"/>
                  </a:lnTo>
                  <a:lnTo>
                    <a:pt x="14002" y="11654"/>
                  </a:lnTo>
                  <a:lnTo>
                    <a:pt x="13998" y="11666"/>
                  </a:lnTo>
                  <a:lnTo>
                    <a:pt x="14008" y="11655"/>
                  </a:lnTo>
                  <a:lnTo>
                    <a:pt x="14008" y="11655"/>
                  </a:lnTo>
                  <a:lnTo>
                    <a:pt x="14075" y="11666"/>
                  </a:lnTo>
                  <a:lnTo>
                    <a:pt x="14151" y="11666"/>
                  </a:lnTo>
                  <a:lnTo>
                    <a:pt x="14189" y="11627"/>
                  </a:lnTo>
                  <a:cubicBezTo>
                    <a:pt x="14495" y="10786"/>
                    <a:pt x="14801" y="10021"/>
                    <a:pt x="15145" y="9218"/>
                  </a:cubicBezTo>
                  <a:lnTo>
                    <a:pt x="15145" y="9180"/>
                  </a:lnTo>
                  <a:lnTo>
                    <a:pt x="15069" y="9141"/>
                  </a:lnTo>
                  <a:lnTo>
                    <a:pt x="13848" y="8290"/>
                  </a:lnTo>
                  <a:lnTo>
                    <a:pt x="13848" y="8290"/>
                  </a:lnTo>
                  <a:cubicBezTo>
                    <a:pt x="13882" y="7748"/>
                    <a:pt x="13881" y="7207"/>
                    <a:pt x="13813" y="6700"/>
                  </a:cubicBezTo>
                  <a:lnTo>
                    <a:pt x="13813" y="6700"/>
                  </a:lnTo>
                  <a:lnTo>
                    <a:pt x="15031" y="5814"/>
                  </a:lnTo>
                  <a:lnTo>
                    <a:pt x="15069" y="5776"/>
                  </a:lnTo>
                  <a:lnTo>
                    <a:pt x="15069" y="5737"/>
                  </a:lnTo>
                  <a:cubicBezTo>
                    <a:pt x="14687" y="4934"/>
                    <a:pt x="14381" y="4131"/>
                    <a:pt x="14036" y="3366"/>
                  </a:cubicBezTo>
                  <a:lnTo>
                    <a:pt x="13998" y="3328"/>
                  </a:lnTo>
                  <a:lnTo>
                    <a:pt x="13960" y="3328"/>
                  </a:lnTo>
                  <a:lnTo>
                    <a:pt x="12496" y="3621"/>
                  </a:lnTo>
                  <a:lnTo>
                    <a:pt x="12496" y="3621"/>
                  </a:lnTo>
                  <a:cubicBezTo>
                    <a:pt x="12156" y="3208"/>
                    <a:pt x="11744" y="2796"/>
                    <a:pt x="11331" y="2457"/>
                  </a:cubicBezTo>
                  <a:lnTo>
                    <a:pt x="11331" y="2457"/>
                  </a:lnTo>
                  <a:cubicBezTo>
                    <a:pt x="11404" y="1979"/>
                    <a:pt x="11477" y="1470"/>
                    <a:pt x="11550" y="995"/>
                  </a:cubicBezTo>
                  <a:lnTo>
                    <a:pt x="11550" y="957"/>
                  </a:lnTo>
                  <a:lnTo>
                    <a:pt x="11474" y="957"/>
                  </a:lnTo>
                  <a:lnTo>
                    <a:pt x="9103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1"/>
            <p:cNvSpPr/>
            <p:nvPr/>
          </p:nvSpPr>
          <p:spPr>
            <a:xfrm>
              <a:off x="8226513" y="2459388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ITLE_ONLY_2_1">
    <p:spTree>
      <p:nvGrpSpPr>
        <p:cNvPr id="1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" name="Google Shape;149;p13"/>
          <p:cNvGrpSpPr/>
          <p:nvPr/>
        </p:nvGrpSpPr>
        <p:grpSpPr>
          <a:xfrm>
            <a:off x="644025" y="2201325"/>
            <a:ext cx="2243100" cy="2403746"/>
            <a:chOff x="644025" y="2201325"/>
            <a:chExt cx="2243100" cy="2403746"/>
          </a:xfrm>
        </p:grpSpPr>
        <p:sp>
          <p:nvSpPr>
            <p:cNvPr id="150" name="Google Shape;150;p13"/>
            <p:cNvSpPr/>
            <p:nvPr/>
          </p:nvSpPr>
          <p:spPr>
            <a:xfrm>
              <a:off x="644025" y="2271971"/>
              <a:ext cx="2166900" cy="23331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720225" y="2201325"/>
              <a:ext cx="2166900" cy="23331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52" name="Google Shape;152;p13"/>
            <p:cNvCxnSpPr/>
            <p:nvPr/>
          </p:nvCxnSpPr>
          <p:spPr>
            <a:xfrm>
              <a:off x="701750" y="2857500"/>
              <a:ext cx="2145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3" name="Google Shape;153;p13"/>
          <p:cNvGrpSpPr/>
          <p:nvPr/>
        </p:nvGrpSpPr>
        <p:grpSpPr>
          <a:xfrm>
            <a:off x="3412350" y="2201325"/>
            <a:ext cx="2243100" cy="2403746"/>
            <a:chOff x="3412350" y="2201325"/>
            <a:chExt cx="2243100" cy="2403746"/>
          </a:xfrm>
        </p:grpSpPr>
        <p:sp>
          <p:nvSpPr>
            <p:cNvPr id="154" name="Google Shape;154;p13"/>
            <p:cNvSpPr/>
            <p:nvPr/>
          </p:nvSpPr>
          <p:spPr>
            <a:xfrm>
              <a:off x="3412350" y="2271971"/>
              <a:ext cx="2166900" cy="23331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3488550" y="2201325"/>
              <a:ext cx="2166900" cy="23331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56" name="Google Shape;156;p13"/>
            <p:cNvCxnSpPr/>
            <p:nvPr/>
          </p:nvCxnSpPr>
          <p:spPr>
            <a:xfrm>
              <a:off x="3499500" y="2857500"/>
              <a:ext cx="2145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157" name="Google Shape;157;p13"/>
          <p:cNvGrpSpPr/>
          <p:nvPr/>
        </p:nvGrpSpPr>
        <p:grpSpPr>
          <a:xfrm>
            <a:off x="6180675" y="2201325"/>
            <a:ext cx="2261575" cy="2403746"/>
            <a:chOff x="6180675" y="2201325"/>
            <a:chExt cx="2261575" cy="2403746"/>
          </a:xfrm>
        </p:grpSpPr>
        <p:sp>
          <p:nvSpPr>
            <p:cNvPr id="158" name="Google Shape;158;p13"/>
            <p:cNvSpPr/>
            <p:nvPr/>
          </p:nvSpPr>
          <p:spPr>
            <a:xfrm>
              <a:off x="6180675" y="2271971"/>
              <a:ext cx="2166900" cy="23331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6256875" y="2201325"/>
              <a:ext cx="2166900" cy="23331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60" name="Google Shape;160;p13"/>
            <p:cNvCxnSpPr/>
            <p:nvPr/>
          </p:nvCxnSpPr>
          <p:spPr>
            <a:xfrm>
              <a:off x="6249550" y="2857500"/>
              <a:ext cx="2192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1" name="Google Shape;161;p13"/>
          <p:cNvSpPr txBox="1">
            <a:spLocks noGrp="1"/>
          </p:cNvSpPr>
          <p:nvPr>
            <p:ph type="subTitle" idx="1"/>
          </p:nvPr>
        </p:nvSpPr>
        <p:spPr>
          <a:xfrm>
            <a:off x="865200" y="2928925"/>
            <a:ext cx="1818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62" name="Google Shape;162;p13"/>
          <p:cNvSpPr txBox="1">
            <a:spLocks noGrp="1"/>
          </p:cNvSpPr>
          <p:nvPr>
            <p:ph type="subTitle" idx="2"/>
          </p:nvPr>
        </p:nvSpPr>
        <p:spPr>
          <a:xfrm>
            <a:off x="3560725" y="2928925"/>
            <a:ext cx="20226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13"/>
          <p:cNvSpPr txBox="1">
            <a:spLocks noGrp="1"/>
          </p:cNvSpPr>
          <p:nvPr>
            <p:ph type="ctrTitle"/>
          </p:nvPr>
        </p:nvSpPr>
        <p:spPr>
          <a:xfrm>
            <a:off x="1044600" y="2372550"/>
            <a:ext cx="1459200" cy="356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4" name="Google Shape;164;p13"/>
          <p:cNvSpPr txBox="1">
            <a:spLocks noGrp="1"/>
          </p:cNvSpPr>
          <p:nvPr>
            <p:ph type="ctrTitle" idx="3"/>
          </p:nvPr>
        </p:nvSpPr>
        <p:spPr>
          <a:xfrm>
            <a:off x="3824075" y="2372550"/>
            <a:ext cx="1495800" cy="356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5" name="Google Shape;165;p13"/>
          <p:cNvSpPr txBox="1">
            <a:spLocks noGrp="1"/>
          </p:cNvSpPr>
          <p:nvPr>
            <p:ph type="subTitle" idx="4"/>
          </p:nvPr>
        </p:nvSpPr>
        <p:spPr>
          <a:xfrm>
            <a:off x="6460800" y="2928925"/>
            <a:ext cx="1818000" cy="142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66" name="Google Shape;166;p13"/>
          <p:cNvSpPr txBox="1">
            <a:spLocks noGrp="1"/>
          </p:cNvSpPr>
          <p:nvPr>
            <p:ph type="ctrTitle" idx="5"/>
          </p:nvPr>
        </p:nvSpPr>
        <p:spPr>
          <a:xfrm>
            <a:off x="6460800" y="2372550"/>
            <a:ext cx="1818000" cy="3567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67" name="Google Shape;167;p13"/>
          <p:cNvSpPr txBox="1">
            <a:spLocks noGrp="1"/>
          </p:cNvSpPr>
          <p:nvPr>
            <p:ph type="title" idx="6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_ONLY_2_1_1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" name="Google Shape;169;p14"/>
          <p:cNvGrpSpPr/>
          <p:nvPr/>
        </p:nvGrpSpPr>
        <p:grpSpPr>
          <a:xfrm>
            <a:off x="587025" y="1333764"/>
            <a:ext cx="7900756" cy="3269643"/>
            <a:chOff x="587025" y="1333764"/>
            <a:chExt cx="7900756" cy="3269643"/>
          </a:xfrm>
        </p:grpSpPr>
        <p:sp>
          <p:nvSpPr>
            <p:cNvPr id="170" name="Google Shape;170;p14"/>
            <p:cNvSpPr/>
            <p:nvPr/>
          </p:nvSpPr>
          <p:spPr>
            <a:xfrm>
              <a:off x="3366900" y="1415008"/>
              <a:ext cx="2257800" cy="31884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14"/>
            <p:cNvSpPr/>
            <p:nvPr/>
          </p:nvSpPr>
          <p:spPr>
            <a:xfrm>
              <a:off x="6146775" y="1415008"/>
              <a:ext cx="2257800" cy="31884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14"/>
            <p:cNvSpPr/>
            <p:nvPr/>
          </p:nvSpPr>
          <p:spPr>
            <a:xfrm>
              <a:off x="587025" y="1415008"/>
              <a:ext cx="2257800" cy="31884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14"/>
            <p:cNvSpPr/>
            <p:nvPr/>
          </p:nvSpPr>
          <p:spPr>
            <a:xfrm>
              <a:off x="663225" y="1340550"/>
              <a:ext cx="2257800" cy="31884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14"/>
            <p:cNvSpPr/>
            <p:nvPr/>
          </p:nvSpPr>
          <p:spPr>
            <a:xfrm>
              <a:off x="3443100" y="1340550"/>
              <a:ext cx="2257800" cy="31884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14"/>
            <p:cNvSpPr/>
            <p:nvPr/>
          </p:nvSpPr>
          <p:spPr>
            <a:xfrm>
              <a:off x="6222975" y="1333764"/>
              <a:ext cx="2257800" cy="31884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76" name="Google Shape;176;p14"/>
            <p:cNvCxnSpPr/>
            <p:nvPr/>
          </p:nvCxnSpPr>
          <p:spPr>
            <a:xfrm>
              <a:off x="663225" y="1948307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14"/>
            <p:cNvCxnSpPr/>
            <p:nvPr/>
          </p:nvCxnSpPr>
          <p:spPr>
            <a:xfrm>
              <a:off x="663225" y="3507108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14"/>
            <p:cNvCxnSpPr/>
            <p:nvPr/>
          </p:nvCxnSpPr>
          <p:spPr>
            <a:xfrm>
              <a:off x="3443100" y="1948307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14"/>
            <p:cNvCxnSpPr/>
            <p:nvPr/>
          </p:nvCxnSpPr>
          <p:spPr>
            <a:xfrm>
              <a:off x="3443100" y="3507108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14"/>
            <p:cNvCxnSpPr/>
            <p:nvPr/>
          </p:nvCxnSpPr>
          <p:spPr>
            <a:xfrm>
              <a:off x="6229981" y="1948307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14"/>
            <p:cNvCxnSpPr/>
            <p:nvPr/>
          </p:nvCxnSpPr>
          <p:spPr>
            <a:xfrm>
              <a:off x="6229981" y="3507108"/>
              <a:ext cx="22578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82" name="Google Shape;182;p14"/>
          <p:cNvSpPr txBox="1">
            <a:spLocks noGrp="1"/>
          </p:cNvSpPr>
          <p:nvPr>
            <p:ph type="subTitle" idx="1"/>
          </p:nvPr>
        </p:nvSpPr>
        <p:spPr>
          <a:xfrm>
            <a:off x="877800" y="1948307"/>
            <a:ext cx="1817700" cy="8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83" name="Google Shape;183;p14"/>
          <p:cNvSpPr txBox="1">
            <a:spLocks noGrp="1"/>
          </p:cNvSpPr>
          <p:nvPr>
            <p:ph type="subTitle" idx="2"/>
          </p:nvPr>
        </p:nvSpPr>
        <p:spPr>
          <a:xfrm>
            <a:off x="3512536" y="1948307"/>
            <a:ext cx="1975800" cy="8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84" name="Google Shape;184;p14"/>
          <p:cNvSpPr txBox="1">
            <a:spLocks noGrp="1"/>
          </p:cNvSpPr>
          <p:nvPr>
            <p:ph type="ctrTitle"/>
          </p:nvPr>
        </p:nvSpPr>
        <p:spPr>
          <a:xfrm>
            <a:off x="1349875" y="1639707"/>
            <a:ext cx="13455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85" name="Google Shape;185;p14"/>
          <p:cNvSpPr txBox="1">
            <a:spLocks noGrp="1"/>
          </p:cNvSpPr>
          <p:nvPr>
            <p:ph type="ctrTitle" idx="3"/>
          </p:nvPr>
        </p:nvSpPr>
        <p:spPr>
          <a:xfrm>
            <a:off x="4217536" y="1639707"/>
            <a:ext cx="12708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86" name="Google Shape;186;p14"/>
          <p:cNvSpPr txBox="1">
            <a:spLocks noGrp="1"/>
          </p:cNvSpPr>
          <p:nvPr>
            <p:ph type="subTitle" idx="4"/>
          </p:nvPr>
        </p:nvSpPr>
        <p:spPr>
          <a:xfrm>
            <a:off x="6367358" y="1948307"/>
            <a:ext cx="1925700" cy="8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87" name="Google Shape;187;p14"/>
          <p:cNvSpPr txBox="1">
            <a:spLocks noGrp="1"/>
          </p:cNvSpPr>
          <p:nvPr>
            <p:ph type="ctrTitle" idx="5"/>
          </p:nvPr>
        </p:nvSpPr>
        <p:spPr>
          <a:xfrm>
            <a:off x="6889483" y="1639707"/>
            <a:ext cx="14037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88" name="Google Shape;188;p14"/>
          <p:cNvSpPr txBox="1">
            <a:spLocks noGrp="1"/>
          </p:cNvSpPr>
          <p:nvPr>
            <p:ph type="subTitle" idx="6"/>
          </p:nvPr>
        </p:nvSpPr>
        <p:spPr>
          <a:xfrm>
            <a:off x="877500" y="3509275"/>
            <a:ext cx="18180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89" name="Google Shape;189;p14"/>
          <p:cNvSpPr txBox="1">
            <a:spLocks noGrp="1"/>
          </p:cNvSpPr>
          <p:nvPr>
            <p:ph type="subTitle" idx="7"/>
          </p:nvPr>
        </p:nvSpPr>
        <p:spPr>
          <a:xfrm>
            <a:off x="3512536" y="3519167"/>
            <a:ext cx="19758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90" name="Google Shape;190;p14"/>
          <p:cNvSpPr txBox="1">
            <a:spLocks noGrp="1"/>
          </p:cNvSpPr>
          <p:nvPr>
            <p:ph type="ctrTitle" idx="8"/>
          </p:nvPr>
        </p:nvSpPr>
        <p:spPr>
          <a:xfrm>
            <a:off x="1349875" y="3194621"/>
            <a:ext cx="13455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91" name="Google Shape;191;p14"/>
          <p:cNvSpPr txBox="1">
            <a:spLocks noGrp="1"/>
          </p:cNvSpPr>
          <p:nvPr>
            <p:ph type="ctrTitle" idx="9"/>
          </p:nvPr>
        </p:nvSpPr>
        <p:spPr>
          <a:xfrm>
            <a:off x="4217536" y="3194621"/>
            <a:ext cx="12708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92" name="Google Shape;192;p14"/>
          <p:cNvSpPr txBox="1">
            <a:spLocks noGrp="1"/>
          </p:cNvSpPr>
          <p:nvPr>
            <p:ph type="subTitle" idx="13"/>
          </p:nvPr>
        </p:nvSpPr>
        <p:spPr>
          <a:xfrm>
            <a:off x="6367358" y="3519167"/>
            <a:ext cx="19257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193" name="Google Shape;193;p14"/>
          <p:cNvSpPr txBox="1">
            <a:spLocks noGrp="1"/>
          </p:cNvSpPr>
          <p:nvPr>
            <p:ph type="ctrTitle" idx="14"/>
          </p:nvPr>
        </p:nvSpPr>
        <p:spPr>
          <a:xfrm>
            <a:off x="6889483" y="3194621"/>
            <a:ext cx="14037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194" name="Google Shape;194;p14"/>
          <p:cNvSpPr txBox="1">
            <a:spLocks noGrp="1"/>
          </p:cNvSpPr>
          <p:nvPr>
            <p:ph type="title" idx="15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_ONLY_2_1_1_1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" name="Google Shape;196;p15"/>
          <p:cNvGrpSpPr/>
          <p:nvPr/>
        </p:nvGrpSpPr>
        <p:grpSpPr>
          <a:xfrm>
            <a:off x="6220500" y="1252375"/>
            <a:ext cx="2203400" cy="3446525"/>
            <a:chOff x="6220500" y="1252375"/>
            <a:chExt cx="2203400" cy="3446525"/>
          </a:xfrm>
        </p:grpSpPr>
        <p:sp>
          <p:nvSpPr>
            <p:cNvPr id="197" name="Google Shape;197;p15"/>
            <p:cNvSpPr/>
            <p:nvPr/>
          </p:nvSpPr>
          <p:spPr>
            <a:xfrm>
              <a:off x="6220500" y="1388100"/>
              <a:ext cx="2108400" cy="33108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15"/>
            <p:cNvSpPr/>
            <p:nvPr/>
          </p:nvSpPr>
          <p:spPr>
            <a:xfrm>
              <a:off x="6315500" y="1252375"/>
              <a:ext cx="2108400" cy="33510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99" name="Google Shape;199;p15"/>
            <p:cNvCxnSpPr>
              <a:endCxn id="198" idx="3"/>
            </p:cNvCxnSpPr>
            <p:nvPr/>
          </p:nvCxnSpPr>
          <p:spPr>
            <a:xfrm>
              <a:off x="6297800" y="2927875"/>
              <a:ext cx="21261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200" name="Google Shape;200;p15"/>
          <p:cNvGrpSpPr/>
          <p:nvPr/>
        </p:nvGrpSpPr>
        <p:grpSpPr>
          <a:xfrm>
            <a:off x="3748725" y="1252375"/>
            <a:ext cx="2203400" cy="3446525"/>
            <a:chOff x="3748725" y="1252375"/>
            <a:chExt cx="2203400" cy="3446525"/>
          </a:xfrm>
        </p:grpSpPr>
        <p:sp>
          <p:nvSpPr>
            <p:cNvPr id="201" name="Google Shape;201;p15"/>
            <p:cNvSpPr/>
            <p:nvPr/>
          </p:nvSpPr>
          <p:spPr>
            <a:xfrm>
              <a:off x="3748725" y="1388100"/>
              <a:ext cx="2108400" cy="33108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15"/>
            <p:cNvSpPr/>
            <p:nvPr/>
          </p:nvSpPr>
          <p:spPr>
            <a:xfrm>
              <a:off x="3843725" y="1252375"/>
              <a:ext cx="2108400" cy="33510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03" name="Google Shape;203;p15"/>
            <p:cNvCxnSpPr>
              <a:stCxn id="202" idx="1"/>
              <a:endCxn id="202" idx="3"/>
            </p:cNvCxnSpPr>
            <p:nvPr/>
          </p:nvCxnSpPr>
          <p:spPr>
            <a:xfrm>
              <a:off x="3843725" y="2927875"/>
              <a:ext cx="21084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04" name="Google Shape;204;p15"/>
          <p:cNvSpPr txBox="1">
            <a:spLocks noGrp="1"/>
          </p:cNvSpPr>
          <p:nvPr>
            <p:ph type="subTitle" idx="1"/>
          </p:nvPr>
        </p:nvSpPr>
        <p:spPr>
          <a:xfrm>
            <a:off x="4072800" y="1856625"/>
            <a:ext cx="1690500" cy="8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5" name="Google Shape;205;p15"/>
          <p:cNvSpPr txBox="1">
            <a:spLocks noGrp="1"/>
          </p:cNvSpPr>
          <p:nvPr>
            <p:ph type="ctrTitle"/>
          </p:nvPr>
        </p:nvSpPr>
        <p:spPr>
          <a:xfrm>
            <a:off x="4014025" y="1624225"/>
            <a:ext cx="18081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206" name="Google Shape;206;p15"/>
          <p:cNvSpPr txBox="1">
            <a:spLocks noGrp="1"/>
          </p:cNvSpPr>
          <p:nvPr>
            <p:ph type="subTitle" idx="2"/>
          </p:nvPr>
        </p:nvSpPr>
        <p:spPr>
          <a:xfrm>
            <a:off x="6524375" y="1856625"/>
            <a:ext cx="1690500" cy="8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7" name="Google Shape;207;p15"/>
          <p:cNvSpPr txBox="1">
            <a:spLocks noGrp="1"/>
          </p:cNvSpPr>
          <p:nvPr>
            <p:ph type="ctrTitle" idx="3"/>
          </p:nvPr>
        </p:nvSpPr>
        <p:spPr>
          <a:xfrm>
            <a:off x="6465750" y="1624225"/>
            <a:ext cx="18081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208" name="Google Shape;208;p15"/>
          <p:cNvSpPr txBox="1">
            <a:spLocks noGrp="1"/>
          </p:cNvSpPr>
          <p:nvPr>
            <p:ph type="subTitle" idx="4"/>
          </p:nvPr>
        </p:nvSpPr>
        <p:spPr>
          <a:xfrm>
            <a:off x="4072750" y="3533600"/>
            <a:ext cx="16905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09" name="Google Shape;209;p15"/>
          <p:cNvSpPr txBox="1">
            <a:spLocks noGrp="1"/>
          </p:cNvSpPr>
          <p:nvPr>
            <p:ph type="ctrTitle" idx="5"/>
          </p:nvPr>
        </p:nvSpPr>
        <p:spPr>
          <a:xfrm>
            <a:off x="4014025" y="3301201"/>
            <a:ext cx="18081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210" name="Google Shape;210;p15"/>
          <p:cNvSpPr txBox="1">
            <a:spLocks noGrp="1"/>
          </p:cNvSpPr>
          <p:nvPr>
            <p:ph type="subTitle" idx="6"/>
          </p:nvPr>
        </p:nvSpPr>
        <p:spPr>
          <a:xfrm>
            <a:off x="6524525" y="3533600"/>
            <a:ext cx="16905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211" name="Google Shape;211;p15"/>
          <p:cNvSpPr txBox="1">
            <a:spLocks noGrp="1"/>
          </p:cNvSpPr>
          <p:nvPr>
            <p:ph type="ctrTitle" idx="7"/>
          </p:nvPr>
        </p:nvSpPr>
        <p:spPr>
          <a:xfrm>
            <a:off x="6465750" y="3301200"/>
            <a:ext cx="18081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2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  <p:sp>
        <p:nvSpPr>
          <p:cNvPr id="212" name="Google Shape;212;p15"/>
          <p:cNvSpPr txBox="1">
            <a:spLocks noGrp="1"/>
          </p:cNvSpPr>
          <p:nvPr>
            <p:ph type="title" idx="8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13"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17"/>
          <p:cNvSpPr txBox="1">
            <a:spLocks noGrp="1"/>
          </p:cNvSpPr>
          <p:nvPr>
            <p:ph type="body" idx="1"/>
          </p:nvPr>
        </p:nvSpPr>
        <p:spPr>
          <a:xfrm>
            <a:off x="720000" y="1357150"/>
            <a:ext cx="51402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 rtl="0"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●"/>
              <a:defRPr sz="1400"/>
            </a:lvl1pPr>
            <a:lvl2pPr marL="914400" lvl="1" indent="-330200" rtl="0">
              <a:spcBef>
                <a:spcPts val="160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Font typeface="Nunito Light"/>
              <a:buChar char="■"/>
              <a:defRPr/>
            </a:lvl6pPr>
            <a:lvl7pPr marL="3200400" lvl="6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219" name="Google Shape;219;p17"/>
          <p:cNvSpPr txBox="1">
            <a:spLocks noGrp="1"/>
          </p:cNvSpPr>
          <p:nvPr>
            <p:ph type="title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  <p:grpSp>
        <p:nvGrpSpPr>
          <p:cNvPr id="220" name="Google Shape;220;p17"/>
          <p:cNvGrpSpPr/>
          <p:nvPr/>
        </p:nvGrpSpPr>
        <p:grpSpPr>
          <a:xfrm rot="6300244">
            <a:off x="289224" y="324158"/>
            <a:ext cx="701224" cy="591799"/>
            <a:chOff x="5495733" y="3271125"/>
            <a:chExt cx="1159989" cy="978975"/>
          </a:xfrm>
        </p:grpSpPr>
        <p:sp>
          <p:nvSpPr>
            <p:cNvPr id="221" name="Google Shape;221;p17"/>
            <p:cNvSpPr/>
            <p:nvPr/>
          </p:nvSpPr>
          <p:spPr>
            <a:xfrm rot="1394850">
              <a:off x="5924709" y="3308199"/>
              <a:ext cx="228548" cy="228548"/>
            </a:xfrm>
            <a:custGeom>
              <a:avLst/>
              <a:gdLst/>
              <a:ahLst/>
              <a:cxnLst/>
              <a:rect l="l" t="t" r="r" b="b"/>
              <a:pathLst>
                <a:path w="9142" h="9142" extrusionOk="0">
                  <a:moveTo>
                    <a:pt x="4592" y="2909"/>
                  </a:moveTo>
                  <a:cubicBezTo>
                    <a:pt x="4705" y="2909"/>
                    <a:pt x="4820" y="2921"/>
                    <a:pt x="4934" y="2946"/>
                  </a:cubicBezTo>
                  <a:cubicBezTo>
                    <a:pt x="6349" y="3252"/>
                    <a:pt x="6732" y="5126"/>
                    <a:pt x="5508" y="5929"/>
                  </a:cubicBezTo>
                  <a:cubicBezTo>
                    <a:pt x="5223" y="6116"/>
                    <a:pt x="4917" y="6199"/>
                    <a:pt x="4620" y="6199"/>
                  </a:cubicBezTo>
                  <a:cubicBezTo>
                    <a:pt x="3640" y="6199"/>
                    <a:pt x="2749" y="5294"/>
                    <a:pt x="2984" y="4208"/>
                  </a:cubicBezTo>
                  <a:cubicBezTo>
                    <a:pt x="3150" y="3443"/>
                    <a:pt x="3837" y="2909"/>
                    <a:pt x="4592" y="2909"/>
                  </a:cubicBezTo>
                  <a:close/>
                  <a:moveTo>
                    <a:pt x="4743" y="1"/>
                  </a:moveTo>
                  <a:lnTo>
                    <a:pt x="4360" y="842"/>
                  </a:lnTo>
                  <a:cubicBezTo>
                    <a:pt x="4054" y="881"/>
                    <a:pt x="3710" y="919"/>
                    <a:pt x="3404" y="1034"/>
                  </a:cubicBezTo>
                  <a:lnTo>
                    <a:pt x="2754" y="383"/>
                  </a:lnTo>
                  <a:lnTo>
                    <a:pt x="1492" y="1225"/>
                  </a:lnTo>
                  <a:lnTo>
                    <a:pt x="1798" y="2104"/>
                  </a:lnTo>
                  <a:cubicBezTo>
                    <a:pt x="1568" y="2334"/>
                    <a:pt x="1377" y="2602"/>
                    <a:pt x="1224" y="2908"/>
                  </a:cubicBezTo>
                  <a:lnTo>
                    <a:pt x="306" y="2908"/>
                  </a:lnTo>
                  <a:lnTo>
                    <a:pt x="0" y="4399"/>
                  </a:lnTo>
                  <a:lnTo>
                    <a:pt x="842" y="4782"/>
                  </a:lnTo>
                  <a:cubicBezTo>
                    <a:pt x="842" y="5088"/>
                    <a:pt x="918" y="5432"/>
                    <a:pt x="995" y="5738"/>
                  </a:cubicBezTo>
                  <a:lnTo>
                    <a:pt x="345" y="6388"/>
                  </a:lnTo>
                  <a:lnTo>
                    <a:pt x="1186" y="7688"/>
                  </a:lnTo>
                  <a:lnTo>
                    <a:pt x="2066" y="7344"/>
                  </a:lnTo>
                  <a:cubicBezTo>
                    <a:pt x="2295" y="7574"/>
                    <a:pt x="2601" y="7765"/>
                    <a:pt x="2869" y="7918"/>
                  </a:cubicBezTo>
                  <a:lnTo>
                    <a:pt x="2869" y="8836"/>
                  </a:lnTo>
                  <a:lnTo>
                    <a:pt x="4360" y="9142"/>
                  </a:lnTo>
                  <a:lnTo>
                    <a:pt x="4743" y="8339"/>
                  </a:lnTo>
                  <a:cubicBezTo>
                    <a:pt x="5087" y="8300"/>
                    <a:pt x="5393" y="8224"/>
                    <a:pt x="5699" y="8147"/>
                  </a:cubicBezTo>
                  <a:lnTo>
                    <a:pt x="6387" y="8798"/>
                  </a:lnTo>
                  <a:lnTo>
                    <a:pt x="7650" y="7956"/>
                  </a:lnTo>
                  <a:lnTo>
                    <a:pt x="7344" y="7076"/>
                  </a:lnTo>
                  <a:cubicBezTo>
                    <a:pt x="7573" y="6847"/>
                    <a:pt x="7764" y="6579"/>
                    <a:pt x="7917" y="6273"/>
                  </a:cubicBezTo>
                  <a:lnTo>
                    <a:pt x="8835" y="6273"/>
                  </a:lnTo>
                  <a:lnTo>
                    <a:pt x="9141" y="4782"/>
                  </a:lnTo>
                  <a:lnTo>
                    <a:pt x="8300" y="4399"/>
                  </a:lnTo>
                  <a:cubicBezTo>
                    <a:pt x="8300" y="4055"/>
                    <a:pt x="8223" y="3749"/>
                    <a:pt x="8109" y="3443"/>
                  </a:cubicBezTo>
                  <a:lnTo>
                    <a:pt x="8759" y="2793"/>
                  </a:lnTo>
                  <a:lnTo>
                    <a:pt x="7917" y="1493"/>
                  </a:lnTo>
                  <a:lnTo>
                    <a:pt x="7076" y="1799"/>
                  </a:lnTo>
                  <a:cubicBezTo>
                    <a:pt x="6808" y="1607"/>
                    <a:pt x="6540" y="1416"/>
                    <a:pt x="6234" y="1263"/>
                  </a:cubicBezTo>
                  <a:lnTo>
                    <a:pt x="6234" y="345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17"/>
            <p:cNvSpPr/>
            <p:nvPr/>
          </p:nvSpPr>
          <p:spPr>
            <a:xfrm rot="1394850">
              <a:off x="5923606" y="3307022"/>
              <a:ext cx="229498" cy="231423"/>
            </a:xfrm>
            <a:custGeom>
              <a:avLst/>
              <a:gdLst/>
              <a:ahLst/>
              <a:cxnLst/>
              <a:rect l="l" t="t" r="r" b="b"/>
              <a:pathLst>
                <a:path w="9180" h="9257" extrusionOk="0">
                  <a:moveTo>
                    <a:pt x="4743" y="1"/>
                  </a:moveTo>
                  <a:lnTo>
                    <a:pt x="4743" y="39"/>
                  </a:lnTo>
                  <a:lnTo>
                    <a:pt x="4360" y="880"/>
                  </a:lnTo>
                  <a:lnTo>
                    <a:pt x="4398" y="880"/>
                  </a:lnTo>
                  <a:cubicBezTo>
                    <a:pt x="4065" y="880"/>
                    <a:pt x="3731" y="952"/>
                    <a:pt x="3432" y="1061"/>
                  </a:cubicBezTo>
                  <a:lnTo>
                    <a:pt x="3432" y="1061"/>
                  </a:lnTo>
                  <a:lnTo>
                    <a:pt x="2792" y="421"/>
                  </a:lnTo>
                  <a:lnTo>
                    <a:pt x="1606" y="1378"/>
                  </a:lnTo>
                  <a:lnTo>
                    <a:pt x="1912" y="2257"/>
                  </a:lnTo>
                  <a:cubicBezTo>
                    <a:pt x="1759" y="2448"/>
                    <a:pt x="1606" y="2640"/>
                    <a:pt x="1492" y="2869"/>
                  </a:cubicBezTo>
                  <a:cubicBezTo>
                    <a:pt x="1606" y="2640"/>
                    <a:pt x="1759" y="2448"/>
                    <a:pt x="1951" y="2257"/>
                  </a:cubicBezTo>
                  <a:lnTo>
                    <a:pt x="1645" y="1416"/>
                  </a:lnTo>
                  <a:lnTo>
                    <a:pt x="2884" y="590"/>
                  </a:lnTo>
                  <a:lnTo>
                    <a:pt x="2884" y="590"/>
                  </a:lnTo>
                  <a:lnTo>
                    <a:pt x="3519" y="1225"/>
                  </a:lnTo>
                  <a:cubicBezTo>
                    <a:pt x="3825" y="1110"/>
                    <a:pt x="4169" y="1072"/>
                    <a:pt x="4475" y="1033"/>
                  </a:cubicBezTo>
                  <a:cubicBezTo>
                    <a:pt x="4627" y="768"/>
                    <a:pt x="4741" y="503"/>
                    <a:pt x="4892" y="200"/>
                  </a:cubicBezTo>
                  <a:lnTo>
                    <a:pt x="4892" y="200"/>
                  </a:lnTo>
                  <a:lnTo>
                    <a:pt x="6349" y="536"/>
                  </a:lnTo>
                  <a:lnTo>
                    <a:pt x="6311" y="498"/>
                  </a:lnTo>
                  <a:lnTo>
                    <a:pt x="6311" y="345"/>
                  </a:lnTo>
                  <a:lnTo>
                    <a:pt x="6272" y="345"/>
                  </a:lnTo>
                  <a:lnTo>
                    <a:pt x="4781" y="1"/>
                  </a:lnTo>
                  <a:close/>
                  <a:moveTo>
                    <a:pt x="1492" y="2869"/>
                  </a:moveTo>
                  <a:cubicBezTo>
                    <a:pt x="1453" y="2907"/>
                    <a:pt x="1415" y="2946"/>
                    <a:pt x="1377" y="3022"/>
                  </a:cubicBezTo>
                  <a:lnTo>
                    <a:pt x="1492" y="2869"/>
                  </a:lnTo>
                  <a:close/>
                  <a:moveTo>
                    <a:pt x="6311" y="1263"/>
                  </a:moveTo>
                  <a:lnTo>
                    <a:pt x="6311" y="1416"/>
                  </a:lnTo>
                  <a:cubicBezTo>
                    <a:pt x="6617" y="1569"/>
                    <a:pt x="6884" y="1760"/>
                    <a:pt x="7114" y="1990"/>
                  </a:cubicBezTo>
                  <a:lnTo>
                    <a:pt x="7963" y="1657"/>
                  </a:lnTo>
                  <a:lnTo>
                    <a:pt x="7963" y="1657"/>
                  </a:lnTo>
                  <a:cubicBezTo>
                    <a:pt x="8219" y="2060"/>
                    <a:pt x="8475" y="2463"/>
                    <a:pt x="8731" y="2900"/>
                  </a:cubicBezTo>
                  <a:lnTo>
                    <a:pt x="8731" y="2900"/>
                  </a:lnTo>
                  <a:lnTo>
                    <a:pt x="8452" y="3213"/>
                  </a:lnTo>
                  <a:lnTo>
                    <a:pt x="8744" y="2922"/>
                  </a:lnTo>
                  <a:lnTo>
                    <a:pt x="8744" y="2922"/>
                  </a:lnTo>
                  <a:cubicBezTo>
                    <a:pt x="8749" y="2930"/>
                    <a:pt x="8754" y="2938"/>
                    <a:pt x="8758" y="2946"/>
                  </a:cubicBezTo>
                  <a:lnTo>
                    <a:pt x="8758" y="2907"/>
                  </a:lnTo>
                  <a:lnTo>
                    <a:pt x="8797" y="2869"/>
                  </a:lnTo>
                  <a:lnTo>
                    <a:pt x="8797" y="2831"/>
                  </a:lnTo>
                  <a:lnTo>
                    <a:pt x="8797" y="2793"/>
                  </a:lnTo>
                  <a:lnTo>
                    <a:pt x="7994" y="1531"/>
                  </a:lnTo>
                  <a:lnTo>
                    <a:pt x="7994" y="1492"/>
                  </a:lnTo>
                  <a:lnTo>
                    <a:pt x="7955" y="1492"/>
                  </a:lnTo>
                  <a:lnTo>
                    <a:pt x="7104" y="1788"/>
                  </a:lnTo>
                  <a:lnTo>
                    <a:pt x="7104" y="1788"/>
                  </a:lnTo>
                  <a:cubicBezTo>
                    <a:pt x="6876" y="1563"/>
                    <a:pt x="6575" y="1376"/>
                    <a:pt x="6311" y="1263"/>
                  </a:cubicBezTo>
                  <a:close/>
                  <a:moveTo>
                    <a:pt x="8452" y="3213"/>
                  </a:moveTo>
                  <a:lnTo>
                    <a:pt x="8157" y="3509"/>
                  </a:lnTo>
                  <a:lnTo>
                    <a:pt x="8157" y="3509"/>
                  </a:lnTo>
                  <a:cubicBezTo>
                    <a:pt x="8153" y="3500"/>
                    <a:pt x="8150" y="3490"/>
                    <a:pt x="8147" y="3481"/>
                  </a:cubicBezTo>
                  <a:lnTo>
                    <a:pt x="8147" y="3519"/>
                  </a:lnTo>
                  <a:lnTo>
                    <a:pt x="8157" y="3509"/>
                  </a:lnTo>
                  <a:lnTo>
                    <a:pt x="8157" y="3509"/>
                  </a:lnTo>
                  <a:cubicBezTo>
                    <a:pt x="8160" y="3518"/>
                    <a:pt x="8163" y="3527"/>
                    <a:pt x="8166" y="3535"/>
                  </a:cubicBezTo>
                  <a:lnTo>
                    <a:pt x="8166" y="3535"/>
                  </a:lnTo>
                  <a:lnTo>
                    <a:pt x="8452" y="3213"/>
                  </a:lnTo>
                  <a:close/>
                  <a:moveTo>
                    <a:pt x="344" y="2946"/>
                  </a:moveTo>
                  <a:cubicBezTo>
                    <a:pt x="297" y="3182"/>
                    <a:pt x="235" y="3462"/>
                    <a:pt x="168" y="3786"/>
                  </a:cubicBezTo>
                  <a:lnTo>
                    <a:pt x="168" y="3786"/>
                  </a:lnTo>
                  <a:cubicBezTo>
                    <a:pt x="240" y="3478"/>
                    <a:pt x="299" y="3211"/>
                    <a:pt x="344" y="2984"/>
                  </a:cubicBezTo>
                  <a:lnTo>
                    <a:pt x="1300" y="2984"/>
                  </a:lnTo>
                  <a:lnTo>
                    <a:pt x="1262" y="2946"/>
                  </a:lnTo>
                  <a:close/>
                  <a:moveTo>
                    <a:pt x="168" y="3786"/>
                  </a:moveTo>
                  <a:cubicBezTo>
                    <a:pt x="118" y="3997"/>
                    <a:pt x="62" y="4227"/>
                    <a:pt x="0" y="4476"/>
                  </a:cubicBezTo>
                  <a:lnTo>
                    <a:pt x="842" y="4858"/>
                  </a:lnTo>
                  <a:cubicBezTo>
                    <a:pt x="878" y="5183"/>
                    <a:pt x="914" y="5474"/>
                    <a:pt x="1014" y="5795"/>
                  </a:cubicBezTo>
                  <a:lnTo>
                    <a:pt x="1014" y="5795"/>
                  </a:lnTo>
                  <a:lnTo>
                    <a:pt x="1033" y="5776"/>
                  </a:lnTo>
                  <a:cubicBezTo>
                    <a:pt x="956" y="5432"/>
                    <a:pt x="880" y="5126"/>
                    <a:pt x="880" y="4820"/>
                  </a:cubicBezTo>
                  <a:lnTo>
                    <a:pt x="45" y="4402"/>
                  </a:lnTo>
                  <a:lnTo>
                    <a:pt x="45" y="4402"/>
                  </a:lnTo>
                  <a:cubicBezTo>
                    <a:pt x="87" y="4182"/>
                    <a:pt x="128" y="3976"/>
                    <a:pt x="168" y="3786"/>
                  </a:cubicBezTo>
                  <a:close/>
                  <a:moveTo>
                    <a:pt x="383" y="6388"/>
                  </a:moveTo>
                  <a:lnTo>
                    <a:pt x="383" y="6426"/>
                  </a:lnTo>
                  <a:lnTo>
                    <a:pt x="398" y="6411"/>
                  </a:lnTo>
                  <a:lnTo>
                    <a:pt x="398" y="6411"/>
                  </a:lnTo>
                  <a:lnTo>
                    <a:pt x="383" y="6388"/>
                  </a:lnTo>
                  <a:close/>
                  <a:moveTo>
                    <a:pt x="1014" y="5795"/>
                  </a:moveTo>
                  <a:lnTo>
                    <a:pt x="398" y="6411"/>
                  </a:lnTo>
                  <a:lnTo>
                    <a:pt x="398" y="6411"/>
                  </a:lnTo>
                  <a:lnTo>
                    <a:pt x="413" y="643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6" y="5833"/>
                    <a:pt x="1030" y="5843"/>
                    <a:pt x="1033" y="5852"/>
                  </a:cubicBezTo>
                  <a:lnTo>
                    <a:pt x="1033" y="581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0" y="5814"/>
                    <a:pt x="1017" y="5804"/>
                    <a:pt x="1014" y="5795"/>
                  </a:cubicBezTo>
                  <a:close/>
                  <a:moveTo>
                    <a:pt x="8166" y="3535"/>
                  </a:moveTo>
                  <a:lnTo>
                    <a:pt x="8147" y="3558"/>
                  </a:lnTo>
                  <a:cubicBezTo>
                    <a:pt x="8223" y="3864"/>
                    <a:pt x="8300" y="4208"/>
                    <a:pt x="8300" y="4514"/>
                  </a:cubicBezTo>
                  <a:lnTo>
                    <a:pt x="9135" y="4894"/>
                  </a:lnTo>
                  <a:lnTo>
                    <a:pt x="9135" y="4894"/>
                  </a:lnTo>
                  <a:cubicBezTo>
                    <a:pt x="9061" y="5366"/>
                    <a:pt x="8953" y="5839"/>
                    <a:pt x="8844" y="6311"/>
                  </a:cubicBezTo>
                  <a:lnTo>
                    <a:pt x="7841" y="6311"/>
                  </a:lnTo>
                  <a:lnTo>
                    <a:pt x="7841" y="6350"/>
                  </a:lnTo>
                  <a:cubicBezTo>
                    <a:pt x="7688" y="6617"/>
                    <a:pt x="7496" y="6885"/>
                    <a:pt x="7305" y="7153"/>
                  </a:cubicBezTo>
                  <a:lnTo>
                    <a:pt x="7305" y="7191"/>
                  </a:lnTo>
                  <a:cubicBezTo>
                    <a:pt x="7416" y="7449"/>
                    <a:pt x="7491" y="7742"/>
                    <a:pt x="7599" y="8003"/>
                  </a:cubicBezTo>
                  <a:lnTo>
                    <a:pt x="7599" y="8003"/>
                  </a:lnTo>
                  <a:lnTo>
                    <a:pt x="6372" y="8820"/>
                  </a:lnTo>
                  <a:lnTo>
                    <a:pt x="5737" y="8185"/>
                  </a:lnTo>
                  <a:cubicBezTo>
                    <a:pt x="5431" y="8262"/>
                    <a:pt x="5087" y="8338"/>
                    <a:pt x="4781" y="8338"/>
                  </a:cubicBezTo>
                  <a:lnTo>
                    <a:pt x="4743" y="8338"/>
                  </a:lnTo>
                  <a:lnTo>
                    <a:pt x="4363" y="9173"/>
                  </a:lnTo>
                  <a:lnTo>
                    <a:pt x="4363" y="9173"/>
                  </a:lnTo>
                  <a:lnTo>
                    <a:pt x="2945" y="8882"/>
                  </a:lnTo>
                  <a:lnTo>
                    <a:pt x="2945" y="8882"/>
                  </a:lnTo>
                  <a:lnTo>
                    <a:pt x="2945" y="7994"/>
                  </a:lnTo>
                  <a:lnTo>
                    <a:pt x="2945" y="7956"/>
                  </a:lnTo>
                  <a:lnTo>
                    <a:pt x="2907" y="7956"/>
                  </a:lnTo>
                  <a:cubicBezTo>
                    <a:pt x="2639" y="7803"/>
                    <a:pt x="2371" y="7650"/>
                    <a:pt x="2104" y="7420"/>
                  </a:cubicBezTo>
                  <a:lnTo>
                    <a:pt x="1255" y="7716"/>
                  </a:lnTo>
                  <a:lnTo>
                    <a:pt x="1255" y="7716"/>
                  </a:lnTo>
                  <a:lnTo>
                    <a:pt x="413" y="6434"/>
                  </a:lnTo>
                  <a:lnTo>
                    <a:pt x="383" y="6464"/>
                  </a:lnTo>
                  <a:lnTo>
                    <a:pt x="1224" y="7765"/>
                  </a:lnTo>
                  <a:lnTo>
                    <a:pt x="2075" y="7469"/>
                  </a:lnTo>
                  <a:lnTo>
                    <a:pt x="2075" y="7469"/>
                  </a:lnTo>
                  <a:cubicBezTo>
                    <a:pt x="2304" y="7694"/>
                    <a:pt x="2605" y="7882"/>
                    <a:pt x="2907" y="8032"/>
                  </a:cubicBezTo>
                  <a:lnTo>
                    <a:pt x="2907" y="8912"/>
                  </a:lnTo>
                  <a:lnTo>
                    <a:pt x="2907" y="8950"/>
                  </a:lnTo>
                  <a:lnTo>
                    <a:pt x="2945" y="8950"/>
                  </a:lnTo>
                  <a:lnTo>
                    <a:pt x="4437" y="9256"/>
                  </a:lnTo>
                  <a:cubicBezTo>
                    <a:pt x="4590" y="8989"/>
                    <a:pt x="4704" y="8683"/>
                    <a:pt x="4857" y="8415"/>
                  </a:cubicBezTo>
                  <a:lnTo>
                    <a:pt x="4819" y="8415"/>
                  </a:lnTo>
                  <a:cubicBezTo>
                    <a:pt x="5116" y="8378"/>
                    <a:pt x="5449" y="8341"/>
                    <a:pt x="5748" y="8234"/>
                  </a:cubicBezTo>
                  <a:lnTo>
                    <a:pt x="5748" y="8234"/>
                  </a:lnTo>
                  <a:lnTo>
                    <a:pt x="6370" y="8821"/>
                  </a:lnTo>
                  <a:lnTo>
                    <a:pt x="6370" y="8821"/>
                  </a:lnTo>
                  <a:lnTo>
                    <a:pt x="6349" y="8836"/>
                  </a:lnTo>
                  <a:lnTo>
                    <a:pt x="6385" y="8836"/>
                  </a:lnTo>
                  <a:lnTo>
                    <a:pt x="6425" y="8874"/>
                  </a:lnTo>
                  <a:lnTo>
                    <a:pt x="6464" y="8874"/>
                  </a:lnTo>
                  <a:lnTo>
                    <a:pt x="7764" y="8032"/>
                  </a:lnTo>
                  <a:lnTo>
                    <a:pt x="7764" y="7994"/>
                  </a:lnTo>
                  <a:lnTo>
                    <a:pt x="7468" y="7180"/>
                  </a:lnTo>
                  <a:lnTo>
                    <a:pt x="7468" y="7180"/>
                  </a:lnTo>
                  <a:cubicBezTo>
                    <a:pt x="7683" y="6927"/>
                    <a:pt x="7865" y="6674"/>
                    <a:pt x="8012" y="6388"/>
                  </a:cubicBezTo>
                  <a:lnTo>
                    <a:pt x="8873" y="6388"/>
                  </a:lnTo>
                  <a:lnTo>
                    <a:pt x="8873" y="6350"/>
                  </a:lnTo>
                  <a:cubicBezTo>
                    <a:pt x="8988" y="5852"/>
                    <a:pt x="9103" y="5355"/>
                    <a:pt x="9179" y="4858"/>
                  </a:cubicBezTo>
                  <a:lnTo>
                    <a:pt x="9179" y="4820"/>
                  </a:lnTo>
                  <a:lnTo>
                    <a:pt x="8338" y="4437"/>
                  </a:lnTo>
                  <a:lnTo>
                    <a:pt x="8338" y="4476"/>
                  </a:lnTo>
                  <a:cubicBezTo>
                    <a:pt x="8338" y="4151"/>
                    <a:pt x="8270" y="3827"/>
                    <a:pt x="8166" y="3535"/>
                  </a:cubicBezTo>
                  <a:close/>
                </a:path>
              </a:pathLst>
            </a:custGeom>
            <a:solidFill>
              <a:srgbClr val="407BFF"/>
            </a:solidFill>
            <a:ln w="9525" cap="flat" cmpd="sng">
              <a:solidFill>
                <a:srgbClr val="407B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17"/>
            <p:cNvSpPr/>
            <p:nvPr/>
          </p:nvSpPr>
          <p:spPr>
            <a:xfrm rot="1394850">
              <a:off x="6110428" y="3704786"/>
              <a:ext cx="471396" cy="471421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solidFill>
              <a:srgbClr val="A4C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17"/>
            <p:cNvSpPr/>
            <p:nvPr/>
          </p:nvSpPr>
          <p:spPr>
            <a:xfrm rot="1394912">
              <a:off x="5541379" y="3654666"/>
              <a:ext cx="291161" cy="291177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5" name="Google Shape;225;p17"/>
          <p:cNvGrpSpPr/>
          <p:nvPr/>
        </p:nvGrpSpPr>
        <p:grpSpPr>
          <a:xfrm>
            <a:off x="7972743" y="4222609"/>
            <a:ext cx="541058" cy="638888"/>
            <a:chOff x="8226513" y="2012350"/>
            <a:chExt cx="644500" cy="761125"/>
          </a:xfrm>
        </p:grpSpPr>
        <p:sp>
          <p:nvSpPr>
            <p:cNvPr id="226" name="Google Shape;226;p17"/>
            <p:cNvSpPr/>
            <p:nvPr/>
          </p:nvSpPr>
          <p:spPr>
            <a:xfrm>
              <a:off x="8646288" y="2547800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17"/>
            <p:cNvSpPr/>
            <p:nvPr/>
          </p:nvSpPr>
          <p:spPr>
            <a:xfrm>
              <a:off x="8644363" y="2547800"/>
              <a:ext cx="226650" cy="225675"/>
            </a:xfrm>
            <a:custGeom>
              <a:avLst/>
              <a:gdLst/>
              <a:ahLst/>
              <a:cxnLst/>
              <a:rect l="l" t="t" r="r" b="b"/>
              <a:pathLst>
                <a:path w="9066" h="9027" extrusionOk="0">
                  <a:moveTo>
                    <a:pt x="2198" y="1118"/>
                  </a:moveTo>
                  <a:cubicBezTo>
                    <a:pt x="2221" y="1264"/>
                    <a:pt x="2239" y="1402"/>
                    <a:pt x="2257" y="1530"/>
                  </a:cubicBezTo>
                  <a:cubicBezTo>
                    <a:pt x="2066" y="1683"/>
                    <a:pt x="1875" y="1836"/>
                    <a:pt x="1722" y="2027"/>
                  </a:cubicBezTo>
                  <a:cubicBezTo>
                    <a:pt x="1684" y="2104"/>
                    <a:pt x="1607" y="2142"/>
                    <a:pt x="1607" y="2180"/>
                  </a:cubicBezTo>
                  <a:lnTo>
                    <a:pt x="1722" y="2066"/>
                  </a:lnTo>
                  <a:cubicBezTo>
                    <a:pt x="1913" y="1874"/>
                    <a:pt x="2066" y="1683"/>
                    <a:pt x="2296" y="1530"/>
                  </a:cubicBezTo>
                  <a:cubicBezTo>
                    <a:pt x="2257" y="1413"/>
                    <a:pt x="2228" y="1276"/>
                    <a:pt x="2198" y="1118"/>
                  </a:cubicBezTo>
                  <a:close/>
                  <a:moveTo>
                    <a:pt x="1607" y="2180"/>
                  </a:moveTo>
                  <a:lnTo>
                    <a:pt x="1607" y="2180"/>
                  </a:lnTo>
                  <a:cubicBezTo>
                    <a:pt x="1569" y="2219"/>
                    <a:pt x="1569" y="2257"/>
                    <a:pt x="1569" y="2257"/>
                  </a:cubicBezTo>
                  <a:lnTo>
                    <a:pt x="1607" y="2180"/>
                  </a:lnTo>
                  <a:close/>
                  <a:moveTo>
                    <a:pt x="575" y="2104"/>
                  </a:moveTo>
                  <a:lnTo>
                    <a:pt x="1" y="3557"/>
                  </a:lnTo>
                  <a:lnTo>
                    <a:pt x="39" y="3582"/>
                  </a:lnTo>
                  <a:lnTo>
                    <a:pt x="39" y="3595"/>
                  </a:lnTo>
                  <a:lnTo>
                    <a:pt x="44" y="3585"/>
                  </a:lnTo>
                  <a:lnTo>
                    <a:pt x="536" y="3905"/>
                  </a:lnTo>
                  <a:lnTo>
                    <a:pt x="51" y="3566"/>
                  </a:lnTo>
                  <a:lnTo>
                    <a:pt x="613" y="2180"/>
                  </a:lnTo>
                  <a:lnTo>
                    <a:pt x="1301" y="2257"/>
                  </a:lnTo>
                  <a:lnTo>
                    <a:pt x="1454" y="2257"/>
                  </a:lnTo>
                  <a:lnTo>
                    <a:pt x="1263" y="2219"/>
                  </a:lnTo>
                  <a:lnTo>
                    <a:pt x="575" y="2104"/>
                  </a:lnTo>
                  <a:close/>
                  <a:moveTo>
                    <a:pt x="536" y="3905"/>
                  </a:moveTo>
                  <a:lnTo>
                    <a:pt x="765" y="4065"/>
                  </a:lnTo>
                  <a:lnTo>
                    <a:pt x="765" y="4065"/>
                  </a:lnTo>
                  <a:cubicBezTo>
                    <a:pt x="765" y="4061"/>
                    <a:pt x="766" y="4058"/>
                    <a:pt x="766" y="4054"/>
                  </a:cubicBezTo>
                  <a:lnTo>
                    <a:pt x="536" y="3905"/>
                  </a:lnTo>
                  <a:close/>
                  <a:moveTo>
                    <a:pt x="7574" y="6770"/>
                  </a:moveTo>
                  <a:lnTo>
                    <a:pt x="7608" y="6776"/>
                  </a:lnTo>
                  <a:lnTo>
                    <a:pt x="7608" y="6776"/>
                  </a:lnTo>
                  <a:cubicBezTo>
                    <a:pt x="7610" y="6774"/>
                    <a:pt x="7611" y="6772"/>
                    <a:pt x="7612" y="6770"/>
                  </a:cubicBezTo>
                  <a:close/>
                  <a:moveTo>
                    <a:pt x="7608" y="6776"/>
                  </a:moveTo>
                  <a:cubicBezTo>
                    <a:pt x="7606" y="6780"/>
                    <a:pt x="7603" y="6784"/>
                    <a:pt x="7601" y="6788"/>
                  </a:cubicBezTo>
                  <a:lnTo>
                    <a:pt x="7601" y="6788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7608" y="6776"/>
                  </a:lnTo>
                  <a:close/>
                  <a:moveTo>
                    <a:pt x="3481" y="0"/>
                  </a:moveTo>
                  <a:lnTo>
                    <a:pt x="2105" y="612"/>
                  </a:lnTo>
                  <a:lnTo>
                    <a:pt x="2105" y="650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45" y="821"/>
                    <a:pt x="2172" y="977"/>
                    <a:pt x="2198" y="1118"/>
                  </a:cubicBezTo>
                  <a:lnTo>
                    <a:pt x="2198" y="1118"/>
                  </a:lnTo>
                  <a:cubicBezTo>
                    <a:pt x="2175" y="970"/>
                    <a:pt x="2148" y="813"/>
                    <a:pt x="2112" y="647"/>
                  </a:cubicBezTo>
                  <a:lnTo>
                    <a:pt x="2112" y="647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09" y="636"/>
                    <a:pt x="2107" y="624"/>
                    <a:pt x="2105" y="612"/>
                  </a:cubicBezTo>
                  <a:lnTo>
                    <a:pt x="2105" y="612"/>
                  </a:lnTo>
                  <a:cubicBezTo>
                    <a:pt x="2107" y="624"/>
                    <a:pt x="2110" y="636"/>
                    <a:pt x="2112" y="647"/>
                  </a:cubicBezTo>
                  <a:lnTo>
                    <a:pt x="2112" y="647"/>
                  </a:lnTo>
                  <a:lnTo>
                    <a:pt x="3490" y="89"/>
                  </a:lnTo>
                  <a:lnTo>
                    <a:pt x="3490" y="89"/>
                  </a:lnTo>
                  <a:lnTo>
                    <a:pt x="4017" y="803"/>
                  </a:lnTo>
                  <a:cubicBezTo>
                    <a:pt x="4189" y="784"/>
                    <a:pt x="4361" y="775"/>
                    <a:pt x="4528" y="775"/>
                  </a:cubicBezTo>
                  <a:cubicBezTo>
                    <a:pt x="4696" y="775"/>
                    <a:pt x="4858" y="784"/>
                    <a:pt x="5011" y="803"/>
                  </a:cubicBezTo>
                  <a:lnTo>
                    <a:pt x="5049" y="803"/>
                  </a:lnTo>
                  <a:lnTo>
                    <a:pt x="5568" y="62"/>
                  </a:lnTo>
                  <a:lnTo>
                    <a:pt x="5568" y="62"/>
                  </a:lnTo>
                  <a:lnTo>
                    <a:pt x="6921" y="596"/>
                  </a:lnTo>
                  <a:lnTo>
                    <a:pt x="6921" y="596"/>
                  </a:lnTo>
                  <a:cubicBezTo>
                    <a:pt x="6883" y="893"/>
                    <a:pt x="6846" y="1156"/>
                    <a:pt x="6809" y="1492"/>
                  </a:cubicBezTo>
                  <a:cubicBezTo>
                    <a:pt x="7038" y="1683"/>
                    <a:pt x="7306" y="1913"/>
                    <a:pt x="7497" y="2180"/>
                  </a:cubicBezTo>
                  <a:lnTo>
                    <a:pt x="7535" y="2180"/>
                  </a:lnTo>
                  <a:lnTo>
                    <a:pt x="8379" y="2034"/>
                  </a:lnTo>
                  <a:lnTo>
                    <a:pt x="8379" y="2034"/>
                  </a:lnTo>
                  <a:lnTo>
                    <a:pt x="8863" y="3450"/>
                  </a:lnTo>
                  <a:lnTo>
                    <a:pt x="8109" y="3978"/>
                  </a:lnTo>
                  <a:lnTo>
                    <a:pt x="8109" y="4016"/>
                  </a:lnTo>
                  <a:cubicBezTo>
                    <a:pt x="8147" y="4322"/>
                    <a:pt x="8147" y="4666"/>
                    <a:pt x="8109" y="5011"/>
                  </a:cubicBezTo>
                  <a:cubicBezTo>
                    <a:pt x="8373" y="5199"/>
                    <a:pt x="8599" y="5350"/>
                    <a:pt x="8862" y="5537"/>
                  </a:cubicBezTo>
                  <a:lnTo>
                    <a:pt x="8862" y="5537"/>
                  </a:lnTo>
                  <a:lnTo>
                    <a:pt x="8319" y="6877"/>
                  </a:lnTo>
                  <a:lnTo>
                    <a:pt x="8319" y="6877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8312" y="6893"/>
                  </a:lnTo>
                  <a:lnTo>
                    <a:pt x="8312" y="6893"/>
                  </a:lnTo>
                  <a:lnTo>
                    <a:pt x="8300" y="6923"/>
                  </a:lnTo>
                  <a:lnTo>
                    <a:pt x="8348" y="6899"/>
                  </a:lnTo>
                  <a:lnTo>
                    <a:pt x="8348" y="6899"/>
                  </a:lnTo>
                  <a:lnTo>
                    <a:pt x="8492" y="6923"/>
                  </a:lnTo>
                  <a:lnTo>
                    <a:pt x="8530" y="6923"/>
                  </a:lnTo>
                  <a:lnTo>
                    <a:pt x="8530" y="6885"/>
                  </a:lnTo>
                  <a:cubicBezTo>
                    <a:pt x="8721" y="6426"/>
                    <a:pt x="8912" y="5928"/>
                    <a:pt x="9065" y="5469"/>
                  </a:cubicBezTo>
                  <a:lnTo>
                    <a:pt x="9065" y="5431"/>
                  </a:lnTo>
                  <a:cubicBezTo>
                    <a:pt x="8799" y="5241"/>
                    <a:pt x="8533" y="5089"/>
                    <a:pt x="8305" y="4899"/>
                  </a:cubicBezTo>
                  <a:lnTo>
                    <a:pt x="8305" y="4899"/>
                  </a:lnTo>
                  <a:cubicBezTo>
                    <a:pt x="8337" y="4613"/>
                    <a:pt x="8337" y="4294"/>
                    <a:pt x="8304" y="3975"/>
                  </a:cubicBezTo>
                  <a:lnTo>
                    <a:pt x="8304" y="3975"/>
                  </a:lnTo>
                  <a:lnTo>
                    <a:pt x="9027" y="3442"/>
                  </a:lnTo>
                  <a:lnTo>
                    <a:pt x="9065" y="3442"/>
                  </a:lnTo>
                  <a:lnTo>
                    <a:pt x="9065" y="3404"/>
                  </a:lnTo>
                  <a:lnTo>
                    <a:pt x="8453" y="2027"/>
                  </a:lnTo>
                  <a:lnTo>
                    <a:pt x="8453" y="1989"/>
                  </a:lnTo>
                  <a:lnTo>
                    <a:pt x="8415" y="1989"/>
                  </a:lnTo>
                  <a:lnTo>
                    <a:pt x="7569" y="2136"/>
                  </a:lnTo>
                  <a:lnTo>
                    <a:pt x="7569" y="2136"/>
                  </a:lnTo>
                  <a:cubicBezTo>
                    <a:pt x="7343" y="1873"/>
                    <a:pt x="7116" y="1647"/>
                    <a:pt x="6853" y="1458"/>
                  </a:cubicBezTo>
                  <a:lnTo>
                    <a:pt x="6853" y="1458"/>
                  </a:lnTo>
                  <a:lnTo>
                    <a:pt x="7000" y="574"/>
                  </a:lnTo>
                  <a:lnTo>
                    <a:pt x="7000" y="536"/>
                  </a:lnTo>
                  <a:lnTo>
                    <a:pt x="6962" y="536"/>
                  </a:lnTo>
                  <a:lnTo>
                    <a:pt x="5508" y="0"/>
                  </a:lnTo>
                  <a:lnTo>
                    <a:pt x="4976" y="723"/>
                  </a:lnTo>
                  <a:lnTo>
                    <a:pt x="4976" y="723"/>
                  </a:lnTo>
                  <a:cubicBezTo>
                    <a:pt x="4815" y="707"/>
                    <a:pt x="4656" y="698"/>
                    <a:pt x="4500" y="698"/>
                  </a:cubicBezTo>
                  <a:cubicBezTo>
                    <a:pt x="4332" y="698"/>
                    <a:pt x="4170" y="708"/>
                    <a:pt x="4017" y="727"/>
                  </a:cubicBezTo>
                  <a:lnTo>
                    <a:pt x="3481" y="0"/>
                  </a:lnTo>
                  <a:close/>
                  <a:moveTo>
                    <a:pt x="765" y="4065"/>
                  </a:moveTo>
                  <a:cubicBezTo>
                    <a:pt x="729" y="4394"/>
                    <a:pt x="728" y="4723"/>
                    <a:pt x="762" y="5052"/>
                  </a:cubicBezTo>
                  <a:lnTo>
                    <a:pt x="762" y="5052"/>
                  </a:lnTo>
                  <a:lnTo>
                    <a:pt x="39" y="5584"/>
                  </a:lnTo>
                  <a:lnTo>
                    <a:pt x="39" y="5622"/>
                  </a:lnTo>
                  <a:lnTo>
                    <a:pt x="613" y="6999"/>
                  </a:lnTo>
                  <a:lnTo>
                    <a:pt x="613" y="7038"/>
                  </a:lnTo>
                  <a:lnTo>
                    <a:pt x="651" y="7038"/>
                  </a:lnTo>
                  <a:lnTo>
                    <a:pt x="1535" y="6890"/>
                  </a:lnTo>
                  <a:lnTo>
                    <a:pt x="1535" y="6890"/>
                  </a:lnTo>
                  <a:cubicBezTo>
                    <a:pt x="1724" y="7116"/>
                    <a:pt x="1949" y="7378"/>
                    <a:pt x="2248" y="7567"/>
                  </a:cubicBezTo>
                  <a:lnTo>
                    <a:pt x="2248" y="7567"/>
                  </a:lnTo>
                  <a:cubicBezTo>
                    <a:pt x="2181" y="7818"/>
                    <a:pt x="2144" y="8100"/>
                    <a:pt x="2109" y="8416"/>
                  </a:cubicBezTo>
                  <a:lnTo>
                    <a:pt x="2109" y="8416"/>
                  </a:lnTo>
                  <a:lnTo>
                    <a:pt x="2105" y="8414"/>
                  </a:lnTo>
                  <a:lnTo>
                    <a:pt x="2108" y="8418"/>
                  </a:lnTo>
                  <a:lnTo>
                    <a:pt x="2108" y="8418"/>
                  </a:lnTo>
                  <a:cubicBezTo>
                    <a:pt x="2107" y="8430"/>
                    <a:pt x="2106" y="8441"/>
                    <a:pt x="2105" y="8453"/>
                  </a:cubicBezTo>
                  <a:lnTo>
                    <a:pt x="2105" y="8491"/>
                  </a:lnTo>
                  <a:lnTo>
                    <a:pt x="3558" y="9026"/>
                  </a:lnTo>
                  <a:lnTo>
                    <a:pt x="3596" y="9026"/>
                  </a:lnTo>
                  <a:lnTo>
                    <a:pt x="4126" y="8269"/>
                  </a:lnTo>
                  <a:lnTo>
                    <a:pt x="4126" y="8269"/>
                  </a:lnTo>
                  <a:cubicBezTo>
                    <a:pt x="4275" y="8283"/>
                    <a:pt x="4423" y="8290"/>
                    <a:pt x="4571" y="8290"/>
                  </a:cubicBezTo>
                  <a:cubicBezTo>
                    <a:pt x="4732" y="8290"/>
                    <a:pt x="4892" y="8282"/>
                    <a:pt x="5052" y="8265"/>
                  </a:cubicBezTo>
                  <a:lnTo>
                    <a:pt x="5052" y="8265"/>
                  </a:lnTo>
                  <a:lnTo>
                    <a:pt x="5575" y="8937"/>
                  </a:lnTo>
                  <a:lnTo>
                    <a:pt x="5575" y="8937"/>
                  </a:lnTo>
                  <a:lnTo>
                    <a:pt x="5547" y="8950"/>
                  </a:lnTo>
                  <a:lnTo>
                    <a:pt x="5585" y="8950"/>
                  </a:lnTo>
                  <a:lnTo>
                    <a:pt x="5623" y="8988"/>
                  </a:lnTo>
                  <a:lnTo>
                    <a:pt x="5661" y="8988"/>
                  </a:lnTo>
                  <a:lnTo>
                    <a:pt x="7038" y="8414"/>
                  </a:lnTo>
                  <a:lnTo>
                    <a:pt x="7076" y="8414"/>
                  </a:lnTo>
                  <a:lnTo>
                    <a:pt x="7076" y="8376"/>
                  </a:lnTo>
                  <a:cubicBezTo>
                    <a:pt x="7040" y="8082"/>
                    <a:pt x="6968" y="7788"/>
                    <a:pt x="6928" y="7493"/>
                  </a:cubicBezTo>
                  <a:lnTo>
                    <a:pt x="6928" y="7493"/>
                  </a:lnTo>
                  <a:cubicBezTo>
                    <a:pt x="7189" y="7306"/>
                    <a:pt x="7413" y="7083"/>
                    <a:pt x="7601" y="6788"/>
                  </a:cubicBezTo>
                  <a:lnTo>
                    <a:pt x="7601" y="6788"/>
                  </a:lnTo>
                  <a:lnTo>
                    <a:pt x="7459" y="6770"/>
                  </a:lnTo>
                  <a:lnTo>
                    <a:pt x="7421" y="6770"/>
                  </a:lnTo>
                  <a:cubicBezTo>
                    <a:pt x="7229" y="6999"/>
                    <a:pt x="7000" y="7267"/>
                    <a:pt x="6732" y="7458"/>
                  </a:cubicBezTo>
                  <a:lnTo>
                    <a:pt x="6732" y="7497"/>
                  </a:lnTo>
                  <a:lnTo>
                    <a:pt x="6876" y="8359"/>
                  </a:lnTo>
                  <a:lnTo>
                    <a:pt x="6876" y="8359"/>
                  </a:lnTo>
                  <a:lnTo>
                    <a:pt x="5576" y="8937"/>
                  </a:lnTo>
                  <a:lnTo>
                    <a:pt x="5576" y="8937"/>
                  </a:lnTo>
                  <a:cubicBezTo>
                    <a:pt x="5398" y="8690"/>
                    <a:pt x="5222" y="8475"/>
                    <a:pt x="5076" y="8263"/>
                  </a:cubicBezTo>
                  <a:lnTo>
                    <a:pt x="5076" y="8263"/>
                  </a:lnTo>
                  <a:cubicBezTo>
                    <a:pt x="5080" y="8262"/>
                    <a:pt x="5084" y="8262"/>
                    <a:pt x="5088" y="8261"/>
                  </a:cubicBezTo>
                  <a:lnTo>
                    <a:pt x="5075" y="8261"/>
                  </a:lnTo>
                  <a:cubicBezTo>
                    <a:pt x="5067" y="8249"/>
                    <a:pt x="5058" y="8236"/>
                    <a:pt x="5049" y="8223"/>
                  </a:cubicBezTo>
                  <a:lnTo>
                    <a:pt x="5049" y="8185"/>
                  </a:lnTo>
                  <a:lnTo>
                    <a:pt x="5011" y="8185"/>
                  </a:lnTo>
                  <a:cubicBezTo>
                    <a:pt x="4858" y="8204"/>
                    <a:pt x="4696" y="8214"/>
                    <a:pt x="4528" y="8214"/>
                  </a:cubicBezTo>
                  <a:cubicBezTo>
                    <a:pt x="4361" y="8214"/>
                    <a:pt x="4189" y="8204"/>
                    <a:pt x="4017" y="8185"/>
                  </a:cubicBezTo>
                  <a:lnTo>
                    <a:pt x="4017" y="8223"/>
                  </a:lnTo>
                  <a:cubicBezTo>
                    <a:pt x="3832" y="8482"/>
                    <a:pt x="3647" y="8705"/>
                    <a:pt x="3497" y="8927"/>
                  </a:cubicBezTo>
                  <a:lnTo>
                    <a:pt x="3497" y="8927"/>
                  </a:lnTo>
                  <a:lnTo>
                    <a:pt x="2146" y="8430"/>
                  </a:lnTo>
                  <a:lnTo>
                    <a:pt x="2146" y="8430"/>
                  </a:lnTo>
                  <a:cubicBezTo>
                    <a:pt x="2183" y="8129"/>
                    <a:pt x="2221" y="7796"/>
                    <a:pt x="2296" y="7535"/>
                  </a:cubicBezTo>
                  <a:lnTo>
                    <a:pt x="2296" y="7497"/>
                  </a:lnTo>
                  <a:cubicBezTo>
                    <a:pt x="2028" y="7305"/>
                    <a:pt x="1760" y="7076"/>
                    <a:pt x="1569" y="6846"/>
                  </a:cubicBezTo>
                  <a:lnTo>
                    <a:pt x="687" y="6993"/>
                  </a:lnTo>
                  <a:lnTo>
                    <a:pt x="687" y="6993"/>
                  </a:lnTo>
                  <a:cubicBezTo>
                    <a:pt x="504" y="6519"/>
                    <a:pt x="287" y="6080"/>
                    <a:pt x="102" y="5642"/>
                  </a:cubicBezTo>
                  <a:lnTo>
                    <a:pt x="102" y="5642"/>
                  </a:lnTo>
                  <a:lnTo>
                    <a:pt x="804" y="5087"/>
                  </a:lnTo>
                  <a:cubicBezTo>
                    <a:pt x="766" y="4743"/>
                    <a:pt x="766" y="4399"/>
                    <a:pt x="804" y="4093"/>
                  </a:cubicBezTo>
                  <a:lnTo>
                    <a:pt x="765" y="4065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17"/>
            <p:cNvSpPr/>
            <p:nvPr/>
          </p:nvSpPr>
          <p:spPr>
            <a:xfrm>
              <a:off x="8450288" y="2015225"/>
              <a:ext cx="375775" cy="376750"/>
            </a:xfrm>
            <a:custGeom>
              <a:avLst/>
              <a:gdLst/>
              <a:ahLst/>
              <a:cxnLst/>
              <a:rect l="l" t="t" r="r" b="b"/>
              <a:pathLst>
                <a:path w="15031" h="15070" extrusionOk="0">
                  <a:moveTo>
                    <a:pt x="7535" y="4655"/>
                  </a:moveTo>
                  <a:cubicBezTo>
                    <a:pt x="7879" y="4655"/>
                    <a:pt x="8228" y="4720"/>
                    <a:pt x="8567" y="4858"/>
                  </a:cubicBezTo>
                  <a:cubicBezTo>
                    <a:pt x="10824" y="5775"/>
                    <a:pt x="10862" y="8950"/>
                    <a:pt x="8605" y="9906"/>
                  </a:cubicBezTo>
                  <a:cubicBezTo>
                    <a:pt x="8242" y="10063"/>
                    <a:pt x="7876" y="10134"/>
                    <a:pt x="7523" y="10134"/>
                  </a:cubicBezTo>
                  <a:cubicBezTo>
                    <a:pt x="5721" y="10134"/>
                    <a:pt x="4243" y="8274"/>
                    <a:pt x="5010" y="6387"/>
                  </a:cubicBezTo>
                  <a:cubicBezTo>
                    <a:pt x="5418" y="5311"/>
                    <a:pt x="6444" y="4655"/>
                    <a:pt x="7535" y="4655"/>
                  </a:cubicBezTo>
                  <a:close/>
                  <a:moveTo>
                    <a:pt x="9103" y="0"/>
                  </a:moveTo>
                  <a:lnTo>
                    <a:pt x="8261" y="1301"/>
                  </a:lnTo>
                  <a:cubicBezTo>
                    <a:pt x="7974" y="1262"/>
                    <a:pt x="7687" y="1243"/>
                    <a:pt x="7405" y="1243"/>
                  </a:cubicBezTo>
                  <a:cubicBezTo>
                    <a:pt x="7123" y="1243"/>
                    <a:pt x="6846" y="1262"/>
                    <a:pt x="6578" y="1301"/>
                  </a:cubicBezTo>
                  <a:lnTo>
                    <a:pt x="5660" y="77"/>
                  </a:lnTo>
                  <a:lnTo>
                    <a:pt x="3327" y="1071"/>
                  </a:lnTo>
                  <a:lnTo>
                    <a:pt x="3595" y="2601"/>
                  </a:lnTo>
                  <a:cubicBezTo>
                    <a:pt x="3176" y="2944"/>
                    <a:pt x="2795" y="3325"/>
                    <a:pt x="2452" y="3781"/>
                  </a:cubicBezTo>
                  <a:lnTo>
                    <a:pt x="2452" y="3781"/>
                  </a:lnTo>
                  <a:lnTo>
                    <a:pt x="956" y="3557"/>
                  </a:lnTo>
                  <a:lnTo>
                    <a:pt x="0" y="5928"/>
                  </a:lnTo>
                  <a:lnTo>
                    <a:pt x="1224" y="6808"/>
                  </a:lnTo>
                  <a:cubicBezTo>
                    <a:pt x="1147" y="7344"/>
                    <a:pt x="1147" y="7917"/>
                    <a:pt x="1262" y="8453"/>
                  </a:cubicBezTo>
                  <a:lnTo>
                    <a:pt x="0" y="9371"/>
                  </a:lnTo>
                  <a:lnTo>
                    <a:pt x="1033" y="11704"/>
                  </a:lnTo>
                  <a:lnTo>
                    <a:pt x="2524" y="11436"/>
                  </a:lnTo>
                  <a:cubicBezTo>
                    <a:pt x="2868" y="11857"/>
                    <a:pt x="3289" y="12239"/>
                    <a:pt x="3710" y="12583"/>
                  </a:cubicBezTo>
                  <a:lnTo>
                    <a:pt x="3480" y="14113"/>
                  </a:lnTo>
                  <a:lnTo>
                    <a:pt x="5890" y="15069"/>
                  </a:lnTo>
                  <a:lnTo>
                    <a:pt x="6731" y="13807"/>
                  </a:lnTo>
                  <a:cubicBezTo>
                    <a:pt x="6969" y="13823"/>
                    <a:pt x="7200" y="13832"/>
                    <a:pt x="7430" y="13832"/>
                  </a:cubicBezTo>
                  <a:cubicBezTo>
                    <a:pt x="7755" y="13832"/>
                    <a:pt x="8078" y="13814"/>
                    <a:pt x="8414" y="13769"/>
                  </a:cubicBezTo>
                  <a:lnTo>
                    <a:pt x="9332" y="15031"/>
                  </a:lnTo>
                  <a:lnTo>
                    <a:pt x="11665" y="13998"/>
                  </a:lnTo>
                  <a:lnTo>
                    <a:pt x="11359" y="12507"/>
                  </a:lnTo>
                  <a:cubicBezTo>
                    <a:pt x="11818" y="12163"/>
                    <a:pt x="12201" y="11742"/>
                    <a:pt x="12545" y="11321"/>
                  </a:cubicBezTo>
                  <a:lnTo>
                    <a:pt x="14075" y="11551"/>
                  </a:lnTo>
                  <a:lnTo>
                    <a:pt x="15031" y="9141"/>
                  </a:lnTo>
                  <a:lnTo>
                    <a:pt x="13730" y="8300"/>
                  </a:lnTo>
                  <a:cubicBezTo>
                    <a:pt x="13807" y="7726"/>
                    <a:pt x="13807" y="7152"/>
                    <a:pt x="13730" y="6617"/>
                  </a:cubicBezTo>
                  <a:lnTo>
                    <a:pt x="14954" y="5699"/>
                  </a:lnTo>
                  <a:lnTo>
                    <a:pt x="13960" y="3366"/>
                  </a:lnTo>
                  <a:lnTo>
                    <a:pt x="12430" y="3634"/>
                  </a:lnTo>
                  <a:cubicBezTo>
                    <a:pt x="12086" y="3213"/>
                    <a:pt x="11703" y="2830"/>
                    <a:pt x="11244" y="2486"/>
                  </a:cubicBezTo>
                  <a:lnTo>
                    <a:pt x="11474" y="956"/>
                  </a:lnTo>
                  <a:lnTo>
                    <a:pt x="9103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17"/>
            <p:cNvSpPr/>
            <p:nvPr/>
          </p:nvSpPr>
          <p:spPr>
            <a:xfrm>
              <a:off x="8450288" y="2012350"/>
              <a:ext cx="378650" cy="380575"/>
            </a:xfrm>
            <a:custGeom>
              <a:avLst/>
              <a:gdLst/>
              <a:ahLst/>
              <a:cxnLst/>
              <a:rect l="l" t="t" r="r" b="b"/>
              <a:pathLst>
                <a:path w="15146" h="15223" extrusionOk="0">
                  <a:moveTo>
                    <a:pt x="2677" y="3519"/>
                  </a:moveTo>
                  <a:lnTo>
                    <a:pt x="2626" y="3590"/>
                  </a:lnTo>
                  <a:lnTo>
                    <a:pt x="2626" y="3590"/>
                  </a:lnTo>
                  <a:cubicBezTo>
                    <a:pt x="2643" y="3568"/>
                    <a:pt x="2660" y="3545"/>
                    <a:pt x="2677" y="3519"/>
                  </a:cubicBezTo>
                  <a:close/>
                  <a:moveTo>
                    <a:pt x="2626" y="3590"/>
                  </a:moveTo>
                  <a:lnTo>
                    <a:pt x="2626" y="3590"/>
                  </a:lnTo>
                  <a:cubicBezTo>
                    <a:pt x="2569" y="3666"/>
                    <a:pt x="2516" y="3719"/>
                    <a:pt x="2486" y="3749"/>
                  </a:cubicBezTo>
                  <a:cubicBezTo>
                    <a:pt x="2451" y="3783"/>
                    <a:pt x="2448" y="3818"/>
                    <a:pt x="2419" y="3853"/>
                  </a:cubicBezTo>
                  <a:lnTo>
                    <a:pt x="2419" y="3853"/>
                  </a:lnTo>
                  <a:cubicBezTo>
                    <a:pt x="2414" y="3846"/>
                    <a:pt x="2410" y="3838"/>
                    <a:pt x="2410" y="3825"/>
                  </a:cubicBezTo>
                  <a:lnTo>
                    <a:pt x="2104" y="3787"/>
                  </a:lnTo>
                  <a:lnTo>
                    <a:pt x="956" y="3596"/>
                  </a:lnTo>
                  <a:cubicBezTo>
                    <a:pt x="947" y="3621"/>
                    <a:pt x="937" y="3646"/>
                    <a:pt x="927" y="3672"/>
                  </a:cubicBezTo>
                  <a:lnTo>
                    <a:pt x="918" y="3672"/>
                  </a:lnTo>
                  <a:lnTo>
                    <a:pt x="927" y="3674"/>
                  </a:lnTo>
                  <a:lnTo>
                    <a:pt x="927" y="3674"/>
                  </a:lnTo>
                  <a:cubicBezTo>
                    <a:pt x="701" y="4275"/>
                    <a:pt x="403" y="5051"/>
                    <a:pt x="0" y="5967"/>
                  </a:cubicBezTo>
                  <a:lnTo>
                    <a:pt x="0" y="6005"/>
                  </a:lnTo>
                  <a:lnTo>
                    <a:pt x="38" y="6005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432" y="5058"/>
                    <a:pt x="729" y="4277"/>
                    <a:pt x="954" y="3678"/>
                  </a:cubicBezTo>
                  <a:lnTo>
                    <a:pt x="954" y="3678"/>
                  </a:lnTo>
                  <a:lnTo>
                    <a:pt x="2065" y="3863"/>
                  </a:lnTo>
                  <a:lnTo>
                    <a:pt x="2371" y="3902"/>
                  </a:lnTo>
                  <a:lnTo>
                    <a:pt x="2448" y="3902"/>
                  </a:lnTo>
                  <a:cubicBezTo>
                    <a:pt x="2448" y="3876"/>
                    <a:pt x="2431" y="3868"/>
                    <a:pt x="2419" y="3853"/>
                  </a:cubicBezTo>
                  <a:lnTo>
                    <a:pt x="2419" y="3853"/>
                  </a:lnTo>
                  <a:cubicBezTo>
                    <a:pt x="2454" y="3819"/>
                    <a:pt x="2486" y="3787"/>
                    <a:pt x="2486" y="3787"/>
                  </a:cubicBezTo>
                  <a:lnTo>
                    <a:pt x="2626" y="3590"/>
                  </a:lnTo>
                  <a:close/>
                  <a:moveTo>
                    <a:pt x="9064" y="1"/>
                  </a:moveTo>
                  <a:lnTo>
                    <a:pt x="9026" y="39"/>
                  </a:lnTo>
                  <a:cubicBezTo>
                    <a:pt x="8721" y="496"/>
                    <a:pt x="8455" y="915"/>
                    <a:pt x="8150" y="1296"/>
                  </a:cubicBezTo>
                  <a:lnTo>
                    <a:pt x="8150" y="1296"/>
                  </a:lnTo>
                  <a:cubicBezTo>
                    <a:pt x="7938" y="1283"/>
                    <a:pt x="7731" y="1276"/>
                    <a:pt x="7524" y="1276"/>
                  </a:cubicBezTo>
                  <a:cubicBezTo>
                    <a:pt x="7210" y="1276"/>
                    <a:pt x="6899" y="1293"/>
                    <a:pt x="6575" y="1335"/>
                  </a:cubicBezTo>
                  <a:lnTo>
                    <a:pt x="6575" y="1335"/>
                  </a:lnTo>
                  <a:lnTo>
                    <a:pt x="5660" y="115"/>
                  </a:lnTo>
                  <a:lnTo>
                    <a:pt x="5660" y="77"/>
                  </a:lnTo>
                  <a:lnTo>
                    <a:pt x="3289" y="1110"/>
                  </a:lnTo>
                  <a:cubicBezTo>
                    <a:pt x="3404" y="1722"/>
                    <a:pt x="3480" y="2219"/>
                    <a:pt x="3557" y="2639"/>
                  </a:cubicBezTo>
                  <a:cubicBezTo>
                    <a:pt x="3251" y="2907"/>
                    <a:pt x="2945" y="3175"/>
                    <a:pt x="2677" y="3519"/>
                  </a:cubicBezTo>
                  <a:cubicBezTo>
                    <a:pt x="2983" y="3213"/>
                    <a:pt x="3251" y="2945"/>
                    <a:pt x="3595" y="2678"/>
                  </a:cubicBezTo>
                  <a:cubicBezTo>
                    <a:pt x="3520" y="2265"/>
                    <a:pt x="3445" y="1779"/>
                    <a:pt x="3334" y="1183"/>
                  </a:cubicBezTo>
                  <a:lnTo>
                    <a:pt x="3334" y="1183"/>
                  </a:lnTo>
                  <a:lnTo>
                    <a:pt x="5631" y="204"/>
                  </a:lnTo>
                  <a:lnTo>
                    <a:pt x="6578" y="1492"/>
                  </a:lnTo>
                  <a:lnTo>
                    <a:pt x="6655" y="1492"/>
                  </a:lnTo>
                  <a:cubicBezTo>
                    <a:pt x="6923" y="1454"/>
                    <a:pt x="7200" y="1435"/>
                    <a:pt x="7477" y="1435"/>
                  </a:cubicBezTo>
                  <a:cubicBezTo>
                    <a:pt x="7754" y="1435"/>
                    <a:pt x="8032" y="1454"/>
                    <a:pt x="8299" y="1492"/>
                  </a:cubicBezTo>
                  <a:lnTo>
                    <a:pt x="8338" y="1492"/>
                  </a:lnTo>
                  <a:lnTo>
                    <a:pt x="8338" y="1454"/>
                  </a:lnTo>
                  <a:lnTo>
                    <a:pt x="9201" y="216"/>
                  </a:lnTo>
                  <a:lnTo>
                    <a:pt x="11465" y="1129"/>
                  </a:lnTo>
                  <a:lnTo>
                    <a:pt x="11465" y="1129"/>
                  </a:lnTo>
                  <a:cubicBezTo>
                    <a:pt x="11391" y="1607"/>
                    <a:pt x="11316" y="2086"/>
                    <a:pt x="11206" y="2601"/>
                  </a:cubicBezTo>
                  <a:lnTo>
                    <a:pt x="11206" y="2639"/>
                  </a:lnTo>
                  <a:lnTo>
                    <a:pt x="11244" y="2678"/>
                  </a:lnTo>
                  <a:cubicBezTo>
                    <a:pt x="11703" y="2984"/>
                    <a:pt x="12086" y="3404"/>
                    <a:pt x="12430" y="3825"/>
                  </a:cubicBezTo>
                  <a:lnTo>
                    <a:pt x="12468" y="3863"/>
                  </a:lnTo>
                  <a:lnTo>
                    <a:pt x="12506" y="3863"/>
                  </a:lnTo>
                  <a:lnTo>
                    <a:pt x="13944" y="3569"/>
                  </a:lnTo>
                  <a:lnTo>
                    <a:pt x="13944" y="3569"/>
                  </a:lnTo>
                  <a:cubicBezTo>
                    <a:pt x="14272" y="4300"/>
                    <a:pt x="14600" y="5064"/>
                    <a:pt x="14929" y="5795"/>
                  </a:cubicBezTo>
                  <a:lnTo>
                    <a:pt x="14929" y="5795"/>
                  </a:lnTo>
                  <a:lnTo>
                    <a:pt x="13730" y="6694"/>
                  </a:lnTo>
                  <a:lnTo>
                    <a:pt x="13692" y="6732"/>
                  </a:lnTo>
                  <a:lnTo>
                    <a:pt x="13692" y="6770"/>
                  </a:lnTo>
                  <a:cubicBezTo>
                    <a:pt x="13769" y="7306"/>
                    <a:pt x="13769" y="7879"/>
                    <a:pt x="13692" y="8415"/>
                  </a:cubicBezTo>
                  <a:lnTo>
                    <a:pt x="13692" y="8453"/>
                  </a:lnTo>
                  <a:lnTo>
                    <a:pt x="13730" y="8491"/>
                  </a:lnTo>
                  <a:lnTo>
                    <a:pt x="14938" y="9296"/>
                  </a:lnTo>
                  <a:lnTo>
                    <a:pt x="14031" y="11582"/>
                  </a:lnTo>
                  <a:lnTo>
                    <a:pt x="14031" y="11582"/>
                  </a:lnTo>
                  <a:lnTo>
                    <a:pt x="12583" y="11360"/>
                  </a:lnTo>
                  <a:lnTo>
                    <a:pt x="12506" y="11360"/>
                  </a:lnTo>
                  <a:lnTo>
                    <a:pt x="12506" y="11398"/>
                  </a:lnTo>
                  <a:cubicBezTo>
                    <a:pt x="12162" y="11819"/>
                    <a:pt x="11780" y="12239"/>
                    <a:pt x="11359" y="12583"/>
                  </a:cubicBezTo>
                  <a:lnTo>
                    <a:pt x="11321" y="12622"/>
                  </a:lnTo>
                  <a:lnTo>
                    <a:pt x="11321" y="12660"/>
                  </a:lnTo>
                  <a:cubicBezTo>
                    <a:pt x="11394" y="13137"/>
                    <a:pt x="11503" y="13650"/>
                    <a:pt x="11579" y="14096"/>
                  </a:cubicBezTo>
                  <a:lnTo>
                    <a:pt x="11579" y="14096"/>
                  </a:lnTo>
                  <a:lnTo>
                    <a:pt x="9352" y="15082"/>
                  </a:lnTo>
                  <a:lnTo>
                    <a:pt x="9352" y="15082"/>
                  </a:lnTo>
                  <a:lnTo>
                    <a:pt x="8491" y="13846"/>
                  </a:lnTo>
                  <a:lnTo>
                    <a:pt x="8452" y="13807"/>
                  </a:lnTo>
                  <a:lnTo>
                    <a:pt x="8414" y="13807"/>
                  </a:lnTo>
                  <a:cubicBezTo>
                    <a:pt x="8101" y="13852"/>
                    <a:pt x="7774" y="13871"/>
                    <a:pt x="7449" y="13871"/>
                  </a:cubicBezTo>
                  <a:cubicBezTo>
                    <a:pt x="7220" y="13871"/>
                    <a:pt x="6991" y="13861"/>
                    <a:pt x="6770" y="13846"/>
                  </a:cubicBezTo>
                  <a:lnTo>
                    <a:pt x="6731" y="13846"/>
                  </a:lnTo>
                  <a:lnTo>
                    <a:pt x="6693" y="13884"/>
                  </a:lnTo>
                  <a:lnTo>
                    <a:pt x="5851" y="15092"/>
                  </a:lnTo>
                  <a:lnTo>
                    <a:pt x="3566" y="14171"/>
                  </a:lnTo>
                  <a:lnTo>
                    <a:pt x="3566" y="14171"/>
                  </a:lnTo>
                  <a:cubicBezTo>
                    <a:pt x="3639" y="13690"/>
                    <a:pt x="3713" y="13178"/>
                    <a:pt x="3786" y="12736"/>
                  </a:cubicBezTo>
                  <a:lnTo>
                    <a:pt x="3786" y="12660"/>
                  </a:lnTo>
                  <a:lnTo>
                    <a:pt x="3748" y="12660"/>
                  </a:lnTo>
                  <a:cubicBezTo>
                    <a:pt x="3327" y="12316"/>
                    <a:pt x="2907" y="11933"/>
                    <a:pt x="2601" y="11513"/>
                  </a:cubicBezTo>
                  <a:lnTo>
                    <a:pt x="2563" y="11474"/>
                  </a:lnTo>
                  <a:lnTo>
                    <a:pt x="2524" y="11474"/>
                  </a:lnTo>
                  <a:lnTo>
                    <a:pt x="1050" y="11732"/>
                  </a:lnTo>
                  <a:lnTo>
                    <a:pt x="1050" y="11732"/>
                  </a:lnTo>
                  <a:lnTo>
                    <a:pt x="101" y="9505"/>
                  </a:lnTo>
                  <a:lnTo>
                    <a:pt x="1300" y="8606"/>
                  </a:lnTo>
                  <a:lnTo>
                    <a:pt x="1339" y="8606"/>
                  </a:lnTo>
                  <a:lnTo>
                    <a:pt x="1339" y="8568"/>
                  </a:lnTo>
                  <a:cubicBezTo>
                    <a:pt x="1262" y="8032"/>
                    <a:pt x="1224" y="7459"/>
                    <a:pt x="1300" y="6923"/>
                  </a:cubicBezTo>
                  <a:lnTo>
                    <a:pt x="1300" y="6885"/>
                  </a:lnTo>
                  <a:lnTo>
                    <a:pt x="1300" y="6847"/>
                  </a:lnTo>
                  <a:cubicBezTo>
                    <a:pt x="1299" y="6858"/>
                    <a:pt x="1297" y="6870"/>
                    <a:pt x="1296" y="6881"/>
                  </a:cubicBezTo>
                  <a:lnTo>
                    <a:pt x="1296" y="6881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58" y="6031"/>
                    <a:pt x="54" y="6041"/>
                    <a:pt x="50" y="6051"/>
                  </a:cubicBezTo>
                  <a:lnTo>
                    <a:pt x="50" y="6051"/>
                  </a:lnTo>
                  <a:lnTo>
                    <a:pt x="38" y="6043"/>
                  </a:lnTo>
                  <a:lnTo>
                    <a:pt x="38" y="6082"/>
                  </a:lnTo>
                  <a:cubicBezTo>
                    <a:pt x="42" y="6071"/>
                    <a:pt x="46" y="6061"/>
                    <a:pt x="50" y="6051"/>
                  </a:cubicBezTo>
                  <a:lnTo>
                    <a:pt x="50" y="6051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96" y="6882"/>
                    <a:pt x="1296" y="6881"/>
                    <a:pt x="1296" y="6881"/>
                  </a:cubicBezTo>
                  <a:lnTo>
                    <a:pt x="1296" y="6881"/>
                  </a:lnTo>
                  <a:lnTo>
                    <a:pt x="1300" y="6885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26" y="7395"/>
                    <a:pt x="1226" y="7943"/>
                    <a:pt x="1296" y="8457"/>
                  </a:cubicBezTo>
                  <a:lnTo>
                    <a:pt x="1296" y="8457"/>
                  </a:lnTo>
                  <a:lnTo>
                    <a:pt x="77" y="9371"/>
                  </a:lnTo>
                  <a:lnTo>
                    <a:pt x="38" y="9409"/>
                  </a:lnTo>
                  <a:lnTo>
                    <a:pt x="38" y="9447"/>
                  </a:lnTo>
                  <a:cubicBezTo>
                    <a:pt x="339" y="10162"/>
                    <a:pt x="677" y="10913"/>
                    <a:pt x="1015" y="11738"/>
                  </a:cubicBezTo>
                  <a:lnTo>
                    <a:pt x="1015" y="11738"/>
                  </a:lnTo>
                  <a:lnTo>
                    <a:pt x="994" y="11742"/>
                  </a:lnTo>
                  <a:lnTo>
                    <a:pt x="1023" y="11756"/>
                  </a:lnTo>
                  <a:lnTo>
                    <a:pt x="1023" y="11756"/>
                  </a:lnTo>
                  <a:cubicBezTo>
                    <a:pt x="1026" y="11764"/>
                    <a:pt x="1029" y="11772"/>
                    <a:pt x="1033" y="11780"/>
                  </a:cubicBezTo>
                  <a:lnTo>
                    <a:pt x="1033" y="11819"/>
                  </a:lnTo>
                  <a:lnTo>
                    <a:pt x="1071" y="11819"/>
                  </a:lnTo>
                  <a:lnTo>
                    <a:pt x="2534" y="11563"/>
                  </a:lnTo>
                  <a:lnTo>
                    <a:pt x="2534" y="11563"/>
                  </a:lnTo>
                  <a:cubicBezTo>
                    <a:pt x="2865" y="11965"/>
                    <a:pt x="3266" y="12368"/>
                    <a:pt x="3703" y="12702"/>
                  </a:cubicBezTo>
                  <a:lnTo>
                    <a:pt x="3703" y="12702"/>
                  </a:lnTo>
                  <a:cubicBezTo>
                    <a:pt x="3629" y="13152"/>
                    <a:pt x="3555" y="13671"/>
                    <a:pt x="3480" y="14190"/>
                  </a:cubicBezTo>
                  <a:lnTo>
                    <a:pt x="3480" y="14228"/>
                  </a:lnTo>
                  <a:lnTo>
                    <a:pt x="3519" y="14228"/>
                  </a:lnTo>
                  <a:lnTo>
                    <a:pt x="5890" y="15184"/>
                  </a:lnTo>
                  <a:lnTo>
                    <a:pt x="5928" y="15222"/>
                  </a:lnTo>
                  <a:lnTo>
                    <a:pt x="5966" y="15146"/>
                  </a:lnTo>
                  <a:lnTo>
                    <a:pt x="6815" y="13928"/>
                  </a:lnTo>
                  <a:lnTo>
                    <a:pt x="6815" y="13928"/>
                  </a:lnTo>
                  <a:cubicBezTo>
                    <a:pt x="7057" y="13959"/>
                    <a:pt x="7292" y="13975"/>
                    <a:pt x="7527" y="13975"/>
                  </a:cubicBezTo>
                  <a:cubicBezTo>
                    <a:pt x="7811" y="13975"/>
                    <a:pt x="8094" y="13951"/>
                    <a:pt x="8386" y="13897"/>
                  </a:cubicBezTo>
                  <a:lnTo>
                    <a:pt x="8386" y="13897"/>
                  </a:lnTo>
                  <a:lnTo>
                    <a:pt x="9294" y="15108"/>
                  </a:lnTo>
                  <a:lnTo>
                    <a:pt x="9332" y="15184"/>
                  </a:lnTo>
                  <a:lnTo>
                    <a:pt x="9370" y="15146"/>
                  </a:lnTo>
                  <a:lnTo>
                    <a:pt x="11742" y="14152"/>
                  </a:lnTo>
                  <a:lnTo>
                    <a:pt x="11780" y="14113"/>
                  </a:lnTo>
                  <a:lnTo>
                    <a:pt x="11780" y="14037"/>
                  </a:lnTo>
                  <a:cubicBezTo>
                    <a:pt x="11705" y="13590"/>
                    <a:pt x="11595" y="13071"/>
                    <a:pt x="11518" y="12585"/>
                  </a:cubicBezTo>
                  <a:lnTo>
                    <a:pt x="11518" y="12585"/>
                  </a:lnTo>
                  <a:cubicBezTo>
                    <a:pt x="11910" y="12259"/>
                    <a:pt x="12300" y="11868"/>
                    <a:pt x="12626" y="11443"/>
                  </a:cubicBezTo>
                  <a:lnTo>
                    <a:pt x="12626" y="11443"/>
                  </a:lnTo>
                  <a:lnTo>
                    <a:pt x="14002" y="11654"/>
                  </a:lnTo>
                  <a:lnTo>
                    <a:pt x="14002" y="11654"/>
                  </a:lnTo>
                  <a:lnTo>
                    <a:pt x="13998" y="11666"/>
                  </a:lnTo>
                  <a:lnTo>
                    <a:pt x="14008" y="11655"/>
                  </a:lnTo>
                  <a:lnTo>
                    <a:pt x="14008" y="11655"/>
                  </a:lnTo>
                  <a:lnTo>
                    <a:pt x="14075" y="11666"/>
                  </a:lnTo>
                  <a:lnTo>
                    <a:pt x="14151" y="11666"/>
                  </a:lnTo>
                  <a:lnTo>
                    <a:pt x="14189" y="11627"/>
                  </a:lnTo>
                  <a:cubicBezTo>
                    <a:pt x="14495" y="10786"/>
                    <a:pt x="14801" y="10021"/>
                    <a:pt x="15145" y="9218"/>
                  </a:cubicBezTo>
                  <a:lnTo>
                    <a:pt x="15145" y="9180"/>
                  </a:lnTo>
                  <a:lnTo>
                    <a:pt x="15069" y="9141"/>
                  </a:lnTo>
                  <a:lnTo>
                    <a:pt x="13848" y="8290"/>
                  </a:lnTo>
                  <a:lnTo>
                    <a:pt x="13848" y="8290"/>
                  </a:lnTo>
                  <a:cubicBezTo>
                    <a:pt x="13882" y="7748"/>
                    <a:pt x="13881" y="7207"/>
                    <a:pt x="13813" y="6700"/>
                  </a:cubicBezTo>
                  <a:lnTo>
                    <a:pt x="13813" y="6700"/>
                  </a:lnTo>
                  <a:lnTo>
                    <a:pt x="15031" y="5814"/>
                  </a:lnTo>
                  <a:lnTo>
                    <a:pt x="15069" y="5776"/>
                  </a:lnTo>
                  <a:lnTo>
                    <a:pt x="15069" y="5737"/>
                  </a:lnTo>
                  <a:cubicBezTo>
                    <a:pt x="14687" y="4934"/>
                    <a:pt x="14381" y="4131"/>
                    <a:pt x="14036" y="3366"/>
                  </a:cubicBezTo>
                  <a:lnTo>
                    <a:pt x="13998" y="3328"/>
                  </a:lnTo>
                  <a:lnTo>
                    <a:pt x="13960" y="3328"/>
                  </a:lnTo>
                  <a:lnTo>
                    <a:pt x="12496" y="3621"/>
                  </a:lnTo>
                  <a:lnTo>
                    <a:pt x="12496" y="3621"/>
                  </a:lnTo>
                  <a:cubicBezTo>
                    <a:pt x="12156" y="3208"/>
                    <a:pt x="11744" y="2796"/>
                    <a:pt x="11331" y="2457"/>
                  </a:cubicBezTo>
                  <a:lnTo>
                    <a:pt x="11331" y="2457"/>
                  </a:lnTo>
                  <a:cubicBezTo>
                    <a:pt x="11404" y="1979"/>
                    <a:pt x="11477" y="1470"/>
                    <a:pt x="11550" y="995"/>
                  </a:cubicBezTo>
                  <a:lnTo>
                    <a:pt x="11550" y="957"/>
                  </a:lnTo>
                  <a:lnTo>
                    <a:pt x="11474" y="957"/>
                  </a:lnTo>
                  <a:lnTo>
                    <a:pt x="9103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17"/>
            <p:cNvSpPr/>
            <p:nvPr/>
          </p:nvSpPr>
          <p:spPr>
            <a:xfrm>
              <a:off x="8226513" y="2459388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words">
  <p:cSld name="CUSTOM_16">
    <p:spTree>
      <p:nvGrpSpPr>
        <p:cNvPr id="1" name="Shape 2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6" name="Google Shape;236;p19"/>
          <p:cNvGrpSpPr/>
          <p:nvPr/>
        </p:nvGrpSpPr>
        <p:grpSpPr>
          <a:xfrm>
            <a:off x="2445725" y="386175"/>
            <a:ext cx="5978400" cy="722875"/>
            <a:chOff x="2445725" y="386175"/>
            <a:chExt cx="5978400" cy="722875"/>
          </a:xfrm>
        </p:grpSpPr>
        <p:sp>
          <p:nvSpPr>
            <p:cNvPr id="237" name="Google Shape;237;p19"/>
            <p:cNvSpPr/>
            <p:nvPr/>
          </p:nvSpPr>
          <p:spPr>
            <a:xfrm>
              <a:off x="2445725" y="474550"/>
              <a:ext cx="5877600" cy="634500"/>
            </a:xfrm>
            <a:prstGeom prst="rect">
              <a:avLst/>
            </a:pr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19"/>
            <p:cNvSpPr/>
            <p:nvPr/>
          </p:nvSpPr>
          <p:spPr>
            <a:xfrm>
              <a:off x="2546525" y="386175"/>
              <a:ext cx="5877600" cy="6345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" name="Google Shape;239;p19"/>
          <p:cNvSpPr txBox="1">
            <a:spLocks noGrp="1"/>
          </p:cNvSpPr>
          <p:nvPr>
            <p:ph type="ctrTitle"/>
          </p:nvPr>
        </p:nvSpPr>
        <p:spPr>
          <a:xfrm>
            <a:off x="2261427" y="473350"/>
            <a:ext cx="6032100" cy="3849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Font typeface="Fira Sans Condensed Medium"/>
              <a:buNone/>
              <a:defRPr sz="1600">
                <a:solidFill>
                  <a:srgbClr val="000000"/>
                </a:solidFill>
                <a:latin typeface="Fira Sans Condensed Medium"/>
                <a:ea typeface="Fira Sans Condensed Medium"/>
                <a:cs typeface="Fira Sans Condensed Medium"/>
                <a:sym typeface="Fira Sans Condensed Medium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">
    <p:spTree>
      <p:nvGrpSpPr>
        <p:cNvPr id="1" name="Shape 24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63158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3"/>
          <p:cNvSpPr/>
          <p:nvPr/>
        </p:nvSpPr>
        <p:spPr>
          <a:xfrm>
            <a:off x="3154724" y="645568"/>
            <a:ext cx="5092788" cy="2127741"/>
          </a:xfrm>
          <a:custGeom>
            <a:avLst/>
            <a:gdLst/>
            <a:ahLst/>
            <a:cxnLst/>
            <a:rect l="l" t="t" r="r" b="b"/>
            <a:pathLst>
              <a:path w="69455" h="46508" extrusionOk="0">
                <a:moveTo>
                  <a:pt x="0" y="1"/>
                </a:moveTo>
                <a:lnTo>
                  <a:pt x="0" y="46508"/>
                </a:lnTo>
                <a:lnTo>
                  <a:pt x="69455" y="46508"/>
                </a:lnTo>
                <a:lnTo>
                  <a:pt x="69455" y="42224"/>
                </a:lnTo>
                <a:lnTo>
                  <a:pt x="4628" y="1"/>
                </a:lnTo>
                <a:close/>
              </a:path>
            </a:pathLst>
          </a:custGeom>
          <a:solidFill>
            <a:srgbClr val="A4C1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" name="Google Shape;28;p3"/>
          <p:cNvSpPr/>
          <p:nvPr/>
        </p:nvSpPr>
        <p:spPr>
          <a:xfrm>
            <a:off x="3228899" y="551643"/>
            <a:ext cx="5181600" cy="21276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3"/>
          <p:cNvSpPr/>
          <p:nvPr/>
        </p:nvSpPr>
        <p:spPr>
          <a:xfrm>
            <a:off x="3395247" y="626617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" name="Google Shape;30;p3"/>
          <p:cNvSpPr/>
          <p:nvPr/>
        </p:nvSpPr>
        <p:spPr>
          <a:xfrm>
            <a:off x="3506988" y="626617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1" name="Google Shape;31;p3"/>
          <p:cNvCxnSpPr/>
          <p:nvPr/>
        </p:nvCxnSpPr>
        <p:spPr>
          <a:xfrm>
            <a:off x="3228904" y="773818"/>
            <a:ext cx="51951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" name="Google Shape;32;p3"/>
          <p:cNvSpPr/>
          <p:nvPr/>
        </p:nvSpPr>
        <p:spPr>
          <a:xfrm>
            <a:off x="3618726" y="626617"/>
            <a:ext cx="78000" cy="744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 txBox="1">
            <a:spLocks noGrp="1"/>
          </p:cNvSpPr>
          <p:nvPr>
            <p:ph type="ctrTitle"/>
          </p:nvPr>
        </p:nvSpPr>
        <p:spPr>
          <a:xfrm>
            <a:off x="4848951" y="721767"/>
            <a:ext cx="3492000" cy="9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None/>
              <a:defRPr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3"/>
          <p:cNvSpPr txBox="1">
            <a:spLocks noGrp="1"/>
          </p:cNvSpPr>
          <p:nvPr>
            <p:ph type="subTitle" idx="1"/>
          </p:nvPr>
        </p:nvSpPr>
        <p:spPr>
          <a:xfrm>
            <a:off x="4848950" y="1626807"/>
            <a:ext cx="3271800" cy="94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5" name="Google Shape;35;p3"/>
          <p:cNvSpPr txBox="1">
            <a:spLocks noGrp="1"/>
          </p:cNvSpPr>
          <p:nvPr>
            <p:ph type="title" idx="2" hasCustomPrompt="1"/>
          </p:nvPr>
        </p:nvSpPr>
        <p:spPr>
          <a:xfrm>
            <a:off x="3316276" y="1287568"/>
            <a:ext cx="138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0"/>
              <a:buNone/>
              <a:defRPr sz="9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800"/>
              <a:buFont typeface="Fira Sans Extra Condensed Medium"/>
              <a:buNone/>
              <a:defRPr sz="4800">
                <a:solidFill>
                  <a:srgbClr val="000000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 txBox="1">
            <a:spLocks noGrp="1"/>
          </p:cNvSpPr>
          <p:nvPr>
            <p:ph type="ctrTitle"/>
          </p:nvPr>
        </p:nvSpPr>
        <p:spPr>
          <a:xfrm>
            <a:off x="984900" y="1895675"/>
            <a:ext cx="2794800" cy="790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3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38" name="Google Shape;38;p4"/>
          <p:cNvSpPr txBox="1">
            <a:spLocks noGrp="1"/>
          </p:cNvSpPr>
          <p:nvPr>
            <p:ph type="subTitle" idx="1"/>
          </p:nvPr>
        </p:nvSpPr>
        <p:spPr>
          <a:xfrm>
            <a:off x="984900" y="2686175"/>
            <a:ext cx="2557200" cy="122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9" name="Google Shape;39;p4"/>
          <p:cNvGrpSpPr/>
          <p:nvPr/>
        </p:nvGrpSpPr>
        <p:grpSpPr>
          <a:xfrm rot="2700000">
            <a:off x="480744" y="4208292"/>
            <a:ext cx="701302" cy="591865"/>
            <a:chOff x="5495733" y="3271125"/>
            <a:chExt cx="1159989" cy="978975"/>
          </a:xfrm>
        </p:grpSpPr>
        <p:sp>
          <p:nvSpPr>
            <p:cNvPr id="40" name="Google Shape;40;p4"/>
            <p:cNvSpPr/>
            <p:nvPr/>
          </p:nvSpPr>
          <p:spPr>
            <a:xfrm rot="1394850">
              <a:off x="5924709" y="3308199"/>
              <a:ext cx="228548" cy="228548"/>
            </a:xfrm>
            <a:custGeom>
              <a:avLst/>
              <a:gdLst/>
              <a:ahLst/>
              <a:cxnLst/>
              <a:rect l="l" t="t" r="r" b="b"/>
              <a:pathLst>
                <a:path w="9142" h="9142" extrusionOk="0">
                  <a:moveTo>
                    <a:pt x="4592" y="2909"/>
                  </a:moveTo>
                  <a:cubicBezTo>
                    <a:pt x="4705" y="2909"/>
                    <a:pt x="4820" y="2921"/>
                    <a:pt x="4934" y="2946"/>
                  </a:cubicBezTo>
                  <a:cubicBezTo>
                    <a:pt x="6349" y="3252"/>
                    <a:pt x="6732" y="5126"/>
                    <a:pt x="5508" y="5929"/>
                  </a:cubicBezTo>
                  <a:cubicBezTo>
                    <a:pt x="5223" y="6116"/>
                    <a:pt x="4917" y="6199"/>
                    <a:pt x="4620" y="6199"/>
                  </a:cubicBezTo>
                  <a:cubicBezTo>
                    <a:pt x="3640" y="6199"/>
                    <a:pt x="2749" y="5294"/>
                    <a:pt x="2984" y="4208"/>
                  </a:cubicBezTo>
                  <a:cubicBezTo>
                    <a:pt x="3150" y="3443"/>
                    <a:pt x="3837" y="2909"/>
                    <a:pt x="4592" y="2909"/>
                  </a:cubicBezTo>
                  <a:close/>
                  <a:moveTo>
                    <a:pt x="4743" y="1"/>
                  </a:moveTo>
                  <a:lnTo>
                    <a:pt x="4360" y="842"/>
                  </a:lnTo>
                  <a:cubicBezTo>
                    <a:pt x="4054" y="881"/>
                    <a:pt x="3710" y="919"/>
                    <a:pt x="3404" y="1034"/>
                  </a:cubicBezTo>
                  <a:lnTo>
                    <a:pt x="2754" y="383"/>
                  </a:lnTo>
                  <a:lnTo>
                    <a:pt x="1492" y="1225"/>
                  </a:lnTo>
                  <a:lnTo>
                    <a:pt x="1798" y="2104"/>
                  </a:lnTo>
                  <a:cubicBezTo>
                    <a:pt x="1568" y="2334"/>
                    <a:pt x="1377" y="2602"/>
                    <a:pt x="1224" y="2908"/>
                  </a:cubicBezTo>
                  <a:lnTo>
                    <a:pt x="306" y="2908"/>
                  </a:lnTo>
                  <a:lnTo>
                    <a:pt x="0" y="4399"/>
                  </a:lnTo>
                  <a:lnTo>
                    <a:pt x="842" y="4782"/>
                  </a:lnTo>
                  <a:cubicBezTo>
                    <a:pt x="842" y="5088"/>
                    <a:pt x="918" y="5432"/>
                    <a:pt x="995" y="5738"/>
                  </a:cubicBezTo>
                  <a:lnTo>
                    <a:pt x="345" y="6388"/>
                  </a:lnTo>
                  <a:lnTo>
                    <a:pt x="1186" y="7688"/>
                  </a:lnTo>
                  <a:lnTo>
                    <a:pt x="2066" y="7344"/>
                  </a:lnTo>
                  <a:cubicBezTo>
                    <a:pt x="2295" y="7574"/>
                    <a:pt x="2601" y="7765"/>
                    <a:pt x="2869" y="7918"/>
                  </a:cubicBezTo>
                  <a:lnTo>
                    <a:pt x="2869" y="8836"/>
                  </a:lnTo>
                  <a:lnTo>
                    <a:pt x="4360" y="9142"/>
                  </a:lnTo>
                  <a:lnTo>
                    <a:pt x="4743" y="8339"/>
                  </a:lnTo>
                  <a:cubicBezTo>
                    <a:pt x="5087" y="8300"/>
                    <a:pt x="5393" y="8224"/>
                    <a:pt x="5699" y="8147"/>
                  </a:cubicBezTo>
                  <a:lnTo>
                    <a:pt x="6387" y="8798"/>
                  </a:lnTo>
                  <a:lnTo>
                    <a:pt x="7650" y="7956"/>
                  </a:lnTo>
                  <a:lnTo>
                    <a:pt x="7344" y="7076"/>
                  </a:lnTo>
                  <a:cubicBezTo>
                    <a:pt x="7573" y="6847"/>
                    <a:pt x="7764" y="6579"/>
                    <a:pt x="7917" y="6273"/>
                  </a:cubicBezTo>
                  <a:lnTo>
                    <a:pt x="8835" y="6273"/>
                  </a:lnTo>
                  <a:lnTo>
                    <a:pt x="9141" y="4782"/>
                  </a:lnTo>
                  <a:lnTo>
                    <a:pt x="8300" y="4399"/>
                  </a:lnTo>
                  <a:cubicBezTo>
                    <a:pt x="8300" y="4055"/>
                    <a:pt x="8223" y="3749"/>
                    <a:pt x="8109" y="3443"/>
                  </a:cubicBezTo>
                  <a:lnTo>
                    <a:pt x="8759" y="2793"/>
                  </a:lnTo>
                  <a:lnTo>
                    <a:pt x="7917" y="1493"/>
                  </a:lnTo>
                  <a:lnTo>
                    <a:pt x="7076" y="1799"/>
                  </a:lnTo>
                  <a:cubicBezTo>
                    <a:pt x="6808" y="1607"/>
                    <a:pt x="6540" y="1416"/>
                    <a:pt x="6234" y="1263"/>
                  </a:cubicBezTo>
                  <a:lnTo>
                    <a:pt x="6234" y="345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4"/>
            <p:cNvSpPr/>
            <p:nvPr/>
          </p:nvSpPr>
          <p:spPr>
            <a:xfrm rot="1394850">
              <a:off x="5923606" y="3307022"/>
              <a:ext cx="229498" cy="231423"/>
            </a:xfrm>
            <a:custGeom>
              <a:avLst/>
              <a:gdLst/>
              <a:ahLst/>
              <a:cxnLst/>
              <a:rect l="l" t="t" r="r" b="b"/>
              <a:pathLst>
                <a:path w="9180" h="9257" extrusionOk="0">
                  <a:moveTo>
                    <a:pt x="4743" y="1"/>
                  </a:moveTo>
                  <a:lnTo>
                    <a:pt x="4743" y="39"/>
                  </a:lnTo>
                  <a:lnTo>
                    <a:pt x="4360" y="880"/>
                  </a:lnTo>
                  <a:lnTo>
                    <a:pt x="4398" y="880"/>
                  </a:lnTo>
                  <a:cubicBezTo>
                    <a:pt x="4065" y="880"/>
                    <a:pt x="3731" y="952"/>
                    <a:pt x="3432" y="1061"/>
                  </a:cubicBezTo>
                  <a:lnTo>
                    <a:pt x="3432" y="1061"/>
                  </a:lnTo>
                  <a:lnTo>
                    <a:pt x="2792" y="421"/>
                  </a:lnTo>
                  <a:lnTo>
                    <a:pt x="1606" y="1378"/>
                  </a:lnTo>
                  <a:lnTo>
                    <a:pt x="1912" y="2257"/>
                  </a:lnTo>
                  <a:cubicBezTo>
                    <a:pt x="1759" y="2448"/>
                    <a:pt x="1606" y="2640"/>
                    <a:pt x="1492" y="2869"/>
                  </a:cubicBezTo>
                  <a:cubicBezTo>
                    <a:pt x="1606" y="2640"/>
                    <a:pt x="1759" y="2448"/>
                    <a:pt x="1951" y="2257"/>
                  </a:cubicBezTo>
                  <a:lnTo>
                    <a:pt x="1645" y="1416"/>
                  </a:lnTo>
                  <a:lnTo>
                    <a:pt x="2884" y="590"/>
                  </a:lnTo>
                  <a:lnTo>
                    <a:pt x="2884" y="590"/>
                  </a:lnTo>
                  <a:lnTo>
                    <a:pt x="3519" y="1225"/>
                  </a:lnTo>
                  <a:cubicBezTo>
                    <a:pt x="3825" y="1110"/>
                    <a:pt x="4169" y="1072"/>
                    <a:pt x="4475" y="1033"/>
                  </a:cubicBezTo>
                  <a:cubicBezTo>
                    <a:pt x="4627" y="768"/>
                    <a:pt x="4741" y="503"/>
                    <a:pt x="4892" y="200"/>
                  </a:cubicBezTo>
                  <a:lnTo>
                    <a:pt x="4892" y="200"/>
                  </a:lnTo>
                  <a:lnTo>
                    <a:pt x="6349" y="536"/>
                  </a:lnTo>
                  <a:lnTo>
                    <a:pt x="6311" y="498"/>
                  </a:lnTo>
                  <a:lnTo>
                    <a:pt x="6311" y="345"/>
                  </a:lnTo>
                  <a:lnTo>
                    <a:pt x="6272" y="345"/>
                  </a:lnTo>
                  <a:lnTo>
                    <a:pt x="4781" y="1"/>
                  </a:lnTo>
                  <a:close/>
                  <a:moveTo>
                    <a:pt x="1492" y="2869"/>
                  </a:moveTo>
                  <a:cubicBezTo>
                    <a:pt x="1453" y="2907"/>
                    <a:pt x="1415" y="2946"/>
                    <a:pt x="1377" y="3022"/>
                  </a:cubicBezTo>
                  <a:lnTo>
                    <a:pt x="1492" y="2869"/>
                  </a:lnTo>
                  <a:close/>
                  <a:moveTo>
                    <a:pt x="6311" y="1263"/>
                  </a:moveTo>
                  <a:lnTo>
                    <a:pt x="6311" y="1416"/>
                  </a:lnTo>
                  <a:cubicBezTo>
                    <a:pt x="6617" y="1569"/>
                    <a:pt x="6884" y="1760"/>
                    <a:pt x="7114" y="1990"/>
                  </a:cubicBezTo>
                  <a:lnTo>
                    <a:pt x="7963" y="1657"/>
                  </a:lnTo>
                  <a:lnTo>
                    <a:pt x="7963" y="1657"/>
                  </a:lnTo>
                  <a:cubicBezTo>
                    <a:pt x="8219" y="2060"/>
                    <a:pt x="8475" y="2463"/>
                    <a:pt x="8731" y="2900"/>
                  </a:cubicBezTo>
                  <a:lnTo>
                    <a:pt x="8731" y="2900"/>
                  </a:lnTo>
                  <a:lnTo>
                    <a:pt x="8452" y="3213"/>
                  </a:lnTo>
                  <a:lnTo>
                    <a:pt x="8744" y="2922"/>
                  </a:lnTo>
                  <a:lnTo>
                    <a:pt x="8744" y="2922"/>
                  </a:lnTo>
                  <a:cubicBezTo>
                    <a:pt x="8749" y="2930"/>
                    <a:pt x="8754" y="2938"/>
                    <a:pt x="8758" y="2946"/>
                  </a:cubicBezTo>
                  <a:lnTo>
                    <a:pt x="8758" y="2907"/>
                  </a:lnTo>
                  <a:lnTo>
                    <a:pt x="8797" y="2869"/>
                  </a:lnTo>
                  <a:lnTo>
                    <a:pt x="8797" y="2831"/>
                  </a:lnTo>
                  <a:lnTo>
                    <a:pt x="8797" y="2793"/>
                  </a:lnTo>
                  <a:lnTo>
                    <a:pt x="7994" y="1531"/>
                  </a:lnTo>
                  <a:lnTo>
                    <a:pt x="7994" y="1492"/>
                  </a:lnTo>
                  <a:lnTo>
                    <a:pt x="7955" y="1492"/>
                  </a:lnTo>
                  <a:lnTo>
                    <a:pt x="7104" y="1788"/>
                  </a:lnTo>
                  <a:lnTo>
                    <a:pt x="7104" y="1788"/>
                  </a:lnTo>
                  <a:cubicBezTo>
                    <a:pt x="6876" y="1563"/>
                    <a:pt x="6575" y="1376"/>
                    <a:pt x="6311" y="1263"/>
                  </a:cubicBezTo>
                  <a:close/>
                  <a:moveTo>
                    <a:pt x="8452" y="3213"/>
                  </a:moveTo>
                  <a:lnTo>
                    <a:pt x="8157" y="3509"/>
                  </a:lnTo>
                  <a:lnTo>
                    <a:pt x="8157" y="3509"/>
                  </a:lnTo>
                  <a:cubicBezTo>
                    <a:pt x="8153" y="3500"/>
                    <a:pt x="8150" y="3490"/>
                    <a:pt x="8147" y="3481"/>
                  </a:cubicBezTo>
                  <a:lnTo>
                    <a:pt x="8147" y="3519"/>
                  </a:lnTo>
                  <a:lnTo>
                    <a:pt x="8157" y="3509"/>
                  </a:lnTo>
                  <a:lnTo>
                    <a:pt x="8157" y="3509"/>
                  </a:lnTo>
                  <a:cubicBezTo>
                    <a:pt x="8160" y="3518"/>
                    <a:pt x="8163" y="3527"/>
                    <a:pt x="8166" y="3535"/>
                  </a:cubicBezTo>
                  <a:lnTo>
                    <a:pt x="8166" y="3535"/>
                  </a:lnTo>
                  <a:lnTo>
                    <a:pt x="8452" y="3213"/>
                  </a:lnTo>
                  <a:close/>
                  <a:moveTo>
                    <a:pt x="344" y="2946"/>
                  </a:moveTo>
                  <a:cubicBezTo>
                    <a:pt x="297" y="3182"/>
                    <a:pt x="235" y="3462"/>
                    <a:pt x="168" y="3786"/>
                  </a:cubicBezTo>
                  <a:lnTo>
                    <a:pt x="168" y="3786"/>
                  </a:lnTo>
                  <a:cubicBezTo>
                    <a:pt x="240" y="3478"/>
                    <a:pt x="299" y="3211"/>
                    <a:pt x="344" y="2984"/>
                  </a:cubicBezTo>
                  <a:lnTo>
                    <a:pt x="1300" y="2984"/>
                  </a:lnTo>
                  <a:lnTo>
                    <a:pt x="1262" y="2946"/>
                  </a:lnTo>
                  <a:close/>
                  <a:moveTo>
                    <a:pt x="168" y="3786"/>
                  </a:moveTo>
                  <a:cubicBezTo>
                    <a:pt x="118" y="3997"/>
                    <a:pt x="62" y="4227"/>
                    <a:pt x="0" y="4476"/>
                  </a:cubicBezTo>
                  <a:lnTo>
                    <a:pt x="842" y="4858"/>
                  </a:lnTo>
                  <a:cubicBezTo>
                    <a:pt x="878" y="5183"/>
                    <a:pt x="914" y="5474"/>
                    <a:pt x="1014" y="5795"/>
                  </a:cubicBezTo>
                  <a:lnTo>
                    <a:pt x="1014" y="5795"/>
                  </a:lnTo>
                  <a:lnTo>
                    <a:pt x="1033" y="5776"/>
                  </a:lnTo>
                  <a:cubicBezTo>
                    <a:pt x="956" y="5432"/>
                    <a:pt x="880" y="5126"/>
                    <a:pt x="880" y="4820"/>
                  </a:cubicBezTo>
                  <a:lnTo>
                    <a:pt x="45" y="4402"/>
                  </a:lnTo>
                  <a:lnTo>
                    <a:pt x="45" y="4402"/>
                  </a:lnTo>
                  <a:cubicBezTo>
                    <a:pt x="87" y="4182"/>
                    <a:pt x="128" y="3976"/>
                    <a:pt x="168" y="3786"/>
                  </a:cubicBezTo>
                  <a:close/>
                  <a:moveTo>
                    <a:pt x="383" y="6388"/>
                  </a:moveTo>
                  <a:lnTo>
                    <a:pt x="383" y="6426"/>
                  </a:lnTo>
                  <a:lnTo>
                    <a:pt x="398" y="6411"/>
                  </a:lnTo>
                  <a:lnTo>
                    <a:pt x="398" y="6411"/>
                  </a:lnTo>
                  <a:lnTo>
                    <a:pt x="383" y="6388"/>
                  </a:lnTo>
                  <a:close/>
                  <a:moveTo>
                    <a:pt x="1014" y="5795"/>
                  </a:moveTo>
                  <a:lnTo>
                    <a:pt x="398" y="6411"/>
                  </a:lnTo>
                  <a:lnTo>
                    <a:pt x="398" y="6411"/>
                  </a:lnTo>
                  <a:lnTo>
                    <a:pt x="413" y="643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6" y="5833"/>
                    <a:pt x="1030" y="5843"/>
                    <a:pt x="1033" y="5852"/>
                  </a:cubicBezTo>
                  <a:lnTo>
                    <a:pt x="1033" y="581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0" y="5814"/>
                    <a:pt x="1017" y="5804"/>
                    <a:pt x="1014" y="5795"/>
                  </a:cubicBezTo>
                  <a:close/>
                  <a:moveTo>
                    <a:pt x="8166" y="3535"/>
                  </a:moveTo>
                  <a:lnTo>
                    <a:pt x="8147" y="3558"/>
                  </a:lnTo>
                  <a:cubicBezTo>
                    <a:pt x="8223" y="3864"/>
                    <a:pt x="8300" y="4208"/>
                    <a:pt x="8300" y="4514"/>
                  </a:cubicBezTo>
                  <a:lnTo>
                    <a:pt x="9135" y="4894"/>
                  </a:lnTo>
                  <a:lnTo>
                    <a:pt x="9135" y="4894"/>
                  </a:lnTo>
                  <a:cubicBezTo>
                    <a:pt x="9061" y="5366"/>
                    <a:pt x="8953" y="5839"/>
                    <a:pt x="8844" y="6311"/>
                  </a:cubicBezTo>
                  <a:lnTo>
                    <a:pt x="7841" y="6311"/>
                  </a:lnTo>
                  <a:lnTo>
                    <a:pt x="7841" y="6350"/>
                  </a:lnTo>
                  <a:cubicBezTo>
                    <a:pt x="7688" y="6617"/>
                    <a:pt x="7496" y="6885"/>
                    <a:pt x="7305" y="7153"/>
                  </a:cubicBezTo>
                  <a:lnTo>
                    <a:pt x="7305" y="7191"/>
                  </a:lnTo>
                  <a:cubicBezTo>
                    <a:pt x="7416" y="7449"/>
                    <a:pt x="7491" y="7742"/>
                    <a:pt x="7599" y="8003"/>
                  </a:cubicBezTo>
                  <a:lnTo>
                    <a:pt x="7599" y="8003"/>
                  </a:lnTo>
                  <a:lnTo>
                    <a:pt x="6372" y="8820"/>
                  </a:lnTo>
                  <a:lnTo>
                    <a:pt x="5737" y="8185"/>
                  </a:lnTo>
                  <a:cubicBezTo>
                    <a:pt x="5431" y="8262"/>
                    <a:pt x="5087" y="8338"/>
                    <a:pt x="4781" y="8338"/>
                  </a:cubicBezTo>
                  <a:lnTo>
                    <a:pt x="4743" y="8338"/>
                  </a:lnTo>
                  <a:lnTo>
                    <a:pt x="4363" y="9173"/>
                  </a:lnTo>
                  <a:lnTo>
                    <a:pt x="4363" y="9173"/>
                  </a:lnTo>
                  <a:lnTo>
                    <a:pt x="2945" y="8882"/>
                  </a:lnTo>
                  <a:lnTo>
                    <a:pt x="2945" y="8882"/>
                  </a:lnTo>
                  <a:lnTo>
                    <a:pt x="2945" y="7994"/>
                  </a:lnTo>
                  <a:lnTo>
                    <a:pt x="2945" y="7956"/>
                  </a:lnTo>
                  <a:lnTo>
                    <a:pt x="2907" y="7956"/>
                  </a:lnTo>
                  <a:cubicBezTo>
                    <a:pt x="2639" y="7803"/>
                    <a:pt x="2371" y="7650"/>
                    <a:pt x="2104" y="7420"/>
                  </a:cubicBezTo>
                  <a:lnTo>
                    <a:pt x="1255" y="7716"/>
                  </a:lnTo>
                  <a:lnTo>
                    <a:pt x="1255" y="7716"/>
                  </a:lnTo>
                  <a:lnTo>
                    <a:pt x="413" y="6434"/>
                  </a:lnTo>
                  <a:lnTo>
                    <a:pt x="383" y="6464"/>
                  </a:lnTo>
                  <a:lnTo>
                    <a:pt x="1224" y="7765"/>
                  </a:lnTo>
                  <a:lnTo>
                    <a:pt x="2075" y="7469"/>
                  </a:lnTo>
                  <a:lnTo>
                    <a:pt x="2075" y="7469"/>
                  </a:lnTo>
                  <a:cubicBezTo>
                    <a:pt x="2304" y="7694"/>
                    <a:pt x="2605" y="7882"/>
                    <a:pt x="2907" y="8032"/>
                  </a:cubicBezTo>
                  <a:lnTo>
                    <a:pt x="2907" y="8912"/>
                  </a:lnTo>
                  <a:lnTo>
                    <a:pt x="2907" y="8950"/>
                  </a:lnTo>
                  <a:lnTo>
                    <a:pt x="2945" y="8950"/>
                  </a:lnTo>
                  <a:lnTo>
                    <a:pt x="4437" y="9256"/>
                  </a:lnTo>
                  <a:cubicBezTo>
                    <a:pt x="4590" y="8989"/>
                    <a:pt x="4704" y="8683"/>
                    <a:pt x="4857" y="8415"/>
                  </a:cubicBezTo>
                  <a:lnTo>
                    <a:pt x="4819" y="8415"/>
                  </a:lnTo>
                  <a:cubicBezTo>
                    <a:pt x="5116" y="8378"/>
                    <a:pt x="5449" y="8341"/>
                    <a:pt x="5748" y="8234"/>
                  </a:cubicBezTo>
                  <a:lnTo>
                    <a:pt x="5748" y="8234"/>
                  </a:lnTo>
                  <a:lnTo>
                    <a:pt x="6370" y="8821"/>
                  </a:lnTo>
                  <a:lnTo>
                    <a:pt x="6370" y="8821"/>
                  </a:lnTo>
                  <a:lnTo>
                    <a:pt x="6349" y="8836"/>
                  </a:lnTo>
                  <a:lnTo>
                    <a:pt x="6385" y="8836"/>
                  </a:lnTo>
                  <a:lnTo>
                    <a:pt x="6425" y="8874"/>
                  </a:lnTo>
                  <a:lnTo>
                    <a:pt x="6464" y="8874"/>
                  </a:lnTo>
                  <a:lnTo>
                    <a:pt x="7764" y="8032"/>
                  </a:lnTo>
                  <a:lnTo>
                    <a:pt x="7764" y="7994"/>
                  </a:lnTo>
                  <a:lnTo>
                    <a:pt x="7468" y="7180"/>
                  </a:lnTo>
                  <a:lnTo>
                    <a:pt x="7468" y="7180"/>
                  </a:lnTo>
                  <a:cubicBezTo>
                    <a:pt x="7683" y="6927"/>
                    <a:pt x="7865" y="6674"/>
                    <a:pt x="8012" y="6388"/>
                  </a:cubicBezTo>
                  <a:lnTo>
                    <a:pt x="8873" y="6388"/>
                  </a:lnTo>
                  <a:lnTo>
                    <a:pt x="8873" y="6350"/>
                  </a:lnTo>
                  <a:cubicBezTo>
                    <a:pt x="8988" y="5852"/>
                    <a:pt x="9103" y="5355"/>
                    <a:pt x="9179" y="4858"/>
                  </a:cubicBezTo>
                  <a:lnTo>
                    <a:pt x="9179" y="4820"/>
                  </a:lnTo>
                  <a:lnTo>
                    <a:pt x="8338" y="4437"/>
                  </a:lnTo>
                  <a:lnTo>
                    <a:pt x="8338" y="4476"/>
                  </a:lnTo>
                  <a:cubicBezTo>
                    <a:pt x="8338" y="4151"/>
                    <a:pt x="8270" y="3827"/>
                    <a:pt x="8166" y="3535"/>
                  </a:cubicBezTo>
                  <a:close/>
                </a:path>
              </a:pathLst>
            </a:custGeom>
            <a:solidFill>
              <a:srgbClr val="407BFF"/>
            </a:solidFill>
            <a:ln w="9525" cap="flat" cmpd="sng">
              <a:solidFill>
                <a:srgbClr val="407B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 rot="1394850">
              <a:off x="6110428" y="3704786"/>
              <a:ext cx="471396" cy="471421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solidFill>
              <a:srgbClr val="A4C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4"/>
            <p:cNvSpPr/>
            <p:nvPr/>
          </p:nvSpPr>
          <p:spPr>
            <a:xfrm rot="1394912">
              <a:off x="5541379" y="3654666"/>
              <a:ext cx="291161" cy="291177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" name="Google Shape;44;p4"/>
          <p:cNvGrpSpPr/>
          <p:nvPr/>
        </p:nvGrpSpPr>
        <p:grpSpPr>
          <a:xfrm>
            <a:off x="4180818" y="396434"/>
            <a:ext cx="541058" cy="638888"/>
            <a:chOff x="8226513" y="2012350"/>
            <a:chExt cx="644500" cy="761125"/>
          </a:xfrm>
        </p:grpSpPr>
        <p:sp>
          <p:nvSpPr>
            <p:cNvPr id="45" name="Google Shape;45;p4"/>
            <p:cNvSpPr/>
            <p:nvPr/>
          </p:nvSpPr>
          <p:spPr>
            <a:xfrm>
              <a:off x="8646288" y="2547800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8644363" y="2547800"/>
              <a:ext cx="226650" cy="225675"/>
            </a:xfrm>
            <a:custGeom>
              <a:avLst/>
              <a:gdLst/>
              <a:ahLst/>
              <a:cxnLst/>
              <a:rect l="l" t="t" r="r" b="b"/>
              <a:pathLst>
                <a:path w="9066" h="9027" extrusionOk="0">
                  <a:moveTo>
                    <a:pt x="2198" y="1118"/>
                  </a:moveTo>
                  <a:cubicBezTo>
                    <a:pt x="2221" y="1264"/>
                    <a:pt x="2239" y="1402"/>
                    <a:pt x="2257" y="1530"/>
                  </a:cubicBezTo>
                  <a:cubicBezTo>
                    <a:pt x="2066" y="1683"/>
                    <a:pt x="1875" y="1836"/>
                    <a:pt x="1722" y="2027"/>
                  </a:cubicBezTo>
                  <a:cubicBezTo>
                    <a:pt x="1684" y="2104"/>
                    <a:pt x="1607" y="2142"/>
                    <a:pt x="1607" y="2180"/>
                  </a:cubicBezTo>
                  <a:lnTo>
                    <a:pt x="1722" y="2066"/>
                  </a:lnTo>
                  <a:cubicBezTo>
                    <a:pt x="1913" y="1874"/>
                    <a:pt x="2066" y="1683"/>
                    <a:pt x="2296" y="1530"/>
                  </a:cubicBezTo>
                  <a:cubicBezTo>
                    <a:pt x="2257" y="1413"/>
                    <a:pt x="2228" y="1276"/>
                    <a:pt x="2198" y="1118"/>
                  </a:cubicBezTo>
                  <a:close/>
                  <a:moveTo>
                    <a:pt x="1607" y="2180"/>
                  </a:moveTo>
                  <a:lnTo>
                    <a:pt x="1607" y="2180"/>
                  </a:lnTo>
                  <a:cubicBezTo>
                    <a:pt x="1569" y="2219"/>
                    <a:pt x="1569" y="2257"/>
                    <a:pt x="1569" y="2257"/>
                  </a:cubicBezTo>
                  <a:lnTo>
                    <a:pt x="1607" y="2180"/>
                  </a:lnTo>
                  <a:close/>
                  <a:moveTo>
                    <a:pt x="575" y="2104"/>
                  </a:moveTo>
                  <a:lnTo>
                    <a:pt x="1" y="3557"/>
                  </a:lnTo>
                  <a:lnTo>
                    <a:pt x="39" y="3582"/>
                  </a:lnTo>
                  <a:lnTo>
                    <a:pt x="39" y="3595"/>
                  </a:lnTo>
                  <a:lnTo>
                    <a:pt x="44" y="3585"/>
                  </a:lnTo>
                  <a:lnTo>
                    <a:pt x="536" y="3905"/>
                  </a:lnTo>
                  <a:lnTo>
                    <a:pt x="51" y="3566"/>
                  </a:lnTo>
                  <a:lnTo>
                    <a:pt x="613" y="2180"/>
                  </a:lnTo>
                  <a:lnTo>
                    <a:pt x="1301" y="2257"/>
                  </a:lnTo>
                  <a:lnTo>
                    <a:pt x="1454" y="2257"/>
                  </a:lnTo>
                  <a:lnTo>
                    <a:pt x="1263" y="2219"/>
                  </a:lnTo>
                  <a:lnTo>
                    <a:pt x="575" y="2104"/>
                  </a:lnTo>
                  <a:close/>
                  <a:moveTo>
                    <a:pt x="536" y="3905"/>
                  </a:moveTo>
                  <a:lnTo>
                    <a:pt x="765" y="4065"/>
                  </a:lnTo>
                  <a:lnTo>
                    <a:pt x="765" y="4065"/>
                  </a:lnTo>
                  <a:cubicBezTo>
                    <a:pt x="765" y="4061"/>
                    <a:pt x="766" y="4058"/>
                    <a:pt x="766" y="4054"/>
                  </a:cubicBezTo>
                  <a:lnTo>
                    <a:pt x="536" y="3905"/>
                  </a:lnTo>
                  <a:close/>
                  <a:moveTo>
                    <a:pt x="7574" y="6770"/>
                  </a:moveTo>
                  <a:lnTo>
                    <a:pt x="7608" y="6776"/>
                  </a:lnTo>
                  <a:lnTo>
                    <a:pt x="7608" y="6776"/>
                  </a:lnTo>
                  <a:cubicBezTo>
                    <a:pt x="7610" y="6774"/>
                    <a:pt x="7611" y="6772"/>
                    <a:pt x="7612" y="6770"/>
                  </a:cubicBezTo>
                  <a:close/>
                  <a:moveTo>
                    <a:pt x="7608" y="6776"/>
                  </a:moveTo>
                  <a:cubicBezTo>
                    <a:pt x="7606" y="6780"/>
                    <a:pt x="7603" y="6784"/>
                    <a:pt x="7601" y="6788"/>
                  </a:cubicBezTo>
                  <a:lnTo>
                    <a:pt x="7601" y="6788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7608" y="6776"/>
                  </a:lnTo>
                  <a:close/>
                  <a:moveTo>
                    <a:pt x="3481" y="0"/>
                  </a:moveTo>
                  <a:lnTo>
                    <a:pt x="2105" y="612"/>
                  </a:lnTo>
                  <a:lnTo>
                    <a:pt x="2105" y="650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45" y="821"/>
                    <a:pt x="2172" y="977"/>
                    <a:pt x="2198" y="1118"/>
                  </a:cubicBezTo>
                  <a:lnTo>
                    <a:pt x="2198" y="1118"/>
                  </a:lnTo>
                  <a:cubicBezTo>
                    <a:pt x="2175" y="970"/>
                    <a:pt x="2148" y="813"/>
                    <a:pt x="2112" y="647"/>
                  </a:cubicBezTo>
                  <a:lnTo>
                    <a:pt x="2112" y="647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09" y="636"/>
                    <a:pt x="2107" y="624"/>
                    <a:pt x="2105" y="612"/>
                  </a:cubicBezTo>
                  <a:lnTo>
                    <a:pt x="2105" y="612"/>
                  </a:lnTo>
                  <a:cubicBezTo>
                    <a:pt x="2107" y="624"/>
                    <a:pt x="2110" y="636"/>
                    <a:pt x="2112" y="647"/>
                  </a:cubicBezTo>
                  <a:lnTo>
                    <a:pt x="2112" y="647"/>
                  </a:lnTo>
                  <a:lnTo>
                    <a:pt x="3490" y="89"/>
                  </a:lnTo>
                  <a:lnTo>
                    <a:pt x="3490" y="89"/>
                  </a:lnTo>
                  <a:lnTo>
                    <a:pt x="4017" y="803"/>
                  </a:lnTo>
                  <a:cubicBezTo>
                    <a:pt x="4189" y="784"/>
                    <a:pt x="4361" y="775"/>
                    <a:pt x="4528" y="775"/>
                  </a:cubicBezTo>
                  <a:cubicBezTo>
                    <a:pt x="4696" y="775"/>
                    <a:pt x="4858" y="784"/>
                    <a:pt x="5011" y="803"/>
                  </a:cubicBezTo>
                  <a:lnTo>
                    <a:pt x="5049" y="803"/>
                  </a:lnTo>
                  <a:lnTo>
                    <a:pt x="5568" y="62"/>
                  </a:lnTo>
                  <a:lnTo>
                    <a:pt x="5568" y="62"/>
                  </a:lnTo>
                  <a:lnTo>
                    <a:pt x="6921" y="596"/>
                  </a:lnTo>
                  <a:lnTo>
                    <a:pt x="6921" y="596"/>
                  </a:lnTo>
                  <a:cubicBezTo>
                    <a:pt x="6883" y="893"/>
                    <a:pt x="6846" y="1156"/>
                    <a:pt x="6809" y="1492"/>
                  </a:cubicBezTo>
                  <a:cubicBezTo>
                    <a:pt x="7038" y="1683"/>
                    <a:pt x="7306" y="1913"/>
                    <a:pt x="7497" y="2180"/>
                  </a:cubicBezTo>
                  <a:lnTo>
                    <a:pt x="7535" y="2180"/>
                  </a:lnTo>
                  <a:lnTo>
                    <a:pt x="8379" y="2034"/>
                  </a:lnTo>
                  <a:lnTo>
                    <a:pt x="8379" y="2034"/>
                  </a:lnTo>
                  <a:lnTo>
                    <a:pt x="8863" y="3450"/>
                  </a:lnTo>
                  <a:lnTo>
                    <a:pt x="8109" y="3978"/>
                  </a:lnTo>
                  <a:lnTo>
                    <a:pt x="8109" y="4016"/>
                  </a:lnTo>
                  <a:cubicBezTo>
                    <a:pt x="8147" y="4322"/>
                    <a:pt x="8147" y="4666"/>
                    <a:pt x="8109" y="5011"/>
                  </a:cubicBezTo>
                  <a:cubicBezTo>
                    <a:pt x="8373" y="5199"/>
                    <a:pt x="8599" y="5350"/>
                    <a:pt x="8862" y="5537"/>
                  </a:cubicBezTo>
                  <a:lnTo>
                    <a:pt x="8862" y="5537"/>
                  </a:lnTo>
                  <a:lnTo>
                    <a:pt x="8319" y="6877"/>
                  </a:lnTo>
                  <a:lnTo>
                    <a:pt x="8319" y="6877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8312" y="6893"/>
                  </a:lnTo>
                  <a:lnTo>
                    <a:pt x="8312" y="6893"/>
                  </a:lnTo>
                  <a:lnTo>
                    <a:pt x="8300" y="6923"/>
                  </a:lnTo>
                  <a:lnTo>
                    <a:pt x="8348" y="6899"/>
                  </a:lnTo>
                  <a:lnTo>
                    <a:pt x="8348" y="6899"/>
                  </a:lnTo>
                  <a:lnTo>
                    <a:pt x="8492" y="6923"/>
                  </a:lnTo>
                  <a:lnTo>
                    <a:pt x="8530" y="6923"/>
                  </a:lnTo>
                  <a:lnTo>
                    <a:pt x="8530" y="6885"/>
                  </a:lnTo>
                  <a:cubicBezTo>
                    <a:pt x="8721" y="6426"/>
                    <a:pt x="8912" y="5928"/>
                    <a:pt x="9065" y="5469"/>
                  </a:cubicBezTo>
                  <a:lnTo>
                    <a:pt x="9065" y="5431"/>
                  </a:lnTo>
                  <a:cubicBezTo>
                    <a:pt x="8799" y="5241"/>
                    <a:pt x="8533" y="5089"/>
                    <a:pt x="8305" y="4899"/>
                  </a:cubicBezTo>
                  <a:lnTo>
                    <a:pt x="8305" y="4899"/>
                  </a:lnTo>
                  <a:cubicBezTo>
                    <a:pt x="8337" y="4613"/>
                    <a:pt x="8337" y="4294"/>
                    <a:pt x="8304" y="3975"/>
                  </a:cubicBezTo>
                  <a:lnTo>
                    <a:pt x="8304" y="3975"/>
                  </a:lnTo>
                  <a:lnTo>
                    <a:pt x="9027" y="3442"/>
                  </a:lnTo>
                  <a:lnTo>
                    <a:pt x="9065" y="3442"/>
                  </a:lnTo>
                  <a:lnTo>
                    <a:pt x="9065" y="3404"/>
                  </a:lnTo>
                  <a:lnTo>
                    <a:pt x="8453" y="2027"/>
                  </a:lnTo>
                  <a:lnTo>
                    <a:pt x="8453" y="1989"/>
                  </a:lnTo>
                  <a:lnTo>
                    <a:pt x="8415" y="1989"/>
                  </a:lnTo>
                  <a:lnTo>
                    <a:pt x="7569" y="2136"/>
                  </a:lnTo>
                  <a:lnTo>
                    <a:pt x="7569" y="2136"/>
                  </a:lnTo>
                  <a:cubicBezTo>
                    <a:pt x="7343" y="1873"/>
                    <a:pt x="7116" y="1647"/>
                    <a:pt x="6853" y="1458"/>
                  </a:cubicBezTo>
                  <a:lnTo>
                    <a:pt x="6853" y="1458"/>
                  </a:lnTo>
                  <a:lnTo>
                    <a:pt x="7000" y="574"/>
                  </a:lnTo>
                  <a:lnTo>
                    <a:pt x="7000" y="536"/>
                  </a:lnTo>
                  <a:lnTo>
                    <a:pt x="6962" y="536"/>
                  </a:lnTo>
                  <a:lnTo>
                    <a:pt x="5508" y="0"/>
                  </a:lnTo>
                  <a:lnTo>
                    <a:pt x="4976" y="723"/>
                  </a:lnTo>
                  <a:lnTo>
                    <a:pt x="4976" y="723"/>
                  </a:lnTo>
                  <a:cubicBezTo>
                    <a:pt x="4815" y="707"/>
                    <a:pt x="4656" y="698"/>
                    <a:pt x="4500" y="698"/>
                  </a:cubicBezTo>
                  <a:cubicBezTo>
                    <a:pt x="4332" y="698"/>
                    <a:pt x="4170" y="708"/>
                    <a:pt x="4017" y="727"/>
                  </a:cubicBezTo>
                  <a:lnTo>
                    <a:pt x="3481" y="0"/>
                  </a:lnTo>
                  <a:close/>
                  <a:moveTo>
                    <a:pt x="765" y="4065"/>
                  </a:moveTo>
                  <a:cubicBezTo>
                    <a:pt x="729" y="4394"/>
                    <a:pt x="728" y="4723"/>
                    <a:pt x="762" y="5052"/>
                  </a:cubicBezTo>
                  <a:lnTo>
                    <a:pt x="762" y="5052"/>
                  </a:lnTo>
                  <a:lnTo>
                    <a:pt x="39" y="5584"/>
                  </a:lnTo>
                  <a:lnTo>
                    <a:pt x="39" y="5622"/>
                  </a:lnTo>
                  <a:lnTo>
                    <a:pt x="613" y="6999"/>
                  </a:lnTo>
                  <a:lnTo>
                    <a:pt x="613" y="7038"/>
                  </a:lnTo>
                  <a:lnTo>
                    <a:pt x="651" y="7038"/>
                  </a:lnTo>
                  <a:lnTo>
                    <a:pt x="1535" y="6890"/>
                  </a:lnTo>
                  <a:lnTo>
                    <a:pt x="1535" y="6890"/>
                  </a:lnTo>
                  <a:cubicBezTo>
                    <a:pt x="1724" y="7116"/>
                    <a:pt x="1949" y="7378"/>
                    <a:pt x="2248" y="7567"/>
                  </a:cubicBezTo>
                  <a:lnTo>
                    <a:pt x="2248" y="7567"/>
                  </a:lnTo>
                  <a:cubicBezTo>
                    <a:pt x="2181" y="7818"/>
                    <a:pt x="2144" y="8100"/>
                    <a:pt x="2109" y="8416"/>
                  </a:cubicBezTo>
                  <a:lnTo>
                    <a:pt x="2109" y="8416"/>
                  </a:lnTo>
                  <a:lnTo>
                    <a:pt x="2105" y="8414"/>
                  </a:lnTo>
                  <a:lnTo>
                    <a:pt x="2108" y="8418"/>
                  </a:lnTo>
                  <a:lnTo>
                    <a:pt x="2108" y="8418"/>
                  </a:lnTo>
                  <a:cubicBezTo>
                    <a:pt x="2107" y="8430"/>
                    <a:pt x="2106" y="8441"/>
                    <a:pt x="2105" y="8453"/>
                  </a:cubicBezTo>
                  <a:lnTo>
                    <a:pt x="2105" y="8491"/>
                  </a:lnTo>
                  <a:lnTo>
                    <a:pt x="3558" y="9026"/>
                  </a:lnTo>
                  <a:lnTo>
                    <a:pt x="3596" y="9026"/>
                  </a:lnTo>
                  <a:lnTo>
                    <a:pt x="4126" y="8269"/>
                  </a:lnTo>
                  <a:lnTo>
                    <a:pt x="4126" y="8269"/>
                  </a:lnTo>
                  <a:cubicBezTo>
                    <a:pt x="4275" y="8283"/>
                    <a:pt x="4423" y="8290"/>
                    <a:pt x="4571" y="8290"/>
                  </a:cubicBezTo>
                  <a:cubicBezTo>
                    <a:pt x="4732" y="8290"/>
                    <a:pt x="4892" y="8282"/>
                    <a:pt x="5052" y="8265"/>
                  </a:cubicBezTo>
                  <a:lnTo>
                    <a:pt x="5052" y="8265"/>
                  </a:lnTo>
                  <a:lnTo>
                    <a:pt x="5575" y="8937"/>
                  </a:lnTo>
                  <a:lnTo>
                    <a:pt x="5575" y="8937"/>
                  </a:lnTo>
                  <a:lnTo>
                    <a:pt x="5547" y="8950"/>
                  </a:lnTo>
                  <a:lnTo>
                    <a:pt x="5585" y="8950"/>
                  </a:lnTo>
                  <a:lnTo>
                    <a:pt x="5623" y="8988"/>
                  </a:lnTo>
                  <a:lnTo>
                    <a:pt x="5661" y="8988"/>
                  </a:lnTo>
                  <a:lnTo>
                    <a:pt x="7038" y="8414"/>
                  </a:lnTo>
                  <a:lnTo>
                    <a:pt x="7076" y="8414"/>
                  </a:lnTo>
                  <a:lnTo>
                    <a:pt x="7076" y="8376"/>
                  </a:lnTo>
                  <a:cubicBezTo>
                    <a:pt x="7040" y="8082"/>
                    <a:pt x="6968" y="7788"/>
                    <a:pt x="6928" y="7493"/>
                  </a:cubicBezTo>
                  <a:lnTo>
                    <a:pt x="6928" y="7493"/>
                  </a:lnTo>
                  <a:cubicBezTo>
                    <a:pt x="7189" y="7306"/>
                    <a:pt x="7413" y="7083"/>
                    <a:pt x="7601" y="6788"/>
                  </a:cubicBezTo>
                  <a:lnTo>
                    <a:pt x="7601" y="6788"/>
                  </a:lnTo>
                  <a:lnTo>
                    <a:pt x="7459" y="6770"/>
                  </a:lnTo>
                  <a:lnTo>
                    <a:pt x="7421" y="6770"/>
                  </a:lnTo>
                  <a:cubicBezTo>
                    <a:pt x="7229" y="6999"/>
                    <a:pt x="7000" y="7267"/>
                    <a:pt x="6732" y="7458"/>
                  </a:cubicBezTo>
                  <a:lnTo>
                    <a:pt x="6732" y="7497"/>
                  </a:lnTo>
                  <a:lnTo>
                    <a:pt x="6876" y="8359"/>
                  </a:lnTo>
                  <a:lnTo>
                    <a:pt x="6876" y="8359"/>
                  </a:lnTo>
                  <a:lnTo>
                    <a:pt x="5576" y="8937"/>
                  </a:lnTo>
                  <a:lnTo>
                    <a:pt x="5576" y="8937"/>
                  </a:lnTo>
                  <a:cubicBezTo>
                    <a:pt x="5398" y="8690"/>
                    <a:pt x="5222" y="8475"/>
                    <a:pt x="5076" y="8263"/>
                  </a:cubicBezTo>
                  <a:lnTo>
                    <a:pt x="5076" y="8263"/>
                  </a:lnTo>
                  <a:cubicBezTo>
                    <a:pt x="5080" y="8262"/>
                    <a:pt x="5084" y="8262"/>
                    <a:pt x="5088" y="8261"/>
                  </a:cubicBezTo>
                  <a:lnTo>
                    <a:pt x="5075" y="8261"/>
                  </a:lnTo>
                  <a:cubicBezTo>
                    <a:pt x="5067" y="8249"/>
                    <a:pt x="5058" y="8236"/>
                    <a:pt x="5049" y="8223"/>
                  </a:cubicBezTo>
                  <a:lnTo>
                    <a:pt x="5049" y="8185"/>
                  </a:lnTo>
                  <a:lnTo>
                    <a:pt x="5011" y="8185"/>
                  </a:lnTo>
                  <a:cubicBezTo>
                    <a:pt x="4858" y="8204"/>
                    <a:pt x="4696" y="8214"/>
                    <a:pt x="4528" y="8214"/>
                  </a:cubicBezTo>
                  <a:cubicBezTo>
                    <a:pt x="4361" y="8214"/>
                    <a:pt x="4189" y="8204"/>
                    <a:pt x="4017" y="8185"/>
                  </a:cubicBezTo>
                  <a:lnTo>
                    <a:pt x="4017" y="8223"/>
                  </a:lnTo>
                  <a:cubicBezTo>
                    <a:pt x="3832" y="8482"/>
                    <a:pt x="3647" y="8705"/>
                    <a:pt x="3497" y="8927"/>
                  </a:cubicBezTo>
                  <a:lnTo>
                    <a:pt x="3497" y="8927"/>
                  </a:lnTo>
                  <a:lnTo>
                    <a:pt x="2146" y="8430"/>
                  </a:lnTo>
                  <a:lnTo>
                    <a:pt x="2146" y="8430"/>
                  </a:lnTo>
                  <a:cubicBezTo>
                    <a:pt x="2183" y="8129"/>
                    <a:pt x="2221" y="7796"/>
                    <a:pt x="2296" y="7535"/>
                  </a:cubicBezTo>
                  <a:lnTo>
                    <a:pt x="2296" y="7497"/>
                  </a:lnTo>
                  <a:cubicBezTo>
                    <a:pt x="2028" y="7305"/>
                    <a:pt x="1760" y="7076"/>
                    <a:pt x="1569" y="6846"/>
                  </a:cubicBezTo>
                  <a:lnTo>
                    <a:pt x="687" y="6993"/>
                  </a:lnTo>
                  <a:lnTo>
                    <a:pt x="687" y="6993"/>
                  </a:lnTo>
                  <a:cubicBezTo>
                    <a:pt x="504" y="6519"/>
                    <a:pt x="287" y="6080"/>
                    <a:pt x="102" y="5642"/>
                  </a:cubicBezTo>
                  <a:lnTo>
                    <a:pt x="102" y="5642"/>
                  </a:lnTo>
                  <a:lnTo>
                    <a:pt x="804" y="5087"/>
                  </a:lnTo>
                  <a:cubicBezTo>
                    <a:pt x="766" y="4743"/>
                    <a:pt x="766" y="4399"/>
                    <a:pt x="804" y="4093"/>
                  </a:cubicBezTo>
                  <a:lnTo>
                    <a:pt x="765" y="4065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8450288" y="2015225"/>
              <a:ext cx="375775" cy="376750"/>
            </a:xfrm>
            <a:custGeom>
              <a:avLst/>
              <a:gdLst/>
              <a:ahLst/>
              <a:cxnLst/>
              <a:rect l="l" t="t" r="r" b="b"/>
              <a:pathLst>
                <a:path w="15031" h="15070" extrusionOk="0">
                  <a:moveTo>
                    <a:pt x="7535" y="4655"/>
                  </a:moveTo>
                  <a:cubicBezTo>
                    <a:pt x="7879" y="4655"/>
                    <a:pt x="8228" y="4720"/>
                    <a:pt x="8567" y="4858"/>
                  </a:cubicBezTo>
                  <a:cubicBezTo>
                    <a:pt x="10824" y="5775"/>
                    <a:pt x="10862" y="8950"/>
                    <a:pt x="8605" y="9906"/>
                  </a:cubicBezTo>
                  <a:cubicBezTo>
                    <a:pt x="8242" y="10063"/>
                    <a:pt x="7876" y="10134"/>
                    <a:pt x="7523" y="10134"/>
                  </a:cubicBezTo>
                  <a:cubicBezTo>
                    <a:pt x="5721" y="10134"/>
                    <a:pt x="4243" y="8274"/>
                    <a:pt x="5010" y="6387"/>
                  </a:cubicBezTo>
                  <a:cubicBezTo>
                    <a:pt x="5418" y="5311"/>
                    <a:pt x="6444" y="4655"/>
                    <a:pt x="7535" y="4655"/>
                  </a:cubicBezTo>
                  <a:close/>
                  <a:moveTo>
                    <a:pt x="9103" y="0"/>
                  </a:moveTo>
                  <a:lnTo>
                    <a:pt x="8261" y="1301"/>
                  </a:lnTo>
                  <a:cubicBezTo>
                    <a:pt x="7974" y="1262"/>
                    <a:pt x="7687" y="1243"/>
                    <a:pt x="7405" y="1243"/>
                  </a:cubicBezTo>
                  <a:cubicBezTo>
                    <a:pt x="7123" y="1243"/>
                    <a:pt x="6846" y="1262"/>
                    <a:pt x="6578" y="1301"/>
                  </a:cubicBezTo>
                  <a:lnTo>
                    <a:pt x="5660" y="77"/>
                  </a:lnTo>
                  <a:lnTo>
                    <a:pt x="3327" y="1071"/>
                  </a:lnTo>
                  <a:lnTo>
                    <a:pt x="3595" y="2601"/>
                  </a:lnTo>
                  <a:cubicBezTo>
                    <a:pt x="3176" y="2944"/>
                    <a:pt x="2795" y="3325"/>
                    <a:pt x="2452" y="3781"/>
                  </a:cubicBezTo>
                  <a:lnTo>
                    <a:pt x="2452" y="3781"/>
                  </a:lnTo>
                  <a:lnTo>
                    <a:pt x="956" y="3557"/>
                  </a:lnTo>
                  <a:lnTo>
                    <a:pt x="0" y="5928"/>
                  </a:lnTo>
                  <a:lnTo>
                    <a:pt x="1224" y="6808"/>
                  </a:lnTo>
                  <a:cubicBezTo>
                    <a:pt x="1147" y="7344"/>
                    <a:pt x="1147" y="7917"/>
                    <a:pt x="1262" y="8453"/>
                  </a:cubicBezTo>
                  <a:lnTo>
                    <a:pt x="0" y="9371"/>
                  </a:lnTo>
                  <a:lnTo>
                    <a:pt x="1033" y="11704"/>
                  </a:lnTo>
                  <a:lnTo>
                    <a:pt x="2524" y="11436"/>
                  </a:lnTo>
                  <a:cubicBezTo>
                    <a:pt x="2868" y="11857"/>
                    <a:pt x="3289" y="12239"/>
                    <a:pt x="3710" y="12583"/>
                  </a:cubicBezTo>
                  <a:lnTo>
                    <a:pt x="3480" y="14113"/>
                  </a:lnTo>
                  <a:lnTo>
                    <a:pt x="5890" y="15069"/>
                  </a:lnTo>
                  <a:lnTo>
                    <a:pt x="6731" y="13807"/>
                  </a:lnTo>
                  <a:cubicBezTo>
                    <a:pt x="6969" y="13823"/>
                    <a:pt x="7200" y="13832"/>
                    <a:pt x="7430" y="13832"/>
                  </a:cubicBezTo>
                  <a:cubicBezTo>
                    <a:pt x="7755" y="13832"/>
                    <a:pt x="8078" y="13814"/>
                    <a:pt x="8414" y="13769"/>
                  </a:cubicBezTo>
                  <a:lnTo>
                    <a:pt x="9332" y="15031"/>
                  </a:lnTo>
                  <a:lnTo>
                    <a:pt x="11665" y="13998"/>
                  </a:lnTo>
                  <a:lnTo>
                    <a:pt x="11359" y="12507"/>
                  </a:lnTo>
                  <a:cubicBezTo>
                    <a:pt x="11818" y="12163"/>
                    <a:pt x="12201" y="11742"/>
                    <a:pt x="12545" y="11321"/>
                  </a:cubicBezTo>
                  <a:lnTo>
                    <a:pt x="14075" y="11551"/>
                  </a:lnTo>
                  <a:lnTo>
                    <a:pt x="15031" y="9141"/>
                  </a:lnTo>
                  <a:lnTo>
                    <a:pt x="13730" y="8300"/>
                  </a:lnTo>
                  <a:cubicBezTo>
                    <a:pt x="13807" y="7726"/>
                    <a:pt x="13807" y="7152"/>
                    <a:pt x="13730" y="6617"/>
                  </a:cubicBezTo>
                  <a:lnTo>
                    <a:pt x="14954" y="5699"/>
                  </a:lnTo>
                  <a:lnTo>
                    <a:pt x="13960" y="3366"/>
                  </a:lnTo>
                  <a:lnTo>
                    <a:pt x="12430" y="3634"/>
                  </a:lnTo>
                  <a:cubicBezTo>
                    <a:pt x="12086" y="3213"/>
                    <a:pt x="11703" y="2830"/>
                    <a:pt x="11244" y="2486"/>
                  </a:cubicBezTo>
                  <a:lnTo>
                    <a:pt x="11474" y="956"/>
                  </a:lnTo>
                  <a:lnTo>
                    <a:pt x="9103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8450288" y="2012350"/>
              <a:ext cx="378650" cy="380575"/>
            </a:xfrm>
            <a:custGeom>
              <a:avLst/>
              <a:gdLst/>
              <a:ahLst/>
              <a:cxnLst/>
              <a:rect l="l" t="t" r="r" b="b"/>
              <a:pathLst>
                <a:path w="15146" h="15223" extrusionOk="0">
                  <a:moveTo>
                    <a:pt x="2677" y="3519"/>
                  </a:moveTo>
                  <a:lnTo>
                    <a:pt x="2626" y="3590"/>
                  </a:lnTo>
                  <a:lnTo>
                    <a:pt x="2626" y="3590"/>
                  </a:lnTo>
                  <a:cubicBezTo>
                    <a:pt x="2643" y="3568"/>
                    <a:pt x="2660" y="3545"/>
                    <a:pt x="2677" y="3519"/>
                  </a:cubicBezTo>
                  <a:close/>
                  <a:moveTo>
                    <a:pt x="2626" y="3590"/>
                  </a:moveTo>
                  <a:lnTo>
                    <a:pt x="2626" y="3590"/>
                  </a:lnTo>
                  <a:cubicBezTo>
                    <a:pt x="2569" y="3666"/>
                    <a:pt x="2516" y="3719"/>
                    <a:pt x="2486" y="3749"/>
                  </a:cubicBezTo>
                  <a:cubicBezTo>
                    <a:pt x="2451" y="3783"/>
                    <a:pt x="2448" y="3818"/>
                    <a:pt x="2419" y="3853"/>
                  </a:cubicBezTo>
                  <a:lnTo>
                    <a:pt x="2419" y="3853"/>
                  </a:lnTo>
                  <a:cubicBezTo>
                    <a:pt x="2414" y="3846"/>
                    <a:pt x="2410" y="3838"/>
                    <a:pt x="2410" y="3825"/>
                  </a:cubicBezTo>
                  <a:lnTo>
                    <a:pt x="2104" y="3787"/>
                  </a:lnTo>
                  <a:lnTo>
                    <a:pt x="956" y="3596"/>
                  </a:lnTo>
                  <a:cubicBezTo>
                    <a:pt x="947" y="3621"/>
                    <a:pt x="937" y="3646"/>
                    <a:pt x="927" y="3672"/>
                  </a:cubicBezTo>
                  <a:lnTo>
                    <a:pt x="918" y="3672"/>
                  </a:lnTo>
                  <a:lnTo>
                    <a:pt x="927" y="3674"/>
                  </a:lnTo>
                  <a:lnTo>
                    <a:pt x="927" y="3674"/>
                  </a:lnTo>
                  <a:cubicBezTo>
                    <a:pt x="701" y="4275"/>
                    <a:pt x="403" y="5051"/>
                    <a:pt x="0" y="5967"/>
                  </a:cubicBezTo>
                  <a:lnTo>
                    <a:pt x="0" y="6005"/>
                  </a:lnTo>
                  <a:lnTo>
                    <a:pt x="38" y="6005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432" y="5058"/>
                    <a:pt x="729" y="4277"/>
                    <a:pt x="954" y="3678"/>
                  </a:cubicBezTo>
                  <a:lnTo>
                    <a:pt x="954" y="3678"/>
                  </a:lnTo>
                  <a:lnTo>
                    <a:pt x="2065" y="3863"/>
                  </a:lnTo>
                  <a:lnTo>
                    <a:pt x="2371" y="3902"/>
                  </a:lnTo>
                  <a:lnTo>
                    <a:pt x="2448" y="3902"/>
                  </a:lnTo>
                  <a:cubicBezTo>
                    <a:pt x="2448" y="3876"/>
                    <a:pt x="2431" y="3868"/>
                    <a:pt x="2419" y="3853"/>
                  </a:cubicBezTo>
                  <a:lnTo>
                    <a:pt x="2419" y="3853"/>
                  </a:lnTo>
                  <a:cubicBezTo>
                    <a:pt x="2454" y="3819"/>
                    <a:pt x="2486" y="3787"/>
                    <a:pt x="2486" y="3787"/>
                  </a:cubicBezTo>
                  <a:lnTo>
                    <a:pt x="2626" y="3590"/>
                  </a:lnTo>
                  <a:close/>
                  <a:moveTo>
                    <a:pt x="9064" y="1"/>
                  </a:moveTo>
                  <a:lnTo>
                    <a:pt x="9026" y="39"/>
                  </a:lnTo>
                  <a:cubicBezTo>
                    <a:pt x="8721" y="496"/>
                    <a:pt x="8455" y="915"/>
                    <a:pt x="8150" y="1296"/>
                  </a:cubicBezTo>
                  <a:lnTo>
                    <a:pt x="8150" y="1296"/>
                  </a:lnTo>
                  <a:cubicBezTo>
                    <a:pt x="7938" y="1283"/>
                    <a:pt x="7731" y="1276"/>
                    <a:pt x="7524" y="1276"/>
                  </a:cubicBezTo>
                  <a:cubicBezTo>
                    <a:pt x="7210" y="1276"/>
                    <a:pt x="6899" y="1293"/>
                    <a:pt x="6575" y="1335"/>
                  </a:cubicBezTo>
                  <a:lnTo>
                    <a:pt x="6575" y="1335"/>
                  </a:lnTo>
                  <a:lnTo>
                    <a:pt x="5660" y="115"/>
                  </a:lnTo>
                  <a:lnTo>
                    <a:pt x="5660" y="77"/>
                  </a:lnTo>
                  <a:lnTo>
                    <a:pt x="3289" y="1110"/>
                  </a:lnTo>
                  <a:cubicBezTo>
                    <a:pt x="3404" y="1722"/>
                    <a:pt x="3480" y="2219"/>
                    <a:pt x="3557" y="2639"/>
                  </a:cubicBezTo>
                  <a:cubicBezTo>
                    <a:pt x="3251" y="2907"/>
                    <a:pt x="2945" y="3175"/>
                    <a:pt x="2677" y="3519"/>
                  </a:cubicBezTo>
                  <a:cubicBezTo>
                    <a:pt x="2983" y="3213"/>
                    <a:pt x="3251" y="2945"/>
                    <a:pt x="3595" y="2678"/>
                  </a:cubicBezTo>
                  <a:cubicBezTo>
                    <a:pt x="3520" y="2265"/>
                    <a:pt x="3445" y="1779"/>
                    <a:pt x="3334" y="1183"/>
                  </a:cubicBezTo>
                  <a:lnTo>
                    <a:pt x="3334" y="1183"/>
                  </a:lnTo>
                  <a:lnTo>
                    <a:pt x="5631" y="204"/>
                  </a:lnTo>
                  <a:lnTo>
                    <a:pt x="6578" y="1492"/>
                  </a:lnTo>
                  <a:lnTo>
                    <a:pt x="6655" y="1492"/>
                  </a:lnTo>
                  <a:cubicBezTo>
                    <a:pt x="6923" y="1454"/>
                    <a:pt x="7200" y="1435"/>
                    <a:pt x="7477" y="1435"/>
                  </a:cubicBezTo>
                  <a:cubicBezTo>
                    <a:pt x="7754" y="1435"/>
                    <a:pt x="8032" y="1454"/>
                    <a:pt x="8299" y="1492"/>
                  </a:cubicBezTo>
                  <a:lnTo>
                    <a:pt x="8338" y="1492"/>
                  </a:lnTo>
                  <a:lnTo>
                    <a:pt x="8338" y="1454"/>
                  </a:lnTo>
                  <a:lnTo>
                    <a:pt x="9201" y="216"/>
                  </a:lnTo>
                  <a:lnTo>
                    <a:pt x="11465" y="1129"/>
                  </a:lnTo>
                  <a:lnTo>
                    <a:pt x="11465" y="1129"/>
                  </a:lnTo>
                  <a:cubicBezTo>
                    <a:pt x="11391" y="1607"/>
                    <a:pt x="11316" y="2086"/>
                    <a:pt x="11206" y="2601"/>
                  </a:cubicBezTo>
                  <a:lnTo>
                    <a:pt x="11206" y="2639"/>
                  </a:lnTo>
                  <a:lnTo>
                    <a:pt x="11244" y="2678"/>
                  </a:lnTo>
                  <a:cubicBezTo>
                    <a:pt x="11703" y="2984"/>
                    <a:pt x="12086" y="3404"/>
                    <a:pt x="12430" y="3825"/>
                  </a:cubicBezTo>
                  <a:lnTo>
                    <a:pt x="12468" y="3863"/>
                  </a:lnTo>
                  <a:lnTo>
                    <a:pt x="12506" y="3863"/>
                  </a:lnTo>
                  <a:lnTo>
                    <a:pt x="13944" y="3569"/>
                  </a:lnTo>
                  <a:lnTo>
                    <a:pt x="13944" y="3569"/>
                  </a:lnTo>
                  <a:cubicBezTo>
                    <a:pt x="14272" y="4300"/>
                    <a:pt x="14600" y="5064"/>
                    <a:pt x="14929" y="5795"/>
                  </a:cubicBezTo>
                  <a:lnTo>
                    <a:pt x="14929" y="5795"/>
                  </a:lnTo>
                  <a:lnTo>
                    <a:pt x="13730" y="6694"/>
                  </a:lnTo>
                  <a:lnTo>
                    <a:pt x="13692" y="6732"/>
                  </a:lnTo>
                  <a:lnTo>
                    <a:pt x="13692" y="6770"/>
                  </a:lnTo>
                  <a:cubicBezTo>
                    <a:pt x="13769" y="7306"/>
                    <a:pt x="13769" y="7879"/>
                    <a:pt x="13692" y="8415"/>
                  </a:cubicBezTo>
                  <a:lnTo>
                    <a:pt x="13692" y="8453"/>
                  </a:lnTo>
                  <a:lnTo>
                    <a:pt x="13730" y="8491"/>
                  </a:lnTo>
                  <a:lnTo>
                    <a:pt x="14938" y="9296"/>
                  </a:lnTo>
                  <a:lnTo>
                    <a:pt x="14031" y="11582"/>
                  </a:lnTo>
                  <a:lnTo>
                    <a:pt x="14031" y="11582"/>
                  </a:lnTo>
                  <a:lnTo>
                    <a:pt x="12583" y="11360"/>
                  </a:lnTo>
                  <a:lnTo>
                    <a:pt x="12506" y="11360"/>
                  </a:lnTo>
                  <a:lnTo>
                    <a:pt x="12506" y="11398"/>
                  </a:lnTo>
                  <a:cubicBezTo>
                    <a:pt x="12162" y="11819"/>
                    <a:pt x="11780" y="12239"/>
                    <a:pt x="11359" y="12583"/>
                  </a:cubicBezTo>
                  <a:lnTo>
                    <a:pt x="11321" y="12622"/>
                  </a:lnTo>
                  <a:lnTo>
                    <a:pt x="11321" y="12660"/>
                  </a:lnTo>
                  <a:cubicBezTo>
                    <a:pt x="11394" y="13137"/>
                    <a:pt x="11503" y="13650"/>
                    <a:pt x="11579" y="14096"/>
                  </a:cubicBezTo>
                  <a:lnTo>
                    <a:pt x="11579" y="14096"/>
                  </a:lnTo>
                  <a:lnTo>
                    <a:pt x="9352" y="15082"/>
                  </a:lnTo>
                  <a:lnTo>
                    <a:pt x="9352" y="15082"/>
                  </a:lnTo>
                  <a:lnTo>
                    <a:pt x="8491" y="13846"/>
                  </a:lnTo>
                  <a:lnTo>
                    <a:pt x="8452" y="13807"/>
                  </a:lnTo>
                  <a:lnTo>
                    <a:pt x="8414" y="13807"/>
                  </a:lnTo>
                  <a:cubicBezTo>
                    <a:pt x="8101" y="13852"/>
                    <a:pt x="7774" y="13871"/>
                    <a:pt x="7449" y="13871"/>
                  </a:cubicBezTo>
                  <a:cubicBezTo>
                    <a:pt x="7220" y="13871"/>
                    <a:pt x="6991" y="13861"/>
                    <a:pt x="6770" y="13846"/>
                  </a:cubicBezTo>
                  <a:lnTo>
                    <a:pt x="6731" y="13846"/>
                  </a:lnTo>
                  <a:lnTo>
                    <a:pt x="6693" y="13884"/>
                  </a:lnTo>
                  <a:lnTo>
                    <a:pt x="5851" y="15092"/>
                  </a:lnTo>
                  <a:lnTo>
                    <a:pt x="3566" y="14171"/>
                  </a:lnTo>
                  <a:lnTo>
                    <a:pt x="3566" y="14171"/>
                  </a:lnTo>
                  <a:cubicBezTo>
                    <a:pt x="3639" y="13690"/>
                    <a:pt x="3713" y="13178"/>
                    <a:pt x="3786" y="12736"/>
                  </a:cubicBezTo>
                  <a:lnTo>
                    <a:pt x="3786" y="12660"/>
                  </a:lnTo>
                  <a:lnTo>
                    <a:pt x="3748" y="12660"/>
                  </a:lnTo>
                  <a:cubicBezTo>
                    <a:pt x="3327" y="12316"/>
                    <a:pt x="2907" y="11933"/>
                    <a:pt x="2601" y="11513"/>
                  </a:cubicBezTo>
                  <a:lnTo>
                    <a:pt x="2563" y="11474"/>
                  </a:lnTo>
                  <a:lnTo>
                    <a:pt x="2524" y="11474"/>
                  </a:lnTo>
                  <a:lnTo>
                    <a:pt x="1050" y="11732"/>
                  </a:lnTo>
                  <a:lnTo>
                    <a:pt x="1050" y="11732"/>
                  </a:lnTo>
                  <a:lnTo>
                    <a:pt x="101" y="9505"/>
                  </a:lnTo>
                  <a:lnTo>
                    <a:pt x="1300" y="8606"/>
                  </a:lnTo>
                  <a:lnTo>
                    <a:pt x="1339" y="8606"/>
                  </a:lnTo>
                  <a:lnTo>
                    <a:pt x="1339" y="8568"/>
                  </a:lnTo>
                  <a:cubicBezTo>
                    <a:pt x="1262" y="8032"/>
                    <a:pt x="1224" y="7459"/>
                    <a:pt x="1300" y="6923"/>
                  </a:cubicBezTo>
                  <a:lnTo>
                    <a:pt x="1300" y="6885"/>
                  </a:lnTo>
                  <a:lnTo>
                    <a:pt x="1300" y="6847"/>
                  </a:lnTo>
                  <a:cubicBezTo>
                    <a:pt x="1299" y="6858"/>
                    <a:pt x="1297" y="6870"/>
                    <a:pt x="1296" y="6881"/>
                  </a:cubicBezTo>
                  <a:lnTo>
                    <a:pt x="1296" y="6881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58" y="6031"/>
                    <a:pt x="54" y="6041"/>
                    <a:pt x="50" y="6051"/>
                  </a:cubicBezTo>
                  <a:lnTo>
                    <a:pt x="50" y="6051"/>
                  </a:lnTo>
                  <a:lnTo>
                    <a:pt x="38" y="6043"/>
                  </a:lnTo>
                  <a:lnTo>
                    <a:pt x="38" y="6082"/>
                  </a:lnTo>
                  <a:cubicBezTo>
                    <a:pt x="42" y="6071"/>
                    <a:pt x="46" y="6061"/>
                    <a:pt x="50" y="6051"/>
                  </a:cubicBezTo>
                  <a:lnTo>
                    <a:pt x="50" y="6051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96" y="6882"/>
                    <a:pt x="1296" y="6881"/>
                    <a:pt x="1296" y="6881"/>
                  </a:cubicBezTo>
                  <a:lnTo>
                    <a:pt x="1296" y="6881"/>
                  </a:lnTo>
                  <a:lnTo>
                    <a:pt x="1300" y="6885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26" y="7395"/>
                    <a:pt x="1226" y="7943"/>
                    <a:pt x="1296" y="8457"/>
                  </a:cubicBezTo>
                  <a:lnTo>
                    <a:pt x="1296" y="8457"/>
                  </a:lnTo>
                  <a:lnTo>
                    <a:pt x="77" y="9371"/>
                  </a:lnTo>
                  <a:lnTo>
                    <a:pt x="38" y="9409"/>
                  </a:lnTo>
                  <a:lnTo>
                    <a:pt x="38" y="9447"/>
                  </a:lnTo>
                  <a:cubicBezTo>
                    <a:pt x="339" y="10162"/>
                    <a:pt x="677" y="10913"/>
                    <a:pt x="1015" y="11738"/>
                  </a:cubicBezTo>
                  <a:lnTo>
                    <a:pt x="1015" y="11738"/>
                  </a:lnTo>
                  <a:lnTo>
                    <a:pt x="994" y="11742"/>
                  </a:lnTo>
                  <a:lnTo>
                    <a:pt x="1023" y="11756"/>
                  </a:lnTo>
                  <a:lnTo>
                    <a:pt x="1023" y="11756"/>
                  </a:lnTo>
                  <a:cubicBezTo>
                    <a:pt x="1026" y="11764"/>
                    <a:pt x="1029" y="11772"/>
                    <a:pt x="1033" y="11780"/>
                  </a:cubicBezTo>
                  <a:lnTo>
                    <a:pt x="1033" y="11819"/>
                  </a:lnTo>
                  <a:lnTo>
                    <a:pt x="1071" y="11819"/>
                  </a:lnTo>
                  <a:lnTo>
                    <a:pt x="2534" y="11563"/>
                  </a:lnTo>
                  <a:lnTo>
                    <a:pt x="2534" y="11563"/>
                  </a:lnTo>
                  <a:cubicBezTo>
                    <a:pt x="2865" y="11965"/>
                    <a:pt x="3266" y="12368"/>
                    <a:pt x="3703" y="12702"/>
                  </a:cubicBezTo>
                  <a:lnTo>
                    <a:pt x="3703" y="12702"/>
                  </a:lnTo>
                  <a:cubicBezTo>
                    <a:pt x="3629" y="13152"/>
                    <a:pt x="3555" y="13671"/>
                    <a:pt x="3480" y="14190"/>
                  </a:cubicBezTo>
                  <a:lnTo>
                    <a:pt x="3480" y="14228"/>
                  </a:lnTo>
                  <a:lnTo>
                    <a:pt x="3519" y="14228"/>
                  </a:lnTo>
                  <a:lnTo>
                    <a:pt x="5890" y="15184"/>
                  </a:lnTo>
                  <a:lnTo>
                    <a:pt x="5928" y="15222"/>
                  </a:lnTo>
                  <a:lnTo>
                    <a:pt x="5966" y="15146"/>
                  </a:lnTo>
                  <a:lnTo>
                    <a:pt x="6815" y="13928"/>
                  </a:lnTo>
                  <a:lnTo>
                    <a:pt x="6815" y="13928"/>
                  </a:lnTo>
                  <a:cubicBezTo>
                    <a:pt x="7057" y="13959"/>
                    <a:pt x="7292" y="13975"/>
                    <a:pt x="7527" y="13975"/>
                  </a:cubicBezTo>
                  <a:cubicBezTo>
                    <a:pt x="7811" y="13975"/>
                    <a:pt x="8094" y="13951"/>
                    <a:pt x="8386" y="13897"/>
                  </a:cubicBezTo>
                  <a:lnTo>
                    <a:pt x="8386" y="13897"/>
                  </a:lnTo>
                  <a:lnTo>
                    <a:pt x="9294" y="15108"/>
                  </a:lnTo>
                  <a:lnTo>
                    <a:pt x="9332" y="15184"/>
                  </a:lnTo>
                  <a:lnTo>
                    <a:pt x="9370" y="15146"/>
                  </a:lnTo>
                  <a:lnTo>
                    <a:pt x="11742" y="14152"/>
                  </a:lnTo>
                  <a:lnTo>
                    <a:pt x="11780" y="14113"/>
                  </a:lnTo>
                  <a:lnTo>
                    <a:pt x="11780" y="14037"/>
                  </a:lnTo>
                  <a:cubicBezTo>
                    <a:pt x="11705" y="13590"/>
                    <a:pt x="11595" y="13071"/>
                    <a:pt x="11518" y="12585"/>
                  </a:cubicBezTo>
                  <a:lnTo>
                    <a:pt x="11518" y="12585"/>
                  </a:lnTo>
                  <a:cubicBezTo>
                    <a:pt x="11910" y="12259"/>
                    <a:pt x="12300" y="11868"/>
                    <a:pt x="12626" y="11443"/>
                  </a:cubicBezTo>
                  <a:lnTo>
                    <a:pt x="12626" y="11443"/>
                  </a:lnTo>
                  <a:lnTo>
                    <a:pt x="14002" y="11654"/>
                  </a:lnTo>
                  <a:lnTo>
                    <a:pt x="14002" y="11654"/>
                  </a:lnTo>
                  <a:lnTo>
                    <a:pt x="13998" y="11666"/>
                  </a:lnTo>
                  <a:lnTo>
                    <a:pt x="14008" y="11655"/>
                  </a:lnTo>
                  <a:lnTo>
                    <a:pt x="14008" y="11655"/>
                  </a:lnTo>
                  <a:lnTo>
                    <a:pt x="14075" y="11666"/>
                  </a:lnTo>
                  <a:lnTo>
                    <a:pt x="14151" y="11666"/>
                  </a:lnTo>
                  <a:lnTo>
                    <a:pt x="14189" y="11627"/>
                  </a:lnTo>
                  <a:cubicBezTo>
                    <a:pt x="14495" y="10786"/>
                    <a:pt x="14801" y="10021"/>
                    <a:pt x="15145" y="9218"/>
                  </a:cubicBezTo>
                  <a:lnTo>
                    <a:pt x="15145" y="9180"/>
                  </a:lnTo>
                  <a:lnTo>
                    <a:pt x="15069" y="9141"/>
                  </a:lnTo>
                  <a:lnTo>
                    <a:pt x="13848" y="8290"/>
                  </a:lnTo>
                  <a:lnTo>
                    <a:pt x="13848" y="8290"/>
                  </a:lnTo>
                  <a:cubicBezTo>
                    <a:pt x="13882" y="7748"/>
                    <a:pt x="13881" y="7207"/>
                    <a:pt x="13813" y="6700"/>
                  </a:cubicBezTo>
                  <a:lnTo>
                    <a:pt x="13813" y="6700"/>
                  </a:lnTo>
                  <a:lnTo>
                    <a:pt x="15031" y="5814"/>
                  </a:lnTo>
                  <a:lnTo>
                    <a:pt x="15069" y="5776"/>
                  </a:lnTo>
                  <a:lnTo>
                    <a:pt x="15069" y="5737"/>
                  </a:lnTo>
                  <a:cubicBezTo>
                    <a:pt x="14687" y="4934"/>
                    <a:pt x="14381" y="4131"/>
                    <a:pt x="14036" y="3366"/>
                  </a:cubicBezTo>
                  <a:lnTo>
                    <a:pt x="13998" y="3328"/>
                  </a:lnTo>
                  <a:lnTo>
                    <a:pt x="13960" y="3328"/>
                  </a:lnTo>
                  <a:lnTo>
                    <a:pt x="12496" y="3621"/>
                  </a:lnTo>
                  <a:lnTo>
                    <a:pt x="12496" y="3621"/>
                  </a:lnTo>
                  <a:cubicBezTo>
                    <a:pt x="12156" y="3208"/>
                    <a:pt x="11744" y="2796"/>
                    <a:pt x="11331" y="2457"/>
                  </a:cubicBezTo>
                  <a:lnTo>
                    <a:pt x="11331" y="2457"/>
                  </a:lnTo>
                  <a:cubicBezTo>
                    <a:pt x="11404" y="1979"/>
                    <a:pt x="11477" y="1470"/>
                    <a:pt x="11550" y="995"/>
                  </a:cubicBezTo>
                  <a:lnTo>
                    <a:pt x="11550" y="957"/>
                  </a:lnTo>
                  <a:lnTo>
                    <a:pt x="11474" y="957"/>
                  </a:lnTo>
                  <a:lnTo>
                    <a:pt x="9103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8226513" y="2459388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5"/>
          <p:cNvSpPr txBox="1">
            <a:spLocks noGrp="1"/>
          </p:cNvSpPr>
          <p:nvPr>
            <p:ph type="subTitle" idx="1"/>
          </p:nvPr>
        </p:nvSpPr>
        <p:spPr>
          <a:xfrm>
            <a:off x="6532189" y="2016700"/>
            <a:ext cx="1966800" cy="1368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2" name="Google Shape;52;p5"/>
          <p:cNvSpPr txBox="1">
            <a:spLocks noGrp="1"/>
          </p:cNvSpPr>
          <p:nvPr>
            <p:ph type="subTitle" idx="2"/>
          </p:nvPr>
        </p:nvSpPr>
        <p:spPr>
          <a:xfrm>
            <a:off x="620276" y="3079400"/>
            <a:ext cx="1966800" cy="111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None/>
              <a:defRPr sz="10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53" name="Google Shape;53;p5"/>
          <p:cNvSpPr txBox="1">
            <a:spLocks noGrp="1"/>
          </p:cNvSpPr>
          <p:nvPr>
            <p:ph type="title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6"/>
          <p:cNvSpPr txBox="1">
            <a:spLocks noGrp="1"/>
          </p:cNvSpPr>
          <p:nvPr>
            <p:ph type="title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Google Shape;57;p7"/>
          <p:cNvGrpSpPr/>
          <p:nvPr/>
        </p:nvGrpSpPr>
        <p:grpSpPr>
          <a:xfrm>
            <a:off x="635850" y="1570475"/>
            <a:ext cx="5770726" cy="2595113"/>
            <a:chOff x="635850" y="1570475"/>
            <a:chExt cx="5770726" cy="2595113"/>
          </a:xfrm>
        </p:grpSpPr>
        <p:sp>
          <p:nvSpPr>
            <p:cNvPr id="58" name="Google Shape;58;p7"/>
            <p:cNvSpPr/>
            <p:nvPr/>
          </p:nvSpPr>
          <p:spPr>
            <a:xfrm>
              <a:off x="635850" y="1680200"/>
              <a:ext cx="5622382" cy="2485388"/>
            </a:xfrm>
            <a:custGeom>
              <a:avLst/>
              <a:gdLst/>
              <a:ahLst/>
              <a:cxnLst/>
              <a:rect l="l" t="t" r="r" b="b"/>
              <a:pathLst>
                <a:path w="69455" h="46508" extrusionOk="0">
                  <a:moveTo>
                    <a:pt x="0" y="1"/>
                  </a:moveTo>
                  <a:lnTo>
                    <a:pt x="0" y="46508"/>
                  </a:lnTo>
                  <a:lnTo>
                    <a:pt x="69455" y="46508"/>
                  </a:lnTo>
                  <a:lnTo>
                    <a:pt x="69455" y="42224"/>
                  </a:lnTo>
                  <a:lnTo>
                    <a:pt x="4628" y="1"/>
                  </a:lnTo>
                  <a:close/>
                </a:path>
              </a:pathLst>
            </a:custGeom>
            <a:solidFill>
              <a:srgbClr val="A4C1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7"/>
            <p:cNvSpPr/>
            <p:nvPr/>
          </p:nvSpPr>
          <p:spPr>
            <a:xfrm>
              <a:off x="722476" y="1570475"/>
              <a:ext cx="5684100" cy="24852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7"/>
            <p:cNvSpPr/>
            <p:nvPr/>
          </p:nvSpPr>
          <p:spPr>
            <a:xfrm>
              <a:off x="916799" y="1658053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7"/>
            <p:cNvSpPr/>
            <p:nvPr/>
          </p:nvSpPr>
          <p:spPr>
            <a:xfrm>
              <a:off x="1047324" y="1658053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" name="Google Shape;62;p7"/>
            <p:cNvCxnSpPr/>
            <p:nvPr/>
          </p:nvCxnSpPr>
          <p:spPr>
            <a:xfrm>
              <a:off x="722493" y="1829998"/>
              <a:ext cx="56697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" name="Google Shape;63;p7"/>
            <p:cNvSpPr/>
            <p:nvPr/>
          </p:nvSpPr>
          <p:spPr>
            <a:xfrm>
              <a:off x="1177844" y="1658053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" name="Google Shape;64;p7"/>
          <p:cNvSpPr txBox="1">
            <a:spLocks noGrp="1"/>
          </p:cNvSpPr>
          <p:nvPr>
            <p:ph type="body" idx="1"/>
          </p:nvPr>
        </p:nvSpPr>
        <p:spPr>
          <a:xfrm>
            <a:off x="683825" y="1914950"/>
            <a:ext cx="5482800" cy="19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048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●"/>
              <a:defRPr sz="1400">
                <a:solidFill>
                  <a:schemeClr val="lt1"/>
                </a:solidFill>
              </a:defRPr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○"/>
              <a:defRPr sz="1200">
                <a:solidFill>
                  <a:schemeClr val="lt1"/>
                </a:solidFill>
              </a:defRPr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■"/>
              <a:defRPr sz="1200">
                <a:solidFill>
                  <a:schemeClr val="lt1"/>
                </a:solidFill>
              </a:defRPr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●"/>
              <a:defRPr sz="1200">
                <a:solidFill>
                  <a:schemeClr val="lt1"/>
                </a:solidFill>
              </a:defRPr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○"/>
              <a:defRPr sz="1200">
                <a:solidFill>
                  <a:schemeClr val="lt1"/>
                </a:solidFill>
              </a:defRPr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■"/>
              <a:defRPr sz="1200">
                <a:solidFill>
                  <a:schemeClr val="lt1"/>
                </a:solidFill>
              </a:defRPr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●"/>
              <a:defRPr sz="1200">
                <a:solidFill>
                  <a:schemeClr val="lt1"/>
                </a:solidFill>
              </a:defRPr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Clr>
                <a:schemeClr val="lt1"/>
              </a:buClr>
              <a:buSzPts val="1200"/>
              <a:buFont typeface="Roboto Slab Regular"/>
              <a:buChar char="○"/>
              <a:defRPr sz="1200">
                <a:solidFill>
                  <a:schemeClr val="lt1"/>
                </a:solidFill>
              </a:defRPr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Clr>
                <a:schemeClr val="lt1"/>
              </a:buClr>
              <a:buSzPts val="1200"/>
              <a:buFont typeface="Roboto Slab Regular"/>
              <a:buChar char="■"/>
              <a:defRPr sz="1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5" name="Google Shape;65;p7"/>
          <p:cNvSpPr txBox="1">
            <a:spLocks noGrp="1"/>
          </p:cNvSpPr>
          <p:nvPr>
            <p:ph type="title"/>
          </p:nvPr>
        </p:nvSpPr>
        <p:spPr>
          <a:xfrm>
            <a:off x="4336000" y="294993"/>
            <a:ext cx="4177800" cy="65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360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Google Shape;67;p8"/>
          <p:cNvSpPr txBox="1">
            <a:spLocks noGrp="1"/>
          </p:cNvSpPr>
          <p:nvPr>
            <p:ph type="title"/>
          </p:nvPr>
        </p:nvSpPr>
        <p:spPr>
          <a:xfrm flipH="1">
            <a:off x="3264450" y="325295"/>
            <a:ext cx="3904800" cy="293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68" name="Google Shape;68;p8"/>
          <p:cNvGrpSpPr/>
          <p:nvPr/>
        </p:nvGrpSpPr>
        <p:grpSpPr>
          <a:xfrm>
            <a:off x="2734725" y="1167875"/>
            <a:ext cx="598575" cy="245775"/>
            <a:chOff x="5602975" y="4064350"/>
            <a:chExt cx="598575" cy="245775"/>
          </a:xfrm>
        </p:grpSpPr>
        <p:sp>
          <p:nvSpPr>
            <p:cNvPr id="69" name="Google Shape;69;p8"/>
            <p:cNvSpPr/>
            <p:nvPr/>
          </p:nvSpPr>
          <p:spPr>
            <a:xfrm>
              <a:off x="5602975" y="4188500"/>
              <a:ext cx="460300" cy="121625"/>
            </a:xfrm>
            <a:custGeom>
              <a:avLst/>
              <a:gdLst/>
              <a:ahLst/>
              <a:cxnLst/>
              <a:rect l="l" t="t" r="r" b="b"/>
              <a:pathLst>
                <a:path w="18412" h="4865" extrusionOk="0">
                  <a:moveTo>
                    <a:pt x="0" y="1"/>
                  </a:moveTo>
                  <a:lnTo>
                    <a:pt x="0" y="4864"/>
                  </a:lnTo>
                  <a:lnTo>
                    <a:pt x="18412" y="4864"/>
                  </a:lnTo>
                  <a:lnTo>
                    <a:pt x="18412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8"/>
            <p:cNvSpPr/>
            <p:nvPr/>
          </p:nvSpPr>
          <p:spPr>
            <a:xfrm>
              <a:off x="5737575" y="4064350"/>
              <a:ext cx="463975" cy="125850"/>
            </a:xfrm>
            <a:custGeom>
              <a:avLst/>
              <a:gdLst/>
              <a:ahLst/>
              <a:cxnLst/>
              <a:rect l="l" t="t" r="r" b="b"/>
              <a:pathLst>
                <a:path w="18559" h="5034" extrusionOk="0">
                  <a:moveTo>
                    <a:pt x="99" y="1"/>
                  </a:moveTo>
                  <a:lnTo>
                    <a:pt x="99" y="1"/>
                  </a:lnTo>
                  <a:cubicBezTo>
                    <a:pt x="98" y="1"/>
                    <a:pt x="79" y="18"/>
                    <a:pt x="82" y="18"/>
                  </a:cubicBezTo>
                  <a:cubicBezTo>
                    <a:pt x="83" y="18"/>
                    <a:pt x="84" y="17"/>
                    <a:pt x="87" y="15"/>
                  </a:cubicBezTo>
                  <a:lnTo>
                    <a:pt x="87" y="15"/>
                  </a:lnTo>
                  <a:cubicBezTo>
                    <a:pt x="74" y="29"/>
                    <a:pt x="48" y="56"/>
                    <a:pt x="1" y="104"/>
                  </a:cubicBezTo>
                  <a:lnTo>
                    <a:pt x="1" y="2549"/>
                  </a:lnTo>
                  <a:lnTo>
                    <a:pt x="1" y="4940"/>
                  </a:lnTo>
                  <a:lnTo>
                    <a:pt x="1" y="5034"/>
                  </a:lnTo>
                  <a:lnTo>
                    <a:pt x="81" y="5034"/>
                  </a:lnTo>
                  <a:lnTo>
                    <a:pt x="13268" y="4994"/>
                  </a:lnTo>
                  <a:lnTo>
                    <a:pt x="17116" y="4967"/>
                  </a:lnTo>
                  <a:lnTo>
                    <a:pt x="18145" y="4954"/>
                  </a:lnTo>
                  <a:lnTo>
                    <a:pt x="18118" y="4954"/>
                  </a:lnTo>
                  <a:lnTo>
                    <a:pt x="17076" y="4940"/>
                  </a:lnTo>
                  <a:lnTo>
                    <a:pt x="13201" y="4913"/>
                  </a:lnTo>
                  <a:lnTo>
                    <a:pt x="175" y="4874"/>
                  </a:lnTo>
                  <a:lnTo>
                    <a:pt x="175" y="4874"/>
                  </a:lnTo>
                  <a:lnTo>
                    <a:pt x="175" y="2562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8439" y="157"/>
                  </a:lnTo>
                  <a:lnTo>
                    <a:pt x="18439" y="157"/>
                  </a:lnTo>
                  <a:cubicBezTo>
                    <a:pt x="18452" y="1649"/>
                    <a:pt x="18465" y="2842"/>
                    <a:pt x="18465" y="3671"/>
                  </a:cubicBezTo>
                  <a:cubicBezTo>
                    <a:pt x="18479" y="4072"/>
                    <a:pt x="18479" y="4392"/>
                    <a:pt x="18479" y="4633"/>
                  </a:cubicBezTo>
                  <a:lnTo>
                    <a:pt x="18479" y="4873"/>
                  </a:lnTo>
                  <a:cubicBezTo>
                    <a:pt x="18479" y="4900"/>
                    <a:pt x="18479" y="4940"/>
                    <a:pt x="18479" y="4967"/>
                  </a:cubicBezTo>
                  <a:cubicBezTo>
                    <a:pt x="18492" y="4940"/>
                    <a:pt x="18505" y="4913"/>
                    <a:pt x="18505" y="4887"/>
                  </a:cubicBezTo>
                  <a:lnTo>
                    <a:pt x="18505" y="4646"/>
                  </a:lnTo>
                  <a:cubicBezTo>
                    <a:pt x="18505" y="4419"/>
                    <a:pt x="18519" y="4112"/>
                    <a:pt x="18519" y="3711"/>
                  </a:cubicBezTo>
                  <a:cubicBezTo>
                    <a:pt x="18532" y="2856"/>
                    <a:pt x="18546" y="1640"/>
                    <a:pt x="18559" y="104"/>
                  </a:cubicBezTo>
                  <a:lnTo>
                    <a:pt x="18559" y="37"/>
                  </a:lnTo>
                  <a:lnTo>
                    <a:pt x="18492" y="37"/>
                  </a:lnTo>
                  <a:lnTo>
                    <a:pt x="94" y="10"/>
                  </a:lnTo>
                  <a:cubicBezTo>
                    <a:pt x="91" y="12"/>
                    <a:pt x="89" y="14"/>
                    <a:pt x="87" y="15"/>
                  </a:cubicBezTo>
                  <a:lnTo>
                    <a:pt x="87" y="15"/>
                  </a:lnTo>
                  <a:cubicBezTo>
                    <a:pt x="97" y="4"/>
                    <a:pt x="10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" name="Google Shape;71;p8"/>
          <p:cNvGrpSpPr/>
          <p:nvPr/>
        </p:nvGrpSpPr>
        <p:grpSpPr>
          <a:xfrm>
            <a:off x="1707863" y="3842200"/>
            <a:ext cx="473000" cy="222150"/>
            <a:chOff x="2128638" y="3414700"/>
            <a:chExt cx="473000" cy="222150"/>
          </a:xfrm>
        </p:grpSpPr>
        <p:sp>
          <p:nvSpPr>
            <p:cNvPr id="72" name="Google Shape;72;p8"/>
            <p:cNvSpPr/>
            <p:nvPr/>
          </p:nvSpPr>
          <p:spPr>
            <a:xfrm>
              <a:off x="2128638" y="3523925"/>
              <a:ext cx="416875" cy="112925"/>
            </a:xfrm>
            <a:custGeom>
              <a:avLst/>
              <a:gdLst/>
              <a:ahLst/>
              <a:cxnLst/>
              <a:rect l="l" t="t" r="r" b="b"/>
              <a:pathLst>
                <a:path w="16675" h="4517" extrusionOk="0">
                  <a:moveTo>
                    <a:pt x="94" y="0"/>
                  </a:moveTo>
                  <a:lnTo>
                    <a:pt x="94" y="0"/>
                  </a:lnTo>
                  <a:cubicBezTo>
                    <a:pt x="85" y="9"/>
                    <a:pt x="60" y="34"/>
                    <a:pt x="0" y="94"/>
                  </a:cubicBezTo>
                  <a:lnTo>
                    <a:pt x="0" y="2285"/>
                  </a:lnTo>
                  <a:lnTo>
                    <a:pt x="0" y="4436"/>
                  </a:lnTo>
                  <a:lnTo>
                    <a:pt x="0" y="4516"/>
                  </a:lnTo>
                  <a:lnTo>
                    <a:pt x="94" y="4516"/>
                  </a:lnTo>
                  <a:lnTo>
                    <a:pt x="11931" y="4490"/>
                  </a:lnTo>
                  <a:lnTo>
                    <a:pt x="15392" y="4463"/>
                  </a:lnTo>
                  <a:lnTo>
                    <a:pt x="16314" y="4450"/>
                  </a:lnTo>
                  <a:lnTo>
                    <a:pt x="16300" y="4450"/>
                  </a:lnTo>
                  <a:lnTo>
                    <a:pt x="15352" y="4436"/>
                  </a:lnTo>
                  <a:lnTo>
                    <a:pt x="11878" y="4409"/>
                  </a:lnTo>
                  <a:lnTo>
                    <a:pt x="174" y="4383"/>
                  </a:lnTo>
                  <a:lnTo>
                    <a:pt x="174" y="4383"/>
                  </a:lnTo>
                  <a:lnTo>
                    <a:pt x="174" y="2312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6581" y="134"/>
                  </a:lnTo>
                  <a:lnTo>
                    <a:pt x="16581" y="134"/>
                  </a:lnTo>
                  <a:cubicBezTo>
                    <a:pt x="16595" y="1485"/>
                    <a:pt x="16608" y="2549"/>
                    <a:pt x="16608" y="3300"/>
                  </a:cubicBezTo>
                  <a:cubicBezTo>
                    <a:pt x="16621" y="3648"/>
                    <a:pt x="16621" y="3955"/>
                    <a:pt x="16621" y="4156"/>
                  </a:cubicBezTo>
                  <a:lnTo>
                    <a:pt x="16621" y="4383"/>
                  </a:lnTo>
                  <a:cubicBezTo>
                    <a:pt x="16621" y="4409"/>
                    <a:pt x="16621" y="4436"/>
                    <a:pt x="16621" y="4463"/>
                  </a:cubicBezTo>
                  <a:cubicBezTo>
                    <a:pt x="16621" y="4463"/>
                    <a:pt x="16634" y="4450"/>
                    <a:pt x="16634" y="4396"/>
                  </a:cubicBezTo>
                  <a:lnTo>
                    <a:pt x="16634" y="4182"/>
                  </a:lnTo>
                  <a:cubicBezTo>
                    <a:pt x="16648" y="3969"/>
                    <a:pt x="16648" y="3688"/>
                    <a:pt x="16648" y="3327"/>
                  </a:cubicBezTo>
                  <a:cubicBezTo>
                    <a:pt x="16661" y="2566"/>
                    <a:pt x="16661" y="1470"/>
                    <a:pt x="16675" y="94"/>
                  </a:cubicBezTo>
                  <a:lnTo>
                    <a:pt x="16675" y="40"/>
                  </a:lnTo>
                  <a:lnTo>
                    <a:pt x="16621" y="4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8"/>
            <p:cNvSpPr/>
            <p:nvPr/>
          </p:nvSpPr>
          <p:spPr>
            <a:xfrm>
              <a:off x="2350088" y="3414700"/>
              <a:ext cx="251550" cy="113250"/>
            </a:xfrm>
            <a:custGeom>
              <a:avLst/>
              <a:gdLst/>
              <a:ahLst/>
              <a:cxnLst/>
              <a:rect l="l" t="t" r="r" b="b"/>
              <a:pathLst>
                <a:path w="10062" h="4530" extrusionOk="0">
                  <a:moveTo>
                    <a:pt x="94" y="0"/>
                  </a:moveTo>
                  <a:lnTo>
                    <a:pt x="0" y="81"/>
                  </a:lnTo>
                  <a:lnTo>
                    <a:pt x="0" y="1230"/>
                  </a:lnTo>
                  <a:lnTo>
                    <a:pt x="0" y="2339"/>
                  </a:lnTo>
                  <a:lnTo>
                    <a:pt x="0" y="4463"/>
                  </a:lnTo>
                  <a:lnTo>
                    <a:pt x="0" y="4530"/>
                  </a:lnTo>
                  <a:lnTo>
                    <a:pt x="81" y="4530"/>
                  </a:lnTo>
                  <a:lnTo>
                    <a:pt x="7242" y="4503"/>
                  </a:lnTo>
                  <a:lnTo>
                    <a:pt x="9300" y="4476"/>
                  </a:lnTo>
                  <a:lnTo>
                    <a:pt x="9834" y="4463"/>
                  </a:lnTo>
                  <a:lnTo>
                    <a:pt x="10021" y="4463"/>
                  </a:lnTo>
                  <a:cubicBezTo>
                    <a:pt x="10017" y="4462"/>
                    <a:pt x="10012" y="4461"/>
                    <a:pt x="10008" y="4460"/>
                  </a:cubicBezTo>
                  <a:lnTo>
                    <a:pt x="10008" y="4460"/>
                  </a:lnTo>
                  <a:cubicBezTo>
                    <a:pt x="10008" y="4355"/>
                    <a:pt x="10021" y="4262"/>
                    <a:pt x="10008" y="4169"/>
                  </a:cubicBezTo>
                  <a:lnTo>
                    <a:pt x="10008" y="4369"/>
                  </a:lnTo>
                  <a:cubicBezTo>
                    <a:pt x="9995" y="4395"/>
                    <a:pt x="9994" y="4422"/>
                    <a:pt x="10007" y="4460"/>
                  </a:cubicBezTo>
                  <a:lnTo>
                    <a:pt x="10007" y="4460"/>
                  </a:lnTo>
                  <a:cubicBezTo>
                    <a:pt x="9945" y="4450"/>
                    <a:pt x="9883" y="4450"/>
                    <a:pt x="9821" y="4450"/>
                  </a:cubicBezTo>
                  <a:lnTo>
                    <a:pt x="9259" y="4436"/>
                  </a:lnTo>
                  <a:lnTo>
                    <a:pt x="7189" y="4409"/>
                  </a:lnTo>
                  <a:lnTo>
                    <a:pt x="161" y="4383"/>
                  </a:lnTo>
                  <a:lnTo>
                    <a:pt x="161" y="4383"/>
                  </a:lnTo>
                  <a:lnTo>
                    <a:pt x="161" y="2339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9955" y="148"/>
                  </a:lnTo>
                  <a:lnTo>
                    <a:pt x="9955" y="148"/>
                  </a:lnTo>
                  <a:cubicBezTo>
                    <a:pt x="9968" y="1453"/>
                    <a:pt x="9994" y="2512"/>
                    <a:pt x="9994" y="3260"/>
                  </a:cubicBezTo>
                  <a:cubicBezTo>
                    <a:pt x="9994" y="3635"/>
                    <a:pt x="10008" y="3928"/>
                    <a:pt x="10008" y="4142"/>
                  </a:cubicBezTo>
                  <a:lnTo>
                    <a:pt x="10008" y="4169"/>
                  </a:lnTo>
                  <a:cubicBezTo>
                    <a:pt x="10021" y="3955"/>
                    <a:pt x="10034" y="3661"/>
                    <a:pt x="10034" y="3301"/>
                  </a:cubicBezTo>
                  <a:cubicBezTo>
                    <a:pt x="10034" y="2526"/>
                    <a:pt x="10048" y="1430"/>
                    <a:pt x="10061" y="81"/>
                  </a:cubicBezTo>
                  <a:lnTo>
                    <a:pt x="10061" y="27"/>
                  </a:lnTo>
                  <a:lnTo>
                    <a:pt x="10021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74;p8"/>
          <p:cNvGrpSpPr/>
          <p:nvPr/>
        </p:nvGrpSpPr>
        <p:grpSpPr>
          <a:xfrm>
            <a:off x="491388" y="1624000"/>
            <a:ext cx="473000" cy="222150"/>
            <a:chOff x="2128638" y="3414700"/>
            <a:chExt cx="473000" cy="222150"/>
          </a:xfrm>
        </p:grpSpPr>
        <p:sp>
          <p:nvSpPr>
            <p:cNvPr id="75" name="Google Shape;75;p8"/>
            <p:cNvSpPr/>
            <p:nvPr/>
          </p:nvSpPr>
          <p:spPr>
            <a:xfrm>
              <a:off x="2128638" y="3523925"/>
              <a:ext cx="416875" cy="112925"/>
            </a:xfrm>
            <a:custGeom>
              <a:avLst/>
              <a:gdLst/>
              <a:ahLst/>
              <a:cxnLst/>
              <a:rect l="l" t="t" r="r" b="b"/>
              <a:pathLst>
                <a:path w="16675" h="4517" extrusionOk="0">
                  <a:moveTo>
                    <a:pt x="94" y="0"/>
                  </a:moveTo>
                  <a:lnTo>
                    <a:pt x="94" y="0"/>
                  </a:lnTo>
                  <a:cubicBezTo>
                    <a:pt x="85" y="9"/>
                    <a:pt x="60" y="34"/>
                    <a:pt x="0" y="94"/>
                  </a:cubicBezTo>
                  <a:lnTo>
                    <a:pt x="0" y="2285"/>
                  </a:lnTo>
                  <a:lnTo>
                    <a:pt x="0" y="4436"/>
                  </a:lnTo>
                  <a:lnTo>
                    <a:pt x="0" y="4516"/>
                  </a:lnTo>
                  <a:lnTo>
                    <a:pt x="94" y="4516"/>
                  </a:lnTo>
                  <a:lnTo>
                    <a:pt x="11931" y="4490"/>
                  </a:lnTo>
                  <a:lnTo>
                    <a:pt x="15392" y="4463"/>
                  </a:lnTo>
                  <a:lnTo>
                    <a:pt x="16314" y="4450"/>
                  </a:lnTo>
                  <a:lnTo>
                    <a:pt x="16300" y="4450"/>
                  </a:lnTo>
                  <a:lnTo>
                    <a:pt x="15352" y="4436"/>
                  </a:lnTo>
                  <a:lnTo>
                    <a:pt x="11878" y="4409"/>
                  </a:lnTo>
                  <a:lnTo>
                    <a:pt x="174" y="4383"/>
                  </a:lnTo>
                  <a:lnTo>
                    <a:pt x="174" y="4383"/>
                  </a:lnTo>
                  <a:lnTo>
                    <a:pt x="174" y="2312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6581" y="134"/>
                  </a:lnTo>
                  <a:lnTo>
                    <a:pt x="16581" y="134"/>
                  </a:lnTo>
                  <a:cubicBezTo>
                    <a:pt x="16595" y="1485"/>
                    <a:pt x="16608" y="2549"/>
                    <a:pt x="16608" y="3300"/>
                  </a:cubicBezTo>
                  <a:cubicBezTo>
                    <a:pt x="16621" y="3648"/>
                    <a:pt x="16621" y="3955"/>
                    <a:pt x="16621" y="4156"/>
                  </a:cubicBezTo>
                  <a:lnTo>
                    <a:pt x="16621" y="4383"/>
                  </a:lnTo>
                  <a:cubicBezTo>
                    <a:pt x="16621" y="4409"/>
                    <a:pt x="16621" y="4436"/>
                    <a:pt x="16621" y="4463"/>
                  </a:cubicBezTo>
                  <a:cubicBezTo>
                    <a:pt x="16621" y="4463"/>
                    <a:pt x="16634" y="4450"/>
                    <a:pt x="16634" y="4396"/>
                  </a:cubicBezTo>
                  <a:lnTo>
                    <a:pt x="16634" y="4182"/>
                  </a:lnTo>
                  <a:cubicBezTo>
                    <a:pt x="16648" y="3969"/>
                    <a:pt x="16648" y="3688"/>
                    <a:pt x="16648" y="3327"/>
                  </a:cubicBezTo>
                  <a:cubicBezTo>
                    <a:pt x="16661" y="2566"/>
                    <a:pt x="16661" y="1470"/>
                    <a:pt x="16675" y="94"/>
                  </a:cubicBezTo>
                  <a:lnTo>
                    <a:pt x="16675" y="40"/>
                  </a:lnTo>
                  <a:lnTo>
                    <a:pt x="16621" y="4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8"/>
            <p:cNvSpPr/>
            <p:nvPr/>
          </p:nvSpPr>
          <p:spPr>
            <a:xfrm>
              <a:off x="2350088" y="3414700"/>
              <a:ext cx="251550" cy="113250"/>
            </a:xfrm>
            <a:custGeom>
              <a:avLst/>
              <a:gdLst/>
              <a:ahLst/>
              <a:cxnLst/>
              <a:rect l="l" t="t" r="r" b="b"/>
              <a:pathLst>
                <a:path w="10062" h="4530" extrusionOk="0">
                  <a:moveTo>
                    <a:pt x="94" y="0"/>
                  </a:moveTo>
                  <a:lnTo>
                    <a:pt x="0" y="81"/>
                  </a:lnTo>
                  <a:lnTo>
                    <a:pt x="0" y="1230"/>
                  </a:lnTo>
                  <a:lnTo>
                    <a:pt x="0" y="2339"/>
                  </a:lnTo>
                  <a:lnTo>
                    <a:pt x="0" y="4463"/>
                  </a:lnTo>
                  <a:lnTo>
                    <a:pt x="0" y="4530"/>
                  </a:lnTo>
                  <a:lnTo>
                    <a:pt x="81" y="4530"/>
                  </a:lnTo>
                  <a:lnTo>
                    <a:pt x="7242" y="4503"/>
                  </a:lnTo>
                  <a:lnTo>
                    <a:pt x="9300" y="4476"/>
                  </a:lnTo>
                  <a:lnTo>
                    <a:pt x="9834" y="4463"/>
                  </a:lnTo>
                  <a:lnTo>
                    <a:pt x="10021" y="4463"/>
                  </a:lnTo>
                  <a:cubicBezTo>
                    <a:pt x="10017" y="4462"/>
                    <a:pt x="10012" y="4461"/>
                    <a:pt x="10008" y="4460"/>
                  </a:cubicBezTo>
                  <a:lnTo>
                    <a:pt x="10008" y="4460"/>
                  </a:lnTo>
                  <a:cubicBezTo>
                    <a:pt x="10008" y="4355"/>
                    <a:pt x="10021" y="4262"/>
                    <a:pt x="10008" y="4169"/>
                  </a:cubicBezTo>
                  <a:lnTo>
                    <a:pt x="10008" y="4369"/>
                  </a:lnTo>
                  <a:cubicBezTo>
                    <a:pt x="9995" y="4395"/>
                    <a:pt x="9994" y="4422"/>
                    <a:pt x="10007" y="4460"/>
                  </a:cubicBezTo>
                  <a:lnTo>
                    <a:pt x="10007" y="4460"/>
                  </a:lnTo>
                  <a:cubicBezTo>
                    <a:pt x="9945" y="4450"/>
                    <a:pt x="9883" y="4450"/>
                    <a:pt x="9821" y="4450"/>
                  </a:cubicBezTo>
                  <a:lnTo>
                    <a:pt x="9259" y="4436"/>
                  </a:lnTo>
                  <a:lnTo>
                    <a:pt x="7189" y="4409"/>
                  </a:lnTo>
                  <a:lnTo>
                    <a:pt x="161" y="4383"/>
                  </a:lnTo>
                  <a:lnTo>
                    <a:pt x="161" y="4383"/>
                  </a:lnTo>
                  <a:lnTo>
                    <a:pt x="161" y="2339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9955" y="148"/>
                  </a:lnTo>
                  <a:lnTo>
                    <a:pt x="9955" y="148"/>
                  </a:lnTo>
                  <a:cubicBezTo>
                    <a:pt x="9968" y="1453"/>
                    <a:pt x="9994" y="2512"/>
                    <a:pt x="9994" y="3260"/>
                  </a:cubicBezTo>
                  <a:cubicBezTo>
                    <a:pt x="9994" y="3635"/>
                    <a:pt x="10008" y="3928"/>
                    <a:pt x="10008" y="4142"/>
                  </a:cubicBezTo>
                  <a:lnTo>
                    <a:pt x="10008" y="4169"/>
                  </a:lnTo>
                  <a:cubicBezTo>
                    <a:pt x="10021" y="3955"/>
                    <a:pt x="10034" y="3661"/>
                    <a:pt x="10034" y="3301"/>
                  </a:cubicBezTo>
                  <a:cubicBezTo>
                    <a:pt x="10034" y="2526"/>
                    <a:pt x="10048" y="1430"/>
                    <a:pt x="10061" y="81"/>
                  </a:cubicBezTo>
                  <a:lnTo>
                    <a:pt x="10061" y="27"/>
                  </a:lnTo>
                  <a:lnTo>
                    <a:pt x="10021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" name="Google Shape;77;p8"/>
          <p:cNvGrpSpPr/>
          <p:nvPr/>
        </p:nvGrpSpPr>
        <p:grpSpPr>
          <a:xfrm>
            <a:off x="4866013" y="428925"/>
            <a:ext cx="473000" cy="222150"/>
            <a:chOff x="2128638" y="3414700"/>
            <a:chExt cx="473000" cy="222150"/>
          </a:xfrm>
        </p:grpSpPr>
        <p:sp>
          <p:nvSpPr>
            <p:cNvPr id="78" name="Google Shape;78;p8"/>
            <p:cNvSpPr/>
            <p:nvPr/>
          </p:nvSpPr>
          <p:spPr>
            <a:xfrm>
              <a:off x="2128638" y="3523925"/>
              <a:ext cx="416875" cy="112925"/>
            </a:xfrm>
            <a:custGeom>
              <a:avLst/>
              <a:gdLst/>
              <a:ahLst/>
              <a:cxnLst/>
              <a:rect l="l" t="t" r="r" b="b"/>
              <a:pathLst>
                <a:path w="16675" h="4517" extrusionOk="0">
                  <a:moveTo>
                    <a:pt x="94" y="0"/>
                  </a:moveTo>
                  <a:lnTo>
                    <a:pt x="94" y="0"/>
                  </a:lnTo>
                  <a:cubicBezTo>
                    <a:pt x="85" y="9"/>
                    <a:pt x="60" y="34"/>
                    <a:pt x="0" y="94"/>
                  </a:cubicBezTo>
                  <a:lnTo>
                    <a:pt x="0" y="2285"/>
                  </a:lnTo>
                  <a:lnTo>
                    <a:pt x="0" y="4436"/>
                  </a:lnTo>
                  <a:lnTo>
                    <a:pt x="0" y="4516"/>
                  </a:lnTo>
                  <a:lnTo>
                    <a:pt x="94" y="4516"/>
                  </a:lnTo>
                  <a:lnTo>
                    <a:pt x="11931" y="4490"/>
                  </a:lnTo>
                  <a:lnTo>
                    <a:pt x="15392" y="4463"/>
                  </a:lnTo>
                  <a:lnTo>
                    <a:pt x="16314" y="4450"/>
                  </a:lnTo>
                  <a:lnTo>
                    <a:pt x="16300" y="4450"/>
                  </a:lnTo>
                  <a:lnTo>
                    <a:pt x="15352" y="4436"/>
                  </a:lnTo>
                  <a:lnTo>
                    <a:pt x="11878" y="4409"/>
                  </a:lnTo>
                  <a:lnTo>
                    <a:pt x="174" y="4383"/>
                  </a:lnTo>
                  <a:lnTo>
                    <a:pt x="174" y="4383"/>
                  </a:lnTo>
                  <a:lnTo>
                    <a:pt x="174" y="2312"/>
                  </a:lnTo>
                  <a:lnTo>
                    <a:pt x="174" y="174"/>
                  </a:lnTo>
                  <a:lnTo>
                    <a:pt x="174" y="174"/>
                  </a:lnTo>
                  <a:lnTo>
                    <a:pt x="16581" y="134"/>
                  </a:lnTo>
                  <a:lnTo>
                    <a:pt x="16581" y="134"/>
                  </a:lnTo>
                  <a:cubicBezTo>
                    <a:pt x="16595" y="1485"/>
                    <a:pt x="16608" y="2549"/>
                    <a:pt x="16608" y="3300"/>
                  </a:cubicBezTo>
                  <a:cubicBezTo>
                    <a:pt x="16621" y="3648"/>
                    <a:pt x="16621" y="3955"/>
                    <a:pt x="16621" y="4156"/>
                  </a:cubicBezTo>
                  <a:lnTo>
                    <a:pt x="16621" y="4383"/>
                  </a:lnTo>
                  <a:cubicBezTo>
                    <a:pt x="16621" y="4409"/>
                    <a:pt x="16621" y="4436"/>
                    <a:pt x="16621" y="4463"/>
                  </a:cubicBezTo>
                  <a:cubicBezTo>
                    <a:pt x="16621" y="4463"/>
                    <a:pt x="16634" y="4450"/>
                    <a:pt x="16634" y="4396"/>
                  </a:cubicBezTo>
                  <a:lnTo>
                    <a:pt x="16634" y="4182"/>
                  </a:lnTo>
                  <a:cubicBezTo>
                    <a:pt x="16648" y="3969"/>
                    <a:pt x="16648" y="3688"/>
                    <a:pt x="16648" y="3327"/>
                  </a:cubicBezTo>
                  <a:cubicBezTo>
                    <a:pt x="16661" y="2566"/>
                    <a:pt x="16661" y="1470"/>
                    <a:pt x="16675" y="94"/>
                  </a:cubicBezTo>
                  <a:lnTo>
                    <a:pt x="16675" y="40"/>
                  </a:lnTo>
                  <a:lnTo>
                    <a:pt x="16621" y="40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8"/>
            <p:cNvSpPr/>
            <p:nvPr/>
          </p:nvSpPr>
          <p:spPr>
            <a:xfrm>
              <a:off x="2350088" y="3414700"/>
              <a:ext cx="251550" cy="113250"/>
            </a:xfrm>
            <a:custGeom>
              <a:avLst/>
              <a:gdLst/>
              <a:ahLst/>
              <a:cxnLst/>
              <a:rect l="l" t="t" r="r" b="b"/>
              <a:pathLst>
                <a:path w="10062" h="4530" extrusionOk="0">
                  <a:moveTo>
                    <a:pt x="94" y="0"/>
                  </a:moveTo>
                  <a:lnTo>
                    <a:pt x="0" y="81"/>
                  </a:lnTo>
                  <a:lnTo>
                    <a:pt x="0" y="1230"/>
                  </a:lnTo>
                  <a:lnTo>
                    <a:pt x="0" y="2339"/>
                  </a:lnTo>
                  <a:lnTo>
                    <a:pt x="0" y="4463"/>
                  </a:lnTo>
                  <a:lnTo>
                    <a:pt x="0" y="4530"/>
                  </a:lnTo>
                  <a:lnTo>
                    <a:pt x="81" y="4530"/>
                  </a:lnTo>
                  <a:lnTo>
                    <a:pt x="7242" y="4503"/>
                  </a:lnTo>
                  <a:lnTo>
                    <a:pt x="9300" y="4476"/>
                  </a:lnTo>
                  <a:lnTo>
                    <a:pt x="9834" y="4463"/>
                  </a:lnTo>
                  <a:lnTo>
                    <a:pt x="10021" y="4463"/>
                  </a:lnTo>
                  <a:cubicBezTo>
                    <a:pt x="10017" y="4462"/>
                    <a:pt x="10012" y="4461"/>
                    <a:pt x="10008" y="4460"/>
                  </a:cubicBezTo>
                  <a:lnTo>
                    <a:pt x="10008" y="4460"/>
                  </a:lnTo>
                  <a:cubicBezTo>
                    <a:pt x="10008" y="4355"/>
                    <a:pt x="10021" y="4262"/>
                    <a:pt x="10008" y="4169"/>
                  </a:cubicBezTo>
                  <a:lnTo>
                    <a:pt x="10008" y="4369"/>
                  </a:lnTo>
                  <a:cubicBezTo>
                    <a:pt x="9995" y="4395"/>
                    <a:pt x="9994" y="4422"/>
                    <a:pt x="10007" y="4460"/>
                  </a:cubicBezTo>
                  <a:lnTo>
                    <a:pt x="10007" y="4460"/>
                  </a:lnTo>
                  <a:cubicBezTo>
                    <a:pt x="9945" y="4450"/>
                    <a:pt x="9883" y="4450"/>
                    <a:pt x="9821" y="4450"/>
                  </a:cubicBezTo>
                  <a:lnTo>
                    <a:pt x="9259" y="4436"/>
                  </a:lnTo>
                  <a:lnTo>
                    <a:pt x="7189" y="4409"/>
                  </a:lnTo>
                  <a:lnTo>
                    <a:pt x="161" y="4383"/>
                  </a:lnTo>
                  <a:lnTo>
                    <a:pt x="161" y="4383"/>
                  </a:lnTo>
                  <a:lnTo>
                    <a:pt x="161" y="2339"/>
                  </a:lnTo>
                  <a:lnTo>
                    <a:pt x="161" y="174"/>
                  </a:lnTo>
                  <a:lnTo>
                    <a:pt x="161" y="174"/>
                  </a:lnTo>
                  <a:lnTo>
                    <a:pt x="9955" y="148"/>
                  </a:lnTo>
                  <a:lnTo>
                    <a:pt x="9955" y="148"/>
                  </a:lnTo>
                  <a:cubicBezTo>
                    <a:pt x="9968" y="1453"/>
                    <a:pt x="9994" y="2512"/>
                    <a:pt x="9994" y="3260"/>
                  </a:cubicBezTo>
                  <a:cubicBezTo>
                    <a:pt x="9994" y="3635"/>
                    <a:pt x="10008" y="3928"/>
                    <a:pt x="10008" y="4142"/>
                  </a:cubicBezTo>
                  <a:lnTo>
                    <a:pt x="10008" y="4169"/>
                  </a:lnTo>
                  <a:cubicBezTo>
                    <a:pt x="10021" y="3955"/>
                    <a:pt x="10034" y="3661"/>
                    <a:pt x="10034" y="3301"/>
                  </a:cubicBezTo>
                  <a:cubicBezTo>
                    <a:pt x="10034" y="2526"/>
                    <a:pt x="10048" y="1430"/>
                    <a:pt x="10061" y="81"/>
                  </a:cubicBezTo>
                  <a:lnTo>
                    <a:pt x="10061" y="27"/>
                  </a:lnTo>
                  <a:lnTo>
                    <a:pt x="10021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" name="Google Shape;80;p8"/>
          <p:cNvGrpSpPr/>
          <p:nvPr/>
        </p:nvGrpSpPr>
        <p:grpSpPr>
          <a:xfrm>
            <a:off x="5258950" y="3521175"/>
            <a:ext cx="598575" cy="245775"/>
            <a:chOff x="5602975" y="4064350"/>
            <a:chExt cx="598575" cy="245775"/>
          </a:xfrm>
        </p:grpSpPr>
        <p:sp>
          <p:nvSpPr>
            <p:cNvPr id="81" name="Google Shape;81;p8"/>
            <p:cNvSpPr/>
            <p:nvPr/>
          </p:nvSpPr>
          <p:spPr>
            <a:xfrm>
              <a:off x="5602975" y="4188500"/>
              <a:ext cx="460300" cy="121625"/>
            </a:xfrm>
            <a:custGeom>
              <a:avLst/>
              <a:gdLst/>
              <a:ahLst/>
              <a:cxnLst/>
              <a:rect l="l" t="t" r="r" b="b"/>
              <a:pathLst>
                <a:path w="18412" h="4865" extrusionOk="0">
                  <a:moveTo>
                    <a:pt x="0" y="1"/>
                  </a:moveTo>
                  <a:lnTo>
                    <a:pt x="0" y="4864"/>
                  </a:lnTo>
                  <a:lnTo>
                    <a:pt x="18412" y="4864"/>
                  </a:lnTo>
                  <a:lnTo>
                    <a:pt x="18412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8"/>
            <p:cNvSpPr/>
            <p:nvPr/>
          </p:nvSpPr>
          <p:spPr>
            <a:xfrm>
              <a:off x="5737575" y="4064350"/>
              <a:ext cx="463975" cy="125850"/>
            </a:xfrm>
            <a:custGeom>
              <a:avLst/>
              <a:gdLst/>
              <a:ahLst/>
              <a:cxnLst/>
              <a:rect l="l" t="t" r="r" b="b"/>
              <a:pathLst>
                <a:path w="18559" h="5034" extrusionOk="0">
                  <a:moveTo>
                    <a:pt x="99" y="1"/>
                  </a:moveTo>
                  <a:lnTo>
                    <a:pt x="99" y="1"/>
                  </a:lnTo>
                  <a:cubicBezTo>
                    <a:pt x="98" y="1"/>
                    <a:pt x="79" y="18"/>
                    <a:pt x="82" y="18"/>
                  </a:cubicBezTo>
                  <a:cubicBezTo>
                    <a:pt x="83" y="18"/>
                    <a:pt x="84" y="17"/>
                    <a:pt x="87" y="15"/>
                  </a:cubicBezTo>
                  <a:lnTo>
                    <a:pt x="87" y="15"/>
                  </a:lnTo>
                  <a:cubicBezTo>
                    <a:pt x="74" y="29"/>
                    <a:pt x="48" y="56"/>
                    <a:pt x="1" y="104"/>
                  </a:cubicBezTo>
                  <a:lnTo>
                    <a:pt x="1" y="2549"/>
                  </a:lnTo>
                  <a:lnTo>
                    <a:pt x="1" y="4940"/>
                  </a:lnTo>
                  <a:lnTo>
                    <a:pt x="1" y="5034"/>
                  </a:lnTo>
                  <a:lnTo>
                    <a:pt x="81" y="5034"/>
                  </a:lnTo>
                  <a:lnTo>
                    <a:pt x="13268" y="4994"/>
                  </a:lnTo>
                  <a:lnTo>
                    <a:pt x="17116" y="4967"/>
                  </a:lnTo>
                  <a:lnTo>
                    <a:pt x="18145" y="4954"/>
                  </a:lnTo>
                  <a:lnTo>
                    <a:pt x="18118" y="4954"/>
                  </a:lnTo>
                  <a:lnTo>
                    <a:pt x="17076" y="4940"/>
                  </a:lnTo>
                  <a:lnTo>
                    <a:pt x="13201" y="4913"/>
                  </a:lnTo>
                  <a:lnTo>
                    <a:pt x="175" y="4874"/>
                  </a:lnTo>
                  <a:lnTo>
                    <a:pt x="175" y="4874"/>
                  </a:lnTo>
                  <a:lnTo>
                    <a:pt x="175" y="2562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8439" y="157"/>
                  </a:lnTo>
                  <a:lnTo>
                    <a:pt x="18439" y="157"/>
                  </a:lnTo>
                  <a:cubicBezTo>
                    <a:pt x="18452" y="1649"/>
                    <a:pt x="18465" y="2842"/>
                    <a:pt x="18465" y="3671"/>
                  </a:cubicBezTo>
                  <a:cubicBezTo>
                    <a:pt x="18479" y="4072"/>
                    <a:pt x="18479" y="4392"/>
                    <a:pt x="18479" y="4633"/>
                  </a:cubicBezTo>
                  <a:lnTo>
                    <a:pt x="18479" y="4873"/>
                  </a:lnTo>
                  <a:cubicBezTo>
                    <a:pt x="18479" y="4900"/>
                    <a:pt x="18479" y="4940"/>
                    <a:pt x="18479" y="4967"/>
                  </a:cubicBezTo>
                  <a:cubicBezTo>
                    <a:pt x="18492" y="4940"/>
                    <a:pt x="18505" y="4913"/>
                    <a:pt x="18505" y="4887"/>
                  </a:cubicBezTo>
                  <a:lnTo>
                    <a:pt x="18505" y="4646"/>
                  </a:lnTo>
                  <a:cubicBezTo>
                    <a:pt x="18505" y="4419"/>
                    <a:pt x="18519" y="4112"/>
                    <a:pt x="18519" y="3711"/>
                  </a:cubicBezTo>
                  <a:cubicBezTo>
                    <a:pt x="18532" y="2856"/>
                    <a:pt x="18546" y="1640"/>
                    <a:pt x="18559" y="104"/>
                  </a:cubicBezTo>
                  <a:lnTo>
                    <a:pt x="18559" y="37"/>
                  </a:lnTo>
                  <a:lnTo>
                    <a:pt x="18492" y="37"/>
                  </a:lnTo>
                  <a:lnTo>
                    <a:pt x="94" y="10"/>
                  </a:lnTo>
                  <a:cubicBezTo>
                    <a:pt x="91" y="12"/>
                    <a:pt x="89" y="14"/>
                    <a:pt x="87" y="15"/>
                  </a:cubicBezTo>
                  <a:lnTo>
                    <a:pt x="87" y="15"/>
                  </a:lnTo>
                  <a:cubicBezTo>
                    <a:pt x="97" y="4"/>
                    <a:pt x="10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" name="Google Shape;83;p8"/>
          <p:cNvGrpSpPr/>
          <p:nvPr/>
        </p:nvGrpSpPr>
        <p:grpSpPr>
          <a:xfrm>
            <a:off x="7864625" y="1766575"/>
            <a:ext cx="598575" cy="245775"/>
            <a:chOff x="5602975" y="4064350"/>
            <a:chExt cx="598575" cy="245775"/>
          </a:xfrm>
        </p:grpSpPr>
        <p:sp>
          <p:nvSpPr>
            <p:cNvPr id="84" name="Google Shape;84;p8"/>
            <p:cNvSpPr/>
            <p:nvPr/>
          </p:nvSpPr>
          <p:spPr>
            <a:xfrm>
              <a:off x="5602975" y="4188500"/>
              <a:ext cx="460300" cy="121625"/>
            </a:xfrm>
            <a:custGeom>
              <a:avLst/>
              <a:gdLst/>
              <a:ahLst/>
              <a:cxnLst/>
              <a:rect l="l" t="t" r="r" b="b"/>
              <a:pathLst>
                <a:path w="18412" h="4865" extrusionOk="0">
                  <a:moveTo>
                    <a:pt x="0" y="1"/>
                  </a:moveTo>
                  <a:lnTo>
                    <a:pt x="0" y="4864"/>
                  </a:lnTo>
                  <a:lnTo>
                    <a:pt x="18412" y="4864"/>
                  </a:lnTo>
                  <a:lnTo>
                    <a:pt x="18412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8"/>
            <p:cNvSpPr/>
            <p:nvPr/>
          </p:nvSpPr>
          <p:spPr>
            <a:xfrm>
              <a:off x="5737575" y="4064350"/>
              <a:ext cx="463975" cy="125850"/>
            </a:xfrm>
            <a:custGeom>
              <a:avLst/>
              <a:gdLst/>
              <a:ahLst/>
              <a:cxnLst/>
              <a:rect l="l" t="t" r="r" b="b"/>
              <a:pathLst>
                <a:path w="18559" h="5034" extrusionOk="0">
                  <a:moveTo>
                    <a:pt x="99" y="1"/>
                  </a:moveTo>
                  <a:lnTo>
                    <a:pt x="99" y="1"/>
                  </a:lnTo>
                  <a:cubicBezTo>
                    <a:pt x="98" y="1"/>
                    <a:pt x="79" y="18"/>
                    <a:pt x="82" y="18"/>
                  </a:cubicBezTo>
                  <a:cubicBezTo>
                    <a:pt x="83" y="18"/>
                    <a:pt x="84" y="17"/>
                    <a:pt x="87" y="15"/>
                  </a:cubicBezTo>
                  <a:lnTo>
                    <a:pt x="87" y="15"/>
                  </a:lnTo>
                  <a:cubicBezTo>
                    <a:pt x="74" y="29"/>
                    <a:pt x="48" y="56"/>
                    <a:pt x="1" y="104"/>
                  </a:cubicBezTo>
                  <a:lnTo>
                    <a:pt x="1" y="2549"/>
                  </a:lnTo>
                  <a:lnTo>
                    <a:pt x="1" y="4940"/>
                  </a:lnTo>
                  <a:lnTo>
                    <a:pt x="1" y="5034"/>
                  </a:lnTo>
                  <a:lnTo>
                    <a:pt x="81" y="5034"/>
                  </a:lnTo>
                  <a:lnTo>
                    <a:pt x="13268" y="4994"/>
                  </a:lnTo>
                  <a:lnTo>
                    <a:pt x="17116" y="4967"/>
                  </a:lnTo>
                  <a:lnTo>
                    <a:pt x="18145" y="4954"/>
                  </a:lnTo>
                  <a:lnTo>
                    <a:pt x="18118" y="4954"/>
                  </a:lnTo>
                  <a:lnTo>
                    <a:pt x="17076" y="4940"/>
                  </a:lnTo>
                  <a:lnTo>
                    <a:pt x="13201" y="4913"/>
                  </a:lnTo>
                  <a:lnTo>
                    <a:pt x="175" y="4874"/>
                  </a:lnTo>
                  <a:lnTo>
                    <a:pt x="175" y="4874"/>
                  </a:lnTo>
                  <a:lnTo>
                    <a:pt x="175" y="2562"/>
                  </a:lnTo>
                  <a:lnTo>
                    <a:pt x="175" y="184"/>
                  </a:lnTo>
                  <a:lnTo>
                    <a:pt x="175" y="184"/>
                  </a:lnTo>
                  <a:lnTo>
                    <a:pt x="18439" y="157"/>
                  </a:lnTo>
                  <a:lnTo>
                    <a:pt x="18439" y="157"/>
                  </a:lnTo>
                  <a:cubicBezTo>
                    <a:pt x="18452" y="1649"/>
                    <a:pt x="18465" y="2842"/>
                    <a:pt x="18465" y="3671"/>
                  </a:cubicBezTo>
                  <a:cubicBezTo>
                    <a:pt x="18479" y="4072"/>
                    <a:pt x="18479" y="4392"/>
                    <a:pt x="18479" y="4633"/>
                  </a:cubicBezTo>
                  <a:lnTo>
                    <a:pt x="18479" y="4873"/>
                  </a:lnTo>
                  <a:cubicBezTo>
                    <a:pt x="18479" y="4900"/>
                    <a:pt x="18479" y="4940"/>
                    <a:pt x="18479" y="4967"/>
                  </a:cubicBezTo>
                  <a:cubicBezTo>
                    <a:pt x="18492" y="4940"/>
                    <a:pt x="18505" y="4913"/>
                    <a:pt x="18505" y="4887"/>
                  </a:cubicBezTo>
                  <a:lnTo>
                    <a:pt x="18505" y="4646"/>
                  </a:lnTo>
                  <a:cubicBezTo>
                    <a:pt x="18505" y="4419"/>
                    <a:pt x="18519" y="4112"/>
                    <a:pt x="18519" y="3711"/>
                  </a:cubicBezTo>
                  <a:cubicBezTo>
                    <a:pt x="18532" y="2856"/>
                    <a:pt x="18546" y="1640"/>
                    <a:pt x="18559" y="104"/>
                  </a:cubicBezTo>
                  <a:lnTo>
                    <a:pt x="18559" y="37"/>
                  </a:lnTo>
                  <a:lnTo>
                    <a:pt x="18492" y="37"/>
                  </a:lnTo>
                  <a:lnTo>
                    <a:pt x="94" y="10"/>
                  </a:lnTo>
                  <a:cubicBezTo>
                    <a:pt x="91" y="12"/>
                    <a:pt x="89" y="14"/>
                    <a:pt x="87" y="15"/>
                  </a:cubicBezTo>
                  <a:lnTo>
                    <a:pt x="87" y="15"/>
                  </a:lnTo>
                  <a:cubicBezTo>
                    <a:pt x="97" y="4"/>
                    <a:pt x="100" y="1"/>
                    <a:pt x="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88" name="Google Shape;88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9" name="Google Shape;89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10"/>
          <p:cNvSpPr/>
          <p:nvPr/>
        </p:nvSpPr>
        <p:spPr>
          <a:xfrm>
            <a:off x="4617640" y="1236960"/>
            <a:ext cx="3642000" cy="25413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10"/>
          <p:cNvSpPr/>
          <p:nvPr/>
        </p:nvSpPr>
        <p:spPr>
          <a:xfrm>
            <a:off x="4771853" y="1137362"/>
            <a:ext cx="3642000" cy="25413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10"/>
          <p:cNvSpPr txBox="1">
            <a:spLocks noGrp="1"/>
          </p:cNvSpPr>
          <p:nvPr>
            <p:ph type="ctrTitle"/>
          </p:nvPr>
        </p:nvSpPr>
        <p:spPr>
          <a:xfrm>
            <a:off x="5010078" y="2862322"/>
            <a:ext cx="3054000" cy="70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"/>
              <a:buNone/>
              <a:defRPr sz="3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None/>
              <a:defRPr sz="1600">
                <a:solidFill>
                  <a:srgbClr val="000000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0"/>
          <p:cNvSpPr txBox="1">
            <a:spLocks noGrp="1"/>
          </p:cNvSpPr>
          <p:nvPr>
            <p:ph type="title" idx="2"/>
          </p:nvPr>
        </p:nvSpPr>
        <p:spPr>
          <a:xfrm>
            <a:off x="5010078" y="1316500"/>
            <a:ext cx="3181800" cy="150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48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anum Gothic Coding"/>
              <a:buChar char="●"/>
              <a:defRPr sz="1800"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○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■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●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○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■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●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 Coding"/>
              <a:buChar char="○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anum Gothic Coding"/>
              <a:buChar char="■"/>
              <a:defRPr>
                <a:solidFill>
                  <a:schemeClr val="dk1"/>
                </a:solidFill>
                <a:latin typeface="Nanum Gothic Coding"/>
                <a:ea typeface="Nanum Gothic Coding"/>
                <a:cs typeface="Nanum Gothic Coding"/>
                <a:sym typeface="Nanum Gothic Coding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9" r:id="rId11"/>
    <p:sldLayoutId id="2147483660" r:id="rId12"/>
    <p:sldLayoutId id="2147483661" r:id="rId13"/>
    <p:sldLayoutId id="2147483663" r:id="rId14"/>
    <p:sldLayoutId id="2147483665" r:id="rId15"/>
    <p:sldLayoutId id="2147483666" r:id="rId16"/>
    <p:sldLayoutId id="2147483667" r:id="rId1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noFill/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" name="Google Shape;104;p16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5" name="Google Shape;105;p16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06" name="Google Shape;106;p16"/>
          <p:cNvSpPr txBox="1">
            <a:spLocks noGrp="1"/>
          </p:cNvSpPr>
          <p:nvPr>
            <p:ph type="sldNum" idx="12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9412157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71" r:id="rId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2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2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8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8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8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133B96"/>
        </a:solidFill>
        <a:effectLst/>
      </p:bgPr>
    </p:bg>
    <p:spTree>
      <p:nvGrpSpPr>
        <p:cNvPr id="1" name="Shape 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Google Shape;250;p24"/>
          <p:cNvSpPr/>
          <p:nvPr/>
        </p:nvSpPr>
        <p:spPr>
          <a:xfrm>
            <a:off x="735989" y="2967376"/>
            <a:ext cx="2901029" cy="659819"/>
          </a:xfrm>
          <a:custGeom>
            <a:avLst/>
            <a:gdLst/>
            <a:ahLst/>
            <a:cxnLst/>
            <a:rect l="l" t="t" r="r" b="b"/>
            <a:pathLst>
              <a:path w="8721" h="8722" extrusionOk="0">
                <a:moveTo>
                  <a:pt x="0" y="1"/>
                </a:moveTo>
                <a:lnTo>
                  <a:pt x="0" y="8721"/>
                </a:lnTo>
                <a:lnTo>
                  <a:pt x="8720" y="8721"/>
                </a:lnTo>
                <a:lnTo>
                  <a:pt x="8720" y="1"/>
                </a:lnTo>
                <a:close/>
              </a:path>
            </a:pathLst>
          </a:custGeom>
          <a:solidFill>
            <a:srgbClr val="A4C1FF">
              <a:alpha val="3855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" name="Google Shape;251;p24"/>
          <p:cNvSpPr/>
          <p:nvPr/>
        </p:nvSpPr>
        <p:spPr>
          <a:xfrm>
            <a:off x="3924350" y="4687925"/>
            <a:ext cx="5093450" cy="6725"/>
          </a:xfrm>
          <a:custGeom>
            <a:avLst/>
            <a:gdLst/>
            <a:ahLst/>
            <a:cxnLst/>
            <a:rect l="l" t="t" r="r" b="b"/>
            <a:pathLst>
              <a:path w="203738" h="269" extrusionOk="0">
                <a:moveTo>
                  <a:pt x="101888" y="1"/>
                </a:moveTo>
                <a:cubicBezTo>
                  <a:pt x="45590" y="1"/>
                  <a:pt x="1" y="77"/>
                  <a:pt x="1" y="115"/>
                </a:cubicBezTo>
                <a:cubicBezTo>
                  <a:pt x="1" y="192"/>
                  <a:pt x="45628" y="268"/>
                  <a:pt x="101888" y="268"/>
                </a:cubicBezTo>
                <a:cubicBezTo>
                  <a:pt x="158148" y="268"/>
                  <a:pt x="203737" y="192"/>
                  <a:pt x="203737" y="115"/>
                </a:cubicBezTo>
                <a:cubicBezTo>
                  <a:pt x="203737" y="77"/>
                  <a:pt x="158148" y="1"/>
                  <a:pt x="101888" y="1"/>
                </a:cubicBezTo>
                <a:close/>
              </a:path>
            </a:pathLst>
          </a:custGeom>
          <a:solidFill>
            <a:srgbClr val="A4C1FF">
              <a:alpha val="86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52" name="Google Shape;252;p24"/>
          <p:cNvGrpSpPr/>
          <p:nvPr/>
        </p:nvGrpSpPr>
        <p:grpSpPr>
          <a:xfrm>
            <a:off x="7886766" y="624984"/>
            <a:ext cx="1616918" cy="659805"/>
            <a:chOff x="4431000" y="2613200"/>
            <a:chExt cx="1970650" cy="804150"/>
          </a:xfrm>
        </p:grpSpPr>
        <p:sp>
          <p:nvSpPr>
            <p:cNvPr id="253" name="Google Shape;253;p24"/>
            <p:cNvSpPr/>
            <p:nvPr/>
          </p:nvSpPr>
          <p:spPr>
            <a:xfrm>
              <a:off x="4433875" y="2616050"/>
              <a:ext cx="1964925" cy="798425"/>
            </a:xfrm>
            <a:custGeom>
              <a:avLst/>
              <a:gdLst/>
              <a:ahLst/>
              <a:cxnLst/>
              <a:rect l="l" t="t" r="r" b="b"/>
              <a:pathLst>
                <a:path w="78597" h="31937" extrusionOk="0">
                  <a:moveTo>
                    <a:pt x="1" y="1"/>
                  </a:moveTo>
                  <a:lnTo>
                    <a:pt x="1" y="31936"/>
                  </a:lnTo>
                  <a:lnTo>
                    <a:pt x="78596" y="31936"/>
                  </a:lnTo>
                  <a:lnTo>
                    <a:pt x="78596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4"/>
            <p:cNvSpPr/>
            <p:nvPr/>
          </p:nvSpPr>
          <p:spPr>
            <a:xfrm>
              <a:off x="4431000" y="2613200"/>
              <a:ext cx="1970650" cy="804150"/>
            </a:xfrm>
            <a:custGeom>
              <a:avLst/>
              <a:gdLst/>
              <a:ahLst/>
              <a:cxnLst/>
              <a:rect l="l" t="t" r="r" b="b"/>
              <a:pathLst>
                <a:path w="78826" h="32166" extrusionOk="0">
                  <a:moveTo>
                    <a:pt x="1" y="0"/>
                  </a:moveTo>
                  <a:lnTo>
                    <a:pt x="1" y="115"/>
                  </a:lnTo>
                  <a:lnTo>
                    <a:pt x="1" y="32050"/>
                  </a:lnTo>
                  <a:lnTo>
                    <a:pt x="1" y="32165"/>
                  </a:lnTo>
                  <a:lnTo>
                    <a:pt x="116" y="32165"/>
                  </a:lnTo>
                  <a:lnTo>
                    <a:pt x="56567" y="32050"/>
                  </a:lnTo>
                  <a:lnTo>
                    <a:pt x="72859" y="32012"/>
                  </a:lnTo>
                  <a:lnTo>
                    <a:pt x="56528" y="31974"/>
                  </a:lnTo>
                  <a:lnTo>
                    <a:pt x="269" y="31936"/>
                  </a:lnTo>
                  <a:lnTo>
                    <a:pt x="269" y="31936"/>
                  </a:lnTo>
                  <a:lnTo>
                    <a:pt x="269" y="230"/>
                  </a:lnTo>
                  <a:lnTo>
                    <a:pt x="269" y="230"/>
                  </a:lnTo>
                  <a:lnTo>
                    <a:pt x="78673" y="191"/>
                  </a:lnTo>
                  <a:lnTo>
                    <a:pt x="78673" y="191"/>
                  </a:lnTo>
                  <a:cubicBezTo>
                    <a:pt x="78711" y="10023"/>
                    <a:pt x="78711" y="17952"/>
                    <a:pt x="78711" y="23445"/>
                  </a:cubicBezTo>
                  <a:lnTo>
                    <a:pt x="78711" y="29832"/>
                  </a:lnTo>
                  <a:lnTo>
                    <a:pt x="78711" y="31477"/>
                  </a:lnTo>
                  <a:lnTo>
                    <a:pt x="78711" y="32050"/>
                  </a:lnTo>
                  <a:cubicBezTo>
                    <a:pt x="78711" y="32050"/>
                    <a:pt x="78788" y="31897"/>
                    <a:pt x="78788" y="31515"/>
                  </a:cubicBezTo>
                  <a:lnTo>
                    <a:pt x="78788" y="29870"/>
                  </a:lnTo>
                  <a:lnTo>
                    <a:pt x="78788" y="23521"/>
                  </a:lnTo>
                  <a:cubicBezTo>
                    <a:pt x="78788" y="17976"/>
                    <a:pt x="78826" y="10021"/>
                    <a:pt x="78826" y="115"/>
                  </a:cubicBezTo>
                  <a:lnTo>
                    <a:pt x="78826" y="38"/>
                  </a:lnTo>
                  <a:lnTo>
                    <a:pt x="78711" y="38"/>
                  </a:lnTo>
                  <a:lnTo>
                    <a:pt x="11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4"/>
            <p:cNvSpPr/>
            <p:nvPr/>
          </p:nvSpPr>
          <p:spPr>
            <a:xfrm>
              <a:off x="4435800" y="2721225"/>
              <a:ext cx="1962025" cy="5775"/>
            </a:xfrm>
            <a:custGeom>
              <a:avLst/>
              <a:gdLst/>
              <a:ahLst/>
              <a:cxnLst/>
              <a:rect l="l" t="t" r="r" b="b"/>
              <a:pathLst>
                <a:path w="78481" h="231" extrusionOk="0">
                  <a:moveTo>
                    <a:pt x="39240" y="1"/>
                  </a:moveTo>
                  <a:cubicBezTo>
                    <a:pt x="17555" y="1"/>
                    <a:pt x="0" y="39"/>
                    <a:pt x="0" y="116"/>
                  </a:cubicBezTo>
                  <a:cubicBezTo>
                    <a:pt x="0" y="154"/>
                    <a:pt x="17555" y="230"/>
                    <a:pt x="39240" y="230"/>
                  </a:cubicBezTo>
                  <a:cubicBezTo>
                    <a:pt x="60926" y="230"/>
                    <a:pt x="78481" y="192"/>
                    <a:pt x="78481" y="116"/>
                  </a:cubicBezTo>
                  <a:cubicBezTo>
                    <a:pt x="78481" y="39"/>
                    <a:pt x="60926" y="1"/>
                    <a:pt x="39240" y="1"/>
                  </a:cubicBezTo>
                  <a:close/>
                </a:path>
              </a:pathLst>
            </a:custGeom>
            <a:solidFill>
              <a:srgbClr val="133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4"/>
            <p:cNvSpPr/>
            <p:nvPr/>
          </p:nvSpPr>
          <p:spPr>
            <a:xfrm>
              <a:off x="4484550" y="2661000"/>
              <a:ext cx="33500" cy="28750"/>
            </a:xfrm>
            <a:custGeom>
              <a:avLst/>
              <a:gdLst/>
              <a:ahLst/>
              <a:cxnLst/>
              <a:rect l="l" t="t" r="r" b="b"/>
              <a:pathLst>
                <a:path w="1340" h="1150" extrusionOk="0">
                  <a:moveTo>
                    <a:pt x="766" y="0"/>
                  </a:moveTo>
                  <a:cubicBezTo>
                    <a:pt x="230" y="0"/>
                    <a:pt x="1" y="612"/>
                    <a:pt x="345" y="995"/>
                  </a:cubicBezTo>
                  <a:cubicBezTo>
                    <a:pt x="464" y="1102"/>
                    <a:pt x="605" y="1150"/>
                    <a:pt x="744" y="1150"/>
                  </a:cubicBezTo>
                  <a:cubicBezTo>
                    <a:pt x="1049" y="1150"/>
                    <a:pt x="1339" y="916"/>
                    <a:pt x="1339" y="574"/>
                  </a:cubicBezTo>
                  <a:cubicBezTo>
                    <a:pt x="1339" y="268"/>
                    <a:pt x="1071" y="0"/>
                    <a:pt x="766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4"/>
            <p:cNvSpPr/>
            <p:nvPr/>
          </p:nvSpPr>
          <p:spPr>
            <a:xfrm>
              <a:off x="4533325" y="2661000"/>
              <a:ext cx="33475" cy="28750"/>
            </a:xfrm>
            <a:custGeom>
              <a:avLst/>
              <a:gdLst/>
              <a:ahLst/>
              <a:cxnLst/>
              <a:rect l="l" t="t" r="r" b="b"/>
              <a:pathLst>
                <a:path w="1339" h="1150" extrusionOk="0">
                  <a:moveTo>
                    <a:pt x="765" y="0"/>
                  </a:moveTo>
                  <a:cubicBezTo>
                    <a:pt x="268" y="0"/>
                    <a:pt x="0" y="612"/>
                    <a:pt x="344" y="995"/>
                  </a:cubicBezTo>
                  <a:cubicBezTo>
                    <a:pt x="464" y="1102"/>
                    <a:pt x="605" y="1150"/>
                    <a:pt x="743" y="1150"/>
                  </a:cubicBezTo>
                  <a:cubicBezTo>
                    <a:pt x="1049" y="1150"/>
                    <a:pt x="1339" y="916"/>
                    <a:pt x="1339" y="574"/>
                  </a:cubicBezTo>
                  <a:cubicBezTo>
                    <a:pt x="1339" y="268"/>
                    <a:pt x="1071" y="0"/>
                    <a:pt x="765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4"/>
            <p:cNvSpPr/>
            <p:nvPr/>
          </p:nvSpPr>
          <p:spPr>
            <a:xfrm>
              <a:off x="4584950" y="2659575"/>
              <a:ext cx="30625" cy="28700"/>
            </a:xfrm>
            <a:custGeom>
              <a:avLst/>
              <a:gdLst/>
              <a:ahLst/>
              <a:cxnLst/>
              <a:rect l="l" t="t" r="r" b="b"/>
              <a:pathLst>
                <a:path w="1225" h="1148" extrusionOk="0">
                  <a:moveTo>
                    <a:pt x="612" y="0"/>
                  </a:moveTo>
                  <a:cubicBezTo>
                    <a:pt x="306" y="0"/>
                    <a:pt x="0" y="210"/>
                    <a:pt x="39" y="631"/>
                  </a:cubicBezTo>
                  <a:cubicBezTo>
                    <a:pt x="77" y="975"/>
                    <a:pt x="354" y="1147"/>
                    <a:pt x="627" y="1147"/>
                  </a:cubicBezTo>
                  <a:cubicBezTo>
                    <a:pt x="899" y="1147"/>
                    <a:pt x="1167" y="975"/>
                    <a:pt x="1186" y="631"/>
                  </a:cubicBezTo>
                  <a:cubicBezTo>
                    <a:pt x="1224" y="210"/>
                    <a:pt x="918" y="0"/>
                    <a:pt x="612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4"/>
            <p:cNvSpPr/>
            <p:nvPr/>
          </p:nvSpPr>
          <p:spPr>
            <a:xfrm>
              <a:off x="4484550" y="2661000"/>
              <a:ext cx="33500" cy="28750"/>
            </a:xfrm>
            <a:custGeom>
              <a:avLst/>
              <a:gdLst/>
              <a:ahLst/>
              <a:cxnLst/>
              <a:rect l="l" t="t" r="r" b="b"/>
              <a:pathLst>
                <a:path w="1340" h="1150" extrusionOk="0">
                  <a:moveTo>
                    <a:pt x="766" y="0"/>
                  </a:moveTo>
                  <a:cubicBezTo>
                    <a:pt x="230" y="0"/>
                    <a:pt x="1" y="612"/>
                    <a:pt x="345" y="995"/>
                  </a:cubicBezTo>
                  <a:cubicBezTo>
                    <a:pt x="464" y="1102"/>
                    <a:pt x="605" y="1150"/>
                    <a:pt x="744" y="1150"/>
                  </a:cubicBezTo>
                  <a:cubicBezTo>
                    <a:pt x="1049" y="1150"/>
                    <a:pt x="1339" y="916"/>
                    <a:pt x="1339" y="574"/>
                  </a:cubicBezTo>
                  <a:cubicBezTo>
                    <a:pt x="1339" y="268"/>
                    <a:pt x="1071" y="0"/>
                    <a:pt x="766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4"/>
            <p:cNvSpPr/>
            <p:nvPr/>
          </p:nvSpPr>
          <p:spPr>
            <a:xfrm>
              <a:off x="4533325" y="2661000"/>
              <a:ext cx="33475" cy="28750"/>
            </a:xfrm>
            <a:custGeom>
              <a:avLst/>
              <a:gdLst/>
              <a:ahLst/>
              <a:cxnLst/>
              <a:rect l="l" t="t" r="r" b="b"/>
              <a:pathLst>
                <a:path w="1339" h="1150" extrusionOk="0">
                  <a:moveTo>
                    <a:pt x="765" y="0"/>
                  </a:moveTo>
                  <a:cubicBezTo>
                    <a:pt x="268" y="0"/>
                    <a:pt x="0" y="612"/>
                    <a:pt x="344" y="995"/>
                  </a:cubicBezTo>
                  <a:cubicBezTo>
                    <a:pt x="464" y="1102"/>
                    <a:pt x="605" y="1150"/>
                    <a:pt x="743" y="1150"/>
                  </a:cubicBezTo>
                  <a:cubicBezTo>
                    <a:pt x="1049" y="1150"/>
                    <a:pt x="1339" y="916"/>
                    <a:pt x="1339" y="574"/>
                  </a:cubicBezTo>
                  <a:cubicBezTo>
                    <a:pt x="1339" y="268"/>
                    <a:pt x="1071" y="0"/>
                    <a:pt x="765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4"/>
            <p:cNvSpPr/>
            <p:nvPr/>
          </p:nvSpPr>
          <p:spPr>
            <a:xfrm>
              <a:off x="4584950" y="2659575"/>
              <a:ext cx="30625" cy="28700"/>
            </a:xfrm>
            <a:custGeom>
              <a:avLst/>
              <a:gdLst/>
              <a:ahLst/>
              <a:cxnLst/>
              <a:rect l="l" t="t" r="r" b="b"/>
              <a:pathLst>
                <a:path w="1225" h="1148" extrusionOk="0">
                  <a:moveTo>
                    <a:pt x="612" y="0"/>
                  </a:moveTo>
                  <a:cubicBezTo>
                    <a:pt x="306" y="0"/>
                    <a:pt x="0" y="210"/>
                    <a:pt x="39" y="631"/>
                  </a:cubicBezTo>
                  <a:cubicBezTo>
                    <a:pt x="77" y="975"/>
                    <a:pt x="354" y="1147"/>
                    <a:pt x="627" y="1147"/>
                  </a:cubicBezTo>
                  <a:cubicBezTo>
                    <a:pt x="899" y="1147"/>
                    <a:pt x="1167" y="975"/>
                    <a:pt x="1186" y="631"/>
                  </a:cubicBezTo>
                  <a:cubicBezTo>
                    <a:pt x="1224" y="210"/>
                    <a:pt x="918" y="0"/>
                    <a:pt x="612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4"/>
            <p:cNvSpPr/>
            <p:nvPr/>
          </p:nvSpPr>
          <p:spPr>
            <a:xfrm>
              <a:off x="4600250" y="2853175"/>
              <a:ext cx="475225" cy="475250"/>
            </a:xfrm>
            <a:custGeom>
              <a:avLst/>
              <a:gdLst/>
              <a:ahLst/>
              <a:cxnLst/>
              <a:rect l="l" t="t" r="r" b="b"/>
              <a:pathLst>
                <a:path w="19009" h="19010" extrusionOk="0">
                  <a:moveTo>
                    <a:pt x="0" y="1"/>
                  </a:moveTo>
                  <a:lnTo>
                    <a:pt x="0" y="19009"/>
                  </a:lnTo>
                  <a:lnTo>
                    <a:pt x="19009" y="19009"/>
                  </a:lnTo>
                  <a:lnTo>
                    <a:pt x="1900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4"/>
            <p:cNvSpPr/>
            <p:nvPr/>
          </p:nvSpPr>
          <p:spPr>
            <a:xfrm>
              <a:off x="5172025" y="2977475"/>
              <a:ext cx="1091000" cy="5775"/>
            </a:xfrm>
            <a:custGeom>
              <a:avLst/>
              <a:gdLst/>
              <a:ahLst/>
              <a:cxnLst/>
              <a:rect l="l" t="t" r="r" b="b"/>
              <a:pathLst>
                <a:path w="43640" h="231" extrusionOk="0">
                  <a:moveTo>
                    <a:pt x="21801" y="1"/>
                  </a:moveTo>
                  <a:cubicBezTo>
                    <a:pt x="9753" y="1"/>
                    <a:pt x="0" y="39"/>
                    <a:pt x="0" y="116"/>
                  </a:cubicBezTo>
                  <a:cubicBezTo>
                    <a:pt x="0" y="192"/>
                    <a:pt x="9753" y="230"/>
                    <a:pt x="21801" y="230"/>
                  </a:cubicBezTo>
                  <a:cubicBezTo>
                    <a:pt x="33886" y="230"/>
                    <a:pt x="43639" y="192"/>
                    <a:pt x="43639" y="116"/>
                  </a:cubicBezTo>
                  <a:cubicBezTo>
                    <a:pt x="43639" y="39"/>
                    <a:pt x="33886" y="1"/>
                    <a:pt x="21801" y="1"/>
                  </a:cubicBezTo>
                  <a:close/>
                </a:path>
              </a:pathLst>
            </a:custGeom>
            <a:solidFill>
              <a:srgbClr val="133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4"/>
            <p:cNvSpPr/>
            <p:nvPr/>
          </p:nvSpPr>
          <p:spPr>
            <a:xfrm>
              <a:off x="5172025" y="3074050"/>
              <a:ext cx="1091000" cy="6725"/>
            </a:xfrm>
            <a:custGeom>
              <a:avLst/>
              <a:gdLst/>
              <a:ahLst/>
              <a:cxnLst/>
              <a:rect l="l" t="t" r="r" b="b"/>
              <a:pathLst>
                <a:path w="43640" h="269" extrusionOk="0">
                  <a:moveTo>
                    <a:pt x="21801" y="1"/>
                  </a:moveTo>
                  <a:cubicBezTo>
                    <a:pt x="9753" y="1"/>
                    <a:pt x="0" y="77"/>
                    <a:pt x="0" y="115"/>
                  </a:cubicBezTo>
                  <a:cubicBezTo>
                    <a:pt x="0" y="192"/>
                    <a:pt x="9753" y="268"/>
                    <a:pt x="21801" y="268"/>
                  </a:cubicBezTo>
                  <a:cubicBezTo>
                    <a:pt x="33886" y="268"/>
                    <a:pt x="43639" y="192"/>
                    <a:pt x="43639" y="115"/>
                  </a:cubicBezTo>
                  <a:cubicBezTo>
                    <a:pt x="43639" y="77"/>
                    <a:pt x="33886" y="1"/>
                    <a:pt x="21801" y="1"/>
                  </a:cubicBezTo>
                  <a:close/>
                </a:path>
              </a:pathLst>
            </a:custGeom>
            <a:solidFill>
              <a:srgbClr val="133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4"/>
            <p:cNvSpPr/>
            <p:nvPr/>
          </p:nvSpPr>
          <p:spPr>
            <a:xfrm>
              <a:off x="5172025" y="3171575"/>
              <a:ext cx="702800" cy="4825"/>
            </a:xfrm>
            <a:custGeom>
              <a:avLst/>
              <a:gdLst/>
              <a:ahLst/>
              <a:cxnLst/>
              <a:rect l="l" t="t" r="r" b="b"/>
              <a:pathLst>
                <a:path w="28112" h="193" extrusionOk="0">
                  <a:moveTo>
                    <a:pt x="14037" y="1"/>
                  </a:moveTo>
                  <a:lnTo>
                    <a:pt x="4093" y="39"/>
                  </a:lnTo>
                  <a:lnTo>
                    <a:pt x="1110" y="77"/>
                  </a:lnTo>
                  <a:lnTo>
                    <a:pt x="0" y="77"/>
                  </a:lnTo>
                  <a:cubicBezTo>
                    <a:pt x="77" y="116"/>
                    <a:pt x="192" y="116"/>
                    <a:pt x="268" y="116"/>
                  </a:cubicBezTo>
                  <a:lnTo>
                    <a:pt x="1110" y="116"/>
                  </a:lnTo>
                  <a:lnTo>
                    <a:pt x="4093" y="154"/>
                  </a:lnTo>
                  <a:lnTo>
                    <a:pt x="14037" y="192"/>
                  </a:lnTo>
                  <a:lnTo>
                    <a:pt x="23981" y="154"/>
                  </a:lnTo>
                  <a:lnTo>
                    <a:pt x="27002" y="116"/>
                  </a:lnTo>
                  <a:lnTo>
                    <a:pt x="27805" y="116"/>
                  </a:lnTo>
                  <a:cubicBezTo>
                    <a:pt x="27920" y="116"/>
                    <a:pt x="27997" y="116"/>
                    <a:pt x="28111" y="77"/>
                  </a:cubicBezTo>
                  <a:lnTo>
                    <a:pt x="27002" y="77"/>
                  </a:lnTo>
                  <a:lnTo>
                    <a:pt x="23981" y="39"/>
                  </a:lnTo>
                  <a:lnTo>
                    <a:pt x="14037" y="1"/>
                  </a:lnTo>
                  <a:close/>
                </a:path>
              </a:pathLst>
            </a:custGeom>
            <a:solidFill>
              <a:srgbClr val="133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6" name="Google Shape;266;p24"/>
          <p:cNvSpPr txBox="1">
            <a:spLocks noGrp="1"/>
          </p:cNvSpPr>
          <p:nvPr>
            <p:ph type="subTitle" idx="1"/>
          </p:nvPr>
        </p:nvSpPr>
        <p:spPr>
          <a:xfrm>
            <a:off x="735989" y="2924212"/>
            <a:ext cx="2901029" cy="71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1"/>
            <a:r>
              <a:rPr lang="fa-IR" sz="1600" dirty="0">
                <a:latin typeface="IRANSans" panose="02040503050201020203" pitchFamily="18" charset="-78"/>
                <a:cs typeface="IRANSans" panose="02040503050201020203" pitchFamily="18" charset="-78"/>
              </a:rPr>
              <a:t>اینجاست که پایان نامه شما شروع می شود</a:t>
            </a:r>
            <a:endParaRPr sz="16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grpSp>
        <p:nvGrpSpPr>
          <p:cNvPr id="267" name="Google Shape;267;p24"/>
          <p:cNvGrpSpPr/>
          <p:nvPr/>
        </p:nvGrpSpPr>
        <p:grpSpPr>
          <a:xfrm>
            <a:off x="-275236" y="3881925"/>
            <a:ext cx="1527000" cy="886375"/>
            <a:chOff x="1515700" y="3606625"/>
            <a:chExt cx="1527000" cy="886375"/>
          </a:xfrm>
        </p:grpSpPr>
        <p:sp>
          <p:nvSpPr>
            <p:cNvPr id="268" name="Google Shape;268;p24"/>
            <p:cNvSpPr/>
            <p:nvPr/>
          </p:nvSpPr>
          <p:spPr>
            <a:xfrm>
              <a:off x="1515700" y="3606625"/>
              <a:ext cx="1527000" cy="886375"/>
            </a:xfrm>
            <a:custGeom>
              <a:avLst/>
              <a:gdLst/>
              <a:ahLst/>
              <a:cxnLst/>
              <a:rect l="l" t="t" r="r" b="b"/>
              <a:pathLst>
                <a:path w="61080" h="35455" extrusionOk="0">
                  <a:moveTo>
                    <a:pt x="1" y="1"/>
                  </a:moveTo>
                  <a:lnTo>
                    <a:pt x="1" y="116"/>
                  </a:lnTo>
                  <a:lnTo>
                    <a:pt x="1" y="35340"/>
                  </a:lnTo>
                  <a:lnTo>
                    <a:pt x="1" y="35455"/>
                  </a:lnTo>
                  <a:lnTo>
                    <a:pt x="115" y="35455"/>
                  </a:lnTo>
                  <a:lnTo>
                    <a:pt x="44022" y="35340"/>
                  </a:lnTo>
                  <a:lnTo>
                    <a:pt x="56528" y="35302"/>
                  </a:lnTo>
                  <a:lnTo>
                    <a:pt x="43945" y="35264"/>
                  </a:lnTo>
                  <a:lnTo>
                    <a:pt x="307" y="35225"/>
                  </a:lnTo>
                  <a:lnTo>
                    <a:pt x="307" y="35225"/>
                  </a:lnTo>
                  <a:lnTo>
                    <a:pt x="307" y="268"/>
                  </a:lnTo>
                  <a:lnTo>
                    <a:pt x="307" y="268"/>
                  </a:lnTo>
                  <a:lnTo>
                    <a:pt x="60927" y="230"/>
                  </a:lnTo>
                  <a:lnTo>
                    <a:pt x="60927" y="230"/>
                  </a:lnTo>
                  <a:cubicBezTo>
                    <a:pt x="60965" y="11001"/>
                    <a:pt x="61003" y="19719"/>
                    <a:pt x="61003" y="25817"/>
                  </a:cubicBezTo>
                  <a:lnTo>
                    <a:pt x="61003" y="32854"/>
                  </a:lnTo>
                  <a:lnTo>
                    <a:pt x="61003" y="32892"/>
                  </a:lnTo>
                  <a:cubicBezTo>
                    <a:pt x="61041" y="31286"/>
                    <a:pt x="61041" y="28915"/>
                    <a:pt x="61041" y="25855"/>
                  </a:cubicBezTo>
                  <a:cubicBezTo>
                    <a:pt x="61041" y="19774"/>
                    <a:pt x="61080" y="10939"/>
                    <a:pt x="61080" y="116"/>
                  </a:cubicBezTo>
                  <a:lnTo>
                    <a:pt x="61080" y="39"/>
                  </a:lnTo>
                  <a:lnTo>
                    <a:pt x="61003" y="39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4"/>
            <p:cNvSpPr/>
            <p:nvPr/>
          </p:nvSpPr>
          <p:spPr>
            <a:xfrm>
              <a:off x="1520475" y="3712775"/>
              <a:ext cx="1520325" cy="6700"/>
            </a:xfrm>
            <a:custGeom>
              <a:avLst/>
              <a:gdLst/>
              <a:ahLst/>
              <a:cxnLst/>
              <a:rect l="l" t="t" r="r" b="b"/>
              <a:pathLst>
                <a:path w="60813" h="268" extrusionOk="0">
                  <a:moveTo>
                    <a:pt x="30406" y="0"/>
                  </a:moveTo>
                  <a:cubicBezTo>
                    <a:pt x="13616" y="0"/>
                    <a:pt x="1" y="77"/>
                    <a:pt x="1" y="153"/>
                  </a:cubicBezTo>
                  <a:cubicBezTo>
                    <a:pt x="1" y="191"/>
                    <a:pt x="13616" y="268"/>
                    <a:pt x="30406" y="268"/>
                  </a:cubicBezTo>
                  <a:cubicBezTo>
                    <a:pt x="47196" y="268"/>
                    <a:pt x="60812" y="191"/>
                    <a:pt x="60812" y="153"/>
                  </a:cubicBezTo>
                  <a:cubicBezTo>
                    <a:pt x="60812" y="77"/>
                    <a:pt x="47196" y="0"/>
                    <a:pt x="30406" y="0"/>
                  </a:cubicBez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4"/>
            <p:cNvSpPr/>
            <p:nvPr/>
          </p:nvSpPr>
          <p:spPr>
            <a:xfrm>
              <a:off x="1650525" y="3861925"/>
              <a:ext cx="470450" cy="469500"/>
            </a:xfrm>
            <a:custGeom>
              <a:avLst/>
              <a:gdLst/>
              <a:ahLst/>
              <a:cxnLst/>
              <a:rect l="l" t="t" r="r" b="b"/>
              <a:pathLst>
                <a:path w="18818" h="18780" extrusionOk="0">
                  <a:moveTo>
                    <a:pt x="0" y="0"/>
                  </a:moveTo>
                  <a:lnTo>
                    <a:pt x="0" y="18779"/>
                  </a:lnTo>
                  <a:lnTo>
                    <a:pt x="18817" y="18779"/>
                  </a:lnTo>
                  <a:lnTo>
                    <a:pt x="18817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4"/>
            <p:cNvSpPr/>
            <p:nvPr/>
          </p:nvSpPr>
          <p:spPr>
            <a:xfrm>
              <a:off x="2250025" y="3936500"/>
              <a:ext cx="679850" cy="5775"/>
            </a:xfrm>
            <a:custGeom>
              <a:avLst/>
              <a:gdLst/>
              <a:ahLst/>
              <a:cxnLst/>
              <a:rect l="l" t="t" r="r" b="b"/>
              <a:pathLst>
                <a:path w="27194" h="231" extrusionOk="0">
                  <a:moveTo>
                    <a:pt x="154" y="87"/>
                  </a:moveTo>
                  <a:cubicBezTo>
                    <a:pt x="106" y="87"/>
                    <a:pt x="58" y="96"/>
                    <a:pt x="1" y="115"/>
                  </a:cubicBezTo>
                  <a:lnTo>
                    <a:pt x="307" y="115"/>
                  </a:lnTo>
                  <a:cubicBezTo>
                    <a:pt x="249" y="96"/>
                    <a:pt x="201" y="87"/>
                    <a:pt x="154" y="87"/>
                  </a:cubicBezTo>
                  <a:close/>
                  <a:moveTo>
                    <a:pt x="27079" y="87"/>
                  </a:moveTo>
                  <a:cubicBezTo>
                    <a:pt x="27041" y="87"/>
                    <a:pt x="27002" y="96"/>
                    <a:pt x="26964" y="115"/>
                  </a:cubicBezTo>
                  <a:lnTo>
                    <a:pt x="27194" y="115"/>
                  </a:lnTo>
                  <a:cubicBezTo>
                    <a:pt x="27155" y="96"/>
                    <a:pt x="27117" y="87"/>
                    <a:pt x="27079" y="87"/>
                  </a:cubicBezTo>
                  <a:close/>
                  <a:moveTo>
                    <a:pt x="13616" y="1"/>
                  </a:moveTo>
                  <a:lnTo>
                    <a:pt x="4016" y="39"/>
                  </a:lnTo>
                  <a:lnTo>
                    <a:pt x="1071" y="77"/>
                  </a:lnTo>
                  <a:lnTo>
                    <a:pt x="307" y="115"/>
                  </a:lnTo>
                  <a:lnTo>
                    <a:pt x="1071" y="154"/>
                  </a:lnTo>
                  <a:lnTo>
                    <a:pt x="4016" y="192"/>
                  </a:lnTo>
                  <a:lnTo>
                    <a:pt x="13578" y="230"/>
                  </a:lnTo>
                  <a:lnTo>
                    <a:pt x="23216" y="192"/>
                  </a:lnTo>
                  <a:lnTo>
                    <a:pt x="26123" y="154"/>
                  </a:lnTo>
                  <a:lnTo>
                    <a:pt x="26926" y="115"/>
                  </a:lnTo>
                  <a:lnTo>
                    <a:pt x="26964" y="115"/>
                  </a:lnTo>
                  <a:lnTo>
                    <a:pt x="26161" y="77"/>
                  </a:lnTo>
                  <a:lnTo>
                    <a:pt x="23254" y="39"/>
                  </a:lnTo>
                  <a:lnTo>
                    <a:pt x="13616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4"/>
            <p:cNvSpPr/>
            <p:nvPr/>
          </p:nvSpPr>
          <p:spPr>
            <a:xfrm>
              <a:off x="2250025" y="4040725"/>
              <a:ext cx="695150" cy="6725"/>
            </a:xfrm>
            <a:custGeom>
              <a:avLst/>
              <a:gdLst/>
              <a:ahLst/>
              <a:cxnLst/>
              <a:rect l="l" t="t" r="r" b="b"/>
              <a:pathLst>
                <a:path w="27806" h="269" extrusionOk="0">
                  <a:moveTo>
                    <a:pt x="13884" y="0"/>
                  </a:moveTo>
                  <a:lnTo>
                    <a:pt x="4055" y="39"/>
                  </a:lnTo>
                  <a:lnTo>
                    <a:pt x="1071" y="77"/>
                  </a:lnTo>
                  <a:lnTo>
                    <a:pt x="268" y="115"/>
                  </a:lnTo>
                  <a:cubicBezTo>
                    <a:pt x="192" y="115"/>
                    <a:pt x="77" y="115"/>
                    <a:pt x="1" y="153"/>
                  </a:cubicBezTo>
                  <a:lnTo>
                    <a:pt x="268" y="153"/>
                  </a:lnTo>
                  <a:lnTo>
                    <a:pt x="1071" y="192"/>
                  </a:lnTo>
                  <a:lnTo>
                    <a:pt x="4055" y="230"/>
                  </a:lnTo>
                  <a:lnTo>
                    <a:pt x="13884" y="268"/>
                  </a:lnTo>
                  <a:lnTo>
                    <a:pt x="23751" y="230"/>
                  </a:lnTo>
                  <a:lnTo>
                    <a:pt x="26735" y="192"/>
                  </a:lnTo>
                  <a:lnTo>
                    <a:pt x="27538" y="153"/>
                  </a:lnTo>
                  <a:lnTo>
                    <a:pt x="27805" y="153"/>
                  </a:lnTo>
                  <a:cubicBezTo>
                    <a:pt x="27729" y="115"/>
                    <a:pt x="27614" y="115"/>
                    <a:pt x="27538" y="115"/>
                  </a:cubicBezTo>
                  <a:lnTo>
                    <a:pt x="26735" y="77"/>
                  </a:lnTo>
                  <a:lnTo>
                    <a:pt x="23751" y="39"/>
                  </a:lnTo>
                  <a:lnTo>
                    <a:pt x="13884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4"/>
            <p:cNvSpPr/>
            <p:nvPr/>
          </p:nvSpPr>
          <p:spPr>
            <a:xfrm>
              <a:off x="2250025" y="4145900"/>
              <a:ext cx="695150" cy="5750"/>
            </a:xfrm>
            <a:custGeom>
              <a:avLst/>
              <a:gdLst/>
              <a:ahLst/>
              <a:cxnLst/>
              <a:rect l="l" t="t" r="r" b="b"/>
              <a:pathLst>
                <a:path w="27806" h="230" extrusionOk="0">
                  <a:moveTo>
                    <a:pt x="182" y="98"/>
                  </a:moveTo>
                  <a:cubicBezTo>
                    <a:pt x="120" y="98"/>
                    <a:pt x="52" y="115"/>
                    <a:pt x="1" y="115"/>
                  </a:cubicBezTo>
                  <a:cubicBezTo>
                    <a:pt x="39" y="134"/>
                    <a:pt x="87" y="144"/>
                    <a:pt x="134" y="144"/>
                  </a:cubicBezTo>
                  <a:cubicBezTo>
                    <a:pt x="182" y="144"/>
                    <a:pt x="230" y="134"/>
                    <a:pt x="268" y="115"/>
                  </a:cubicBezTo>
                  <a:cubicBezTo>
                    <a:pt x="243" y="103"/>
                    <a:pt x="213" y="98"/>
                    <a:pt x="182" y="98"/>
                  </a:cubicBezTo>
                  <a:close/>
                  <a:moveTo>
                    <a:pt x="27624" y="98"/>
                  </a:moveTo>
                  <a:cubicBezTo>
                    <a:pt x="27593" y="98"/>
                    <a:pt x="27563" y="103"/>
                    <a:pt x="27538" y="115"/>
                  </a:cubicBezTo>
                  <a:cubicBezTo>
                    <a:pt x="27576" y="134"/>
                    <a:pt x="27624" y="144"/>
                    <a:pt x="27672" y="144"/>
                  </a:cubicBezTo>
                  <a:cubicBezTo>
                    <a:pt x="27719" y="144"/>
                    <a:pt x="27767" y="134"/>
                    <a:pt x="27805" y="115"/>
                  </a:cubicBezTo>
                  <a:cubicBezTo>
                    <a:pt x="27754" y="115"/>
                    <a:pt x="27686" y="98"/>
                    <a:pt x="27624" y="98"/>
                  </a:cubicBezTo>
                  <a:close/>
                  <a:moveTo>
                    <a:pt x="13884" y="1"/>
                  </a:moveTo>
                  <a:lnTo>
                    <a:pt x="4055" y="39"/>
                  </a:lnTo>
                  <a:lnTo>
                    <a:pt x="1071" y="77"/>
                  </a:lnTo>
                  <a:lnTo>
                    <a:pt x="268" y="115"/>
                  </a:lnTo>
                  <a:lnTo>
                    <a:pt x="1071" y="154"/>
                  </a:lnTo>
                  <a:lnTo>
                    <a:pt x="4055" y="192"/>
                  </a:lnTo>
                  <a:lnTo>
                    <a:pt x="13884" y="230"/>
                  </a:lnTo>
                  <a:lnTo>
                    <a:pt x="23751" y="192"/>
                  </a:lnTo>
                  <a:lnTo>
                    <a:pt x="26735" y="154"/>
                  </a:lnTo>
                  <a:lnTo>
                    <a:pt x="27538" y="115"/>
                  </a:lnTo>
                  <a:lnTo>
                    <a:pt x="26735" y="77"/>
                  </a:lnTo>
                  <a:lnTo>
                    <a:pt x="23751" y="39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4"/>
            <p:cNvSpPr/>
            <p:nvPr/>
          </p:nvSpPr>
          <p:spPr>
            <a:xfrm>
              <a:off x="2250025" y="4251075"/>
              <a:ext cx="695150" cy="5775"/>
            </a:xfrm>
            <a:custGeom>
              <a:avLst/>
              <a:gdLst/>
              <a:ahLst/>
              <a:cxnLst/>
              <a:rect l="l" t="t" r="r" b="b"/>
              <a:pathLst>
                <a:path w="27806" h="231" extrusionOk="0">
                  <a:moveTo>
                    <a:pt x="13884" y="1"/>
                  </a:moveTo>
                  <a:lnTo>
                    <a:pt x="4055" y="39"/>
                  </a:lnTo>
                  <a:lnTo>
                    <a:pt x="1071" y="77"/>
                  </a:lnTo>
                  <a:lnTo>
                    <a:pt x="268" y="77"/>
                  </a:lnTo>
                  <a:cubicBezTo>
                    <a:pt x="192" y="77"/>
                    <a:pt x="77" y="115"/>
                    <a:pt x="1" y="115"/>
                  </a:cubicBezTo>
                  <a:cubicBezTo>
                    <a:pt x="77" y="154"/>
                    <a:pt x="192" y="154"/>
                    <a:pt x="268" y="154"/>
                  </a:cubicBezTo>
                  <a:lnTo>
                    <a:pt x="1071" y="154"/>
                  </a:lnTo>
                  <a:lnTo>
                    <a:pt x="4055" y="192"/>
                  </a:lnTo>
                  <a:lnTo>
                    <a:pt x="13884" y="230"/>
                  </a:lnTo>
                  <a:lnTo>
                    <a:pt x="23751" y="192"/>
                  </a:lnTo>
                  <a:lnTo>
                    <a:pt x="26735" y="154"/>
                  </a:lnTo>
                  <a:lnTo>
                    <a:pt x="27538" y="154"/>
                  </a:lnTo>
                  <a:cubicBezTo>
                    <a:pt x="27614" y="154"/>
                    <a:pt x="27729" y="154"/>
                    <a:pt x="27805" y="115"/>
                  </a:cubicBezTo>
                  <a:cubicBezTo>
                    <a:pt x="27729" y="115"/>
                    <a:pt x="27614" y="77"/>
                    <a:pt x="27538" y="77"/>
                  </a:cubicBezTo>
                  <a:lnTo>
                    <a:pt x="26735" y="77"/>
                  </a:lnTo>
                  <a:lnTo>
                    <a:pt x="23751" y="39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5" name="Google Shape;275;p24"/>
          <p:cNvSpPr/>
          <p:nvPr/>
        </p:nvSpPr>
        <p:spPr>
          <a:xfrm>
            <a:off x="8565963" y="2130400"/>
            <a:ext cx="149200" cy="140125"/>
          </a:xfrm>
          <a:custGeom>
            <a:avLst/>
            <a:gdLst/>
            <a:ahLst/>
            <a:cxnLst/>
            <a:rect l="l" t="t" r="r" b="b"/>
            <a:pathLst>
              <a:path w="5968" h="5605" extrusionOk="0">
                <a:moveTo>
                  <a:pt x="2891" y="1"/>
                </a:moveTo>
                <a:cubicBezTo>
                  <a:pt x="2016" y="1"/>
                  <a:pt x="1196" y="440"/>
                  <a:pt x="689" y="1168"/>
                </a:cubicBezTo>
                <a:cubicBezTo>
                  <a:pt x="536" y="1360"/>
                  <a:pt x="422" y="1551"/>
                  <a:pt x="383" y="1780"/>
                </a:cubicBezTo>
                <a:cubicBezTo>
                  <a:pt x="460" y="1589"/>
                  <a:pt x="574" y="1398"/>
                  <a:pt x="727" y="1207"/>
                </a:cubicBezTo>
                <a:cubicBezTo>
                  <a:pt x="1072" y="709"/>
                  <a:pt x="1607" y="365"/>
                  <a:pt x="2181" y="212"/>
                </a:cubicBezTo>
                <a:cubicBezTo>
                  <a:pt x="2406" y="154"/>
                  <a:pt x="2635" y="125"/>
                  <a:pt x="2864" y="125"/>
                </a:cubicBezTo>
                <a:cubicBezTo>
                  <a:pt x="3529" y="125"/>
                  <a:pt x="4183" y="369"/>
                  <a:pt x="4667" y="824"/>
                </a:cubicBezTo>
                <a:cubicBezTo>
                  <a:pt x="4858" y="977"/>
                  <a:pt x="5011" y="1168"/>
                  <a:pt x="5164" y="1398"/>
                </a:cubicBezTo>
                <a:cubicBezTo>
                  <a:pt x="5279" y="1627"/>
                  <a:pt x="5393" y="1857"/>
                  <a:pt x="5470" y="2125"/>
                </a:cubicBezTo>
                <a:cubicBezTo>
                  <a:pt x="5776" y="3234"/>
                  <a:pt x="5279" y="4419"/>
                  <a:pt x="4284" y="5031"/>
                </a:cubicBezTo>
                <a:cubicBezTo>
                  <a:pt x="3864" y="5337"/>
                  <a:pt x="3328" y="5452"/>
                  <a:pt x="2831" y="5452"/>
                </a:cubicBezTo>
                <a:cubicBezTo>
                  <a:pt x="2334" y="5452"/>
                  <a:pt x="1875" y="5299"/>
                  <a:pt x="1454" y="5070"/>
                </a:cubicBezTo>
                <a:cubicBezTo>
                  <a:pt x="1110" y="4840"/>
                  <a:pt x="804" y="4534"/>
                  <a:pt x="613" y="4190"/>
                </a:cubicBezTo>
                <a:cubicBezTo>
                  <a:pt x="269" y="3654"/>
                  <a:pt x="154" y="3042"/>
                  <a:pt x="230" y="2431"/>
                </a:cubicBezTo>
                <a:cubicBezTo>
                  <a:pt x="268" y="2010"/>
                  <a:pt x="345" y="1781"/>
                  <a:pt x="345" y="1780"/>
                </a:cubicBezTo>
                <a:lnTo>
                  <a:pt x="345" y="1780"/>
                </a:lnTo>
                <a:cubicBezTo>
                  <a:pt x="269" y="1972"/>
                  <a:pt x="192" y="2201"/>
                  <a:pt x="154" y="2431"/>
                </a:cubicBezTo>
                <a:cubicBezTo>
                  <a:pt x="1" y="3501"/>
                  <a:pt x="498" y="4572"/>
                  <a:pt x="1416" y="5146"/>
                </a:cubicBezTo>
                <a:cubicBezTo>
                  <a:pt x="1837" y="5414"/>
                  <a:pt x="2334" y="5567"/>
                  <a:pt x="2831" y="5605"/>
                </a:cubicBezTo>
                <a:cubicBezTo>
                  <a:pt x="3099" y="5605"/>
                  <a:pt x="3366" y="5567"/>
                  <a:pt x="3634" y="5528"/>
                </a:cubicBezTo>
                <a:cubicBezTo>
                  <a:pt x="3902" y="5452"/>
                  <a:pt x="4170" y="5337"/>
                  <a:pt x="4399" y="5184"/>
                </a:cubicBezTo>
                <a:cubicBezTo>
                  <a:pt x="5432" y="4534"/>
                  <a:pt x="5967" y="3272"/>
                  <a:pt x="5623" y="2086"/>
                </a:cubicBezTo>
                <a:cubicBezTo>
                  <a:pt x="5585" y="1819"/>
                  <a:pt x="5470" y="1551"/>
                  <a:pt x="5317" y="1321"/>
                </a:cubicBezTo>
                <a:cubicBezTo>
                  <a:pt x="4896" y="633"/>
                  <a:pt x="4208" y="174"/>
                  <a:pt x="3443" y="59"/>
                </a:cubicBezTo>
                <a:cubicBezTo>
                  <a:pt x="3258" y="20"/>
                  <a:pt x="3074" y="1"/>
                  <a:pt x="2891" y="1"/>
                </a:cubicBezTo>
                <a:close/>
              </a:path>
            </a:pathLst>
          </a:custGeom>
          <a:solidFill>
            <a:srgbClr val="A4C1FF">
              <a:alpha val="86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7" name="Google Shape;277;p24"/>
          <p:cNvGrpSpPr/>
          <p:nvPr/>
        </p:nvGrpSpPr>
        <p:grpSpPr>
          <a:xfrm>
            <a:off x="5495733" y="3271125"/>
            <a:ext cx="1159989" cy="978975"/>
            <a:chOff x="5495733" y="3271125"/>
            <a:chExt cx="1159989" cy="978975"/>
          </a:xfrm>
        </p:grpSpPr>
        <p:sp>
          <p:nvSpPr>
            <p:cNvPr id="278" name="Google Shape;278;p24"/>
            <p:cNvSpPr/>
            <p:nvPr/>
          </p:nvSpPr>
          <p:spPr>
            <a:xfrm rot="1394850">
              <a:off x="5924709" y="3308199"/>
              <a:ext cx="228548" cy="228548"/>
            </a:xfrm>
            <a:custGeom>
              <a:avLst/>
              <a:gdLst/>
              <a:ahLst/>
              <a:cxnLst/>
              <a:rect l="l" t="t" r="r" b="b"/>
              <a:pathLst>
                <a:path w="9142" h="9142" extrusionOk="0">
                  <a:moveTo>
                    <a:pt x="4592" y="2909"/>
                  </a:moveTo>
                  <a:cubicBezTo>
                    <a:pt x="4705" y="2909"/>
                    <a:pt x="4820" y="2921"/>
                    <a:pt x="4934" y="2946"/>
                  </a:cubicBezTo>
                  <a:cubicBezTo>
                    <a:pt x="6349" y="3252"/>
                    <a:pt x="6732" y="5126"/>
                    <a:pt x="5508" y="5929"/>
                  </a:cubicBezTo>
                  <a:cubicBezTo>
                    <a:pt x="5223" y="6116"/>
                    <a:pt x="4917" y="6199"/>
                    <a:pt x="4620" y="6199"/>
                  </a:cubicBezTo>
                  <a:cubicBezTo>
                    <a:pt x="3640" y="6199"/>
                    <a:pt x="2749" y="5294"/>
                    <a:pt x="2984" y="4208"/>
                  </a:cubicBezTo>
                  <a:cubicBezTo>
                    <a:pt x="3150" y="3443"/>
                    <a:pt x="3837" y="2909"/>
                    <a:pt x="4592" y="2909"/>
                  </a:cubicBezTo>
                  <a:close/>
                  <a:moveTo>
                    <a:pt x="4743" y="1"/>
                  </a:moveTo>
                  <a:lnTo>
                    <a:pt x="4360" y="842"/>
                  </a:lnTo>
                  <a:cubicBezTo>
                    <a:pt x="4054" y="881"/>
                    <a:pt x="3710" y="919"/>
                    <a:pt x="3404" y="1034"/>
                  </a:cubicBezTo>
                  <a:lnTo>
                    <a:pt x="2754" y="383"/>
                  </a:lnTo>
                  <a:lnTo>
                    <a:pt x="1492" y="1225"/>
                  </a:lnTo>
                  <a:lnTo>
                    <a:pt x="1798" y="2104"/>
                  </a:lnTo>
                  <a:cubicBezTo>
                    <a:pt x="1568" y="2334"/>
                    <a:pt x="1377" y="2602"/>
                    <a:pt x="1224" y="2908"/>
                  </a:cubicBezTo>
                  <a:lnTo>
                    <a:pt x="306" y="2908"/>
                  </a:lnTo>
                  <a:lnTo>
                    <a:pt x="0" y="4399"/>
                  </a:lnTo>
                  <a:lnTo>
                    <a:pt x="842" y="4782"/>
                  </a:lnTo>
                  <a:cubicBezTo>
                    <a:pt x="842" y="5088"/>
                    <a:pt x="918" y="5432"/>
                    <a:pt x="995" y="5738"/>
                  </a:cubicBezTo>
                  <a:lnTo>
                    <a:pt x="345" y="6388"/>
                  </a:lnTo>
                  <a:lnTo>
                    <a:pt x="1186" y="7688"/>
                  </a:lnTo>
                  <a:lnTo>
                    <a:pt x="2066" y="7344"/>
                  </a:lnTo>
                  <a:cubicBezTo>
                    <a:pt x="2295" y="7574"/>
                    <a:pt x="2601" y="7765"/>
                    <a:pt x="2869" y="7918"/>
                  </a:cubicBezTo>
                  <a:lnTo>
                    <a:pt x="2869" y="8836"/>
                  </a:lnTo>
                  <a:lnTo>
                    <a:pt x="4360" y="9142"/>
                  </a:lnTo>
                  <a:lnTo>
                    <a:pt x="4743" y="8339"/>
                  </a:lnTo>
                  <a:cubicBezTo>
                    <a:pt x="5087" y="8300"/>
                    <a:pt x="5393" y="8224"/>
                    <a:pt x="5699" y="8147"/>
                  </a:cubicBezTo>
                  <a:lnTo>
                    <a:pt x="6387" y="8798"/>
                  </a:lnTo>
                  <a:lnTo>
                    <a:pt x="7650" y="7956"/>
                  </a:lnTo>
                  <a:lnTo>
                    <a:pt x="7344" y="7076"/>
                  </a:lnTo>
                  <a:cubicBezTo>
                    <a:pt x="7573" y="6847"/>
                    <a:pt x="7764" y="6579"/>
                    <a:pt x="7917" y="6273"/>
                  </a:cubicBezTo>
                  <a:lnTo>
                    <a:pt x="8835" y="6273"/>
                  </a:lnTo>
                  <a:lnTo>
                    <a:pt x="9141" y="4782"/>
                  </a:lnTo>
                  <a:lnTo>
                    <a:pt x="8300" y="4399"/>
                  </a:lnTo>
                  <a:cubicBezTo>
                    <a:pt x="8300" y="4055"/>
                    <a:pt x="8223" y="3749"/>
                    <a:pt x="8109" y="3443"/>
                  </a:cubicBezTo>
                  <a:lnTo>
                    <a:pt x="8759" y="2793"/>
                  </a:lnTo>
                  <a:lnTo>
                    <a:pt x="7917" y="1493"/>
                  </a:lnTo>
                  <a:lnTo>
                    <a:pt x="7076" y="1799"/>
                  </a:lnTo>
                  <a:cubicBezTo>
                    <a:pt x="6808" y="1607"/>
                    <a:pt x="6540" y="1416"/>
                    <a:pt x="6234" y="1263"/>
                  </a:cubicBezTo>
                  <a:lnTo>
                    <a:pt x="6234" y="345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4"/>
            <p:cNvSpPr/>
            <p:nvPr/>
          </p:nvSpPr>
          <p:spPr>
            <a:xfrm rot="1394850">
              <a:off x="5923606" y="3307022"/>
              <a:ext cx="229498" cy="231423"/>
            </a:xfrm>
            <a:custGeom>
              <a:avLst/>
              <a:gdLst/>
              <a:ahLst/>
              <a:cxnLst/>
              <a:rect l="l" t="t" r="r" b="b"/>
              <a:pathLst>
                <a:path w="9180" h="9257" extrusionOk="0">
                  <a:moveTo>
                    <a:pt x="4743" y="1"/>
                  </a:moveTo>
                  <a:lnTo>
                    <a:pt x="4743" y="39"/>
                  </a:lnTo>
                  <a:lnTo>
                    <a:pt x="4360" y="880"/>
                  </a:lnTo>
                  <a:lnTo>
                    <a:pt x="4398" y="880"/>
                  </a:lnTo>
                  <a:cubicBezTo>
                    <a:pt x="4065" y="880"/>
                    <a:pt x="3731" y="952"/>
                    <a:pt x="3432" y="1061"/>
                  </a:cubicBezTo>
                  <a:lnTo>
                    <a:pt x="3432" y="1061"/>
                  </a:lnTo>
                  <a:lnTo>
                    <a:pt x="2792" y="421"/>
                  </a:lnTo>
                  <a:lnTo>
                    <a:pt x="1606" y="1378"/>
                  </a:lnTo>
                  <a:lnTo>
                    <a:pt x="1912" y="2257"/>
                  </a:lnTo>
                  <a:cubicBezTo>
                    <a:pt x="1759" y="2448"/>
                    <a:pt x="1606" y="2640"/>
                    <a:pt x="1492" y="2869"/>
                  </a:cubicBezTo>
                  <a:cubicBezTo>
                    <a:pt x="1606" y="2640"/>
                    <a:pt x="1759" y="2448"/>
                    <a:pt x="1951" y="2257"/>
                  </a:cubicBezTo>
                  <a:lnTo>
                    <a:pt x="1645" y="1416"/>
                  </a:lnTo>
                  <a:lnTo>
                    <a:pt x="2884" y="590"/>
                  </a:lnTo>
                  <a:lnTo>
                    <a:pt x="2884" y="590"/>
                  </a:lnTo>
                  <a:lnTo>
                    <a:pt x="3519" y="1225"/>
                  </a:lnTo>
                  <a:cubicBezTo>
                    <a:pt x="3825" y="1110"/>
                    <a:pt x="4169" y="1072"/>
                    <a:pt x="4475" y="1033"/>
                  </a:cubicBezTo>
                  <a:cubicBezTo>
                    <a:pt x="4627" y="768"/>
                    <a:pt x="4741" y="503"/>
                    <a:pt x="4892" y="200"/>
                  </a:cubicBezTo>
                  <a:lnTo>
                    <a:pt x="4892" y="200"/>
                  </a:lnTo>
                  <a:lnTo>
                    <a:pt x="6349" y="536"/>
                  </a:lnTo>
                  <a:lnTo>
                    <a:pt x="6311" y="498"/>
                  </a:lnTo>
                  <a:lnTo>
                    <a:pt x="6311" y="345"/>
                  </a:lnTo>
                  <a:lnTo>
                    <a:pt x="6272" y="345"/>
                  </a:lnTo>
                  <a:lnTo>
                    <a:pt x="4781" y="1"/>
                  </a:lnTo>
                  <a:close/>
                  <a:moveTo>
                    <a:pt x="1492" y="2869"/>
                  </a:moveTo>
                  <a:cubicBezTo>
                    <a:pt x="1453" y="2907"/>
                    <a:pt x="1415" y="2946"/>
                    <a:pt x="1377" y="3022"/>
                  </a:cubicBezTo>
                  <a:lnTo>
                    <a:pt x="1492" y="2869"/>
                  </a:lnTo>
                  <a:close/>
                  <a:moveTo>
                    <a:pt x="6311" y="1263"/>
                  </a:moveTo>
                  <a:lnTo>
                    <a:pt x="6311" y="1416"/>
                  </a:lnTo>
                  <a:cubicBezTo>
                    <a:pt x="6617" y="1569"/>
                    <a:pt x="6884" y="1760"/>
                    <a:pt x="7114" y="1990"/>
                  </a:cubicBezTo>
                  <a:lnTo>
                    <a:pt x="7963" y="1657"/>
                  </a:lnTo>
                  <a:lnTo>
                    <a:pt x="7963" y="1657"/>
                  </a:lnTo>
                  <a:cubicBezTo>
                    <a:pt x="8219" y="2060"/>
                    <a:pt x="8475" y="2463"/>
                    <a:pt x="8731" y="2900"/>
                  </a:cubicBezTo>
                  <a:lnTo>
                    <a:pt x="8731" y="2900"/>
                  </a:lnTo>
                  <a:lnTo>
                    <a:pt x="8452" y="3213"/>
                  </a:lnTo>
                  <a:lnTo>
                    <a:pt x="8744" y="2922"/>
                  </a:lnTo>
                  <a:lnTo>
                    <a:pt x="8744" y="2922"/>
                  </a:lnTo>
                  <a:cubicBezTo>
                    <a:pt x="8749" y="2930"/>
                    <a:pt x="8754" y="2938"/>
                    <a:pt x="8758" y="2946"/>
                  </a:cubicBezTo>
                  <a:lnTo>
                    <a:pt x="8758" y="2907"/>
                  </a:lnTo>
                  <a:lnTo>
                    <a:pt x="8797" y="2869"/>
                  </a:lnTo>
                  <a:lnTo>
                    <a:pt x="8797" y="2831"/>
                  </a:lnTo>
                  <a:lnTo>
                    <a:pt x="8797" y="2793"/>
                  </a:lnTo>
                  <a:lnTo>
                    <a:pt x="7994" y="1531"/>
                  </a:lnTo>
                  <a:lnTo>
                    <a:pt x="7994" y="1492"/>
                  </a:lnTo>
                  <a:lnTo>
                    <a:pt x="7955" y="1492"/>
                  </a:lnTo>
                  <a:lnTo>
                    <a:pt x="7104" y="1788"/>
                  </a:lnTo>
                  <a:lnTo>
                    <a:pt x="7104" y="1788"/>
                  </a:lnTo>
                  <a:cubicBezTo>
                    <a:pt x="6876" y="1563"/>
                    <a:pt x="6575" y="1376"/>
                    <a:pt x="6311" y="1263"/>
                  </a:cubicBezTo>
                  <a:close/>
                  <a:moveTo>
                    <a:pt x="8452" y="3213"/>
                  </a:moveTo>
                  <a:lnTo>
                    <a:pt x="8157" y="3509"/>
                  </a:lnTo>
                  <a:lnTo>
                    <a:pt x="8157" y="3509"/>
                  </a:lnTo>
                  <a:cubicBezTo>
                    <a:pt x="8153" y="3500"/>
                    <a:pt x="8150" y="3490"/>
                    <a:pt x="8147" y="3481"/>
                  </a:cubicBezTo>
                  <a:lnTo>
                    <a:pt x="8147" y="3519"/>
                  </a:lnTo>
                  <a:lnTo>
                    <a:pt x="8157" y="3509"/>
                  </a:lnTo>
                  <a:lnTo>
                    <a:pt x="8157" y="3509"/>
                  </a:lnTo>
                  <a:cubicBezTo>
                    <a:pt x="8160" y="3518"/>
                    <a:pt x="8163" y="3527"/>
                    <a:pt x="8166" y="3535"/>
                  </a:cubicBezTo>
                  <a:lnTo>
                    <a:pt x="8166" y="3535"/>
                  </a:lnTo>
                  <a:lnTo>
                    <a:pt x="8452" y="3213"/>
                  </a:lnTo>
                  <a:close/>
                  <a:moveTo>
                    <a:pt x="344" y="2946"/>
                  </a:moveTo>
                  <a:cubicBezTo>
                    <a:pt x="297" y="3182"/>
                    <a:pt x="235" y="3462"/>
                    <a:pt x="168" y="3786"/>
                  </a:cubicBezTo>
                  <a:lnTo>
                    <a:pt x="168" y="3786"/>
                  </a:lnTo>
                  <a:cubicBezTo>
                    <a:pt x="240" y="3478"/>
                    <a:pt x="299" y="3211"/>
                    <a:pt x="344" y="2984"/>
                  </a:cubicBezTo>
                  <a:lnTo>
                    <a:pt x="1300" y="2984"/>
                  </a:lnTo>
                  <a:lnTo>
                    <a:pt x="1262" y="2946"/>
                  </a:lnTo>
                  <a:close/>
                  <a:moveTo>
                    <a:pt x="168" y="3786"/>
                  </a:moveTo>
                  <a:cubicBezTo>
                    <a:pt x="118" y="3997"/>
                    <a:pt x="62" y="4227"/>
                    <a:pt x="0" y="4476"/>
                  </a:cubicBezTo>
                  <a:lnTo>
                    <a:pt x="842" y="4858"/>
                  </a:lnTo>
                  <a:cubicBezTo>
                    <a:pt x="878" y="5183"/>
                    <a:pt x="914" y="5474"/>
                    <a:pt x="1014" y="5795"/>
                  </a:cubicBezTo>
                  <a:lnTo>
                    <a:pt x="1014" y="5795"/>
                  </a:lnTo>
                  <a:lnTo>
                    <a:pt x="1033" y="5776"/>
                  </a:lnTo>
                  <a:cubicBezTo>
                    <a:pt x="956" y="5432"/>
                    <a:pt x="880" y="5126"/>
                    <a:pt x="880" y="4820"/>
                  </a:cubicBezTo>
                  <a:lnTo>
                    <a:pt x="45" y="4402"/>
                  </a:lnTo>
                  <a:lnTo>
                    <a:pt x="45" y="4402"/>
                  </a:lnTo>
                  <a:cubicBezTo>
                    <a:pt x="87" y="4182"/>
                    <a:pt x="128" y="3976"/>
                    <a:pt x="168" y="3786"/>
                  </a:cubicBezTo>
                  <a:close/>
                  <a:moveTo>
                    <a:pt x="383" y="6388"/>
                  </a:moveTo>
                  <a:lnTo>
                    <a:pt x="383" y="6426"/>
                  </a:lnTo>
                  <a:lnTo>
                    <a:pt x="398" y="6411"/>
                  </a:lnTo>
                  <a:lnTo>
                    <a:pt x="398" y="6411"/>
                  </a:lnTo>
                  <a:lnTo>
                    <a:pt x="383" y="6388"/>
                  </a:lnTo>
                  <a:close/>
                  <a:moveTo>
                    <a:pt x="1014" y="5795"/>
                  </a:moveTo>
                  <a:lnTo>
                    <a:pt x="398" y="6411"/>
                  </a:lnTo>
                  <a:lnTo>
                    <a:pt x="398" y="6411"/>
                  </a:lnTo>
                  <a:lnTo>
                    <a:pt x="413" y="643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6" y="5833"/>
                    <a:pt x="1030" y="5843"/>
                    <a:pt x="1033" y="5852"/>
                  </a:cubicBezTo>
                  <a:lnTo>
                    <a:pt x="1033" y="581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0" y="5814"/>
                    <a:pt x="1017" y="5804"/>
                    <a:pt x="1014" y="5795"/>
                  </a:cubicBezTo>
                  <a:close/>
                  <a:moveTo>
                    <a:pt x="8166" y="3535"/>
                  </a:moveTo>
                  <a:lnTo>
                    <a:pt x="8147" y="3558"/>
                  </a:lnTo>
                  <a:cubicBezTo>
                    <a:pt x="8223" y="3864"/>
                    <a:pt x="8300" y="4208"/>
                    <a:pt x="8300" y="4514"/>
                  </a:cubicBezTo>
                  <a:lnTo>
                    <a:pt x="9135" y="4894"/>
                  </a:lnTo>
                  <a:lnTo>
                    <a:pt x="9135" y="4894"/>
                  </a:lnTo>
                  <a:cubicBezTo>
                    <a:pt x="9061" y="5366"/>
                    <a:pt x="8953" y="5839"/>
                    <a:pt x="8844" y="6311"/>
                  </a:cubicBezTo>
                  <a:lnTo>
                    <a:pt x="7841" y="6311"/>
                  </a:lnTo>
                  <a:lnTo>
                    <a:pt x="7841" y="6350"/>
                  </a:lnTo>
                  <a:cubicBezTo>
                    <a:pt x="7688" y="6617"/>
                    <a:pt x="7496" y="6885"/>
                    <a:pt x="7305" y="7153"/>
                  </a:cubicBezTo>
                  <a:lnTo>
                    <a:pt x="7305" y="7191"/>
                  </a:lnTo>
                  <a:cubicBezTo>
                    <a:pt x="7416" y="7449"/>
                    <a:pt x="7491" y="7742"/>
                    <a:pt x="7599" y="8003"/>
                  </a:cubicBezTo>
                  <a:lnTo>
                    <a:pt x="7599" y="8003"/>
                  </a:lnTo>
                  <a:lnTo>
                    <a:pt x="6372" y="8820"/>
                  </a:lnTo>
                  <a:lnTo>
                    <a:pt x="5737" y="8185"/>
                  </a:lnTo>
                  <a:cubicBezTo>
                    <a:pt x="5431" y="8262"/>
                    <a:pt x="5087" y="8338"/>
                    <a:pt x="4781" y="8338"/>
                  </a:cubicBezTo>
                  <a:lnTo>
                    <a:pt x="4743" y="8338"/>
                  </a:lnTo>
                  <a:lnTo>
                    <a:pt x="4363" y="9173"/>
                  </a:lnTo>
                  <a:lnTo>
                    <a:pt x="4363" y="9173"/>
                  </a:lnTo>
                  <a:lnTo>
                    <a:pt x="2945" y="8882"/>
                  </a:lnTo>
                  <a:lnTo>
                    <a:pt x="2945" y="8882"/>
                  </a:lnTo>
                  <a:lnTo>
                    <a:pt x="2945" y="7994"/>
                  </a:lnTo>
                  <a:lnTo>
                    <a:pt x="2945" y="7956"/>
                  </a:lnTo>
                  <a:lnTo>
                    <a:pt x="2907" y="7956"/>
                  </a:lnTo>
                  <a:cubicBezTo>
                    <a:pt x="2639" y="7803"/>
                    <a:pt x="2371" y="7650"/>
                    <a:pt x="2104" y="7420"/>
                  </a:cubicBezTo>
                  <a:lnTo>
                    <a:pt x="1255" y="7716"/>
                  </a:lnTo>
                  <a:lnTo>
                    <a:pt x="1255" y="7716"/>
                  </a:lnTo>
                  <a:lnTo>
                    <a:pt x="413" y="6434"/>
                  </a:lnTo>
                  <a:lnTo>
                    <a:pt x="383" y="6464"/>
                  </a:lnTo>
                  <a:lnTo>
                    <a:pt x="1224" y="7765"/>
                  </a:lnTo>
                  <a:lnTo>
                    <a:pt x="2075" y="7469"/>
                  </a:lnTo>
                  <a:lnTo>
                    <a:pt x="2075" y="7469"/>
                  </a:lnTo>
                  <a:cubicBezTo>
                    <a:pt x="2304" y="7694"/>
                    <a:pt x="2605" y="7882"/>
                    <a:pt x="2907" y="8032"/>
                  </a:cubicBezTo>
                  <a:lnTo>
                    <a:pt x="2907" y="8912"/>
                  </a:lnTo>
                  <a:lnTo>
                    <a:pt x="2907" y="8950"/>
                  </a:lnTo>
                  <a:lnTo>
                    <a:pt x="2945" y="8950"/>
                  </a:lnTo>
                  <a:lnTo>
                    <a:pt x="4437" y="9256"/>
                  </a:lnTo>
                  <a:cubicBezTo>
                    <a:pt x="4590" y="8989"/>
                    <a:pt x="4704" y="8683"/>
                    <a:pt x="4857" y="8415"/>
                  </a:cubicBezTo>
                  <a:lnTo>
                    <a:pt x="4819" y="8415"/>
                  </a:lnTo>
                  <a:cubicBezTo>
                    <a:pt x="5116" y="8378"/>
                    <a:pt x="5449" y="8341"/>
                    <a:pt x="5748" y="8234"/>
                  </a:cubicBezTo>
                  <a:lnTo>
                    <a:pt x="5748" y="8234"/>
                  </a:lnTo>
                  <a:lnTo>
                    <a:pt x="6370" y="8821"/>
                  </a:lnTo>
                  <a:lnTo>
                    <a:pt x="6370" y="8821"/>
                  </a:lnTo>
                  <a:lnTo>
                    <a:pt x="6349" y="8836"/>
                  </a:lnTo>
                  <a:lnTo>
                    <a:pt x="6385" y="8836"/>
                  </a:lnTo>
                  <a:lnTo>
                    <a:pt x="6425" y="8874"/>
                  </a:lnTo>
                  <a:lnTo>
                    <a:pt x="6464" y="8874"/>
                  </a:lnTo>
                  <a:lnTo>
                    <a:pt x="7764" y="8032"/>
                  </a:lnTo>
                  <a:lnTo>
                    <a:pt x="7764" y="7994"/>
                  </a:lnTo>
                  <a:lnTo>
                    <a:pt x="7468" y="7180"/>
                  </a:lnTo>
                  <a:lnTo>
                    <a:pt x="7468" y="7180"/>
                  </a:lnTo>
                  <a:cubicBezTo>
                    <a:pt x="7683" y="6927"/>
                    <a:pt x="7865" y="6674"/>
                    <a:pt x="8012" y="6388"/>
                  </a:cubicBezTo>
                  <a:lnTo>
                    <a:pt x="8873" y="6388"/>
                  </a:lnTo>
                  <a:lnTo>
                    <a:pt x="8873" y="6350"/>
                  </a:lnTo>
                  <a:cubicBezTo>
                    <a:pt x="8988" y="5852"/>
                    <a:pt x="9103" y="5355"/>
                    <a:pt x="9179" y="4858"/>
                  </a:cubicBezTo>
                  <a:lnTo>
                    <a:pt x="9179" y="4820"/>
                  </a:lnTo>
                  <a:lnTo>
                    <a:pt x="8338" y="4437"/>
                  </a:lnTo>
                  <a:lnTo>
                    <a:pt x="8338" y="4476"/>
                  </a:lnTo>
                  <a:cubicBezTo>
                    <a:pt x="8338" y="4151"/>
                    <a:pt x="8270" y="3827"/>
                    <a:pt x="8166" y="3535"/>
                  </a:cubicBezTo>
                  <a:close/>
                </a:path>
              </a:pathLst>
            </a:custGeom>
            <a:solidFill>
              <a:srgbClr val="407BFF"/>
            </a:solidFill>
            <a:ln w="9525" cap="flat" cmpd="sng">
              <a:solidFill>
                <a:srgbClr val="407B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4"/>
            <p:cNvSpPr/>
            <p:nvPr/>
          </p:nvSpPr>
          <p:spPr>
            <a:xfrm rot="1394850">
              <a:off x="6110428" y="3704786"/>
              <a:ext cx="471396" cy="471421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solidFill>
              <a:srgbClr val="A4C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4"/>
            <p:cNvSpPr/>
            <p:nvPr/>
          </p:nvSpPr>
          <p:spPr>
            <a:xfrm rot="1394912">
              <a:off x="5541379" y="3654666"/>
              <a:ext cx="291161" cy="291177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2" name="Google Shape;282;p24"/>
          <p:cNvGrpSpPr/>
          <p:nvPr/>
        </p:nvGrpSpPr>
        <p:grpSpPr>
          <a:xfrm>
            <a:off x="5887241" y="1110522"/>
            <a:ext cx="2652258" cy="3691033"/>
            <a:chOff x="5165975" y="1320625"/>
            <a:chExt cx="2208375" cy="3073300"/>
          </a:xfrm>
        </p:grpSpPr>
        <p:sp>
          <p:nvSpPr>
            <p:cNvPr id="283" name="Google Shape;283;p24"/>
            <p:cNvSpPr/>
            <p:nvPr/>
          </p:nvSpPr>
          <p:spPr>
            <a:xfrm>
              <a:off x="6422150" y="4107100"/>
              <a:ext cx="10375" cy="7275"/>
            </a:xfrm>
            <a:custGeom>
              <a:avLst/>
              <a:gdLst/>
              <a:ahLst/>
              <a:cxnLst/>
              <a:rect l="l" t="t" r="r" b="b"/>
              <a:pathLst>
                <a:path w="415" h="291" extrusionOk="0">
                  <a:moveTo>
                    <a:pt x="214" y="1"/>
                  </a:moveTo>
                  <a:cubicBezTo>
                    <a:pt x="189" y="1"/>
                    <a:pt x="163" y="8"/>
                    <a:pt x="136" y="26"/>
                  </a:cubicBezTo>
                  <a:lnTo>
                    <a:pt x="124" y="38"/>
                  </a:lnTo>
                  <a:cubicBezTo>
                    <a:pt x="0" y="131"/>
                    <a:pt x="96" y="291"/>
                    <a:pt x="217" y="291"/>
                  </a:cubicBezTo>
                  <a:cubicBezTo>
                    <a:pt x="244" y="291"/>
                    <a:pt x="272" y="283"/>
                    <a:pt x="300" y="265"/>
                  </a:cubicBezTo>
                  <a:cubicBezTo>
                    <a:pt x="414" y="171"/>
                    <a:pt x="331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4"/>
            <p:cNvSpPr/>
            <p:nvPr/>
          </p:nvSpPr>
          <p:spPr>
            <a:xfrm>
              <a:off x="6583675" y="1603150"/>
              <a:ext cx="717100" cy="499550"/>
            </a:xfrm>
            <a:custGeom>
              <a:avLst/>
              <a:gdLst/>
              <a:ahLst/>
              <a:cxnLst/>
              <a:rect l="l" t="t" r="r" b="b"/>
              <a:pathLst>
                <a:path w="28684" h="19982" extrusionOk="0">
                  <a:moveTo>
                    <a:pt x="23478" y="1"/>
                  </a:moveTo>
                  <a:lnTo>
                    <a:pt x="13984" y="10727"/>
                  </a:lnTo>
                  <a:lnTo>
                    <a:pt x="1" y="13116"/>
                  </a:lnTo>
                  <a:lnTo>
                    <a:pt x="780" y="19982"/>
                  </a:lnTo>
                  <a:cubicBezTo>
                    <a:pt x="780" y="19982"/>
                    <a:pt x="17190" y="17656"/>
                    <a:pt x="18875" y="15795"/>
                  </a:cubicBezTo>
                  <a:cubicBezTo>
                    <a:pt x="20548" y="13921"/>
                    <a:pt x="28684" y="2340"/>
                    <a:pt x="28684" y="2340"/>
                  </a:cubicBezTo>
                  <a:lnTo>
                    <a:pt x="2347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4"/>
            <p:cNvSpPr/>
            <p:nvPr/>
          </p:nvSpPr>
          <p:spPr>
            <a:xfrm>
              <a:off x="6932625" y="1869425"/>
              <a:ext cx="104700" cy="142125"/>
            </a:xfrm>
            <a:custGeom>
              <a:avLst/>
              <a:gdLst/>
              <a:ahLst/>
              <a:cxnLst/>
              <a:rect l="l" t="t" r="r" b="b"/>
              <a:pathLst>
                <a:path w="4188" h="5685" extrusionOk="0">
                  <a:moveTo>
                    <a:pt x="26" y="1"/>
                  </a:moveTo>
                  <a:cubicBezTo>
                    <a:pt x="1" y="26"/>
                    <a:pt x="390" y="189"/>
                    <a:pt x="944" y="554"/>
                  </a:cubicBezTo>
                  <a:cubicBezTo>
                    <a:pt x="1271" y="768"/>
                    <a:pt x="1572" y="1007"/>
                    <a:pt x="1862" y="1271"/>
                  </a:cubicBezTo>
                  <a:cubicBezTo>
                    <a:pt x="2553" y="1912"/>
                    <a:pt x="3119" y="2692"/>
                    <a:pt x="3522" y="3547"/>
                  </a:cubicBezTo>
                  <a:cubicBezTo>
                    <a:pt x="3685" y="3899"/>
                    <a:pt x="3823" y="4263"/>
                    <a:pt x="3924" y="4641"/>
                  </a:cubicBezTo>
                  <a:cubicBezTo>
                    <a:pt x="4100" y="5269"/>
                    <a:pt x="4138" y="5684"/>
                    <a:pt x="4163" y="5684"/>
                  </a:cubicBezTo>
                  <a:cubicBezTo>
                    <a:pt x="4188" y="5584"/>
                    <a:pt x="4188" y="5483"/>
                    <a:pt x="4163" y="5395"/>
                  </a:cubicBezTo>
                  <a:cubicBezTo>
                    <a:pt x="4150" y="5131"/>
                    <a:pt x="4113" y="4867"/>
                    <a:pt x="4050" y="4603"/>
                  </a:cubicBezTo>
                  <a:cubicBezTo>
                    <a:pt x="3949" y="4213"/>
                    <a:pt x="3823" y="3848"/>
                    <a:pt x="3672" y="3484"/>
                  </a:cubicBezTo>
                  <a:cubicBezTo>
                    <a:pt x="3283" y="2591"/>
                    <a:pt x="2692" y="1799"/>
                    <a:pt x="1962" y="1145"/>
                  </a:cubicBezTo>
                  <a:cubicBezTo>
                    <a:pt x="1673" y="881"/>
                    <a:pt x="1346" y="654"/>
                    <a:pt x="1007" y="441"/>
                  </a:cubicBezTo>
                  <a:cubicBezTo>
                    <a:pt x="780" y="302"/>
                    <a:pt x="541" y="189"/>
                    <a:pt x="302" y="89"/>
                  </a:cubicBezTo>
                  <a:cubicBezTo>
                    <a:pt x="214" y="38"/>
                    <a:pt x="114" y="13"/>
                    <a:pt x="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4"/>
            <p:cNvSpPr/>
            <p:nvPr/>
          </p:nvSpPr>
          <p:spPr>
            <a:xfrm>
              <a:off x="6667625" y="1946125"/>
              <a:ext cx="342350" cy="72025"/>
            </a:xfrm>
            <a:custGeom>
              <a:avLst/>
              <a:gdLst/>
              <a:ahLst/>
              <a:cxnLst/>
              <a:rect l="l" t="t" r="r" b="b"/>
              <a:pathLst>
                <a:path w="13694" h="2881" extrusionOk="0">
                  <a:moveTo>
                    <a:pt x="13694" y="1"/>
                  </a:moveTo>
                  <a:cubicBezTo>
                    <a:pt x="13518" y="26"/>
                    <a:pt x="13329" y="64"/>
                    <a:pt x="13166" y="114"/>
                  </a:cubicBezTo>
                  <a:lnTo>
                    <a:pt x="11707" y="466"/>
                  </a:lnTo>
                  <a:cubicBezTo>
                    <a:pt x="10475" y="768"/>
                    <a:pt x="8765" y="1170"/>
                    <a:pt x="6878" y="1573"/>
                  </a:cubicBezTo>
                  <a:cubicBezTo>
                    <a:pt x="4980" y="1962"/>
                    <a:pt x="3269" y="2289"/>
                    <a:pt x="2012" y="2503"/>
                  </a:cubicBezTo>
                  <a:lnTo>
                    <a:pt x="541" y="2767"/>
                  </a:lnTo>
                  <a:cubicBezTo>
                    <a:pt x="352" y="2792"/>
                    <a:pt x="176" y="2830"/>
                    <a:pt x="0" y="2880"/>
                  </a:cubicBezTo>
                  <a:cubicBezTo>
                    <a:pt x="189" y="2880"/>
                    <a:pt x="365" y="2868"/>
                    <a:pt x="553" y="2830"/>
                  </a:cubicBezTo>
                  <a:cubicBezTo>
                    <a:pt x="905" y="2792"/>
                    <a:pt x="1408" y="2729"/>
                    <a:pt x="2037" y="2629"/>
                  </a:cubicBezTo>
                  <a:cubicBezTo>
                    <a:pt x="3295" y="2440"/>
                    <a:pt x="5017" y="2138"/>
                    <a:pt x="6904" y="1749"/>
                  </a:cubicBezTo>
                  <a:cubicBezTo>
                    <a:pt x="8802" y="1346"/>
                    <a:pt x="10500" y="919"/>
                    <a:pt x="11732" y="592"/>
                  </a:cubicBezTo>
                  <a:cubicBezTo>
                    <a:pt x="12336" y="428"/>
                    <a:pt x="12839" y="277"/>
                    <a:pt x="13178" y="177"/>
                  </a:cubicBezTo>
                  <a:cubicBezTo>
                    <a:pt x="13354" y="139"/>
                    <a:pt x="13531" y="76"/>
                    <a:pt x="136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4"/>
            <p:cNvSpPr/>
            <p:nvPr/>
          </p:nvSpPr>
          <p:spPr>
            <a:xfrm>
              <a:off x="6964375" y="1622000"/>
              <a:ext cx="240200" cy="269775"/>
            </a:xfrm>
            <a:custGeom>
              <a:avLst/>
              <a:gdLst/>
              <a:ahLst/>
              <a:cxnLst/>
              <a:rect l="l" t="t" r="r" b="b"/>
              <a:pathLst>
                <a:path w="9608" h="10791" extrusionOk="0">
                  <a:moveTo>
                    <a:pt x="9569" y="1"/>
                  </a:moveTo>
                  <a:cubicBezTo>
                    <a:pt x="9499" y="1"/>
                    <a:pt x="7349" y="2376"/>
                    <a:pt x="4741" y="5333"/>
                  </a:cubicBezTo>
                  <a:cubicBezTo>
                    <a:pt x="2101" y="8313"/>
                    <a:pt x="1" y="10753"/>
                    <a:pt x="38" y="10790"/>
                  </a:cubicBezTo>
                  <a:cubicBezTo>
                    <a:pt x="39" y="10791"/>
                    <a:pt x="39" y="10791"/>
                    <a:pt x="40" y="10791"/>
                  </a:cubicBezTo>
                  <a:cubicBezTo>
                    <a:pt x="110" y="10791"/>
                    <a:pt x="2259" y="8403"/>
                    <a:pt x="4867" y="5459"/>
                  </a:cubicBezTo>
                  <a:cubicBezTo>
                    <a:pt x="7508" y="2478"/>
                    <a:pt x="9608" y="26"/>
                    <a:pt x="9570" y="1"/>
                  </a:cubicBezTo>
                  <a:cubicBezTo>
                    <a:pt x="9570" y="1"/>
                    <a:pt x="9569" y="1"/>
                    <a:pt x="95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4"/>
            <p:cNvSpPr/>
            <p:nvPr/>
          </p:nvSpPr>
          <p:spPr>
            <a:xfrm>
              <a:off x="7033550" y="1827925"/>
              <a:ext cx="9450" cy="6950"/>
            </a:xfrm>
            <a:custGeom>
              <a:avLst/>
              <a:gdLst/>
              <a:ahLst/>
              <a:cxnLst/>
              <a:rect l="l" t="t" r="r" b="b"/>
              <a:pathLst>
                <a:path w="378" h="278" extrusionOk="0">
                  <a:moveTo>
                    <a:pt x="176" y="1"/>
                  </a:moveTo>
                  <a:cubicBezTo>
                    <a:pt x="0" y="13"/>
                    <a:pt x="13" y="277"/>
                    <a:pt x="189" y="277"/>
                  </a:cubicBezTo>
                  <a:cubicBezTo>
                    <a:pt x="365" y="277"/>
                    <a:pt x="377" y="13"/>
                    <a:pt x="1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4"/>
            <p:cNvSpPr/>
            <p:nvPr/>
          </p:nvSpPr>
          <p:spPr>
            <a:xfrm>
              <a:off x="6822025" y="1965500"/>
              <a:ext cx="10275" cy="7100"/>
            </a:xfrm>
            <a:custGeom>
              <a:avLst/>
              <a:gdLst/>
              <a:ahLst/>
              <a:cxnLst/>
              <a:rect l="l" t="t" r="r" b="b"/>
              <a:pathLst>
                <a:path w="411" h="284" extrusionOk="0">
                  <a:moveTo>
                    <a:pt x="218" y="1"/>
                  </a:moveTo>
                  <a:cubicBezTo>
                    <a:pt x="192" y="1"/>
                    <a:pt x="164" y="10"/>
                    <a:pt x="137" y="31"/>
                  </a:cubicBezTo>
                  <a:lnTo>
                    <a:pt x="124" y="31"/>
                  </a:lnTo>
                  <a:cubicBezTo>
                    <a:pt x="1" y="123"/>
                    <a:pt x="88" y="283"/>
                    <a:pt x="206" y="283"/>
                  </a:cubicBezTo>
                  <a:cubicBezTo>
                    <a:pt x="232" y="283"/>
                    <a:pt x="260" y="275"/>
                    <a:pt x="287" y="257"/>
                  </a:cubicBezTo>
                  <a:cubicBezTo>
                    <a:pt x="411" y="175"/>
                    <a:pt x="333" y="1"/>
                    <a:pt x="2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4"/>
            <p:cNvSpPr/>
            <p:nvPr/>
          </p:nvSpPr>
          <p:spPr>
            <a:xfrm>
              <a:off x="6924450" y="1942700"/>
              <a:ext cx="10400" cy="7250"/>
            </a:xfrm>
            <a:custGeom>
              <a:avLst/>
              <a:gdLst/>
              <a:ahLst/>
              <a:cxnLst/>
              <a:rect l="l" t="t" r="r" b="b"/>
              <a:pathLst>
                <a:path w="416" h="290" extrusionOk="0">
                  <a:moveTo>
                    <a:pt x="206" y="0"/>
                  </a:moveTo>
                  <a:cubicBezTo>
                    <a:pt x="181" y="0"/>
                    <a:pt x="154" y="8"/>
                    <a:pt x="126" y="25"/>
                  </a:cubicBezTo>
                  <a:lnTo>
                    <a:pt x="114" y="37"/>
                  </a:lnTo>
                  <a:cubicBezTo>
                    <a:pt x="1" y="130"/>
                    <a:pt x="90" y="290"/>
                    <a:pt x="208" y="290"/>
                  </a:cubicBezTo>
                  <a:cubicBezTo>
                    <a:pt x="235" y="290"/>
                    <a:pt x="262" y="282"/>
                    <a:pt x="290" y="264"/>
                  </a:cubicBezTo>
                  <a:cubicBezTo>
                    <a:pt x="415" y="180"/>
                    <a:pt x="332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4"/>
            <p:cNvSpPr/>
            <p:nvPr/>
          </p:nvSpPr>
          <p:spPr>
            <a:xfrm>
              <a:off x="7093525" y="1762375"/>
              <a:ext cx="8450" cy="5400"/>
            </a:xfrm>
            <a:custGeom>
              <a:avLst/>
              <a:gdLst/>
              <a:ahLst/>
              <a:cxnLst/>
              <a:rect l="l" t="t" r="r" b="b"/>
              <a:pathLst>
                <a:path w="338" h="216" extrusionOk="0">
                  <a:moveTo>
                    <a:pt x="188" y="0"/>
                  </a:moveTo>
                  <a:cubicBezTo>
                    <a:pt x="164" y="0"/>
                    <a:pt x="139" y="6"/>
                    <a:pt x="116" y="20"/>
                  </a:cubicBezTo>
                  <a:lnTo>
                    <a:pt x="104" y="32"/>
                  </a:lnTo>
                  <a:cubicBezTo>
                    <a:pt x="1" y="109"/>
                    <a:pt x="155" y="216"/>
                    <a:pt x="256" y="216"/>
                  </a:cubicBezTo>
                  <a:cubicBezTo>
                    <a:pt x="303" y="216"/>
                    <a:pt x="338" y="193"/>
                    <a:pt x="330" y="133"/>
                  </a:cubicBezTo>
                  <a:cubicBezTo>
                    <a:pt x="321" y="49"/>
                    <a:pt x="257" y="0"/>
                    <a:pt x="1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4"/>
            <p:cNvSpPr/>
            <p:nvPr/>
          </p:nvSpPr>
          <p:spPr>
            <a:xfrm>
              <a:off x="7154550" y="1693525"/>
              <a:ext cx="8325" cy="5175"/>
            </a:xfrm>
            <a:custGeom>
              <a:avLst/>
              <a:gdLst/>
              <a:ahLst/>
              <a:cxnLst/>
              <a:rect l="l" t="t" r="r" b="b"/>
              <a:pathLst>
                <a:path w="333" h="207" extrusionOk="0">
                  <a:moveTo>
                    <a:pt x="186" y="0"/>
                  </a:moveTo>
                  <a:cubicBezTo>
                    <a:pt x="163" y="0"/>
                    <a:pt x="138" y="6"/>
                    <a:pt x="115" y="20"/>
                  </a:cubicBezTo>
                  <a:lnTo>
                    <a:pt x="102" y="20"/>
                  </a:lnTo>
                  <a:cubicBezTo>
                    <a:pt x="0" y="104"/>
                    <a:pt x="144" y="206"/>
                    <a:pt x="245" y="206"/>
                  </a:cubicBezTo>
                  <a:cubicBezTo>
                    <a:pt x="294" y="206"/>
                    <a:pt x="332" y="182"/>
                    <a:pt x="328" y="120"/>
                  </a:cubicBezTo>
                  <a:cubicBezTo>
                    <a:pt x="310" y="47"/>
                    <a:pt x="251" y="0"/>
                    <a:pt x="1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4"/>
            <p:cNvSpPr/>
            <p:nvPr/>
          </p:nvSpPr>
          <p:spPr>
            <a:xfrm>
              <a:off x="6672650" y="1886075"/>
              <a:ext cx="241150" cy="44375"/>
            </a:xfrm>
            <a:custGeom>
              <a:avLst/>
              <a:gdLst/>
              <a:ahLst/>
              <a:cxnLst/>
              <a:rect l="l" t="t" r="r" b="b"/>
              <a:pathLst>
                <a:path w="9646" h="1775" extrusionOk="0">
                  <a:moveTo>
                    <a:pt x="8966" y="1"/>
                  </a:moveTo>
                  <a:cubicBezTo>
                    <a:pt x="8124" y="1"/>
                    <a:pt x="6552" y="152"/>
                    <a:pt x="4754" y="454"/>
                  </a:cubicBezTo>
                  <a:cubicBezTo>
                    <a:pt x="2113" y="869"/>
                    <a:pt x="0" y="1422"/>
                    <a:pt x="38" y="1661"/>
                  </a:cubicBezTo>
                  <a:cubicBezTo>
                    <a:pt x="51" y="1736"/>
                    <a:pt x="289" y="1774"/>
                    <a:pt x="692" y="1774"/>
                  </a:cubicBezTo>
                  <a:cubicBezTo>
                    <a:pt x="1534" y="1774"/>
                    <a:pt x="3106" y="1611"/>
                    <a:pt x="4892" y="1321"/>
                  </a:cubicBezTo>
                  <a:cubicBezTo>
                    <a:pt x="7533" y="894"/>
                    <a:pt x="9645" y="353"/>
                    <a:pt x="9607" y="114"/>
                  </a:cubicBezTo>
                  <a:cubicBezTo>
                    <a:pt x="9595" y="26"/>
                    <a:pt x="9368" y="1"/>
                    <a:pt x="8966" y="1"/>
                  </a:cubicBez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4"/>
            <p:cNvSpPr/>
            <p:nvPr/>
          </p:nvSpPr>
          <p:spPr>
            <a:xfrm>
              <a:off x="6733675" y="1981650"/>
              <a:ext cx="8575" cy="5250"/>
            </a:xfrm>
            <a:custGeom>
              <a:avLst/>
              <a:gdLst/>
              <a:ahLst/>
              <a:cxnLst/>
              <a:rect l="l" t="t" r="r" b="b"/>
              <a:pathLst>
                <a:path w="343" h="210" extrusionOk="0">
                  <a:moveTo>
                    <a:pt x="179" y="1"/>
                  </a:moveTo>
                  <a:cubicBezTo>
                    <a:pt x="157" y="1"/>
                    <a:pt x="135" y="5"/>
                    <a:pt x="112" y="13"/>
                  </a:cubicBezTo>
                  <a:lnTo>
                    <a:pt x="112" y="26"/>
                  </a:lnTo>
                  <a:cubicBezTo>
                    <a:pt x="0" y="103"/>
                    <a:pt x="152" y="210"/>
                    <a:pt x="256" y="210"/>
                  </a:cubicBezTo>
                  <a:cubicBezTo>
                    <a:pt x="304" y="210"/>
                    <a:pt x="342" y="186"/>
                    <a:pt x="338" y="126"/>
                  </a:cubicBezTo>
                  <a:cubicBezTo>
                    <a:pt x="319" y="49"/>
                    <a:pt x="254" y="1"/>
                    <a:pt x="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4"/>
            <p:cNvSpPr/>
            <p:nvPr/>
          </p:nvSpPr>
          <p:spPr>
            <a:xfrm>
              <a:off x="6546900" y="1901175"/>
              <a:ext cx="130475" cy="238000"/>
            </a:xfrm>
            <a:custGeom>
              <a:avLst/>
              <a:gdLst/>
              <a:ahLst/>
              <a:cxnLst/>
              <a:rect l="l" t="t" r="r" b="b"/>
              <a:pathLst>
                <a:path w="5219" h="9520" extrusionOk="0">
                  <a:moveTo>
                    <a:pt x="1127" y="1"/>
                  </a:moveTo>
                  <a:cubicBezTo>
                    <a:pt x="744" y="1"/>
                    <a:pt x="362" y="65"/>
                    <a:pt x="0" y="202"/>
                  </a:cubicBezTo>
                  <a:lnTo>
                    <a:pt x="1208" y="9520"/>
                  </a:lnTo>
                  <a:cubicBezTo>
                    <a:pt x="2503" y="8979"/>
                    <a:pt x="4414" y="7042"/>
                    <a:pt x="4816" y="5596"/>
                  </a:cubicBezTo>
                  <a:cubicBezTo>
                    <a:pt x="5219" y="4163"/>
                    <a:pt x="4980" y="2528"/>
                    <a:pt x="4024" y="1371"/>
                  </a:cubicBezTo>
                  <a:cubicBezTo>
                    <a:pt x="3326" y="524"/>
                    <a:pt x="2221" y="1"/>
                    <a:pt x="1127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4"/>
            <p:cNvSpPr/>
            <p:nvPr/>
          </p:nvSpPr>
          <p:spPr>
            <a:xfrm>
              <a:off x="7162750" y="1396375"/>
              <a:ext cx="211600" cy="225675"/>
            </a:xfrm>
            <a:custGeom>
              <a:avLst/>
              <a:gdLst/>
              <a:ahLst/>
              <a:cxnLst/>
              <a:rect l="l" t="t" r="r" b="b"/>
              <a:pathLst>
                <a:path w="8464" h="9027" extrusionOk="0">
                  <a:moveTo>
                    <a:pt x="6158" y="1"/>
                  </a:moveTo>
                  <a:cubicBezTo>
                    <a:pt x="6001" y="1"/>
                    <a:pt x="5841" y="50"/>
                    <a:pt x="5709" y="136"/>
                  </a:cubicBezTo>
                  <a:cubicBezTo>
                    <a:pt x="5408" y="324"/>
                    <a:pt x="5231" y="651"/>
                    <a:pt x="5081" y="953"/>
                  </a:cubicBezTo>
                  <a:lnTo>
                    <a:pt x="3031" y="4789"/>
                  </a:lnTo>
                  <a:lnTo>
                    <a:pt x="1233" y="1959"/>
                  </a:lnTo>
                  <a:cubicBezTo>
                    <a:pt x="1060" y="1694"/>
                    <a:pt x="835" y="1398"/>
                    <a:pt x="528" y="1398"/>
                  </a:cubicBezTo>
                  <a:cubicBezTo>
                    <a:pt x="499" y="1398"/>
                    <a:pt x="470" y="1401"/>
                    <a:pt x="440" y="1406"/>
                  </a:cubicBezTo>
                  <a:cubicBezTo>
                    <a:pt x="176" y="1444"/>
                    <a:pt x="0" y="1733"/>
                    <a:pt x="0" y="1997"/>
                  </a:cubicBezTo>
                  <a:cubicBezTo>
                    <a:pt x="13" y="2274"/>
                    <a:pt x="88" y="2538"/>
                    <a:pt x="227" y="2777"/>
                  </a:cubicBezTo>
                  <a:cubicBezTo>
                    <a:pt x="755" y="3896"/>
                    <a:pt x="1711" y="6423"/>
                    <a:pt x="1711" y="6423"/>
                  </a:cubicBezTo>
                  <a:lnTo>
                    <a:pt x="6891" y="9026"/>
                  </a:lnTo>
                  <a:cubicBezTo>
                    <a:pt x="7331" y="8448"/>
                    <a:pt x="7721" y="7819"/>
                    <a:pt x="8036" y="7165"/>
                  </a:cubicBezTo>
                  <a:cubicBezTo>
                    <a:pt x="8363" y="6511"/>
                    <a:pt x="8463" y="5769"/>
                    <a:pt x="8350" y="5040"/>
                  </a:cubicBezTo>
                  <a:cubicBezTo>
                    <a:pt x="8212" y="4323"/>
                    <a:pt x="7746" y="3657"/>
                    <a:pt x="7055" y="3393"/>
                  </a:cubicBezTo>
                  <a:cubicBezTo>
                    <a:pt x="6877" y="3327"/>
                    <a:pt x="6685" y="3294"/>
                    <a:pt x="6494" y="3294"/>
                  </a:cubicBezTo>
                  <a:cubicBezTo>
                    <a:pt x="5956" y="3294"/>
                    <a:pt x="5416" y="3549"/>
                    <a:pt x="5156" y="4021"/>
                  </a:cubicBezTo>
                  <a:lnTo>
                    <a:pt x="6539" y="1293"/>
                  </a:lnTo>
                  <a:cubicBezTo>
                    <a:pt x="6703" y="953"/>
                    <a:pt x="6866" y="538"/>
                    <a:pt x="6652" y="236"/>
                  </a:cubicBezTo>
                  <a:cubicBezTo>
                    <a:pt x="6529" y="72"/>
                    <a:pt x="6346" y="1"/>
                    <a:pt x="615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4"/>
            <p:cNvSpPr/>
            <p:nvPr/>
          </p:nvSpPr>
          <p:spPr>
            <a:xfrm>
              <a:off x="6569850" y="1901350"/>
              <a:ext cx="64775" cy="232800"/>
            </a:xfrm>
            <a:custGeom>
              <a:avLst/>
              <a:gdLst/>
              <a:ahLst/>
              <a:cxnLst/>
              <a:rect l="l" t="t" r="r" b="b"/>
              <a:pathLst>
                <a:path w="2591" h="9312" extrusionOk="0">
                  <a:moveTo>
                    <a:pt x="47" y="1"/>
                  </a:moveTo>
                  <a:cubicBezTo>
                    <a:pt x="17" y="1"/>
                    <a:pt x="0" y="6"/>
                    <a:pt x="0" y="6"/>
                  </a:cubicBezTo>
                  <a:cubicBezTo>
                    <a:pt x="126" y="44"/>
                    <a:pt x="252" y="107"/>
                    <a:pt x="378" y="170"/>
                  </a:cubicBezTo>
                  <a:cubicBezTo>
                    <a:pt x="692" y="396"/>
                    <a:pt x="956" y="685"/>
                    <a:pt x="1132" y="1012"/>
                  </a:cubicBezTo>
                  <a:cubicBezTo>
                    <a:pt x="1836" y="2081"/>
                    <a:pt x="2251" y="3313"/>
                    <a:pt x="2339" y="4583"/>
                  </a:cubicBezTo>
                  <a:cubicBezTo>
                    <a:pt x="2402" y="5275"/>
                    <a:pt x="2339" y="5967"/>
                    <a:pt x="2138" y="6633"/>
                  </a:cubicBezTo>
                  <a:cubicBezTo>
                    <a:pt x="1949" y="7174"/>
                    <a:pt x="1685" y="7689"/>
                    <a:pt x="1346" y="8142"/>
                  </a:cubicBezTo>
                  <a:cubicBezTo>
                    <a:pt x="767" y="8909"/>
                    <a:pt x="264" y="9286"/>
                    <a:pt x="290" y="9311"/>
                  </a:cubicBezTo>
                  <a:cubicBezTo>
                    <a:pt x="415" y="9236"/>
                    <a:pt x="528" y="9148"/>
                    <a:pt x="642" y="9047"/>
                  </a:cubicBezTo>
                  <a:cubicBezTo>
                    <a:pt x="931" y="8796"/>
                    <a:pt x="1207" y="8507"/>
                    <a:pt x="1446" y="8205"/>
                  </a:cubicBezTo>
                  <a:cubicBezTo>
                    <a:pt x="1824" y="7752"/>
                    <a:pt x="2100" y="7237"/>
                    <a:pt x="2289" y="6683"/>
                  </a:cubicBezTo>
                  <a:cubicBezTo>
                    <a:pt x="2515" y="5992"/>
                    <a:pt x="2591" y="5275"/>
                    <a:pt x="2528" y="4558"/>
                  </a:cubicBezTo>
                  <a:cubicBezTo>
                    <a:pt x="2427" y="3263"/>
                    <a:pt x="1987" y="2006"/>
                    <a:pt x="1245" y="937"/>
                  </a:cubicBezTo>
                  <a:cubicBezTo>
                    <a:pt x="1044" y="597"/>
                    <a:pt x="755" y="321"/>
                    <a:pt x="415" y="107"/>
                  </a:cubicBezTo>
                  <a:cubicBezTo>
                    <a:pt x="327" y="56"/>
                    <a:pt x="214" y="19"/>
                    <a:pt x="101" y="6"/>
                  </a:cubicBezTo>
                  <a:cubicBezTo>
                    <a:pt x="80" y="2"/>
                    <a:pt x="62" y="1"/>
                    <a:pt x="47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4"/>
            <p:cNvSpPr/>
            <p:nvPr/>
          </p:nvSpPr>
          <p:spPr>
            <a:xfrm>
              <a:off x="7155825" y="1540700"/>
              <a:ext cx="186125" cy="131225"/>
            </a:xfrm>
            <a:custGeom>
              <a:avLst/>
              <a:gdLst/>
              <a:ahLst/>
              <a:cxnLst/>
              <a:rect l="l" t="t" r="r" b="b"/>
              <a:pathLst>
                <a:path w="7445" h="5249" extrusionOk="0">
                  <a:moveTo>
                    <a:pt x="1856" y="1"/>
                  </a:moveTo>
                  <a:cubicBezTo>
                    <a:pt x="1673" y="1"/>
                    <a:pt x="1490" y="16"/>
                    <a:pt x="1309" y="47"/>
                  </a:cubicBezTo>
                  <a:cubicBezTo>
                    <a:pt x="793" y="160"/>
                    <a:pt x="303" y="524"/>
                    <a:pt x="152" y="1027"/>
                  </a:cubicBezTo>
                  <a:cubicBezTo>
                    <a:pt x="1" y="1543"/>
                    <a:pt x="89" y="2172"/>
                    <a:pt x="592" y="2499"/>
                  </a:cubicBezTo>
                  <a:cubicBezTo>
                    <a:pt x="2000" y="3404"/>
                    <a:pt x="3484" y="4196"/>
                    <a:pt x="5018" y="4900"/>
                  </a:cubicBezTo>
                  <a:cubicBezTo>
                    <a:pt x="5403" y="5077"/>
                    <a:pt x="5849" y="5248"/>
                    <a:pt x="6262" y="5248"/>
                  </a:cubicBezTo>
                  <a:cubicBezTo>
                    <a:pt x="6497" y="5248"/>
                    <a:pt x="6721" y="5193"/>
                    <a:pt x="6917" y="5051"/>
                  </a:cubicBezTo>
                  <a:cubicBezTo>
                    <a:pt x="7307" y="4775"/>
                    <a:pt x="7445" y="4221"/>
                    <a:pt x="7344" y="3744"/>
                  </a:cubicBezTo>
                  <a:cubicBezTo>
                    <a:pt x="7231" y="3278"/>
                    <a:pt x="6942" y="2863"/>
                    <a:pt x="6615" y="2511"/>
                  </a:cubicBezTo>
                  <a:cubicBezTo>
                    <a:pt x="5622" y="1392"/>
                    <a:pt x="4326" y="575"/>
                    <a:pt x="2880" y="172"/>
                  </a:cubicBezTo>
                  <a:cubicBezTo>
                    <a:pt x="2550" y="57"/>
                    <a:pt x="2204" y="1"/>
                    <a:pt x="1856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4"/>
            <p:cNvSpPr/>
            <p:nvPr/>
          </p:nvSpPr>
          <p:spPr>
            <a:xfrm>
              <a:off x="7162425" y="1561600"/>
              <a:ext cx="171375" cy="89375"/>
            </a:xfrm>
            <a:custGeom>
              <a:avLst/>
              <a:gdLst/>
              <a:ahLst/>
              <a:cxnLst/>
              <a:rect l="l" t="t" r="r" b="b"/>
              <a:pathLst>
                <a:path w="6855" h="3575" extrusionOk="0">
                  <a:moveTo>
                    <a:pt x="1348" y="1"/>
                  </a:moveTo>
                  <a:cubicBezTo>
                    <a:pt x="1297" y="1"/>
                    <a:pt x="1246" y="2"/>
                    <a:pt x="1195" y="3"/>
                  </a:cubicBezTo>
                  <a:cubicBezTo>
                    <a:pt x="894" y="15"/>
                    <a:pt x="604" y="53"/>
                    <a:pt x="315" y="103"/>
                  </a:cubicBezTo>
                  <a:cubicBezTo>
                    <a:pt x="202" y="116"/>
                    <a:pt x="101" y="141"/>
                    <a:pt x="1" y="191"/>
                  </a:cubicBezTo>
                  <a:cubicBezTo>
                    <a:pt x="1" y="195"/>
                    <a:pt x="8" y="196"/>
                    <a:pt x="22" y="196"/>
                  </a:cubicBezTo>
                  <a:cubicBezTo>
                    <a:pt x="118" y="196"/>
                    <a:pt x="546" y="129"/>
                    <a:pt x="1195" y="129"/>
                  </a:cubicBezTo>
                  <a:cubicBezTo>
                    <a:pt x="3145" y="154"/>
                    <a:pt x="4968" y="1059"/>
                    <a:pt x="6175" y="2581"/>
                  </a:cubicBezTo>
                  <a:cubicBezTo>
                    <a:pt x="6621" y="3151"/>
                    <a:pt x="6823" y="3574"/>
                    <a:pt x="6853" y="3574"/>
                  </a:cubicBezTo>
                  <a:cubicBezTo>
                    <a:pt x="6853" y="3574"/>
                    <a:pt x="6854" y="3574"/>
                    <a:pt x="6854" y="3574"/>
                  </a:cubicBezTo>
                  <a:cubicBezTo>
                    <a:pt x="6841" y="3461"/>
                    <a:pt x="6804" y="3360"/>
                    <a:pt x="6753" y="3272"/>
                  </a:cubicBezTo>
                  <a:cubicBezTo>
                    <a:pt x="6615" y="2996"/>
                    <a:pt x="6452" y="2744"/>
                    <a:pt x="6276" y="2505"/>
                  </a:cubicBezTo>
                  <a:cubicBezTo>
                    <a:pt x="5124" y="937"/>
                    <a:pt x="3291" y="1"/>
                    <a:pt x="1348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4"/>
            <p:cNvSpPr/>
            <p:nvPr/>
          </p:nvSpPr>
          <p:spPr>
            <a:xfrm>
              <a:off x="6153625" y="2534450"/>
              <a:ext cx="343000" cy="57150"/>
            </a:xfrm>
            <a:custGeom>
              <a:avLst/>
              <a:gdLst/>
              <a:ahLst/>
              <a:cxnLst/>
              <a:rect l="l" t="t" r="r" b="b"/>
              <a:pathLst>
                <a:path w="13720" h="2286" extrusionOk="0">
                  <a:moveTo>
                    <a:pt x="13582" y="1"/>
                  </a:moveTo>
                  <a:cubicBezTo>
                    <a:pt x="13347" y="1"/>
                    <a:pt x="12667" y="230"/>
                    <a:pt x="11670" y="511"/>
                  </a:cubicBezTo>
                  <a:cubicBezTo>
                    <a:pt x="11079" y="674"/>
                    <a:pt x="10349" y="850"/>
                    <a:pt x="9545" y="1014"/>
                  </a:cubicBezTo>
                  <a:cubicBezTo>
                    <a:pt x="8133" y="1290"/>
                    <a:pt x="6696" y="1425"/>
                    <a:pt x="5248" y="1425"/>
                  </a:cubicBezTo>
                  <a:cubicBezTo>
                    <a:pt x="4916" y="1425"/>
                    <a:pt x="4583" y="1418"/>
                    <a:pt x="4251" y="1404"/>
                  </a:cubicBezTo>
                  <a:cubicBezTo>
                    <a:pt x="3433" y="1366"/>
                    <a:pt x="2704" y="1290"/>
                    <a:pt x="2088" y="1215"/>
                  </a:cubicBezTo>
                  <a:cubicBezTo>
                    <a:pt x="1171" y="1103"/>
                    <a:pt x="505" y="997"/>
                    <a:pt x="208" y="997"/>
                  </a:cubicBezTo>
                  <a:cubicBezTo>
                    <a:pt x="106" y="997"/>
                    <a:pt x="48" y="1010"/>
                    <a:pt x="38" y="1039"/>
                  </a:cubicBezTo>
                  <a:cubicBezTo>
                    <a:pt x="0" y="1139"/>
                    <a:pt x="717" y="1504"/>
                    <a:pt x="1974" y="1831"/>
                  </a:cubicBezTo>
                  <a:cubicBezTo>
                    <a:pt x="2704" y="2020"/>
                    <a:pt x="3446" y="2145"/>
                    <a:pt x="4200" y="2208"/>
                  </a:cubicBezTo>
                  <a:cubicBezTo>
                    <a:pt x="4743" y="2260"/>
                    <a:pt x="5286" y="2285"/>
                    <a:pt x="5826" y="2285"/>
                  </a:cubicBezTo>
                  <a:cubicBezTo>
                    <a:pt x="6212" y="2285"/>
                    <a:pt x="6597" y="2272"/>
                    <a:pt x="6979" y="2246"/>
                  </a:cubicBezTo>
                  <a:cubicBezTo>
                    <a:pt x="7910" y="2171"/>
                    <a:pt x="8828" y="2020"/>
                    <a:pt x="9733" y="1806"/>
                  </a:cubicBezTo>
                  <a:cubicBezTo>
                    <a:pt x="10462" y="1630"/>
                    <a:pt x="11179" y="1391"/>
                    <a:pt x="11883" y="1102"/>
                  </a:cubicBezTo>
                  <a:cubicBezTo>
                    <a:pt x="13065" y="599"/>
                    <a:pt x="13719" y="133"/>
                    <a:pt x="13669" y="33"/>
                  </a:cubicBezTo>
                  <a:cubicBezTo>
                    <a:pt x="13660" y="11"/>
                    <a:pt x="13631" y="1"/>
                    <a:pt x="13582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4"/>
            <p:cNvSpPr/>
            <p:nvPr/>
          </p:nvSpPr>
          <p:spPr>
            <a:xfrm>
              <a:off x="6175300" y="2580875"/>
              <a:ext cx="310000" cy="43825"/>
            </a:xfrm>
            <a:custGeom>
              <a:avLst/>
              <a:gdLst/>
              <a:ahLst/>
              <a:cxnLst/>
              <a:rect l="l" t="t" r="r" b="b"/>
              <a:pathLst>
                <a:path w="12400" h="1753" extrusionOk="0">
                  <a:moveTo>
                    <a:pt x="12195" y="1"/>
                  </a:moveTo>
                  <a:cubicBezTo>
                    <a:pt x="11553" y="1"/>
                    <a:pt x="9152" y="621"/>
                    <a:pt x="6213" y="817"/>
                  </a:cubicBezTo>
                  <a:cubicBezTo>
                    <a:pt x="5292" y="888"/>
                    <a:pt x="4418" y="911"/>
                    <a:pt x="3632" y="911"/>
                  </a:cubicBezTo>
                  <a:cubicBezTo>
                    <a:pt x="2317" y="911"/>
                    <a:pt x="1250" y="848"/>
                    <a:pt x="626" y="848"/>
                  </a:cubicBezTo>
                  <a:cubicBezTo>
                    <a:pt x="254" y="848"/>
                    <a:pt x="40" y="870"/>
                    <a:pt x="26" y="942"/>
                  </a:cubicBezTo>
                  <a:cubicBezTo>
                    <a:pt x="1" y="1055"/>
                    <a:pt x="680" y="1307"/>
                    <a:pt x="1812" y="1508"/>
                  </a:cubicBezTo>
                  <a:cubicBezTo>
                    <a:pt x="2825" y="1671"/>
                    <a:pt x="3845" y="1752"/>
                    <a:pt x="4864" y="1752"/>
                  </a:cubicBezTo>
                  <a:cubicBezTo>
                    <a:pt x="6831" y="1752"/>
                    <a:pt x="8793" y="1451"/>
                    <a:pt x="10689" y="854"/>
                  </a:cubicBezTo>
                  <a:cubicBezTo>
                    <a:pt x="11771" y="502"/>
                    <a:pt x="12400" y="150"/>
                    <a:pt x="12362" y="50"/>
                  </a:cubicBezTo>
                  <a:cubicBezTo>
                    <a:pt x="12352" y="16"/>
                    <a:pt x="12295" y="1"/>
                    <a:pt x="12195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4"/>
            <p:cNvSpPr/>
            <p:nvPr/>
          </p:nvSpPr>
          <p:spPr>
            <a:xfrm>
              <a:off x="5897400" y="1320625"/>
              <a:ext cx="690400" cy="522675"/>
            </a:xfrm>
            <a:custGeom>
              <a:avLst/>
              <a:gdLst/>
              <a:ahLst/>
              <a:cxnLst/>
              <a:rect l="l" t="t" r="r" b="b"/>
              <a:pathLst>
                <a:path w="27616" h="20907" extrusionOk="0">
                  <a:moveTo>
                    <a:pt x="15568" y="1"/>
                  </a:moveTo>
                  <a:cubicBezTo>
                    <a:pt x="14232" y="1"/>
                    <a:pt x="12775" y="161"/>
                    <a:pt x="11192" y="513"/>
                  </a:cubicBezTo>
                  <a:cubicBezTo>
                    <a:pt x="11192" y="513"/>
                    <a:pt x="1" y="2575"/>
                    <a:pt x="139" y="12597"/>
                  </a:cubicBezTo>
                  <a:cubicBezTo>
                    <a:pt x="236" y="19655"/>
                    <a:pt x="4968" y="20907"/>
                    <a:pt x="8720" y="20907"/>
                  </a:cubicBezTo>
                  <a:cubicBezTo>
                    <a:pt x="10295" y="20907"/>
                    <a:pt x="11698" y="20686"/>
                    <a:pt x="12513" y="20582"/>
                  </a:cubicBezTo>
                  <a:cubicBezTo>
                    <a:pt x="13758" y="20431"/>
                    <a:pt x="16247" y="20079"/>
                    <a:pt x="18599" y="19739"/>
                  </a:cubicBezTo>
                  <a:cubicBezTo>
                    <a:pt x="23579" y="19023"/>
                    <a:pt x="27288" y="16596"/>
                    <a:pt x="27590" y="11578"/>
                  </a:cubicBezTo>
                  <a:cubicBezTo>
                    <a:pt x="27615" y="10987"/>
                    <a:pt x="27602" y="10396"/>
                    <a:pt x="27527" y="9805"/>
                  </a:cubicBezTo>
                  <a:cubicBezTo>
                    <a:pt x="26927" y="5295"/>
                    <a:pt x="23252" y="1"/>
                    <a:pt x="1556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4"/>
            <p:cNvSpPr/>
            <p:nvPr/>
          </p:nvSpPr>
          <p:spPr>
            <a:xfrm>
              <a:off x="6033525" y="1447400"/>
              <a:ext cx="507725" cy="214275"/>
            </a:xfrm>
            <a:custGeom>
              <a:avLst/>
              <a:gdLst/>
              <a:ahLst/>
              <a:cxnLst/>
              <a:rect l="l" t="t" r="r" b="b"/>
              <a:pathLst>
                <a:path w="20309" h="8571" extrusionOk="0">
                  <a:moveTo>
                    <a:pt x="17288" y="1"/>
                  </a:moveTo>
                  <a:cubicBezTo>
                    <a:pt x="17086" y="1"/>
                    <a:pt x="16881" y="23"/>
                    <a:pt x="16675" y="69"/>
                  </a:cubicBezTo>
                  <a:lnTo>
                    <a:pt x="2390" y="3100"/>
                  </a:lnTo>
                  <a:cubicBezTo>
                    <a:pt x="919" y="3439"/>
                    <a:pt x="1" y="4898"/>
                    <a:pt x="315" y="6369"/>
                  </a:cubicBezTo>
                  <a:cubicBezTo>
                    <a:pt x="592" y="7674"/>
                    <a:pt x="1734" y="8571"/>
                    <a:pt x="3015" y="8571"/>
                  </a:cubicBezTo>
                  <a:cubicBezTo>
                    <a:pt x="3190" y="8571"/>
                    <a:pt x="3368" y="8554"/>
                    <a:pt x="3547" y="8519"/>
                  </a:cubicBezTo>
                  <a:lnTo>
                    <a:pt x="17832" y="5489"/>
                  </a:lnTo>
                  <a:cubicBezTo>
                    <a:pt x="19341" y="5187"/>
                    <a:pt x="20309" y="3703"/>
                    <a:pt x="19995" y="2194"/>
                  </a:cubicBezTo>
                  <a:cubicBezTo>
                    <a:pt x="19712" y="891"/>
                    <a:pt x="18567" y="1"/>
                    <a:pt x="17288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4"/>
            <p:cNvSpPr/>
            <p:nvPr/>
          </p:nvSpPr>
          <p:spPr>
            <a:xfrm>
              <a:off x="6140725" y="1562925"/>
              <a:ext cx="51900" cy="44525"/>
            </a:xfrm>
            <a:custGeom>
              <a:avLst/>
              <a:gdLst/>
              <a:ahLst/>
              <a:cxnLst/>
              <a:rect l="l" t="t" r="r" b="b"/>
              <a:pathLst>
                <a:path w="2076" h="1781" extrusionOk="0">
                  <a:moveTo>
                    <a:pt x="1183" y="0"/>
                  </a:moveTo>
                  <a:cubicBezTo>
                    <a:pt x="390" y="0"/>
                    <a:pt x="1" y="956"/>
                    <a:pt x="554" y="1522"/>
                  </a:cubicBezTo>
                  <a:cubicBezTo>
                    <a:pt x="737" y="1701"/>
                    <a:pt x="961" y="1781"/>
                    <a:pt x="1180" y="1781"/>
                  </a:cubicBezTo>
                  <a:cubicBezTo>
                    <a:pt x="1638" y="1781"/>
                    <a:pt x="2075" y="1429"/>
                    <a:pt x="2075" y="893"/>
                  </a:cubicBezTo>
                  <a:cubicBezTo>
                    <a:pt x="2075" y="403"/>
                    <a:pt x="1673" y="0"/>
                    <a:pt x="11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4"/>
            <p:cNvSpPr/>
            <p:nvPr/>
          </p:nvSpPr>
          <p:spPr>
            <a:xfrm>
              <a:off x="6390025" y="1509800"/>
              <a:ext cx="52200" cy="44675"/>
            </a:xfrm>
            <a:custGeom>
              <a:avLst/>
              <a:gdLst/>
              <a:ahLst/>
              <a:cxnLst/>
              <a:rect l="l" t="t" r="r" b="b"/>
              <a:pathLst>
                <a:path w="2088" h="1787" extrusionOk="0">
                  <a:moveTo>
                    <a:pt x="1195" y="0"/>
                  </a:moveTo>
                  <a:cubicBezTo>
                    <a:pt x="403" y="0"/>
                    <a:pt x="0" y="968"/>
                    <a:pt x="566" y="1522"/>
                  </a:cubicBezTo>
                  <a:cubicBezTo>
                    <a:pt x="745" y="1705"/>
                    <a:pt x="968" y="1786"/>
                    <a:pt x="1187" y="1786"/>
                  </a:cubicBezTo>
                  <a:cubicBezTo>
                    <a:pt x="1645" y="1786"/>
                    <a:pt x="2088" y="1429"/>
                    <a:pt x="2088" y="893"/>
                  </a:cubicBezTo>
                  <a:cubicBezTo>
                    <a:pt x="2075" y="402"/>
                    <a:pt x="1686" y="0"/>
                    <a:pt x="1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4"/>
            <p:cNvSpPr/>
            <p:nvPr/>
          </p:nvSpPr>
          <p:spPr>
            <a:xfrm>
              <a:off x="6160225" y="1336975"/>
              <a:ext cx="126075" cy="128825"/>
            </a:xfrm>
            <a:custGeom>
              <a:avLst/>
              <a:gdLst/>
              <a:ahLst/>
              <a:cxnLst/>
              <a:rect l="l" t="t" r="r" b="b"/>
              <a:pathLst>
                <a:path w="5043" h="5153" extrusionOk="0">
                  <a:moveTo>
                    <a:pt x="164" y="0"/>
                  </a:moveTo>
                  <a:cubicBezTo>
                    <a:pt x="113" y="0"/>
                    <a:pt x="63" y="3"/>
                    <a:pt x="13" y="9"/>
                  </a:cubicBezTo>
                  <a:cubicBezTo>
                    <a:pt x="0" y="47"/>
                    <a:pt x="440" y="47"/>
                    <a:pt x="1082" y="286"/>
                  </a:cubicBezTo>
                  <a:cubicBezTo>
                    <a:pt x="1912" y="613"/>
                    <a:pt x="2628" y="1154"/>
                    <a:pt x="3182" y="1858"/>
                  </a:cubicBezTo>
                  <a:cubicBezTo>
                    <a:pt x="3735" y="2550"/>
                    <a:pt x="4213" y="3317"/>
                    <a:pt x="4578" y="4134"/>
                  </a:cubicBezTo>
                  <a:cubicBezTo>
                    <a:pt x="4849" y="4751"/>
                    <a:pt x="5011" y="5138"/>
                    <a:pt x="5041" y="5140"/>
                  </a:cubicBezTo>
                  <a:lnTo>
                    <a:pt x="5041" y="5140"/>
                  </a:lnTo>
                  <a:cubicBezTo>
                    <a:pt x="5028" y="5044"/>
                    <a:pt x="5004" y="4948"/>
                    <a:pt x="4967" y="4863"/>
                  </a:cubicBezTo>
                  <a:cubicBezTo>
                    <a:pt x="4904" y="4675"/>
                    <a:pt x="4804" y="4411"/>
                    <a:pt x="4678" y="4096"/>
                  </a:cubicBezTo>
                  <a:cubicBezTo>
                    <a:pt x="4351" y="3241"/>
                    <a:pt x="3886" y="2462"/>
                    <a:pt x="3307" y="1757"/>
                  </a:cubicBezTo>
                  <a:cubicBezTo>
                    <a:pt x="2641" y="915"/>
                    <a:pt x="1798" y="374"/>
                    <a:pt x="1119" y="173"/>
                  </a:cubicBezTo>
                  <a:cubicBezTo>
                    <a:pt x="855" y="85"/>
                    <a:pt x="591" y="35"/>
                    <a:pt x="315" y="9"/>
                  </a:cubicBezTo>
                  <a:cubicBezTo>
                    <a:pt x="264" y="3"/>
                    <a:pt x="214" y="0"/>
                    <a:pt x="164" y="0"/>
                  </a:cubicBezTo>
                  <a:close/>
                  <a:moveTo>
                    <a:pt x="5043" y="5140"/>
                  </a:moveTo>
                  <a:cubicBezTo>
                    <a:pt x="5042" y="5140"/>
                    <a:pt x="5042" y="5140"/>
                    <a:pt x="5042" y="5140"/>
                  </a:cubicBezTo>
                  <a:cubicBezTo>
                    <a:pt x="5041" y="5140"/>
                    <a:pt x="5041" y="5140"/>
                    <a:pt x="5041" y="5140"/>
                  </a:cubicBezTo>
                  <a:lnTo>
                    <a:pt x="5041" y="5140"/>
                  </a:lnTo>
                  <a:cubicBezTo>
                    <a:pt x="5042" y="5144"/>
                    <a:pt x="5042" y="5148"/>
                    <a:pt x="5043" y="5153"/>
                  </a:cubicBezTo>
                  <a:lnTo>
                    <a:pt x="5043" y="5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4"/>
            <p:cNvSpPr/>
            <p:nvPr/>
          </p:nvSpPr>
          <p:spPr>
            <a:xfrm>
              <a:off x="6295075" y="1639000"/>
              <a:ext cx="49400" cy="184550"/>
            </a:xfrm>
            <a:custGeom>
              <a:avLst/>
              <a:gdLst/>
              <a:ahLst/>
              <a:cxnLst/>
              <a:rect l="l" t="t" r="r" b="b"/>
              <a:pathLst>
                <a:path w="1976" h="7382" extrusionOk="0">
                  <a:moveTo>
                    <a:pt x="1497" y="0"/>
                  </a:moveTo>
                  <a:lnTo>
                    <a:pt x="1497" y="0"/>
                  </a:lnTo>
                  <a:cubicBezTo>
                    <a:pt x="1485" y="13"/>
                    <a:pt x="1560" y="440"/>
                    <a:pt x="1661" y="1145"/>
                  </a:cubicBezTo>
                  <a:cubicBezTo>
                    <a:pt x="1787" y="2062"/>
                    <a:pt x="1799" y="2993"/>
                    <a:pt x="1686" y="3911"/>
                  </a:cubicBezTo>
                  <a:cubicBezTo>
                    <a:pt x="1548" y="4829"/>
                    <a:pt x="1208" y="5697"/>
                    <a:pt x="705" y="6464"/>
                  </a:cubicBezTo>
                  <a:cubicBezTo>
                    <a:pt x="325" y="7022"/>
                    <a:pt x="23" y="7322"/>
                    <a:pt x="12" y="7375"/>
                  </a:cubicBezTo>
                  <a:lnTo>
                    <a:pt x="12" y="7375"/>
                  </a:lnTo>
                  <a:cubicBezTo>
                    <a:pt x="97" y="7325"/>
                    <a:pt x="180" y="7253"/>
                    <a:pt x="240" y="7180"/>
                  </a:cubicBezTo>
                  <a:cubicBezTo>
                    <a:pt x="441" y="6979"/>
                    <a:pt x="630" y="6765"/>
                    <a:pt x="793" y="6539"/>
                  </a:cubicBezTo>
                  <a:cubicBezTo>
                    <a:pt x="1359" y="5759"/>
                    <a:pt x="1711" y="4879"/>
                    <a:pt x="1849" y="3936"/>
                  </a:cubicBezTo>
                  <a:cubicBezTo>
                    <a:pt x="1975" y="3006"/>
                    <a:pt x="1950" y="2050"/>
                    <a:pt x="1774" y="1132"/>
                  </a:cubicBezTo>
                  <a:cubicBezTo>
                    <a:pt x="1711" y="767"/>
                    <a:pt x="1648" y="491"/>
                    <a:pt x="1598" y="302"/>
                  </a:cubicBezTo>
                  <a:cubicBezTo>
                    <a:pt x="1573" y="201"/>
                    <a:pt x="1548" y="101"/>
                    <a:pt x="1497" y="0"/>
                  </a:cubicBezTo>
                  <a:close/>
                  <a:moveTo>
                    <a:pt x="12" y="7375"/>
                  </a:moveTo>
                  <a:lnTo>
                    <a:pt x="12" y="7375"/>
                  </a:lnTo>
                  <a:cubicBezTo>
                    <a:pt x="9" y="7377"/>
                    <a:pt x="5" y="7379"/>
                    <a:pt x="1" y="7382"/>
                  </a:cubicBezTo>
                  <a:lnTo>
                    <a:pt x="13" y="7382"/>
                  </a:lnTo>
                  <a:cubicBezTo>
                    <a:pt x="12" y="7380"/>
                    <a:pt x="12" y="7378"/>
                    <a:pt x="12" y="73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4"/>
            <p:cNvSpPr/>
            <p:nvPr/>
          </p:nvSpPr>
          <p:spPr>
            <a:xfrm>
              <a:off x="6052400" y="1713500"/>
              <a:ext cx="502700" cy="131125"/>
            </a:xfrm>
            <a:custGeom>
              <a:avLst/>
              <a:gdLst/>
              <a:ahLst/>
              <a:cxnLst/>
              <a:rect l="l" t="t" r="r" b="b"/>
              <a:pathLst>
                <a:path w="20108" h="5245" extrusionOk="0">
                  <a:moveTo>
                    <a:pt x="20044" y="0"/>
                  </a:moveTo>
                  <a:cubicBezTo>
                    <a:pt x="19755" y="441"/>
                    <a:pt x="19403" y="843"/>
                    <a:pt x="19026" y="1208"/>
                  </a:cubicBezTo>
                  <a:cubicBezTo>
                    <a:pt x="19919" y="415"/>
                    <a:pt x="20107" y="38"/>
                    <a:pt x="20107" y="38"/>
                  </a:cubicBezTo>
                  <a:lnTo>
                    <a:pt x="20044" y="0"/>
                  </a:lnTo>
                  <a:close/>
                  <a:moveTo>
                    <a:pt x="17982" y="2050"/>
                  </a:moveTo>
                  <a:lnTo>
                    <a:pt x="17982" y="2050"/>
                  </a:lnTo>
                  <a:cubicBezTo>
                    <a:pt x="17391" y="2440"/>
                    <a:pt x="16775" y="2767"/>
                    <a:pt x="16121" y="3044"/>
                  </a:cubicBezTo>
                  <a:cubicBezTo>
                    <a:pt x="16775" y="2792"/>
                    <a:pt x="17404" y="2453"/>
                    <a:pt x="17982" y="2050"/>
                  </a:cubicBezTo>
                  <a:close/>
                  <a:moveTo>
                    <a:pt x="12776" y="3962"/>
                  </a:moveTo>
                  <a:lnTo>
                    <a:pt x="12399" y="4024"/>
                  </a:lnTo>
                  <a:lnTo>
                    <a:pt x="9720" y="4402"/>
                  </a:lnTo>
                  <a:cubicBezTo>
                    <a:pt x="8337" y="4603"/>
                    <a:pt x="7092" y="4779"/>
                    <a:pt x="6325" y="4879"/>
                  </a:cubicBezTo>
                  <a:cubicBezTo>
                    <a:pt x="5068" y="5068"/>
                    <a:pt x="3798" y="5181"/>
                    <a:pt x="2528" y="5206"/>
                  </a:cubicBezTo>
                  <a:cubicBezTo>
                    <a:pt x="1685" y="5206"/>
                    <a:pt x="830" y="5131"/>
                    <a:pt x="0" y="4980"/>
                  </a:cubicBezTo>
                  <a:lnTo>
                    <a:pt x="0" y="4980"/>
                  </a:lnTo>
                  <a:cubicBezTo>
                    <a:pt x="880" y="5156"/>
                    <a:pt x="1773" y="5244"/>
                    <a:pt x="2666" y="5244"/>
                  </a:cubicBezTo>
                  <a:cubicBezTo>
                    <a:pt x="3031" y="5244"/>
                    <a:pt x="3420" y="5232"/>
                    <a:pt x="3835" y="5206"/>
                  </a:cubicBezTo>
                  <a:cubicBezTo>
                    <a:pt x="6476" y="5030"/>
                    <a:pt x="11569" y="4175"/>
                    <a:pt x="12776" y="3962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4"/>
            <p:cNvSpPr/>
            <p:nvPr/>
          </p:nvSpPr>
          <p:spPr>
            <a:xfrm>
              <a:off x="6035425" y="1680800"/>
              <a:ext cx="518100" cy="162600"/>
            </a:xfrm>
            <a:custGeom>
              <a:avLst/>
              <a:gdLst/>
              <a:ahLst/>
              <a:cxnLst/>
              <a:rect l="l" t="t" r="r" b="b"/>
              <a:pathLst>
                <a:path w="20724" h="6504" extrusionOk="0">
                  <a:moveTo>
                    <a:pt x="15568" y="1"/>
                  </a:moveTo>
                  <a:lnTo>
                    <a:pt x="15568" y="1"/>
                  </a:lnTo>
                  <a:cubicBezTo>
                    <a:pt x="14474" y="26"/>
                    <a:pt x="13367" y="114"/>
                    <a:pt x="12286" y="277"/>
                  </a:cubicBezTo>
                  <a:cubicBezTo>
                    <a:pt x="12336" y="944"/>
                    <a:pt x="12323" y="1610"/>
                    <a:pt x="12248" y="2264"/>
                  </a:cubicBezTo>
                  <a:cubicBezTo>
                    <a:pt x="12110" y="3195"/>
                    <a:pt x="11745" y="4087"/>
                    <a:pt x="11192" y="4855"/>
                  </a:cubicBezTo>
                  <a:cubicBezTo>
                    <a:pt x="11016" y="5093"/>
                    <a:pt x="10840" y="5307"/>
                    <a:pt x="10638" y="5508"/>
                  </a:cubicBezTo>
                  <a:cubicBezTo>
                    <a:pt x="10563" y="5584"/>
                    <a:pt x="10487" y="5647"/>
                    <a:pt x="10399" y="5710"/>
                  </a:cubicBezTo>
                  <a:lnTo>
                    <a:pt x="13078" y="5320"/>
                  </a:lnTo>
                  <a:lnTo>
                    <a:pt x="13443" y="5270"/>
                  </a:lnTo>
                  <a:lnTo>
                    <a:pt x="13707" y="5219"/>
                  </a:lnTo>
                  <a:cubicBezTo>
                    <a:pt x="14763" y="5031"/>
                    <a:pt x="15794" y="4729"/>
                    <a:pt x="16800" y="4352"/>
                  </a:cubicBezTo>
                  <a:cubicBezTo>
                    <a:pt x="17454" y="4087"/>
                    <a:pt x="18070" y="3748"/>
                    <a:pt x="18661" y="3358"/>
                  </a:cubicBezTo>
                  <a:cubicBezTo>
                    <a:pt x="19076" y="3044"/>
                    <a:pt x="19416" y="2767"/>
                    <a:pt x="19692" y="2528"/>
                  </a:cubicBezTo>
                  <a:cubicBezTo>
                    <a:pt x="20082" y="2164"/>
                    <a:pt x="20422" y="1761"/>
                    <a:pt x="20723" y="1321"/>
                  </a:cubicBezTo>
                  <a:cubicBezTo>
                    <a:pt x="19453" y="504"/>
                    <a:pt x="17932" y="126"/>
                    <a:pt x="16423" y="38"/>
                  </a:cubicBezTo>
                  <a:cubicBezTo>
                    <a:pt x="16134" y="13"/>
                    <a:pt x="15844" y="13"/>
                    <a:pt x="15555" y="13"/>
                  </a:cubicBezTo>
                  <a:lnTo>
                    <a:pt x="15568" y="1"/>
                  </a:lnTo>
                  <a:close/>
                  <a:moveTo>
                    <a:pt x="12135" y="302"/>
                  </a:moveTo>
                  <a:lnTo>
                    <a:pt x="11858" y="353"/>
                  </a:lnTo>
                  <a:cubicBezTo>
                    <a:pt x="8350" y="881"/>
                    <a:pt x="4753" y="1711"/>
                    <a:pt x="1911" y="3836"/>
                  </a:cubicBezTo>
                  <a:cubicBezTo>
                    <a:pt x="1119" y="4427"/>
                    <a:pt x="365" y="5156"/>
                    <a:pt x="0" y="6087"/>
                  </a:cubicBezTo>
                  <a:cubicBezTo>
                    <a:pt x="214" y="6162"/>
                    <a:pt x="440" y="6225"/>
                    <a:pt x="667" y="6275"/>
                  </a:cubicBezTo>
                  <a:cubicBezTo>
                    <a:pt x="1437" y="6427"/>
                    <a:pt x="2230" y="6503"/>
                    <a:pt x="3023" y="6503"/>
                  </a:cubicBezTo>
                  <a:cubicBezTo>
                    <a:pt x="3085" y="6503"/>
                    <a:pt x="3146" y="6503"/>
                    <a:pt x="3207" y="6502"/>
                  </a:cubicBezTo>
                  <a:cubicBezTo>
                    <a:pt x="4477" y="6477"/>
                    <a:pt x="5734" y="6376"/>
                    <a:pt x="6992" y="6175"/>
                  </a:cubicBezTo>
                  <a:cubicBezTo>
                    <a:pt x="7759" y="6074"/>
                    <a:pt x="9004" y="5911"/>
                    <a:pt x="10399" y="5710"/>
                  </a:cubicBezTo>
                  <a:cubicBezTo>
                    <a:pt x="10374" y="5684"/>
                    <a:pt x="10689" y="5383"/>
                    <a:pt x="11091" y="4792"/>
                  </a:cubicBezTo>
                  <a:cubicBezTo>
                    <a:pt x="11594" y="4025"/>
                    <a:pt x="11934" y="3144"/>
                    <a:pt x="12072" y="2239"/>
                  </a:cubicBezTo>
                  <a:cubicBezTo>
                    <a:pt x="12147" y="1598"/>
                    <a:pt x="12160" y="944"/>
                    <a:pt x="12135" y="302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4"/>
            <p:cNvSpPr/>
            <p:nvPr/>
          </p:nvSpPr>
          <p:spPr>
            <a:xfrm>
              <a:off x="6294450" y="1688025"/>
              <a:ext cx="49075" cy="135525"/>
            </a:xfrm>
            <a:custGeom>
              <a:avLst/>
              <a:gdLst/>
              <a:ahLst/>
              <a:cxnLst/>
              <a:rect l="l" t="t" r="r" b="b"/>
              <a:pathLst>
                <a:path w="1963" h="5421" extrusionOk="0">
                  <a:moveTo>
                    <a:pt x="1912" y="1"/>
                  </a:moveTo>
                  <a:cubicBezTo>
                    <a:pt x="1912" y="1"/>
                    <a:pt x="1912" y="2"/>
                    <a:pt x="1912" y="2"/>
                  </a:cubicBezTo>
                  <a:lnTo>
                    <a:pt x="1912" y="2"/>
                  </a:lnTo>
                  <a:lnTo>
                    <a:pt x="1925" y="1"/>
                  </a:lnTo>
                  <a:close/>
                  <a:moveTo>
                    <a:pt x="1912" y="2"/>
                  </a:moveTo>
                  <a:lnTo>
                    <a:pt x="1761" y="13"/>
                  </a:lnTo>
                  <a:cubicBezTo>
                    <a:pt x="1799" y="667"/>
                    <a:pt x="1774" y="1309"/>
                    <a:pt x="1698" y="1950"/>
                  </a:cubicBezTo>
                  <a:cubicBezTo>
                    <a:pt x="1560" y="2868"/>
                    <a:pt x="1233" y="3736"/>
                    <a:pt x="718" y="4503"/>
                  </a:cubicBezTo>
                  <a:cubicBezTo>
                    <a:pt x="328" y="5094"/>
                    <a:pt x="1" y="5395"/>
                    <a:pt x="26" y="5421"/>
                  </a:cubicBezTo>
                  <a:cubicBezTo>
                    <a:pt x="114" y="5358"/>
                    <a:pt x="189" y="5295"/>
                    <a:pt x="265" y="5219"/>
                  </a:cubicBezTo>
                  <a:cubicBezTo>
                    <a:pt x="466" y="5018"/>
                    <a:pt x="642" y="4804"/>
                    <a:pt x="818" y="4578"/>
                  </a:cubicBezTo>
                  <a:cubicBezTo>
                    <a:pt x="1371" y="3811"/>
                    <a:pt x="1736" y="2918"/>
                    <a:pt x="1874" y="1975"/>
                  </a:cubicBezTo>
                  <a:cubicBezTo>
                    <a:pt x="1950" y="1322"/>
                    <a:pt x="1962" y="655"/>
                    <a:pt x="1912" y="2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4"/>
            <p:cNvSpPr/>
            <p:nvPr/>
          </p:nvSpPr>
          <p:spPr>
            <a:xfrm>
              <a:off x="6009950" y="1428350"/>
              <a:ext cx="549550" cy="259200"/>
            </a:xfrm>
            <a:custGeom>
              <a:avLst/>
              <a:gdLst/>
              <a:ahLst/>
              <a:cxnLst/>
              <a:rect l="l" t="t" r="r" b="b"/>
              <a:pathLst>
                <a:path w="21982" h="10368" extrusionOk="0">
                  <a:moveTo>
                    <a:pt x="17476" y="0"/>
                  </a:moveTo>
                  <a:cubicBezTo>
                    <a:pt x="17297" y="0"/>
                    <a:pt x="17117" y="8"/>
                    <a:pt x="16939" y="26"/>
                  </a:cubicBezTo>
                  <a:cubicBezTo>
                    <a:pt x="16386" y="64"/>
                    <a:pt x="15820" y="139"/>
                    <a:pt x="15266" y="253"/>
                  </a:cubicBezTo>
                  <a:cubicBezTo>
                    <a:pt x="14109" y="479"/>
                    <a:pt x="12877" y="869"/>
                    <a:pt x="11519" y="1158"/>
                  </a:cubicBezTo>
                  <a:lnTo>
                    <a:pt x="7218" y="2164"/>
                  </a:lnTo>
                  <a:lnTo>
                    <a:pt x="4892" y="2705"/>
                  </a:lnTo>
                  <a:lnTo>
                    <a:pt x="3685" y="2981"/>
                  </a:lnTo>
                  <a:cubicBezTo>
                    <a:pt x="3270" y="3069"/>
                    <a:pt x="2855" y="3183"/>
                    <a:pt x="2465" y="3333"/>
                  </a:cubicBezTo>
                  <a:cubicBezTo>
                    <a:pt x="1648" y="3686"/>
                    <a:pt x="969" y="4314"/>
                    <a:pt x="554" y="5094"/>
                  </a:cubicBezTo>
                  <a:cubicBezTo>
                    <a:pt x="114" y="5899"/>
                    <a:pt x="1" y="6842"/>
                    <a:pt x="239" y="7735"/>
                  </a:cubicBezTo>
                  <a:cubicBezTo>
                    <a:pt x="466" y="8627"/>
                    <a:pt x="1032" y="9394"/>
                    <a:pt x="1811" y="9885"/>
                  </a:cubicBezTo>
                  <a:cubicBezTo>
                    <a:pt x="2375" y="10245"/>
                    <a:pt x="3026" y="10368"/>
                    <a:pt x="3671" y="10368"/>
                  </a:cubicBezTo>
                  <a:cubicBezTo>
                    <a:pt x="3904" y="10368"/>
                    <a:pt x="4137" y="10352"/>
                    <a:pt x="4364" y="10325"/>
                  </a:cubicBezTo>
                  <a:cubicBezTo>
                    <a:pt x="5219" y="10212"/>
                    <a:pt x="6024" y="9998"/>
                    <a:pt x="6816" y="9835"/>
                  </a:cubicBezTo>
                  <a:lnTo>
                    <a:pt x="9155" y="9332"/>
                  </a:lnTo>
                  <a:lnTo>
                    <a:pt x="17241" y="7546"/>
                  </a:lnTo>
                  <a:cubicBezTo>
                    <a:pt x="18385" y="7307"/>
                    <a:pt x="19441" y="7030"/>
                    <a:pt x="20246" y="6540"/>
                  </a:cubicBezTo>
                  <a:cubicBezTo>
                    <a:pt x="20950" y="6125"/>
                    <a:pt x="21491" y="5471"/>
                    <a:pt x="21768" y="4704"/>
                  </a:cubicBezTo>
                  <a:cubicBezTo>
                    <a:pt x="21931" y="4226"/>
                    <a:pt x="21981" y="3698"/>
                    <a:pt x="21906" y="3195"/>
                  </a:cubicBezTo>
                  <a:cubicBezTo>
                    <a:pt x="21881" y="3019"/>
                    <a:pt x="21843" y="2843"/>
                    <a:pt x="21780" y="2680"/>
                  </a:cubicBezTo>
                  <a:lnTo>
                    <a:pt x="21780" y="2680"/>
                  </a:lnTo>
                  <a:cubicBezTo>
                    <a:pt x="21768" y="2680"/>
                    <a:pt x="21830" y="2856"/>
                    <a:pt x="21881" y="3208"/>
                  </a:cubicBezTo>
                  <a:cubicBezTo>
                    <a:pt x="21944" y="3698"/>
                    <a:pt x="21881" y="4214"/>
                    <a:pt x="21717" y="4692"/>
                  </a:cubicBezTo>
                  <a:cubicBezTo>
                    <a:pt x="21441" y="5433"/>
                    <a:pt x="20900" y="6062"/>
                    <a:pt x="20208" y="6465"/>
                  </a:cubicBezTo>
                  <a:cubicBezTo>
                    <a:pt x="19416" y="6942"/>
                    <a:pt x="18372" y="7206"/>
                    <a:pt x="17228" y="7445"/>
                  </a:cubicBezTo>
                  <a:lnTo>
                    <a:pt x="9130" y="9168"/>
                  </a:lnTo>
                  <a:lnTo>
                    <a:pt x="6791" y="9671"/>
                  </a:lnTo>
                  <a:cubicBezTo>
                    <a:pt x="5999" y="9835"/>
                    <a:pt x="5181" y="10036"/>
                    <a:pt x="4364" y="10149"/>
                  </a:cubicBezTo>
                  <a:cubicBezTo>
                    <a:pt x="4148" y="10175"/>
                    <a:pt x="3927" y="10190"/>
                    <a:pt x="3706" y="10190"/>
                  </a:cubicBezTo>
                  <a:cubicBezTo>
                    <a:pt x="3080" y="10190"/>
                    <a:pt x="2451" y="10069"/>
                    <a:pt x="1912" y="9734"/>
                  </a:cubicBezTo>
                  <a:cubicBezTo>
                    <a:pt x="1183" y="9256"/>
                    <a:pt x="642" y="8527"/>
                    <a:pt x="428" y="7684"/>
                  </a:cubicBezTo>
                  <a:cubicBezTo>
                    <a:pt x="202" y="6842"/>
                    <a:pt x="302" y="5949"/>
                    <a:pt x="717" y="5169"/>
                  </a:cubicBezTo>
                  <a:cubicBezTo>
                    <a:pt x="1120" y="4427"/>
                    <a:pt x="1761" y="3836"/>
                    <a:pt x="2541" y="3497"/>
                  </a:cubicBezTo>
                  <a:cubicBezTo>
                    <a:pt x="2930" y="3346"/>
                    <a:pt x="3333" y="3233"/>
                    <a:pt x="3735" y="3157"/>
                  </a:cubicBezTo>
                  <a:lnTo>
                    <a:pt x="4942" y="2868"/>
                  </a:lnTo>
                  <a:lnTo>
                    <a:pt x="7269" y="2315"/>
                  </a:lnTo>
                  <a:lnTo>
                    <a:pt x="11569" y="1296"/>
                  </a:lnTo>
                  <a:cubicBezTo>
                    <a:pt x="12927" y="995"/>
                    <a:pt x="14160" y="605"/>
                    <a:pt x="15304" y="366"/>
                  </a:cubicBezTo>
                  <a:cubicBezTo>
                    <a:pt x="15857" y="253"/>
                    <a:pt x="16398" y="177"/>
                    <a:pt x="16964" y="139"/>
                  </a:cubicBezTo>
                  <a:cubicBezTo>
                    <a:pt x="17169" y="118"/>
                    <a:pt x="17376" y="108"/>
                    <a:pt x="17583" y="108"/>
                  </a:cubicBezTo>
                  <a:cubicBezTo>
                    <a:pt x="17872" y="108"/>
                    <a:pt x="18162" y="128"/>
                    <a:pt x="18448" y="165"/>
                  </a:cubicBezTo>
                  <a:cubicBezTo>
                    <a:pt x="19227" y="278"/>
                    <a:pt x="19982" y="580"/>
                    <a:pt x="20623" y="1045"/>
                  </a:cubicBezTo>
                  <a:cubicBezTo>
                    <a:pt x="21026" y="1359"/>
                    <a:pt x="21340" y="1749"/>
                    <a:pt x="21566" y="2202"/>
                  </a:cubicBezTo>
                  <a:cubicBezTo>
                    <a:pt x="21730" y="2504"/>
                    <a:pt x="21768" y="2680"/>
                    <a:pt x="21780" y="2680"/>
                  </a:cubicBezTo>
                  <a:cubicBezTo>
                    <a:pt x="21768" y="2642"/>
                    <a:pt x="21755" y="2592"/>
                    <a:pt x="21742" y="2554"/>
                  </a:cubicBezTo>
                  <a:cubicBezTo>
                    <a:pt x="21705" y="2428"/>
                    <a:pt x="21654" y="2302"/>
                    <a:pt x="21604" y="2189"/>
                  </a:cubicBezTo>
                  <a:cubicBezTo>
                    <a:pt x="21378" y="1724"/>
                    <a:pt x="21063" y="1321"/>
                    <a:pt x="20661" y="995"/>
                  </a:cubicBezTo>
                  <a:cubicBezTo>
                    <a:pt x="20020" y="504"/>
                    <a:pt x="19253" y="190"/>
                    <a:pt x="18448" y="77"/>
                  </a:cubicBezTo>
                  <a:cubicBezTo>
                    <a:pt x="18131" y="28"/>
                    <a:pt x="17804" y="0"/>
                    <a:pt x="174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4"/>
            <p:cNvSpPr/>
            <p:nvPr/>
          </p:nvSpPr>
          <p:spPr>
            <a:xfrm>
              <a:off x="5904325" y="1623400"/>
              <a:ext cx="110375" cy="53725"/>
            </a:xfrm>
            <a:custGeom>
              <a:avLst/>
              <a:gdLst/>
              <a:ahLst/>
              <a:cxnLst/>
              <a:rect l="l" t="t" r="r" b="b"/>
              <a:pathLst>
                <a:path w="4415" h="2149" extrusionOk="0">
                  <a:moveTo>
                    <a:pt x="4371" y="1"/>
                  </a:moveTo>
                  <a:cubicBezTo>
                    <a:pt x="4287" y="1"/>
                    <a:pt x="4039" y="43"/>
                    <a:pt x="3685" y="134"/>
                  </a:cubicBezTo>
                  <a:cubicBezTo>
                    <a:pt x="2566" y="461"/>
                    <a:pt x="1497" y="976"/>
                    <a:pt x="554" y="1681"/>
                  </a:cubicBezTo>
                  <a:cubicBezTo>
                    <a:pt x="202" y="1945"/>
                    <a:pt x="0" y="2133"/>
                    <a:pt x="13" y="2146"/>
                  </a:cubicBezTo>
                  <a:cubicBezTo>
                    <a:pt x="14" y="2148"/>
                    <a:pt x="17" y="2148"/>
                    <a:pt x="20" y="2148"/>
                  </a:cubicBezTo>
                  <a:cubicBezTo>
                    <a:pt x="113" y="2148"/>
                    <a:pt x="962" y="1508"/>
                    <a:pt x="2138" y="926"/>
                  </a:cubicBezTo>
                  <a:cubicBezTo>
                    <a:pt x="3345" y="322"/>
                    <a:pt x="4414" y="58"/>
                    <a:pt x="4402" y="8"/>
                  </a:cubicBezTo>
                  <a:cubicBezTo>
                    <a:pt x="4402" y="3"/>
                    <a:pt x="4391" y="1"/>
                    <a:pt x="4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4"/>
            <p:cNvSpPr/>
            <p:nvPr/>
          </p:nvSpPr>
          <p:spPr>
            <a:xfrm>
              <a:off x="6192575" y="1367875"/>
              <a:ext cx="8425" cy="5450"/>
            </a:xfrm>
            <a:custGeom>
              <a:avLst/>
              <a:gdLst/>
              <a:ahLst/>
              <a:cxnLst/>
              <a:rect l="l" t="t" r="r" b="b"/>
              <a:pathLst>
                <a:path w="337" h="218" extrusionOk="0">
                  <a:moveTo>
                    <a:pt x="181" y="1"/>
                  </a:moveTo>
                  <a:cubicBezTo>
                    <a:pt x="159" y="1"/>
                    <a:pt x="136" y="6"/>
                    <a:pt x="115" y="18"/>
                  </a:cubicBezTo>
                  <a:lnTo>
                    <a:pt x="102" y="31"/>
                  </a:lnTo>
                  <a:cubicBezTo>
                    <a:pt x="1" y="116"/>
                    <a:pt x="150" y="217"/>
                    <a:pt x="250" y="217"/>
                  </a:cubicBezTo>
                  <a:cubicBezTo>
                    <a:pt x="299" y="217"/>
                    <a:pt x="337" y="193"/>
                    <a:pt x="328" y="132"/>
                  </a:cubicBezTo>
                  <a:cubicBezTo>
                    <a:pt x="319" y="55"/>
                    <a:pt x="252" y="1"/>
                    <a:pt x="1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4"/>
            <p:cNvSpPr/>
            <p:nvPr/>
          </p:nvSpPr>
          <p:spPr>
            <a:xfrm>
              <a:off x="6235050" y="1433400"/>
              <a:ext cx="9750" cy="6925"/>
            </a:xfrm>
            <a:custGeom>
              <a:avLst/>
              <a:gdLst/>
              <a:ahLst/>
              <a:cxnLst/>
              <a:rect l="l" t="t" r="r" b="b"/>
              <a:pathLst>
                <a:path w="390" h="277" extrusionOk="0">
                  <a:moveTo>
                    <a:pt x="189" y="0"/>
                  </a:moveTo>
                  <a:cubicBezTo>
                    <a:pt x="0" y="0"/>
                    <a:pt x="13" y="277"/>
                    <a:pt x="189" y="277"/>
                  </a:cubicBezTo>
                  <a:cubicBezTo>
                    <a:pt x="377" y="277"/>
                    <a:pt x="390" y="0"/>
                    <a:pt x="2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4"/>
            <p:cNvSpPr/>
            <p:nvPr/>
          </p:nvSpPr>
          <p:spPr>
            <a:xfrm>
              <a:off x="5968200" y="1614150"/>
              <a:ext cx="10300" cy="7300"/>
            </a:xfrm>
            <a:custGeom>
              <a:avLst/>
              <a:gdLst/>
              <a:ahLst/>
              <a:cxnLst/>
              <a:rect l="l" t="t" r="r" b="b"/>
              <a:pathLst>
                <a:path w="412" h="292" extrusionOk="0">
                  <a:moveTo>
                    <a:pt x="214" y="1"/>
                  </a:moveTo>
                  <a:cubicBezTo>
                    <a:pt x="189" y="1"/>
                    <a:pt x="163" y="8"/>
                    <a:pt x="136" y="26"/>
                  </a:cubicBezTo>
                  <a:lnTo>
                    <a:pt x="124" y="39"/>
                  </a:lnTo>
                  <a:cubicBezTo>
                    <a:pt x="0" y="131"/>
                    <a:pt x="87" y="291"/>
                    <a:pt x="206" y="291"/>
                  </a:cubicBezTo>
                  <a:cubicBezTo>
                    <a:pt x="232" y="291"/>
                    <a:pt x="260" y="283"/>
                    <a:pt x="287" y="265"/>
                  </a:cubicBezTo>
                  <a:cubicBezTo>
                    <a:pt x="412" y="171"/>
                    <a:pt x="331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4"/>
            <p:cNvSpPr/>
            <p:nvPr/>
          </p:nvSpPr>
          <p:spPr>
            <a:xfrm>
              <a:off x="5910925" y="1644650"/>
              <a:ext cx="9775" cy="6950"/>
            </a:xfrm>
            <a:custGeom>
              <a:avLst/>
              <a:gdLst/>
              <a:ahLst/>
              <a:cxnLst/>
              <a:rect l="l" t="t" r="r" b="b"/>
              <a:pathLst>
                <a:path w="391" h="278" extrusionOk="0">
                  <a:moveTo>
                    <a:pt x="189" y="1"/>
                  </a:moveTo>
                  <a:cubicBezTo>
                    <a:pt x="0" y="1"/>
                    <a:pt x="13" y="277"/>
                    <a:pt x="202" y="277"/>
                  </a:cubicBezTo>
                  <a:cubicBezTo>
                    <a:pt x="378" y="277"/>
                    <a:pt x="390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4"/>
            <p:cNvSpPr/>
            <p:nvPr/>
          </p:nvSpPr>
          <p:spPr>
            <a:xfrm>
              <a:off x="5926325" y="1336250"/>
              <a:ext cx="327275" cy="280450"/>
            </a:xfrm>
            <a:custGeom>
              <a:avLst/>
              <a:gdLst/>
              <a:ahLst/>
              <a:cxnLst/>
              <a:rect l="l" t="t" r="r" b="b"/>
              <a:pathLst>
                <a:path w="13091" h="11218" extrusionOk="0">
                  <a:moveTo>
                    <a:pt x="12802" y="1"/>
                  </a:moveTo>
                  <a:cubicBezTo>
                    <a:pt x="12806" y="1"/>
                    <a:pt x="12810" y="1"/>
                    <a:pt x="12814" y="1"/>
                  </a:cubicBezTo>
                  <a:lnTo>
                    <a:pt x="12814" y="1"/>
                  </a:lnTo>
                  <a:cubicBezTo>
                    <a:pt x="12814" y="1"/>
                    <a:pt x="12814" y="1"/>
                    <a:pt x="12814" y="1"/>
                  </a:cubicBezTo>
                  <a:close/>
                  <a:moveTo>
                    <a:pt x="12814" y="1"/>
                  </a:moveTo>
                  <a:lnTo>
                    <a:pt x="12814" y="1"/>
                  </a:lnTo>
                  <a:cubicBezTo>
                    <a:pt x="12110" y="39"/>
                    <a:pt x="11418" y="139"/>
                    <a:pt x="10727" y="290"/>
                  </a:cubicBezTo>
                  <a:cubicBezTo>
                    <a:pt x="10978" y="391"/>
                    <a:pt x="11230" y="516"/>
                    <a:pt x="11456" y="667"/>
                  </a:cubicBezTo>
                  <a:cubicBezTo>
                    <a:pt x="12475" y="340"/>
                    <a:pt x="13091" y="152"/>
                    <a:pt x="13066" y="51"/>
                  </a:cubicBezTo>
                  <a:cubicBezTo>
                    <a:pt x="13066" y="14"/>
                    <a:pt x="12970" y="1"/>
                    <a:pt x="12814" y="1"/>
                  </a:cubicBezTo>
                  <a:close/>
                  <a:moveTo>
                    <a:pt x="10488" y="328"/>
                  </a:moveTo>
                  <a:lnTo>
                    <a:pt x="10337" y="365"/>
                  </a:lnTo>
                  <a:cubicBezTo>
                    <a:pt x="9356" y="579"/>
                    <a:pt x="8388" y="868"/>
                    <a:pt x="7457" y="1233"/>
                  </a:cubicBezTo>
                  <a:cubicBezTo>
                    <a:pt x="6288" y="1673"/>
                    <a:pt x="5181" y="2264"/>
                    <a:pt x="4175" y="2994"/>
                  </a:cubicBezTo>
                  <a:cubicBezTo>
                    <a:pt x="3157" y="3723"/>
                    <a:pt x="2264" y="4628"/>
                    <a:pt x="1547" y="5659"/>
                  </a:cubicBezTo>
                  <a:cubicBezTo>
                    <a:pt x="956" y="6502"/>
                    <a:pt x="529" y="7445"/>
                    <a:pt x="252" y="8438"/>
                  </a:cubicBezTo>
                  <a:cubicBezTo>
                    <a:pt x="76" y="9105"/>
                    <a:pt x="1" y="9796"/>
                    <a:pt x="38" y="10476"/>
                  </a:cubicBezTo>
                  <a:cubicBezTo>
                    <a:pt x="76" y="10966"/>
                    <a:pt x="164" y="11217"/>
                    <a:pt x="214" y="11217"/>
                  </a:cubicBezTo>
                  <a:cubicBezTo>
                    <a:pt x="365" y="11217"/>
                    <a:pt x="290" y="10149"/>
                    <a:pt x="856" y="8614"/>
                  </a:cubicBezTo>
                  <a:cubicBezTo>
                    <a:pt x="1183" y="7734"/>
                    <a:pt x="1635" y="6892"/>
                    <a:pt x="2214" y="6137"/>
                  </a:cubicBezTo>
                  <a:cubicBezTo>
                    <a:pt x="2905" y="5207"/>
                    <a:pt x="3748" y="4377"/>
                    <a:pt x="4691" y="3698"/>
                  </a:cubicBezTo>
                  <a:cubicBezTo>
                    <a:pt x="6716" y="2252"/>
                    <a:pt x="8904" y="1485"/>
                    <a:pt x="10488" y="969"/>
                  </a:cubicBezTo>
                  <a:lnTo>
                    <a:pt x="11255" y="730"/>
                  </a:lnTo>
                  <a:cubicBezTo>
                    <a:pt x="11016" y="567"/>
                    <a:pt x="10752" y="441"/>
                    <a:pt x="10488" y="328"/>
                  </a:cubicBez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4"/>
            <p:cNvSpPr/>
            <p:nvPr/>
          </p:nvSpPr>
          <p:spPr>
            <a:xfrm>
              <a:off x="6188525" y="1343175"/>
              <a:ext cx="24225" cy="11350"/>
            </a:xfrm>
            <a:custGeom>
              <a:avLst/>
              <a:gdLst/>
              <a:ahLst/>
              <a:cxnLst/>
              <a:rect l="l" t="t" r="r" b="b"/>
              <a:pathLst>
                <a:path w="969" h="454" extrusionOk="0">
                  <a:moveTo>
                    <a:pt x="239" y="0"/>
                  </a:moveTo>
                  <a:lnTo>
                    <a:pt x="239" y="13"/>
                  </a:lnTo>
                  <a:lnTo>
                    <a:pt x="0" y="51"/>
                  </a:lnTo>
                  <a:cubicBezTo>
                    <a:pt x="264" y="164"/>
                    <a:pt x="528" y="290"/>
                    <a:pt x="767" y="453"/>
                  </a:cubicBezTo>
                  <a:lnTo>
                    <a:pt x="968" y="390"/>
                  </a:lnTo>
                  <a:cubicBezTo>
                    <a:pt x="729" y="239"/>
                    <a:pt x="490" y="114"/>
                    <a:pt x="2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4"/>
            <p:cNvSpPr/>
            <p:nvPr/>
          </p:nvSpPr>
          <p:spPr>
            <a:xfrm>
              <a:off x="5937650" y="1684900"/>
              <a:ext cx="48750" cy="56600"/>
            </a:xfrm>
            <a:custGeom>
              <a:avLst/>
              <a:gdLst/>
              <a:ahLst/>
              <a:cxnLst/>
              <a:rect l="l" t="t" r="r" b="b"/>
              <a:pathLst>
                <a:path w="1950" h="2264" extrusionOk="0">
                  <a:moveTo>
                    <a:pt x="302" y="0"/>
                  </a:moveTo>
                  <a:lnTo>
                    <a:pt x="290" y="13"/>
                  </a:lnTo>
                  <a:cubicBezTo>
                    <a:pt x="277" y="13"/>
                    <a:pt x="252" y="13"/>
                    <a:pt x="239" y="25"/>
                  </a:cubicBezTo>
                  <a:cubicBezTo>
                    <a:pt x="0" y="101"/>
                    <a:pt x="38" y="792"/>
                    <a:pt x="516" y="1459"/>
                  </a:cubicBezTo>
                  <a:cubicBezTo>
                    <a:pt x="893" y="1987"/>
                    <a:pt x="1371" y="2264"/>
                    <a:pt x="1635" y="2264"/>
                  </a:cubicBezTo>
                  <a:cubicBezTo>
                    <a:pt x="1685" y="2264"/>
                    <a:pt x="1748" y="2238"/>
                    <a:pt x="1786" y="2201"/>
                  </a:cubicBezTo>
                  <a:cubicBezTo>
                    <a:pt x="1949" y="2000"/>
                    <a:pt x="1635" y="1509"/>
                    <a:pt x="1245" y="943"/>
                  </a:cubicBezTo>
                  <a:cubicBezTo>
                    <a:pt x="881" y="428"/>
                    <a:pt x="528" y="0"/>
                    <a:pt x="302" y="0"/>
                  </a:cubicBez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4"/>
            <p:cNvSpPr/>
            <p:nvPr/>
          </p:nvSpPr>
          <p:spPr>
            <a:xfrm>
              <a:off x="5963100" y="1849575"/>
              <a:ext cx="616525" cy="708575"/>
            </a:xfrm>
            <a:custGeom>
              <a:avLst/>
              <a:gdLst/>
              <a:ahLst/>
              <a:cxnLst/>
              <a:rect l="l" t="t" r="r" b="b"/>
              <a:pathLst>
                <a:path w="24661" h="28343" extrusionOk="0">
                  <a:moveTo>
                    <a:pt x="16142" y="1"/>
                  </a:moveTo>
                  <a:cubicBezTo>
                    <a:pt x="7130" y="1"/>
                    <a:pt x="1" y="3850"/>
                    <a:pt x="1" y="3850"/>
                  </a:cubicBezTo>
                  <a:cubicBezTo>
                    <a:pt x="152" y="7447"/>
                    <a:pt x="315" y="11081"/>
                    <a:pt x="1095" y="14589"/>
                  </a:cubicBezTo>
                  <a:cubicBezTo>
                    <a:pt x="1875" y="18110"/>
                    <a:pt x="3333" y="21543"/>
                    <a:pt x="5798" y="24184"/>
                  </a:cubicBezTo>
                  <a:cubicBezTo>
                    <a:pt x="8100" y="26651"/>
                    <a:pt x="11377" y="28342"/>
                    <a:pt x="14746" y="28342"/>
                  </a:cubicBezTo>
                  <a:cubicBezTo>
                    <a:pt x="14965" y="28342"/>
                    <a:pt x="15185" y="28335"/>
                    <a:pt x="15405" y="28321"/>
                  </a:cubicBezTo>
                  <a:cubicBezTo>
                    <a:pt x="18385" y="28107"/>
                    <a:pt x="21290" y="26472"/>
                    <a:pt x="22824" y="23894"/>
                  </a:cubicBezTo>
                  <a:cubicBezTo>
                    <a:pt x="24195" y="21581"/>
                    <a:pt x="24396" y="18776"/>
                    <a:pt x="24471" y="16085"/>
                  </a:cubicBezTo>
                  <a:cubicBezTo>
                    <a:pt x="24610" y="11081"/>
                    <a:pt x="24660" y="1247"/>
                    <a:pt x="23981" y="1059"/>
                  </a:cubicBezTo>
                  <a:cubicBezTo>
                    <a:pt x="21298" y="298"/>
                    <a:pt x="18647" y="1"/>
                    <a:pt x="1614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4"/>
            <p:cNvSpPr/>
            <p:nvPr/>
          </p:nvSpPr>
          <p:spPr>
            <a:xfrm>
              <a:off x="5987325" y="2197950"/>
              <a:ext cx="260325" cy="346450"/>
            </a:xfrm>
            <a:custGeom>
              <a:avLst/>
              <a:gdLst/>
              <a:ahLst/>
              <a:cxnLst/>
              <a:rect l="l" t="t" r="r" b="b"/>
              <a:pathLst>
                <a:path w="10413" h="13858" extrusionOk="0">
                  <a:moveTo>
                    <a:pt x="0" y="0"/>
                  </a:moveTo>
                  <a:cubicBezTo>
                    <a:pt x="226" y="1409"/>
                    <a:pt x="591" y="2792"/>
                    <a:pt x="1082" y="4125"/>
                  </a:cubicBezTo>
                  <a:cubicBezTo>
                    <a:pt x="1874" y="6162"/>
                    <a:pt x="2892" y="8061"/>
                    <a:pt x="4389" y="9746"/>
                  </a:cubicBezTo>
                  <a:cubicBezTo>
                    <a:pt x="2188" y="7193"/>
                    <a:pt x="868" y="3949"/>
                    <a:pt x="138" y="654"/>
                  </a:cubicBezTo>
                  <a:cubicBezTo>
                    <a:pt x="88" y="440"/>
                    <a:pt x="38" y="214"/>
                    <a:pt x="0" y="0"/>
                  </a:cubicBezTo>
                  <a:close/>
                  <a:moveTo>
                    <a:pt x="6438" y="11732"/>
                  </a:moveTo>
                  <a:cubicBezTo>
                    <a:pt x="6539" y="11808"/>
                    <a:pt x="6652" y="11896"/>
                    <a:pt x="6765" y="11971"/>
                  </a:cubicBezTo>
                  <a:cubicBezTo>
                    <a:pt x="6652" y="11896"/>
                    <a:pt x="6552" y="11808"/>
                    <a:pt x="6438" y="11732"/>
                  </a:cubicBezTo>
                  <a:close/>
                  <a:moveTo>
                    <a:pt x="8803" y="13204"/>
                  </a:moveTo>
                  <a:cubicBezTo>
                    <a:pt x="9318" y="13480"/>
                    <a:pt x="9859" y="13694"/>
                    <a:pt x="10412" y="13858"/>
                  </a:cubicBezTo>
                  <a:cubicBezTo>
                    <a:pt x="9859" y="13681"/>
                    <a:pt x="9318" y="13455"/>
                    <a:pt x="8803" y="13204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4"/>
            <p:cNvSpPr/>
            <p:nvPr/>
          </p:nvSpPr>
          <p:spPr>
            <a:xfrm>
              <a:off x="5975675" y="1980075"/>
              <a:ext cx="349625" cy="569675"/>
            </a:xfrm>
            <a:custGeom>
              <a:avLst/>
              <a:gdLst/>
              <a:ahLst/>
              <a:cxnLst/>
              <a:rect l="l" t="t" r="r" b="b"/>
              <a:pathLst>
                <a:path w="13985" h="22787" extrusionOk="0">
                  <a:moveTo>
                    <a:pt x="190" y="1"/>
                  </a:moveTo>
                  <a:cubicBezTo>
                    <a:pt x="193" y="13"/>
                    <a:pt x="197" y="26"/>
                    <a:pt x="201" y="38"/>
                  </a:cubicBezTo>
                  <a:lnTo>
                    <a:pt x="201" y="38"/>
                  </a:lnTo>
                  <a:lnTo>
                    <a:pt x="202" y="13"/>
                  </a:lnTo>
                  <a:lnTo>
                    <a:pt x="190" y="1"/>
                  </a:lnTo>
                  <a:close/>
                  <a:moveTo>
                    <a:pt x="201" y="38"/>
                  </a:moveTo>
                  <a:lnTo>
                    <a:pt x="39" y="3371"/>
                  </a:lnTo>
                  <a:cubicBezTo>
                    <a:pt x="1" y="5169"/>
                    <a:pt x="139" y="6955"/>
                    <a:pt x="441" y="8715"/>
                  </a:cubicBezTo>
                  <a:cubicBezTo>
                    <a:pt x="491" y="8942"/>
                    <a:pt x="529" y="9155"/>
                    <a:pt x="579" y="9369"/>
                  </a:cubicBezTo>
                  <a:cubicBezTo>
                    <a:pt x="1321" y="12676"/>
                    <a:pt x="2642" y="15908"/>
                    <a:pt x="4842" y="18473"/>
                  </a:cubicBezTo>
                  <a:cubicBezTo>
                    <a:pt x="5471" y="19177"/>
                    <a:pt x="6163" y="19844"/>
                    <a:pt x="6904" y="20435"/>
                  </a:cubicBezTo>
                  <a:cubicBezTo>
                    <a:pt x="7005" y="20523"/>
                    <a:pt x="7118" y="20611"/>
                    <a:pt x="7231" y="20686"/>
                  </a:cubicBezTo>
                  <a:cubicBezTo>
                    <a:pt x="7885" y="21139"/>
                    <a:pt x="8564" y="21541"/>
                    <a:pt x="9256" y="21919"/>
                  </a:cubicBezTo>
                  <a:cubicBezTo>
                    <a:pt x="9784" y="22170"/>
                    <a:pt x="10325" y="22384"/>
                    <a:pt x="10878" y="22573"/>
                  </a:cubicBezTo>
                  <a:cubicBezTo>
                    <a:pt x="11079" y="22635"/>
                    <a:pt x="11280" y="22686"/>
                    <a:pt x="11494" y="22749"/>
                  </a:cubicBezTo>
                  <a:lnTo>
                    <a:pt x="11545" y="22749"/>
                  </a:lnTo>
                  <a:cubicBezTo>
                    <a:pt x="11645" y="22774"/>
                    <a:pt x="11746" y="22786"/>
                    <a:pt x="11859" y="22786"/>
                  </a:cubicBezTo>
                  <a:cubicBezTo>
                    <a:pt x="12903" y="22786"/>
                    <a:pt x="13519" y="21403"/>
                    <a:pt x="13745" y="20246"/>
                  </a:cubicBezTo>
                  <a:cubicBezTo>
                    <a:pt x="13984" y="18951"/>
                    <a:pt x="13519" y="17593"/>
                    <a:pt x="12739" y="16537"/>
                  </a:cubicBezTo>
                  <a:cubicBezTo>
                    <a:pt x="11947" y="15480"/>
                    <a:pt x="10866" y="14688"/>
                    <a:pt x="9759" y="13984"/>
                  </a:cubicBezTo>
                  <a:cubicBezTo>
                    <a:pt x="8652" y="13267"/>
                    <a:pt x="7495" y="12626"/>
                    <a:pt x="6477" y="11796"/>
                  </a:cubicBezTo>
                  <a:cubicBezTo>
                    <a:pt x="4716" y="10362"/>
                    <a:pt x="3421" y="8439"/>
                    <a:pt x="2453" y="6389"/>
                  </a:cubicBezTo>
                  <a:cubicBezTo>
                    <a:pt x="1490" y="4351"/>
                    <a:pt x="851" y="2189"/>
                    <a:pt x="201" y="38"/>
                  </a:cubicBez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4"/>
            <p:cNvSpPr/>
            <p:nvPr/>
          </p:nvSpPr>
          <p:spPr>
            <a:xfrm>
              <a:off x="6181350" y="2398825"/>
              <a:ext cx="10300" cy="7275"/>
            </a:xfrm>
            <a:custGeom>
              <a:avLst/>
              <a:gdLst/>
              <a:ahLst/>
              <a:cxnLst/>
              <a:rect l="l" t="t" r="r" b="b"/>
              <a:pathLst>
                <a:path w="412" h="291" extrusionOk="0">
                  <a:moveTo>
                    <a:pt x="206" y="0"/>
                  </a:moveTo>
                  <a:cubicBezTo>
                    <a:pt x="180" y="0"/>
                    <a:pt x="152" y="8"/>
                    <a:pt x="124" y="26"/>
                  </a:cubicBezTo>
                  <a:lnTo>
                    <a:pt x="124" y="38"/>
                  </a:lnTo>
                  <a:cubicBezTo>
                    <a:pt x="0" y="131"/>
                    <a:pt x="87" y="291"/>
                    <a:pt x="205" y="291"/>
                  </a:cubicBezTo>
                  <a:cubicBezTo>
                    <a:pt x="232" y="291"/>
                    <a:pt x="260" y="283"/>
                    <a:pt x="287" y="264"/>
                  </a:cubicBezTo>
                  <a:cubicBezTo>
                    <a:pt x="412" y="171"/>
                    <a:pt x="330" y="0"/>
                    <a:pt x="2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4"/>
            <p:cNvSpPr/>
            <p:nvPr/>
          </p:nvSpPr>
          <p:spPr>
            <a:xfrm>
              <a:off x="6290650" y="2394875"/>
              <a:ext cx="8325" cy="5175"/>
            </a:xfrm>
            <a:custGeom>
              <a:avLst/>
              <a:gdLst/>
              <a:ahLst/>
              <a:cxnLst/>
              <a:rect l="l" t="t" r="r" b="b"/>
              <a:pathLst>
                <a:path w="333" h="207" extrusionOk="0">
                  <a:moveTo>
                    <a:pt x="187" y="0"/>
                  </a:moveTo>
                  <a:cubicBezTo>
                    <a:pt x="163" y="0"/>
                    <a:pt x="139" y="7"/>
                    <a:pt x="115" y="20"/>
                  </a:cubicBezTo>
                  <a:lnTo>
                    <a:pt x="102" y="20"/>
                  </a:lnTo>
                  <a:cubicBezTo>
                    <a:pt x="1" y="105"/>
                    <a:pt x="144" y="206"/>
                    <a:pt x="245" y="206"/>
                  </a:cubicBezTo>
                  <a:cubicBezTo>
                    <a:pt x="294" y="206"/>
                    <a:pt x="333" y="182"/>
                    <a:pt x="329" y="121"/>
                  </a:cubicBezTo>
                  <a:cubicBezTo>
                    <a:pt x="310" y="47"/>
                    <a:pt x="252" y="0"/>
                    <a:pt x="1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4"/>
            <p:cNvSpPr/>
            <p:nvPr/>
          </p:nvSpPr>
          <p:spPr>
            <a:xfrm>
              <a:off x="6408950" y="2282200"/>
              <a:ext cx="10300" cy="7275"/>
            </a:xfrm>
            <a:custGeom>
              <a:avLst/>
              <a:gdLst/>
              <a:ahLst/>
              <a:cxnLst/>
              <a:rect l="l" t="t" r="r" b="b"/>
              <a:pathLst>
                <a:path w="412" h="291" extrusionOk="0">
                  <a:moveTo>
                    <a:pt x="214" y="0"/>
                  </a:moveTo>
                  <a:cubicBezTo>
                    <a:pt x="189" y="0"/>
                    <a:pt x="163" y="8"/>
                    <a:pt x="136" y="25"/>
                  </a:cubicBezTo>
                  <a:lnTo>
                    <a:pt x="124" y="38"/>
                  </a:lnTo>
                  <a:cubicBezTo>
                    <a:pt x="0" y="131"/>
                    <a:pt x="96" y="290"/>
                    <a:pt x="210" y="290"/>
                  </a:cubicBezTo>
                  <a:cubicBezTo>
                    <a:pt x="236" y="290"/>
                    <a:pt x="262" y="283"/>
                    <a:pt x="287" y="264"/>
                  </a:cubicBezTo>
                  <a:cubicBezTo>
                    <a:pt x="412" y="171"/>
                    <a:pt x="331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4"/>
            <p:cNvSpPr/>
            <p:nvPr/>
          </p:nvSpPr>
          <p:spPr>
            <a:xfrm>
              <a:off x="6352625" y="2005225"/>
              <a:ext cx="9750" cy="7275"/>
            </a:xfrm>
            <a:custGeom>
              <a:avLst/>
              <a:gdLst/>
              <a:ahLst/>
              <a:cxnLst/>
              <a:rect l="l" t="t" r="r" b="b"/>
              <a:pathLst>
                <a:path w="390" h="291" extrusionOk="0">
                  <a:moveTo>
                    <a:pt x="189" y="1"/>
                  </a:moveTo>
                  <a:cubicBezTo>
                    <a:pt x="0" y="13"/>
                    <a:pt x="13" y="290"/>
                    <a:pt x="201" y="290"/>
                  </a:cubicBezTo>
                  <a:cubicBezTo>
                    <a:pt x="377" y="290"/>
                    <a:pt x="390" y="13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4"/>
            <p:cNvSpPr/>
            <p:nvPr/>
          </p:nvSpPr>
          <p:spPr>
            <a:xfrm>
              <a:off x="6466150" y="2050375"/>
              <a:ext cx="8575" cy="5375"/>
            </a:xfrm>
            <a:custGeom>
              <a:avLst/>
              <a:gdLst/>
              <a:ahLst/>
              <a:cxnLst/>
              <a:rect l="l" t="t" r="r" b="b"/>
              <a:pathLst>
                <a:path w="343" h="215" extrusionOk="0">
                  <a:moveTo>
                    <a:pt x="189" y="0"/>
                  </a:moveTo>
                  <a:cubicBezTo>
                    <a:pt x="168" y="0"/>
                    <a:pt x="146" y="6"/>
                    <a:pt x="124" y="18"/>
                  </a:cubicBezTo>
                  <a:lnTo>
                    <a:pt x="112" y="31"/>
                  </a:lnTo>
                  <a:cubicBezTo>
                    <a:pt x="0" y="108"/>
                    <a:pt x="152" y="214"/>
                    <a:pt x="256" y="214"/>
                  </a:cubicBezTo>
                  <a:cubicBezTo>
                    <a:pt x="304" y="214"/>
                    <a:pt x="342" y="191"/>
                    <a:pt x="338" y="131"/>
                  </a:cubicBezTo>
                  <a:cubicBezTo>
                    <a:pt x="319" y="55"/>
                    <a:pt x="257" y="0"/>
                    <a:pt x="1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4"/>
            <p:cNvSpPr/>
            <p:nvPr/>
          </p:nvSpPr>
          <p:spPr>
            <a:xfrm>
              <a:off x="6057850" y="2366750"/>
              <a:ext cx="10300" cy="7125"/>
            </a:xfrm>
            <a:custGeom>
              <a:avLst/>
              <a:gdLst/>
              <a:ahLst/>
              <a:cxnLst/>
              <a:rect l="l" t="t" r="r" b="b"/>
              <a:pathLst>
                <a:path w="412" h="285" extrusionOk="0">
                  <a:moveTo>
                    <a:pt x="212" y="1"/>
                  </a:moveTo>
                  <a:cubicBezTo>
                    <a:pt x="187" y="1"/>
                    <a:pt x="161" y="8"/>
                    <a:pt x="134" y="26"/>
                  </a:cubicBezTo>
                  <a:lnTo>
                    <a:pt x="122" y="39"/>
                  </a:lnTo>
                  <a:cubicBezTo>
                    <a:pt x="1" y="129"/>
                    <a:pt x="90" y="284"/>
                    <a:pt x="207" y="284"/>
                  </a:cubicBezTo>
                  <a:cubicBezTo>
                    <a:pt x="237" y="284"/>
                    <a:pt x="268" y="275"/>
                    <a:pt x="298" y="252"/>
                  </a:cubicBezTo>
                  <a:cubicBezTo>
                    <a:pt x="412" y="169"/>
                    <a:pt x="329" y="1"/>
                    <a:pt x="2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4"/>
            <p:cNvSpPr/>
            <p:nvPr/>
          </p:nvSpPr>
          <p:spPr>
            <a:xfrm>
              <a:off x="6039875" y="2274325"/>
              <a:ext cx="10300" cy="7300"/>
            </a:xfrm>
            <a:custGeom>
              <a:avLst/>
              <a:gdLst/>
              <a:ahLst/>
              <a:cxnLst/>
              <a:rect l="l" t="t" r="r" b="b"/>
              <a:pathLst>
                <a:path w="412" h="292" extrusionOk="0">
                  <a:moveTo>
                    <a:pt x="214" y="1"/>
                  </a:moveTo>
                  <a:cubicBezTo>
                    <a:pt x="189" y="1"/>
                    <a:pt x="163" y="8"/>
                    <a:pt x="136" y="26"/>
                  </a:cubicBezTo>
                  <a:lnTo>
                    <a:pt x="124" y="39"/>
                  </a:lnTo>
                  <a:cubicBezTo>
                    <a:pt x="0" y="131"/>
                    <a:pt x="96" y="291"/>
                    <a:pt x="210" y="291"/>
                  </a:cubicBezTo>
                  <a:cubicBezTo>
                    <a:pt x="236" y="291"/>
                    <a:pt x="262" y="283"/>
                    <a:pt x="287" y="265"/>
                  </a:cubicBezTo>
                  <a:cubicBezTo>
                    <a:pt x="412" y="171"/>
                    <a:pt x="331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4"/>
            <p:cNvSpPr/>
            <p:nvPr/>
          </p:nvSpPr>
          <p:spPr>
            <a:xfrm>
              <a:off x="6030375" y="2191350"/>
              <a:ext cx="9775" cy="7250"/>
            </a:xfrm>
            <a:custGeom>
              <a:avLst/>
              <a:gdLst/>
              <a:ahLst/>
              <a:cxnLst/>
              <a:rect l="l" t="t" r="r" b="b"/>
              <a:pathLst>
                <a:path w="391" h="290" extrusionOk="0">
                  <a:moveTo>
                    <a:pt x="190" y="0"/>
                  </a:moveTo>
                  <a:cubicBezTo>
                    <a:pt x="1" y="13"/>
                    <a:pt x="13" y="289"/>
                    <a:pt x="190" y="289"/>
                  </a:cubicBezTo>
                  <a:cubicBezTo>
                    <a:pt x="378" y="289"/>
                    <a:pt x="391" y="13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4"/>
            <p:cNvSpPr/>
            <p:nvPr/>
          </p:nvSpPr>
          <p:spPr>
            <a:xfrm>
              <a:off x="6025350" y="2102200"/>
              <a:ext cx="6350" cy="6700"/>
            </a:xfrm>
            <a:custGeom>
              <a:avLst/>
              <a:gdLst/>
              <a:ahLst/>
              <a:cxnLst/>
              <a:rect l="l" t="t" r="r" b="b"/>
              <a:pathLst>
                <a:path w="254" h="268" extrusionOk="0">
                  <a:moveTo>
                    <a:pt x="137" y="1"/>
                  </a:moveTo>
                  <a:cubicBezTo>
                    <a:pt x="123" y="1"/>
                    <a:pt x="107" y="7"/>
                    <a:pt x="89" y="20"/>
                  </a:cubicBezTo>
                  <a:lnTo>
                    <a:pt x="76" y="20"/>
                  </a:lnTo>
                  <a:cubicBezTo>
                    <a:pt x="1" y="95"/>
                    <a:pt x="13" y="209"/>
                    <a:pt x="101" y="259"/>
                  </a:cubicBezTo>
                  <a:cubicBezTo>
                    <a:pt x="116" y="265"/>
                    <a:pt x="129" y="268"/>
                    <a:pt x="140" y="268"/>
                  </a:cubicBezTo>
                  <a:cubicBezTo>
                    <a:pt x="254" y="268"/>
                    <a:pt x="235" y="1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4"/>
            <p:cNvSpPr/>
            <p:nvPr/>
          </p:nvSpPr>
          <p:spPr>
            <a:xfrm>
              <a:off x="6531875" y="2028500"/>
              <a:ext cx="10350" cy="7275"/>
            </a:xfrm>
            <a:custGeom>
              <a:avLst/>
              <a:gdLst/>
              <a:ahLst/>
              <a:cxnLst/>
              <a:rect l="l" t="t" r="r" b="b"/>
              <a:pathLst>
                <a:path w="414" h="291" extrusionOk="0">
                  <a:moveTo>
                    <a:pt x="218" y="0"/>
                  </a:moveTo>
                  <a:cubicBezTo>
                    <a:pt x="192" y="0"/>
                    <a:pt x="165" y="8"/>
                    <a:pt x="136" y="26"/>
                  </a:cubicBezTo>
                  <a:lnTo>
                    <a:pt x="123" y="38"/>
                  </a:lnTo>
                  <a:cubicBezTo>
                    <a:pt x="0" y="131"/>
                    <a:pt x="95" y="291"/>
                    <a:pt x="217" y="291"/>
                  </a:cubicBezTo>
                  <a:cubicBezTo>
                    <a:pt x="244" y="291"/>
                    <a:pt x="272" y="283"/>
                    <a:pt x="300" y="264"/>
                  </a:cubicBezTo>
                  <a:cubicBezTo>
                    <a:pt x="414" y="171"/>
                    <a:pt x="339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4"/>
            <p:cNvSpPr/>
            <p:nvPr/>
          </p:nvSpPr>
          <p:spPr>
            <a:xfrm>
              <a:off x="6425550" y="2386875"/>
              <a:ext cx="9775" cy="6950"/>
            </a:xfrm>
            <a:custGeom>
              <a:avLst/>
              <a:gdLst/>
              <a:ahLst/>
              <a:cxnLst/>
              <a:rect l="l" t="t" r="r" b="b"/>
              <a:pathLst>
                <a:path w="391" h="278" extrusionOk="0">
                  <a:moveTo>
                    <a:pt x="189" y="1"/>
                  </a:moveTo>
                  <a:cubicBezTo>
                    <a:pt x="0" y="1"/>
                    <a:pt x="13" y="277"/>
                    <a:pt x="189" y="277"/>
                  </a:cubicBezTo>
                  <a:cubicBezTo>
                    <a:pt x="365" y="277"/>
                    <a:pt x="390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4"/>
            <p:cNvSpPr/>
            <p:nvPr/>
          </p:nvSpPr>
          <p:spPr>
            <a:xfrm>
              <a:off x="6439475" y="2474100"/>
              <a:ext cx="8525" cy="5325"/>
            </a:xfrm>
            <a:custGeom>
              <a:avLst/>
              <a:gdLst/>
              <a:ahLst/>
              <a:cxnLst/>
              <a:rect l="l" t="t" r="r" b="b"/>
              <a:pathLst>
                <a:path w="341" h="213" extrusionOk="0">
                  <a:moveTo>
                    <a:pt x="194" y="0"/>
                  </a:moveTo>
                  <a:cubicBezTo>
                    <a:pt x="171" y="0"/>
                    <a:pt x="146" y="6"/>
                    <a:pt x="122" y="20"/>
                  </a:cubicBezTo>
                  <a:lnTo>
                    <a:pt x="110" y="33"/>
                  </a:lnTo>
                  <a:cubicBezTo>
                    <a:pt x="0" y="108"/>
                    <a:pt x="145" y="212"/>
                    <a:pt x="248" y="212"/>
                  </a:cubicBezTo>
                  <a:cubicBezTo>
                    <a:pt x="299" y="212"/>
                    <a:pt x="340" y="187"/>
                    <a:pt x="336" y="121"/>
                  </a:cubicBezTo>
                  <a:cubicBezTo>
                    <a:pt x="318" y="47"/>
                    <a:pt x="259" y="0"/>
                    <a:pt x="1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4"/>
            <p:cNvSpPr/>
            <p:nvPr/>
          </p:nvSpPr>
          <p:spPr>
            <a:xfrm>
              <a:off x="5991100" y="1941100"/>
              <a:ext cx="504900" cy="54100"/>
            </a:xfrm>
            <a:custGeom>
              <a:avLst/>
              <a:gdLst/>
              <a:ahLst/>
              <a:cxnLst/>
              <a:rect l="l" t="t" r="r" b="b"/>
              <a:pathLst>
                <a:path w="20196" h="2164" extrusionOk="0">
                  <a:moveTo>
                    <a:pt x="20032" y="1"/>
                  </a:moveTo>
                  <a:cubicBezTo>
                    <a:pt x="19453" y="1"/>
                    <a:pt x="16875" y="667"/>
                    <a:pt x="13392" y="1032"/>
                  </a:cubicBezTo>
                  <a:cubicBezTo>
                    <a:pt x="13405" y="1233"/>
                    <a:pt x="13417" y="1434"/>
                    <a:pt x="13430" y="1623"/>
                  </a:cubicBezTo>
                  <a:cubicBezTo>
                    <a:pt x="13430" y="1711"/>
                    <a:pt x="13430" y="1786"/>
                    <a:pt x="13443" y="1862"/>
                  </a:cubicBezTo>
                  <a:cubicBezTo>
                    <a:pt x="13681" y="1836"/>
                    <a:pt x="13908" y="1799"/>
                    <a:pt x="14147" y="1774"/>
                  </a:cubicBezTo>
                  <a:cubicBezTo>
                    <a:pt x="15216" y="1598"/>
                    <a:pt x="16284" y="1371"/>
                    <a:pt x="17341" y="1095"/>
                  </a:cubicBezTo>
                  <a:cubicBezTo>
                    <a:pt x="19139" y="604"/>
                    <a:pt x="20195" y="139"/>
                    <a:pt x="20157" y="38"/>
                  </a:cubicBezTo>
                  <a:cubicBezTo>
                    <a:pt x="20157" y="13"/>
                    <a:pt x="20107" y="1"/>
                    <a:pt x="20032" y="1"/>
                  </a:cubicBezTo>
                  <a:close/>
                  <a:moveTo>
                    <a:pt x="226" y="667"/>
                  </a:moveTo>
                  <a:cubicBezTo>
                    <a:pt x="101" y="667"/>
                    <a:pt x="38" y="692"/>
                    <a:pt x="38" y="717"/>
                  </a:cubicBezTo>
                  <a:cubicBezTo>
                    <a:pt x="0" y="831"/>
                    <a:pt x="1094" y="1220"/>
                    <a:pt x="2917" y="1585"/>
                  </a:cubicBezTo>
                  <a:cubicBezTo>
                    <a:pt x="3986" y="1799"/>
                    <a:pt x="5068" y="1950"/>
                    <a:pt x="6149" y="2038"/>
                  </a:cubicBezTo>
                  <a:cubicBezTo>
                    <a:pt x="7067" y="2113"/>
                    <a:pt x="8060" y="2163"/>
                    <a:pt x="9104" y="2163"/>
                  </a:cubicBezTo>
                  <a:cubicBezTo>
                    <a:pt x="9444" y="2163"/>
                    <a:pt x="9796" y="2163"/>
                    <a:pt x="10160" y="2151"/>
                  </a:cubicBezTo>
                  <a:cubicBezTo>
                    <a:pt x="11255" y="2113"/>
                    <a:pt x="12298" y="2013"/>
                    <a:pt x="13279" y="1887"/>
                  </a:cubicBezTo>
                  <a:cubicBezTo>
                    <a:pt x="13279" y="1811"/>
                    <a:pt x="13266" y="1723"/>
                    <a:pt x="13266" y="1635"/>
                  </a:cubicBezTo>
                  <a:cubicBezTo>
                    <a:pt x="13254" y="1447"/>
                    <a:pt x="13241" y="1258"/>
                    <a:pt x="13216" y="1057"/>
                  </a:cubicBezTo>
                  <a:cubicBezTo>
                    <a:pt x="12248" y="1157"/>
                    <a:pt x="11217" y="1233"/>
                    <a:pt x="10123" y="1271"/>
                  </a:cubicBezTo>
                  <a:cubicBezTo>
                    <a:pt x="9607" y="1283"/>
                    <a:pt x="9079" y="1296"/>
                    <a:pt x="8576" y="1296"/>
                  </a:cubicBezTo>
                  <a:cubicBezTo>
                    <a:pt x="6765" y="1283"/>
                    <a:pt x="4942" y="1183"/>
                    <a:pt x="3131" y="981"/>
                  </a:cubicBezTo>
                  <a:cubicBezTo>
                    <a:pt x="1672" y="818"/>
                    <a:pt x="641" y="667"/>
                    <a:pt x="226" y="667"/>
                  </a:cubicBez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4"/>
            <p:cNvSpPr/>
            <p:nvPr/>
          </p:nvSpPr>
          <p:spPr>
            <a:xfrm>
              <a:off x="6036350" y="1959325"/>
              <a:ext cx="138050" cy="550175"/>
            </a:xfrm>
            <a:custGeom>
              <a:avLst/>
              <a:gdLst/>
              <a:ahLst/>
              <a:cxnLst/>
              <a:rect l="l" t="t" r="r" b="b"/>
              <a:pathLst>
                <a:path w="5522" h="22007" extrusionOk="0">
                  <a:moveTo>
                    <a:pt x="13" y="1"/>
                  </a:moveTo>
                  <a:cubicBezTo>
                    <a:pt x="1" y="89"/>
                    <a:pt x="1" y="164"/>
                    <a:pt x="13" y="240"/>
                  </a:cubicBezTo>
                  <a:cubicBezTo>
                    <a:pt x="13" y="416"/>
                    <a:pt x="26" y="630"/>
                    <a:pt x="26" y="919"/>
                  </a:cubicBezTo>
                  <a:cubicBezTo>
                    <a:pt x="51" y="1497"/>
                    <a:pt x="89" y="2340"/>
                    <a:pt x="177" y="3384"/>
                  </a:cubicBezTo>
                  <a:cubicBezTo>
                    <a:pt x="391" y="6112"/>
                    <a:pt x="768" y="8816"/>
                    <a:pt x="1296" y="11482"/>
                  </a:cubicBezTo>
                  <a:cubicBezTo>
                    <a:pt x="1610" y="13054"/>
                    <a:pt x="1950" y="14537"/>
                    <a:pt x="2315" y="15870"/>
                  </a:cubicBezTo>
                  <a:cubicBezTo>
                    <a:pt x="2491" y="16537"/>
                    <a:pt x="2667" y="17165"/>
                    <a:pt x="2843" y="17756"/>
                  </a:cubicBezTo>
                  <a:cubicBezTo>
                    <a:pt x="2994" y="18310"/>
                    <a:pt x="3182" y="18850"/>
                    <a:pt x="3409" y="19379"/>
                  </a:cubicBezTo>
                  <a:cubicBezTo>
                    <a:pt x="3761" y="20133"/>
                    <a:pt x="4251" y="20825"/>
                    <a:pt x="4842" y="21403"/>
                  </a:cubicBezTo>
                  <a:cubicBezTo>
                    <a:pt x="5043" y="21604"/>
                    <a:pt x="5219" y="21768"/>
                    <a:pt x="5333" y="21868"/>
                  </a:cubicBezTo>
                  <a:cubicBezTo>
                    <a:pt x="5395" y="21919"/>
                    <a:pt x="5458" y="21969"/>
                    <a:pt x="5521" y="22007"/>
                  </a:cubicBezTo>
                  <a:cubicBezTo>
                    <a:pt x="5471" y="21944"/>
                    <a:pt x="5421" y="21894"/>
                    <a:pt x="5358" y="21831"/>
                  </a:cubicBezTo>
                  <a:cubicBezTo>
                    <a:pt x="5245" y="21730"/>
                    <a:pt x="5081" y="21567"/>
                    <a:pt x="4880" y="21353"/>
                  </a:cubicBezTo>
                  <a:cubicBezTo>
                    <a:pt x="4314" y="20762"/>
                    <a:pt x="3849" y="20083"/>
                    <a:pt x="3522" y="19328"/>
                  </a:cubicBezTo>
                  <a:cubicBezTo>
                    <a:pt x="3295" y="18800"/>
                    <a:pt x="3119" y="18272"/>
                    <a:pt x="2981" y="17719"/>
                  </a:cubicBezTo>
                  <a:cubicBezTo>
                    <a:pt x="2805" y="17128"/>
                    <a:pt x="2642" y="16499"/>
                    <a:pt x="2465" y="15833"/>
                  </a:cubicBezTo>
                  <a:cubicBezTo>
                    <a:pt x="2113" y="14487"/>
                    <a:pt x="1774" y="13016"/>
                    <a:pt x="1459" y="11457"/>
                  </a:cubicBezTo>
                  <a:cubicBezTo>
                    <a:pt x="931" y="8778"/>
                    <a:pt x="542" y="6087"/>
                    <a:pt x="290" y="3371"/>
                  </a:cubicBezTo>
                  <a:cubicBezTo>
                    <a:pt x="189" y="2340"/>
                    <a:pt x="127" y="1497"/>
                    <a:pt x="89" y="906"/>
                  </a:cubicBezTo>
                  <a:cubicBezTo>
                    <a:pt x="64" y="630"/>
                    <a:pt x="51" y="403"/>
                    <a:pt x="39" y="240"/>
                  </a:cubicBezTo>
                  <a:cubicBezTo>
                    <a:pt x="39" y="164"/>
                    <a:pt x="26" y="76"/>
                    <a:pt x="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4"/>
            <p:cNvSpPr/>
            <p:nvPr/>
          </p:nvSpPr>
          <p:spPr>
            <a:xfrm>
              <a:off x="6370525" y="2239450"/>
              <a:ext cx="39025" cy="302125"/>
            </a:xfrm>
            <a:custGeom>
              <a:avLst/>
              <a:gdLst/>
              <a:ahLst/>
              <a:cxnLst/>
              <a:rect l="l" t="t" r="r" b="b"/>
              <a:pathLst>
                <a:path w="1561" h="12085" extrusionOk="0">
                  <a:moveTo>
                    <a:pt x="51" y="0"/>
                  </a:moveTo>
                  <a:cubicBezTo>
                    <a:pt x="1" y="0"/>
                    <a:pt x="290" y="2716"/>
                    <a:pt x="692" y="6048"/>
                  </a:cubicBezTo>
                  <a:cubicBezTo>
                    <a:pt x="1095" y="9393"/>
                    <a:pt x="1460" y="12084"/>
                    <a:pt x="1510" y="12084"/>
                  </a:cubicBezTo>
                  <a:cubicBezTo>
                    <a:pt x="1560" y="12072"/>
                    <a:pt x="1271" y="9368"/>
                    <a:pt x="869" y="6023"/>
                  </a:cubicBezTo>
                  <a:cubicBezTo>
                    <a:pt x="466" y="2691"/>
                    <a:pt x="101" y="0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4"/>
            <p:cNvSpPr/>
            <p:nvPr/>
          </p:nvSpPr>
          <p:spPr>
            <a:xfrm>
              <a:off x="6244150" y="1859050"/>
              <a:ext cx="83975" cy="189600"/>
            </a:xfrm>
            <a:custGeom>
              <a:avLst/>
              <a:gdLst/>
              <a:ahLst/>
              <a:cxnLst/>
              <a:rect l="l" t="t" r="r" b="b"/>
              <a:pathLst>
                <a:path w="3359" h="7584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101"/>
                    <a:pt x="114" y="189"/>
                    <a:pt x="189" y="277"/>
                  </a:cubicBezTo>
                  <a:cubicBezTo>
                    <a:pt x="315" y="453"/>
                    <a:pt x="516" y="705"/>
                    <a:pt x="755" y="1019"/>
                  </a:cubicBezTo>
                  <a:cubicBezTo>
                    <a:pt x="1246" y="1635"/>
                    <a:pt x="1925" y="2490"/>
                    <a:pt x="2679" y="3421"/>
                  </a:cubicBezTo>
                  <a:lnTo>
                    <a:pt x="2968" y="3760"/>
                  </a:lnTo>
                  <a:cubicBezTo>
                    <a:pt x="2981" y="3798"/>
                    <a:pt x="3019" y="3823"/>
                    <a:pt x="3019" y="3836"/>
                  </a:cubicBezTo>
                  <a:lnTo>
                    <a:pt x="3031" y="3861"/>
                  </a:lnTo>
                  <a:lnTo>
                    <a:pt x="3044" y="3911"/>
                  </a:lnTo>
                  <a:cubicBezTo>
                    <a:pt x="3056" y="3974"/>
                    <a:pt x="3056" y="4050"/>
                    <a:pt x="3069" y="4113"/>
                  </a:cubicBezTo>
                  <a:cubicBezTo>
                    <a:pt x="3107" y="4402"/>
                    <a:pt x="3119" y="4666"/>
                    <a:pt x="3144" y="4930"/>
                  </a:cubicBezTo>
                  <a:cubicBezTo>
                    <a:pt x="3170" y="5433"/>
                    <a:pt x="3195" y="5898"/>
                    <a:pt x="3220" y="6313"/>
                  </a:cubicBezTo>
                  <a:cubicBezTo>
                    <a:pt x="3270" y="7093"/>
                    <a:pt x="3308" y="7583"/>
                    <a:pt x="3333" y="7583"/>
                  </a:cubicBezTo>
                  <a:cubicBezTo>
                    <a:pt x="3358" y="7470"/>
                    <a:pt x="3358" y="7344"/>
                    <a:pt x="3358" y="7231"/>
                  </a:cubicBezTo>
                  <a:cubicBezTo>
                    <a:pt x="3358" y="7017"/>
                    <a:pt x="3358" y="6703"/>
                    <a:pt x="3358" y="6301"/>
                  </a:cubicBezTo>
                  <a:cubicBezTo>
                    <a:pt x="3346" y="5911"/>
                    <a:pt x="3333" y="5445"/>
                    <a:pt x="3308" y="4917"/>
                  </a:cubicBezTo>
                  <a:cubicBezTo>
                    <a:pt x="3295" y="4653"/>
                    <a:pt x="3283" y="4389"/>
                    <a:pt x="3245" y="4100"/>
                  </a:cubicBezTo>
                  <a:cubicBezTo>
                    <a:pt x="3245" y="4024"/>
                    <a:pt x="3232" y="3949"/>
                    <a:pt x="3220" y="3886"/>
                  </a:cubicBezTo>
                  <a:lnTo>
                    <a:pt x="3207" y="3823"/>
                  </a:lnTo>
                  <a:cubicBezTo>
                    <a:pt x="3195" y="3798"/>
                    <a:pt x="3195" y="3773"/>
                    <a:pt x="3182" y="3748"/>
                  </a:cubicBezTo>
                  <a:cubicBezTo>
                    <a:pt x="3170" y="3723"/>
                    <a:pt x="3157" y="3710"/>
                    <a:pt x="3144" y="3698"/>
                  </a:cubicBezTo>
                  <a:lnTo>
                    <a:pt x="3107" y="3647"/>
                  </a:lnTo>
                  <a:lnTo>
                    <a:pt x="2818" y="3308"/>
                  </a:lnTo>
                  <a:cubicBezTo>
                    <a:pt x="2063" y="2377"/>
                    <a:pt x="1371" y="1535"/>
                    <a:pt x="856" y="944"/>
                  </a:cubicBezTo>
                  <a:cubicBezTo>
                    <a:pt x="604" y="642"/>
                    <a:pt x="391" y="403"/>
                    <a:pt x="240" y="239"/>
                  </a:cubicBezTo>
                  <a:cubicBezTo>
                    <a:pt x="101" y="76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4"/>
            <p:cNvSpPr/>
            <p:nvPr/>
          </p:nvSpPr>
          <p:spPr>
            <a:xfrm>
              <a:off x="6104575" y="2367275"/>
              <a:ext cx="274775" cy="16525"/>
            </a:xfrm>
            <a:custGeom>
              <a:avLst/>
              <a:gdLst/>
              <a:ahLst/>
              <a:cxnLst/>
              <a:rect l="l" t="t" r="r" b="b"/>
              <a:pathLst>
                <a:path w="10991" h="661" extrusionOk="0">
                  <a:moveTo>
                    <a:pt x="10878" y="0"/>
                  </a:moveTo>
                  <a:cubicBezTo>
                    <a:pt x="10773" y="0"/>
                    <a:pt x="10665" y="12"/>
                    <a:pt x="10563" y="30"/>
                  </a:cubicBezTo>
                  <a:lnTo>
                    <a:pt x="9381" y="131"/>
                  </a:lnTo>
                  <a:cubicBezTo>
                    <a:pt x="8388" y="219"/>
                    <a:pt x="7030" y="332"/>
                    <a:pt x="5508" y="407"/>
                  </a:cubicBezTo>
                  <a:cubicBezTo>
                    <a:pt x="3987" y="495"/>
                    <a:pt x="2616" y="521"/>
                    <a:pt x="1623" y="521"/>
                  </a:cubicBezTo>
                  <a:lnTo>
                    <a:pt x="441" y="533"/>
                  </a:lnTo>
                  <a:cubicBezTo>
                    <a:pt x="290" y="533"/>
                    <a:pt x="151" y="533"/>
                    <a:pt x="1" y="558"/>
                  </a:cubicBezTo>
                  <a:cubicBezTo>
                    <a:pt x="151" y="596"/>
                    <a:pt x="290" y="609"/>
                    <a:pt x="441" y="609"/>
                  </a:cubicBezTo>
                  <a:cubicBezTo>
                    <a:pt x="717" y="621"/>
                    <a:pt x="1120" y="646"/>
                    <a:pt x="1623" y="646"/>
                  </a:cubicBezTo>
                  <a:cubicBezTo>
                    <a:pt x="1969" y="655"/>
                    <a:pt x="2361" y="661"/>
                    <a:pt x="2789" y="661"/>
                  </a:cubicBezTo>
                  <a:cubicBezTo>
                    <a:pt x="3589" y="661"/>
                    <a:pt x="4517" y="641"/>
                    <a:pt x="5508" y="583"/>
                  </a:cubicBezTo>
                  <a:cubicBezTo>
                    <a:pt x="7042" y="508"/>
                    <a:pt x="8413" y="382"/>
                    <a:pt x="9394" y="256"/>
                  </a:cubicBezTo>
                  <a:cubicBezTo>
                    <a:pt x="9897" y="194"/>
                    <a:pt x="10287" y="143"/>
                    <a:pt x="10563" y="93"/>
                  </a:cubicBezTo>
                  <a:cubicBezTo>
                    <a:pt x="10714" y="80"/>
                    <a:pt x="10853" y="43"/>
                    <a:pt x="10991" y="5"/>
                  </a:cubicBezTo>
                  <a:cubicBezTo>
                    <a:pt x="10954" y="2"/>
                    <a:pt x="10916" y="0"/>
                    <a:pt x="108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4"/>
            <p:cNvSpPr/>
            <p:nvPr/>
          </p:nvSpPr>
          <p:spPr>
            <a:xfrm>
              <a:off x="6404175" y="2039750"/>
              <a:ext cx="171975" cy="53125"/>
            </a:xfrm>
            <a:custGeom>
              <a:avLst/>
              <a:gdLst/>
              <a:ahLst/>
              <a:cxnLst/>
              <a:rect l="l" t="t" r="r" b="b"/>
              <a:pathLst>
                <a:path w="6879" h="2125" extrusionOk="0">
                  <a:moveTo>
                    <a:pt x="6873" y="1"/>
                  </a:moveTo>
                  <a:cubicBezTo>
                    <a:pt x="6823" y="1"/>
                    <a:pt x="6478" y="182"/>
                    <a:pt x="5911" y="431"/>
                  </a:cubicBezTo>
                  <a:cubicBezTo>
                    <a:pt x="5131" y="770"/>
                    <a:pt x="4339" y="1059"/>
                    <a:pt x="3521" y="1286"/>
                  </a:cubicBezTo>
                  <a:cubicBezTo>
                    <a:pt x="2566" y="1575"/>
                    <a:pt x="1685" y="1764"/>
                    <a:pt x="1044" y="1889"/>
                  </a:cubicBezTo>
                  <a:cubicBezTo>
                    <a:pt x="403" y="2028"/>
                    <a:pt x="0" y="2090"/>
                    <a:pt x="0" y="2116"/>
                  </a:cubicBezTo>
                  <a:cubicBezTo>
                    <a:pt x="3" y="2122"/>
                    <a:pt x="28" y="2125"/>
                    <a:pt x="73" y="2125"/>
                  </a:cubicBezTo>
                  <a:cubicBezTo>
                    <a:pt x="217" y="2125"/>
                    <a:pt x="570" y="2092"/>
                    <a:pt x="1069" y="2015"/>
                  </a:cubicBezTo>
                  <a:cubicBezTo>
                    <a:pt x="1912" y="1889"/>
                    <a:pt x="2742" y="1701"/>
                    <a:pt x="3572" y="1462"/>
                  </a:cubicBezTo>
                  <a:cubicBezTo>
                    <a:pt x="4389" y="1223"/>
                    <a:pt x="5194" y="921"/>
                    <a:pt x="5961" y="544"/>
                  </a:cubicBezTo>
                  <a:cubicBezTo>
                    <a:pt x="6200" y="431"/>
                    <a:pt x="6426" y="305"/>
                    <a:pt x="6652" y="167"/>
                  </a:cubicBezTo>
                  <a:cubicBezTo>
                    <a:pt x="6803" y="66"/>
                    <a:pt x="6879" y="3"/>
                    <a:pt x="6879" y="3"/>
                  </a:cubicBezTo>
                  <a:cubicBezTo>
                    <a:pt x="6878" y="2"/>
                    <a:pt x="6876" y="1"/>
                    <a:pt x="6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4"/>
            <p:cNvSpPr/>
            <p:nvPr/>
          </p:nvSpPr>
          <p:spPr>
            <a:xfrm>
              <a:off x="6210825" y="2043575"/>
              <a:ext cx="232350" cy="199000"/>
            </a:xfrm>
            <a:custGeom>
              <a:avLst/>
              <a:gdLst/>
              <a:ahLst/>
              <a:cxnLst/>
              <a:rect l="l" t="t" r="r" b="b"/>
              <a:pathLst>
                <a:path w="9294" h="7960" extrusionOk="0">
                  <a:moveTo>
                    <a:pt x="5307" y="1"/>
                  </a:moveTo>
                  <a:cubicBezTo>
                    <a:pt x="1761" y="1"/>
                    <a:pt x="1" y="4289"/>
                    <a:pt x="2503" y="6791"/>
                  </a:cubicBezTo>
                  <a:cubicBezTo>
                    <a:pt x="3315" y="7599"/>
                    <a:pt x="4309" y="7960"/>
                    <a:pt x="5284" y="7960"/>
                  </a:cubicBezTo>
                  <a:cubicBezTo>
                    <a:pt x="7332" y="7960"/>
                    <a:pt x="9294" y="6368"/>
                    <a:pt x="9294" y="3975"/>
                  </a:cubicBezTo>
                  <a:cubicBezTo>
                    <a:pt x="9281" y="1774"/>
                    <a:pt x="7508" y="1"/>
                    <a:pt x="5307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4"/>
            <p:cNvSpPr/>
            <p:nvPr/>
          </p:nvSpPr>
          <p:spPr>
            <a:xfrm>
              <a:off x="6246675" y="2070300"/>
              <a:ext cx="169150" cy="145100"/>
            </a:xfrm>
            <a:custGeom>
              <a:avLst/>
              <a:gdLst/>
              <a:ahLst/>
              <a:cxnLst/>
              <a:rect l="l" t="t" r="r" b="b"/>
              <a:pathLst>
                <a:path w="6766" h="5804" extrusionOk="0">
                  <a:moveTo>
                    <a:pt x="3873" y="1"/>
                  </a:moveTo>
                  <a:cubicBezTo>
                    <a:pt x="1296" y="1"/>
                    <a:pt x="0" y="3119"/>
                    <a:pt x="1824" y="4943"/>
                  </a:cubicBezTo>
                  <a:cubicBezTo>
                    <a:pt x="2415" y="5538"/>
                    <a:pt x="3142" y="5804"/>
                    <a:pt x="3855" y="5804"/>
                  </a:cubicBezTo>
                  <a:cubicBezTo>
                    <a:pt x="5341" y="5804"/>
                    <a:pt x="6766" y="4648"/>
                    <a:pt x="6766" y="2906"/>
                  </a:cubicBezTo>
                  <a:cubicBezTo>
                    <a:pt x="6766" y="1296"/>
                    <a:pt x="5470" y="1"/>
                    <a:pt x="38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4"/>
            <p:cNvSpPr/>
            <p:nvPr/>
          </p:nvSpPr>
          <p:spPr>
            <a:xfrm>
              <a:off x="6302625" y="2093575"/>
              <a:ext cx="79875" cy="90250"/>
            </a:xfrm>
            <a:custGeom>
              <a:avLst/>
              <a:gdLst/>
              <a:ahLst/>
              <a:cxnLst/>
              <a:rect l="l" t="t" r="r" b="b"/>
              <a:pathLst>
                <a:path w="3195" h="3610" extrusionOk="0">
                  <a:moveTo>
                    <a:pt x="1522" y="0"/>
                  </a:moveTo>
                  <a:lnTo>
                    <a:pt x="1485" y="25"/>
                  </a:lnTo>
                  <a:lnTo>
                    <a:pt x="47" y="963"/>
                  </a:lnTo>
                  <a:lnTo>
                    <a:pt x="47" y="963"/>
                  </a:lnTo>
                  <a:cubicBezTo>
                    <a:pt x="49" y="958"/>
                    <a:pt x="50" y="954"/>
                    <a:pt x="49" y="954"/>
                  </a:cubicBezTo>
                  <a:lnTo>
                    <a:pt x="49" y="954"/>
                  </a:lnTo>
                  <a:cubicBezTo>
                    <a:pt x="48" y="954"/>
                    <a:pt x="45" y="958"/>
                    <a:pt x="38" y="969"/>
                  </a:cubicBezTo>
                  <a:lnTo>
                    <a:pt x="47" y="963"/>
                  </a:lnTo>
                  <a:lnTo>
                    <a:pt x="47" y="963"/>
                  </a:lnTo>
                  <a:cubicBezTo>
                    <a:pt x="37" y="989"/>
                    <a:pt x="4" y="1057"/>
                    <a:pt x="1" y="1057"/>
                  </a:cubicBezTo>
                  <a:cubicBezTo>
                    <a:pt x="1" y="1057"/>
                    <a:pt x="1" y="1057"/>
                    <a:pt x="1" y="1057"/>
                  </a:cubicBezTo>
                  <a:lnTo>
                    <a:pt x="1" y="1107"/>
                  </a:lnTo>
                  <a:lnTo>
                    <a:pt x="1" y="1157"/>
                  </a:lnTo>
                  <a:lnTo>
                    <a:pt x="13" y="1270"/>
                  </a:lnTo>
                  <a:lnTo>
                    <a:pt x="26" y="1497"/>
                  </a:lnTo>
                  <a:cubicBezTo>
                    <a:pt x="26" y="1648"/>
                    <a:pt x="38" y="1786"/>
                    <a:pt x="51" y="1937"/>
                  </a:cubicBezTo>
                  <a:cubicBezTo>
                    <a:pt x="64" y="2226"/>
                    <a:pt x="89" y="2503"/>
                    <a:pt x="101" y="2767"/>
                  </a:cubicBezTo>
                  <a:lnTo>
                    <a:pt x="101" y="2817"/>
                  </a:lnTo>
                  <a:lnTo>
                    <a:pt x="139" y="2842"/>
                  </a:lnTo>
                  <a:lnTo>
                    <a:pt x="1686" y="3597"/>
                  </a:lnTo>
                  <a:lnTo>
                    <a:pt x="1723" y="3609"/>
                  </a:lnTo>
                  <a:lnTo>
                    <a:pt x="1761" y="3597"/>
                  </a:lnTo>
                  <a:cubicBezTo>
                    <a:pt x="2214" y="3295"/>
                    <a:pt x="2566" y="3043"/>
                    <a:pt x="2805" y="2867"/>
                  </a:cubicBezTo>
                  <a:cubicBezTo>
                    <a:pt x="2931" y="2792"/>
                    <a:pt x="3056" y="2691"/>
                    <a:pt x="3170" y="2591"/>
                  </a:cubicBezTo>
                  <a:lnTo>
                    <a:pt x="3170" y="2591"/>
                  </a:lnTo>
                  <a:cubicBezTo>
                    <a:pt x="3019" y="2654"/>
                    <a:pt x="2880" y="2742"/>
                    <a:pt x="2742" y="2830"/>
                  </a:cubicBezTo>
                  <a:cubicBezTo>
                    <a:pt x="2496" y="2977"/>
                    <a:pt x="2141" y="3197"/>
                    <a:pt x="1714" y="3466"/>
                  </a:cubicBezTo>
                  <a:lnTo>
                    <a:pt x="1714" y="3466"/>
                  </a:lnTo>
                  <a:lnTo>
                    <a:pt x="263" y="2729"/>
                  </a:lnTo>
                  <a:lnTo>
                    <a:pt x="263" y="2729"/>
                  </a:lnTo>
                  <a:cubicBezTo>
                    <a:pt x="250" y="2475"/>
                    <a:pt x="226" y="2200"/>
                    <a:pt x="214" y="1937"/>
                  </a:cubicBezTo>
                  <a:cubicBezTo>
                    <a:pt x="214" y="1786"/>
                    <a:pt x="202" y="1648"/>
                    <a:pt x="189" y="1497"/>
                  </a:cubicBezTo>
                  <a:lnTo>
                    <a:pt x="177" y="1270"/>
                  </a:lnTo>
                  <a:lnTo>
                    <a:pt x="177" y="1157"/>
                  </a:lnTo>
                  <a:lnTo>
                    <a:pt x="177" y="1107"/>
                  </a:lnTo>
                  <a:lnTo>
                    <a:pt x="1548" y="201"/>
                  </a:lnTo>
                  <a:lnTo>
                    <a:pt x="3008" y="914"/>
                  </a:lnTo>
                  <a:lnTo>
                    <a:pt x="3008" y="914"/>
                  </a:lnTo>
                  <a:cubicBezTo>
                    <a:pt x="3045" y="1414"/>
                    <a:pt x="3082" y="1830"/>
                    <a:pt x="3119" y="2125"/>
                  </a:cubicBezTo>
                  <a:cubicBezTo>
                    <a:pt x="3119" y="2276"/>
                    <a:pt x="3144" y="2440"/>
                    <a:pt x="3182" y="2591"/>
                  </a:cubicBezTo>
                  <a:cubicBezTo>
                    <a:pt x="3195" y="2440"/>
                    <a:pt x="3195" y="2289"/>
                    <a:pt x="3182" y="2138"/>
                  </a:cubicBezTo>
                  <a:cubicBezTo>
                    <a:pt x="3170" y="1849"/>
                    <a:pt x="3157" y="1409"/>
                    <a:pt x="3132" y="868"/>
                  </a:cubicBezTo>
                  <a:lnTo>
                    <a:pt x="3132" y="830"/>
                  </a:lnTo>
                  <a:lnTo>
                    <a:pt x="3107" y="805"/>
                  </a:lnTo>
                  <a:lnTo>
                    <a:pt x="1573" y="25"/>
                  </a:lnTo>
                  <a:lnTo>
                    <a:pt x="152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4"/>
            <p:cNvSpPr/>
            <p:nvPr/>
          </p:nvSpPr>
          <p:spPr>
            <a:xfrm>
              <a:off x="5963100" y="1848675"/>
              <a:ext cx="599550" cy="97175"/>
            </a:xfrm>
            <a:custGeom>
              <a:avLst/>
              <a:gdLst/>
              <a:ahLst/>
              <a:cxnLst/>
              <a:rect l="l" t="t" r="r" b="b"/>
              <a:pathLst>
                <a:path w="23982" h="3887" extrusionOk="0">
                  <a:moveTo>
                    <a:pt x="16213" y="0"/>
                  </a:moveTo>
                  <a:cubicBezTo>
                    <a:pt x="16170" y="0"/>
                    <a:pt x="16127" y="0"/>
                    <a:pt x="16084" y="1"/>
                  </a:cubicBezTo>
                  <a:cubicBezTo>
                    <a:pt x="7106" y="1"/>
                    <a:pt x="1" y="3886"/>
                    <a:pt x="1" y="3886"/>
                  </a:cubicBezTo>
                  <a:cubicBezTo>
                    <a:pt x="1" y="3886"/>
                    <a:pt x="7131" y="38"/>
                    <a:pt x="16147" y="38"/>
                  </a:cubicBezTo>
                  <a:cubicBezTo>
                    <a:pt x="16192" y="38"/>
                    <a:pt x="16238" y="38"/>
                    <a:pt x="16284" y="38"/>
                  </a:cubicBezTo>
                  <a:cubicBezTo>
                    <a:pt x="18879" y="38"/>
                    <a:pt x="21472" y="390"/>
                    <a:pt x="23981" y="1095"/>
                  </a:cubicBezTo>
                  <a:cubicBezTo>
                    <a:pt x="21457" y="377"/>
                    <a:pt x="18836" y="0"/>
                    <a:pt x="16213" y="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4"/>
            <p:cNvSpPr/>
            <p:nvPr/>
          </p:nvSpPr>
          <p:spPr>
            <a:xfrm>
              <a:off x="5963100" y="1849600"/>
              <a:ext cx="599550" cy="110400"/>
            </a:xfrm>
            <a:custGeom>
              <a:avLst/>
              <a:gdLst/>
              <a:ahLst/>
              <a:cxnLst/>
              <a:rect l="l" t="t" r="r" b="b"/>
              <a:pathLst>
                <a:path w="23982" h="4416" extrusionOk="0">
                  <a:moveTo>
                    <a:pt x="16284" y="1"/>
                  </a:moveTo>
                  <a:cubicBezTo>
                    <a:pt x="16238" y="1"/>
                    <a:pt x="16193" y="1"/>
                    <a:pt x="16147" y="1"/>
                  </a:cubicBezTo>
                  <a:cubicBezTo>
                    <a:pt x="7131" y="1"/>
                    <a:pt x="1" y="3849"/>
                    <a:pt x="1" y="3849"/>
                  </a:cubicBezTo>
                  <a:cubicBezTo>
                    <a:pt x="2956" y="4214"/>
                    <a:pt x="5936" y="4402"/>
                    <a:pt x="8904" y="4415"/>
                  </a:cubicBezTo>
                  <a:cubicBezTo>
                    <a:pt x="10677" y="4415"/>
                    <a:pt x="12450" y="4327"/>
                    <a:pt x="14223" y="4151"/>
                  </a:cubicBezTo>
                  <a:cubicBezTo>
                    <a:pt x="14210" y="4138"/>
                    <a:pt x="14210" y="4138"/>
                    <a:pt x="14223" y="4138"/>
                  </a:cubicBezTo>
                  <a:lnTo>
                    <a:pt x="13934" y="3786"/>
                  </a:lnTo>
                  <a:cubicBezTo>
                    <a:pt x="13179" y="2856"/>
                    <a:pt x="12500" y="2013"/>
                    <a:pt x="12010" y="1397"/>
                  </a:cubicBezTo>
                  <a:cubicBezTo>
                    <a:pt x="11771" y="1083"/>
                    <a:pt x="11570" y="831"/>
                    <a:pt x="11444" y="655"/>
                  </a:cubicBezTo>
                  <a:cubicBezTo>
                    <a:pt x="11369" y="567"/>
                    <a:pt x="11306" y="467"/>
                    <a:pt x="11255" y="366"/>
                  </a:cubicBezTo>
                  <a:lnTo>
                    <a:pt x="11255" y="366"/>
                  </a:lnTo>
                  <a:cubicBezTo>
                    <a:pt x="11343" y="441"/>
                    <a:pt x="11419" y="517"/>
                    <a:pt x="11494" y="605"/>
                  </a:cubicBezTo>
                  <a:cubicBezTo>
                    <a:pt x="11645" y="768"/>
                    <a:pt x="11846" y="1020"/>
                    <a:pt x="12098" y="1309"/>
                  </a:cubicBezTo>
                  <a:cubicBezTo>
                    <a:pt x="12613" y="1913"/>
                    <a:pt x="13305" y="2755"/>
                    <a:pt x="14072" y="3686"/>
                  </a:cubicBezTo>
                  <a:lnTo>
                    <a:pt x="14349" y="4025"/>
                  </a:lnTo>
                  <a:lnTo>
                    <a:pt x="14386" y="4063"/>
                  </a:lnTo>
                  <a:cubicBezTo>
                    <a:pt x="14399" y="4076"/>
                    <a:pt x="14424" y="4101"/>
                    <a:pt x="14424" y="4126"/>
                  </a:cubicBezTo>
                  <a:cubicBezTo>
                    <a:pt x="21617" y="3308"/>
                    <a:pt x="23981" y="1058"/>
                    <a:pt x="23981" y="1058"/>
                  </a:cubicBezTo>
                  <a:cubicBezTo>
                    <a:pt x="21472" y="353"/>
                    <a:pt x="18891" y="1"/>
                    <a:pt x="16284" y="1"/>
                  </a:cubicBez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4"/>
            <p:cNvSpPr/>
            <p:nvPr/>
          </p:nvSpPr>
          <p:spPr>
            <a:xfrm>
              <a:off x="6244150" y="1858725"/>
              <a:ext cx="79250" cy="94650"/>
            </a:xfrm>
            <a:custGeom>
              <a:avLst/>
              <a:gdLst/>
              <a:ahLst/>
              <a:cxnLst/>
              <a:rect l="l" t="t" r="r" b="b"/>
              <a:pathLst>
                <a:path w="3170" h="3786" extrusionOk="0">
                  <a:moveTo>
                    <a:pt x="1" y="1"/>
                  </a:moveTo>
                  <a:lnTo>
                    <a:pt x="1" y="1"/>
                  </a:lnTo>
                  <a:cubicBezTo>
                    <a:pt x="51" y="102"/>
                    <a:pt x="114" y="202"/>
                    <a:pt x="189" y="290"/>
                  </a:cubicBezTo>
                  <a:cubicBezTo>
                    <a:pt x="328" y="466"/>
                    <a:pt x="516" y="718"/>
                    <a:pt x="755" y="1020"/>
                  </a:cubicBezTo>
                  <a:cubicBezTo>
                    <a:pt x="1246" y="1648"/>
                    <a:pt x="1925" y="2491"/>
                    <a:pt x="2692" y="3421"/>
                  </a:cubicBezTo>
                  <a:lnTo>
                    <a:pt x="2968" y="3761"/>
                  </a:lnTo>
                  <a:cubicBezTo>
                    <a:pt x="2968" y="3773"/>
                    <a:pt x="2968" y="3773"/>
                    <a:pt x="2968" y="3786"/>
                  </a:cubicBezTo>
                  <a:lnTo>
                    <a:pt x="3170" y="3761"/>
                  </a:lnTo>
                  <a:cubicBezTo>
                    <a:pt x="3170" y="3736"/>
                    <a:pt x="3157" y="3711"/>
                    <a:pt x="3132" y="3698"/>
                  </a:cubicBezTo>
                  <a:lnTo>
                    <a:pt x="3094" y="3660"/>
                  </a:lnTo>
                  <a:lnTo>
                    <a:pt x="2818" y="3321"/>
                  </a:lnTo>
                  <a:cubicBezTo>
                    <a:pt x="2063" y="2390"/>
                    <a:pt x="1359" y="1548"/>
                    <a:pt x="856" y="944"/>
                  </a:cubicBezTo>
                  <a:cubicBezTo>
                    <a:pt x="592" y="642"/>
                    <a:pt x="391" y="403"/>
                    <a:pt x="240" y="240"/>
                  </a:cubicBezTo>
                  <a:cubicBezTo>
                    <a:pt x="164" y="152"/>
                    <a:pt x="89" y="76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4"/>
            <p:cNvSpPr/>
            <p:nvPr/>
          </p:nvSpPr>
          <p:spPr>
            <a:xfrm>
              <a:off x="6429600" y="3901950"/>
              <a:ext cx="8325" cy="5175"/>
            </a:xfrm>
            <a:custGeom>
              <a:avLst/>
              <a:gdLst/>
              <a:ahLst/>
              <a:cxnLst/>
              <a:rect l="l" t="t" r="r" b="b"/>
              <a:pathLst>
                <a:path w="333" h="207" extrusionOk="0">
                  <a:moveTo>
                    <a:pt x="189" y="1"/>
                  </a:moveTo>
                  <a:cubicBezTo>
                    <a:pt x="164" y="1"/>
                    <a:pt x="139" y="7"/>
                    <a:pt x="115" y="21"/>
                  </a:cubicBezTo>
                  <a:lnTo>
                    <a:pt x="103" y="21"/>
                  </a:lnTo>
                  <a:cubicBezTo>
                    <a:pt x="1" y="105"/>
                    <a:pt x="144" y="207"/>
                    <a:pt x="245" y="207"/>
                  </a:cubicBezTo>
                  <a:cubicBezTo>
                    <a:pt x="294" y="207"/>
                    <a:pt x="333" y="183"/>
                    <a:pt x="329" y="121"/>
                  </a:cubicBezTo>
                  <a:cubicBezTo>
                    <a:pt x="320" y="47"/>
                    <a:pt x="257" y="1"/>
                    <a:pt x="1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4"/>
            <p:cNvSpPr/>
            <p:nvPr/>
          </p:nvSpPr>
          <p:spPr>
            <a:xfrm>
              <a:off x="6302625" y="2618250"/>
              <a:ext cx="306850" cy="932050"/>
            </a:xfrm>
            <a:custGeom>
              <a:avLst/>
              <a:gdLst/>
              <a:ahLst/>
              <a:cxnLst/>
              <a:rect l="l" t="t" r="r" b="b"/>
              <a:pathLst>
                <a:path w="12274" h="37282" extrusionOk="0">
                  <a:moveTo>
                    <a:pt x="7458" y="1"/>
                  </a:moveTo>
                  <a:cubicBezTo>
                    <a:pt x="2641" y="1"/>
                    <a:pt x="1" y="2717"/>
                    <a:pt x="139" y="7784"/>
                  </a:cubicBezTo>
                  <a:cubicBezTo>
                    <a:pt x="340" y="16071"/>
                    <a:pt x="1195" y="24358"/>
                    <a:pt x="3295" y="32381"/>
                  </a:cubicBezTo>
                  <a:cubicBezTo>
                    <a:pt x="3660" y="33751"/>
                    <a:pt x="4087" y="35185"/>
                    <a:pt x="5081" y="36203"/>
                  </a:cubicBezTo>
                  <a:cubicBezTo>
                    <a:pt x="5709" y="36856"/>
                    <a:pt x="6642" y="37281"/>
                    <a:pt x="7532" y="37281"/>
                  </a:cubicBezTo>
                  <a:cubicBezTo>
                    <a:pt x="8032" y="37281"/>
                    <a:pt x="8518" y="37147"/>
                    <a:pt x="8929" y="36845"/>
                  </a:cubicBezTo>
                  <a:cubicBezTo>
                    <a:pt x="9910" y="36115"/>
                    <a:pt x="10136" y="34770"/>
                    <a:pt x="10262" y="33550"/>
                  </a:cubicBezTo>
                  <a:cubicBezTo>
                    <a:pt x="11318" y="24157"/>
                    <a:pt x="11909" y="16285"/>
                    <a:pt x="12022" y="6829"/>
                  </a:cubicBezTo>
                  <a:cubicBezTo>
                    <a:pt x="12022" y="6829"/>
                    <a:pt x="12274" y="1"/>
                    <a:pt x="745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4"/>
            <p:cNvSpPr/>
            <p:nvPr/>
          </p:nvSpPr>
          <p:spPr>
            <a:xfrm>
              <a:off x="6313000" y="2623275"/>
              <a:ext cx="118550" cy="543575"/>
            </a:xfrm>
            <a:custGeom>
              <a:avLst/>
              <a:gdLst/>
              <a:ahLst/>
              <a:cxnLst/>
              <a:rect l="l" t="t" r="r" b="b"/>
              <a:pathLst>
                <a:path w="4742" h="21743" extrusionOk="0">
                  <a:moveTo>
                    <a:pt x="4326" y="1"/>
                  </a:moveTo>
                  <a:cubicBezTo>
                    <a:pt x="4050" y="1"/>
                    <a:pt x="3786" y="51"/>
                    <a:pt x="3547" y="177"/>
                  </a:cubicBezTo>
                  <a:cubicBezTo>
                    <a:pt x="3735" y="177"/>
                    <a:pt x="3924" y="189"/>
                    <a:pt x="4113" y="215"/>
                  </a:cubicBezTo>
                  <a:cubicBezTo>
                    <a:pt x="4314" y="139"/>
                    <a:pt x="4528" y="89"/>
                    <a:pt x="4741" y="39"/>
                  </a:cubicBezTo>
                  <a:cubicBezTo>
                    <a:pt x="4603" y="13"/>
                    <a:pt x="4477" y="1"/>
                    <a:pt x="4339" y="1"/>
                  </a:cubicBezTo>
                  <a:close/>
                  <a:moveTo>
                    <a:pt x="1" y="13908"/>
                  </a:moveTo>
                  <a:cubicBezTo>
                    <a:pt x="38" y="16059"/>
                    <a:pt x="416" y="19064"/>
                    <a:pt x="818" y="21743"/>
                  </a:cubicBezTo>
                  <a:cubicBezTo>
                    <a:pt x="453" y="19140"/>
                    <a:pt x="189" y="16524"/>
                    <a:pt x="13" y="13908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4"/>
            <p:cNvSpPr/>
            <p:nvPr/>
          </p:nvSpPr>
          <p:spPr>
            <a:xfrm>
              <a:off x="6313325" y="2624225"/>
              <a:ext cx="178275" cy="697600"/>
            </a:xfrm>
            <a:custGeom>
              <a:avLst/>
              <a:gdLst/>
              <a:ahLst/>
              <a:cxnLst/>
              <a:rect l="l" t="t" r="r" b="b"/>
              <a:pathLst>
                <a:path w="7131" h="27904" extrusionOk="0">
                  <a:moveTo>
                    <a:pt x="4716" y="1"/>
                  </a:moveTo>
                  <a:cubicBezTo>
                    <a:pt x="4502" y="51"/>
                    <a:pt x="4288" y="114"/>
                    <a:pt x="4087" y="177"/>
                  </a:cubicBezTo>
                  <a:cubicBezTo>
                    <a:pt x="4766" y="252"/>
                    <a:pt x="5407" y="453"/>
                    <a:pt x="5822" y="994"/>
                  </a:cubicBezTo>
                  <a:cubicBezTo>
                    <a:pt x="6388" y="1711"/>
                    <a:pt x="6262" y="2754"/>
                    <a:pt x="6112" y="3660"/>
                  </a:cubicBezTo>
                  <a:cubicBezTo>
                    <a:pt x="5659" y="6376"/>
                    <a:pt x="5181" y="9205"/>
                    <a:pt x="3622" y="11469"/>
                  </a:cubicBezTo>
                  <a:cubicBezTo>
                    <a:pt x="2754" y="12701"/>
                    <a:pt x="1459" y="13556"/>
                    <a:pt x="0" y="13870"/>
                  </a:cubicBezTo>
                  <a:cubicBezTo>
                    <a:pt x="189" y="16499"/>
                    <a:pt x="440" y="19114"/>
                    <a:pt x="805" y="21705"/>
                  </a:cubicBezTo>
                  <a:cubicBezTo>
                    <a:pt x="1321" y="25062"/>
                    <a:pt x="1874" y="27904"/>
                    <a:pt x="1874" y="27904"/>
                  </a:cubicBezTo>
                  <a:cubicBezTo>
                    <a:pt x="4125" y="26118"/>
                    <a:pt x="4766" y="23188"/>
                    <a:pt x="4904" y="20309"/>
                  </a:cubicBezTo>
                  <a:cubicBezTo>
                    <a:pt x="5043" y="17429"/>
                    <a:pt x="4653" y="14524"/>
                    <a:pt x="5156" y="11682"/>
                  </a:cubicBezTo>
                  <a:cubicBezTo>
                    <a:pt x="5671" y="8740"/>
                    <a:pt x="7130" y="5898"/>
                    <a:pt x="6791" y="2918"/>
                  </a:cubicBezTo>
                  <a:cubicBezTo>
                    <a:pt x="6690" y="1975"/>
                    <a:pt x="6363" y="1007"/>
                    <a:pt x="5621" y="415"/>
                  </a:cubicBezTo>
                  <a:cubicBezTo>
                    <a:pt x="5357" y="214"/>
                    <a:pt x="5055" y="63"/>
                    <a:pt x="4728" y="1"/>
                  </a:cubicBez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4"/>
            <p:cNvSpPr/>
            <p:nvPr/>
          </p:nvSpPr>
          <p:spPr>
            <a:xfrm>
              <a:off x="6406050" y="2916275"/>
              <a:ext cx="81775" cy="634100"/>
            </a:xfrm>
            <a:custGeom>
              <a:avLst/>
              <a:gdLst/>
              <a:ahLst/>
              <a:cxnLst/>
              <a:rect l="l" t="t" r="r" b="b"/>
              <a:pathLst>
                <a:path w="3271" h="25364" extrusionOk="0">
                  <a:moveTo>
                    <a:pt x="1" y="0"/>
                  </a:moveTo>
                  <a:cubicBezTo>
                    <a:pt x="1" y="89"/>
                    <a:pt x="1" y="177"/>
                    <a:pt x="13" y="265"/>
                  </a:cubicBezTo>
                  <a:cubicBezTo>
                    <a:pt x="26" y="453"/>
                    <a:pt x="39" y="692"/>
                    <a:pt x="64" y="1006"/>
                  </a:cubicBezTo>
                  <a:cubicBezTo>
                    <a:pt x="101" y="1648"/>
                    <a:pt x="177" y="2591"/>
                    <a:pt x="277" y="3735"/>
                  </a:cubicBezTo>
                  <a:cubicBezTo>
                    <a:pt x="491" y="6049"/>
                    <a:pt x="818" y="9230"/>
                    <a:pt x="1271" y="12726"/>
                  </a:cubicBezTo>
                  <a:cubicBezTo>
                    <a:pt x="1724" y="16235"/>
                    <a:pt x="2214" y="19403"/>
                    <a:pt x="2591" y="21679"/>
                  </a:cubicBezTo>
                  <a:cubicBezTo>
                    <a:pt x="2780" y="22824"/>
                    <a:pt x="2943" y="23754"/>
                    <a:pt x="3069" y="24383"/>
                  </a:cubicBezTo>
                  <a:cubicBezTo>
                    <a:pt x="3119" y="24685"/>
                    <a:pt x="3170" y="24924"/>
                    <a:pt x="3207" y="25112"/>
                  </a:cubicBezTo>
                  <a:cubicBezTo>
                    <a:pt x="3220" y="25200"/>
                    <a:pt x="3245" y="25288"/>
                    <a:pt x="3270" y="25364"/>
                  </a:cubicBezTo>
                  <a:cubicBezTo>
                    <a:pt x="3270" y="25276"/>
                    <a:pt x="3258" y="25188"/>
                    <a:pt x="3245" y="25112"/>
                  </a:cubicBezTo>
                  <a:cubicBezTo>
                    <a:pt x="3220" y="24924"/>
                    <a:pt x="3182" y="24672"/>
                    <a:pt x="3132" y="24370"/>
                  </a:cubicBezTo>
                  <a:cubicBezTo>
                    <a:pt x="3031" y="23704"/>
                    <a:pt x="2893" y="22786"/>
                    <a:pt x="2717" y="21667"/>
                  </a:cubicBezTo>
                  <a:cubicBezTo>
                    <a:pt x="2365" y="19366"/>
                    <a:pt x="1887" y="16209"/>
                    <a:pt x="1447" y="12701"/>
                  </a:cubicBezTo>
                  <a:cubicBezTo>
                    <a:pt x="994" y="9205"/>
                    <a:pt x="642" y="6024"/>
                    <a:pt x="403" y="3723"/>
                  </a:cubicBezTo>
                  <a:cubicBezTo>
                    <a:pt x="277" y="2578"/>
                    <a:pt x="189" y="1660"/>
                    <a:pt x="127" y="994"/>
                  </a:cubicBezTo>
                  <a:cubicBezTo>
                    <a:pt x="89" y="692"/>
                    <a:pt x="64" y="441"/>
                    <a:pt x="39" y="252"/>
                  </a:cubicBezTo>
                  <a:cubicBezTo>
                    <a:pt x="39" y="164"/>
                    <a:pt x="26" y="76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4"/>
            <p:cNvSpPr/>
            <p:nvPr/>
          </p:nvSpPr>
          <p:spPr>
            <a:xfrm>
              <a:off x="6042950" y="2627775"/>
              <a:ext cx="430400" cy="346700"/>
            </a:xfrm>
            <a:custGeom>
              <a:avLst/>
              <a:gdLst/>
              <a:ahLst/>
              <a:cxnLst/>
              <a:rect l="l" t="t" r="r" b="b"/>
              <a:pathLst>
                <a:path w="17216" h="13868" extrusionOk="0">
                  <a:moveTo>
                    <a:pt x="14192" y="0"/>
                  </a:moveTo>
                  <a:cubicBezTo>
                    <a:pt x="14033" y="0"/>
                    <a:pt x="13875" y="4"/>
                    <a:pt x="13720" y="9"/>
                  </a:cubicBezTo>
                  <a:lnTo>
                    <a:pt x="3660" y="336"/>
                  </a:lnTo>
                  <a:cubicBezTo>
                    <a:pt x="3660" y="336"/>
                    <a:pt x="1" y="1380"/>
                    <a:pt x="1" y="3593"/>
                  </a:cubicBezTo>
                  <a:cubicBezTo>
                    <a:pt x="1" y="5794"/>
                    <a:pt x="4352" y="11905"/>
                    <a:pt x="7433" y="13402"/>
                  </a:cubicBezTo>
                  <a:cubicBezTo>
                    <a:pt x="8081" y="13717"/>
                    <a:pt x="8809" y="13867"/>
                    <a:pt x="9555" y="13867"/>
                  </a:cubicBezTo>
                  <a:cubicBezTo>
                    <a:pt x="11395" y="13867"/>
                    <a:pt x="13339" y="12950"/>
                    <a:pt x="14449" y="11339"/>
                  </a:cubicBezTo>
                  <a:cubicBezTo>
                    <a:pt x="16009" y="9063"/>
                    <a:pt x="16499" y="6247"/>
                    <a:pt x="16939" y="3518"/>
                  </a:cubicBezTo>
                  <a:cubicBezTo>
                    <a:pt x="17103" y="2612"/>
                    <a:pt x="17216" y="1581"/>
                    <a:pt x="16650" y="852"/>
                  </a:cubicBezTo>
                  <a:cubicBezTo>
                    <a:pt x="16092" y="133"/>
                    <a:pt x="15121" y="0"/>
                    <a:pt x="14192" y="0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4"/>
            <p:cNvSpPr/>
            <p:nvPr/>
          </p:nvSpPr>
          <p:spPr>
            <a:xfrm>
              <a:off x="6360150" y="3563925"/>
              <a:ext cx="217275" cy="758550"/>
            </a:xfrm>
            <a:custGeom>
              <a:avLst/>
              <a:gdLst/>
              <a:ahLst/>
              <a:cxnLst/>
              <a:rect l="l" t="t" r="r" b="b"/>
              <a:pathLst>
                <a:path w="8691" h="30342" extrusionOk="0">
                  <a:moveTo>
                    <a:pt x="5520" y="0"/>
                  </a:moveTo>
                  <a:cubicBezTo>
                    <a:pt x="4854" y="0"/>
                    <a:pt x="4191" y="135"/>
                    <a:pt x="3534" y="263"/>
                  </a:cubicBezTo>
                  <a:lnTo>
                    <a:pt x="3396" y="225"/>
                  </a:lnTo>
                  <a:cubicBezTo>
                    <a:pt x="2302" y="275"/>
                    <a:pt x="1397" y="1143"/>
                    <a:pt x="969" y="2136"/>
                  </a:cubicBezTo>
                  <a:cubicBezTo>
                    <a:pt x="542" y="3130"/>
                    <a:pt x="504" y="4249"/>
                    <a:pt x="454" y="5330"/>
                  </a:cubicBezTo>
                  <a:cubicBezTo>
                    <a:pt x="227" y="11932"/>
                    <a:pt x="1" y="18534"/>
                    <a:pt x="366" y="25123"/>
                  </a:cubicBezTo>
                  <a:cubicBezTo>
                    <a:pt x="441" y="26556"/>
                    <a:pt x="579" y="28065"/>
                    <a:pt x="1447" y="29197"/>
                  </a:cubicBezTo>
                  <a:cubicBezTo>
                    <a:pt x="1988" y="29893"/>
                    <a:pt x="2904" y="30341"/>
                    <a:pt x="3758" y="30341"/>
                  </a:cubicBezTo>
                  <a:cubicBezTo>
                    <a:pt x="4293" y="30341"/>
                    <a:pt x="4804" y="30165"/>
                    <a:pt x="5182" y="29763"/>
                  </a:cubicBezTo>
                  <a:cubicBezTo>
                    <a:pt x="5748" y="29172"/>
                    <a:pt x="5861" y="28304"/>
                    <a:pt x="5949" y="27487"/>
                  </a:cubicBezTo>
                  <a:cubicBezTo>
                    <a:pt x="6804" y="19628"/>
                    <a:pt x="7659" y="11768"/>
                    <a:pt x="8514" y="3909"/>
                  </a:cubicBezTo>
                  <a:cubicBezTo>
                    <a:pt x="8602" y="3029"/>
                    <a:pt x="8690" y="2061"/>
                    <a:pt x="8237" y="1294"/>
                  </a:cubicBezTo>
                  <a:cubicBezTo>
                    <a:pt x="7797" y="552"/>
                    <a:pt x="6942" y="149"/>
                    <a:pt x="6087" y="36"/>
                  </a:cubicBezTo>
                  <a:cubicBezTo>
                    <a:pt x="5898" y="11"/>
                    <a:pt x="5709" y="0"/>
                    <a:pt x="552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4"/>
            <p:cNvSpPr/>
            <p:nvPr/>
          </p:nvSpPr>
          <p:spPr>
            <a:xfrm>
              <a:off x="6399150" y="3576775"/>
              <a:ext cx="42150" cy="768950"/>
            </a:xfrm>
            <a:custGeom>
              <a:avLst/>
              <a:gdLst/>
              <a:ahLst/>
              <a:cxnLst/>
              <a:rect l="l" t="t" r="r" b="b"/>
              <a:pathLst>
                <a:path w="1686" h="30758" extrusionOk="0">
                  <a:moveTo>
                    <a:pt x="1685" y="0"/>
                  </a:moveTo>
                  <a:lnTo>
                    <a:pt x="1685" y="0"/>
                  </a:lnTo>
                  <a:cubicBezTo>
                    <a:pt x="1660" y="13"/>
                    <a:pt x="1647" y="38"/>
                    <a:pt x="1635" y="63"/>
                  </a:cubicBezTo>
                  <a:lnTo>
                    <a:pt x="1484" y="252"/>
                  </a:lnTo>
                  <a:cubicBezTo>
                    <a:pt x="1321" y="503"/>
                    <a:pt x="1182" y="767"/>
                    <a:pt x="1069" y="1044"/>
                  </a:cubicBezTo>
                  <a:cubicBezTo>
                    <a:pt x="742" y="1773"/>
                    <a:pt x="541" y="2917"/>
                    <a:pt x="491" y="4313"/>
                  </a:cubicBezTo>
                  <a:cubicBezTo>
                    <a:pt x="403" y="7130"/>
                    <a:pt x="289" y="10990"/>
                    <a:pt x="151" y="15266"/>
                  </a:cubicBezTo>
                  <a:cubicBezTo>
                    <a:pt x="25" y="19541"/>
                    <a:pt x="0" y="23427"/>
                    <a:pt x="126" y="26231"/>
                  </a:cubicBezTo>
                  <a:cubicBezTo>
                    <a:pt x="201" y="27627"/>
                    <a:pt x="277" y="28759"/>
                    <a:pt x="352" y="29538"/>
                  </a:cubicBezTo>
                  <a:cubicBezTo>
                    <a:pt x="390" y="29928"/>
                    <a:pt x="428" y="30230"/>
                    <a:pt x="453" y="30444"/>
                  </a:cubicBezTo>
                  <a:cubicBezTo>
                    <a:pt x="465" y="30532"/>
                    <a:pt x="478" y="30607"/>
                    <a:pt x="478" y="30670"/>
                  </a:cubicBezTo>
                  <a:cubicBezTo>
                    <a:pt x="478" y="30695"/>
                    <a:pt x="491" y="30720"/>
                    <a:pt x="503" y="30758"/>
                  </a:cubicBezTo>
                  <a:cubicBezTo>
                    <a:pt x="503" y="30733"/>
                    <a:pt x="503" y="30695"/>
                    <a:pt x="503" y="30670"/>
                  </a:cubicBezTo>
                  <a:cubicBezTo>
                    <a:pt x="491" y="30607"/>
                    <a:pt x="491" y="30532"/>
                    <a:pt x="491" y="30444"/>
                  </a:cubicBezTo>
                  <a:cubicBezTo>
                    <a:pt x="465" y="30217"/>
                    <a:pt x="453" y="29915"/>
                    <a:pt x="428" y="29538"/>
                  </a:cubicBezTo>
                  <a:cubicBezTo>
                    <a:pt x="365" y="28759"/>
                    <a:pt x="302" y="27627"/>
                    <a:pt x="252" y="26218"/>
                  </a:cubicBezTo>
                  <a:cubicBezTo>
                    <a:pt x="151" y="23427"/>
                    <a:pt x="214" y="19541"/>
                    <a:pt x="327" y="15278"/>
                  </a:cubicBezTo>
                  <a:cubicBezTo>
                    <a:pt x="440" y="11003"/>
                    <a:pt x="541" y="7143"/>
                    <a:pt x="616" y="4326"/>
                  </a:cubicBezTo>
                  <a:cubicBezTo>
                    <a:pt x="654" y="2930"/>
                    <a:pt x="830" y="1798"/>
                    <a:pt x="1132" y="1081"/>
                  </a:cubicBezTo>
                  <a:cubicBezTo>
                    <a:pt x="1232" y="792"/>
                    <a:pt x="1371" y="528"/>
                    <a:pt x="1522" y="264"/>
                  </a:cubicBezTo>
                  <a:lnTo>
                    <a:pt x="1647" y="63"/>
                  </a:lnTo>
                  <a:cubicBezTo>
                    <a:pt x="1673" y="25"/>
                    <a:pt x="1685" y="0"/>
                    <a:pt x="16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4"/>
            <p:cNvSpPr/>
            <p:nvPr/>
          </p:nvSpPr>
          <p:spPr>
            <a:xfrm>
              <a:off x="6379975" y="4250875"/>
              <a:ext cx="144950" cy="117175"/>
            </a:xfrm>
            <a:custGeom>
              <a:avLst/>
              <a:gdLst/>
              <a:ahLst/>
              <a:cxnLst/>
              <a:rect l="l" t="t" r="r" b="b"/>
              <a:pathLst>
                <a:path w="5798" h="4687" extrusionOk="0">
                  <a:moveTo>
                    <a:pt x="2830" y="0"/>
                  </a:moveTo>
                  <a:cubicBezTo>
                    <a:pt x="2712" y="0"/>
                    <a:pt x="2594" y="7"/>
                    <a:pt x="2477" y="21"/>
                  </a:cubicBezTo>
                  <a:cubicBezTo>
                    <a:pt x="1937" y="59"/>
                    <a:pt x="1434" y="235"/>
                    <a:pt x="993" y="537"/>
                  </a:cubicBezTo>
                  <a:cubicBezTo>
                    <a:pt x="453" y="952"/>
                    <a:pt x="176" y="1618"/>
                    <a:pt x="88" y="2285"/>
                  </a:cubicBezTo>
                  <a:cubicBezTo>
                    <a:pt x="0" y="2964"/>
                    <a:pt x="88" y="3643"/>
                    <a:pt x="176" y="4309"/>
                  </a:cubicBezTo>
                  <a:lnTo>
                    <a:pt x="5797" y="4687"/>
                  </a:lnTo>
                  <a:lnTo>
                    <a:pt x="5282" y="2222"/>
                  </a:lnTo>
                  <a:cubicBezTo>
                    <a:pt x="5168" y="1417"/>
                    <a:pt x="4728" y="613"/>
                    <a:pt x="3999" y="248"/>
                  </a:cubicBezTo>
                  <a:cubicBezTo>
                    <a:pt x="3630" y="83"/>
                    <a:pt x="3230" y="0"/>
                    <a:pt x="2830" y="0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4"/>
            <p:cNvSpPr/>
            <p:nvPr/>
          </p:nvSpPr>
          <p:spPr>
            <a:xfrm>
              <a:off x="6374925" y="4355775"/>
              <a:ext cx="258450" cy="38150"/>
            </a:xfrm>
            <a:custGeom>
              <a:avLst/>
              <a:gdLst/>
              <a:ahLst/>
              <a:cxnLst/>
              <a:rect l="l" t="t" r="r" b="b"/>
              <a:pathLst>
                <a:path w="10338" h="1526" extrusionOk="0">
                  <a:moveTo>
                    <a:pt x="177" y="0"/>
                  </a:moveTo>
                  <a:lnTo>
                    <a:pt x="1" y="1321"/>
                  </a:lnTo>
                  <a:cubicBezTo>
                    <a:pt x="1" y="1321"/>
                    <a:pt x="5010" y="1525"/>
                    <a:pt x="8024" y="1525"/>
                  </a:cubicBezTo>
                  <a:cubicBezTo>
                    <a:pt x="9303" y="1525"/>
                    <a:pt x="10223" y="1488"/>
                    <a:pt x="10249" y="1384"/>
                  </a:cubicBezTo>
                  <a:cubicBezTo>
                    <a:pt x="10337" y="1031"/>
                    <a:pt x="6037" y="63"/>
                    <a:pt x="6037" y="63"/>
                  </a:cubicBezTo>
                  <a:lnTo>
                    <a:pt x="17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4"/>
            <p:cNvSpPr/>
            <p:nvPr/>
          </p:nvSpPr>
          <p:spPr>
            <a:xfrm>
              <a:off x="6287850" y="2635850"/>
              <a:ext cx="76725" cy="338600"/>
            </a:xfrm>
            <a:custGeom>
              <a:avLst/>
              <a:gdLst/>
              <a:ahLst/>
              <a:cxnLst/>
              <a:rect l="l" t="t" r="r" b="b"/>
              <a:pathLst>
                <a:path w="3069" h="13544" extrusionOk="0">
                  <a:moveTo>
                    <a:pt x="2201" y="1"/>
                  </a:moveTo>
                  <a:lnTo>
                    <a:pt x="2201" y="1"/>
                  </a:lnTo>
                  <a:cubicBezTo>
                    <a:pt x="2239" y="189"/>
                    <a:pt x="2277" y="365"/>
                    <a:pt x="2340" y="542"/>
                  </a:cubicBezTo>
                  <a:cubicBezTo>
                    <a:pt x="2390" y="705"/>
                    <a:pt x="2440" y="931"/>
                    <a:pt x="2490" y="1183"/>
                  </a:cubicBezTo>
                  <a:cubicBezTo>
                    <a:pt x="2541" y="1434"/>
                    <a:pt x="2604" y="1711"/>
                    <a:pt x="2667" y="2038"/>
                  </a:cubicBezTo>
                  <a:cubicBezTo>
                    <a:pt x="2717" y="2352"/>
                    <a:pt x="2755" y="2704"/>
                    <a:pt x="2805" y="3069"/>
                  </a:cubicBezTo>
                  <a:cubicBezTo>
                    <a:pt x="2855" y="3446"/>
                    <a:pt x="2868" y="3861"/>
                    <a:pt x="2893" y="4276"/>
                  </a:cubicBezTo>
                  <a:cubicBezTo>
                    <a:pt x="2905" y="5207"/>
                    <a:pt x="2843" y="6125"/>
                    <a:pt x="2717" y="7043"/>
                  </a:cubicBezTo>
                  <a:cubicBezTo>
                    <a:pt x="2566" y="7948"/>
                    <a:pt x="2340" y="8841"/>
                    <a:pt x="2050" y="9721"/>
                  </a:cubicBezTo>
                  <a:cubicBezTo>
                    <a:pt x="1887" y="10111"/>
                    <a:pt x="1761" y="10501"/>
                    <a:pt x="1598" y="10840"/>
                  </a:cubicBezTo>
                  <a:cubicBezTo>
                    <a:pt x="1522" y="11004"/>
                    <a:pt x="1434" y="11180"/>
                    <a:pt x="1359" y="11331"/>
                  </a:cubicBezTo>
                  <a:lnTo>
                    <a:pt x="1120" y="11783"/>
                  </a:lnTo>
                  <a:cubicBezTo>
                    <a:pt x="982" y="12060"/>
                    <a:pt x="805" y="12311"/>
                    <a:pt x="680" y="12525"/>
                  </a:cubicBezTo>
                  <a:cubicBezTo>
                    <a:pt x="567" y="12714"/>
                    <a:pt x="441" y="12890"/>
                    <a:pt x="315" y="13066"/>
                  </a:cubicBezTo>
                  <a:cubicBezTo>
                    <a:pt x="189" y="13217"/>
                    <a:pt x="89" y="13380"/>
                    <a:pt x="1" y="13544"/>
                  </a:cubicBezTo>
                  <a:cubicBezTo>
                    <a:pt x="126" y="13405"/>
                    <a:pt x="252" y="13267"/>
                    <a:pt x="365" y="13116"/>
                  </a:cubicBezTo>
                  <a:cubicBezTo>
                    <a:pt x="504" y="12940"/>
                    <a:pt x="642" y="12764"/>
                    <a:pt x="755" y="12588"/>
                  </a:cubicBezTo>
                  <a:cubicBezTo>
                    <a:pt x="931" y="12349"/>
                    <a:pt x="1082" y="12098"/>
                    <a:pt x="1233" y="11846"/>
                  </a:cubicBezTo>
                  <a:cubicBezTo>
                    <a:pt x="1308" y="11708"/>
                    <a:pt x="1396" y="11557"/>
                    <a:pt x="1484" y="11406"/>
                  </a:cubicBezTo>
                  <a:cubicBezTo>
                    <a:pt x="1560" y="11243"/>
                    <a:pt x="1635" y="11079"/>
                    <a:pt x="1723" y="10903"/>
                  </a:cubicBezTo>
                  <a:cubicBezTo>
                    <a:pt x="1899" y="10564"/>
                    <a:pt x="2038" y="10174"/>
                    <a:pt x="2189" y="9784"/>
                  </a:cubicBezTo>
                  <a:cubicBezTo>
                    <a:pt x="2503" y="8904"/>
                    <a:pt x="2742" y="7986"/>
                    <a:pt x="2880" y="7068"/>
                  </a:cubicBezTo>
                  <a:cubicBezTo>
                    <a:pt x="3019" y="6150"/>
                    <a:pt x="3069" y="5207"/>
                    <a:pt x="3044" y="4276"/>
                  </a:cubicBezTo>
                  <a:cubicBezTo>
                    <a:pt x="3019" y="3849"/>
                    <a:pt x="2981" y="3446"/>
                    <a:pt x="2943" y="3069"/>
                  </a:cubicBezTo>
                  <a:cubicBezTo>
                    <a:pt x="2918" y="2679"/>
                    <a:pt x="2843" y="2340"/>
                    <a:pt x="2792" y="2013"/>
                  </a:cubicBezTo>
                  <a:cubicBezTo>
                    <a:pt x="2742" y="1698"/>
                    <a:pt x="2654" y="1409"/>
                    <a:pt x="2591" y="1158"/>
                  </a:cubicBezTo>
                  <a:cubicBezTo>
                    <a:pt x="2541" y="944"/>
                    <a:pt x="2478" y="743"/>
                    <a:pt x="2402" y="529"/>
                  </a:cubicBezTo>
                  <a:cubicBezTo>
                    <a:pt x="2352" y="353"/>
                    <a:pt x="2289" y="177"/>
                    <a:pt x="2201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4"/>
            <p:cNvSpPr/>
            <p:nvPr/>
          </p:nvSpPr>
          <p:spPr>
            <a:xfrm>
              <a:off x="6452575" y="3129425"/>
              <a:ext cx="9775" cy="7250"/>
            </a:xfrm>
            <a:custGeom>
              <a:avLst/>
              <a:gdLst/>
              <a:ahLst/>
              <a:cxnLst/>
              <a:rect l="l" t="t" r="r" b="b"/>
              <a:pathLst>
                <a:path w="391" h="290" extrusionOk="0">
                  <a:moveTo>
                    <a:pt x="189" y="0"/>
                  </a:moveTo>
                  <a:cubicBezTo>
                    <a:pt x="1" y="13"/>
                    <a:pt x="13" y="289"/>
                    <a:pt x="189" y="289"/>
                  </a:cubicBezTo>
                  <a:cubicBezTo>
                    <a:pt x="366" y="289"/>
                    <a:pt x="391" y="13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4"/>
            <p:cNvSpPr/>
            <p:nvPr/>
          </p:nvSpPr>
          <p:spPr>
            <a:xfrm>
              <a:off x="6475625" y="3310500"/>
              <a:ext cx="10325" cy="7075"/>
            </a:xfrm>
            <a:custGeom>
              <a:avLst/>
              <a:gdLst/>
              <a:ahLst/>
              <a:cxnLst/>
              <a:rect l="l" t="t" r="r" b="b"/>
              <a:pathLst>
                <a:path w="413" h="283" extrusionOk="0">
                  <a:moveTo>
                    <a:pt x="213" y="0"/>
                  </a:moveTo>
                  <a:cubicBezTo>
                    <a:pt x="188" y="0"/>
                    <a:pt x="162" y="8"/>
                    <a:pt x="135" y="25"/>
                  </a:cubicBezTo>
                  <a:lnTo>
                    <a:pt x="123" y="25"/>
                  </a:lnTo>
                  <a:cubicBezTo>
                    <a:pt x="0" y="117"/>
                    <a:pt x="92" y="283"/>
                    <a:pt x="212" y="283"/>
                  </a:cubicBezTo>
                  <a:cubicBezTo>
                    <a:pt x="240" y="283"/>
                    <a:pt x="270" y="273"/>
                    <a:pt x="299" y="252"/>
                  </a:cubicBezTo>
                  <a:cubicBezTo>
                    <a:pt x="413" y="169"/>
                    <a:pt x="330" y="0"/>
                    <a:pt x="2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4"/>
            <p:cNvSpPr/>
            <p:nvPr/>
          </p:nvSpPr>
          <p:spPr>
            <a:xfrm>
              <a:off x="6432525" y="2943825"/>
              <a:ext cx="10325" cy="7075"/>
            </a:xfrm>
            <a:custGeom>
              <a:avLst/>
              <a:gdLst/>
              <a:ahLst/>
              <a:cxnLst/>
              <a:rect l="l" t="t" r="r" b="b"/>
              <a:pathLst>
                <a:path w="413" h="283" extrusionOk="0">
                  <a:moveTo>
                    <a:pt x="218" y="0"/>
                  </a:moveTo>
                  <a:cubicBezTo>
                    <a:pt x="192" y="0"/>
                    <a:pt x="164" y="9"/>
                    <a:pt x="136" y="30"/>
                  </a:cubicBezTo>
                  <a:lnTo>
                    <a:pt x="124" y="30"/>
                  </a:lnTo>
                  <a:cubicBezTo>
                    <a:pt x="0" y="123"/>
                    <a:pt x="96" y="283"/>
                    <a:pt x="217" y="283"/>
                  </a:cubicBezTo>
                  <a:cubicBezTo>
                    <a:pt x="244" y="283"/>
                    <a:pt x="272" y="275"/>
                    <a:pt x="300" y="257"/>
                  </a:cubicBezTo>
                  <a:cubicBezTo>
                    <a:pt x="413" y="175"/>
                    <a:pt x="333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4"/>
            <p:cNvSpPr/>
            <p:nvPr/>
          </p:nvSpPr>
          <p:spPr>
            <a:xfrm>
              <a:off x="6434025" y="3728775"/>
              <a:ext cx="6375" cy="7000"/>
            </a:xfrm>
            <a:custGeom>
              <a:avLst/>
              <a:gdLst/>
              <a:ahLst/>
              <a:cxnLst/>
              <a:rect l="l" t="t" r="r" b="b"/>
              <a:pathLst>
                <a:path w="255" h="280" extrusionOk="0">
                  <a:moveTo>
                    <a:pt x="128" y="0"/>
                  </a:moveTo>
                  <a:cubicBezTo>
                    <a:pt x="112" y="0"/>
                    <a:pt x="95" y="6"/>
                    <a:pt x="76" y="19"/>
                  </a:cubicBezTo>
                  <a:lnTo>
                    <a:pt x="64" y="19"/>
                  </a:lnTo>
                  <a:cubicBezTo>
                    <a:pt x="1" y="94"/>
                    <a:pt x="14" y="207"/>
                    <a:pt x="102" y="270"/>
                  </a:cubicBezTo>
                  <a:cubicBezTo>
                    <a:pt x="116" y="276"/>
                    <a:pt x="128" y="279"/>
                    <a:pt x="140" y="279"/>
                  </a:cubicBezTo>
                  <a:cubicBezTo>
                    <a:pt x="254" y="279"/>
                    <a:pt x="235" y="0"/>
                    <a:pt x="1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4"/>
            <p:cNvSpPr/>
            <p:nvPr/>
          </p:nvSpPr>
          <p:spPr>
            <a:xfrm>
              <a:off x="6379650" y="4307500"/>
              <a:ext cx="135200" cy="15725"/>
            </a:xfrm>
            <a:custGeom>
              <a:avLst/>
              <a:gdLst/>
              <a:ahLst/>
              <a:cxnLst/>
              <a:rect l="l" t="t" r="r" b="b"/>
              <a:pathLst>
                <a:path w="5408" h="629" extrusionOk="0">
                  <a:moveTo>
                    <a:pt x="5386" y="1"/>
                  </a:moveTo>
                  <a:cubicBezTo>
                    <a:pt x="5220" y="1"/>
                    <a:pt x="4114" y="342"/>
                    <a:pt x="2717" y="435"/>
                  </a:cubicBezTo>
                  <a:cubicBezTo>
                    <a:pt x="2472" y="451"/>
                    <a:pt x="2236" y="458"/>
                    <a:pt x="2011" y="458"/>
                  </a:cubicBezTo>
                  <a:cubicBezTo>
                    <a:pt x="1008" y="458"/>
                    <a:pt x="236" y="325"/>
                    <a:pt x="46" y="325"/>
                  </a:cubicBezTo>
                  <a:cubicBezTo>
                    <a:pt x="17" y="325"/>
                    <a:pt x="2" y="327"/>
                    <a:pt x="1" y="334"/>
                  </a:cubicBezTo>
                  <a:cubicBezTo>
                    <a:pt x="1" y="359"/>
                    <a:pt x="290" y="447"/>
                    <a:pt x="780" y="523"/>
                  </a:cubicBezTo>
                  <a:cubicBezTo>
                    <a:pt x="1238" y="594"/>
                    <a:pt x="1698" y="629"/>
                    <a:pt x="2158" y="629"/>
                  </a:cubicBezTo>
                  <a:cubicBezTo>
                    <a:pt x="3000" y="629"/>
                    <a:pt x="3840" y="512"/>
                    <a:pt x="4653" y="284"/>
                  </a:cubicBezTo>
                  <a:cubicBezTo>
                    <a:pt x="5131" y="146"/>
                    <a:pt x="5408" y="20"/>
                    <a:pt x="5408" y="7"/>
                  </a:cubicBezTo>
                  <a:cubicBezTo>
                    <a:pt x="5407" y="3"/>
                    <a:pt x="5399" y="1"/>
                    <a:pt x="5386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4"/>
            <p:cNvSpPr/>
            <p:nvPr/>
          </p:nvSpPr>
          <p:spPr>
            <a:xfrm>
              <a:off x="6364875" y="3594375"/>
              <a:ext cx="33650" cy="346450"/>
            </a:xfrm>
            <a:custGeom>
              <a:avLst/>
              <a:gdLst/>
              <a:ahLst/>
              <a:cxnLst/>
              <a:rect l="l" t="t" r="r" b="b"/>
              <a:pathLst>
                <a:path w="1346" h="13858" extrusionOk="0">
                  <a:moveTo>
                    <a:pt x="1346" y="0"/>
                  </a:moveTo>
                  <a:cubicBezTo>
                    <a:pt x="1296" y="38"/>
                    <a:pt x="1233" y="76"/>
                    <a:pt x="1183" y="113"/>
                  </a:cubicBezTo>
                  <a:cubicBezTo>
                    <a:pt x="742" y="466"/>
                    <a:pt x="604" y="1057"/>
                    <a:pt x="541" y="1635"/>
                  </a:cubicBezTo>
                  <a:cubicBezTo>
                    <a:pt x="604" y="1383"/>
                    <a:pt x="680" y="1157"/>
                    <a:pt x="780" y="918"/>
                  </a:cubicBezTo>
                  <a:cubicBezTo>
                    <a:pt x="918" y="591"/>
                    <a:pt x="1120" y="277"/>
                    <a:pt x="1346" y="0"/>
                  </a:cubicBezTo>
                  <a:close/>
                  <a:moveTo>
                    <a:pt x="214" y="5571"/>
                  </a:moveTo>
                  <a:cubicBezTo>
                    <a:pt x="63" y="8337"/>
                    <a:pt x="0" y="11091"/>
                    <a:pt x="0" y="13858"/>
                  </a:cubicBezTo>
                  <a:cubicBezTo>
                    <a:pt x="38" y="11091"/>
                    <a:pt x="126" y="8337"/>
                    <a:pt x="214" y="557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4"/>
            <p:cNvSpPr/>
            <p:nvPr/>
          </p:nvSpPr>
          <p:spPr>
            <a:xfrm>
              <a:off x="6364875" y="3589975"/>
              <a:ext cx="126725" cy="475975"/>
            </a:xfrm>
            <a:custGeom>
              <a:avLst/>
              <a:gdLst/>
              <a:ahLst/>
              <a:cxnLst/>
              <a:rect l="l" t="t" r="r" b="b"/>
              <a:pathLst>
                <a:path w="5069" h="19039" extrusionOk="0">
                  <a:moveTo>
                    <a:pt x="2928" y="5557"/>
                  </a:moveTo>
                  <a:cubicBezTo>
                    <a:pt x="3111" y="5557"/>
                    <a:pt x="3111" y="5836"/>
                    <a:pt x="2928" y="5836"/>
                  </a:cubicBezTo>
                  <a:cubicBezTo>
                    <a:pt x="2921" y="5836"/>
                    <a:pt x="2913" y="5836"/>
                    <a:pt x="2905" y="5835"/>
                  </a:cubicBezTo>
                  <a:lnTo>
                    <a:pt x="2905" y="5822"/>
                  </a:lnTo>
                  <a:lnTo>
                    <a:pt x="2868" y="5822"/>
                  </a:lnTo>
                  <a:cubicBezTo>
                    <a:pt x="2780" y="5759"/>
                    <a:pt x="2767" y="5646"/>
                    <a:pt x="2830" y="5571"/>
                  </a:cubicBezTo>
                  <a:lnTo>
                    <a:pt x="2842" y="5571"/>
                  </a:lnTo>
                  <a:cubicBezTo>
                    <a:pt x="2855" y="5558"/>
                    <a:pt x="2880" y="5558"/>
                    <a:pt x="2905" y="5558"/>
                  </a:cubicBezTo>
                  <a:cubicBezTo>
                    <a:pt x="2913" y="5557"/>
                    <a:pt x="2921" y="5557"/>
                    <a:pt x="2928" y="5557"/>
                  </a:cubicBezTo>
                  <a:close/>
                  <a:moveTo>
                    <a:pt x="2692" y="88"/>
                  </a:moveTo>
                  <a:lnTo>
                    <a:pt x="2704" y="101"/>
                  </a:lnTo>
                  <a:cubicBezTo>
                    <a:pt x="2629" y="252"/>
                    <a:pt x="2553" y="390"/>
                    <a:pt x="2503" y="553"/>
                  </a:cubicBezTo>
                  <a:cubicBezTo>
                    <a:pt x="2201" y="1270"/>
                    <a:pt x="2025" y="2402"/>
                    <a:pt x="1987" y="3798"/>
                  </a:cubicBezTo>
                  <a:cubicBezTo>
                    <a:pt x="1912" y="6615"/>
                    <a:pt x="1811" y="10475"/>
                    <a:pt x="1698" y="14750"/>
                  </a:cubicBezTo>
                  <a:cubicBezTo>
                    <a:pt x="1673" y="15643"/>
                    <a:pt x="1648" y="16511"/>
                    <a:pt x="1635" y="17366"/>
                  </a:cubicBezTo>
                  <a:cubicBezTo>
                    <a:pt x="2277" y="16435"/>
                    <a:pt x="2754" y="15417"/>
                    <a:pt x="3069" y="14335"/>
                  </a:cubicBezTo>
                  <a:cubicBezTo>
                    <a:pt x="3622" y="12487"/>
                    <a:pt x="3773" y="10563"/>
                    <a:pt x="3924" y="8639"/>
                  </a:cubicBezTo>
                  <a:cubicBezTo>
                    <a:pt x="4075" y="6728"/>
                    <a:pt x="4238" y="4791"/>
                    <a:pt x="4791" y="2955"/>
                  </a:cubicBezTo>
                  <a:cubicBezTo>
                    <a:pt x="4917" y="2553"/>
                    <a:pt x="5068" y="2138"/>
                    <a:pt x="4980" y="1723"/>
                  </a:cubicBezTo>
                  <a:cubicBezTo>
                    <a:pt x="4829" y="1069"/>
                    <a:pt x="4163" y="679"/>
                    <a:pt x="3547" y="403"/>
                  </a:cubicBezTo>
                  <a:cubicBezTo>
                    <a:pt x="3270" y="277"/>
                    <a:pt x="2993" y="164"/>
                    <a:pt x="2692" y="88"/>
                  </a:cubicBezTo>
                  <a:close/>
                  <a:moveTo>
                    <a:pt x="2063" y="0"/>
                  </a:moveTo>
                  <a:cubicBezTo>
                    <a:pt x="1811" y="0"/>
                    <a:pt x="1572" y="63"/>
                    <a:pt x="1346" y="176"/>
                  </a:cubicBezTo>
                  <a:cubicBezTo>
                    <a:pt x="1120" y="453"/>
                    <a:pt x="918" y="767"/>
                    <a:pt x="780" y="1094"/>
                  </a:cubicBezTo>
                  <a:cubicBezTo>
                    <a:pt x="680" y="1321"/>
                    <a:pt x="604" y="1559"/>
                    <a:pt x="541" y="1798"/>
                  </a:cubicBezTo>
                  <a:cubicBezTo>
                    <a:pt x="541" y="1874"/>
                    <a:pt x="529" y="1937"/>
                    <a:pt x="516" y="2000"/>
                  </a:cubicBezTo>
                  <a:cubicBezTo>
                    <a:pt x="390" y="3244"/>
                    <a:pt x="290" y="4502"/>
                    <a:pt x="214" y="5747"/>
                  </a:cubicBezTo>
                  <a:cubicBezTo>
                    <a:pt x="126" y="8513"/>
                    <a:pt x="38" y="11267"/>
                    <a:pt x="0" y="14034"/>
                  </a:cubicBezTo>
                  <a:cubicBezTo>
                    <a:pt x="0" y="15693"/>
                    <a:pt x="13" y="17366"/>
                    <a:pt x="26" y="19038"/>
                  </a:cubicBezTo>
                  <a:cubicBezTo>
                    <a:pt x="566" y="18623"/>
                    <a:pt x="1044" y="18146"/>
                    <a:pt x="1459" y="17605"/>
                  </a:cubicBezTo>
                  <a:cubicBezTo>
                    <a:pt x="1472" y="16674"/>
                    <a:pt x="1497" y="15719"/>
                    <a:pt x="1535" y="14738"/>
                  </a:cubicBezTo>
                  <a:cubicBezTo>
                    <a:pt x="1660" y="10462"/>
                    <a:pt x="1786" y="6602"/>
                    <a:pt x="1874" y="3785"/>
                  </a:cubicBezTo>
                  <a:cubicBezTo>
                    <a:pt x="1912" y="2389"/>
                    <a:pt x="2126" y="1245"/>
                    <a:pt x="2440" y="516"/>
                  </a:cubicBezTo>
                  <a:cubicBezTo>
                    <a:pt x="2503" y="365"/>
                    <a:pt x="2578" y="214"/>
                    <a:pt x="2654" y="76"/>
                  </a:cubicBezTo>
                  <a:cubicBezTo>
                    <a:pt x="2465" y="25"/>
                    <a:pt x="2277" y="0"/>
                    <a:pt x="2075" y="0"/>
                  </a:cubicBez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4"/>
            <p:cNvSpPr/>
            <p:nvPr/>
          </p:nvSpPr>
          <p:spPr>
            <a:xfrm>
              <a:off x="6364250" y="4066225"/>
              <a:ext cx="650" cy="4125"/>
            </a:xfrm>
            <a:custGeom>
              <a:avLst/>
              <a:gdLst/>
              <a:ahLst/>
              <a:cxnLst/>
              <a:rect l="l" t="t" r="r" b="b"/>
              <a:pathLst>
                <a:path w="26" h="165" extrusionOk="0">
                  <a:moveTo>
                    <a:pt x="25" y="1"/>
                  </a:moveTo>
                  <a:lnTo>
                    <a:pt x="0" y="26"/>
                  </a:lnTo>
                  <a:lnTo>
                    <a:pt x="25" y="164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4"/>
            <p:cNvSpPr/>
            <p:nvPr/>
          </p:nvSpPr>
          <p:spPr>
            <a:xfrm>
              <a:off x="6364875" y="4065925"/>
              <a:ext cx="650" cy="7575"/>
            </a:xfrm>
            <a:custGeom>
              <a:avLst/>
              <a:gdLst/>
              <a:ahLst/>
              <a:cxnLst/>
              <a:rect l="l" t="t" r="r" b="b"/>
              <a:pathLst>
                <a:path w="26" h="303" extrusionOk="0">
                  <a:moveTo>
                    <a:pt x="26" y="0"/>
                  </a:moveTo>
                  <a:lnTo>
                    <a:pt x="0" y="13"/>
                  </a:lnTo>
                  <a:lnTo>
                    <a:pt x="0" y="176"/>
                  </a:lnTo>
                  <a:lnTo>
                    <a:pt x="26" y="30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4"/>
            <p:cNvSpPr/>
            <p:nvPr/>
          </p:nvSpPr>
          <p:spPr>
            <a:xfrm>
              <a:off x="6401350" y="3591850"/>
              <a:ext cx="31150" cy="438250"/>
            </a:xfrm>
            <a:custGeom>
              <a:avLst/>
              <a:gdLst/>
              <a:ahLst/>
              <a:cxnLst/>
              <a:rect l="l" t="t" r="r" b="b"/>
              <a:pathLst>
                <a:path w="1246" h="17530" extrusionOk="0">
                  <a:moveTo>
                    <a:pt x="1195" y="1"/>
                  </a:moveTo>
                  <a:cubicBezTo>
                    <a:pt x="1119" y="139"/>
                    <a:pt x="1044" y="290"/>
                    <a:pt x="981" y="441"/>
                  </a:cubicBezTo>
                  <a:cubicBezTo>
                    <a:pt x="667" y="1170"/>
                    <a:pt x="465" y="2302"/>
                    <a:pt x="415" y="3710"/>
                  </a:cubicBezTo>
                  <a:cubicBezTo>
                    <a:pt x="327" y="6527"/>
                    <a:pt x="214" y="10387"/>
                    <a:pt x="76" y="14663"/>
                  </a:cubicBezTo>
                  <a:cubicBezTo>
                    <a:pt x="50" y="15644"/>
                    <a:pt x="25" y="16599"/>
                    <a:pt x="0" y="17530"/>
                  </a:cubicBezTo>
                  <a:cubicBezTo>
                    <a:pt x="63" y="17454"/>
                    <a:pt x="126" y="17366"/>
                    <a:pt x="189" y="17291"/>
                  </a:cubicBezTo>
                  <a:cubicBezTo>
                    <a:pt x="201" y="16436"/>
                    <a:pt x="227" y="15556"/>
                    <a:pt x="252" y="14663"/>
                  </a:cubicBezTo>
                  <a:cubicBezTo>
                    <a:pt x="365" y="10400"/>
                    <a:pt x="465" y="6527"/>
                    <a:pt x="541" y="3710"/>
                  </a:cubicBezTo>
                  <a:cubicBezTo>
                    <a:pt x="579" y="2314"/>
                    <a:pt x="755" y="1195"/>
                    <a:pt x="1044" y="466"/>
                  </a:cubicBezTo>
                  <a:cubicBezTo>
                    <a:pt x="1107" y="315"/>
                    <a:pt x="1170" y="164"/>
                    <a:pt x="1245" y="13"/>
                  </a:cubicBezTo>
                  <a:lnTo>
                    <a:pt x="1195" y="1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4"/>
            <p:cNvSpPr/>
            <p:nvPr/>
          </p:nvSpPr>
          <p:spPr>
            <a:xfrm>
              <a:off x="6434025" y="3728275"/>
              <a:ext cx="8725" cy="7275"/>
            </a:xfrm>
            <a:custGeom>
              <a:avLst/>
              <a:gdLst/>
              <a:ahLst/>
              <a:cxnLst/>
              <a:rect l="l" t="t" r="r" b="b"/>
              <a:pathLst>
                <a:path w="349" h="291" extrusionOk="0">
                  <a:moveTo>
                    <a:pt x="152" y="1"/>
                  </a:moveTo>
                  <a:cubicBezTo>
                    <a:pt x="148" y="1"/>
                    <a:pt x="143" y="1"/>
                    <a:pt x="139" y="1"/>
                  </a:cubicBezTo>
                  <a:lnTo>
                    <a:pt x="139" y="14"/>
                  </a:lnTo>
                  <a:cubicBezTo>
                    <a:pt x="114" y="14"/>
                    <a:pt x="89" y="26"/>
                    <a:pt x="76" y="39"/>
                  </a:cubicBezTo>
                  <a:lnTo>
                    <a:pt x="64" y="39"/>
                  </a:lnTo>
                  <a:cubicBezTo>
                    <a:pt x="1" y="102"/>
                    <a:pt x="14" y="227"/>
                    <a:pt x="102" y="278"/>
                  </a:cubicBezTo>
                  <a:cubicBezTo>
                    <a:pt x="114" y="278"/>
                    <a:pt x="127" y="290"/>
                    <a:pt x="139" y="290"/>
                  </a:cubicBezTo>
                  <a:cubicBezTo>
                    <a:pt x="143" y="291"/>
                    <a:pt x="148" y="291"/>
                    <a:pt x="152" y="291"/>
                  </a:cubicBezTo>
                  <a:cubicBezTo>
                    <a:pt x="349" y="291"/>
                    <a:pt x="349" y="1"/>
                    <a:pt x="152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4"/>
            <p:cNvSpPr/>
            <p:nvPr/>
          </p:nvSpPr>
          <p:spPr>
            <a:xfrm>
              <a:off x="6350725" y="3440325"/>
              <a:ext cx="243675" cy="208325"/>
            </a:xfrm>
            <a:custGeom>
              <a:avLst/>
              <a:gdLst/>
              <a:ahLst/>
              <a:cxnLst/>
              <a:rect l="l" t="t" r="r" b="b"/>
              <a:pathLst>
                <a:path w="9747" h="8333" extrusionOk="0">
                  <a:moveTo>
                    <a:pt x="5584" y="1"/>
                  </a:moveTo>
                  <a:cubicBezTo>
                    <a:pt x="1862" y="1"/>
                    <a:pt x="1" y="4490"/>
                    <a:pt x="2629" y="7118"/>
                  </a:cubicBezTo>
                  <a:cubicBezTo>
                    <a:pt x="3427" y="7908"/>
                    <a:pt x="4489" y="8333"/>
                    <a:pt x="5571" y="8333"/>
                  </a:cubicBezTo>
                  <a:cubicBezTo>
                    <a:pt x="6108" y="8333"/>
                    <a:pt x="6651" y="8228"/>
                    <a:pt x="7168" y="8011"/>
                  </a:cubicBezTo>
                  <a:cubicBezTo>
                    <a:pt x="8728" y="7369"/>
                    <a:pt x="9746" y="5848"/>
                    <a:pt x="9746" y="4163"/>
                  </a:cubicBezTo>
                  <a:cubicBezTo>
                    <a:pt x="9746" y="1862"/>
                    <a:pt x="7872" y="1"/>
                    <a:pt x="5584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4"/>
            <p:cNvSpPr/>
            <p:nvPr/>
          </p:nvSpPr>
          <p:spPr>
            <a:xfrm>
              <a:off x="6388775" y="3529575"/>
              <a:ext cx="199650" cy="36650"/>
            </a:xfrm>
            <a:custGeom>
              <a:avLst/>
              <a:gdLst/>
              <a:ahLst/>
              <a:cxnLst/>
              <a:rect l="l" t="t" r="r" b="b"/>
              <a:pathLst>
                <a:path w="7986" h="1466" extrusionOk="0">
                  <a:moveTo>
                    <a:pt x="7982" y="1"/>
                  </a:moveTo>
                  <a:cubicBezTo>
                    <a:pt x="7939" y="1"/>
                    <a:pt x="7624" y="353"/>
                    <a:pt x="6979" y="693"/>
                  </a:cubicBezTo>
                  <a:cubicBezTo>
                    <a:pt x="6176" y="1089"/>
                    <a:pt x="5301" y="1292"/>
                    <a:pt x="4410" y="1292"/>
                  </a:cubicBezTo>
                  <a:cubicBezTo>
                    <a:pt x="4311" y="1292"/>
                    <a:pt x="4212" y="1290"/>
                    <a:pt x="4112" y="1284"/>
                  </a:cubicBezTo>
                  <a:cubicBezTo>
                    <a:pt x="3131" y="1222"/>
                    <a:pt x="2150" y="1033"/>
                    <a:pt x="1207" y="744"/>
                  </a:cubicBezTo>
                  <a:cubicBezTo>
                    <a:pt x="535" y="547"/>
                    <a:pt x="88" y="414"/>
                    <a:pt x="11" y="414"/>
                  </a:cubicBezTo>
                  <a:cubicBezTo>
                    <a:pt x="5" y="414"/>
                    <a:pt x="1" y="415"/>
                    <a:pt x="0" y="417"/>
                  </a:cubicBezTo>
                  <a:cubicBezTo>
                    <a:pt x="101" y="480"/>
                    <a:pt x="201" y="530"/>
                    <a:pt x="315" y="555"/>
                  </a:cubicBezTo>
                  <a:cubicBezTo>
                    <a:pt x="503" y="631"/>
                    <a:pt x="805" y="744"/>
                    <a:pt x="1170" y="870"/>
                  </a:cubicBezTo>
                  <a:cubicBezTo>
                    <a:pt x="2113" y="1196"/>
                    <a:pt x="3106" y="1398"/>
                    <a:pt x="4112" y="1461"/>
                  </a:cubicBezTo>
                  <a:cubicBezTo>
                    <a:pt x="4197" y="1464"/>
                    <a:pt x="4281" y="1466"/>
                    <a:pt x="4364" y="1466"/>
                  </a:cubicBezTo>
                  <a:cubicBezTo>
                    <a:pt x="5455" y="1466"/>
                    <a:pt x="6410" y="1169"/>
                    <a:pt x="7030" y="807"/>
                  </a:cubicBezTo>
                  <a:cubicBezTo>
                    <a:pt x="7306" y="656"/>
                    <a:pt x="7545" y="467"/>
                    <a:pt x="7771" y="253"/>
                  </a:cubicBezTo>
                  <a:cubicBezTo>
                    <a:pt x="7859" y="178"/>
                    <a:pt x="7922" y="90"/>
                    <a:pt x="7985" y="2"/>
                  </a:cubicBezTo>
                  <a:cubicBezTo>
                    <a:pt x="7984" y="1"/>
                    <a:pt x="7983" y="1"/>
                    <a:pt x="7982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4"/>
            <p:cNvSpPr/>
            <p:nvPr/>
          </p:nvSpPr>
          <p:spPr>
            <a:xfrm>
              <a:off x="5165975" y="1722475"/>
              <a:ext cx="242925" cy="174950"/>
            </a:xfrm>
            <a:custGeom>
              <a:avLst/>
              <a:gdLst/>
              <a:ahLst/>
              <a:cxnLst/>
              <a:rect l="l" t="t" r="r" b="b"/>
              <a:pathLst>
                <a:path w="9717" h="6998" extrusionOk="0">
                  <a:moveTo>
                    <a:pt x="659" y="1"/>
                  </a:moveTo>
                  <a:cubicBezTo>
                    <a:pt x="378" y="1"/>
                    <a:pt x="1" y="602"/>
                    <a:pt x="160" y="899"/>
                  </a:cubicBezTo>
                  <a:cubicBezTo>
                    <a:pt x="336" y="1264"/>
                    <a:pt x="1593" y="4734"/>
                    <a:pt x="2373" y="4847"/>
                  </a:cubicBezTo>
                  <a:cubicBezTo>
                    <a:pt x="2589" y="4882"/>
                    <a:pt x="2896" y="4895"/>
                    <a:pt x="3226" y="4895"/>
                  </a:cubicBezTo>
                  <a:cubicBezTo>
                    <a:pt x="4085" y="4895"/>
                    <a:pt x="5102" y="4810"/>
                    <a:pt x="5102" y="4810"/>
                  </a:cubicBezTo>
                  <a:lnTo>
                    <a:pt x="5730" y="6998"/>
                  </a:lnTo>
                  <a:lnTo>
                    <a:pt x="9716" y="5677"/>
                  </a:lnTo>
                  <a:cubicBezTo>
                    <a:pt x="9716" y="5677"/>
                    <a:pt x="8899" y="2332"/>
                    <a:pt x="8459" y="2169"/>
                  </a:cubicBezTo>
                  <a:cubicBezTo>
                    <a:pt x="8419" y="2155"/>
                    <a:pt x="8339" y="2149"/>
                    <a:pt x="8227" y="2149"/>
                  </a:cubicBezTo>
                  <a:cubicBezTo>
                    <a:pt x="7109" y="2149"/>
                    <a:pt x="2775" y="2773"/>
                    <a:pt x="2775" y="2773"/>
                  </a:cubicBezTo>
                  <a:cubicBezTo>
                    <a:pt x="2775" y="2773"/>
                    <a:pt x="1065" y="383"/>
                    <a:pt x="801" y="69"/>
                  </a:cubicBezTo>
                  <a:cubicBezTo>
                    <a:pt x="760" y="22"/>
                    <a:pt x="711" y="1"/>
                    <a:pt x="65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4"/>
            <p:cNvSpPr/>
            <p:nvPr/>
          </p:nvSpPr>
          <p:spPr>
            <a:xfrm>
              <a:off x="5319600" y="1899925"/>
              <a:ext cx="664900" cy="418200"/>
            </a:xfrm>
            <a:custGeom>
              <a:avLst/>
              <a:gdLst/>
              <a:ahLst/>
              <a:cxnLst/>
              <a:rect l="l" t="t" r="r" b="b"/>
              <a:pathLst>
                <a:path w="26596" h="16728" extrusionOk="0">
                  <a:moveTo>
                    <a:pt x="3974" y="0"/>
                  </a:moveTo>
                  <a:lnTo>
                    <a:pt x="0" y="755"/>
                  </a:lnTo>
                  <a:cubicBezTo>
                    <a:pt x="1145" y="5495"/>
                    <a:pt x="2779" y="10412"/>
                    <a:pt x="5722" y="14310"/>
                  </a:cubicBezTo>
                  <a:cubicBezTo>
                    <a:pt x="6351" y="15140"/>
                    <a:pt x="7042" y="15970"/>
                    <a:pt x="7998" y="16385"/>
                  </a:cubicBezTo>
                  <a:cubicBezTo>
                    <a:pt x="8557" y="16630"/>
                    <a:pt x="9167" y="16728"/>
                    <a:pt x="9783" y="16728"/>
                  </a:cubicBezTo>
                  <a:cubicBezTo>
                    <a:pt x="10400" y="16728"/>
                    <a:pt x="11022" y="16630"/>
                    <a:pt x="11607" y="16486"/>
                  </a:cubicBezTo>
                  <a:cubicBezTo>
                    <a:pt x="13330" y="16033"/>
                    <a:pt x="15681" y="15279"/>
                    <a:pt x="17517" y="14600"/>
                  </a:cubicBezTo>
                  <a:cubicBezTo>
                    <a:pt x="20824" y="13355"/>
                    <a:pt x="22949" y="12751"/>
                    <a:pt x="26256" y="11544"/>
                  </a:cubicBezTo>
                  <a:cubicBezTo>
                    <a:pt x="26521" y="11443"/>
                    <a:pt x="26596" y="11116"/>
                    <a:pt x="26420" y="10915"/>
                  </a:cubicBezTo>
                  <a:lnTo>
                    <a:pt x="24257" y="5596"/>
                  </a:lnTo>
                  <a:lnTo>
                    <a:pt x="11179" y="10073"/>
                  </a:lnTo>
                  <a:lnTo>
                    <a:pt x="397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4"/>
            <p:cNvSpPr/>
            <p:nvPr/>
          </p:nvSpPr>
          <p:spPr>
            <a:xfrm>
              <a:off x="5868175" y="1978200"/>
              <a:ext cx="148100" cy="213100"/>
            </a:xfrm>
            <a:custGeom>
              <a:avLst/>
              <a:gdLst/>
              <a:ahLst/>
              <a:cxnLst/>
              <a:rect l="l" t="t" r="r" b="b"/>
              <a:pathLst>
                <a:path w="5924" h="8524" extrusionOk="0">
                  <a:moveTo>
                    <a:pt x="4452" y="0"/>
                  </a:moveTo>
                  <a:cubicBezTo>
                    <a:pt x="906" y="1094"/>
                    <a:pt x="0" y="5684"/>
                    <a:pt x="2855" y="8036"/>
                  </a:cubicBezTo>
                  <a:cubicBezTo>
                    <a:pt x="3184" y="8297"/>
                    <a:pt x="3584" y="8524"/>
                    <a:pt x="3990" y="8524"/>
                  </a:cubicBezTo>
                  <a:cubicBezTo>
                    <a:pt x="4266" y="8524"/>
                    <a:pt x="4544" y="8419"/>
                    <a:pt x="4804" y="8149"/>
                  </a:cubicBezTo>
                  <a:cubicBezTo>
                    <a:pt x="4992" y="7922"/>
                    <a:pt x="5143" y="7671"/>
                    <a:pt x="5219" y="7382"/>
                  </a:cubicBezTo>
                  <a:cubicBezTo>
                    <a:pt x="5923" y="4917"/>
                    <a:pt x="5646" y="2276"/>
                    <a:pt x="4452" y="0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4"/>
            <p:cNvSpPr/>
            <p:nvPr/>
          </p:nvSpPr>
          <p:spPr>
            <a:xfrm>
              <a:off x="5929150" y="2001775"/>
              <a:ext cx="62900" cy="183000"/>
            </a:xfrm>
            <a:custGeom>
              <a:avLst/>
              <a:gdLst/>
              <a:ahLst/>
              <a:cxnLst/>
              <a:rect l="l" t="t" r="r" b="b"/>
              <a:pathLst>
                <a:path w="2516" h="7320" extrusionOk="0">
                  <a:moveTo>
                    <a:pt x="428" y="1"/>
                  </a:moveTo>
                  <a:cubicBezTo>
                    <a:pt x="353" y="13"/>
                    <a:pt x="290" y="38"/>
                    <a:pt x="240" y="76"/>
                  </a:cubicBezTo>
                  <a:cubicBezTo>
                    <a:pt x="164" y="126"/>
                    <a:pt x="101" y="189"/>
                    <a:pt x="51" y="252"/>
                  </a:cubicBezTo>
                  <a:cubicBezTo>
                    <a:pt x="13" y="302"/>
                    <a:pt x="1" y="327"/>
                    <a:pt x="1" y="327"/>
                  </a:cubicBezTo>
                  <a:cubicBezTo>
                    <a:pt x="2" y="328"/>
                    <a:pt x="2" y="329"/>
                    <a:pt x="4" y="329"/>
                  </a:cubicBezTo>
                  <a:cubicBezTo>
                    <a:pt x="22" y="329"/>
                    <a:pt x="100" y="234"/>
                    <a:pt x="277" y="139"/>
                  </a:cubicBezTo>
                  <a:cubicBezTo>
                    <a:pt x="328" y="107"/>
                    <a:pt x="387" y="92"/>
                    <a:pt x="447" y="92"/>
                  </a:cubicBezTo>
                  <a:cubicBezTo>
                    <a:pt x="507" y="92"/>
                    <a:pt x="567" y="107"/>
                    <a:pt x="617" y="139"/>
                  </a:cubicBezTo>
                  <a:cubicBezTo>
                    <a:pt x="755" y="189"/>
                    <a:pt x="831" y="353"/>
                    <a:pt x="944" y="516"/>
                  </a:cubicBezTo>
                  <a:cubicBezTo>
                    <a:pt x="1522" y="1346"/>
                    <a:pt x="1925" y="2289"/>
                    <a:pt x="2126" y="3295"/>
                  </a:cubicBezTo>
                  <a:cubicBezTo>
                    <a:pt x="2340" y="4276"/>
                    <a:pt x="2327" y="5307"/>
                    <a:pt x="2101" y="6300"/>
                  </a:cubicBezTo>
                  <a:cubicBezTo>
                    <a:pt x="2025" y="6590"/>
                    <a:pt x="1887" y="6866"/>
                    <a:pt x="1686" y="7093"/>
                  </a:cubicBezTo>
                  <a:cubicBezTo>
                    <a:pt x="1535" y="7244"/>
                    <a:pt x="1422" y="7294"/>
                    <a:pt x="1434" y="7319"/>
                  </a:cubicBezTo>
                  <a:cubicBezTo>
                    <a:pt x="1548" y="7281"/>
                    <a:pt x="1648" y="7231"/>
                    <a:pt x="1724" y="7143"/>
                  </a:cubicBezTo>
                  <a:cubicBezTo>
                    <a:pt x="1962" y="6917"/>
                    <a:pt x="2126" y="6640"/>
                    <a:pt x="2214" y="6338"/>
                  </a:cubicBezTo>
                  <a:cubicBezTo>
                    <a:pt x="2491" y="5332"/>
                    <a:pt x="2516" y="4276"/>
                    <a:pt x="2302" y="3257"/>
                  </a:cubicBezTo>
                  <a:cubicBezTo>
                    <a:pt x="2101" y="2239"/>
                    <a:pt x="1661" y="1271"/>
                    <a:pt x="1045" y="441"/>
                  </a:cubicBezTo>
                  <a:lnTo>
                    <a:pt x="868" y="214"/>
                  </a:lnTo>
                  <a:cubicBezTo>
                    <a:pt x="818" y="139"/>
                    <a:pt x="743" y="89"/>
                    <a:pt x="655" y="51"/>
                  </a:cubicBezTo>
                  <a:cubicBezTo>
                    <a:pt x="579" y="13"/>
                    <a:pt x="504" y="1"/>
                    <a:pt x="428" y="1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4"/>
            <p:cNvSpPr/>
            <p:nvPr/>
          </p:nvSpPr>
          <p:spPr>
            <a:xfrm>
              <a:off x="5512625" y="2151725"/>
              <a:ext cx="88975" cy="153450"/>
            </a:xfrm>
            <a:custGeom>
              <a:avLst/>
              <a:gdLst/>
              <a:ahLst/>
              <a:cxnLst/>
              <a:rect l="l" t="t" r="r" b="b"/>
              <a:pathLst>
                <a:path w="3559" h="6138" extrusionOk="0">
                  <a:moveTo>
                    <a:pt x="3458" y="1"/>
                  </a:moveTo>
                  <a:lnTo>
                    <a:pt x="3458" y="1"/>
                  </a:lnTo>
                  <a:cubicBezTo>
                    <a:pt x="3421" y="1"/>
                    <a:pt x="3471" y="416"/>
                    <a:pt x="3421" y="1082"/>
                  </a:cubicBezTo>
                  <a:cubicBezTo>
                    <a:pt x="3383" y="1484"/>
                    <a:pt x="3307" y="1862"/>
                    <a:pt x="3207" y="2239"/>
                  </a:cubicBezTo>
                  <a:cubicBezTo>
                    <a:pt x="3068" y="2704"/>
                    <a:pt x="2880" y="3144"/>
                    <a:pt x="2641" y="3559"/>
                  </a:cubicBezTo>
                  <a:cubicBezTo>
                    <a:pt x="2201" y="4314"/>
                    <a:pt x="1610" y="4980"/>
                    <a:pt x="918" y="5508"/>
                  </a:cubicBezTo>
                  <a:cubicBezTo>
                    <a:pt x="377" y="5923"/>
                    <a:pt x="0" y="6112"/>
                    <a:pt x="13" y="6137"/>
                  </a:cubicBezTo>
                  <a:cubicBezTo>
                    <a:pt x="113" y="6112"/>
                    <a:pt x="201" y="6074"/>
                    <a:pt x="289" y="6024"/>
                  </a:cubicBezTo>
                  <a:cubicBezTo>
                    <a:pt x="528" y="5911"/>
                    <a:pt x="767" y="5772"/>
                    <a:pt x="981" y="5609"/>
                  </a:cubicBezTo>
                  <a:cubicBezTo>
                    <a:pt x="1723" y="5106"/>
                    <a:pt x="2339" y="4427"/>
                    <a:pt x="2792" y="3660"/>
                  </a:cubicBezTo>
                  <a:cubicBezTo>
                    <a:pt x="3043" y="3220"/>
                    <a:pt x="3232" y="2767"/>
                    <a:pt x="3358" y="2289"/>
                  </a:cubicBezTo>
                  <a:cubicBezTo>
                    <a:pt x="3471" y="1899"/>
                    <a:pt x="3534" y="1497"/>
                    <a:pt x="3546" y="1095"/>
                  </a:cubicBezTo>
                  <a:cubicBezTo>
                    <a:pt x="3559" y="831"/>
                    <a:pt x="3546" y="554"/>
                    <a:pt x="3509" y="290"/>
                  </a:cubicBezTo>
                  <a:cubicBezTo>
                    <a:pt x="3509" y="189"/>
                    <a:pt x="3483" y="89"/>
                    <a:pt x="345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4"/>
            <p:cNvSpPr/>
            <p:nvPr/>
          </p:nvSpPr>
          <p:spPr>
            <a:xfrm>
              <a:off x="5598450" y="2070275"/>
              <a:ext cx="312500" cy="117350"/>
            </a:xfrm>
            <a:custGeom>
              <a:avLst/>
              <a:gdLst/>
              <a:ahLst/>
              <a:cxnLst/>
              <a:rect l="l" t="t" r="r" b="b"/>
              <a:pathLst>
                <a:path w="12500" h="4694" extrusionOk="0">
                  <a:moveTo>
                    <a:pt x="12471" y="1"/>
                  </a:moveTo>
                  <a:cubicBezTo>
                    <a:pt x="12360" y="1"/>
                    <a:pt x="9595" y="994"/>
                    <a:pt x="6225" y="2265"/>
                  </a:cubicBezTo>
                  <a:cubicBezTo>
                    <a:pt x="2779" y="3560"/>
                    <a:pt x="0" y="4642"/>
                    <a:pt x="25" y="4692"/>
                  </a:cubicBezTo>
                  <a:cubicBezTo>
                    <a:pt x="25" y="4693"/>
                    <a:pt x="27" y="4693"/>
                    <a:pt x="29" y="4693"/>
                  </a:cubicBezTo>
                  <a:cubicBezTo>
                    <a:pt x="140" y="4693"/>
                    <a:pt x="2905" y="3700"/>
                    <a:pt x="6288" y="2429"/>
                  </a:cubicBezTo>
                  <a:cubicBezTo>
                    <a:pt x="9720" y="1134"/>
                    <a:pt x="12499" y="52"/>
                    <a:pt x="12474" y="2"/>
                  </a:cubicBezTo>
                  <a:cubicBezTo>
                    <a:pt x="12474" y="1"/>
                    <a:pt x="12473" y="1"/>
                    <a:pt x="124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4"/>
            <p:cNvSpPr/>
            <p:nvPr/>
          </p:nvSpPr>
          <p:spPr>
            <a:xfrm>
              <a:off x="5351975" y="1915950"/>
              <a:ext cx="189900" cy="371600"/>
            </a:xfrm>
            <a:custGeom>
              <a:avLst/>
              <a:gdLst/>
              <a:ahLst/>
              <a:cxnLst/>
              <a:rect l="l" t="t" r="r" b="b"/>
              <a:pathLst>
                <a:path w="7596" h="14864" extrusionOk="0">
                  <a:moveTo>
                    <a:pt x="0" y="1"/>
                  </a:moveTo>
                  <a:cubicBezTo>
                    <a:pt x="0" y="51"/>
                    <a:pt x="13" y="114"/>
                    <a:pt x="26" y="164"/>
                  </a:cubicBezTo>
                  <a:cubicBezTo>
                    <a:pt x="63" y="290"/>
                    <a:pt x="101" y="441"/>
                    <a:pt x="164" y="629"/>
                  </a:cubicBezTo>
                  <a:cubicBezTo>
                    <a:pt x="277" y="1044"/>
                    <a:pt x="478" y="1623"/>
                    <a:pt x="730" y="2340"/>
                  </a:cubicBezTo>
                  <a:cubicBezTo>
                    <a:pt x="1421" y="4201"/>
                    <a:pt x="2201" y="6011"/>
                    <a:pt x="3094" y="7784"/>
                  </a:cubicBezTo>
                  <a:cubicBezTo>
                    <a:pt x="3622" y="8828"/>
                    <a:pt x="4138" y="9796"/>
                    <a:pt x="4653" y="10664"/>
                  </a:cubicBezTo>
                  <a:cubicBezTo>
                    <a:pt x="5169" y="11519"/>
                    <a:pt x="5659" y="12286"/>
                    <a:pt x="6087" y="12915"/>
                  </a:cubicBezTo>
                  <a:cubicBezTo>
                    <a:pt x="6300" y="13229"/>
                    <a:pt x="6514" y="13506"/>
                    <a:pt x="6690" y="13745"/>
                  </a:cubicBezTo>
                  <a:cubicBezTo>
                    <a:pt x="6866" y="13984"/>
                    <a:pt x="7030" y="14198"/>
                    <a:pt x="7156" y="14361"/>
                  </a:cubicBezTo>
                  <a:lnTo>
                    <a:pt x="7470" y="14738"/>
                  </a:lnTo>
                  <a:cubicBezTo>
                    <a:pt x="7545" y="14826"/>
                    <a:pt x="7596" y="14864"/>
                    <a:pt x="7596" y="14864"/>
                  </a:cubicBezTo>
                  <a:cubicBezTo>
                    <a:pt x="7570" y="14801"/>
                    <a:pt x="7533" y="14763"/>
                    <a:pt x="7508" y="14713"/>
                  </a:cubicBezTo>
                  <a:lnTo>
                    <a:pt x="7218" y="14311"/>
                  </a:lnTo>
                  <a:cubicBezTo>
                    <a:pt x="7093" y="14147"/>
                    <a:pt x="6942" y="13933"/>
                    <a:pt x="6778" y="13682"/>
                  </a:cubicBezTo>
                  <a:cubicBezTo>
                    <a:pt x="6602" y="13443"/>
                    <a:pt x="6401" y="13154"/>
                    <a:pt x="6200" y="12839"/>
                  </a:cubicBezTo>
                  <a:cubicBezTo>
                    <a:pt x="5772" y="12211"/>
                    <a:pt x="5294" y="11444"/>
                    <a:pt x="4804" y="10576"/>
                  </a:cubicBezTo>
                  <a:cubicBezTo>
                    <a:pt x="4301" y="9708"/>
                    <a:pt x="3773" y="8740"/>
                    <a:pt x="3257" y="7709"/>
                  </a:cubicBezTo>
                  <a:cubicBezTo>
                    <a:pt x="2226" y="5647"/>
                    <a:pt x="1409" y="3710"/>
                    <a:pt x="868" y="2302"/>
                  </a:cubicBezTo>
                  <a:cubicBezTo>
                    <a:pt x="591" y="1585"/>
                    <a:pt x="378" y="1007"/>
                    <a:pt x="239" y="617"/>
                  </a:cubicBezTo>
                  <a:lnTo>
                    <a:pt x="63" y="151"/>
                  </a:lnTo>
                  <a:cubicBezTo>
                    <a:pt x="51" y="101"/>
                    <a:pt x="26" y="5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4"/>
            <p:cNvSpPr/>
            <p:nvPr/>
          </p:nvSpPr>
          <p:spPr>
            <a:xfrm>
              <a:off x="5658475" y="2175300"/>
              <a:ext cx="9475" cy="6950"/>
            </a:xfrm>
            <a:custGeom>
              <a:avLst/>
              <a:gdLst/>
              <a:ahLst/>
              <a:cxnLst/>
              <a:rect l="l" t="t" r="r" b="b"/>
              <a:pathLst>
                <a:path w="379" h="278" extrusionOk="0">
                  <a:moveTo>
                    <a:pt x="190" y="1"/>
                  </a:moveTo>
                  <a:cubicBezTo>
                    <a:pt x="13" y="1"/>
                    <a:pt x="1" y="277"/>
                    <a:pt x="177" y="277"/>
                  </a:cubicBezTo>
                  <a:lnTo>
                    <a:pt x="190" y="277"/>
                  </a:lnTo>
                  <a:cubicBezTo>
                    <a:pt x="378" y="277"/>
                    <a:pt x="366" y="1"/>
                    <a:pt x="1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4"/>
            <p:cNvSpPr/>
            <p:nvPr/>
          </p:nvSpPr>
          <p:spPr>
            <a:xfrm>
              <a:off x="5519525" y="2216175"/>
              <a:ext cx="9775" cy="6950"/>
            </a:xfrm>
            <a:custGeom>
              <a:avLst/>
              <a:gdLst/>
              <a:ahLst/>
              <a:cxnLst/>
              <a:rect l="l" t="t" r="r" b="b"/>
              <a:pathLst>
                <a:path w="391" h="278" extrusionOk="0">
                  <a:moveTo>
                    <a:pt x="202" y="0"/>
                  </a:moveTo>
                  <a:cubicBezTo>
                    <a:pt x="13" y="0"/>
                    <a:pt x="1" y="277"/>
                    <a:pt x="189" y="277"/>
                  </a:cubicBezTo>
                  <a:lnTo>
                    <a:pt x="202" y="277"/>
                  </a:lnTo>
                  <a:cubicBezTo>
                    <a:pt x="391" y="277"/>
                    <a:pt x="378" y="0"/>
                    <a:pt x="2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4"/>
            <p:cNvSpPr/>
            <p:nvPr/>
          </p:nvSpPr>
          <p:spPr>
            <a:xfrm>
              <a:off x="5456650" y="2117775"/>
              <a:ext cx="9775" cy="6950"/>
            </a:xfrm>
            <a:custGeom>
              <a:avLst/>
              <a:gdLst/>
              <a:ahLst/>
              <a:cxnLst/>
              <a:rect l="l" t="t" r="r" b="b"/>
              <a:pathLst>
                <a:path w="391" h="278" extrusionOk="0">
                  <a:moveTo>
                    <a:pt x="202" y="1"/>
                  </a:moveTo>
                  <a:cubicBezTo>
                    <a:pt x="13" y="1"/>
                    <a:pt x="1" y="277"/>
                    <a:pt x="189" y="277"/>
                  </a:cubicBezTo>
                  <a:lnTo>
                    <a:pt x="202" y="277"/>
                  </a:lnTo>
                  <a:cubicBezTo>
                    <a:pt x="391" y="277"/>
                    <a:pt x="378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4"/>
            <p:cNvSpPr/>
            <p:nvPr/>
          </p:nvSpPr>
          <p:spPr>
            <a:xfrm>
              <a:off x="5739600" y="2146700"/>
              <a:ext cx="9450" cy="6950"/>
            </a:xfrm>
            <a:custGeom>
              <a:avLst/>
              <a:gdLst/>
              <a:ahLst/>
              <a:cxnLst/>
              <a:rect l="l" t="t" r="r" b="b"/>
              <a:pathLst>
                <a:path w="378" h="278" extrusionOk="0">
                  <a:moveTo>
                    <a:pt x="189" y="0"/>
                  </a:moveTo>
                  <a:cubicBezTo>
                    <a:pt x="13" y="0"/>
                    <a:pt x="0" y="265"/>
                    <a:pt x="189" y="277"/>
                  </a:cubicBezTo>
                  <a:lnTo>
                    <a:pt x="201" y="277"/>
                  </a:lnTo>
                  <a:cubicBezTo>
                    <a:pt x="377" y="265"/>
                    <a:pt x="365" y="0"/>
                    <a:pt x="1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4"/>
            <p:cNvSpPr/>
            <p:nvPr/>
          </p:nvSpPr>
          <p:spPr>
            <a:xfrm>
              <a:off x="5833225" y="2121700"/>
              <a:ext cx="8650" cy="5400"/>
            </a:xfrm>
            <a:custGeom>
              <a:avLst/>
              <a:gdLst/>
              <a:ahLst/>
              <a:cxnLst/>
              <a:rect l="l" t="t" r="r" b="b"/>
              <a:pathLst>
                <a:path w="346" h="216" extrusionOk="0">
                  <a:moveTo>
                    <a:pt x="188" y="0"/>
                  </a:moveTo>
                  <a:cubicBezTo>
                    <a:pt x="164" y="0"/>
                    <a:pt x="139" y="6"/>
                    <a:pt x="116" y="20"/>
                  </a:cubicBezTo>
                  <a:lnTo>
                    <a:pt x="103" y="32"/>
                  </a:lnTo>
                  <a:cubicBezTo>
                    <a:pt x="0" y="109"/>
                    <a:pt x="155" y="216"/>
                    <a:pt x="259" y="216"/>
                  </a:cubicBezTo>
                  <a:cubicBezTo>
                    <a:pt x="308" y="216"/>
                    <a:pt x="346" y="193"/>
                    <a:pt x="342" y="133"/>
                  </a:cubicBezTo>
                  <a:cubicBezTo>
                    <a:pt x="323" y="49"/>
                    <a:pt x="257" y="0"/>
                    <a:pt x="1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4"/>
            <p:cNvSpPr/>
            <p:nvPr/>
          </p:nvSpPr>
          <p:spPr>
            <a:xfrm>
              <a:off x="5289100" y="1843075"/>
              <a:ext cx="165375" cy="76075"/>
            </a:xfrm>
            <a:custGeom>
              <a:avLst/>
              <a:gdLst/>
              <a:ahLst/>
              <a:cxnLst/>
              <a:rect l="l" t="t" r="r" b="b"/>
              <a:pathLst>
                <a:path w="6615" h="3043" extrusionOk="0">
                  <a:moveTo>
                    <a:pt x="3763" y="1"/>
                  </a:moveTo>
                  <a:cubicBezTo>
                    <a:pt x="2993" y="1"/>
                    <a:pt x="2227" y="140"/>
                    <a:pt x="1497" y="413"/>
                  </a:cubicBezTo>
                  <a:cubicBezTo>
                    <a:pt x="1082" y="552"/>
                    <a:pt x="717" y="778"/>
                    <a:pt x="415" y="1092"/>
                  </a:cubicBezTo>
                  <a:cubicBezTo>
                    <a:pt x="114" y="1419"/>
                    <a:pt x="0" y="1872"/>
                    <a:pt x="139" y="2287"/>
                  </a:cubicBezTo>
                  <a:cubicBezTo>
                    <a:pt x="285" y="2688"/>
                    <a:pt x="619" y="3043"/>
                    <a:pt x="1085" y="3043"/>
                  </a:cubicBezTo>
                  <a:cubicBezTo>
                    <a:pt x="1100" y="3043"/>
                    <a:pt x="1116" y="3042"/>
                    <a:pt x="1132" y="3041"/>
                  </a:cubicBezTo>
                  <a:cubicBezTo>
                    <a:pt x="2490" y="2953"/>
                    <a:pt x="3836" y="2765"/>
                    <a:pt x="5169" y="2475"/>
                  </a:cubicBezTo>
                  <a:cubicBezTo>
                    <a:pt x="5709" y="2362"/>
                    <a:pt x="6326" y="2174"/>
                    <a:pt x="6489" y="1658"/>
                  </a:cubicBezTo>
                  <a:cubicBezTo>
                    <a:pt x="6615" y="1281"/>
                    <a:pt x="6426" y="853"/>
                    <a:pt x="6137" y="602"/>
                  </a:cubicBezTo>
                  <a:cubicBezTo>
                    <a:pt x="5823" y="350"/>
                    <a:pt x="5458" y="199"/>
                    <a:pt x="5068" y="137"/>
                  </a:cubicBezTo>
                  <a:cubicBezTo>
                    <a:pt x="4636" y="46"/>
                    <a:pt x="4199" y="1"/>
                    <a:pt x="3763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4"/>
            <p:cNvSpPr/>
            <p:nvPr/>
          </p:nvSpPr>
          <p:spPr>
            <a:xfrm>
              <a:off x="5293500" y="1855200"/>
              <a:ext cx="153450" cy="44150"/>
            </a:xfrm>
            <a:custGeom>
              <a:avLst/>
              <a:gdLst/>
              <a:ahLst/>
              <a:cxnLst/>
              <a:rect l="l" t="t" r="r" b="b"/>
              <a:pathLst>
                <a:path w="6138" h="1766" extrusionOk="0">
                  <a:moveTo>
                    <a:pt x="3751" y="0"/>
                  </a:moveTo>
                  <a:cubicBezTo>
                    <a:pt x="2659" y="0"/>
                    <a:pt x="1584" y="361"/>
                    <a:pt x="705" y="1060"/>
                  </a:cubicBezTo>
                  <a:cubicBezTo>
                    <a:pt x="516" y="1198"/>
                    <a:pt x="340" y="1362"/>
                    <a:pt x="177" y="1550"/>
                  </a:cubicBezTo>
                  <a:cubicBezTo>
                    <a:pt x="76" y="1676"/>
                    <a:pt x="1" y="1739"/>
                    <a:pt x="26" y="1764"/>
                  </a:cubicBezTo>
                  <a:cubicBezTo>
                    <a:pt x="27" y="1765"/>
                    <a:pt x="28" y="1766"/>
                    <a:pt x="30" y="1766"/>
                  </a:cubicBezTo>
                  <a:cubicBezTo>
                    <a:pt x="72" y="1766"/>
                    <a:pt x="322" y="1486"/>
                    <a:pt x="780" y="1161"/>
                  </a:cubicBezTo>
                  <a:cubicBezTo>
                    <a:pt x="1680" y="508"/>
                    <a:pt x="2746" y="171"/>
                    <a:pt x="3828" y="171"/>
                  </a:cubicBezTo>
                  <a:cubicBezTo>
                    <a:pt x="4289" y="171"/>
                    <a:pt x="4752" y="232"/>
                    <a:pt x="5207" y="356"/>
                  </a:cubicBezTo>
                  <a:cubicBezTo>
                    <a:pt x="5731" y="493"/>
                    <a:pt x="6059" y="650"/>
                    <a:pt x="6125" y="650"/>
                  </a:cubicBezTo>
                  <a:cubicBezTo>
                    <a:pt x="6132" y="650"/>
                    <a:pt x="6136" y="648"/>
                    <a:pt x="6137" y="645"/>
                  </a:cubicBezTo>
                  <a:cubicBezTo>
                    <a:pt x="6074" y="595"/>
                    <a:pt x="5999" y="544"/>
                    <a:pt x="5911" y="507"/>
                  </a:cubicBezTo>
                  <a:cubicBezTo>
                    <a:pt x="5697" y="393"/>
                    <a:pt x="5471" y="305"/>
                    <a:pt x="5244" y="230"/>
                  </a:cubicBezTo>
                  <a:cubicBezTo>
                    <a:pt x="4754" y="76"/>
                    <a:pt x="4251" y="0"/>
                    <a:pt x="3751" y="0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4"/>
            <p:cNvSpPr/>
            <p:nvPr/>
          </p:nvSpPr>
          <p:spPr>
            <a:xfrm>
              <a:off x="6069050" y="3552675"/>
              <a:ext cx="201850" cy="759950"/>
            </a:xfrm>
            <a:custGeom>
              <a:avLst/>
              <a:gdLst/>
              <a:ahLst/>
              <a:cxnLst/>
              <a:rect l="l" t="t" r="r" b="b"/>
              <a:pathLst>
                <a:path w="8074" h="30398" extrusionOk="0">
                  <a:moveTo>
                    <a:pt x="5098" y="1"/>
                  </a:moveTo>
                  <a:cubicBezTo>
                    <a:pt x="4326" y="1"/>
                    <a:pt x="3573" y="183"/>
                    <a:pt x="2830" y="386"/>
                  </a:cubicBezTo>
                  <a:lnTo>
                    <a:pt x="2679" y="348"/>
                  </a:lnTo>
                  <a:cubicBezTo>
                    <a:pt x="1598" y="474"/>
                    <a:pt x="743" y="1392"/>
                    <a:pt x="378" y="2410"/>
                  </a:cubicBezTo>
                  <a:cubicBezTo>
                    <a:pt x="1" y="3429"/>
                    <a:pt x="26" y="4535"/>
                    <a:pt x="63" y="5629"/>
                  </a:cubicBezTo>
                  <a:cubicBezTo>
                    <a:pt x="214" y="12231"/>
                    <a:pt x="378" y="18833"/>
                    <a:pt x="1132" y="25384"/>
                  </a:cubicBezTo>
                  <a:cubicBezTo>
                    <a:pt x="1283" y="26805"/>
                    <a:pt x="1522" y="28314"/>
                    <a:pt x="2465" y="29396"/>
                  </a:cubicBezTo>
                  <a:cubicBezTo>
                    <a:pt x="3004" y="30015"/>
                    <a:pt x="3868" y="30398"/>
                    <a:pt x="4678" y="30398"/>
                  </a:cubicBezTo>
                  <a:cubicBezTo>
                    <a:pt x="5266" y="30398"/>
                    <a:pt x="5826" y="30195"/>
                    <a:pt x="6213" y="29735"/>
                  </a:cubicBezTo>
                  <a:cubicBezTo>
                    <a:pt x="6741" y="29106"/>
                    <a:pt x="6804" y="28239"/>
                    <a:pt x="6841" y="27421"/>
                  </a:cubicBezTo>
                  <a:cubicBezTo>
                    <a:pt x="7231" y="19524"/>
                    <a:pt x="7621" y="11627"/>
                    <a:pt x="8011" y="3731"/>
                  </a:cubicBezTo>
                  <a:cubicBezTo>
                    <a:pt x="8048" y="2838"/>
                    <a:pt x="8074" y="1869"/>
                    <a:pt x="7583" y="1128"/>
                  </a:cubicBezTo>
                  <a:cubicBezTo>
                    <a:pt x="7105" y="411"/>
                    <a:pt x="6225" y="59"/>
                    <a:pt x="5370" y="8"/>
                  </a:cubicBezTo>
                  <a:cubicBezTo>
                    <a:pt x="5279" y="3"/>
                    <a:pt x="5188" y="1"/>
                    <a:pt x="509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4"/>
            <p:cNvSpPr/>
            <p:nvPr/>
          </p:nvSpPr>
          <p:spPr>
            <a:xfrm>
              <a:off x="5992350" y="2620450"/>
              <a:ext cx="306850" cy="932275"/>
            </a:xfrm>
            <a:custGeom>
              <a:avLst/>
              <a:gdLst/>
              <a:ahLst/>
              <a:cxnLst/>
              <a:rect l="l" t="t" r="r" b="b"/>
              <a:pathLst>
                <a:path w="12274" h="37291" extrusionOk="0">
                  <a:moveTo>
                    <a:pt x="7457" y="1"/>
                  </a:moveTo>
                  <a:cubicBezTo>
                    <a:pt x="2641" y="13"/>
                    <a:pt x="0" y="2729"/>
                    <a:pt x="126" y="7797"/>
                  </a:cubicBezTo>
                  <a:cubicBezTo>
                    <a:pt x="340" y="16084"/>
                    <a:pt x="1182" y="24371"/>
                    <a:pt x="3295" y="32381"/>
                  </a:cubicBezTo>
                  <a:cubicBezTo>
                    <a:pt x="3660" y="33764"/>
                    <a:pt x="4075" y="35185"/>
                    <a:pt x="5068" y="36216"/>
                  </a:cubicBezTo>
                  <a:cubicBezTo>
                    <a:pt x="5702" y="36866"/>
                    <a:pt x="6628" y="37291"/>
                    <a:pt x="7512" y="37291"/>
                  </a:cubicBezTo>
                  <a:cubicBezTo>
                    <a:pt x="8014" y="37291"/>
                    <a:pt x="8502" y="37154"/>
                    <a:pt x="8916" y="36845"/>
                  </a:cubicBezTo>
                  <a:cubicBezTo>
                    <a:pt x="9897" y="36128"/>
                    <a:pt x="10123" y="34770"/>
                    <a:pt x="10261" y="33563"/>
                  </a:cubicBezTo>
                  <a:cubicBezTo>
                    <a:pt x="11305" y="24157"/>
                    <a:pt x="11896" y="16298"/>
                    <a:pt x="12009" y="6829"/>
                  </a:cubicBezTo>
                  <a:cubicBezTo>
                    <a:pt x="12009" y="6829"/>
                    <a:pt x="12273" y="1"/>
                    <a:pt x="745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4"/>
            <p:cNvSpPr/>
            <p:nvPr/>
          </p:nvSpPr>
          <p:spPr>
            <a:xfrm>
              <a:off x="6006500" y="2676400"/>
              <a:ext cx="92450" cy="783450"/>
            </a:xfrm>
            <a:custGeom>
              <a:avLst/>
              <a:gdLst/>
              <a:ahLst/>
              <a:cxnLst/>
              <a:rect l="l" t="t" r="r" b="b"/>
              <a:pathLst>
                <a:path w="3698" h="31338" extrusionOk="0">
                  <a:moveTo>
                    <a:pt x="2151" y="1"/>
                  </a:moveTo>
                  <a:lnTo>
                    <a:pt x="2151" y="14"/>
                  </a:lnTo>
                  <a:cubicBezTo>
                    <a:pt x="2113" y="14"/>
                    <a:pt x="2025" y="76"/>
                    <a:pt x="1886" y="202"/>
                  </a:cubicBezTo>
                  <a:cubicBezTo>
                    <a:pt x="1786" y="303"/>
                    <a:pt x="1698" y="391"/>
                    <a:pt x="1610" y="491"/>
                  </a:cubicBezTo>
                  <a:lnTo>
                    <a:pt x="1270" y="944"/>
                  </a:lnTo>
                  <a:cubicBezTo>
                    <a:pt x="805" y="1623"/>
                    <a:pt x="327" y="2780"/>
                    <a:pt x="164" y="4251"/>
                  </a:cubicBezTo>
                  <a:cubicBezTo>
                    <a:pt x="0" y="5735"/>
                    <a:pt x="88" y="7483"/>
                    <a:pt x="252" y="9382"/>
                  </a:cubicBezTo>
                  <a:cubicBezTo>
                    <a:pt x="428" y="11293"/>
                    <a:pt x="604" y="13393"/>
                    <a:pt x="855" y="15581"/>
                  </a:cubicBezTo>
                  <a:cubicBezTo>
                    <a:pt x="1371" y="19970"/>
                    <a:pt x="2037" y="23918"/>
                    <a:pt x="2553" y="26760"/>
                  </a:cubicBezTo>
                  <a:cubicBezTo>
                    <a:pt x="3081" y="29602"/>
                    <a:pt x="3458" y="31337"/>
                    <a:pt x="3584" y="31337"/>
                  </a:cubicBezTo>
                  <a:cubicBezTo>
                    <a:pt x="3697" y="31312"/>
                    <a:pt x="3534" y="29526"/>
                    <a:pt x="3169" y="26659"/>
                  </a:cubicBezTo>
                  <a:cubicBezTo>
                    <a:pt x="2804" y="23792"/>
                    <a:pt x="2239" y="19844"/>
                    <a:pt x="1736" y="15480"/>
                  </a:cubicBezTo>
                  <a:cubicBezTo>
                    <a:pt x="1471" y="13292"/>
                    <a:pt x="1258" y="11218"/>
                    <a:pt x="1056" y="9306"/>
                  </a:cubicBezTo>
                  <a:cubicBezTo>
                    <a:pt x="855" y="7407"/>
                    <a:pt x="679" y="5722"/>
                    <a:pt x="780" y="4314"/>
                  </a:cubicBezTo>
                  <a:cubicBezTo>
                    <a:pt x="830" y="3208"/>
                    <a:pt x="1094" y="2114"/>
                    <a:pt x="1572" y="1108"/>
                  </a:cubicBezTo>
                  <a:lnTo>
                    <a:pt x="1811" y="655"/>
                  </a:lnTo>
                  <a:cubicBezTo>
                    <a:pt x="1886" y="517"/>
                    <a:pt x="1974" y="416"/>
                    <a:pt x="2025" y="315"/>
                  </a:cubicBezTo>
                  <a:cubicBezTo>
                    <a:pt x="2125" y="139"/>
                    <a:pt x="2176" y="39"/>
                    <a:pt x="2151" y="1"/>
                  </a:cubicBez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4"/>
            <p:cNvSpPr/>
            <p:nvPr/>
          </p:nvSpPr>
          <p:spPr>
            <a:xfrm>
              <a:off x="6068100" y="2626750"/>
              <a:ext cx="94350" cy="923625"/>
            </a:xfrm>
            <a:custGeom>
              <a:avLst/>
              <a:gdLst/>
              <a:ahLst/>
              <a:cxnLst/>
              <a:rect l="l" t="t" r="r" b="b"/>
              <a:pathLst>
                <a:path w="3774" h="36945" extrusionOk="0">
                  <a:moveTo>
                    <a:pt x="2453" y="0"/>
                  </a:moveTo>
                  <a:lnTo>
                    <a:pt x="2453" y="0"/>
                  </a:lnTo>
                  <a:cubicBezTo>
                    <a:pt x="2327" y="63"/>
                    <a:pt x="2227" y="126"/>
                    <a:pt x="2113" y="201"/>
                  </a:cubicBezTo>
                  <a:cubicBezTo>
                    <a:pt x="1812" y="428"/>
                    <a:pt x="1548" y="679"/>
                    <a:pt x="1321" y="968"/>
                  </a:cubicBezTo>
                  <a:cubicBezTo>
                    <a:pt x="957" y="1434"/>
                    <a:pt x="667" y="1949"/>
                    <a:pt x="466" y="2503"/>
                  </a:cubicBezTo>
                  <a:cubicBezTo>
                    <a:pt x="202" y="3244"/>
                    <a:pt x="64" y="4011"/>
                    <a:pt x="26" y="4791"/>
                  </a:cubicBezTo>
                  <a:cubicBezTo>
                    <a:pt x="1" y="5734"/>
                    <a:pt x="26" y="6665"/>
                    <a:pt x="114" y="7608"/>
                  </a:cubicBezTo>
                  <a:cubicBezTo>
                    <a:pt x="177" y="8614"/>
                    <a:pt x="252" y="9695"/>
                    <a:pt x="328" y="10827"/>
                  </a:cubicBezTo>
                  <a:cubicBezTo>
                    <a:pt x="491" y="13090"/>
                    <a:pt x="680" y="15580"/>
                    <a:pt x="906" y="18196"/>
                  </a:cubicBezTo>
                  <a:cubicBezTo>
                    <a:pt x="1346" y="23414"/>
                    <a:pt x="2000" y="28130"/>
                    <a:pt x="2604" y="31512"/>
                  </a:cubicBezTo>
                  <a:cubicBezTo>
                    <a:pt x="2918" y="33197"/>
                    <a:pt x="3195" y="34556"/>
                    <a:pt x="3409" y="35499"/>
                  </a:cubicBezTo>
                  <a:cubicBezTo>
                    <a:pt x="3522" y="35951"/>
                    <a:pt x="3610" y="36316"/>
                    <a:pt x="3660" y="36580"/>
                  </a:cubicBezTo>
                  <a:cubicBezTo>
                    <a:pt x="3698" y="36693"/>
                    <a:pt x="3723" y="36781"/>
                    <a:pt x="3736" y="36857"/>
                  </a:cubicBezTo>
                  <a:cubicBezTo>
                    <a:pt x="3748" y="36882"/>
                    <a:pt x="3748" y="36920"/>
                    <a:pt x="3773" y="36945"/>
                  </a:cubicBezTo>
                  <a:cubicBezTo>
                    <a:pt x="3761" y="36920"/>
                    <a:pt x="3761" y="36882"/>
                    <a:pt x="3761" y="36844"/>
                  </a:cubicBezTo>
                  <a:cubicBezTo>
                    <a:pt x="3736" y="36781"/>
                    <a:pt x="3723" y="36681"/>
                    <a:pt x="3698" y="36568"/>
                  </a:cubicBezTo>
                  <a:cubicBezTo>
                    <a:pt x="3648" y="36303"/>
                    <a:pt x="3572" y="35939"/>
                    <a:pt x="3484" y="35486"/>
                  </a:cubicBezTo>
                  <a:cubicBezTo>
                    <a:pt x="3283" y="34543"/>
                    <a:pt x="3031" y="33172"/>
                    <a:pt x="2730" y="31487"/>
                  </a:cubicBezTo>
                  <a:cubicBezTo>
                    <a:pt x="2151" y="28105"/>
                    <a:pt x="1535" y="23402"/>
                    <a:pt x="1082" y="18183"/>
                  </a:cubicBezTo>
                  <a:cubicBezTo>
                    <a:pt x="856" y="15568"/>
                    <a:pt x="667" y="13078"/>
                    <a:pt x="491" y="10814"/>
                  </a:cubicBezTo>
                  <a:cubicBezTo>
                    <a:pt x="416" y="9683"/>
                    <a:pt x="328" y="8601"/>
                    <a:pt x="252" y="7595"/>
                  </a:cubicBezTo>
                  <a:cubicBezTo>
                    <a:pt x="164" y="6665"/>
                    <a:pt x="127" y="5734"/>
                    <a:pt x="152" y="4804"/>
                  </a:cubicBezTo>
                  <a:cubicBezTo>
                    <a:pt x="177" y="4024"/>
                    <a:pt x="315" y="3270"/>
                    <a:pt x="554" y="2540"/>
                  </a:cubicBezTo>
                  <a:cubicBezTo>
                    <a:pt x="743" y="1987"/>
                    <a:pt x="1019" y="1471"/>
                    <a:pt x="1372" y="1019"/>
                  </a:cubicBezTo>
                  <a:cubicBezTo>
                    <a:pt x="1673" y="629"/>
                    <a:pt x="2038" y="289"/>
                    <a:pt x="24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4"/>
            <p:cNvSpPr/>
            <p:nvPr/>
          </p:nvSpPr>
          <p:spPr>
            <a:xfrm>
              <a:off x="6099850" y="3583375"/>
              <a:ext cx="39325" cy="702950"/>
            </a:xfrm>
            <a:custGeom>
              <a:avLst/>
              <a:gdLst/>
              <a:ahLst/>
              <a:cxnLst/>
              <a:rect l="l" t="t" r="r" b="b"/>
              <a:pathLst>
                <a:path w="1573" h="28118" extrusionOk="0">
                  <a:moveTo>
                    <a:pt x="51" y="0"/>
                  </a:moveTo>
                  <a:cubicBezTo>
                    <a:pt x="39" y="88"/>
                    <a:pt x="26" y="189"/>
                    <a:pt x="39" y="289"/>
                  </a:cubicBezTo>
                  <a:cubicBezTo>
                    <a:pt x="26" y="491"/>
                    <a:pt x="26" y="755"/>
                    <a:pt x="26" y="1107"/>
                  </a:cubicBezTo>
                  <a:cubicBezTo>
                    <a:pt x="1" y="1823"/>
                    <a:pt x="1" y="2855"/>
                    <a:pt x="26" y="4125"/>
                  </a:cubicBezTo>
                  <a:cubicBezTo>
                    <a:pt x="51" y="6677"/>
                    <a:pt x="139" y="10198"/>
                    <a:pt x="353" y="14084"/>
                  </a:cubicBezTo>
                  <a:cubicBezTo>
                    <a:pt x="554" y="17969"/>
                    <a:pt x="856" y="21478"/>
                    <a:pt x="1095" y="24018"/>
                  </a:cubicBezTo>
                  <a:cubicBezTo>
                    <a:pt x="1221" y="25288"/>
                    <a:pt x="1321" y="26307"/>
                    <a:pt x="1409" y="27011"/>
                  </a:cubicBezTo>
                  <a:cubicBezTo>
                    <a:pt x="1447" y="27363"/>
                    <a:pt x="1485" y="27627"/>
                    <a:pt x="1510" y="27828"/>
                  </a:cubicBezTo>
                  <a:cubicBezTo>
                    <a:pt x="1522" y="27929"/>
                    <a:pt x="1535" y="28017"/>
                    <a:pt x="1560" y="28117"/>
                  </a:cubicBezTo>
                  <a:cubicBezTo>
                    <a:pt x="1573" y="28017"/>
                    <a:pt x="1573" y="27916"/>
                    <a:pt x="1560" y="27828"/>
                  </a:cubicBezTo>
                  <a:cubicBezTo>
                    <a:pt x="1548" y="27627"/>
                    <a:pt x="1522" y="27350"/>
                    <a:pt x="1497" y="27011"/>
                  </a:cubicBezTo>
                  <a:cubicBezTo>
                    <a:pt x="1434" y="26281"/>
                    <a:pt x="1346" y="25263"/>
                    <a:pt x="1233" y="24005"/>
                  </a:cubicBezTo>
                  <a:cubicBezTo>
                    <a:pt x="1019" y="21465"/>
                    <a:pt x="743" y="17957"/>
                    <a:pt x="529" y="14071"/>
                  </a:cubicBezTo>
                  <a:cubicBezTo>
                    <a:pt x="328" y="10186"/>
                    <a:pt x="215" y="6665"/>
                    <a:pt x="152" y="4125"/>
                  </a:cubicBezTo>
                  <a:cubicBezTo>
                    <a:pt x="127" y="2867"/>
                    <a:pt x="102" y="1836"/>
                    <a:pt x="89" y="1107"/>
                  </a:cubicBezTo>
                  <a:cubicBezTo>
                    <a:pt x="76" y="755"/>
                    <a:pt x="64" y="491"/>
                    <a:pt x="64" y="289"/>
                  </a:cubicBezTo>
                  <a:cubicBezTo>
                    <a:pt x="64" y="189"/>
                    <a:pt x="64" y="88"/>
                    <a:pt x="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4"/>
            <p:cNvSpPr/>
            <p:nvPr/>
          </p:nvSpPr>
          <p:spPr>
            <a:xfrm>
              <a:off x="6025975" y="3442850"/>
              <a:ext cx="243350" cy="208175"/>
            </a:xfrm>
            <a:custGeom>
              <a:avLst/>
              <a:gdLst/>
              <a:ahLst/>
              <a:cxnLst/>
              <a:rect l="l" t="t" r="r" b="b"/>
              <a:pathLst>
                <a:path w="9734" h="8327" extrusionOk="0">
                  <a:moveTo>
                    <a:pt x="5571" y="0"/>
                  </a:moveTo>
                  <a:cubicBezTo>
                    <a:pt x="1849" y="0"/>
                    <a:pt x="1" y="4489"/>
                    <a:pt x="2616" y="7105"/>
                  </a:cubicBezTo>
                  <a:cubicBezTo>
                    <a:pt x="3415" y="7904"/>
                    <a:pt x="4485" y="8326"/>
                    <a:pt x="5568" y="8326"/>
                  </a:cubicBezTo>
                  <a:cubicBezTo>
                    <a:pt x="6104" y="8326"/>
                    <a:pt x="6644" y="8223"/>
                    <a:pt x="7156" y="8010"/>
                  </a:cubicBezTo>
                  <a:cubicBezTo>
                    <a:pt x="8715" y="7369"/>
                    <a:pt x="9734" y="5847"/>
                    <a:pt x="9734" y="4162"/>
                  </a:cubicBezTo>
                  <a:cubicBezTo>
                    <a:pt x="9734" y="1861"/>
                    <a:pt x="7873" y="0"/>
                    <a:pt x="5571" y="0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4"/>
            <p:cNvSpPr/>
            <p:nvPr/>
          </p:nvSpPr>
          <p:spPr>
            <a:xfrm>
              <a:off x="6104575" y="4251325"/>
              <a:ext cx="137100" cy="127725"/>
            </a:xfrm>
            <a:custGeom>
              <a:avLst/>
              <a:gdLst/>
              <a:ahLst/>
              <a:cxnLst/>
              <a:rect l="l" t="t" r="r" b="b"/>
              <a:pathLst>
                <a:path w="5484" h="5109" extrusionOk="0">
                  <a:moveTo>
                    <a:pt x="2698" y="1"/>
                  </a:moveTo>
                  <a:cubicBezTo>
                    <a:pt x="2238" y="1"/>
                    <a:pt x="1777" y="97"/>
                    <a:pt x="1346" y="293"/>
                  </a:cubicBezTo>
                  <a:cubicBezTo>
                    <a:pt x="755" y="620"/>
                    <a:pt x="378" y="1236"/>
                    <a:pt x="189" y="1890"/>
                  </a:cubicBezTo>
                  <a:cubicBezTo>
                    <a:pt x="1" y="2544"/>
                    <a:pt x="1" y="4430"/>
                    <a:pt x="1" y="5096"/>
                  </a:cubicBezTo>
                  <a:lnTo>
                    <a:pt x="5483" y="5109"/>
                  </a:lnTo>
                  <a:lnTo>
                    <a:pt x="5345" y="2594"/>
                  </a:lnTo>
                  <a:cubicBezTo>
                    <a:pt x="5345" y="1777"/>
                    <a:pt x="5030" y="921"/>
                    <a:pt x="4364" y="444"/>
                  </a:cubicBezTo>
                  <a:cubicBezTo>
                    <a:pt x="3847" y="150"/>
                    <a:pt x="3273" y="1"/>
                    <a:pt x="2698" y="1"/>
                  </a:cubicBezTo>
                  <a:close/>
                </a:path>
              </a:pathLst>
            </a:custGeom>
            <a:solidFill>
              <a:srgbClr val="0010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4"/>
            <p:cNvSpPr/>
            <p:nvPr/>
          </p:nvSpPr>
          <p:spPr>
            <a:xfrm>
              <a:off x="6103000" y="4356725"/>
              <a:ext cx="258450" cy="35950"/>
            </a:xfrm>
            <a:custGeom>
              <a:avLst/>
              <a:gdLst/>
              <a:ahLst/>
              <a:cxnLst/>
              <a:rect l="l" t="t" r="r" b="b"/>
              <a:pathLst>
                <a:path w="10338" h="1438" extrusionOk="0">
                  <a:moveTo>
                    <a:pt x="5999" y="0"/>
                  </a:moveTo>
                  <a:lnTo>
                    <a:pt x="152" y="63"/>
                  </a:lnTo>
                  <a:lnTo>
                    <a:pt x="1" y="1371"/>
                  </a:lnTo>
                  <a:cubicBezTo>
                    <a:pt x="1" y="1371"/>
                    <a:pt x="3157" y="1437"/>
                    <a:pt x="5967" y="1437"/>
                  </a:cubicBezTo>
                  <a:cubicBezTo>
                    <a:pt x="8198" y="1437"/>
                    <a:pt x="10210" y="1395"/>
                    <a:pt x="10249" y="1245"/>
                  </a:cubicBezTo>
                  <a:cubicBezTo>
                    <a:pt x="10337" y="893"/>
                    <a:pt x="5999" y="0"/>
                    <a:pt x="599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4"/>
            <p:cNvSpPr/>
            <p:nvPr/>
          </p:nvSpPr>
          <p:spPr>
            <a:xfrm>
              <a:off x="6107475" y="2987025"/>
              <a:ext cx="10325" cy="7275"/>
            </a:xfrm>
            <a:custGeom>
              <a:avLst/>
              <a:gdLst/>
              <a:ahLst/>
              <a:cxnLst/>
              <a:rect l="l" t="t" r="r" b="b"/>
              <a:pathLst>
                <a:path w="413" h="291" extrusionOk="0">
                  <a:moveTo>
                    <a:pt x="203" y="1"/>
                  </a:moveTo>
                  <a:cubicBezTo>
                    <a:pt x="178" y="1"/>
                    <a:pt x="151" y="8"/>
                    <a:pt x="123" y="25"/>
                  </a:cubicBezTo>
                  <a:lnTo>
                    <a:pt x="123" y="38"/>
                  </a:lnTo>
                  <a:cubicBezTo>
                    <a:pt x="0" y="130"/>
                    <a:pt x="87" y="290"/>
                    <a:pt x="205" y="290"/>
                  </a:cubicBezTo>
                  <a:cubicBezTo>
                    <a:pt x="232" y="290"/>
                    <a:pt x="260" y="282"/>
                    <a:pt x="287" y="264"/>
                  </a:cubicBezTo>
                  <a:cubicBezTo>
                    <a:pt x="412" y="180"/>
                    <a:pt x="329" y="1"/>
                    <a:pt x="2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4"/>
            <p:cNvSpPr/>
            <p:nvPr/>
          </p:nvSpPr>
          <p:spPr>
            <a:xfrm>
              <a:off x="6096825" y="2830775"/>
              <a:ext cx="10250" cy="7100"/>
            </a:xfrm>
            <a:custGeom>
              <a:avLst/>
              <a:gdLst/>
              <a:ahLst/>
              <a:cxnLst/>
              <a:rect l="l" t="t" r="r" b="b"/>
              <a:pathLst>
                <a:path w="410" h="284" extrusionOk="0">
                  <a:moveTo>
                    <a:pt x="212" y="0"/>
                  </a:moveTo>
                  <a:cubicBezTo>
                    <a:pt x="187" y="0"/>
                    <a:pt x="161" y="8"/>
                    <a:pt x="135" y="25"/>
                  </a:cubicBezTo>
                  <a:lnTo>
                    <a:pt x="122" y="25"/>
                  </a:lnTo>
                  <a:cubicBezTo>
                    <a:pt x="1" y="126"/>
                    <a:pt x="90" y="284"/>
                    <a:pt x="202" y="284"/>
                  </a:cubicBezTo>
                  <a:cubicBezTo>
                    <a:pt x="229" y="284"/>
                    <a:pt x="258" y="274"/>
                    <a:pt x="285" y="252"/>
                  </a:cubicBezTo>
                  <a:cubicBezTo>
                    <a:pt x="410" y="169"/>
                    <a:pt x="329" y="0"/>
                    <a:pt x="2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4"/>
            <p:cNvSpPr/>
            <p:nvPr/>
          </p:nvSpPr>
          <p:spPr>
            <a:xfrm>
              <a:off x="6118725" y="3180025"/>
              <a:ext cx="9775" cy="6950"/>
            </a:xfrm>
            <a:custGeom>
              <a:avLst/>
              <a:gdLst/>
              <a:ahLst/>
              <a:cxnLst/>
              <a:rect l="l" t="t" r="r" b="b"/>
              <a:pathLst>
                <a:path w="391" h="278" extrusionOk="0">
                  <a:moveTo>
                    <a:pt x="189" y="1"/>
                  </a:moveTo>
                  <a:cubicBezTo>
                    <a:pt x="0" y="1"/>
                    <a:pt x="13" y="277"/>
                    <a:pt x="202" y="277"/>
                  </a:cubicBezTo>
                  <a:cubicBezTo>
                    <a:pt x="378" y="277"/>
                    <a:pt x="390" y="1"/>
                    <a:pt x="20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4"/>
            <p:cNvSpPr/>
            <p:nvPr/>
          </p:nvSpPr>
          <p:spPr>
            <a:xfrm>
              <a:off x="6148275" y="3395300"/>
              <a:ext cx="6400" cy="6925"/>
            </a:xfrm>
            <a:custGeom>
              <a:avLst/>
              <a:gdLst/>
              <a:ahLst/>
              <a:cxnLst/>
              <a:rect l="l" t="t" r="r" b="b"/>
              <a:pathLst>
                <a:path w="256" h="277" extrusionOk="0">
                  <a:moveTo>
                    <a:pt x="124" y="1"/>
                  </a:moveTo>
                  <a:cubicBezTo>
                    <a:pt x="109" y="1"/>
                    <a:pt x="93" y="5"/>
                    <a:pt x="76" y="16"/>
                  </a:cubicBezTo>
                  <a:lnTo>
                    <a:pt x="63" y="29"/>
                  </a:lnTo>
                  <a:cubicBezTo>
                    <a:pt x="0" y="104"/>
                    <a:pt x="13" y="217"/>
                    <a:pt x="101" y="267"/>
                  </a:cubicBezTo>
                  <a:cubicBezTo>
                    <a:pt x="115" y="274"/>
                    <a:pt x="128" y="276"/>
                    <a:pt x="140" y="276"/>
                  </a:cubicBezTo>
                  <a:cubicBezTo>
                    <a:pt x="255" y="276"/>
                    <a:pt x="234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4"/>
            <p:cNvSpPr/>
            <p:nvPr/>
          </p:nvSpPr>
          <p:spPr>
            <a:xfrm>
              <a:off x="6118400" y="3725075"/>
              <a:ext cx="6400" cy="6925"/>
            </a:xfrm>
            <a:custGeom>
              <a:avLst/>
              <a:gdLst/>
              <a:ahLst/>
              <a:cxnLst/>
              <a:rect l="l" t="t" r="r" b="b"/>
              <a:pathLst>
                <a:path w="256" h="277" extrusionOk="0">
                  <a:moveTo>
                    <a:pt x="124" y="1"/>
                  </a:moveTo>
                  <a:cubicBezTo>
                    <a:pt x="110" y="1"/>
                    <a:pt x="94" y="5"/>
                    <a:pt x="76" y="16"/>
                  </a:cubicBezTo>
                  <a:lnTo>
                    <a:pt x="64" y="28"/>
                  </a:lnTo>
                  <a:cubicBezTo>
                    <a:pt x="1" y="91"/>
                    <a:pt x="13" y="217"/>
                    <a:pt x="101" y="267"/>
                  </a:cubicBezTo>
                  <a:cubicBezTo>
                    <a:pt x="116" y="274"/>
                    <a:pt x="129" y="276"/>
                    <a:pt x="140" y="276"/>
                  </a:cubicBezTo>
                  <a:cubicBezTo>
                    <a:pt x="255" y="276"/>
                    <a:pt x="234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4"/>
            <p:cNvSpPr/>
            <p:nvPr/>
          </p:nvSpPr>
          <p:spPr>
            <a:xfrm>
              <a:off x="6133700" y="3894650"/>
              <a:ext cx="11275" cy="7950"/>
            </a:xfrm>
            <a:custGeom>
              <a:avLst/>
              <a:gdLst/>
              <a:ahLst/>
              <a:cxnLst/>
              <a:rect l="l" t="t" r="r" b="b"/>
              <a:pathLst>
                <a:path w="451" h="318" extrusionOk="0">
                  <a:moveTo>
                    <a:pt x="228" y="0"/>
                  </a:moveTo>
                  <a:cubicBezTo>
                    <a:pt x="197" y="0"/>
                    <a:pt x="163" y="11"/>
                    <a:pt x="131" y="36"/>
                  </a:cubicBezTo>
                  <a:lnTo>
                    <a:pt x="118" y="48"/>
                  </a:lnTo>
                  <a:cubicBezTo>
                    <a:pt x="0" y="156"/>
                    <a:pt x="97" y="318"/>
                    <a:pt x="217" y="318"/>
                  </a:cubicBezTo>
                  <a:cubicBezTo>
                    <a:pt x="251" y="318"/>
                    <a:pt x="286" y="305"/>
                    <a:pt x="319" y="275"/>
                  </a:cubicBezTo>
                  <a:cubicBezTo>
                    <a:pt x="450" y="174"/>
                    <a:pt x="355" y="0"/>
                    <a:pt x="2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4"/>
            <p:cNvSpPr/>
            <p:nvPr/>
          </p:nvSpPr>
          <p:spPr>
            <a:xfrm>
              <a:off x="6133825" y="4086350"/>
              <a:ext cx="9750" cy="6950"/>
            </a:xfrm>
            <a:custGeom>
              <a:avLst/>
              <a:gdLst/>
              <a:ahLst/>
              <a:cxnLst/>
              <a:rect l="l" t="t" r="r" b="b"/>
              <a:pathLst>
                <a:path w="390" h="278" extrusionOk="0">
                  <a:moveTo>
                    <a:pt x="189" y="1"/>
                  </a:moveTo>
                  <a:cubicBezTo>
                    <a:pt x="0" y="1"/>
                    <a:pt x="13" y="277"/>
                    <a:pt x="201" y="277"/>
                  </a:cubicBezTo>
                  <a:cubicBezTo>
                    <a:pt x="377" y="277"/>
                    <a:pt x="390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4"/>
            <p:cNvSpPr/>
            <p:nvPr/>
          </p:nvSpPr>
          <p:spPr>
            <a:xfrm>
              <a:off x="6065275" y="3526125"/>
              <a:ext cx="201850" cy="42025"/>
            </a:xfrm>
            <a:custGeom>
              <a:avLst/>
              <a:gdLst/>
              <a:ahLst/>
              <a:cxnLst/>
              <a:rect l="l" t="t" r="r" b="b"/>
              <a:pathLst>
                <a:path w="8074" h="1681" extrusionOk="0">
                  <a:moveTo>
                    <a:pt x="8071" y="0"/>
                  </a:moveTo>
                  <a:cubicBezTo>
                    <a:pt x="8035" y="0"/>
                    <a:pt x="7672" y="330"/>
                    <a:pt x="7005" y="706"/>
                  </a:cubicBezTo>
                  <a:cubicBezTo>
                    <a:pt x="6049" y="1240"/>
                    <a:pt x="4990" y="1507"/>
                    <a:pt x="3930" y="1507"/>
                  </a:cubicBezTo>
                  <a:cubicBezTo>
                    <a:pt x="2968" y="1507"/>
                    <a:pt x="2005" y="1287"/>
                    <a:pt x="1120" y="844"/>
                  </a:cubicBezTo>
                  <a:cubicBezTo>
                    <a:pt x="430" y="499"/>
                    <a:pt x="42" y="202"/>
                    <a:pt x="14" y="202"/>
                  </a:cubicBezTo>
                  <a:cubicBezTo>
                    <a:pt x="14" y="202"/>
                    <a:pt x="14" y="202"/>
                    <a:pt x="13" y="203"/>
                  </a:cubicBezTo>
                  <a:cubicBezTo>
                    <a:pt x="1" y="203"/>
                    <a:pt x="101" y="291"/>
                    <a:pt x="265" y="429"/>
                  </a:cubicBezTo>
                  <a:cubicBezTo>
                    <a:pt x="516" y="630"/>
                    <a:pt x="780" y="806"/>
                    <a:pt x="1057" y="957"/>
                  </a:cubicBezTo>
                  <a:cubicBezTo>
                    <a:pt x="1953" y="1441"/>
                    <a:pt x="2939" y="1681"/>
                    <a:pt x="3925" y="1681"/>
                  </a:cubicBezTo>
                  <a:cubicBezTo>
                    <a:pt x="5015" y="1681"/>
                    <a:pt x="6104" y="1387"/>
                    <a:pt x="7068" y="806"/>
                  </a:cubicBezTo>
                  <a:cubicBezTo>
                    <a:pt x="7344" y="643"/>
                    <a:pt x="7596" y="467"/>
                    <a:pt x="7835" y="253"/>
                  </a:cubicBezTo>
                  <a:cubicBezTo>
                    <a:pt x="7923" y="178"/>
                    <a:pt x="8011" y="102"/>
                    <a:pt x="8074" y="2"/>
                  </a:cubicBezTo>
                  <a:cubicBezTo>
                    <a:pt x="8073" y="1"/>
                    <a:pt x="8072" y="0"/>
                    <a:pt x="8071" y="0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4"/>
            <p:cNvSpPr/>
            <p:nvPr/>
          </p:nvSpPr>
          <p:spPr>
            <a:xfrm>
              <a:off x="6105200" y="4313475"/>
              <a:ext cx="132075" cy="14850"/>
            </a:xfrm>
            <a:custGeom>
              <a:avLst/>
              <a:gdLst/>
              <a:ahLst/>
              <a:cxnLst/>
              <a:rect l="l" t="t" r="r" b="b"/>
              <a:pathLst>
                <a:path w="5283" h="594" extrusionOk="0">
                  <a:moveTo>
                    <a:pt x="5261" y="0"/>
                  </a:moveTo>
                  <a:cubicBezTo>
                    <a:pt x="5098" y="0"/>
                    <a:pt x="4017" y="340"/>
                    <a:pt x="2667" y="410"/>
                  </a:cubicBezTo>
                  <a:cubicBezTo>
                    <a:pt x="2495" y="419"/>
                    <a:pt x="2327" y="422"/>
                    <a:pt x="2164" y="422"/>
                  </a:cubicBezTo>
                  <a:cubicBezTo>
                    <a:pt x="1073" y="422"/>
                    <a:pt x="225" y="250"/>
                    <a:pt x="47" y="250"/>
                  </a:cubicBezTo>
                  <a:cubicBezTo>
                    <a:pt x="25" y="250"/>
                    <a:pt x="13" y="253"/>
                    <a:pt x="13" y="259"/>
                  </a:cubicBezTo>
                  <a:cubicBezTo>
                    <a:pt x="1" y="271"/>
                    <a:pt x="290" y="372"/>
                    <a:pt x="768" y="460"/>
                  </a:cubicBezTo>
                  <a:cubicBezTo>
                    <a:pt x="1264" y="549"/>
                    <a:pt x="1766" y="594"/>
                    <a:pt x="2268" y="594"/>
                  </a:cubicBezTo>
                  <a:cubicBezTo>
                    <a:pt x="3038" y="594"/>
                    <a:pt x="3807" y="489"/>
                    <a:pt x="4553" y="284"/>
                  </a:cubicBezTo>
                  <a:cubicBezTo>
                    <a:pt x="5018" y="146"/>
                    <a:pt x="5282" y="20"/>
                    <a:pt x="5282" y="7"/>
                  </a:cubicBezTo>
                  <a:cubicBezTo>
                    <a:pt x="5281" y="3"/>
                    <a:pt x="5274" y="0"/>
                    <a:pt x="5261" y="0"/>
                  </a:cubicBezTo>
                  <a:close/>
                </a:path>
              </a:pathLst>
            </a:custGeom>
            <a:solidFill>
              <a:srgbClr val="A4D5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2" name="Google Shape;402;p24"/>
          <p:cNvGrpSpPr/>
          <p:nvPr/>
        </p:nvGrpSpPr>
        <p:grpSpPr>
          <a:xfrm>
            <a:off x="8226513" y="2012350"/>
            <a:ext cx="644500" cy="761125"/>
            <a:chOff x="8226513" y="2012350"/>
            <a:chExt cx="644500" cy="761125"/>
          </a:xfrm>
        </p:grpSpPr>
        <p:sp>
          <p:nvSpPr>
            <p:cNvPr id="403" name="Google Shape;403;p24"/>
            <p:cNvSpPr/>
            <p:nvPr/>
          </p:nvSpPr>
          <p:spPr>
            <a:xfrm>
              <a:off x="8646288" y="2547800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4"/>
            <p:cNvSpPr/>
            <p:nvPr/>
          </p:nvSpPr>
          <p:spPr>
            <a:xfrm>
              <a:off x="8644363" y="2547800"/>
              <a:ext cx="226650" cy="225675"/>
            </a:xfrm>
            <a:custGeom>
              <a:avLst/>
              <a:gdLst/>
              <a:ahLst/>
              <a:cxnLst/>
              <a:rect l="l" t="t" r="r" b="b"/>
              <a:pathLst>
                <a:path w="9066" h="9027" extrusionOk="0">
                  <a:moveTo>
                    <a:pt x="2198" y="1118"/>
                  </a:moveTo>
                  <a:cubicBezTo>
                    <a:pt x="2221" y="1264"/>
                    <a:pt x="2239" y="1402"/>
                    <a:pt x="2257" y="1530"/>
                  </a:cubicBezTo>
                  <a:cubicBezTo>
                    <a:pt x="2066" y="1683"/>
                    <a:pt x="1875" y="1836"/>
                    <a:pt x="1722" y="2027"/>
                  </a:cubicBezTo>
                  <a:cubicBezTo>
                    <a:pt x="1684" y="2104"/>
                    <a:pt x="1607" y="2142"/>
                    <a:pt x="1607" y="2180"/>
                  </a:cubicBezTo>
                  <a:lnTo>
                    <a:pt x="1722" y="2066"/>
                  </a:lnTo>
                  <a:cubicBezTo>
                    <a:pt x="1913" y="1874"/>
                    <a:pt x="2066" y="1683"/>
                    <a:pt x="2296" y="1530"/>
                  </a:cubicBezTo>
                  <a:cubicBezTo>
                    <a:pt x="2257" y="1413"/>
                    <a:pt x="2228" y="1276"/>
                    <a:pt x="2198" y="1118"/>
                  </a:cubicBezTo>
                  <a:close/>
                  <a:moveTo>
                    <a:pt x="1607" y="2180"/>
                  </a:moveTo>
                  <a:lnTo>
                    <a:pt x="1607" y="2180"/>
                  </a:lnTo>
                  <a:cubicBezTo>
                    <a:pt x="1569" y="2219"/>
                    <a:pt x="1569" y="2257"/>
                    <a:pt x="1569" y="2257"/>
                  </a:cubicBezTo>
                  <a:lnTo>
                    <a:pt x="1607" y="2180"/>
                  </a:lnTo>
                  <a:close/>
                  <a:moveTo>
                    <a:pt x="575" y="2104"/>
                  </a:moveTo>
                  <a:lnTo>
                    <a:pt x="1" y="3557"/>
                  </a:lnTo>
                  <a:lnTo>
                    <a:pt x="39" y="3582"/>
                  </a:lnTo>
                  <a:lnTo>
                    <a:pt x="39" y="3595"/>
                  </a:lnTo>
                  <a:lnTo>
                    <a:pt x="44" y="3585"/>
                  </a:lnTo>
                  <a:lnTo>
                    <a:pt x="536" y="3905"/>
                  </a:lnTo>
                  <a:lnTo>
                    <a:pt x="51" y="3566"/>
                  </a:lnTo>
                  <a:lnTo>
                    <a:pt x="613" y="2180"/>
                  </a:lnTo>
                  <a:lnTo>
                    <a:pt x="1301" y="2257"/>
                  </a:lnTo>
                  <a:lnTo>
                    <a:pt x="1454" y="2257"/>
                  </a:lnTo>
                  <a:lnTo>
                    <a:pt x="1263" y="2219"/>
                  </a:lnTo>
                  <a:lnTo>
                    <a:pt x="575" y="2104"/>
                  </a:lnTo>
                  <a:close/>
                  <a:moveTo>
                    <a:pt x="536" y="3905"/>
                  </a:moveTo>
                  <a:lnTo>
                    <a:pt x="765" y="4065"/>
                  </a:lnTo>
                  <a:lnTo>
                    <a:pt x="765" y="4065"/>
                  </a:lnTo>
                  <a:cubicBezTo>
                    <a:pt x="765" y="4061"/>
                    <a:pt x="766" y="4058"/>
                    <a:pt x="766" y="4054"/>
                  </a:cubicBezTo>
                  <a:lnTo>
                    <a:pt x="536" y="3905"/>
                  </a:lnTo>
                  <a:close/>
                  <a:moveTo>
                    <a:pt x="7574" y="6770"/>
                  </a:moveTo>
                  <a:lnTo>
                    <a:pt x="7608" y="6776"/>
                  </a:lnTo>
                  <a:lnTo>
                    <a:pt x="7608" y="6776"/>
                  </a:lnTo>
                  <a:cubicBezTo>
                    <a:pt x="7610" y="6774"/>
                    <a:pt x="7611" y="6772"/>
                    <a:pt x="7612" y="6770"/>
                  </a:cubicBezTo>
                  <a:close/>
                  <a:moveTo>
                    <a:pt x="7608" y="6776"/>
                  </a:moveTo>
                  <a:cubicBezTo>
                    <a:pt x="7606" y="6780"/>
                    <a:pt x="7603" y="6784"/>
                    <a:pt x="7601" y="6788"/>
                  </a:cubicBezTo>
                  <a:lnTo>
                    <a:pt x="7601" y="6788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7608" y="6776"/>
                  </a:lnTo>
                  <a:close/>
                  <a:moveTo>
                    <a:pt x="3481" y="0"/>
                  </a:moveTo>
                  <a:lnTo>
                    <a:pt x="2105" y="612"/>
                  </a:lnTo>
                  <a:lnTo>
                    <a:pt x="2105" y="650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45" y="821"/>
                    <a:pt x="2172" y="977"/>
                    <a:pt x="2198" y="1118"/>
                  </a:cubicBezTo>
                  <a:lnTo>
                    <a:pt x="2198" y="1118"/>
                  </a:lnTo>
                  <a:cubicBezTo>
                    <a:pt x="2175" y="970"/>
                    <a:pt x="2148" y="813"/>
                    <a:pt x="2112" y="647"/>
                  </a:cubicBezTo>
                  <a:lnTo>
                    <a:pt x="2112" y="647"/>
                  </a:lnTo>
                  <a:lnTo>
                    <a:pt x="2112" y="648"/>
                  </a:lnTo>
                  <a:lnTo>
                    <a:pt x="2112" y="648"/>
                  </a:lnTo>
                  <a:cubicBezTo>
                    <a:pt x="2109" y="636"/>
                    <a:pt x="2107" y="624"/>
                    <a:pt x="2105" y="612"/>
                  </a:cubicBezTo>
                  <a:lnTo>
                    <a:pt x="2105" y="612"/>
                  </a:lnTo>
                  <a:cubicBezTo>
                    <a:pt x="2107" y="624"/>
                    <a:pt x="2110" y="636"/>
                    <a:pt x="2112" y="647"/>
                  </a:cubicBezTo>
                  <a:lnTo>
                    <a:pt x="2112" y="647"/>
                  </a:lnTo>
                  <a:lnTo>
                    <a:pt x="3490" y="89"/>
                  </a:lnTo>
                  <a:lnTo>
                    <a:pt x="3490" y="89"/>
                  </a:lnTo>
                  <a:lnTo>
                    <a:pt x="4017" y="803"/>
                  </a:lnTo>
                  <a:cubicBezTo>
                    <a:pt x="4189" y="784"/>
                    <a:pt x="4361" y="775"/>
                    <a:pt x="4528" y="775"/>
                  </a:cubicBezTo>
                  <a:cubicBezTo>
                    <a:pt x="4696" y="775"/>
                    <a:pt x="4858" y="784"/>
                    <a:pt x="5011" y="803"/>
                  </a:cubicBezTo>
                  <a:lnTo>
                    <a:pt x="5049" y="803"/>
                  </a:lnTo>
                  <a:lnTo>
                    <a:pt x="5568" y="62"/>
                  </a:lnTo>
                  <a:lnTo>
                    <a:pt x="5568" y="62"/>
                  </a:lnTo>
                  <a:lnTo>
                    <a:pt x="6921" y="596"/>
                  </a:lnTo>
                  <a:lnTo>
                    <a:pt x="6921" y="596"/>
                  </a:lnTo>
                  <a:cubicBezTo>
                    <a:pt x="6883" y="893"/>
                    <a:pt x="6846" y="1156"/>
                    <a:pt x="6809" y="1492"/>
                  </a:cubicBezTo>
                  <a:cubicBezTo>
                    <a:pt x="7038" y="1683"/>
                    <a:pt x="7306" y="1913"/>
                    <a:pt x="7497" y="2180"/>
                  </a:cubicBezTo>
                  <a:lnTo>
                    <a:pt x="7535" y="2180"/>
                  </a:lnTo>
                  <a:lnTo>
                    <a:pt x="8379" y="2034"/>
                  </a:lnTo>
                  <a:lnTo>
                    <a:pt x="8379" y="2034"/>
                  </a:lnTo>
                  <a:lnTo>
                    <a:pt x="8863" y="3450"/>
                  </a:lnTo>
                  <a:lnTo>
                    <a:pt x="8109" y="3978"/>
                  </a:lnTo>
                  <a:lnTo>
                    <a:pt x="8109" y="4016"/>
                  </a:lnTo>
                  <a:cubicBezTo>
                    <a:pt x="8147" y="4322"/>
                    <a:pt x="8147" y="4666"/>
                    <a:pt x="8109" y="5011"/>
                  </a:cubicBezTo>
                  <a:cubicBezTo>
                    <a:pt x="8373" y="5199"/>
                    <a:pt x="8599" y="5350"/>
                    <a:pt x="8862" y="5537"/>
                  </a:cubicBezTo>
                  <a:lnTo>
                    <a:pt x="8862" y="5537"/>
                  </a:lnTo>
                  <a:lnTo>
                    <a:pt x="8319" y="6877"/>
                  </a:lnTo>
                  <a:lnTo>
                    <a:pt x="8319" y="6877"/>
                  </a:lnTo>
                  <a:lnTo>
                    <a:pt x="7918" y="6827"/>
                  </a:lnTo>
                  <a:lnTo>
                    <a:pt x="7918" y="6827"/>
                  </a:lnTo>
                  <a:lnTo>
                    <a:pt x="8312" y="6893"/>
                  </a:lnTo>
                  <a:lnTo>
                    <a:pt x="8312" y="6893"/>
                  </a:lnTo>
                  <a:lnTo>
                    <a:pt x="8300" y="6923"/>
                  </a:lnTo>
                  <a:lnTo>
                    <a:pt x="8348" y="6899"/>
                  </a:lnTo>
                  <a:lnTo>
                    <a:pt x="8348" y="6899"/>
                  </a:lnTo>
                  <a:lnTo>
                    <a:pt x="8492" y="6923"/>
                  </a:lnTo>
                  <a:lnTo>
                    <a:pt x="8530" y="6923"/>
                  </a:lnTo>
                  <a:lnTo>
                    <a:pt x="8530" y="6885"/>
                  </a:lnTo>
                  <a:cubicBezTo>
                    <a:pt x="8721" y="6426"/>
                    <a:pt x="8912" y="5928"/>
                    <a:pt x="9065" y="5469"/>
                  </a:cubicBezTo>
                  <a:lnTo>
                    <a:pt x="9065" y="5431"/>
                  </a:lnTo>
                  <a:cubicBezTo>
                    <a:pt x="8799" y="5241"/>
                    <a:pt x="8533" y="5089"/>
                    <a:pt x="8305" y="4899"/>
                  </a:cubicBezTo>
                  <a:lnTo>
                    <a:pt x="8305" y="4899"/>
                  </a:lnTo>
                  <a:cubicBezTo>
                    <a:pt x="8337" y="4613"/>
                    <a:pt x="8337" y="4294"/>
                    <a:pt x="8304" y="3975"/>
                  </a:cubicBezTo>
                  <a:lnTo>
                    <a:pt x="8304" y="3975"/>
                  </a:lnTo>
                  <a:lnTo>
                    <a:pt x="9027" y="3442"/>
                  </a:lnTo>
                  <a:lnTo>
                    <a:pt x="9065" y="3442"/>
                  </a:lnTo>
                  <a:lnTo>
                    <a:pt x="9065" y="3404"/>
                  </a:lnTo>
                  <a:lnTo>
                    <a:pt x="8453" y="2027"/>
                  </a:lnTo>
                  <a:lnTo>
                    <a:pt x="8453" y="1989"/>
                  </a:lnTo>
                  <a:lnTo>
                    <a:pt x="8415" y="1989"/>
                  </a:lnTo>
                  <a:lnTo>
                    <a:pt x="7569" y="2136"/>
                  </a:lnTo>
                  <a:lnTo>
                    <a:pt x="7569" y="2136"/>
                  </a:lnTo>
                  <a:cubicBezTo>
                    <a:pt x="7343" y="1873"/>
                    <a:pt x="7116" y="1647"/>
                    <a:pt x="6853" y="1458"/>
                  </a:cubicBezTo>
                  <a:lnTo>
                    <a:pt x="6853" y="1458"/>
                  </a:lnTo>
                  <a:lnTo>
                    <a:pt x="7000" y="574"/>
                  </a:lnTo>
                  <a:lnTo>
                    <a:pt x="7000" y="536"/>
                  </a:lnTo>
                  <a:lnTo>
                    <a:pt x="6962" y="536"/>
                  </a:lnTo>
                  <a:lnTo>
                    <a:pt x="5508" y="0"/>
                  </a:lnTo>
                  <a:lnTo>
                    <a:pt x="4976" y="723"/>
                  </a:lnTo>
                  <a:lnTo>
                    <a:pt x="4976" y="723"/>
                  </a:lnTo>
                  <a:cubicBezTo>
                    <a:pt x="4815" y="707"/>
                    <a:pt x="4656" y="698"/>
                    <a:pt x="4500" y="698"/>
                  </a:cubicBezTo>
                  <a:cubicBezTo>
                    <a:pt x="4332" y="698"/>
                    <a:pt x="4170" y="708"/>
                    <a:pt x="4017" y="727"/>
                  </a:cubicBezTo>
                  <a:lnTo>
                    <a:pt x="3481" y="0"/>
                  </a:lnTo>
                  <a:close/>
                  <a:moveTo>
                    <a:pt x="765" y="4065"/>
                  </a:moveTo>
                  <a:cubicBezTo>
                    <a:pt x="729" y="4394"/>
                    <a:pt x="728" y="4723"/>
                    <a:pt x="762" y="5052"/>
                  </a:cubicBezTo>
                  <a:lnTo>
                    <a:pt x="762" y="5052"/>
                  </a:lnTo>
                  <a:lnTo>
                    <a:pt x="39" y="5584"/>
                  </a:lnTo>
                  <a:lnTo>
                    <a:pt x="39" y="5622"/>
                  </a:lnTo>
                  <a:lnTo>
                    <a:pt x="613" y="6999"/>
                  </a:lnTo>
                  <a:lnTo>
                    <a:pt x="613" y="7038"/>
                  </a:lnTo>
                  <a:lnTo>
                    <a:pt x="651" y="7038"/>
                  </a:lnTo>
                  <a:lnTo>
                    <a:pt x="1535" y="6890"/>
                  </a:lnTo>
                  <a:lnTo>
                    <a:pt x="1535" y="6890"/>
                  </a:lnTo>
                  <a:cubicBezTo>
                    <a:pt x="1724" y="7116"/>
                    <a:pt x="1949" y="7378"/>
                    <a:pt x="2248" y="7567"/>
                  </a:cubicBezTo>
                  <a:lnTo>
                    <a:pt x="2248" y="7567"/>
                  </a:lnTo>
                  <a:cubicBezTo>
                    <a:pt x="2181" y="7818"/>
                    <a:pt x="2144" y="8100"/>
                    <a:pt x="2109" y="8416"/>
                  </a:cubicBezTo>
                  <a:lnTo>
                    <a:pt x="2109" y="8416"/>
                  </a:lnTo>
                  <a:lnTo>
                    <a:pt x="2105" y="8414"/>
                  </a:lnTo>
                  <a:lnTo>
                    <a:pt x="2108" y="8418"/>
                  </a:lnTo>
                  <a:lnTo>
                    <a:pt x="2108" y="8418"/>
                  </a:lnTo>
                  <a:cubicBezTo>
                    <a:pt x="2107" y="8430"/>
                    <a:pt x="2106" y="8441"/>
                    <a:pt x="2105" y="8453"/>
                  </a:cubicBezTo>
                  <a:lnTo>
                    <a:pt x="2105" y="8491"/>
                  </a:lnTo>
                  <a:lnTo>
                    <a:pt x="3558" y="9026"/>
                  </a:lnTo>
                  <a:lnTo>
                    <a:pt x="3596" y="9026"/>
                  </a:lnTo>
                  <a:lnTo>
                    <a:pt x="4126" y="8269"/>
                  </a:lnTo>
                  <a:lnTo>
                    <a:pt x="4126" y="8269"/>
                  </a:lnTo>
                  <a:cubicBezTo>
                    <a:pt x="4275" y="8283"/>
                    <a:pt x="4423" y="8290"/>
                    <a:pt x="4571" y="8290"/>
                  </a:cubicBezTo>
                  <a:cubicBezTo>
                    <a:pt x="4732" y="8290"/>
                    <a:pt x="4892" y="8282"/>
                    <a:pt x="5052" y="8265"/>
                  </a:cubicBezTo>
                  <a:lnTo>
                    <a:pt x="5052" y="8265"/>
                  </a:lnTo>
                  <a:lnTo>
                    <a:pt x="5575" y="8937"/>
                  </a:lnTo>
                  <a:lnTo>
                    <a:pt x="5575" y="8937"/>
                  </a:lnTo>
                  <a:lnTo>
                    <a:pt x="5547" y="8950"/>
                  </a:lnTo>
                  <a:lnTo>
                    <a:pt x="5585" y="8950"/>
                  </a:lnTo>
                  <a:lnTo>
                    <a:pt x="5623" y="8988"/>
                  </a:lnTo>
                  <a:lnTo>
                    <a:pt x="5661" y="8988"/>
                  </a:lnTo>
                  <a:lnTo>
                    <a:pt x="7038" y="8414"/>
                  </a:lnTo>
                  <a:lnTo>
                    <a:pt x="7076" y="8414"/>
                  </a:lnTo>
                  <a:lnTo>
                    <a:pt x="7076" y="8376"/>
                  </a:lnTo>
                  <a:cubicBezTo>
                    <a:pt x="7040" y="8082"/>
                    <a:pt x="6968" y="7788"/>
                    <a:pt x="6928" y="7493"/>
                  </a:cubicBezTo>
                  <a:lnTo>
                    <a:pt x="6928" y="7493"/>
                  </a:lnTo>
                  <a:cubicBezTo>
                    <a:pt x="7189" y="7306"/>
                    <a:pt x="7413" y="7083"/>
                    <a:pt x="7601" y="6788"/>
                  </a:cubicBezTo>
                  <a:lnTo>
                    <a:pt x="7601" y="6788"/>
                  </a:lnTo>
                  <a:lnTo>
                    <a:pt x="7459" y="6770"/>
                  </a:lnTo>
                  <a:lnTo>
                    <a:pt x="7421" y="6770"/>
                  </a:lnTo>
                  <a:cubicBezTo>
                    <a:pt x="7229" y="6999"/>
                    <a:pt x="7000" y="7267"/>
                    <a:pt x="6732" y="7458"/>
                  </a:cubicBezTo>
                  <a:lnTo>
                    <a:pt x="6732" y="7497"/>
                  </a:lnTo>
                  <a:lnTo>
                    <a:pt x="6876" y="8359"/>
                  </a:lnTo>
                  <a:lnTo>
                    <a:pt x="6876" y="8359"/>
                  </a:lnTo>
                  <a:lnTo>
                    <a:pt x="5576" y="8937"/>
                  </a:lnTo>
                  <a:lnTo>
                    <a:pt x="5576" y="8937"/>
                  </a:lnTo>
                  <a:cubicBezTo>
                    <a:pt x="5398" y="8690"/>
                    <a:pt x="5222" y="8475"/>
                    <a:pt x="5076" y="8263"/>
                  </a:cubicBezTo>
                  <a:lnTo>
                    <a:pt x="5076" y="8263"/>
                  </a:lnTo>
                  <a:cubicBezTo>
                    <a:pt x="5080" y="8262"/>
                    <a:pt x="5084" y="8262"/>
                    <a:pt x="5088" y="8261"/>
                  </a:cubicBezTo>
                  <a:lnTo>
                    <a:pt x="5075" y="8261"/>
                  </a:lnTo>
                  <a:cubicBezTo>
                    <a:pt x="5067" y="8249"/>
                    <a:pt x="5058" y="8236"/>
                    <a:pt x="5049" y="8223"/>
                  </a:cubicBezTo>
                  <a:lnTo>
                    <a:pt x="5049" y="8185"/>
                  </a:lnTo>
                  <a:lnTo>
                    <a:pt x="5011" y="8185"/>
                  </a:lnTo>
                  <a:cubicBezTo>
                    <a:pt x="4858" y="8204"/>
                    <a:pt x="4696" y="8214"/>
                    <a:pt x="4528" y="8214"/>
                  </a:cubicBezTo>
                  <a:cubicBezTo>
                    <a:pt x="4361" y="8214"/>
                    <a:pt x="4189" y="8204"/>
                    <a:pt x="4017" y="8185"/>
                  </a:cubicBezTo>
                  <a:lnTo>
                    <a:pt x="4017" y="8223"/>
                  </a:lnTo>
                  <a:cubicBezTo>
                    <a:pt x="3832" y="8482"/>
                    <a:pt x="3647" y="8705"/>
                    <a:pt x="3497" y="8927"/>
                  </a:cubicBezTo>
                  <a:lnTo>
                    <a:pt x="3497" y="8927"/>
                  </a:lnTo>
                  <a:lnTo>
                    <a:pt x="2146" y="8430"/>
                  </a:lnTo>
                  <a:lnTo>
                    <a:pt x="2146" y="8430"/>
                  </a:lnTo>
                  <a:cubicBezTo>
                    <a:pt x="2183" y="8129"/>
                    <a:pt x="2221" y="7796"/>
                    <a:pt x="2296" y="7535"/>
                  </a:cubicBezTo>
                  <a:lnTo>
                    <a:pt x="2296" y="7497"/>
                  </a:lnTo>
                  <a:cubicBezTo>
                    <a:pt x="2028" y="7305"/>
                    <a:pt x="1760" y="7076"/>
                    <a:pt x="1569" y="6846"/>
                  </a:cubicBezTo>
                  <a:lnTo>
                    <a:pt x="687" y="6993"/>
                  </a:lnTo>
                  <a:lnTo>
                    <a:pt x="687" y="6993"/>
                  </a:lnTo>
                  <a:cubicBezTo>
                    <a:pt x="504" y="6519"/>
                    <a:pt x="287" y="6080"/>
                    <a:pt x="102" y="5642"/>
                  </a:cubicBezTo>
                  <a:lnTo>
                    <a:pt x="102" y="5642"/>
                  </a:lnTo>
                  <a:lnTo>
                    <a:pt x="804" y="5087"/>
                  </a:lnTo>
                  <a:cubicBezTo>
                    <a:pt x="766" y="4743"/>
                    <a:pt x="766" y="4399"/>
                    <a:pt x="804" y="4093"/>
                  </a:cubicBezTo>
                  <a:lnTo>
                    <a:pt x="765" y="4065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4"/>
            <p:cNvSpPr/>
            <p:nvPr/>
          </p:nvSpPr>
          <p:spPr>
            <a:xfrm>
              <a:off x="8450288" y="2015225"/>
              <a:ext cx="375775" cy="376750"/>
            </a:xfrm>
            <a:custGeom>
              <a:avLst/>
              <a:gdLst/>
              <a:ahLst/>
              <a:cxnLst/>
              <a:rect l="l" t="t" r="r" b="b"/>
              <a:pathLst>
                <a:path w="15031" h="15070" extrusionOk="0">
                  <a:moveTo>
                    <a:pt x="7535" y="4655"/>
                  </a:moveTo>
                  <a:cubicBezTo>
                    <a:pt x="7879" y="4655"/>
                    <a:pt x="8228" y="4720"/>
                    <a:pt x="8567" y="4858"/>
                  </a:cubicBezTo>
                  <a:cubicBezTo>
                    <a:pt x="10824" y="5775"/>
                    <a:pt x="10862" y="8950"/>
                    <a:pt x="8605" y="9906"/>
                  </a:cubicBezTo>
                  <a:cubicBezTo>
                    <a:pt x="8242" y="10063"/>
                    <a:pt x="7876" y="10134"/>
                    <a:pt x="7523" y="10134"/>
                  </a:cubicBezTo>
                  <a:cubicBezTo>
                    <a:pt x="5721" y="10134"/>
                    <a:pt x="4243" y="8274"/>
                    <a:pt x="5010" y="6387"/>
                  </a:cubicBezTo>
                  <a:cubicBezTo>
                    <a:pt x="5418" y="5311"/>
                    <a:pt x="6444" y="4655"/>
                    <a:pt x="7535" y="4655"/>
                  </a:cubicBezTo>
                  <a:close/>
                  <a:moveTo>
                    <a:pt x="9103" y="0"/>
                  </a:moveTo>
                  <a:lnTo>
                    <a:pt x="8261" y="1301"/>
                  </a:lnTo>
                  <a:cubicBezTo>
                    <a:pt x="7974" y="1262"/>
                    <a:pt x="7687" y="1243"/>
                    <a:pt x="7405" y="1243"/>
                  </a:cubicBezTo>
                  <a:cubicBezTo>
                    <a:pt x="7123" y="1243"/>
                    <a:pt x="6846" y="1262"/>
                    <a:pt x="6578" y="1301"/>
                  </a:cubicBezTo>
                  <a:lnTo>
                    <a:pt x="5660" y="77"/>
                  </a:lnTo>
                  <a:lnTo>
                    <a:pt x="3327" y="1071"/>
                  </a:lnTo>
                  <a:lnTo>
                    <a:pt x="3595" y="2601"/>
                  </a:lnTo>
                  <a:cubicBezTo>
                    <a:pt x="3176" y="2944"/>
                    <a:pt x="2795" y="3325"/>
                    <a:pt x="2452" y="3781"/>
                  </a:cubicBezTo>
                  <a:lnTo>
                    <a:pt x="2452" y="3781"/>
                  </a:lnTo>
                  <a:lnTo>
                    <a:pt x="956" y="3557"/>
                  </a:lnTo>
                  <a:lnTo>
                    <a:pt x="0" y="5928"/>
                  </a:lnTo>
                  <a:lnTo>
                    <a:pt x="1224" y="6808"/>
                  </a:lnTo>
                  <a:cubicBezTo>
                    <a:pt x="1147" y="7344"/>
                    <a:pt x="1147" y="7917"/>
                    <a:pt x="1262" y="8453"/>
                  </a:cubicBezTo>
                  <a:lnTo>
                    <a:pt x="0" y="9371"/>
                  </a:lnTo>
                  <a:lnTo>
                    <a:pt x="1033" y="11704"/>
                  </a:lnTo>
                  <a:lnTo>
                    <a:pt x="2524" y="11436"/>
                  </a:lnTo>
                  <a:cubicBezTo>
                    <a:pt x="2868" y="11857"/>
                    <a:pt x="3289" y="12239"/>
                    <a:pt x="3710" y="12583"/>
                  </a:cubicBezTo>
                  <a:lnTo>
                    <a:pt x="3480" y="14113"/>
                  </a:lnTo>
                  <a:lnTo>
                    <a:pt x="5890" y="15069"/>
                  </a:lnTo>
                  <a:lnTo>
                    <a:pt x="6731" y="13807"/>
                  </a:lnTo>
                  <a:cubicBezTo>
                    <a:pt x="6969" y="13823"/>
                    <a:pt x="7200" y="13832"/>
                    <a:pt x="7430" y="13832"/>
                  </a:cubicBezTo>
                  <a:cubicBezTo>
                    <a:pt x="7755" y="13832"/>
                    <a:pt x="8078" y="13814"/>
                    <a:pt x="8414" y="13769"/>
                  </a:cubicBezTo>
                  <a:lnTo>
                    <a:pt x="9332" y="15031"/>
                  </a:lnTo>
                  <a:lnTo>
                    <a:pt x="11665" y="13998"/>
                  </a:lnTo>
                  <a:lnTo>
                    <a:pt x="11359" y="12507"/>
                  </a:lnTo>
                  <a:cubicBezTo>
                    <a:pt x="11818" y="12163"/>
                    <a:pt x="12201" y="11742"/>
                    <a:pt x="12545" y="11321"/>
                  </a:cubicBezTo>
                  <a:lnTo>
                    <a:pt x="14075" y="11551"/>
                  </a:lnTo>
                  <a:lnTo>
                    <a:pt x="15031" y="9141"/>
                  </a:lnTo>
                  <a:lnTo>
                    <a:pt x="13730" y="8300"/>
                  </a:lnTo>
                  <a:cubicBezTo>
                    <a:pt x="13807" y="7726"/>
                    <a:pt x="13807" y="7152"/>
                    <a:pt x="13730" y="6617"/>
                  </a:cubicBezTo>
                  <a:lnTo>
                    <a:pt x="14954" y="5699"/>
                  </a:lnTo>
                  <a:lnTo>
                    <a:pt x="13960" y="3366"/>
                  </a:lnTo>
                  <a:lnTo>
                    <a:pt x="12430" y="3634"/>
                  </a:lnTo>
                  <a:cubicBezTo>
                    <a:pt x="12086" y="3213"/>
                    <a:pt x="11703" y="2830"/>
                    <a:pt x="11244" y="2486"/>
                  </a:cubicBezTo>
                  <a:lnTo>
                    <a:pt x="11474" y="956"/>
                  </a:lnTo>
                  <a:lnTo>
                    <a:pt x="9103" y="0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4"/>
            <p:cNvSpPr/>
            <p:nvPr/>
          </p:nvSpPr>
          <p:spPr>
            <a:xfrm>
              <a:off x="8450288" y="2012350"/>
              <a:ext cx="378650" cy="380575"/>
            </a:xfrm>
            <a:custGeom>
              <a:avLst/>
              <a:gdLst/>
              <a:ahLst/>
              <a:cxnLst/>
              <a:rect l="l" t="t" r="r" b="b"/>
              <a:pathLst>
                <a:path w="15146" h="15223" extrusionOk="0">
                  <a:moveTo>
                    <a:pt x="2677" y="3519"/>
                  </a:moveTo>
                  <a:lnTo>
                    <a:pt x="2626" y="3590"/>
                  </a:lnTo>
                  <a:lnTo>
                    <a:pt x="2626" y="3590"/>
                  </a:lnTo>
                  <a:cubicBezTo>
                    <a:pt x="2643" y="3568"/>
                    <a:pt x="2660" y="3545"/>
                    <a:pt x="2677" y="3519"/>
                  </a:cubicBezTo>
                  <a:close/>
                  <a:moveTo>
                    <a:pt x="2626" y="3590"/>
                  </a:moveTo>
                  <a:lnTo>
                    <a:pt x="2626" y="3590"/>
                  </a:lnTo>
                  <a:cubicBezTo>
                    <a:pt x="2569" y="3666"/>
                    <a:pt x="2516" y="3719"/>
                    <a:pt x="2486" y="3749"/>
                  </a:cubicBezTo>
                  <a:cubicBezTo>
                    <a:pt x="2451" y="3783"/>
                    <a:pt x="2448" y="3818"/>
                    <a:pt x="2419" y="3853"/>
                  </a:cubicBezTo>
                  <a:lnTo>
                    <a:pt x="2419" y="3853"/>
                  </a:lnTo>
                  <a:cubicBezTo>
                    <a:pt x="2414" y="3846"/>
                    <a:pt x="2410" y="3838"/>
                    <a:pt x="2410" y="3825"/>
                  </a:cubicBezTo>
                  <a:lnTo>
                    <a:pt x="2104" y="3787"/>
                  </a:lnTo>
                  <a:lnTo>
                    <a:pt x="956" y="3596"/>
                  </a:lnTo>
                  <a:cubicBezTo>
                    <a:pt x="947" y="3621"/>
                    <a:pt x="937" y="3646"/>
                    <a:pt x="927" y="3672"/>
                  </a:cubicBezTo>
                  <a:lnTo>
                    <a:pt x="918" y="3672"/>
                  </a:lnTo>
                  <a:lnTo>
                    <a:pt x="927" y="3674"/>
                  </a:lnTo>
                  <a:lnTo>
                    <a:pt x="927" y="3674"/>
                  </a:lnTo>
                  <a:cubicBezTo>
                    <a:pt x="701" y="4275"/>
                    <a:pt x="403" y="5051"/>
                    <a:pt x="0" y="5967"/>
                  </a:cubicBezTo>
                  <a:lnTo>
                    <a:pt x="0" y="6005"/>
                  </a:lnTo>
                  <a:lnTo>
                    <a:pt x="38" y="6005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432" y="5058"/>
                    <a:pt x="729" y="4277"/>
                    <a:pt x="954" y="3678"/>
                  </a:cubicBezTo>
                  <a:lnTo>
                    <a:pt x="954" y="3678"/>
                  </a:lnTo>
                  <a:lnTo>
                    <a:pt x="2065" y="3863"/>
                  </a:lnTo>
                  <a:lnTo>
                    <a:pt x="2371" y="3902"/>
                  </a:lnTo>
                  <a:lnTo>
                    <a:pt x="2448" y="3902"/>
                  </a:lnTo>
                  <a:cubicBezTo>
                    <a:pt x="2448" y="3876"/>
                    <a:pt x="2431" y="3868"/>
                    <a:pt x="2419" y="3853"/>
                  </a:cubicBezTo>
                  <a:lnTo>
                    <a:pt x="2419" y="3853"/>
                  </a:lnTo>
                  <a:cubicBezTo>
                    <a:pt x="2454" y="3819"/>
                    <a:pt x="2486" y="3787"/>
                    <a:pt x="2486" y="3787"/>
                  </a:cubicBezTo>
                  <a:lnTo>
                    <a:pt x="2626" y="3590"/>
                  </a:lnTo>
                  <a:close/>
                  <a:moveTo>
                    <a:pt x="9064" y="1"/>
                  </a:moveTo>
                  <a:lnTo>
                    <a:pt x="9026" y="39"/>
                  </a:lnTo>
                  <a:cubicBezTo>
                    <a:pt x="8721" y="496"/>
                    <a:pt x="8455" y="915"/>
                    <a:pt x="8150" y="1296"/>
                  </a:cubicBezTo>
                  <a:lnTo>
                    <a:pt x="8150" y="1296"/>
                  </a:lnTo>
                  <a:cubicBezTo>
                    <a:pt x="7938" y="1283"/>
                    <a:pt x="7731" y="1276"/>
                    <a:pt x="7524" y="1276"/>
                  </a:cubicBezTo>
                  <a:cubicBezTo>
                    <a:pt x="7210" y="1276"/>
                    <a:pt x="6899" y="1293"/>
                    <a:pt x="6575" y="1335"/>
                  </a:cubicBezTo>
                  <a:lnTo>
                    <a:pt x="6575" y="1335"/>
                  </a:lnTo>
                  <a:lnTo>
                    <a:pt x="5660" y="115"/>
                  </a:lnTo>
                  <a:lnTo>
                    <a:pt x="5660" y="77"/>
                  </a:lnTo>
                  <a:lnTo>
                    <a:pt x="3289" y="1110"/>
                  </a:lnTo>
                  <a:cubicBezTo>
                    <a:pt x="3404" y="1722"/>
                    <a:pt x="3480" y="2219"/>
                    <a:pt x="3557" y="2639"/>
                  </a:cubicBezTo>
                  <a:cubicBezTo>
                    <a:pt x="3251" y="2907"/>
                    <a:pt x="2945" y="3175"/>
                    <a:pt x="2677" y="3519"/>
                  </a:cubicBezTo>
                  <a:cubicBezTo>
                    <a:pt x="2983" y="3213"/>
                    <a:pt x="3251" y="2945"/>
                    <a:pt x="3595" y="2678"/>
                  </a:cubicBezTo>
                  <a:cubicBezTo>
                    <a:pt x="3520" y="2265"/>
                    <a:pt x="3445" y="1779"/>
                    <a:pt x="3334" y="1183"/>
                  </a:cubicBezTo>
                  <a:lnTo>
                    <a:pt x="3334" y="1183"/>
                  </a:lnTo>
                  <a:lnTo>
                    <a:pt x="5631" y="204"/>
                  </a:lnTo>
                  <a:lnTo>
                    <a:pt x="6578" y="1492"/>
                  </a:lnTo>
                  <a:lnTo>
                    <a:pt x="6655" y="1492"/>
                  </a:lnTo>
                  <a:cubicBezTo>
                    <a:pt x="6923" y="1454"/>
                    <a:pt x="7200" y="1435"/>
                    <a:pt x="7477" y="1435"/>
                  </a:cubicBezTo>
                  <a:cubicBezTo>
                    <a:pt x="7754" y="1435"/>
                    <a:pt x="8032" y="1454"/>
                    <a:pt x="8299" y="1492"/>
                  </a:cubicBezTo>
                  <a:lnTo>
                    <a:pt x="8338" y="1492"/>
                  </a:lnTo>
                  <a:lnTo>
                    <a:pt x="8338" y="1454"/>
                  </a:lnTo>
                  <a:lnTo>
                    <a:pt x="9201" y="216"/>
                  </a:lnTo>
                  <a:lnTo>
                    <a:pt x="11465" y="1129"/>
                  </a:lnTo>
                  <a:lnTo>
                    <a:pt x="11465" y="1129"/>
                  </a:lnTo>
                  <a:cubicBezTo>
                    <a:pt x="11391" y="1607"/>
                    <a:pt x="11316" y="2086"/>
                    <a:pt x="11206" y="2601"/>
                  </a:cubicBezTo>
                  <a:lnTo>
                    <a:pt x="11206" y="2639"/>
                  </a:lnTo>
                  <a:lnTo>
                    <a:pt x="11244" y="2678"/>
                  </a:lnTo>
                  <a:cubicBezTo>
                    <a:pt x="11703" y="2984"/>
                    <a:pt x="12086" y="3404"/>
                    <a:pt x="12430" y="3825"/>
                  </a:cubicBezTo>
                  <a:lnTo>
                    <a:pt x="12468" y="3863"/>
                  </a:lnTo>
                  <a:lnTo>
                    <a:pt x="12506" y="3863"/>
                  </a:lnTo>
                  <a:lnTo>
                    <a:pt x="13944" y="3569"/>
                  </a:lnTo>
                  <a:lnTo>
                    <a:pt x="13944" y="3569"/>
                  </a:lnTo>
                  <a:cubicBezTo>
                    <a:pt x="14272" y="4300"/>
                    <a:pt x="14600" y="5064"/>
                    <a:pt x="14929" y="5795"/>
                  </a:cubicBezTo>
                  <a:lnTo>
                    <a:pt x="14929" y="5795"/>
                  </a:lnTo>
                  <a:lnTo>
                    <a:pt x="13730" y="6694"/>
                  </a:lnTo>
                  <a:lnTo>
                    <a:pt x="13692" y="6732"/>
                  </a:lnTo>
                  <a:lnTo>
                    <a:pt x="13692" y="6770"/>
                  </a:lnTo>
                  <a:cubicBezTo>
                    <a:pt x="13769" y="7306"/>
                    <a:pt x="13769" y="7879"/>
                    <a:pt x="13692" y="8415"/>
                  </a:cubicBezTo>
                  <a:lnTo>
                    <a:pt x="13692" y="8453"/>
                  </a:lnTo>
                  <a:lnTo>
                    <a:pt x="13730" y="8491"/>
                  </a:lnTo>
                  <a:lnTo>
                    <a:pt x="14938" y="9296"/>
                  </a:lnTo>
                  <a:lnTo>
                    <a:pt x="14031" y="11582"/>
                  </a:lnTo>
                  <a:lnTo>
                    <a:pt x="14031" y="11582"/>
                  </a:lnTo>
                  <a:lnTo>
                    <a:pt x="12583" y="11360"/>
                  </a:lnTo>
                  <a:lnTo>
                    <a:pt x="12506" y="11360"/>
                  </a:lnTo>
                  <a:lnTo>
                    <a:pt x="12506" y="11398"/>
                  </a:lnTo>
                  <a:cubicBezTo>
                    <a:pt x="12162" y="11819"/>
                    <a:pt x="11780" y="12239"/>
                    <a:pt x="11359" y="12583"/>
                  </a:cubicBezTo>
                  <a:lnTo>
                    <a:pt x="11321" y="12622"/>
                  </a:lnTo>
                  <a:lnTo>
                    <a:pt x="11321" y="12660"/>
                  </a:lnTo>
                  <a:cubicBezTo>
                    <a:pt x="11394" y="13137"/>
                    <a:pt x="11503" y="13650"/>
                    <a:pt x="11579" y="14096"/>
                  </a:cubicBezTo>
                  <a:lnTo>
                    <a:pt x="11579" y="14096"/>
                  </a:lnTo>
                  <a:lnTo>
                    <a:pt x="9352" y="15082"/>
                  </a:lnTo>
                  <a:lnTo>
                    <a:pt x="9352" y="15082"/>
                  </a:lnTo>
                  <a:lnTo>
                    <a:pt x="8491" y="13846"/>
                  </a:lnTo>
                  <a:lnTo>
                    <a:pt x="8452" y="13807"/>
                  </a:lnTo>
                  <a:lnTo>
                    <a:pt x="8414" y="13807"/>
                  </a:lnTo>
                  <a:cubicBezTo>
                    <a:pt x="8101" y="13852"/>
                    <a:pt x="7774" y="13871"/>
                    <a:pt x="7449" y="13871"/>
                  </a:cubicBezTo>
                  <a:cubicBezTo>
                    <a:pt x="7220" y="13871"/>
                    <a:pt x="6991" y="13861"/>
                    <a:pt x="6770" y="13846"/>
                  </a:cubicBezTo>
                  <a:lnTo>
                    <a:pt x="6731" y="13846"/>
                  </a:lnTo>
                  <a:lnTo>
                    <a:pt x="6693" y="13884"/>
                  </a:lnTo>
                  <a:lnTo>
                    <a:pt x="5851" y="15092"/>
                  </a:lnTo>
                  <a:lnTo>
                    <a:pt x="3566" y="14171"/>
                  </a:lnTo>
                  <a:lnTo>
                    <a:pt x="3566" y="14171"/>
                  </a:lnTo>
                  <a:cubicBezTo>
                    <a:pt x="3639" y="13690"/>
                    <a:pt x="3713" y="13178"/>
                    <a:pt x="3786" y="12736"/>
                  </a:cubicBezTo>
                  <a:lnTo>
                    <a:pt x="3786" y="12660"/>
                  </a:lnTo>
                  <a:lnTo>
                    <a:pt x="3748" y="12660"/>
                  </a:lnTo>
                  <a:cubicBezTo>
                    <a:pt x="3327" y="12316"/>
                    <a:pt x="2907" y="11933"/>
                    <a:pt x="2601" y="11513"/>
                  </a:cubicBezTo>
                  <a:lnTo>
                    <a:pt x="2563" y="11474"/>
                  </a:lnTo>
                  <a:lnTo>
                    <a:pt x="2524" y="11474"/>
                  </a:lnTo>
                  <a:lnTo>
                    <a:pt x="1050" y="11732"/>
                  </a:lnTo>
                  <a:lnTo>
                    <a:pt x="1050" y="11732"/>
                  </a:lnTo>
                  <a:lnTo>
                    <a:pt x="101" y="9505"/>
                  </a:lnTo>
                  <a:lnTo>
                    <a:pt x="1300" y="8606"/>
                  </a:lnTo>
                  <a:lnTo>
                    <a:pt x="1339" y="8606"/>
                  </a:lnTo>
                  <a:lnTo>
                    <a:pt x="1339" y="8568"/>
                  </a:lnTo>
                  <a:cubicBezTo>
                    <a:pt x="1262" y="8032"/>
                    <a:pt x="1224" y="7459"/>
                    <a:pt x="1300" y="6923"/>
                  </a:cubicBezTo>
                  <a:lnTo>
                    <a:pt x="1300" y="6885"/>
                  </a:lnTo>
                  <a:lnTo>
                    <a:pt x="1300" y="6847"/>
                  </a:lnTo>
                  <a:cubicBezTo>
                    <a:pt x="1299" y="6858"/>
                    <a:pt x="1297" y="6870"/>
                    <a:pt x="1296" y="6881"/>
                  </a:cubicBezTo>
                  <a:lnTo>
                    <a:pt x="1296" y="6881"/>
                  </a:lnTo>
                  <a:lnTo>
                    <a:pt x="61" y="6021"/>
                  </a:lnTo>
                  <a:lnTo>
                    <a:pt x="61" y="6021"/>
                  </a:lnTo>
                  <a:cubicBezTo>
                    <a:pt x="58" y="6031"/>
                    <a:pt x="54" y="6041"/>
                    <a:pt x="50" y="6051"/>
                  </a:cubicBezTo>
                  <a:lnTo>
                    <a:pt x="50" y="6051"/>
                  </a:lnTo>
                  <a:lnTo>
                    <a:pt x="38" y="6043"/>
                  </a:lnTo>
                  <a:lnTo>
                    <a:pt x="38" y="6082"/>
                  </a:lnTo>
                  <a:cubicBezTo>
                    <a:pt x="42" y="6071"/>
                    <a:pt x="46" y="6061"/>
                    <a:pt x="50" y="6051"/>
                  </a:cubicBezTo>
                  <a:lnTo>
                    <a:pt x="50" y="6051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96" y="6882"/>
                    <a:pt x="1296" y="6881"/>
                    <a:pt x="1296" y="6881"/>
                  </a:cubicBezTo>
                  <a:lnTo>
                    <a:pt x="1296" y="6881"/>
                  </a:lnTo>
                  <a:lnTo>
                    <a:pt x="1300" y="6885"/>
                  </a:lnTo>
                  <a:lnTo>
                    <a:pt x="1296" y="6882"/>
                  </a:lnTo>
                  <a:lnTo>
                    <a:pt x="1296" y="6882"/>
                  </a:lnTo>
                  <a:cubicBezTo>
                    <a:pt x="1226" y="7395"/>
                    <a:pt x="1226" y="7943"/>
                    <a:pt x="1296" y="8457"/>
                  </a:cubicBezTo>
                  <a:lnTo>
                    <a:pt x="1296" y="8457"/>
                  </a:lnTo>
                  <a:lnTo>
                    <a:pt x="77" y="9371"/>
                  </a:lnTo>
                  <a:lnTo>
                    <a:pt x="38" y="9409"/>
                  </a:lnTo>
                  <a:lnTo>
                    <a:pt x="38" y="9447"/>
                  </a:lnTo>
                  <a:cubicBezTo>
                    <a:pt x="339" y="10162"/>
                    <a:pt x="677" y="10913"/>
                    <a:pt x="1015" y="11738"/>
                  </a:cubicBezTo>
                  <a:lnTo>
                    <a:pt x="1015" y="11738"/>
                  </a:lnTo>
                  <a:lnTo>
                    <a:pt x="994" y="11742"/>
                  </a:lnTo>
                  <a:lnTo>
                    <a:pt x="1023" y="11756"/>
                  </a:lnTo>
                  <a:lnTo>
                    <a:pt x="1023" y="11756"/>
                  </a:lnTo>
                  <a:cubicBezTo>
                    <a:pt x="1026" y="11764"/>
                    <a:pt x="1029" y="11772"/>
                    <a:pt x="1033" y="11780"/>
                  </a:cubicBezTo>
                  <a:lnTo>
                    <a:pt x="1033" y="11819"/>
                  </a:lnTo>
                  <a:lnTo>
                    <a:pt x="1071" y="11819"/>
                  </a:lnTo>
                  <a:lnTo>
                    <a:pt x="2534" y="11563"/>
                  </a:lnTo>
                  <a:lnTo>
                    <a:pt x="2534" y="11563"/>
                  </a:lnTo>
                  <a:cubicBezTo>
                    <a:pt x="2865" y="11965"/>
                    <a:pt x="3266" y="12368"/>
                    <a:pt x="3703" y="12702"/>
                  </a:cubicBezTo>
                  <a:lnTo>
                    <a:pt x="3703" y="12702"/>
                  </a:lnTo>
                  <a:cubicBezTo>
                    <a:pt x="3629" y="13152"/>
                    <a:pt x="3555" y="13671"/>
                    <a:pt x="3480" y="14190"/>
                  </a:cubicBezTo>
                  <a:lnTo>
                    <a:pt x="3480" y="14228"/>
                  </a:lnTo>
                  <a:lnTo>
                    <a:pt x="3519" y="14228"/>
                  </a:lnTo>
                  <a:lnTo>
                    <a:pt x="5890" y="15184"/>
                  </a:lnTo>
                  <a:lnTo>
                    <a:pt x="5928" y="15222"/>
                  </a:lnTo>
                  <a:lnTo>
                    <a:pt x="5966" y="15146"/>
                  </a:lnTo>
                  <a:lnTo>
                    <a:pt x="6815" y="13928"/>
                  </a:lnTo>
                  <a:lnTo>
                    <a:pt x="6815" y="13928"/>
                  </a:lnTo>
                  <a:cubicBezTo>
                    <a:pt x="7057" y="13959"/>
                    <a:pt x="7292" y="13975"/>
                    <a:pt x="7527" y="13975"/>
                  </a:cubicBezTo>
                  <a:cubicBezTo>
                    <a:pt x="7811" y="13975"/>
                    <a:pt x="8094" y="13951"/>
                    <a:pt x="8386" y="13897"/>
                  </a:cubicBezTo>
                  <a:lnTo>
                    <a:pt x="8386" y="13897"/>
                  </a:lnTo>
                  <a:lnTo>
                    <a:pt x="9294" y="15108"/>
                  </a:lnTo>
                  <a:lnTo>
                    <a:pt x="9332" y="15184"/>
                  </a:lnTo>
                  <a:lnTo>
                    <a:pt x="9370" y="15146"/>
                  </a:lnTo>
                  <a:lnTo>
                    <a:pt x="11742" y="14152"/>
                  </a:lnTo>
                  <a:lnTo>
                    <a:pt x="11780" y="14113"/>
                  </a:lnTo>
                  <a:lnTo>
                    <a:pt x="11780" y="14037"/>
                  </a:lnTo>
                  <a:cubicBezTo>
                    <a:pt x="11705" y="13590"/>
                    <a:pt x="11595" y="13071"/>
                    <a:pt x="11518" y="12585"/>
                  </a:cubicBezTo>
                  <a:lnTo>
                    <a:pt x="11518" y="12585"/>
                  </a:lnTo>
                  <a:cubicBezTo>
                    <a:pt x="11910" y="12259"/>
                    <a:pt x="12300" y="11868"/>
                    <a:pt x="12626" y="11443"/>
                  </a:cubicBezTo>
                  <a:lnTo>
                    <a:pt x="12626" y="11443"/>
                  </a:lnTo>
                  <a:lnTo>
                    <a:pt x="14002" y="11654"/>
                  </a:lnTo>
                  <a:lnTo>
                    <a:pt x="14002" y="11654"/>
                  </a:lnTo>
                  <a:lnTo>
                    <a:pt x="13998" y="11666"/>
                  </a:lnTo>
                  <a:lnTo>
                    <a:pt x="14008" y="11655"/>
                  </a:lnTo>
                  <a:lnTo>
                    <a:pt x="14008" y="11655"/>
                  </a:lnTo>
                  <a:lnTo>
                    <a:pt x="14075" y="11666"/>
                  </a:lnTo>
                  <a:lnTo>
                    <a:pt x="14151" y="11666"/>
                  </a:lnTo>
                  <a:lnTo>
                    <a:pt x="14189" y="11627"/>
                  </a:lnTo>
                  <a:cubicBezTo>
                    <a:pt x="14495" y="10786"/>
                    <a:pt x="14801" y="10021"/>
                    <a:pt x="15145" y="9218"/>
                  </a:cubicBezTo>
                  <a:lnTo>
                    <a:pt x="15145" y="9180"/>
                  </a:lnTo>
                  <a:lnTo>
                    <a:pt x="15069" y="9141"/>
                  </a:lnTo>
                  <a:lnTo>
                    <a:pt x="13848" y="8290"/>
                  </a:lnTo>
                  <a:lnTo>
                    <a:pt x="13848" y="8290"/>
                  </a:lnTo>
                  <a:cubicBezTo>
                    <a:pt x="13882" y="7748"/>
                    <a:pt x="13881" y="7207"/>
                    <a:pt x="13813" y="6700"/>
                  </a:cubicBezTo>
                  <a:lnTo>
                    <a:pt x="13813" y="6700"/>
                  </a:lnTo>
                  <a:lnTo>
                    <a:pt x="15031" y="5814"/>
                  </a:lnTo>
                  <a:lnTo>
                    <a:pt x="15069" y="5776"/>
                  </a:lnTo>
                  <a:lnTo>
                    <a:pt x="15069" y="5737"/>
                  </a:lnTo>
                  <a:cubicBezTo>
                    <a:pt x="14687" y="4934"/>
                    <a:pt x="14381" y="4131"/>
                    <a:pt x="14036" y="3366"/>
                  </a:cubicBezTo>
                  <a:lnTo>
                    <a:pt x="13998" y="3328"/>
                  </a:lnTo>
                  <a:lnTo>
                    <a:pt x="13960" y="3328"/>
                  </a:lnTo>
                  <a:lnTo>
                    <a:pt x="12496" y="3621"/>
                  </a:lnTo>
                  <a:lnTo>
                    <a:pt x="12496" y="3621"/>
                  </a:lnTo>
                  <a:cubicBezTo>
                    <a:pt x="12156" y="3208"/>
                    <a:pt x="11744" y="2796"/>
                    <a:pt x="11331" y="2457"/>
                  </a:cubicBezTo>
                  <a:lnTo>
                    <a:pt x="11331" y="2457"/>
                  </a:lnTo>
                  <a:cubicBezTo>
                    <a:pt x="11404" y="1979"/>
                    <a:pt x="11477" y="1470"/>
                    <a:pt x="11550" y="995"/>
                  </a:cubicBezTo>
                  <a:lnTo>
                    <a:pt x="11550" y="957"/>
                  </a:lnTo>
                  <a:lnTo>
                    <a:pt x="11474" y="957"/>
                  </a:lnTo>
                  <a:lnTo>
                    <a:pt x="9103" y="1"/>
                  </a:lnTo>
                  <a:close/>
                </a:path>
              </a:pathLst>
            </a:custGeom>
            <a:solidFill>
              <a:srgbClr val="A4C1FF">
                <a:alpha val="865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4"/>
            <p:cNvSpPr/>
            <p:nvPr/>
          </p:nvSpPr>
          <p:spPr>
            <a:xfrm>
              <a:off x="8226513" y="2459388"/>
              <a:ext cx="223775" cy="224725"/>
            </a:xfrm>
            <a:custGeom>
              <a:avLst/>
              <a:gdLst/>
              <a:ahLst/>
              <a:cxnLst/>
              <a:rect l="l" t="t" r="r" b="b"/>
              <a:pathLst>
                <a:path w="8951" h="8989" extrusionOk="0">
                  <a:moveTo>
                    <a:pt x="4495" y="2802"/>
                  </a:moveTo>
                  <a:cubicBezTo>
                    <a:pt x="4692" y="2802"/>
                    <a:pt x="4893" y="2836"/>
                    <a:pt x="5087" y="2907"/>
                  </a:cubicBezTo>
                  <a:cubicBezTo>
                    <a:pt x="6464" y="3442"/>
                    <a:pt x="6464" y="5355"/>
                    <a:pt x="5125" y="5928"/>
                  </a:cubicBezTo>
                  <a:cubicBezTo>
                    <a:pt x="4896" y="6033"/>
                    <a:pt x="4666" y="6081"/>
                    <a:pt x="4444" y="6081"/>
                  </a:cubicBezTo>
                  <a:cubicBezTo>
                    <a:pt x="3372" y="6081"/>
                    <a:pt x="2508" y="4966"/>
                    <a:pt x="2984" y="3825"/>
                  </a:cubicBezTo>
                  <a:cubicBezTo>
                    <a:pt x="3219" y="3178"/>
                    <a:pt x="3839" y="2802"/>
                    <a:pt x="4495" y="2802"/>
                  </a:cubicBezTo>
                  <a:close/>
                  <a:moveTo>
                    <a:pt x="5431" y="0"/>
                  </a:moveTo>
                  <a:lnTo>
                    <a:pt x="4896" y="765"/>
                  </a:lnTo>
                  <a:cubicBezTo>
                    <a:pt x="4743" y="746"/>
                    <a:pt x="4580" y="737"/>
                    <a:pt x="4413" y="737"/>
                  </a:cubicBezTo>
                  <a:cubicBezTo>
                    <a:pt x="4246" y="737"/>
                    <a:pt x="4074" y="746"/>
                    <a:pt x="3902" y="765"/>
                  </a:cubicBezTo>
                  <a:lnTo>
                    <a:pt x="3366" y="39"/>
                  </a:lnTo>
                  <a:lnTo>
                    <a:pt x="1951" y="650"/>
                  </a:lnTo>
                  <a:lnTo>
                    <a:pt x="2142" y="1530"/>
                  </a:lnTo>
                  <a:cubicBezTo>
                    <a:pt x="1875" y="1760"/>
                    <a:pt x="1645" y="1989"/>
                    <a:pt x="1454" y="2257"/>
                  </a:cubicBezTo>
                  <a:lnTo>
                    <a:pt x="574" y="2104"/>
                  </a:lnTo>
                  <a:lnTo>
                    <a:pt x="0" y="3519"/>
                  </a:lnTo>
                  <a:lnTo>
                    <a:pt x="765" y="4054"/>
                  </a:lnTo>
                  <a:cubicBezTo>
                    <a:pt x="689" y="4399"/>
                    <a:pt x="689" y="4705"/>
                    <a:pt x="765" y="5049"/>
                  </a:cubicBezTo>
                  <a:lnTo>
                    <a:pt x="0" y="5584"/>
                  </a:lnTo>
                  <a:lnTo>
                    <a:pt x="612" y="6999"/>
                  </a:lnTo>
                  <a:lnTo>
                    <a:pt x="1530" y="6808"/>
                  </a:lnTo>
                  <a:cubicBezTo>
                    <a:pt x="1722" y="7076"/>
                    <a:pt x="1951" y="7305"/>
                    <a:pt x="2219" y="7535"/>
                  </a:cubicBezTo>
                  <a:lnTo>
                    <a:pt x="2104" y="8414"/>
                  </a:lnTo>
                  <a:lnTo>
                    <a:pt x="3519" y="8988"/>
                  </a:lnTo>
                  <a:lnTo>
                    <a:pt x="4016" y="8261"/>
                  </a:lnTo>
                  <a:cubicBezTo>
                    <a:pt x="4188" y="8281"/>
                    <a:pt x="4351" y="8290"/>
                    <a:pt x="4514" y="8290"/>
                  </a:cubicBezTo>
                  <a:cubicBezTo>
                    <a:pt x="4676" y="8290"/>
                    <a:pt x="4839" y="8281"/>
                    <a:pt x="5011" y="8261"/>
                  </a:cubicBezTo>
                  <a:lnTo>
                    <a:pt x="5546" y="8988"/>
                  </a:lnTo>
                  <a:lnTo>
                    <a:pt x="6961" y="8376"/>
                  </a:lnTo>
                  <a:lnTo>
                    <a:pt x="6770" y="7497"/>
                  </a:lnTo>
                  <a:cubicBezTo>
                    <a:pt x="7038" y="7267"/>
                    <a:pt x="7267" y="7038"/>
                    <a:pt x="7497" y="6770"/>
                  </a:cubicBezTo>
                  <a:lnTo>
                    <a:pt x="8376" y="6923"/>
                  </a:lnTo>
                  <a:lnTo>
                    <a:pt x="8950" y="5469"/>
                  </a:lnTo>
                  <a:lnTo>
                    <a:pt x="8185" y="4972"/>
                  </a:lnTo>
                  <a:cubicBezTo>
                    <a:pt x="8223" y="4628"/>
                    <a:pt x="8223" y="4284"/>
                    <a:pt x="8185" y="3978"/>
                  </a:cubicBezTo>
                  <a:lnTo>
                    <a:pt x="8950" y="3404"/>
                  </a:lnTo>
                  <a:lnTo>
                    <a:pt x="8338" y="2027"/>
                  </a:lnTo>
                  <a:lnTo>
                    <a:pt x="7420" y="2180"/>
                  </a:lnTo>
                  <a:cubicBezTo>
                    <a:pt x="7229" y="1913"/>
                    <a:pt x="6999" y="1683"/>
                    <a:pt x="6732" y="1492"/>
                  </a:cubicBezTo>
                  <a:lnTo>
                    <a:pt x="6847" y="574"/>
                  </a:lnTo>
                  <a:lnTo>
                    <a:pt x="5431" y="0"/>
                  </a:lnTo>
                  <a:close/>
                </a:path>
              </a:pathLst>
            </a:cu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5111" y="727037"/>
            <a:ext cx="2748327" cy="1941932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25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250"/>
                                        <p:tgtEl>
                                          <p:spTgt spid="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25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250"/>
                                        <p:tgtEl>
                                          <p:spTgt spid="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250"/>
                                        <p:tgtEl>
                                          <p:spTgt spid="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250"/>
                                        <p:tgtEl>
                                          <p:spTgt spid="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250"/>
                                        <p:tgtEl>
                                          <p:spTgt spid="4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25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0" grpId="0" animBg="1"/>
      <p:bldP spid="251" grpId="0" animBg="1"/>
      <p:bldP spid="266" grpId="0" build="p"/>
      <p:bldP spid="275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31"/>
          <p:cNvSpPr/>
          <p:nvPr/>
        </p:nvSpPr>
        <p:spPr>
          <a:xfrm>
            <a:off x="5926920" y="3419960"/>
            <a:ext cx="2604600" cy="13359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7" name="Google Shape;1097;p31"/>
          <p:cNvSpPr/>
          <p:nvPr/>
        </p:nvSpPr>
        <p:spPr>
          <a:xfrm>
            <a:off x="1198675" y="1327475"/>
            <a:ext cx="3031200" cy="35871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98" name="Google Shape;1098;p31"/>
          <p:cNvPicPr preferRelativeResize="0"/>
          <p:nvPr/>
        </p:nvPicPr>
        <p:blipFill rotWithShape="1">
          <a:blip r:embed="rId3">
            <a:alphaModFix/>
          </a:blip>
          <a:srcRect t="9767" b="9775"/>
          <a:stretch/>
        </p:blipFill>
        <p:spPr>
          <a:xfrm>
            <a:off x="1357125" y="1168716"/>
            <a:ext cx="3031251" cy="3587144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فرضیه‌های 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4864100" y="1379715"/>
            <a:ext cx="3993228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sz="1800" b="1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  <p:sp>
        <p:nvSpPr>
          <p:cNvPr id="11" name="Google Shape;792;p25"/>
          <p:cNvSpPr txBox="1">
            <a:spLocks/>
          </p:cNvSpPr>
          <p:nvPr/>
        </p:nvSpPr>
        <p:spPr>
          <a:xfrm>
            <a:off x="6085020" y="3394560"/>
            <a:ext cx="2446500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fa-IR" sz="18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8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444181"/>
            <a:ext cx="868628" cy="69924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0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96" grpId="0" animBg="1"/>
      <p:bldP spid="1097" grpId="0" animBg="1"/>
      <p:bldP spid="7" grpId="0" build="p"/>
      <p:bldP spid="9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41"/>
          <p:cNvSpPr/>
          <p:nvPr/>
        </p:nvSpPr>
        <p:spPr>
          <a:xfrm>
            <a:off x="4300350" y="1291175"/>
            <a:ext cx="543300" cy="543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439" name="Google Shape;2439;p41"/>
          <p:cNvCxnSpPr/>
          <p:nvPr/>
        </p:nvCxnSpPr>
        <p:spPr>
          <a:xfrm rot="10800000">
            <a:off x="4572000" y="1665069"/>
            <a:ext cx="0" cy="543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47" name="Google Shape;2447;p41"/>
          <p:cNvSpPr/>
          <p:nvPr/>
        </p:nvSpPr>
        <p:spPr>
          <a:xfrm>
            <a:off x="1532025" y="1291175"/>
            <a:ext cx="543300" cy="543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448" name="Google Shape;2448;p41"/>
          <p:cNvCxnSpPr/>
          <p:nvPr/>
        </p:nvCxnSpPr>
        <p:spPr>
          <a:xfrm rot="10800000">
            <a:off x="1803675" y="1665069"/>
            <a:ext cx="0" cy="543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449" name="Google Shape;2449;p41"/>
          <p:cNvSpPr/>
          <p:nvPr/>
        </p:nvSpPr>
        <p:spPr>
          <a:xfrm>
            <a:off x="7098100" y="1291175"/>
            <a:ext cx="543300" cy="543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2450" name="Google Shape;2450;p41"/>
          <p:cNvCxnSpPr/>
          <p:nvPr/>
        </p:nvCxnSpPr>
        <p:spPr>
          <a:xfrm rot="10800000">
            <a:off x="7369750" y="1665069"/>
            <a:ext cx="0" cy="543300"/>
          </a:xfrm>
          <a:prstGeom prst="straightConnector1">
            <a:avLst/>
          </a:prstGeom>
          <a:noFill/>
          <a:ln w="19050" cap="flat" cmpd="sng">
            <a:solidFill>
              <a:schemeClr val="accent1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451" name="Google Shape;2451;p41"/>
          <p:cNvGrpSpPr/>
          <p:nvPr/>
        </p:nvGrpSpPr>
        <p:grpSpPr>
          <a:xfrm>
            <a:off x="1624168" y="1383508"/>
            <a:ext cx="359015" cy="358633"/>
            <a:chOff x="1309875" y="1499912"/>
            <a:chExt cx="359015" cy="358633"/>
          </a:xfrm>
        </p:grpSpPr>
        <p:sp>
          <p:nvSpPr>
            <p:cNvPr id="2452" name="Google Shape;2452;p41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3" name="Google Shape;2453;p41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4" name="Google Shape;2454;p41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5" name="Google Shape;2455;p41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6" name="Google Shape;2456;p41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7" name="Google Shape;2457;p41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8" name="Google Shape;2458;p41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59" name="Google Shape;2459;p41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0" name="Google Shape;2460;p41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461" name="Google Shape;2461;p41"/>
          <p:cNvGrpSpPr/>
          <p:nvPr/>
        </p:nvGrpSpPr>
        <p:grpSpPr>
          <a:xfrm>
            <a:off x="7190249" y="1364705"/>
            <a:ext cx="355230" cy="356725"/>
            <a:chOff x="3972749" y="2894211"/>
            <a:chExt cx="355230" cy="356725"/>
          </a:xfrm>
        </p:grpSpPr>
        <p:sp>
          <p:nvSpPr>
            <p:cNvPr id="2462" name="Google Shape;2462;p41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3" name="Google Shape;2463;p41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4" name="Google Shape;2464;p41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5" name="Google Shape;2465;p41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6" name="Google Shape;2466;p41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grpSp>
        <p:nvGrpSpPr>
          <p:cNvPr id="2467" name="Google Shape;2467;p41"/>
          <p:cNvGrpSpPr/>
          <p:nvPr/>
        </p:nvGrpSpPr>
        <p:grpSpPr>
          <a:xfrm>
            <a:off x="4395462" y="1387475"/>
            <a:ext cx="382519" cy="350682"/>
            <a:chOff x="2903337" y="4279032"/>
            <a:chExt cx="382519" cy="350682"/>
          </a:xfrm>
        </p:grpSpPr>
        <p:sp>
          <p:nvSpPr>
            <p:cNvPr id="2468" name="Google Shape;2468;p41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69" name="Google Shape;2469;p41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0" name="Google Shape;2470;p41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1" name="Google Shape;2471;p41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2" name="Google Shape;2472;p41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3" name="Google Shape;2473;p41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4" name="Google Shape;2474;p41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5" name="Google Shape;2475;p41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6" name="Google Shape;2476;p41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7" name="Google Shape;2477;p41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8" name="Google Shape;2478;p41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79" name="Google Shape;2479;p41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80" name="Google Shape;2480;p41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81" name="Google Shape;2481;p41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  <p:sp>
          <p:nvSpPr>
            <p:cNvPr id="2482" name="Google Shape;2482;p41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</a:endParaRPr>
            </a:p>
          </p:txBody>
        </p:sp>
      </p:grpSp>
      <p:sp>
        <p:nvSpPr>
          <p:cNvPr id="50" name="Google Shape;791;p25"/>
          <p:cNvSpPr txBox="1">
            <a:spLocks noGrp="1"/>
          </p:cNvSpPr>
          <p:nvPr>
            <p:ph type="ctrTitle"/>
          </p:nvPr>
        </p:nvSpPr>
        <p:spPr>
          <a:xfrm>
            <a:off x="6545650" y="2232000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1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363447" y="2921125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sz="18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8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6" name="Google Shape;791;p25"/>
          <p:cNvSpPr txBox="1">
            <a:spLocks noGrp="1"/>
          </p:cNvSpPr>
          <p:nvPr>
            <p:ph type="ctrTitle"/>
          </p:nvPr>
        </p:nvSpPr>
        <p:spPr>
          <a:xfrm>
            <a:off x="3737895" y="2232000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7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3555692" y="2921125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sz="18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8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8" name="Google Shape;791;p25"/>
          <p:cNvSpPr txBox="1">
            <a:spLocks noGrp="1"/>
          </p:cNvSpPr>
          <p:nvPr>
            <p:ph type="ctrTitle"/>
          </p:nvPr>
        </p:nvSpPr>
        <p:spPr>
          <a:xfrm>
            <a:off x="977883" y="2232000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20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9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795680" y="2921125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sz="1800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sz="18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0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فرضیه‌های </a:t>
            </a:r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47" name="Picture 4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572000"/>
            <a:ext cx="709846" cy="57142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4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4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4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2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8" grpId="0" animBg="1"/>
      <p:bldP spid="2447" grpId="0" animBg="1"/>
      <p:bldP spid="2449" grpId="0" animBg="1"/>
      <p:bldP spid="50" grpId="0"/>
      <p:bldP spid="51" grpId="0" build="p"/>
      <p:bldP spid="56" grpId="0"/>
      <p:bldP spid="57" grpId="0" build="p"/>
      <p:bldP spid="58" grpId="0"/>
      <p:bldP spid="59" grpId="0" build="p"/>
      <p:bldP spid="60" grpId="0" build="p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105" name="Google Shape;1105;p32"/>
          <p:cNvCxnSpPr>
            <a:stCxn id="1106" idx="1"/>
          </p:cNvCxnSpPr>
          <p:nvPr/>
        </p:nvCxnSpPr>
        <p:spPr>
          <a:xfrm rot="10800000" flipH="1">
            <a:off x="7011200" y="2645913"/>
            <a:ext cx="467700" cy="948000"/>
          </a:xfrm>
          <a:prstGeom prst="bentConnector4">
            <a:avLst>
              <a:gd name="adj1" fmla="val -1074"/>
              <a:gd name="adj2" fmla="val 65237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7" name="Google Shape;1107;p32"/>
          <p:cNvSpPr/>
          <p:nvPr/>
        </p:nvSpPr>
        <p:spPr>
          <a:xfrm>
            <a:off x="7077303" y="1101479"/>
            <a:ext cx="1254095" cy="1236787"/>
          </a:xfrm>
          <a:custGeom>
            <a:avLst/>
            <a:gdLst/>
            <a:ahLst/>
            <a:cxnLst/>
            <a:rect l="l" t="t" r="r" b="b"/>
            <a:pathLst>
              <a:path w="18512" h="18512" extrusionOk="0">
                <a:moveTo>
                  <a:pt x="1" y="1"/>
                </a:moveTo>
                <a:lnTo>
                  <a:pt x="1" y="18512"/>
                </a:lnTo>
                <a:lnTo>
                  <a:pt x="18512" y="18512"/>
                </a:lnTo>
                <a:lnTo>
                  <a:pt x="18512" y="1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32"/>
          <p:cNvSpPr txBox="1">
            <a:spLocks noGrp="1"/>
          </p:cNvSpPr>
          <p:nvPr>
            <p:ph type="title" idx="2"/>
          </p:nvPr>
        </p:nvSpPr>
        <p:spPr>
          <a:xfrm>
            <a:off x="7011200" y="1553520"/>
            <a:ext cx="1386300" cy="577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cxnSp>
        <p:nvCxnSpPr>
          <p:cNvPr id="1111" name="Google Shape;1111;p32"/>
          <p:cNvCxnSpPr>
            <a:endCxn id="1106" idx="1"/>
          </p:cNvCxnSpPr>
          <p:nvPr/>
        </p:nvCxnSpPr>
        <p:spPr>
          <a:xfrm rot="10800000" flipH="1">
            <a:off x="2201300" y="3593913"/>
            <a:ext cx="4809900" cy="5478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06" name="Google Shape;1106;p32"/>
          <p:cNvSpPr/>
          <p:nvPr/>
        </p:nvSpPr>
        <p:spPr>
          <a:xfrm>
            <a:off x="7011200" y="3305013"/>
            <a:ext cx="577800" cy="577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2" name="Google Shape;1112;p32"/>
          <p:cNvGrpSpPr/>
          <p:nvPr/>
        </p:nvGrpSpPr>
        <p:grpSpPr>
          <a:xfrm>
            <a:off x="684469" y="3217003"/>
            <a:ext cx="1890783" cy="1387534"/>
            <a:chOff x="229350" y="2821025"/>
            <a:chExt cx="1202100" cy="882150"/>
          </a:xfrm>
        </p:grpSpPr>
        <p:sp>
          <p:nvSpPr>
            <p:cNvPr id="1113" name="Google Shape;1113;p32"/>
            <p:cNvSpPr/>
            <p:nvPr/>
          </p:nvSpPr>
          <p:spPr>
            <a:xfrm>
              <a:off x="650775" y="3239050"/>
              <a:ext cx="343150" cy="145800"/>
            </a:xfrm>
            <a:custGeom>
              <a:avLst/>
              <a:gdLst/>
              <a:ahLst/>
              <a:cxnLst/>
              <a:rect l="l" t="t" r="r" b="b"/>
              <a:pathLst>
                <a:path w="13726" h="5832" extrusionOk="0">
                  <a:moveTo>
                    <a:pt x="554" y="1"/>
                  </a:moveTo>
                  <a:lnTo>
                    <a:pt x="0" y="5653"/>
                  </a:lnTo>
                  <a:cubicBezTo>
                    <a:pt x="0" y="5653"/>
                    <a:pt x="2160" y="5831"/>
                    <a:pt x="4699" y="5831"/>
                  </a:cubicBezTo>
                  <a:cubicBezTo>
                    <a:pt x="8025" y="5831"/>
                    <a:pt x="12000" y="5526"/>
                    <a:pt x="12629" y="4116"/>
                  </a:cubicBezTo>
                  <a:cubicBezTo>
                    <a:pt x="13725" y="1629"/>
                    <a:pt x="656" y="68"/>
                    <a:pt x="55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50775" y="3239050"/>
              <a:ext cx="343150" cy="145800"/>
            </a:xfrm>
            <a:custGeom>
              <a:avLst/>
              <a:gdLst/>
              <a:ahLst/>
              <a:cxnLst/>
              <a:rect l="l" t="t" r="r" b="b"/>
              <a:pathLst>
                <a:path w="13726" h="5832" extrusionOk="0">
                  <a:moveTo>
                    <a:pt x="554" y="1"/>
                  </a:moveTo>
                  <a:lnTo>
                    <a:pt x="0" y="5653"/>
                  </a:lnTo>
                  <a:cubicBezTo>
                    <a:pt x="0" y="5653"/>
                    <a:pt x="2160" y="5831"/>
                    <a:pt x="4699" y="5831"/>
                  </a:cubicBezTo>
                  <a:cubicBezTo>
                    <a:pt x="8025" y="5831"/>
                    <a:pt x="12000" y="5526"/>
                    <a:pt x="12629" y="4116"/>
                  </a:cubicBezTo>
                  <a:cubicBezTo>
                    <a:pt x="13725" y="1629"/>
                    <a:pt x="656" y="68"/>
                    <a:pt x="55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665175" y="3310550"/>
              <a:ext cx="659150" cy="185725"/>
            </a:xfrm>
            <a:custGeom>
              <a:avLst/>
              <a:gdLst/>
              <a:ahLst/>
              <a:cxnLst/>
              <a:rect l="l" t="t" r="r" b="b"/>
              <a:pathLst>
                <a:path w="26366" h="7429" extrusionOk="0">
                  <a:moveTo>
                    <a:pt x="1" y="1"/>
                  </a:moveTo>
                  <a:lnTo>
                    <a:pt x="1" y="7429"/>
                  </a:lnTo>
                  <a:lnTo>
                    <a:pt x="26366" y="7429"/>
                  </a:lnTo>
                  <a:lnTo>
                    <a:pt x="26366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83550" y="3334025"/>
              <a:ext cx="37050" cy="141900"/>
            </a:xfrm>
            <a:custGeom>
              <a:avLst/>
              <a:gdLst/>
              <a:ahLst/>
              <a:cxnLst/>
              <a:rect l="l" t="t" r="r" b="b"/>
              <a:pathLst>
                <a:path w="1482" h="5676" extrusionOk="0">
                  <a:moveTo>
                    <a:pt x="1" y="0"/>
                  </a:moveTo>
                  <a:lnTo>
                    <a:pt x="1" y="5676"/>
                  </a:lnTo>
                  <a:lnTo>
                    <a:pt x="1482" y="5676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736700" y="3352100"/>
              <a:ext cx="27425" cy="23500"/>
            </a:xfrm>
            <a:custGeom>
              <a:avLst/>
              <a:gdLst/>
              <a:ahLst/>
              <a:cxnLst/>
              <a:rect l="l" t="t" r="r" b="b"/>
              <a:pathLst>
                <a:path w="1097" h="940" extrusionOk="0">
                  <a:moveTo>
                    <a:pt x="622" y="1"/>
                  </a:moveTo>
                  <a:cubicBezTo>
                    <a:pt x="204" y="1"/>
                    <a:pt x="0" y="510"/>
                    <a:pt x="294" y="803"/>
                  </a:cubicBezTo>
                  <a:cubicBezTo>
                    <a:pt x="388" y="897"/>
                    <a:pt x="504" y="939"/>
                    <a:pt x="618" y="939"/>
                  </a:cubicBezTo>
                  <a:cubicBezTo>
                    <a:pt x="861" y="939"/>
                    <a:pt x="1097" y="749"/>
                    <a:pt x="1097" y="464"/>
                  </a:cubicBezTo>
                  <a:cubicBezTo>
                    <a:pt x="1097" y="204"/>
                    <a:pt x="882" y="1"/>
                    <a:pt x="6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736700" y="3402125"/>
              <a:ext cx="27425" cy="23575"/>
            </a:xfrm>
            <a:custGeom>
              <a:avLst/>
              <a:gdLst/>
              <a:ahLst/>
              <a:cxnLst/>
              <a:rect l="l" t="t" r="r" b="b"/>
              <a:pathLst>
                <a:path w="1097" h="943" extrusionOk="0">
                  <a:moveTo>
                    <a:pt x="622" y="1"/>
                  </a:moveTo>
                  <a:cubicBezTo>
                    <a:pt x="204" y="1"/>
                    <a:pt x="0" y="510"/>
                    <a:pt x="294" y="804"/>
                  </a:cubicBezTo>
                  <a:cubicBezTo>
                    <a:pt x="390" y="899"/>
                    <a:pt x="508" y="942"/>
                    <a:pt x="625" y="942"/>
                  </a:cubicBezTo>
                  <a:cubicBezTo>
                    <a:pt x="865" y="942"/>
                    <a:pt x="1097" y="758"/>
                    <a:pt x="1097" y="476"/>
                  </a:cubicBezTo>
                  <a:cubicBezTo>
                    <a:pt x="1097" y="216"/>
                    <a:pt x="882" y="1"/>
                    <a:pt x="6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811025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1" y="1"/>
                  </a:moveTo>
                  <a:lnTo>
                    <a:pt x="1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863325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47" y="4365"/>
                  </a:lnTo>
                  <a:lnTo>
                    <a:pt x="144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915600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1" y="1"/>
                  </a:moveTo>
                  <a:lnTo>
                    <a:pt x="1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968175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1020475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47" y="4365"/>
                  </a:lnTo>
                  <a:lnTo>
                    <a:pt x="144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1072750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1" y="1"/>
                  </a:moveTo>
                  <a:lnTo>
                    <a:pt x="1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1125325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1177600" y="3352100"/>
              <a:ext cx="36225" cy="109125"/>
            </a:xfrm>
            <a:custGeom>
              <a:avLst/>
              <a:gdLst/>
              <a:ahLst/>
              <a:cxnLst/>
              <a:rect l="l" t="t" r="r" b="b"/>
              <a:pathLst>
                <a:path w="1449" h="4365" extrusionOk="0">
                  <a:moveTo>
                    <a:pt x="1" y="1"/>
                  </a:moveTo>
                  <a:lnTo>
                    <a:pt x="1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1229900" y="3352100"/>
              <a:ext cx="36200" cy="109125"/>
            </a:xfrm>
            <a:custGeom>
              <a:avLst/>
              <a:gdLst/>
              <a:ahLst/>
              <a:cxnLst/>
              <a:rect l="l" t="t" r="r" b="b"/>
              <a:pathLst>
                <a:path w="1448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48" y="4365"/>
                  </a:lnTo>
                  <a:lnTo>
                    <a:pt x="144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1282200" y="3352100"/>
              <a:ext cx="36475" cy="109125"/>
            </a:xfrm>
            <a:custGeom>
              <a:avLst/>
              <a:gdLst/>
              <a:ahLst/>
              <a:cxnLst/>
              <a:rect l="l" t="t" r="r" b="b"/>
              <a:pathLst>
                <a:path w="1459" h="4365" extrusionOk="0">
                  <a:moveTo>
                    <a:pt x="0" y="1"/>
                  </a:moveTo>
                  <a:lnTo>
                    <a:pt x="0" y="4365"/>
                  </a:lnTo>
                  <a:lnTo>
                    <a:pt x="1458" y="4365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1324300" y="3310550"/>
              <a:ext cx="107150" cy="185725"/>
            </a:xfrm>
            <a:custGeom>
              <a:avLst/>
              <a:gdLst/>
              <a:ahLst/>
              <a:cxnLst/>
              <a:rect l="l" t="t" r="r" b="b"/>
              <a:pathLst>
                <a:path w="4286" h="7429" extrusionOk="0">
                  <a:moveTo>
                    <a:pt x="1" y="1"/>
                  </a:moveTo>
                  <a:lnTo>
                    <a:pt x="1" y="7429"/>
                  </a:lnTo>
                  <a:lnTo>
                    <a:pt x="4285" y="7429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229350" y="3173775"/>
              <a:ext cx="448850" cy="529400"/>
            </a:xfrm>
            <a:custGeom>
              <a:avLst/>
              <a:gdLst/>
              <a:ahLst/>
              <a:cxnLst/>
              <a:rect l="l" t="t" r="r" b="b"/>
              <a:pathLst>
                <a:path w="17954" h="21176" extrusionOk="0">
                  <a:moveTo>
                    <a:pt x="9517" y="1"/>
                  </a:moveTo>
                  <a:cubicBezTo>
                    <a:pt x="5132" y="1"/>
                    <a:pt x="1383" y="1992"/>
                    <a:pt x="713" y="3290"/>
                  </a:cubicBezTo>
                  <a:cubicBezTo>
                    <a:pt x="1" y="4658"/>
                    <a:pt x="1877" y="21175"/>
                    <a:pt x="9678" y="21175"/>
                  </a:cubicBezTo>
                  <a:cubicBezTo>
                    <a:pt x="9681" y="21175"/>
                    <a:pt x="9683" y="21175"/>
                    <a:pt x="9685" y="21175"/>
                  </a:cubicBezTo>
                  <a:cubicBezTo>
                    <a:pt x="17412" y="21175"/>
                    <a:pt x="17954" y="3041"/>
                    <a:pt x="17830" y="2939"/>
                  </a:cubicBezTo>
                  <a:cubicBezTo>
                    <a:pt x="15202" y="767"/>
                    <a:pt x="12237" y="1"/>
                    <a:pt x="951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238125" y="3250350"/>
              <a:ext cx="440925" cy="46675"/>
            </a:xfrm>
            <a:custGeom>
              <a:avLst/>
              <a:gdLst/>
              <a:ahLst/>
              <a:cxnLst/>
              <a:rect l="l" t="t" r="r" b="b"/>
              <a:pathLst>
                <a:path w="17637" h="1867" extrusionOk="0">
                  <a:moveTo>
                    <a:pt x="0" y="1"/>
                  </a:moveTo>
                  <a:lnTo>
                    <a:pt x="0" y="1"/>
                  </a:lnTo>
                  <a:cubicBezTo>
                    <a:pt x="57" y="35"/>
                    <a:pt x="113" y="69"/>
                    <a:pt x="170" y="91"/>
                  </a:cubicBezTo>
                  <a:lnTo>
                    <a:pt x="656" y="295"/>
                  </a:lnTo>
                  <a:cubicBezTo>
                    <a:pt x="871" y="385"/>
                    <a:pt x="1119" y="487"/>
                    <a:pt x="1436" y="600"/>
                  </a:cubicBezTo>
                  <a:cubicBezTo>
                    <a:pt x="1741" y="702"/>
                    <a:pt x="2092" y="826"/>
                    <a:pt x="2487" y="939"/>
                  </a:cubicBezTo>
                  <a:cubicBezTo>
                    <a:pt x="2883" y="1064"/>
                    <a:pt x="3313" y="1165"/>
                    <a:pt x="3787" y="1290"/>
                  </a:cubicBezTo>
                  <a:cubicBezTo>
                    <a:pt x="4251" y="1403"/>
                    <a:pt x="4760" y="1493"/>
                    <a:pt x="5291" y="1584"/>
                  </a:cubicBezTo>
                  <a:cubicBezTo>
                    <a:pt x="6456" y="1764"/>
                    <a:pt x="7631" y="1855"/>
                    <a:pt x="8807" y="1866"/>
                  </a:cubicBezTo>
                  <a:cubicBezTo>
                    <a:pt x="9994" y="1866"/>
                    <a:pt x="11170" y="1776"/>
                    <a:pt x="12334" y="1606"/>
                  </a:cubicBezTo>
                  <a:cubicBezTo>
                    <a:pt x="12866" y="1527"/>
                    <a:pt x="13375" y="1425"/>
                    <a:pt x="13849" y="1324"/>
                  </a:cubicBezTo>
                  <a:cubicBezTo>
                    <a:pt x="14324" y="1233"/>
                    <a:pt x="14754" y="1097"/>
                    <a:pt x="15150" y="996"/>
                  </a:cubicBezTo>
                  <a:cubicBezTo>
                    <a:pt x="15545" y="894"/>
                    <a:pt x="15896" y="758"/>
                    <a:pt x="16201" y="657"/>
                  </a:cubicBezTo>
                  <a:cubicBezTo>
                    <a:pt x="16518" y="555"/>
                    <a:pt x="16778" y="442"/>
                    <a:pt x="16981" y="363"/>
                  </a:cubicBezTo>
                  <a:cubicBezTo>
                    <a:pt x="17185" y="283"/>
                    <a:pt x="17343" y="216"/>
                    <a:pt x="17467" y="159"/>
                  </a:cubicBezTo>
                  <a:cubicBezTo>
                    <a:pt x="17535" y="136"/>
                    <a:pt x="17580" y="114"/>
                    <a:pt x="17637" y="80"/>
                  </a:cubicBezTo>
                  <a:lnTo>
                    <a:pt x="17637" y="80"/>
                  </a:lnTo>
                  <a:cubicBezTo>
                    <a:pt x="17580" y="91"/>
                    <a:pt x="17512" y="103"/>
                    <a:pt x="17456" y="125"/>
                  </a:cubicBezTo>
                  <a:lnTo>
                    <a:pt x="16958" y="306"/>
                  </a:lnTo>
                  <a:cubicBezTo>
                    <a:pt x="16744" y="385"/>
                    <a:pt x="16484" y="476"/>
                    <a:pt x="16178" y="566"/>
                  </a:cubicBezTo>
                  <a:cubicBezTo>
                    <a:pt x="15862" y="657"/>
                    <a:pt x="15511" y="770"/>
                    <a:pt x="15116" y="883"/>
                  </a:cubicBezTo>
                  <a:cubicBezTo>
                    <a:pt x="14720" y="984"/>
                    <a:pt x="14279" y="1075"/>
                    <a:pt x="13815" y="1188"/>
                  </a:cubicBezTo>
                  <a:cubicBezTo>
                    <a:pt x="13352" y="1301"/>
                    <a:pt x="12843" y="1369"/>
                    <a:pt x="12312" y="1459"/>
                  </a:cubicBezTo>
                  <a:cubicBezTo>
                    <a:pt x="11147" y="1617"/>
                    <a:pt x="9983" y="1708"/>
                    <a:pt x="8807" y="1708"/>
                  </a:cubicBezTo>
                  <a:cubicBezTo>
                    <a:pt x="7643" y="1697"/>
                    <a:pt x="6478" y="1606"/>
                    <a:pt x="5314" y="1425"/>
                  </a:cubicBezTo>
                  <a:cubicBezTo>
                    <a:pt x="4782" y="1335"/>
                    <a:pt x="4285" y="1244"/>
                    <a:pt x="3810" y="1143"/>
                  </a:cubicBezTo>
                  <a:cubicBezTo>
                    <a:pt x="3335" y="1052"/>
                    <a:pt x="2917" y="928"/>
                    <a:pt x="2510" y="826"/>
                  </a:cubicBezTo>
                  <a:cubicBezTo>
                    <a:pt x="2114" y="724"/>
                    <a:pt x="1775" y="600"/>
                    <a:pt x="1458" y="510"/>
                  </a:cubicBezTo>
                  <a:cubicBezTo>
                    <a:pt x="1153" y="408"/>
                    <a:pt x="882" y="317"/>
                    <a:pt x="678" y="238"/>
                  </a:cubicBezTo>
                  <a:lnTo>
                    <a:pt x="181" y="57"/>
                  </a:lnTo>
                  <a:cubicBezTo>
                    <a:pt x="124" y="35"/>
                    <a:pt x="57" y="12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291250" y="3167550"/>
              <a:ext cx="329575" cy="117325"/>
            </a:xfrm>
            <a:custGeom>
              <a:avLst/>
              <a:gdLst/>
              <a:ahLst/>
              <a:cxnLst/>
              <a:rect l="l" t="t" r="r" b="b"/>
              <a:pathLst>
                <a:path w="13183" h="4693" extrusionOk="0">
                  <a:moveTo>
                    <a:pt x="6501" y="0"/>
                  </a:moveTo>
                  <a:cubicBezTo>
                    <a:pt x="2544" y="12"/>
                    <a:pt x="0" y="2013"/>
                    <a:pt x="0" y="2013"/>
                  </a:cubicBezTo>
                  <a:cubicBezTo>
                    <a:pt x="1583" y="4025"/>
                    <a:pt x="4037" y="4669"/>
                    <a:pt x="6592" y="4692"/>
                  </a:cubicBezTo>
                  <a:cubicBezTo>
                    <a:pt x="6624" y="4692"/>
                    <a:pt x="6657" y="4693"/>
                    <a:pt x="6690" y="4693"/>
                  </a:cubicBezTo>
                  <a:cubicBezTo>
                    <a:pt x="9220" y="4693"/>
                    <a:pt x="11598" y="3830"/>
                    <a:pt x="13183" y="1866"/>
                  </a:cubicBezTo>
                  <a:cubicBezTo>
                    <a:pt x="13183" y="1866"/>
                    <a:pt x="11250" y="0"/>
                    <a:pt x="6501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422100" y="3291350"/>
              <a:ext cx="44125" cy="404750"/>
            </a:xfrm>
            <a:custGeom>
              <a:avLst/>
              <a:gdLst/>
              <a:ahLst/>
              <a:cxnLst/>
              <a:rect l="l" t="t" r="r" b="b"/>
              <a:pathLst>
                <a:path w="1765" h="16190" extrusionOk="0">
                  <a:moveTo>
                    <a:pt x="634" y="0"/>
                  </a:moveTo>
                  <a:cubicBezTo>
                    <a:pt x="623" y="57"/>
                    <a:pt x="611" y="113"/>
                    <a:pt x="611" y="170"/>
                  </a:cubicBezTo>
                  <a:cubicBezTo>
                    <a:pt x="600" y="305"/>
                    <a:pt x="589" y="464"/>
                    <a:pt x="578" y="656"/>
                  </a:cubicBezTo>
                  <a:cubicBezTo>
                    <a:pt x="544" y="1108"/>
                    <a:pt x="510" y="1719"/>
                    <a:pt x="465" y="2453"/>
                  </a:cubicBezTo>
                  <a:cubicBezTo>
                    <a:pt x="385" y="3968"/>
                    <a:pt x="284" y="6049"/>
                    <a:pt x="182" y="8355"/>
                  </a:cubicBezTo>
                  <a:cubicBezTo>
                    <a:pt x="125" y="9508"/>
                    <a:pt x="80" y="10605"/>
                    <a:pt x="46" y="11611"/>
                  </a:cubicBezTo>
                  <a:cubicBezTo>
                    <a:pt x="1" y="12606"/>
                    <a:pt x="57" y="13533"/>
                    <a:pt x="295" y="14268"/>
                  </a:cubicBezTo>
                  <a:cubicBezTo>
                    <a:pt x="476" y="14844"/>
                    <a:pt x="792" y="15376"/>
                    <a:pt x="1233" y="15805"/>
                  </a:cubicBezTo>
                  <a:cubicBezTo>
                    <a:pt x="1346" y="15918"/>
                    <a:pt x="1471" y="16020"/>
                    <a:pt x="1618" y="16111"/>
                  </a:cubicBezTo>
                  <a:cubicBezTo>
                    <a:pt x="1663" y="16144"/>
                    <a:pt x="1708" y="16167"/>
                    <a:pt x="1765" y="16190"/>
                  </a:cubicBezTo>
                  <a:cubicBezTo>
                    <a:pt x="1595" y="16054"/>
                    <a:pt x="1437" y="15907"/>
                    <a:pt x="1279" y="15760"/>
                  </a:cubicBezTo>
                  <a:cubicBezTo>
                    <a:pt x="872" y="15330"/>
                    <a:pt x="578" y="14799"/>
                    <a:pt x="419" y="14234"/>
                  </a:cubicBezTo>
                  <a:cubicBezTo>
                    <a:pt x="204" y="13522"/>
                    <a:pt x="148" y="12617"/>
                    <a:pt x="204" y="11622"/>
                  </a:cubicBezTo>
                  <a:cubicBezTo>
                    <a:pt x="250" y="10616"/>
                    <a:pt x="295" y="9519"/>
                    <a:pt x="351" y="8366"/>
                  </a:cubicBezTo>
                  <a:cubicBezTo>
                    <a:pt x="442" y="6060"/>
                    <a:pt x="532" y="3968"/>
                    <a:pt x="589" y="2453"/>
                  </a:cubicBezTo>
                  <a:cubicBezTo>
                    <a:pt x="611" y="1719"/>
                    <a:pt x="634" y="1108"/>
                    <a:pt x="645" y="667"/>
                  </a:cubicBezTo>
                  <a:lnTo>
                    <a:pt x="645" y="181"/>
                  </a:lnTo>
                  <a:cubicBezTo>
                    <a:pt x="645" y="113"/>
                    <a:pt x="645" y="57"/>
                    <a:pt x="6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438800" y="3589800"/>
              <a:ext cx="17525" cy="18075"/>
            </a:xfrm>
            <a:custGeom>
              <a:avLst/>
              <a:gdLst/>
              <a:ahLst/>
              <a:cxnLst/>
              <a:rect l="l" t="t" r="r" b="b"/>
              <a:pathLst>
                <a:path w="701" h="723" extrusionOk="0">
                  <a:moveTo>
                    <a:pt x="313" y="1"/>
                  </a:moveTo>
                  <a:cubicBezTo>
                    <a:pt x="186" y="1"/>
                    <a:pt x="126" y="71"/>
                    <a:pt x="136" y="80"/>
                  </a:cubicBezTo>
                  <a:cubicBezTo>
                    <a:pt x="147" y="103"/>
                    <a:pt x="237" y="69"/>
                    <a:pt x="362" y="125"/>
                  </a:cubicBezTo>
                  <a:cubicBezTo>
                    <a:pt x="520" y="182"/>
                    <a:pt x="565" y="385"/>
                    <a:pt x="441" y="498"/>
                  </a:cubicBezTo>
                  <a:cubicBezTo>
                    <a:pt x="410" y="537"/>
                    <a:pt x="359" y="559"/>
                    <a:pt x="307" y="559"/>
                  </a:cubicBezTo>
                  <a:cubicBezTo>
                    <a:pt x="283" y="559"/>
                    <a:pt x="259" y="554"/>
                    <a:pt x="237" y="543"/>
                  </a:cubicBezTo>
                  <a:cubicBezTo>
                    <a:pt x="170" y="510"/>
                    <a:pt x="136" y="453"/>
                    <a:pt x="124" y="385"/>
                  </a:cubicBezTo>
                  <a:cubicBezTo>
                    <a:pt x="102" y="261"/>
                    <a:pt x="170" y="182"/>
                    <a:pt x="158" y="170"/>
                  </a:cubicBezTo>
                  <a:cubicBezTo>
                    <a:pt x="158" y="166"/>
                    <a:pt x="154" y="164"/>
                    <a:pt x="146" y="164"/>
                  </a:cubicBezTo>
                  <a:cubicBezTo>
                    <a:pt x="133" y="164"/>
                    <a:pt x="112" y="172"/>
                    <a:pt x="90" y="193"/>
                  </a:cubicBezTo>
                  <a:cubicBezTo>
                    <a:pt x="34" y="250"/>
                    <a:pt x="0" y="317"/>
                    <a:pt x="11" y="397"/>
                  </a:cubicBezTo>
                  <a:cubicBezTo>
                    <a:pt x="0" y="510"/>
                    <a:pt x="57" y="623"/>
                    <a:pt x="158" y="679"/>
                  </a:cubicBezTo>
                  <a:cubicBezTo>
                    <a:pt x="209" y="708"/>
                    <a:pt x="262" y="722"/>
                    <a:pt x="315" y="722"/>
                  </a:cubicBezTo>
                  <a:cubicBezTo>
                    <a:pt x="405" y="722"/>
                    <a:pt x="494" y="682"/>
                    <a:pt x="565" y="611"/>
                  </a:cubicBezTo>
                  <a:cubicBezTo>
                    <a:pt x="667" y="510"/>
                    <a:pt x="701" y="363"/>
                    <a:pt x="644" y="227"/>
                  </a:cubicBezTo>
                  <a:cubicBezTo>
                    <a:pt x="599" y="114"/>
                    <a:pt x="509" y="46"/>
                    <a:pt x="407" y="12"/>
                  </a:cubicBezTo>
                  <a:cubicBezTo>
                    <a:pt x="372" y="4"/>
                    <a:pt x="341" y="1"/>
                    <a:pt x="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446425" y="3521950"/>
              <a:ext cx="16700" cy="15625"/>
            </a:xfrm>
            <a:custGeom>
              <a:avLst/>
              <a:gdLst/>
              <a:ahLst/>
              <a:cxnLst/>
              <a:rect l="l" t="t" r="r" b="b"/>
              <a:pathLst>
                <a:path w="668" h="625" extrusionOk="0">
                  <a:moveTo>
                    <a:pt x="210" y="1"/>
                  </a:moveTo>
                  <a:cubicBezTo>
                    <a:pt x="176" y="1"/>
                    <a:pt x="97" y="45"/>
                    <a:pt x="45" y="148"/>
                  </a:cubicBezTo>
                  <a:cubicBezTo>
                    <a:pt x="0" y="239"/>
                    <a:pt x="0" y="341"/>
                    <a:pt x="34" y="431"/>
                  </a:cubicBezTo>
                  <a:cubicBezTo>
                    <a:pt x="91" y="555"/>
                    <a:pt x="204" y="623"/>
                    <a:pt x="339" y="623"/>
                  </a:cubicBezTo>
                  <a:cubicBezTo>
                    <a:pt x="347" y="624"/>
                    <a:pt x="355" y="624"/>
                    <a:pt x="362" y="624"/>
                  </a:cubicBezTo>
                  <a:cubicBezTo>
                    <a:pt x="489" y="624"/>
                    <a:pt x="601" y="537"/>
                    <a:pt x="633" y="420"/>
                  </a:cubicBezTo>
                  <a:cubicBezTo>
                    <a:pt x="667" y="318"/>
                    <a:pt x="622" y="205"/>
                    <a:pt x="543" y="137"/>
                  </a:cubicBezTo>
                  <a:cubicBezTo>
                    <a:pt x="505" y="100"/>
                    <a:pt x="452" y="78"/>
                    <a:pt x="397" y="78"/>
                  </a:cubicBezTo>
                  <a:cubicBezTo>
                    <a:pt x="385" y="78"/>
                    <a:pt x="374" y="79"/>
                    <a:pt x="362" y="81"/>
                  </a:cubicBezTo>
                  <a:cubicBezTo>
                    <a:pt x="317" y="92"/>
                    <a:pt x="306" y="115"/>
                    <a:pt x="306" y="126"/>
                  </a:cubicBezTo>
                  <a:cubicBezTo>
                    <a:pt x="317" y="137"/>
                    <a:pt x="396" y="126"/>
                    <a:pt x="464" y="228"/>
                  </a:cubicBezTo>
                  <a:cubicBezTo>
                    <a:pt x="498" y="273"/>
                    <a:pt x="509" y="329"/>
                    <a:pt x="486" y="386"/>
                  </a:cubicBezTo>
                  <a:cubicBezTo>
                    <a:pt x="464" y="431"/>
                    <a:pt x="396" y="465"/>
                    <a:pt x="339" y="465"/>
                  </a:cubicBezTo>
                  <a:cubicBezTo>
                    <a:pt x="204" y="465"/>
                    <a:pt x="102" y="329"/>
                    <a:pt x="159" y="194"/>
                  </a:cubicBezTo>
                  <a:cubicBezTo>
                    <a:pt x="181" y="81"/>
                    <a:pt x="238" y="35"/>
                    <a:pt x="226" y="13"/>
                  </a:cubicBezTo>
                  <a:cubicBezTo>
                    <a:pt x="226" y="5"/>
                    <a:pt x="220" y="1"/>
                    <a:pt x="2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429750" y="3480700"/>
              <a:ext cx="206625" cy="57250"/>
            </a:xfrm>
            <a:custGeom>
              <a:avLst/>
              <a:gdLst/>
              <a:ahLst/>
              <a:cxnLst/>
              <a:rect l="l" t="t" r="r" b="b"/>
              <a:pathLst>
                <a:path w="8265" h="2290" extrusionOk="0">
                  <a:moveTo>
                    <a:pt x="0" y="1"/>
                  </a:moveTo>
                  <a:lnTo>
                    <a:pt x="0" y="329"/>
                  </a:lnTo>
                  <a:cubicBezTo>
                    <a:pt x="0" y="329"/>
                    <a:pt x="3469" y="2289"/>
                    <a:pt x="6752" y="2289"/>
                  </a:cubicBezTo>
                  <a:cubicBezTo>
                    <a:pt x="7175" y="2289"/>
                    <a:pt x="7595" y="2256"/>
                    <a:pt x="8005" y="2183"/>
                  </a:cubicBezTo>
                  <a:lnTo>
                    <a:pt x="8265" y="1391"/>
                  </a:lnTo>
                  <a:cubicBezTo>
                    <a:pt x="8265" y="1391"/>
                    <a:pt x="3008" y="871"/>
                    <a:pt x="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463100" y="3383775"/>
              <a:ext cx="353050" cy="130325"/>
            </a:xfrm>
            <a:custGeom>
              <a:avLst/>
              <a:gdLst/>
              <a:ahLst/>
              <a:cxnLst/>
              <a:rect l="l" t="t" r="r" b="b"/>
              <a:pathLst>
                <a:path w="14122" h="5213" extrusionOk="0">
                  <a:moveTo>
                    <a:pt x="0" y="0"/>
                  </a:moveTo>
                  <a:lnTo>
                    <a:pt x="0" y="0"/>
                  </a:lnTo>
                  <a:cubicBezTo>
                    <a:pt x="351" y="1933"/>
                    <a:pt x="4342" y="4828"/>
                    <a:pt x="4342" y="4828"/>
                  </a:cubicBezTo>
                  <a:cubicBezTo>
                    <a:pt x="4342" y="4828"/>
                    <a:pt x="6035" y="5212"/>
                    <a:pt x="7909" y="5212"/>
                  </a:cubicBezTo>
                  <a:cubicBezTo>
                    <a:pt x="9625" y="5212"/>
                    <a:pt x="11492" y="4889"/>
                    <a:pt x="12346" y="3652"/>
                  </a:cubicBezTo>
                  <a:cubicBezTo>
                    <a:pt x="14121" y="1063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429750" y="3480700"/>
              <a:ext cx="211725" cy="35000"/>
            </a:xfrm>
            <a:custGeom>
              <a:avLst/>
              <a:gdLst/>
              <a:ahLst/>
              <a:cxnLst/>
              <a:rect l="l" t="t" r="r" b="b"/>
              <a:pathLst>
                <a:path w="8469" h="1400" extrusionOk="0">
                  <a:moveTo>
                    <a:pt x="0" y="1"/>
                  </a:moveTo>
                  <a:cubicBezTo>
                    <a:pt x="102" y="46"/>
                    <a:pt x="204" y="91"/>
                    <a:pt x="317" y="114"/>
                  </a:cubicBezTo>
                  <a:cubicBezTo>
                    <a:pt x="520" y="170"/>
                    <a:pt x="826" y="250"/>
                    <a:pt x="1210" y="340"/>
                  </a:cubicBezTo>
                  <a:cubicBezTo>
                    <a:pt x="1967" y="521"/>
                    <a:pt x="3019" y="758"/>
                    <a:pt x="4195" y="951"/>
                  </a:cubicBezTo>
                  <a:cubicBezTo>
                    <a:pt x="5359" y="1143"/>
                    <a:pt x="6433" y="1256"/>
                    <a:pt x="7213" y="1324"/>
                  </a:cubicBezTo>
                  <a:cubicBezTo>
                    <a:pt x="7598" y="1358"/>
                    <a:pt x="7914" y="1380"/>
                    <a:pt x="8129" y="1391"/>
                  </a:cubicBezTo>
                  <a:cubicBezTo>
                    <a:pt x="8186" y="1397"/>
                    <a:pt x="8242" y="1400"/>
                    <a:pt x="8299" y="1400"/>
                  </a:cubicBezTo>
                  <a:cubicBezTo>
                    <a:pt x="8355" y="1400"/>
                    <a:pt x="8412" y="1397"/>
                    <a:pt x="8468" y="1391"/>
                  </a:cubicBezTo>
                  <a:cubicBezTo>
                    <a:pt x="8366" y="1346"/>
                    <a:pt x="8253" y="1335"/>
                    <a:pt x="8140" y="1324"/>
                  </a:cubicBezTo>
                  <a:lnTo>
                    <a:pt x="7225" y="1211"/>
                  </a:lnTo>
                  <a:cubicBezTo>
                    <a:pt x="6456" y="1120"/>
                    <a:pt x="5393" y="984"/>
                    <a:pt x="4217" y="792"/>
                  </a:cubicBezTo>
                  <a:cubicBezTo>
                    <a:pt x="3053" y="600"/>
                    <a:pt x="2001" y="385"/>
                    <a:pt x="1244" y="238"/>
                  </a:cubicBezTo>
                  <a:lnTo>
                    <a:pt x="328" y="46"/>
                  </a:lnTo>
                  <a:cubicBezTo>
                    <a:pt x="226" y="12"/>
                    <a:pt x="113" y="1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434275" y="3375100"/>
              <a:ext cx="265125" cy="44025"/>
            </a:xfrm>
            <a:custGeom>
              <a:avLst/>
              <a:gdLst/>
              <a:ahLst/>
              <a:cxnLst/>
              <a:rect l="l" t="t" r="r" b="b"/>
              <a:pathLst>
                <a:path w="10605" h="1761" extrusionOk="0">
                  <a:moveTo>
                    <a:pt x="246" y="0"/>
                  </a:moveTo>
                  <a:cubicBezTo>
                    <a:pt x="163" y="0"/>
                    <a:pt x="80" y="6"/>
                    <a:pt x="0" y="19"/>
                  </a:cubicBezTo>
                  <a:cubicBezTo>
                    <a:pt x="136" y="53"/>
                    <a:pt x="283" y="64"/>
                    <a:pt x="418" y="76"/>
                  </a:cubicBezTo>
                  <a:cubicBezTo>
                    <a:pt x="690" y="98"/>
                    <a:pt x="1085" y="144"/>
                    <a:pt x="1572" y="189"/>
                  </a:cubicBezTo>
                  <a:cubicBezTo>
                    <a:pt x="2533" y="302"/>
                    <a:pt x="3855" y="483"/>
                    <a:pt x="5325" y="743"/>
                  </a:cubicBezTo>
                  <a:cubicBezTo>
                    <a:pt x="6783" y="991"/>
                    <a:pt x="8095" y="1263"/>
                    <a:pt x="9045" y="1466"/>
                  </a:cubicBezTo>
                  <a:lnTo>
                    <a:pt x="10175" y="1692"/>
                  </a:lnTo>
                  <a:cubicBezTo>
                    <a:pt x="10311" y="1738"/>
                    <a:pt x="10458" y="1760"/>
                    <a:pt x="10605" y="1760"/>
                  </a:cubicBezTo>
                  <a:cubicBezTo>
                    <a:pt x="10469" y="1704"/>
                    <a:pt x="10333" y="1658"/>
                    <a:pt x="10186" y="1625"/>
                  </a:cubicBezTo>
                  <a:cubicBezTo>
                    <a:pt x="9915" y="1557"/>
                    <a:pt x="9542" y="1455"/>
                    <a:pt x="9067" y="1342"/>
                  </a:cubicBezTo>
                  <a:cubicBezTo>
                    <a:pt x="8129" y="1116"/>
                    <a:pt x="6806" y="833"/>
                    <a:pt x="5348" y="573"/>
                  </a:cubicBezTo>
                  <a:cubicBezTo>
                    <a:pt x="3878" y="324"/>
                    <a:pt x="2544" y="155"/>
                    <a:pt x="1572" y="76"/>
                  </a:cubicBezTo>
                  <a:cubicBezTo>
                    <a:pt x="1085" y="30"/>
                    <a:pt x="701" y="8"/>
                    <a:pt x="418" y="8"/>
                  </a:cubicBezTo>
                  <a:cubicBezTo>
                    <a:pt x="362" y="3"/>
                    <a:pt x="304" y="0"/>
                    <a:pt x="2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248850" y="3281300"/>
              <a:ext cx="414375" cy="52175"/>
            </a:xfrm>
            <a:custGeom>
              <a:avLst/>
              <a:gdLst/>
              <a:ahLst/>
              <a:cxnLst/>
              <a:rect l="l" t="t" r="r" b="b"/>
              <a:pathLst>
                <a:path w="16575" h="2087" extrusionOk="0">
                  <a:moveTo>
                    <a:pt x="117" y="1"/>
                  </a:moveTo>
                  <a:cubicBezTo>
                    <a:pt x="69" y="1"/>
                    <a:pt x="42" y="10"/>
                    <a:pt x="35" y="29"/>
                  </a:cubicBezTo>
                  <a:cubicBezTo>
                    <a:pt x="1" y="119"/>
                    <a:pt x="826" y="628"/>
                    <a:pt x="2296" y="1126"/>
                  </a:cubicBezTo>
                  <a:cubicBezTo>
                    <a:pt x="2669" y="1250"/>
                    <a:pt x="3076" y="1363"/>
                    <a:pt x="3517" y="1487"/>
                  </a:cubicBezTo>
                  <a:cubicBezTo>
                    <a:pt x="3958" y="1612"/>
                    <a:pt x="4432" y="1702"/>
                    <a:pt x="4941" y="1804"/>
                  </a:cubicBezTo>
                  <a:cubicBezTo>
                    <a:pt x="6049" y="1985"/>
                    <a:pt x="7168" y="2087"/>
                    <a:pt x="8288" y="2087"/>
                  </a:cubicBezTo>
                  <a:cubicBezTo>
                    <a:pt x="9407" y="2087"/>
                    <a:pt x="10515" y="1985"/>
                    <a:pt x="11623" y="1804"/>
                  </a:cubicBezTo>
                  <a:cubicBezTo>
                    <a:pt x="12132" y="1702"/>
                    <a:pt x="12606" y="1600"/>
                    <a:pt x="13047" y="1487"/>
                  </a:cubicBezTo>
                  <a:cubicBezTo>
                    <a:pt x="13500" y="1386"/>
                    <a:pt x="13907" y="1261"/>
                    <a:pt x="14268" y="1137"/>
                  </a:cubicBezTo>
                  <a:cubicBezTo>
                    <a:pt x="15749" y="628"/>
                    <a:pt x="16575" y="131"/>
                    <a:pt x="16529" y="29"/>
                  </a:cubicBezTo>
                  <a:cubicBezTo>
                    <a:pt x="16521" y="13"/>
                    <a:pt x="16496" y="5"/>
                    <a:pt x="16453" y="5"/>
                  </a:cubicBezTo>
                  <a:cubicBezTo>
                    <a:pt x="16202" y="5"/>
                    <a:pt x="15365" y="270"/>
                    <a:pt x="14099" y="560"/>
                  </a:cubicBezTo>
                  <a:cubicBezTo>
                    <a:pt x="13726" y="651"/>
                    <a:pt x="13319" y="719"/>
                    <a:pt x="12889" y="820"/>
                  </a:cubicBezTo>
                  <a:cubicBezTo>
                    <a:pt x="12448" y="911"/>
                    <a:pt x="11985" y="967"/>
                    <a:pt x="11487" y="1047"/>
                  </a:cubicBezTo>
                  <a:cubicBezTo>
                    <a:pt x="10424" y="1171"/>
                    <a:pt x="9350" y="1250"/>
                    <a:pt x="8276" y="1250"/>
                  </a:cubicBezTo>
                  <a:cubicBezTo>
                    <a:pt x="7202" y="1250"/>
                    <a:pt x="6117" y="1171"/>
                    <a:pt x="5054" y="1035"/>
                  </a:cubicBezTo>
                  <a:cubicBezTo>
                    <a:pt x="4557" y="967"/>
                    <a:pt x="4093" y="888"/>
                    <a:pt x="3652" y="809"/>
                  </a:cubicBezTo>
                  <a:cubicBezTo>
                    <a:pt x="3223" y="741"/>
                    <a:pt x="2816" y="651"/>
                    <a:pt x="2454" y="560"/>
                  </a:cubicBezTo>
                  <a:cubicBezTo>
                    <a:pt x="1213" y="264"/>
                    <a:pt x="375" y="1"/>
                    <a:pt x="1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248850" y="2821025"/>
              <a:ext cx="426250" cy="426250"/>
            </a:xfrm>
            <a:custGeom>
              <a:avLst/>
              <a:gdLst/>
              <a:ahLst/>
              <a:cxnLst/>
              <a:rect l="l" t="t" r="r" b="b"/>
              <a:pathLst>
                <a:path w="17050" h="17050" extrusionOk="0">
                  <a:moveTo>
                    <a:pt x="8525" y="1"/>
                  </a:moveTo>
                  <a:cubicBezTo>
                    <a:pt x="3822" y="1"/>
                    <a:pt x="1" y="3822"/>
                    <a:pt x="1" y="8525"/>
                  </a:cubicBezTo>
                  <a:cubicBezTo>
                    <a:pt x="1" y="13228"/>
                    <a:pt x="3822" y="17049"/>
                    <a:pt x="8525" y="17049"/>
                  </a:cubicBezTo>
                  <a:cubicBezTo>
                    <a:pt x="13228" y="17049"/>
                    <a:pt x="17050" y="13228"/>
                    <a:pt x="17050" y="8525"/>
                  </a:cubicBezTo>
                  <a:cubicBezTo>
                    <a:pt x="17050" y="3822"/>
                    <a:pt x="13228" y="1"/>
                    <a:pt x="852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387075" y="3005600"/>
              <a:ext cx="296225" cy="114175"/>
            </a:xfrm>
            <a:custGeom>
              <a:avLst/>
              <a:gdLst/>
              <a:ahLst/>
              <a:cxnLst/>
              <a:rect l="l" t="t" r="r" b="b"/>
              <a:pathLst>
                <a:path w="11849" h="4567" extrusionOk="0">
                  <a:moveTo>
                    <a:pt x="11441" y="0"/>
                  </a:moveTo>
                  <a:cubicBezTo>
                    <a:pt x="9398" y="327"/>
                    <a:pt x="7329" y="490"/>
                    <a:pt x="5259" y="490"/>
                  </a:cubicBezTo>
                  <a:cubicBezTo>
                    <a:pt x="4248" y="490"/>
                    <a:pt x="3236" y="451"/>
                    <a:pt x="2227" y="373"/>
                  </a:cubicBezTo>
                  <a:cubicBezTo>
                    <a:pt x="2173" y="369"/>
                    <a:pt x="2118" y="367"/>
                    <a:pt x="2064" y="367"/>
                  </a:cubicBezTo>
                  <a:cubicBezTo>
                    <a:pt x="992" y="367"/>
                    <a:pt x="88" y="1209"/>
                    <a:pt x="45" y="2306"/>
                  </a:cubicBezTo>
                  <a:cubicBezTo>
                    <a:pt x="0" y="3403"/>
                    <a:pt x="837" y="4353"/>
                    <a:pt x="1933" y="4421"/>
                  </a:cubicBezTo>
                  <a:cubicBezTo>
                    <a:pt x="3217" y="4512"/>
                    <a:pt x="4459" y="4566"/>
                    <a:pt x="5653" y="4566"/>
                  </a:cubicBezTo>
                  <a:cubicBezTo>
                    <a:pt x="7571" y="4566"/>
                    <a:pt x="9363" y="4426"/>
                    <a:pt x="11000" y="4070"/>
                  </a:cubicBezTo>
                  <a:cubicBezTo>
                    <a:pt x="11000" y="4059"/>
                    <a:pt x="11848" y="2691"/>
                    <a:pt x="1144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470725" y="3053525"/>
              <a:ext cx="14075" cy="12025"/>
            </a:xfrm>
            <a:custGeom>
              <a:avLst/>
              <a:gdLst/>
              <a:ahLst/>
              <a:cxnLst/>
              <a:rect l="l" t="t" r="r" b="b"/>
              <a:pathLst>
                <a:path w="563" h="481" extrusionOk="0">
                  <a:moveTo>
                    <a:pt x="312" y="1"/>
                  </a:moveTo>
                  <a:cubicBezTo>
                    <a:pt x="264" y="1"/>
                    <a:pt x="214" y="16"/>
                    <a:pt x="170" y="50"/>
                  </a:cubicBezTo>
                  <a:cubicBezTo>
                    <a:pt x="1" y="186"/>
                    <a:pt x="80" y="446"/>
                    <a:pt x="283" y="480"/>
                  </a:cubicBezTo>
                  <a:cubicBezTo>
                    <a:pt x="290" y="480"/>
                    <a:pt x="297" y="481"/>
                    <a:pt x="304" y="481"/>
                  </a:cubicBezTo>
                  <a:cubicBezTo>
                    <a:pt x="431" y="481"/>
                    <a:pt x="544" y="383"/>
                    <a:pt x="555" y="254"/>
                  </a:cubicBezTo>
                  <a:cubicBezTo>
                    <a:pt x="563" y="106"/>
                    <a:pt x="440" y="1"/>
                    <a:pt x="3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22775" y="3049175"/>
              <a:ext cx="14300" cy="12150"/>
            </a:xfrm>
            <a:custGeom>
              <a:avLst/>
              <a:gdLst/>
              <a:ahLst/>
              <a:cxnLst/>
              <a:rect l="l" t="t" r="r" b="b"/>
              <a:pathLst>
                <a:path w="572" h="486" extrusionOk="0">
                  <a:moveTo>
                    <a:pt x="316" y="0"/>
                  </a:moveTo>
                  <a:cubicBezTo>
                    <a:pt x="266" y="0"/>
                    <a:pt x="215" y="17"/>
                    <a:pt x="171" y="55"/>
                  </a:cubicBezTo>
                  <a:cubicBezTo>
                    <a:pt x="1" y="190"/>
                    <a:pt x="80" y="450"/>
                    <a:pt x="284" y="484"/>
                  </a:cubicBezTo>
                  <a:cubicBezTo>
                    <a:pt x="291" y="485"/>
                    <a:pt x="297" y="485"/>
                    <a:pt x="304" y="485"/>
                  </a:cubicBezTo>
                  <a:cubicBezTo>
                    <a:pt x="432" y="485"/>
                    <a:pt x="544" y="387"/>
                    <a:pt x="555" y="258"/>
                  </a:cubicBezTo>
                  <a:cubicBezTo>
                    <a:pt x="571" y="112"/>
                    <a:pt x="447" y="0"/>
                    <a:pt x="3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525275" y="3062625"/>
              <a:ext cx="68150" cy="27000"/>
            </a:xfrm>
            <a:custGeom>
              <a:avLst/>
              <a:gdLst/>
              <a:ahLst/>
              <a:cxnLst/>
              <a:rect l="l" t="t" r="r" b="b"/>
              <a:pathLst>
                <a:path w="2726" h="1080" extrusionOk="0">
                  <a:moveTo>
                    <a:pt x="2709" y="1"/>
                  </a:moveTo>
                  <a:cubicBezTo>
                    <a:pt x="2681" y="1"/>
                    <a:pt x="2589" y="173"/>
                    <a:pt x="2397" y="376"/>
                  </a:cubicBezTo>
                  <a:cubicBezTo>
                    <a:pt x="2149" y="670"/>
                    <a:pt x="1798" y="862"/>
                    <a:pt x="1414" y="907"/>
                  </a:cubicBezTo>
                  <a:cubicBezTo>
                    <a:pt x="1386" y="909"/>
                    <a:pt x="1358" y="910"/>
                    <a:pt x="1331" y="910"/>
                  </a:cubicBezTo>
                  <a:cubicBezTo>
                    <a:pt x="976" y="910"/>
                    <a:pt x="636" y="776"/>
                    <a:pt x="374" y="534"/>
                  </a:cubicBezTo>
                  <a:cubicBezTo>
                    <a:pt x="148" y="342"/>
                    <a:pt x="34" y="195"/>
                    <a:pt x="23" y="195"/>
                  </a:cubicBezTo>
                  <a:cubicBezTo>
                    <a:pt x="1" y="195"/>
                    <a:pt x="68" y="387"/>
                    <a:pt x="294" y="625"/>
                  </a:cubicBezTo>
                  <a:cubicBezTo>
                    <a:pt x="570" y="921"/>
                    <a:pt x="955" y="1079"/>
                    <a:pt x="1356" y="1079"/>
                  </a:cubicBezTo>
                  <a:cubicBezTo>
                    <a:pt x="1382" y="1079"/>
                    <a:pt x="1409" y="1078"/>
                    <a:pt x="1436" y="1077"/>
                  </a:cubicBezTo>
                  <a:cubicBezTo>
                    <a:pt x="1855" y="1020"/>
                    <a:pt x="2239" y="794"/>
                    <a:pt x="2488" y="455"/>
                  </a:cubicBezTo>
                  <a:cubicBezTo>
                    <a:pt x="2680" y="195"/>
                    <a:pt x="2725" y="3"/>
                    <a:pt x="2714" y="3"/>
                  </a:cubicBezTo>
                  <a:cubicBezTo>
                    <a:pt x="2713" y="2"/>
                    <a:pt x="2711" y="1"/>
                    <a:pt x="27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468750" y="2821300"/>
              <a:ext cx="97525" cy="195350"/>
            </a:xfrm>
            <a:custGeom>
              <a:avLst/>
              <a:gdLst/>
              <a:ahLst/>
              <a:cxnLst/>
              <a:rect l="l" t="t" r="r" b="b"/>
              <a:pathLst>
                <a:path w="3901" h="7814" extrusionOk="0">
                  <a:moveTo>
                    <a:pt x="12" y="1"/>
                  </a:moveTo>
                  <a:cubicBezTo>
                    <a:pt x="0" y="35"/>
                    <a:pt x="554" y="103"/>
                    <a:pt x="1255" y="566"/>
                  </a:cubicBezTo>
                  <a:cubicBezTo>
                    <a:pt x="1662" y="849"/>
                    <a:pt x="2013" y="1188"/>
                    <a:pt x="2307" y="1595"/>
                  </a:cubicBezTo>
                  <a:cubicBezTo>
                    <a:pt x="2635" y="2092"/>
                    <a:pt x="2917" y="2635"/>
                    <a:pt x="3132" y="3200"/>
                  </a:cubicBezTo>
                  <a:cubicBezTo>
                    <a:pt x="3528" y="4229"/>
                    <a:pt x="3743" y="5326"/>
                    <a:pt x="3765" y="6434"/>
                  </a:cubicBezTo>
                  <a:cubicBezTo>
                    <a:pt x="3788" y="7282"/>
                    <a:pt x="3697" y="7813"/>
                    <a:pt x="3731" y="7813"/>
                  </a:cubicBezTo>
                  <a:cubicBezTo>
                    <a:pt x="3776" y="7689"/>
                    <a:pt x="3799" y="7564"/>
                    <a:pt x="3810" y="7440"/>
                  </a:cubicBezTo>
                  <a:cubicBezTo>
                    <a:pt x="3856" y="7112"/>
                    <a:pt x="3878" y="6773"/>
                    <a:pt x="3890" y="6434"/>
                  </a:cubicBezTo>
                  <a:cubicBezTo>
                    <a:pt x="3901" y="5303"/>
                    <a:pt x="3697" y="4195"/>
                    <a:pt x="3290" y="3144"/>
                  </a:cubicBezTo>
                  <a:cubicBezTo>
                    <a:pt x="3064" y="2556"/>
                    <a:pt x="2782" y="2013"/>
                    <a:pt x="2431" y="1505"/>
                  </a:cubicBezTo>
                  <a:cubicBezTo>
                    <a:pt x="2126" y="1086"/>
                    <a:pt x="1753" y="736"/>
                    <a:pt x="1323" y="464"/>
                  </a:cubicBezTo>
                  <a:cubicBezTo>
                    <a:pt x="1029" y="284"/>
                    <a:pt x="713" y="148"/>
                    <a:pt x="385" y="57"/>
                  </a:cubicBezTo>
                  <a:cubicBezTo>
                    <a:pt x="294" y="35"/>
                    <a:pt x="204" y="12"/>
                    <a:pt x="1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319800" y="2844775"/>
              <a:ext cx="195900" cy="193925"/>
            </a:xfrm>
            <a:custGeom>
              <a:avLst/>
              <a:gdLst/>
              <a:ahLst/>
              <a:cxnLst/>
              <a:rect l="l" t="t" r="r" b="b"/>
              <a:pathLst>
                <a:path w="7836" h="7757" extrusionOk="0">
                  <a:moveTo>
                    <a:pt x="7228" y="10"/>
                  </a:moveTo>
                  <a:cubicBezTo>
                    <a:pt x="6833" y="10"/>
                    <a:pt x="6447" y="56"/>
                    <a:pt x="6060" y="147"/>
                  </a:cubicBezTo>
                  <a:cubicBezTo>
                    <a:pt x="4975" y="373"/>
                    <a:pt x="3562" y="1086"/>
                    <a:pt x="2386" y="2307"/>
                  </a:cubicBezTo>
                  <a:cubicBezTo>
                    <a:pt x="1380" y="3347"/>
                    <a:pt x="645" y="4613"/>
                    <a:pt x="260" y="6004"/>
                  </a:cubicBezTo>
                  <a:cubicBezTo>
                    <a:pt x="136" y="6422"/>
                    <a:pt x="57" y="6851"/>
                    <a:pt x="23" y="7281"/>
                  </a:cubicBezTo>
                  <a:cubicBezTo>
                    <a:pt x="0" y="7439"/>
                    <a:pt x="0" y="7552"/>
                    <a:pt x="0" y="7632"/>
                  </a:cubicBezTo>
                  <a:cubicBezTo>
                    <a:pt x="0" y="7677"/>
                    <a:pt x="0" y="7711"/>
                    <a:pt x="0" y="7756"/>
                  </a:cubicBezTo>
                  <a:cubicBezTo>
                    <a:pt x="1" y="7756"/>
                    <a:pt x="1" y="7756"/>
                    <a:pt x="1" y="7756"/>
                  </a:cubicBezTo>
                  <a:cubicBezTo>
                    <a:pt x="46" y="7756"/>
                    <a:pt x="48" y="7069"/>
                    <a:pt x="373" y="6026"/>
                  </a:cubicBezTo>
                  <a:cubicBezTo>
                    <a:pt x="792" y="4681"/>
                    <a:pt x="1527" y="3437"/>
                    <a:pt x="2510" y="2420"/>
                  </a:cubicBezTo>
                  <a:cubicBezTo>
                    <a:pt x="3652" y="1221"/>
                    <a:pt x="5031" y="532"/>
                    <a:pt x="6083" y="260"/>
                  </a:cubicBezTo>
                  <a:cubicBezTo>
                    <a:pt x="7145" y="0"/>
                    <a:pt x="7835" y="91"/>
                    <a:pt x="7835" y="57"/>
                  </a:cubicBezTo>
                  <a:cubicBezTo>
                    <a:pt x="7835" y="45"/>
                    <a:pt x="7790" y="45"/>
                    <a:pt x="7711" y="34"/>
                  </a:cubicBezTo>
                  <a:cubicBezTo>
                    <a:pt x="7586" y="23"/>
                    <a:pt x="7473" y="12"/>
                    <a:pt x="7360" y="12"/>
                  </a:cubicBezTo>
                  <a:cubicBezTo>
                    <a:pt x="7316" y="10"/>
                    <a:pt x="7272" y="10"/>
                    <a:pt x="7228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514525" y="2888125"/>
              <a:ext cx="13600" cy="12450"/>
            </a:xfrm>
            <a:custGeom>
              <a:avLst/>
              <a:gdLst/>
              <a:ahLst/>
              <a:cxnLst/>
              <a:rect l="l" t="t" r="r" b="b"/>
              <a:pathLst>
                <a:path w="544" h="498" extrusionOk="0">
                  <a:moveTo>
                    <a:pt x="318" y="0"/>
                  </a:moveTo>
                  <a:cubicBezTo>
                    <a:pt x="263" y="0"/>
                    <a:pt x="231" y="27"/>
                    <a:pt x="238" y="41"/>
                  </a:cubicBezTo>
                  <a:cubicBezTo>
                    <a:pt x="250" y="64"/>
                    <a:pt x="306" y="75"/>
                    <a:pt x="351" y="132"/>
                  </a:cubicBezTo>
                  <a:cubicBezTo>
                    <a:pt x="385" y="166"/>
                    <a:pt x="385" y="200"/>
                    <a:pt x="374" y="245"/>
                  </a:cubicBezTo>
                  <a:cubicBezTo>
                    <a:pt x="363" y="279"/>
                    <a:pt x="329" y="313"/>
                    <a:pt x="295" y="324"/>
                  </a:cubicBezTo>
                  <a:cubicBezTo>
                    <a:pt x="287" y="326"/>
                    <a:pt x="279" y="327"/>
                    <a:pt x="271" y="327"/>
                  </a:cubicBezTo>
                  <a:cubicBezTo>
                    <a:pt x="234" y="327"/>
                    <a:pt x="198" y="307"/>
                    <a:pt x="170" y="279"/>
                  </a:cubicBezTo>
                  <a:cubicBezTo>
                    <a:pt x="148" y="256"/>
                    <a:pt x="137" y="211"/>
                    <a:pt x="148" y="177"/>
                  </a:cubicBezTo>
                  <a:cubicBezTo>
                    <a:pt x="170" y="98"/>
                    <a:pt x="216" y="64"/>
                    <a:pt x="216" y="41"/>
                  </a:cubicBezTo>
                  <a:cubicBezTo>
                    <a:pt x="220" y="33"/>
                    <a:pt x="209" y="26"/>
                    <a:pt x="191" y="26"/>
                  </a:cubicBezTo>
                  <a:cubicBezTo>
                    <a:pt x="157" y="26"/>
                    <a:pt x="97" y="48"/>
                    <a:pt x="46" y="120"/>
                  </a:cubicBezTo>
                  <a:cubicBezTo>
                    <a:pt x="1" y="200"/>
                    <a:pt x="1" y="290"/>
                    <a:pt x="46" y="369"/>
                  </a:cubicBezTo>
                  <a:cubicBezTo>
                    <a:pt x="97" y="457"/>
                    <a:pt x="182" y="498"/>
                    <a:pt x="268" y="498"/>
                  </a:cubicBezTo>
                  <a:cubicBezTo>
                    <a:pt x="390" y="498"/>
                    <a:pt x="512" y="414"/>
                    <a:pt x="532" y="267"/>
                  </a:cubicBezTo>
                  <a:cubicBezTo>
                    <a:pt x="544" y="188"/>
                    <a:pt x="510" y="98"/>
                    <a:pt x="442" y="41"/>
                  </a:cubicBezTo>
                  <a:cubicBezTo>
                    <a:pt x="394" y="11"/>
                    <a:pt x="351" y="0"/>
                    <a:pt x="3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362200" y="3035000"/>
              <a:ext cx="13875" cy="12300"/>
            </a:xfrm>
            <a:custGeom>
              <a:avLst/>
              <a:gdLst/>
              <a:ahLst/>
              <a:cxnLst/>
              <a:rect l="l" t="t" r="r" b="b"/>
              <a:pathLst>
                <a:path w="555" h="492" extrusionOk="0">
                  <a:moveTo>
                    <a:pt x="317" y="0"/>
                  </a:moveTo>
                  <a:cubicBezTo>
                    <a:pt x="270" y="0"/>
                    <a:pt x="242" y="21"/>
                    <a:pt x="249" y="34"/>
                  </a:cubicBezTo>
                  <a:cubicBezTo>
                    <a:pt x="260" y="56"/>
                    <a:pt x="328" y="68"/>
                    <a:pt x="362" y="136"/>
                  </a:cubicBezTo>
                  <a:cubicBezTo>
                    <a:pt x="385" y="158"/>
                    <a:pt x="396" y="203"/>
                    <a:pt x="385" y="237"/>
                  </a:cubicBezTo>
                  <a:cubicBezTo>
                    <a:pt x="371" y="298"/>
                    <a:pt x="322" y="330"/>
                    <a:pt x="272" y="330"/>
                  </a:cubicBezTo>
                  <a:cubicBezTo>
                    <a:pt x="238" y="330"/>
                    <a:pt x="204" y="315"/>
                    <a:pt x="181" y="283"/>
                  </a:cubicBezTo>
                  <a:cubicBezTo>
                    <a:pt x="158" y="249"/>
                    <a:pt x="147" y="203"/>
                    <a:pt x="158" y="170"/>
                  </a:cubicBezTo>
                  <a:cubicBezTo>
                    <a:pt x="181" y="90"/>
                    <a:pt x="226" y="56"/>
                    <a:pt x="226" y="34"/>
                  </a:cubicBezTo>
                  <a:cubicBezTo>
                    <a:pt x="226" y="26"/>
                    <a:pt x="214" y="20"/>
                    <a:pt x="195" y="20"/>
                  </a:cubicBezTo>
                  <a:cubicBezTo>
                    <a:pt x="159" y="20"/>
                    <a:pt x="97" y="43"/>
                    <a:pt x="45" y="124"/>
                  </a:cubicBezTo>
                  <a:cubicBezTo>
                    <a:pt x="0" y="192"/>
                    <a:pt x="0" y="294"/>
                    <a:pt x="45" y="362"/>
                  </a:cubicBezTo>
                  <a:cubicBezTo>
                    <a:pt x="102" y="446"/>
                    <a:pt x="189" y="492"/>
                    <a:pt x="276" y="492"/>
                  </a:cubicBezTo>
                  <a:cubicBezTo>
                    <a:pt x="293" y="492"/>
                    <a:pt x="311" y="490"/>
                    <a:pt x="328" y="486"/>
                  </a:cubicBezTo>
                  <a:cubicBezTo>
                    <a:pt x="441" y="463"/>
                    <a:pt x="520" y="373"/>
                    <a:pt x="543" y="271"/>
                  </a:cubicBezTo>
                  <a:cubicBezTo>
                    <a:pt x="554" y="181"/>
                    <a:pt x="520" y="90"/>
                    <a:pt x="452" y="45"/>
                  </a:cubicBezTo>
                  <a:cubicBezTo>
                    <a:pt x="400" y="12"/>
                    <a:pt x="353" y="0"/>
                    <a:pt x="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528950" y="2941150"/>
              <a:ext cx="13875" cy="12400"/>
            </a:xfrm>
            <a:custGeom>
              <a:avLst/>
              <a:gdLst/>
              <a:ahLst/>
              <a:cxnLst/>
              <a:rect l="l" t="t" r="r" b="b"/>
              <a:pathLst>
                <a:path w="555" h="496" extrusionOk="0">
                  <a:moveTo>
                    <a:pt x="316" y="1"/>
                  </a:moveTo>
                  <a:cubicBezTo>
                    <a:pt x="270" y="1"/>
                    <a:pt x="243" y="21"/>
                    <a:pt x="249" y="34"/>
                  </a:cubicBezTo>
                  <a:cubicBezTo>
                    <a:pt x="249" y="57"/>
                    <a:pt x="317" y="57"/>
                    <a:pt x="362" y="125"/>
                  </a:cubicBezTo>
                  <a:cubicBezTo>
                    <a:pt x="385" y="159"/>
                    <a:pt x="396" y="193"/>
                    <a:pt x="385" y="238"/>
                  </a:cubicBezTo>
                  <a:cubicBezTo>
                    <a:pt x="371" y="293"/>
                    <a:pt x="320" y="323"/>
                    <a:pt x="270" y="323"/>
                  </a:cubicBezTo>
                  <a:cubicBezTo>
                    <a:pt x="237" y="323"/>
                    <a:pt x="204" y="310"/>
                    <a:pt x="181" y="283"/>
                  </a:cubicBezTo>
                  <a:cubicBezTo>
                    <a:pt x="159" y="249"/>
                    <a:pt x="147" y="215"/>
                    <a:pt x="159" y="170"/>
                  </a:cubicBezTo>
                  <a:cubicBezTo>
                    <a:pt x="181" y="91"/>
                    <a:pt x="227" y="57"/>
                    <a:pt x="227" y="34"/>
                  </a:cubicBezTo>
                  <a:cubicBezTo>
                    <a:pt x="227" y="30"/>
                    <a:pt x="214" y="25"/>
                    <a:pt x="195" y="25"/>
                  </a:cubicBezTo>
                  <a:cubicBezTo>
                    <a:pt x="159" y="25"/>
                    <a:pt x="97" y="44"/>
                    <a:pt x="46" y="125"/>
                  </a:cubicBezTo>
                  <a:cubicBezTo>
                    <a:pt x="1" y="193"/>
                    <a:pt x="1" y="294"/>
                    <a:pt x="46" y="362"/>
                  </a:cubicBezTo>
                  <a:cubicBezTo>
                    <a:pt x="98" y="453"/>
                    <a:pt x="187" y="495"/>
                    <a:pt x="274" y="495"/>
                  </a:cubicBezTo>
                  <a:cubicBezTo>
                    <a:pt x="394" y="495"/>
                    <a:pt x="512" y="416"/>
                    <a:pt x="532" y="272"/>
                  </a:cubicBezTo>
                  <a:cubicBezTo>
                    <a:pt x="554" y="181"/>
                    <a:pt x="509" y="91"/>
                    <a:pt x="441" y="46"/>
                  </a:cubicBezTo>
                  <a:cubicBezTo>
                    <a:pt x="393" y="12"/>
                    <a:pt x="349" y="1"/>
                    <a:pt x="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265525" y="3029450"/>
              <a:ext cx="13600" cy="12450"/>
            </a:xfrm>
            <a:custGeom>
              <a:avLst/>
              <a:gdLst/>
              <a:ahLst/>
              <a:cxnLst/>
              <a:rect l="l" t="t" r="r" b="b"/>
              <a:pathLst>
                <a:path w="544" h="498" extrusionOk="0">
                  <a:moveTo>
                    <a:pt x="326" y="0"/>
                  </a:moveTo>
                  <a:cubicBezTo>
                    <a:pt x="274" y="0"/>
                    <a:pt x="242" y="27"/>
                    <a:pt x="249" y="41"/>
                  </a:cubicBezTo>
                  <a:cubicBezTo>
                    <a:pt x="249" y="52"/>
                    <a:pt x="317" y="64"/>
                    <a:pt x="362" y="131"/>
                  </a:cubicBezTo>
                  <a:cubicBezTo>
                    <a:pt x="385" y="165"/>
                    <a:pt x="396" y="199"/>
                    <a:pt x="385" y="245"/>
                  </a:cubicBezTo>
                  <a:cubicBezTo>
                    <a:pt x="374" y="278"/>
                    <a:pt x="340" y="312"/>
                    <a:pt x="295" y="324"/>
                  </a:cubicBezTo>
                  <a:cubicBezTo>
                    <a:pt x="287" y="326"/>
                    <a:pt x="279" y="327"/>
                    <a:pt x="271" y="327"/>
                  </a:cubicBezTo>
                  <a:cubicBezTo>
                    <a:pt x="234" y="327"/>
                    <a:pt x="200" y="306"/>
                    <a:pt x="182" y="278"/>
                  </a:cubicBezTo>
                  <a:cubicBezTo>
                    <a:pt x="159" y="256"/>
                    <a:pt x="148" y="211"/>
                    <a:pt x="159" y="177"/>
                  </a:cubicBezTo>
                  <a:cubicBezTo>
                    <a:pt x="182" y="98"/>
                    <a:pt x="227" y="64"/>
                    <a:pt x="227" y="41"/>
                  </a:cubicBezTo>
                  <a:cubicBezTo>
                    <a:pt x="227" y="33"/>
                    <a:pt x="214" y="26"/>
                    <a:pt x="193" y="26"/>
                  </a:cubicBezTo>
                  <a:cubicBezTo>
                    <a:pt x="157" y="26"/>
                    <a:pt x="97" y="48"/>
                    <a:pt x="46" y="120"/>
                  </a:cubicBezTo>
                  <a:cubicBezTo>
                    <a:pt x="1" y="199"/>
                    <a:pt x="1" y="290"/>
                    <a:pt x="46" y="369"/>
                  </a:cubicBezTo>
                  <a:cubicBezTo>
                    <a:pt x="97" y="457"/>
                    <a:pt x="182" y="498"/>
                    <a:pt x="267" y="498"/>
                  </a:cubicBezTo>
                  <a:cubicBezTo>
                    <a:pt x="390" y="498"/>
                    <a:pt x="512" y="414"/>
                    <a:pt x="532" y="267"/>
                  </a:cubicBezTo>
                  <a:cubicBezTo>
                    <a:pt x="543" y="188"/>
                    <a:pt x="509" y="98"/>
                    <a:pt x="442" y="41"/>
                  </a:cubicBezTo>
                  <a:cubicBezTo>
                    <a:pt x="398" y="11"/>
                    <a:pt x="358" y="0"/>
                    <a:pt x="3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248850" y="3048525"/>
              <a:ext cx="140500" cy="13650"/>
            </a:xfrm>
            <a:custGeom>
              <a:avLst/>
              <a:gdLst/>
              <a:ahLst/>
              <a:cxnLst/>
              <a:rect l="l" t="t" r="r" b="b"/>
              <a:pathLst>
                <a:path w="5620" h="546" extrusionOk="0">
                  <a:moveTo>
                    <a:pt x="135" y="0"/>
                  </a:moveTo>
                  <a:cubicBezTo>
                    <a:pt x="50" y="0"/>
                    <a:pt x="3" y="4"/>
                    <a:pt x="1" y="13"/>
                  </a:cubicBezTo>
                  <a:cubicBezTo>
                    <a:pt x="1" y="58"/>
                    <a:pt x="1256" y="216"/>
                    <a:pt x="2804" y="352"/>
                  </a:cubicBezTo>
                  <a:cubicBezTo>
                    <a:pt x="4059" y="471"/>
                    <a:pt x="5121" y="546"/>
                    <a:pt x="5479" y="546"/>
                  </a:cubicBezTo>
                  <a:cubicBezTo>
                    <a:pt x="5563" y="546"/>
                    <a:pt x="5608" y="542"/>
                    <a:pt x="5608" y="533"/>
                  </a:cubicBezTo>
                  <a:cubicBezTo>
                    <a:pt x="5620" y="488"/>
                    <a:pt x="4365" y="329"/>
                    <a:pt x="2816" y="194"/>
                  </a:cubicBezTo>
                  <a:cubicBezTo>
                    <a:pt x="1561" y="75"/>
                    <a:pt x="499" y="0"/>
                    <a:pt x="1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301150" y="3034975"/>
              <a:ext cx="43550" cy="37225"/>
            </a:xfrm>
            <a:custGeom>
              <a:avLst/>
              <a:gdLst/>
              <a:ahLst/>
              <a:cxnLst/>
              <a:rect l="l" t="t" r="r" b="b"/>
              <a:pathLst>
                <a:path w="1742" h="1489" extrusionOk="0">
                  <a:moveTo>
                    <a:pt x="746" y="1"/>
                  </a:moveTo>
                  <a:cubicBezTo>
                    <a:pt x="339" y="1"/>
                    <a:pt x="0" y="329"/>
                    <a:pt x="0" y="736"/>
                  </a:cubicBezTo>
                  <a:cubicBezTo>
                    <a:pt x="0" y="1188"/>
                    <a:pt x="368" y="1489"/>
                    <a:pt x="753" y="1489"/>
                  </a:cubicBezTo>
                  <a:cubicBezTo>
                    <a:pt x="937" y="1489"/>
                    <a:pt x="1124" y="1420"/>
                    <a:pt x="1278" y="1267"/>
                  </a:cubicBezTo>
                  <a:cubicBezTo>
                    <a:pt x="1741" y="804"/>
                    <a:pt x="1413" y="1"/>
                    <a:pt x="74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265800" y="2829675"/>
              <a:ext cx="176675" cy="347650"/>
            </a:xfrm>
            <a:custGeom>
              <a:avLst/>
              <a:gdLst/>
              <a:ahLst/>
              <a:cxnLst/>
              <a:rect l="l" t="t" r="r" b="b"/>
              <a:pathLst>
                <a:path w="7067" h="13906" extrusionOk="0">
                  <a:moveTo>
                    <a:pt x="6866" y="0"/>
                  </a:moveTo>
                  <a:cubicBezTo>
                    <a:pt x="6743" y="0"/>
                    <a:pt x="6551" y="22"/>
                    <a:pt x="6298" y="73"/>
                  </a:cubicBezTo>
                  <a:cubicBezTo>
                    <a:pt x="5665" y="231"/>
                    <a:pt x="5055" y="469"/>
                    <a:pt x="4478" y="785"/>
                  </a:cubicBezTo>
                  <a:cubicBezTo>
                    <a:pt x="3619" y="1260"/>
                    <a:pt x="2839" y="1870"/>
                    <a:pt x="2194" y="2605"/>
                  </a:cubicBezTo>
                  <a:cubicBezTo>
                    <a:pt x="1392" y="3521"/>
                    <a:pt x="792" y="4595"/>
                    <a:pt x="453" y="5760"/>
                  </a:cubicBezTo>
                  <a:cubicBezTo>
                    <a:pt x="103" y="6913"/>
                    <a:pt x="1" y="8134"/>
                    <a:pt x="148" y="9332"/>
                  </a:cubicBezTo>
                  <a:cubicBezTo>
                    <a:pt x="261" y="10316"/>
                    <a:pt x="566" y="11265"/>
                    <a:pt x="1018" y="12136"/>
                  </a:cubicBezTo>
                  <a:cubicBezTo>
                    <a:pt x="1324" y="12735"/>
                    <a:pt x="1776" y="13244"/>
                    <a:pt x="2330" y="13640"/>
                  </a:cubicBezTo>
                  <a:cubicBezTo>
                    <a:pt x="2633" y="13839"/>
                    <a:pt x="2863" y="13905"/>
                    <a:pt x="2964" y="13905"/>
                  </a:cubicBezTo>
                  <a:cubicBezTo>
                    <a:pt x="2995" y="13905"/>
                    <a:pt x="3014" y="13899"/>
                    <a:pt x="3020" y="13888"/>
                  </a:cubicBezTo>
                  <a:cubicBezTo>
                    <a:pt x="3042" y="13820"/>
                    <a:pt x="2827" y="13685"/>
                    <a:pt x="2533" y="13380"/>
                  </a:cubicBezTo>
                  <a:cubicBezTo>
                    <a:pt x="2115" y="12939"/>
                    <a:pt x="1787" y="12430"/>
                    <a:pt x="1550" y="11876"/>
                  </a:cubicBezTo>
                  <a:cubicBezTo>
                    <a:pt x="1211" y="11039"/>
                    <a:pt x="996" y="10157"/>
                    <a:pt x="917" y="9253"/>
                  </a:cubicBezTo>
                  <a:cubicBezTo>
                    <a:pt x="826" y="8156"/>
                    <a:pt x="939" y="7048"/>
                    <a:pt x="1256" y="5997"/>
                  </a:cubicBezTo>
                  <a:cubicBezTo>
                    <a:pt x="1572" y="4946"/>
                    <a:pt x="2092" y="3962"/>
                    <a:pt x="2782" y="3114"/>
                  </a:cubicBezTo>
                  <a:cubicBezTo>
                    <a:pt x="3359" y="2402"/>
                    <a:pt x="4026" y="1791"/>
                    <a:pt x="4783" y="1283"/>
                  </a:cubicBezTo>
                  <a:cubicBezTo>
                    <a:pt x="6083" y="423"/>
                    <a:pt x="7067" y="175"/>
                    <a:pt x="7022" y="39"/>
                  </a:cubicBezTo>
                  <a:cubicBezTo>
                    <a:pt x="7017" y="14"/>
                    <a:pt x="6963" y="0"/>
                    <a:pt x="68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" name="Text Placeholder 1"/>
          <p:cNvSpPr txBox="1">
            <a:spLocks/>
          </p:cNvSpPr>
          <p:nvPr/>
        </p:nvSpPr>
        <p:spPr>
          <a:xfrm>
            <a:off x="1433533" y="1323688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4800" b="1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مبانی نظری</a:t>
            </a:r>
            <a:endParaRPr lang="fa-IR" altLang="ko-KR" sz="4800" b="1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51" name="Picture 5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426209"/>
            <a:ext cx="890953" cy="71721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7" grpId="0" animBg="1"/>
      <p:bldP spid="1110" grpId="0"/>
      <p:bldP spid="54" grpId="0" build="p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p37"/>
          <p:cNvSpPr/>
          <p:nvPr/>
        </p:nvSpPr>
        <p:spPr>
          <a:xfrm>
            <a:off x="2446996" y="1494897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0" name="Google Shape;2140;p37"/>
          <p:cNvSpPr/>
          <p:nvPr/>
        </p:nvSpPr>
        <p:spPr>
          <a:xfrm>
            <a:off x="2446996" y="3054394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1" name="Google Shape;2141;p37"/>
          <p:cNvSpPr/>
          <p:nvPr/>
        </p:nvSpPr>
        <p:spPr>
          <a:xfrm>
            <a:off x="5233657" y="1494897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2" name="Google Shape;2142;p37"/>
          <p:cNvSpPr/>
          <p:nvPr/>
        </p:nvSpPr>
        <p:spPr>
          <a:xfrm>
            <a:off x="5233657" y="3054394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3" name="Google Shape;2143;p37"/>
          <p:cNvSpPr/>
          <p:nvPr/>
        </p:nvSpPr>
        <p:spPr>
          <a:xfrm>
            <a:off x="7986609" y="1494897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4" name="Google Shape;2144;p37"/>
          <p:cNvSpPr/>
          <p:nvPr/>
        </p:nvSpPr>
        <p:spPr>
          <a:xfrm>
            <a:off x="7986609" y="3054394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45" name="Google Shape;2145;p37"/>
          <p:cNvSpPr txBox="1">
            <a:spLocks noGrp="1"/>
          </p:cNvSpPr>
          <p:nvPr>
            <p:ph type="ctrTitle"/>
          </p:nvPr>
        </p:nvSpPr>
        <p:spPr>
          <a:xfrm>
            <a:off x="2430163" y="1514561"/>
            <a:ext cx="443575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>
                <a:solidFill>
                  <a:schemeClr val="dk1"/>
                </a:solidFill>
              </a:rPr>
              <a:t>03</a:t>
            </a:r>
            <a:endParaRPr sz="2400" dirty="0">
              <a:solidFill>
                <a:schemeClr val="dk1"/>
              </a:solidFill>
            </a:endParaRPr>
          </a:p>
        </p:txBody>
      </p:sp>
      <p:sp>
        <p:nvSpPr>
          <p:cNvPr id="2146" name="Google Shape;2146;p37"/>
          <p:cNvSpPr txBox="1">
            <a:spLocks noGrp="1"/>
          </p:cNvSpPr>
          <p:nvPr>
            <p:ph type="ctrTitle"/>
          </p:nvPr>
        </p:nvSpPr>
        <p:spPr>
          <a:xfrm>
            <a:off x="5237157" y="1494897"/>
            <a:ext cx="443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</a:rPr>
              <a:t>02</a:t>
            </a:r>
            <a:endParaRPr sz="2400">
              <a:solidFill>
                <a:schemeClr val="dk1"/>
              </a:solidFill>
            </a:endParaRPr>
          </a:p>
        </p:txBody>
      </p:sp>
      <p:sp>
        <p:nvSpPr>
          <p:cNvPr id="2147" name="Google Shape;2147;p37"/>
          <p:cNvSpPr txBox="1">
            <a:spLocks noGrp="1"/>
          </p:cNvSpPr>
          <p:nvPr>
            <p:ph type="ctrTitle"/>
          </p:nvPr>
        </p:nvSpPr>
        <p:spPr>
          <a:xfrm>
            <a:off x="7989436" y="1514561"/>
            <a:ext cx="443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>
                <a:solidFill>
                  <a:schemeClr val="dk1"/>
                </a:solidFill>
              </a:rPr>
              <a:t>01</a:t>
            </a:r>
            <a:endParaRPr sz="2400" dirty="0">
              <a:solidFill>
                <a:schemeClr val="dk1"/>
              </a:solidFill>
            </a:endParaRPr>
          </a:p>
        </p:txBody>
      </p:sp>
      <p:sp>
        <p:nvSpPr>
          <p:cNvPr id="2148" name="Google Shape;2148;p37"/>
          <p:cNvSpPr txBox="1">
            <a:spLocks noGrp="1"/>
          </p:cNvSpPr>
          <p:nvPr>
            <p:ph type="ctrTitle"/>
          </p:nvPr>
        </p:nvSpPr>
        <p:spPr>
          <a:xfrm>
            <a:off x="2439996" y="3064226"/>
            <a:ext cx="443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>
                <a:solidFill>
                  <a:schemeClr val="dk1"/>
                </a:solidFill>
              </a:rPr>
              <a:t>06</a:t>
            </a:r>
            <a:endParaRPr sz="2400" dirty="0">
              <a:solidFill>
                <a:schemeClr val="dk1"/>
              </a:solidFill>
            </a:endParaRPr>
          </a:p>
        </p:txBody>
      </p:sp>
      <p:sp>
        <p:nvSpPr>
          <p:cNvPr id="2149" name="Google Shape;2149;p37"/>
          <p:cNvSpPr txBox="1">
            <a:spLocks noGrp="1"/>
          </p:cNvSpPr>
          <p:nvPr>
            <p:ph type="ctrTitle"/>
          </p:nvPr>
        </p:nvSpPr>
        <p:spPr>
          <a:xfrm>
            <a:off x="5227325" y="3074058"/>
            <a:ext cx="443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</a:rPr>
              <a:t>05</a:t>
            </a:r>
            <a:endParaRPr sz="2400" dirty="0">
              <a:solidFill>
                <a:schemeClr val="dk1"/>
              </a:solidFill>
            </a:endParaRPr>
          </a:p>
        </p:txBody>
      </p:sp>
      <p:sp>
        <p:nvSpPr>
          <p:cNvPr id="2150" name="Google Shape;2150;p37"/>
          <p:cNvSpPr txBox="1">
            <a:spLocks noGrp="1"/>
          </p:cNvSpPr>
          <p:nvPr>
            <p:ph type="ctrTitle"/>
          </p:nvPr>
        </p:nvSpPr>
        <p:spPr>
          <a:xfrm>
            <a:off x="7969772" y="3074058"/>
            <a:ext cx="443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>
                <a:solidFill>
                  <a:schemeClr val="dk1"/>
                </a:solidFill>
              </a:rPr>
              <a:t>04</a:t>
            </a:r>
            <a:endParaRPr sz="2400" dirty="0">
              <a:solidFill>
                <a:schemeClr val="dk1"/>
              </a:solidFill>
            </a:endParaRPr>
          </a:p>
        </p:txBody>
      </p:sp>
      <p:sp>
        <p:nvSpPr>
          <p:cNvPr id="39" name="Google Shape;791;p25"/>
          <p:cNvSpPr txBox="1">
            <a:spLocks noGrp="1"/>
          </p:cNvSpPr>
          <p:nvPr>
            <p:ph type="ctrTitle"/>
          </p:nvPr>
        </p:nvSpPr>
        <p:spPr>
          <a:xfrm>
            <a:off x="6313126" y="134531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0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352454" y="1899461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1" name="Google Shape;791;p25"/>
          <p:cNvSpPr txBox="1">
            <a:spLocks noGrp="1"/>
          </p:cNvSpPr>
          <p:nvPr>
            <p:ph type="ctrTitle"/>
          </p:nvPr>
        </p:nvSpPr>
        <p:spPr>
          <a:xfrm>
            <a:off x="6308432" y="288115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2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347760" y="3435301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3" name="Google Shape;791;p25"/>
          <p:cNvSpPr txBox="1">
            <a:spLocks noGrp="1"/>
          </p:cNvSpPr>
          <p:nvPr>
            <p:ph type="ctrTitle"/>
          </p:nvPr>
        </p:nvSpPr>
        <p:spPr>
          <a:xfrm>
            <a:off x="3573001" y="134531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4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3612329" y="1899461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5" name="Google Shape;791;p25"/>
          <p:cNvSpPr txBox="1">
            <a:spLocks noGrp="1"/>
          </p:cNvSpPr>
          <p:nvPr>
            <p:ph type="ctrTitle"/>
          </p:nvPr>
        </p:nvSpPr>
        <p:spPr>
          <a:xfrm>
            <a:off x="3568307" y="288115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6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3607635" y="3435301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7" name="Google Shape;791;p25"/>
          <p:cNvSpPr txBox="1">
            <a:spLocks noGrp="1"/>
          </p:cNvSpPr>
          <p:nvPr>
            <p:ph type="ctrTitle"/>
          </p:nvPr>
        </p:nvSpPr>
        <p:spPr>
          <a:xfrm>
            <a:off x="798914" y="1339329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8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838242" y="1893472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49" name="Google Shape;791;p25"/>
          <p:cNvSpPr txBox="1">
            <a:spLocks noGrp="1"/>
          </p:cNvSpPr>
          <p:nvPr>
            <p:ph type="ctrTitle"/>
          </p:nvPr>
        </p:nvSpPr>
        <p:spPr>
          <a:xfrm>
            <a:off x="794220" y="2875169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0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833548" y="3429312"/>
            <a:ext cx="2083416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20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2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مبانی نظری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7" name="Picture 2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572000"/>
            <a:ext cx="709846" cy="57142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5" dur="500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0" grpId="0" build="p"/>
      <p:bldP spid="41" grpId="0"/>
      <p:bldP spid="42" grpId="0" build="p"/>
      <p:bldP spid="43" grpId="0"/>
      <p:bldP spid="44" grpId="0" build="p"/>
      <p:bldP spid="45" grpId="0"/>
      <p:bldP spid="46" grpId="0" build="p"/>
      <p:bldP spid="47" grpId="0"/>
      <p:bldP spid="48" grpId="0" build="p"/>
      <p:bldP spid="49" grpId="0"/>
      <p:bldP spid="50" grpId="0" build="p"/>
      <p:bldP spid="52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1"/>
          <p:cNvSpPr txBox="1">
            <a:spLocks/>
          </p:cNvSpPr>
          <p:nvPr/>
        </p:nvSpPr>
        <p:spPr>
          <a:xfrm>
            <a:off x="2850596" y="410639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پیشنه 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7" name="Google Shape;2157;p38"/>
          <p:cNvGrpSpPr/>
          <p:nvPr/>
        </p:nvGrpSpPr>
        <p:grpSpPr>
          <a:xfrm>
            <a:off x="2306480" y="1313171"/>
            <a:ext cx="4485384" cy="2600066"/>
            <a:chOff x="1397225" y="1410350"/>
            <a:chExt cx="4786300" cy="2774500"/>
          </a:xfrm>
        </p:grpSpPr>
        <p:grpSp>
          <p:nvGrpSpPr>
            <p:cNvPr id="2158" name="Google Shape;2158;p38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159" name="Google Shape;2159;p38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160" name="Google Shape;2160;p38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1" name="Google Shape;2161;p38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162" name="Google Shape;2162;p38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grpSp>
            <p:nvGrpSpPr>
              <p:cNvPr id="2163" name="Google Shape;2163;p38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164" name="Google Shape;2164;p38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</p:sp>
            <p:sp>
              <p:nvSpPr>
                <p:cNvPr id="2165" name="Google Shape;2165;p38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6" name="Google Shape;2166;p38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38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0A1F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38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38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70" name="Google Shape;2170;p38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171" name="Google Shape;2171;p38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172" name="Google Shape;2172;p38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3" name="Google Shape;2173;p38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174" name="Google Shape;2174;p38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175" name="Google Shape;2175;p38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6" name="Google Shape;2176;p38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7" name="Google Shape;2177;p38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8" name="Google Shape;2178;p38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9" name="Google Shape;2179;p38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80" name="Google Shape;2180;p38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181" name="Google Shape;2181;p38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2" name="Google Shape;2182;p38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</p:grpSp>
        <p:grpSp>
          <p:nvGrpSpPr>
            <p:cNvPr id="2183" name="Google Shape;2183;p38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184" name="Google Shape;2184;p38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5" name="Google Shape;2185;p38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186" name="Google Shape;2186;p38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</p:grpSp>
        <p:grpSp>
          <p:nvGrpSpPr>
            <p:cNvPr id="2187" name="Google Shape;2187;p38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188" name="Google Shape;2188;p38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89" name="Google Shape;2189;p38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</p:grpSp>
        <p:grpSp>
          <p:nvGrpSpPr>
            <p:cNvPr id="2190" name="Google Shape;2190;p38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191" name="Google Shape;2191;p38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192" name="Google Shape;2192;p38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93" name="Google Shape;2193;p38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194" name="Google Shape;2194;p38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grpSp>
            <p:nvGrpSpPr>
              <p:cNvPr id="2195" name="Google Shape;2195;p38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196" name="Google Shape;2196;p38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7" name="Google Shape;2197;p38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98" name="Google Shape;2198;p38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199" name="Google Shape;2199;p38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200" name="Google Shape;2200;p38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1" name="Google Shape;2201;p38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202" name="Google Shape;2202;p38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203" name="Google Shape;2203;p38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4" name="Google Shape;2204;p38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205" name="Google Shape;2205;p38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</p:sp>
          <p:sp>
            <p:nvSpPr>
              <p:cNvPr id="2206" name="Google Shape;2206;p38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7" name="Google Shape;2207;p38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8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8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0" name="Google Shape;2210;p38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211" name="Google Shape;2211;p38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2" name="Google Shape;2212;p38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3" name="Google Shape;2213;p38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4" name="Google Shape;2214;p38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5" name="Google Shape;2215;p38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6" name="Google Shape;2216;p38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7" name="Google Shape;2217;p38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8" name="Google Shape;2218;p38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19" name="Google Shape;2219;p38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38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38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38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38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38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38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38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27" name="Google Shape;2227;p38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8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8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8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8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8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8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8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8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8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8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8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8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8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8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8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8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8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8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8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8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8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49" name="Google Shape;2249;p38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250" name="Google Shape;2250;p38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1" name="Google Shape;2251;p38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52" name="Google Shape;2252;p38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53" name="Google Shape;2253;p38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254" name="Google Shape;2254;p38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5" name="Google Shape;2255;p38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6" name="Google Shape;2256;p38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57" name="Google Shape;2257;p38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58" name="Google Shape;2258;p38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8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8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8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8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8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8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65" name="Google Shape;2265;p38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266" name="Google Shape;2266;p38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7" name="Google Shape;2267;p38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8" name="Google Shape;2268;p38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69" name="Google Shape;2269;p38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70" name="Google Shape;2270;p38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8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8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8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8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8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8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8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8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8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8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8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8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8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8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8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8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8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8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8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8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8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8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8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8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8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8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8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8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99" name="Google Shape;2299;p38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300" name="Google Shape;2300;p38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1" name="Google Shape;2301;p38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02" name="Google Shape;2302;p38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03" name="Google Shape;2303;p38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304" name="Google Shape;2304;p38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5" name="Google Shape;2305;p38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306" name="Google Shape;2306;p38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307" name="Google Shape;2307;p38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08" name="Google Shape;2308;p38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09" name="Google Shape;2309;p38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8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8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8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8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8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8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8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17" name="Google Shape;2317;p38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318" name="Google Shape;2318;p38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19" name="Google Shape;2319;p38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0" name="Google Shape;2320;p38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21" name="Google Shape;2321;p38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22" name="Google Shape;2322;p38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8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8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8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8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8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8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8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30" name="Google Shape;2330;p38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331" name="Google Shape;2331;p38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2" name="Google Shape;2332;p38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3" name="Google Shape;2333;p38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34" name="Google Shape;2334;p38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35" name="Google Shape;2335;p38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8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8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8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8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8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8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8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8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8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8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8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8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8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8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8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8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8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8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8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8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8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8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8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8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8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8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8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8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8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8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8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8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8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8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8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8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8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8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8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8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8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377" name="Google Shape;2377;p38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378" name="Google Shape;2378;p38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79" name="Google Shape;2379;p38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380" name="Google Shape;2380;p38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8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8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8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8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8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8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8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8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8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8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8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8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8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8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8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8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8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8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8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8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8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8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8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8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8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8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8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8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8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8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8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accent2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8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8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8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9" name="Google Shape;2419;p38"/>
          <p:cNvSpPr/>
          <p:nvPr/>
        </p:nvSpPr>
        <p:spPr>
          <a:xfrm>
            <a:off x="3303288" y="4024473"/>
            <a:ext cx="273066" cy="273066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0" name="Google Shape;2420;p38"/>
          <p:cNvSpPr/>
          <p:nvPr/>
        </p:nvSpPr>
        <p:spPr>
          <a:xfrm>
            <a:off x="4467813" y="4024473"/>
            <a:ext cx="273066" cy="273066"/>
          </a:xfrm>
          <a:prstGeom prst="ellipse">
            <a:avLst/>
          </a:prstGeom>
          <a:solidFill>
            <a:srgbClr val="0A1F4F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21" name="Google Shape;2421;p38"/>
          <p:cNvSpPr/>
          <p:nvPr/>
        </p:nvSpPr>
        <p:spPr>
          <a:xfrm>
            <a:off x="5632338" y="4024473"/>
            <a:ext cx="273066" cy="273066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9" name="Google Shape;791;p25"/>
          <p:cNvSpPr txBox="1">
            <a:spLocks/>
          </p:cNvSpPr>
          <p:nvPr/>
        </p:nvSpPr>
        <p:spPr>
          <a:xfrm>
            <a:off x="5260178" y="4367948"/>
            <a:ext cx="1048273" cy="367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pPr algn="ctr"/>
            <a:r>
              <a:rPr lang="fa-IR" sz="12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متن شما</a:t>
            </a:r>
            <a:endParaRPr lang="fa-IR" sz="12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70" name="Google Shape;791;p25"/>
          <p:cNvSpPr txBox="1">
            <a:spLocks/>
          </p:cNvSpPr>
          <p:nvPr/>
        </p:nvSpPr>
        <p:spPr>
          <a:xfrm>
            <a:off x="4088776" y="4367948"/>
            <a:ext cx="1048273" cy="367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pPr algn="ctr"/>
            <a:r>
              <a:rPr lang="fa-IR" sz="12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متن شما</a:t>
            </a:r>
            <a:endParaRPr lang="fa-IR" sz="12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71" name="Google Shape;791;p25"/>
          <p:cNvSpPr txBox="1">
            <a:spLocks/>
          </p:cNvSpPr>
          <p:nvPr/>
        </p:nvSpPr>
        <p:spPr>
          <a:xfrm>
            <a:off x="2918100" y="4369856"/>
            <a:ext cx="1048273" cy="3674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pPr algn="ctr"/>
            <a:r>
              <a:rPr lang="fa-IR" sz="12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متن شما</a:t>
            </a:r>
            <a:endParaRPr lang="fa-IR" sz="12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73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پیشینه 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26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7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9" grpId="0"/>
      <p:bldP spid="270" grpId="0"/>
      <p:bldP spid="271" grpId="0"/>
      <p:bldP spid="273" grpId="0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33"/>
          <p:cNvSpPr/>
          <p:nvPr/>
        </p:nvSpPr>
        <p:spPr>
          <a:xfrm>
            <a:off x="5749929" y="4545450"/>
            <a:ext cx="7250017" cy="6725"/>
          </a:xfrm>
          <a:custGeom>
            <a:avLst/>
            <a:gdLst/>
            <a:ahLst/>
            <a:cxnLst/>
            <a:rect l="l" t="t" r="r" b="b"/>
            <a:pathLst>
              <a:path w="203738" h="269" extrusionOk="0">
                <a:moveTo>
                  <a:pt x="101888" y="1"/>
                </a:moveTo>
                <a:cubicBezTo>
                  <a:pt x="45590" y="1"/>
                  <a:pt x="1" y="77"/>
                  <a:pt x="1" y="115"/>
                </a:cubicBezTo>
                <a:cubicBezTo>
                  <a:pt x="1" y="192"/>
                  <a:pt x="45628" y="268"/>
                  <a:pt x="101888" y="268"/>
                </a:cubicBezTo>
                <a:cubicBezTo>
                  <a:pt x="158148" y="268"/>
                  <a:pt x="203737" y="192"/>
                  <a:pt x="203737" y="115"/>
                </a:cubicBezTo>
                <a:cubicBezTo>
                  <a:pt x="203737" y="77"/>
                  <a:pt x="158148" y="1"/>
                  <a:pt x="101888" y="1"/>
                </a:cubicBezTo>
                <a:close/>
              </a:path>
            </a:pathLst>
          </a:custGeom>
          <a:solidFill>
            <a:srgbClr val="A4C1FF">
              <a:alpha val="86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4" name="Google Shape;1183;p33"/>
          <p:cNvGrpSpPr/>
          <p:nvPr/>
        </p:nvGrpSpPr>
        <p:grpSpPr>
          <a:xfrm>
            <a:off x="1166670" y="2296542"/>
            <a:ext cx="985050" cy="2851110"/>
            <a:chOff x="6132717" y="1804012"/>
            <a:chExt cx="922963" cy="2671405"/>
          </a:xfrm>
        </p:grpSpPr>
        <p:sp>
          <p:nvSpPr>
            <p:cNvPr id="235" name="Google Shape;1184;p33"/>
            <p:cNvSpPr/>
            <p:nvPr/>
          </p:nvSpPr>
          <p:spPr>
            <a:xfrm flipH="1">
              <a:off x="6928507" y="2400560"/>
              <a:ext cx="53000" cy="129596"/>
            </a:xfrm>
            <a:custGeom>
              <a:avLst/>
              <a:gdLst/>
              <a:ahLst/>
              <a:cxnLst/>
              <a:rect l="l" t="t" r="r" b="b"/>
              <a:pathLst>
                <a:path w="1487" h="3636" extrusionOk="0">
                  <a:moveTo>
                    <a:pt x="332" y="0"/>
                  </a:moveTo>
                  <a:cubicBezTo>
                    <a:pt x="137" y="0"/>
                    <a:pt x="0" y="183"/>
                    <a:pt x="57" y="377"/>
                  </a:cubicBezTo>
                  <a:lnTo>
                    <a:pt x="1086" y="3636"/>
                  </a:lnTo>
                  <a:lnTo>
                    <a:pt x="1486" y="3636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1185;p33"/>
            <p:cNvSpPr/>
            <p:nvPr/>
          </p:nvSpPr>
          <p:spPr>
            <a:xfrm flipH="1">
              <a:off x="6966003" y="2431926"/>
              <a:ext cx="89677" cy="224548"/>
            </a:xfrm>
            <a:custGeom>
              <a:avLst/>
              <a:gdLst/>
              <a:ahLst/>
              <a:cxnLst/>
              <a:rect l="l" t="t" r="r" b="b"/>
              <a:pathLst>
                <a:path w="2516" h="6300" extrusionOk="0">
                  <a:moveTo>
                    <a:pt x="595" y="0"/>
                  </a:moveTo>
                  <a:cubicBezTo>
                    <a:pt x="252" y="0"/>
                    <a:pt x="1" y="343"/>
                    <a:pt x="104" y="675"/>
                  </a:cubicBezTo>
                  <a:lnTo>
                    <a:pt x="1715" y="5934"/>
                  </a:lnTo>
                  <a:cubicBezTo>
                    <a:pt x="1773" y="6151"/>
                    <a:pt x="1978" y="6300"/>
                    <a:pt x="2207" y="6300"/>
                  </a:cubicBezTo>
                  <a:lnTo>
                    <a:pt x="2516" y="6300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1186;p33"/>
            <p:cNvSpPr/>
            <p:nvPr/>
          </p:nvSpPr>
          <p:spPr>
            <a:xfrm flipH="1">
              <a:off x="6632674" y="2283867"/>
              <a:ext cx="401798" cy="372999"/>
            </a:xfrm>
            <a:custGeom>
              <a:avLst/>
              <a:gdLst/>
              <a:ahLst/>
              <a:cxnLst/>
              <a:rect l="l" t="t" r="r" b="b"/>
              <a:pathLst>
                <a:path w="11273" h="10465" extrusionOk="0">
                  <a:moveTo>
                    <a:pt x="2242" y="0"/>
                  </a:moveTo>
                  <a:cubicBezTo>
                    <a:pt x="2165" y="0"/>
                    <a:pt x="2085" y="68"/>
                    <a:pt x="2126" y="165"/>
                  </a:cubicBezTo>
                  <a:lnTo>
                    <a:pt x="3075" y="3286"/>
                  </a:lnTo>
                  <a:lnTo>
                    <a:pt x="1864" y="3286"/>
                  </a:lnTo>
                  <a:lnTo>
                    <a:pt x="2126" y="4166"/>
                  </a:lnTo>
                  <a:lnTo>
                    <a:pt x="0" y="4166"/>
                  </a:lnTo>
                  <a:lnTo>
                    <a:pt x="1921" y="10465"/>
                  </a:lnTo>
                  <a:lnTo>
                    <a:pt x="11272" y="10465"/>
                  </a:lnTo>
                  <a:lnTo>
                    <a:pt x="9352" y="4166"/>
                  </a:lnTo>
                  <a:lnTo>
                    <a:pt x="9352" y="4154"/>
                  </a:lnTo>
                  <a:lnTo>
                    <a:pt x="7511" y="4154"/>
                  </a:lnTo>
                  <a:lnTo>
                    <a:pt x="7248" y="3274"/>
                  </a:lnTo>
                  <a:lnTo>
                    <a:pt x="5922" y="3274"/>
                  </a:lnTo>
                  <a:lnTo>
                    <a:pt x="5430" y="1697"/>
                  </a:lnTo>
                  <a:cubicBezTo>
                    <a:pt x="5417" y="1630"/>
                    <a:pt x="5369" y="1601"/>
                    <a:pt x="5319" y="1601"/>
                  </a:cubicBezTo>
                  <a:cubicBezTo>
                    <a:pt x="5242" y="1601"/>
                    <a:pt x="5160" y="1672"/>
                    <a:pt x="5202" y="1777"/>
                  </a:cubicBezTo>
                  <a:lnTo>
                    <a:pt x="5659" y="3286"/>
                  </a:lnTo>
                  <a:lnTo>
                    <a:pt x="3338" y="3286"/>
                  </a:lnTo>
                  <a:lnTo>
                    <a:pt x="2355" y="96"/>
                  </a:lnTo>
                  <a:cubicBezTo>
                    <a:pt x="2342" y="29"/>
                    <a:pt x="2293" y="0"/>
                    <a:pt x="224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1187;p33"/>
            <p:cNvSpPr/>
            <p:nvPr/>
          </p:nvSpPr>
          <p:spPr>
            <a:xfrm flipH="1">
              <a:off x="6632674" y="2283617"/>
              <a:ext cx="401798" cy="372856"/>
            </a:xfrm>
            <a:custGeom>
              <a:avLst/>
              <a:gdLst/>
              <a:ahLst/>
              <a:cxnLst/>
              <a:rect l="l" t="t" r="r" b="b"/>
              <a:pathLst>
                <a:path w="11273" h="10461" extrusionOk="0">
                  <a:moveTo>
                    <a:pt x="2241" y="0"/>
                  </a:moveTo>
                  <a:lnTo>
                    <a:pt x="2241" y="12"/>
                  </a:lnTo>
                  <a:lnTo>
                    <a:pt x="2207" y="12"/>
                  </a:lnTo>
                  <a:cubicBezTo>
                    <a:pt x="2149" y="23"/>
                    <a:pt x="2115" y="69"/>
                    <a:pt x="2115" y="126"/>
                  </a:cubicBezTo>
                  <a:cubicBezTo>
                    <a:pt x="2115" y="137"/>
                    <a:pt x="2115" y="149"/>
                    <a:pt x="2115" y="160"/>
                  </a:cubicBezTo>
                  <a:lnTo>
                    <a:pt x="3075" y="3270"/>
                  </a:lnTo>
                  <a:lnTo>
                    <a:pt x="1864" y="3270"/>
                  </a:lnTo>
                  <a:lnTo>
                    <a:pt x="2126" y="4161"/>
                  </a:lnTo>
                  <a:lnTo>
                    <a:pt x="0" y="4161"/>
                  </a:lnTo>
                  <a:lnTo>
                    <a:pt x="1921" y="10461"/>
                  </a:lnTo>
                  <a:lnTo>
                    <a:pt x="11272" y="10461"/>
                  </a:lnTo>
                  <a:lnTo>
                    <a:pt x="9352" y="4161"/>
                  </a:lnTo>
                  <a:lnTo>
                    <a:pt x="7511" y="4161"/>
                  </a:lnTo>
                  <a:lnTo>
                    <a:pt x="7248" y="3270"/>
                  </a:lnTo>
                  <a:lnTo>
                    <a:pt x="5922" y="3270"/>
                  </a:lnTo>
                  <a:lnTo>
                    <a:pt x="5430" y="1704"/>
                  </a:lnTo>
                  <a:cubicBezTo>
                    <a:pt x="5419" y="1658"/>
                    <a:pt x="5373" y="1612"/>
                    <a:pt x="5316" y="1612"/>
                  </a:cubicBezTo>
                  <a:lnTo>
                    <a:pt x="5282" y="1612"/>
                  </a:lnTo>
                  <a:cubicBezTo>
                    <a:pt x="5236" y="1635"/>
                    <a:pt x="5190" y="1681"/>
                    <a:pt x="5202" y="1738"/>
                  </a:cubicBezTo>
                  <a:cubicBezTo>
                    <a:pt x="5190" y="1749"/>
                    <a:pt x="5190" y="1761"/>
                    <a:pt x="5202" y="1772"/>
                  </a:cubicBezTo>
                  <a:lnTo>
                    <a:pt x="5659" y="3281"/>
                  </a:lnTo>
                  <a:lnTo>
                    <a:pt x="3327" y="3281"/>
                  </a:lnTo>
                  <a:lnTo>
                    <a:pt x="2355" y="92"/>
                  </a:lnTo>
                  <a:cubicBezTo>
                    <a:pt x="2344" y="35"/>
                    <a:pt x="2298" y="0"/>
                    <a:pt x="2241" y="0"/>
                  </a:cubicBezTo>
                  <a:close/>
                </a:path>
              </a:pathLst>
            </a:custGeom>
            <a:solidFill>
              <a:srgbClr val="8CB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1188;p33"/>
            <p:cNvSpPr/>
            <p:nvPr/>
          </p:nvSpPr>
          <p:spPr>
            <a:xfrm flipH="1">
              <a:off x="6296530" y="2268113"/>
              <a:ext cx="204160" cy="400978"/>
            </a:xfrm>
            <a:custGeom>
              <a:avLst/>
              <a:gdLst/>
              <a:ahLst/>
              <a:cxnLst/>
              <a:rect l="l" t="t" r="r" b="b"/>
              <a:pathLst>
                <a:path w="5728" h="11250" extrusionOk="0">
                  <a:moveTo>
                    <a:pt x="2321" y="1"/>
                  </a:moveTo>
                  <a:lnTo>
                    <a:pt x="2321" y="12"/>
                  </a:lnTo>
                  <a:lnTo>
                    <a:pt x="0" y="1441"/>
                  </a:lnTo>
                  <a:lnTo>
                    <a:pt x="709" y="2676"/>
                  </a:lnTo>
                  <a:lnTo>
                    <a:pt x="1406" y="3933"/>
                  </a:lnTo>
                  <a:cubicBezTo>
                    <a:pt x="1852" y="4768"/>
                    <a:pt x="2287" y="5614"/>
                    <a:pt x="2687" y="6471"/>
                  </a:cubicBezTo>
                  <a:cubicBezTo>
                    <a:pt x="2892" y="6894"/>
                    <a:pt x="3075" y="7317"/>
                    <a:pt x="3247" y="7752"/>
                  </a:cubicBezTo>
                  <a:lnTo>
                    <a:pt x="3281" y="7832"/>
                  </a:lnTo>
                  <a:lnTo>
                    <a:pt x="3293" y="7843"/>
                  </a:lnTo>
                  <a:lnTo>
                    <a:pt x="3315" y="7877"/>
                  </a:lnTo>
                  <a:cubicBezTo>
                    <a:pt x="3327" y="7900"/>
                    <a:pt x="3338" y="7923"/>
                    <a:pt x="3338" y="7946"/>
                  </a:cubicBezTo>
                  <a:cubicBezTo>
                    <a:pt x="3361" y="8038"/>
                    <a:pt x="3350" y="8140"/>
                    <a:pt x="3315" y="8220"/>
                  </a:cubicBezTo>
                  <a:cubicBezTo>
                    <a:pt x="3178" y="8563"/>
                    <a:pt x="2972" y="8861"/>
                    <a:pt x="2721" y="9124"/>
                  </a:cubicBezTo>
                  <a:cubicBezTo>
                    <a:pt x="2424" y="9444"/>
                    <a:pt x="2104" y="9741"/>
                    <a:pt x="1772" y="10027"/>
                  </a:cubicBezTo>
                  <a:lnTo>
                    <a:pt x="2344" y="11250"/>
                  </a:lnTo>
                  <a:cubicBezTo>
                    <a:pt x="2607" y="11170"/>
                    <a:pt x="2870" y="11078"/>
                    <a:pt x="3133" y="10964"/>
                  </a:cubicBezTo>
                  <a:cubicBezTo>
                    <a:pt x="3384" y="10850"/>
                    <a:pt x="3636" y="10724"/>
                    <a:pt x="3876" y="10575"/>
                  </a:cubicBezTo>
                  <a:cubicBezTo>
                    <a:pt x="4424" y="10255"/>
                    <a:pt x="4905" y="9821"/>
                    <a:pt x="5259" y="9295"/>
                  </a:cubicBezTo>
                  <a:cubicBezTo>
                    <a:pt x="5476" y="8952"/>
                    <a:pt x="5625" y="8575"/>
                    <a:pt x="5693" y="8175"/>
                  </a:cubicBezTo>
                  <a:cubicBezTo>
                    <a:pt x="5716" y="7958"/>
                    <a:pt x="5728" y="7729"/>
                    <a:pt x="5705" y="7512"/>
                  </a:cubicBezTo>
                  <a:cubicBezTo>
                    <a:pt x="5693" y="7397"/>
                    <a:pt x="5670" y="7294"/>
                    <a:pt x="5648" y="7180"/>
                  </a:cubicBezTo>
                  <a:lnTo>
                    <a:pt x="5602" y="7020"/>
                  </a:lnTo>
                  <a:lnTo>
                    <a:pt x="5579" y="6929"/>
                  </a:lnTo>
                  <a:cubicBezTo>
                    <a:pt x="5419" y="6426"/>
                    <a:pt x="5259" y="5934"/>
                    <a:pt x="5065" y="5454"/>
                  </a:cubicBezTo>
                  <a:cubicBezTo>
                    <a:pt x="4687" y="4494"/>
                    <a:pt x="4276" y="3568"/>
                    <a:pt x="3818" y="2664"/>
                  </a:cubicBezTo>
                  <a:cubicBezTo>
                    <a:pt x="3590" y="2207"/>
                    <a:pt x="3350" y="1761"/>
                    <a:pt x="3098" y="1315"/>
                  </a:cubicBezTo>
                  <a:cubicBezTo>
                    <a:pt x="2847" y="870"/>
                    <a:pt x="2607" y="447"/>
                    <a:pt x="2321" y="1"/>
                  </a:cubicBez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1189;p33"/>
            <p:cNvSpPr/>
            <p:nvPr/>
          </p:nvSpPr>
          <p:spPr>
            <a:xfrm flipH="1">
              <a:off x="6406558" y="2608356"/>
              <a:ext cx="57883" cy="74350"/>
            </a:xfrm>
            <a:custGeom>
              <a:avLst/>
              <a:gdLst/>
              <a:ahLst/>
              <a:cxnLst/>
              <a:rect l="l" t="t" r="r" b="b"/>
              <a:pathLst>
                <a:path w="1624" h="2086" extrusionOk="0">
                  <a:moveTo>
                    <a:pt x="81" y="1"/>
                  </a:moveTo>
                  <a:lnTo>
                    <a:pt x="1" y="2070"/>
                  </a:lnTo>
                  <a:cubicBezTo>
                    <a:pt x="1" y="2070"/>
                    <a:pt x="110" y="2086"/>
                    <a:pt x="278" y="2086"/>
                  </a:cubicBezTo>
                  <a:cubicBezTo>
                    <a:pt x="621" y="2086"/>
                    <a:pt x="1210" y="2019"/>
                    <a:pt x="1624" y="1613"/>
                  </a:cubicBezTo>
                  <a:lnTo>
                    <a:pt x="1361" y="332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1190;p33"/>
            <p:cNvSpPr/>
            <p:nvPr/>
          </p:nvSpPr>
          <p:spPr>
            <a:xfrm flipH="1">
              <a:off x="6461554" y="2595739"/>
              <a:ext cx="65226" cy="86397"/>
            </a:xfrm>
            <a:custGeom>
              <a:avLst/>
              <a:gdLst/>
              <a:ahLst/>
              <a:cxnLst/>
              <a:rect l="l" t="t" r="r" b="b"/>
              <a:pathLst>
                <a:path w="1830" h="2424" extrusionOk="0">
                  <a:moveTo>
                    <a:pt x="0" y="0"/>
                  </a:moveTo>
                  <a:lnTo>
                    <a:pt x="298" y="1829"/>
                  </a:lnTo>
                  <a:lnTo>
                    <a:pt x="1750" y="2424"/>
                  </a:lnTo>
                  <a:lnTo>
                    <a:pt x="1830" y="3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1191;p33"/>
            <p:cNvSpPr/>
            <p:nvPr/>
          </p:nvSpPr>
          <p:spPr>
            <a:xfrm flipH="1">
              <a:off x="6715400" y="1959948"/>
              <a:ext cx="13901" cy="18213"/>
            </a:xfrm>
            <a:custGeom>
              <a:avLst/>
              <a:gdLst/>
              <a:ahLst/>
              <a:cxnLst/>
              <a:rect l="l" t="t" r="r" b="b"/>
              <a:pathLst>
                <a:path w="390" h="511" extrusionOk="0">
                  <a:moveTo>
                    <a:pt x="215" y="1"/>
                  </a:moveTo>
                  <a:cubicBezTo>
                    <a:pt x="131" y="1"/>
                    <a:pt x="44" y="97"/>
                    <a:pt x="24" y="221"/>
                  </a:cubicBezTo>
                  <a:cubicBezTo>
                    <a:pt x="1" y="370"/>
                    <a:pt x="46" y="484"/>
                    <a:pt x="138" y="507"/>
                  </a:cubicBezTo>
                  <a:cubicBezTo>
                    <a:pt x="147" y="509"/>
                    <a:pt x="155" y="510"/>
                    <a:pt x="164" y="510"/>
                  </a:cubicBezTo>
                  <a:cubicBezTo>
                    <a:pt x="248" y="510"/>
                    <a:pt x="334" y="414"/>
                    <a:pt x="355" y="290"/>
                  </a:cubicBezTo>
                  <a:cubicBezTo>
                    <a:pt x="389" y="141"/>
                    <a:pt x="332" y="16"/>
                    <a:pt x="241" y="4"/>
                  </a:cubicBezTo>
                  <a:cubicBezTo>
                    <a:pt x="232" y="2"/>
                    <a:pt x="224" y="1"/>
                    <a:pt x="21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1192;p33"/>
            <p:cNvSpPr/>
            <p:nvPr/>
          </p:nvSpPr>
          <p:spPr>
            <a:xfrm flipH="1">
              <a:off x="6720711" y="1978838"/>
              <a:ext cx="33041" cy="48117"/>
            </a:xfrm>
            <a:custGeom>
              <a:avLst/>
              <a:gdLst/>
              <a:ahLst/>
              <a:cxnLst/>
              <a:rect l="l" t="t" r="r" b="b"/>
              <a:pathLst>
                <a:path w="927" h="1350" extrusionOk="0">
                  <a:moveTo>
                    <a:pt x="927" y="0"/>
                  </a:moveTo>
                  <a:cubicBezTo>
                    <a:pt x="927" y="0"/>
                    <a:pt x="447" y="755"/>
                    <a:pt x="1" y="1075"/>
                  </a:cubicBezTo>
                  <a:cubicBezTo>
                    <a:pt x="191" y="1339"/>
                    <a:pt x="598" y="1349"/>
                    <a:pt x="657" y="1349"/>
                  </a:cubicBezTo>
                  <a:cubicBezTo>
                    <a:pt x="661" y="1349"/>
                    <a:pt x="664" y="1349"/>
                    <a:pt x="664" y="1349"/>
                  </a:cubicBezTo>
                  <a:lnTo>
                    <a:pt x="927" y="0"/>
                  </a:lnTo>
                  <a:close/>
                </a:path>
              </a:pathLst>
            </a:custGeom>
            <a:solidFill>
              <a:srgbClr val="ED89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1193;p33"/>
            <p:cNvSpPr/>
            <p:nvPr/>
          </p:nvSpPr>
          <p:spPr>
            <a:xfrm flipH="1">
              <a:off x="6688918" y="1930222"/>
              <a:ext cx="30866" cy="15647"/>
            </a:xfrm>
            <a:custGeom>
              <a:avLst/>
              <a:gdLst/>
              <a:ahLst/>
              <a:cxnLst/>
              <a:rect l="l" t="t" r="r" b="b"/>
              <a:pathLst>
                <a:path w="866" h="439" extrusionOk="0">
                  <a:moveTo>
                    <a:pt x="184" y="0"/>
                  </a:moveTo>
                  <a:cubicBezTo>
                    <a:pt x="159" y="0"/>
                    <a:pt x="135" y="2"/>
                    <a:pt x="111" y="4"/>
                  </a:cubicBezTo>
                  <a:cubicBezTo>
                    <a:pt x="1" y="26"/>
                    <a:pt x="29" y="176"/>
                    <a:pt x="123" y="176"/>
                  </a:cubicBezTo>
                  <a:cubicBezTo>
                    <a:pt x="127" y="176"/>
                    <a:pt x="130" y="175"/>
                    <a:pt x="134" y="175"/>
                  </a:cubicBezTo>
                  <a:cubicBezTo>
                    <a:pt x="156" y="173"/>
                    <a:pt x="178" y="172"/>
                    <a:pt x="200" y="172"/>
                  </a:cubicBezTo>
                  <a:cubicBezTo>
                    <a:pt x="395" y="172"/>
                    <a:pt x="582" y="260"/>
                    <a:pt x="705" y="404"/>
                  </a:cubicBezTo>
                  <a:cubicBezTo>
                    <a:pt x="717" y="427"/>
                    <a:pt x="751" y="438"/>
                    <a:pt x="774" y="438"/>
                  </a:cubicBezTo>
                  <a:cubicBezTo>
                    <a:pt x="797" y="438"/>
                    <a:pt x="820" y="427"/>
                    <a:pt x="831" y="415"/>
                  </a:cubicBezTo>
                  <a:cubicBezTo>
                    <a:pt x="866" y="381"/>
                    <a:pt x="866" y="324"/>
                    <a:pt x="831" y="289"/>
                  </a:cubicBezTo>
                  <a:cubicBezTo>
                    <a:pt x="665" y="102"/>
                    <a:pt x="423" y="0"/>
                    <a:pt x="18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1194;p33"/>
            <p:cNvSpPr/>
            <p:nvPr/>
          </p:nvSpPr>
          <p:spPr>
            <a:xfrm flipH="1">
              <a:off x="6557718" y="2041569"/>
              <a:ext cx="196034" cy="211930"/>
            </a:xfrm>
            <a:custGeom>
              <a:avLst/>
              <a:gdLst/>
              <a:ahLst/>
              <a:cxnLst/>
              <a:rect l="l" t="t" r="r" b="b"/>
              <a:pathLst>
                <a:path w="5500" h="5946" extrusionOk="0">
                  <a:moveTo>
                    <a:pt x="5100" y="1"/>
                  </a:moveTo>
                  <a:lnTo>
                    <a:pt x="2584" y="2138"/>
                  </a:lnTo>
                  <a:cubicBezTo>
                    <a:pt x="2836" y="3167"/>
                    <a:pt x="2882" y="4253"/>
                    <a:pt x="1407" y="4608"/>
                  </a:cubicBezTo>
                  <a:cubicBezTo>
                    <a:pt x="1407" y="4608"/>
                    <a:pt x="1" y="5945"/>
                    <a:pt x="2699" y="5945"/>
                  </a:cubicBezTo>
                  <a:cubicBezTo>
                    <a:pt x="5145" y="5945"/>
                    <a:pt x="5500" y="4608"/>
                    <a:pt x="5500" y="4608"/>
                  </a:cubicBezTo>
                  <a:cubicBezTo>
                    <a:pt x="4585" y="3727"/>
                    <a:pt x="4837" y="1315"/>
                    <a:pt x="5100" y="1"/>
                  </a:cubicBez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1195;p33"/>
            <p:cNvSpPr/>
            <p:nvPr/>
          </p:nvSpPr>
          <p:spPr>
            <a:xfrm flipH="1">
              <a:off x="6523893" y="2172662"/>
              <a:ext cx="186660" cy="44553"/>
            </a:xfrm>
            <a:custGeom>
              <a:avLst/>
              <a:gdLst/>
              <a:ahLst/>
              <a:cxnLst/>
              <a:rect l="l" t="t" r="r" b="b"/>
              <a:pathLst>
                <a:path w="5237" h="1250" extrusionOk="0">
                  <a:moveTo>
                    <a:pt x="1564" y="1"/>
                  </a:moveTo>
                  <a:cubicBezTo>
                    <a:pt x="991" y="1"/>
                    <a:pt x="486" y="33"/>
                    <a:pt x="195" y="118"/>
                  </a:cubicBezTo>
                  <a:cubicBezTo>
                    <a:pt x="481" y="621"/>
                    <a:pt x="1" y="1250"/>
                    <a:pt x="1" y="1250"/>
                  </a:cubicBezTo>
                  <a:lnTo>
                    <a:pt x="4825" y="1170"/>
                  </a:lnTo>
                  <a:cubicBezTo>
                    <a:pt x="5019" y="804"/>
                    <a:pt x="5237" y="392"/>
                    <a:pt x="4791" y="255"/>
                  </a:cubicBezTo>
                  <a:cubicBezTo>
                    <a:pt x="4452" y="161"/>
                    <a:pt x="2839" y="1"/>
                    <a:pt x="156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1196;p33"/>
            <p:cNvSpPr/>
            <p:nvPr/>
          </p:nvSpPr>
          <p:spPr>
            <a:xfrm flipH="1">
              <a:off x="6237862" y="4388663"/>
              <a:ext cx="35464" cy="14685"/>
            </a:xfrm>
            <a:custGeom>
              <a:avLst/>
              <a:gdLst/>
              <a:ahLst/>
              <a:cxnLst/>
              <a:rect l="l" t="t" r="r" b="b"/>
              <a:pathLst>
                <a:path w="995" h="412" extrusionOk="0">
                  <a:moveTo>
                    <a:pt x="310" y="88"/>
                  </a:moveTo>
                  <a:cubicBezTo>
                    <a:pt x="498" y="88"/>
                    <a:pt x="678" y="123"/>
                    <a:pt x="858" y="193"/>
                  </a:cubicBezTo>
                  <a:cubicBezTo>
                    <a:pt x="670" y="266"/>
                    <a:pt x="435" y="328"/>
                    <a:pt x="279" y="328"/>
                  </a:cubicBezTo>
                  <a:cubicBezTo>
                    <a:pt x="216" y="328"/>
                    <a:pt x="167" y="318"/>
                    <a:pt x="137" y="296"/>
                  </a:cubicBezTo>
                  <a:cubicBezTo>
                    <a:pt x="126" y="284"/>
                    <a:pt x="103" y="261"/>
                    <a:pt x="126" y="181"/>
                  </a:cubicBezTo>
                  <a:cubicBezTo>
                    <a:pt x="137" y="147"/>
                    <a:pt x="160" y="124"/>
                    <a:pt x="195" y="113"/>
                  </a:cubicBezTo>
                  <a:cubicBezTo>
                    <a:pt x="206" y="101"/>
                    <a:pt x="217" y="101"/>
                    <a:pt x="240" y="90"/>
                  </a:cubicBezTo>
                  <a:lnTo>
                    <a:pt x="229" y="90"/>
                  </a:lnTo>
                  <a:cubicBezTo>
                    <a:pt x="256" y="88"/>
                    <a:pt x="283" y="88"/>
                    <a:pt x="310" y="88"/>
                  </a:cubicBezTo>
                  <a:close/>
                  <a:moveTo>
                    <a:pt x="324" y="1"/>
                  </a:moveTo>
                  <a:cubicBezTo>
                    <a:pt x="258" y="1"/>
                    <a:pt x="197" y="10"/>
                    <a:pt x="149" y="33"/>
                  </a:cubicBezTo>
                  <a:cubicBezTo>
                    <a:pt x="92" y="55"/>
                    <a:pt x="57" y="101"/>
                    <a:pt x="35" y="158"/>
                  </a:cubicBezTo>
                  <a:cubicBezTo>
                    <a:pt x="0" y="227"/>
                    <a:pt x="23" y="307"/>
                    <a:pt x="80" y="353"/>
                  </a:cubicBezTo>
                  <a:cubicBezTo>
                    <a:pt x="122" y="395"/>
                    <a:pt x="192" y="411"/>
                    <a:pt x="276" y="411"/>
                  </a:cubicBezTo>
                  <a:cubicBezTo>
                    <a:pt x="352" y="411"/>
                    <a:pt x="439" y="397"/>
                    <a:pt x="526" y="376"/>
                  </a:cubicBezTo>
                  <a:cubicBezTo>
                    <a:pt x="675" y="341"/>
                    <a:pt x="835" y="296"/>
                    <a:pt x="972" y="227"/>
                  </a:cubicBezTo>
                  <a:cubicBezTo>
                    <a:pt x="983" y="227"/>
                    <a:pt x="995" y="204"/>
                    <a:pt x="995" y="193"/>
                  </a:cubicBezTo>
                  <a:cubicBezTo>
                    <a:pt x="995" y="170"/>
                    <a:pt x="983" y="158"/>
                    <a:pt x="972" y="147"/>
                  </a:cubicBezTo>
                  <a:cubicBezTo>
                    <a:pt x="954" y="147"/>
                    <a:pt x="592" y="1"/>
                    <a:pt x="32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1197;p33"/>
            <p:cNvSpPr/>
            <p:nvPr/>
          </p:nvSpPr>
          <p:spPr>
            <a:xfrm flipH="1">
              <a:off x="6237862" y="4371020"/>
              <a:ext cx="24878" cy="26162"/>
            </a:xfrm>
            <a:custGeom>
              <a:avLst/>
              <a:gdLst/>
              <a:ahLst/>
              <a:cxnLst/>
              <a:rect l="l" t="t" r="r" b="b"/>
              <a:pathLst>
                <a:path w="698" h="734" extrusionOk="0">
                  <a:moveTo>
                    <a:pt x="204" y="91"/>
                  </a:moveTo>
                  <a:cubicBezTo>
                    <a:pt x="224" y="91"/>
                    <a:pt x="244" y="98"/>
                    <a:pt x="263" y="105"/>
                  </a:cubicBezTo>
                  <a:cubicBezTo>
                    <a:pt x="412" y="185"/>
                    <a:pt x="538" y="470"/>
                    <a:pt x="584" y="608"/>
                  </a:cubicBezTo>
                  <a:cubicBezTo>
                    <a:pt x="378" y="505"/>
                    <a:pt x="92" y="265"/>
                    <a:pt x="92" y="150"/>
                  </a:cubicBezTo>
                  <a:cubicBezTo>
                    <a:pt x="92" y="139"/>
                    <a:pt x="92" y="116"/>
                    <a:pt x="138" y="93"/>
                  </a:cubicBezTo>
                  <a:lnTo>
                    <a:pt x="161" y="93"/>
                  </a:lnTo>
                  <a:lnTo>
                    <a:pt x="161" y="105"/>
                  </a:lnTo>
                  <a:cubicBezTo>
                    <a:pt x="175" y="95"/>
                    <a:pt x="190" y="91"/>
                    <a:pt x="204" y="91"/>
                  </a:cubicBezTo>
                  <a:close/>
                  <a:moveTo>
                    <a:pt x="181" y="1"/>
                  </a:moveTo>
                  <a:cubicBezTo>
                    <a:pt x="156" y="1"/>
                    <a:pt x="130" y="4"/>
                    <a:pt x="103" y="13"/>
                  </a:cubicBezTo>
                  <a:cubicBezTo>
                    <a:pt x="46" y="25"/>
                    <a:pt x="0" y="93"/>
                    <a:pt x="0" y="162"/>
                  </a:cubicBezTo>
                  <a:cubicBezTo>
                    <a:pt x="0" y="356"/>
                    <a:pt x="435" y="665"/>
                    <a:pt x="641" y="733"/>
                  </a:cubicBezTo>
                  <a:lnTo>
                    <a:pt x="664" y="733"/>
                  </a:lnTo>
                  <a:lnTo>
                    <a:pt x="686" y="711"/>
                  </a:lnTo>
                  <a:cubicBezTo>
                    <a:pt x="698" y="699"/>
                    <a:pt x="698" y="688"/>
                    <a:pt x="698" y="676"/>
                  </a:cubicBezTo>
                  <a:cubicBezTo>
                    <a:pt x="686" y="653"/>
                    <a:pt x="538" y="150"/>
                    <a:pt x="298" y="25"/>
                  </a:cubicBezTo>
                  <a:cubicBezTo>
                    <a:pt x="262" y="10"/>
                    <a:pt x="223" y="1"/>
                    <a:pt x="18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1198;p33"/>
            <p:cNvSpPr/>
            <p:nvPr/>
          </p:nvSpPr>
          <p:spPr>
            <a:xfrm flipH="1">
              <a:off x="6706846" y="4397146"/>
              <a:ext cx="41595" cy="15932"/>
            </a:xfrm>
            <a:custGeom>
              <a:avLst/>
              <a:gdLst/>
              <a:ahLst/>
              <a:cxnLst/>
              <a:rect l="l" t="t" r="r" b="b"/>
              <a:pathLst>
                <a:path w="1167" h="447" extrusionOk="0">
                  <a:moveTo>
                    <a:pt x="286" y="92"/>
                  </a:moveTo>
                  <a:cubicBezTo>
                    <a:pt x="526" y="126"/>
                    <a:pt x="766" y="206"/>
                    <a:pt x="984" y="332"/>
                  </a:cubicBezTo>
                  <a:cubicBezTo>
                    <a:pt x="855" y="350"/>
                    <a:pt x="708" y="361"/>
                    <a:pt x="570" y="361"/>
                  </a:cubicBezTo>
                  <a:cubicBezTo>
                    <a:pt x="353" y="361"/>
                    <a:pt x="159" y="333"/>
                    <a:pt x="103" y="263"/>
                  </a:cubicBezTo>
                  <a:cubicBezTo>
                    <a:pt x="103" y="240"/>
                    <a:pt x="92" y="218"/>
                    <a:pt x="115" y="160"/>
                  </a:cubicBezTo>
                  <a:cubicBezTo>
                    <a:pt x="138" y="138"/>
                    <a:pt x="160" y="115"/>
                    <a:pt x="195" y="103"/>
                  </a:cubicBezTo>
                  <a:cubicBezTo>
                    <a:pt x="229" y="92"/>
                    <a:pt x="252" y="92"/>
                    <a:pt x="286" y="92"/>
                  </a:cubicBezTo>
                  <a:close/>
                  <a:moveTo>
                    <a:pt x="283" y="0"/>
                  </a:moveTo>
                  <a:cubicBezTo>
                    <a:pt x="247" y="0"/>
                    <a:pt x="213" y="4"/>
                    <a:pt x="183" y="12"/>
                  </a:cubicBezTo>
                  <a:cubicBezTo>
                    <a:pt x="126" y="23"/>
                    <a:pt x="69" y="58"/>
                    <a:pt x="35" y="115"/>
                  </a:cubicBezTo>
                  <a:cubicBezTo>
                    <a:pt x="0" y="172"/>
                    <a:pt x="0" y="240"/>
                    <a:pt x="35" y="298"/>
                  </a:cubicBezTo>
                  <a:cubicBezTo>
                    <a:pt x="115" y="412"/>
                    <a:pt x="332" y="446"/>
                    <a:pt x="572" y="446"/>
                  </a:cubicBezTo>
                  <a:cubicBezTo>
                    <a:pt x="755" y="435"/>
                    <a:pt x="938" y="423"/>
                    <a:pt x="1121" y="389"/>
                  </a:cubicBezTo>
                  <a:cubicBezTo>
                    <a:pt x="1167" y="378"/>
                    <a:pt x="1167" y="321"/>
                    <a:pt x="1132" y="309"/>
                  </a:cubicBezTo>
                  <a:cubicBezTo>
                    <a:pt x="1112" y="289"/>
                    <a:pt x="602" y="0"/>
                    <a:pt x="283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1199;p33"/>
            <p:cNvSpPr/>
            <p:nvPr/>
          </p:nvSpPr>
          <p:spPr>
            <a:xfrm flipH="1">
              <a:off x="6707238" y="4382355"/>
              <a:ext cx="25306" cy="28692"/>
            </a:xfrm>
            <a:custGeom>
              <a:avLst/>
              <a:gdLst/>
              <a:ahLst/>
              <a:cxnLst/>
              <a:rect l="l" t="t" r="r" b="b"/>
              <a:pathLst>
                <a:path w="710" h="805" extrusionOk="0">
                  <a:moveTo>
                    <a:pt x="254" y="81"/>
                  </a:moveTo>
                  <a:cubicBezTo>
                    <a:pt x="295" y="81"/>
                    <a:pt x="340" y="101"/>
                    <a:pt x="378" y="130"/>
                  </a:cubicBezTo>
                  <a:cubicBezTo>
                    <a:pt x="526" y="255"/>
                    <a:pt x="595" y="541"/>
                    <a:pt x="618" y="690"/>
                  </a:cubicBezTo>
                  <a:cubicBezTo>
                    <a:pt x="389" y="553"/>
                    <a:pt x="103" y="244"/>
                    <a:pt x="115" y="130"/>
                  </a:cubicBezTo>
                  <a:cubicBezTo>
                    <a:pt x="115" y="118"/>
                    <a:pt x="126" y="84"/>
                    <a:pt x="206" y="84"/>
                  </a:cubicBezTo>
                  <a:lnTo>
                    <a:pt x="229" y="84"/>
                  </a:lnTo>
                  <a:cubicBezTo>
                    <a:pt x="237" y="82"/>
                    <a:pt x="245" y="81"/>
                    <a:pt x="254" y="81"/>
                  </a:cubicBezTo>
                  <a:close/>
                  <a:moveTo>
                    <a:pt x="235" y="1"/>
                  </a:moveTo>
                  <a:cubicBezTo>
                    <a:pt x="222" y="1"/>
                    <a:pt x="208" y="2"/>
                    <a:pt x="195" y="4"/>
                  </a:cubicBezTo>
                  <a:cubicBezTo>
                    <a:pt x="80" y="15"/>
                    <a:pt x="35" y="72"/>
                    <a:pt x="35" y="118"/>
                  </a:cubicBezTo>
                  <a:cubicBezTo>
                    <a:pt x="0" y="324"/>
                    <a:pt x="435" y="713"/>
                    <a:pt x="652" y="804"/>
                  </a:cubicBezTo>
                  <a:lnTo>
                    <a:pt x="698" y="804"/>
                  </a:lnTo>
                  <a:cubicBezTo>
                    <a:pt x="709" y="793"/>
                    <a:pt x="709" y="781"/>
                    <a:pt x="709" y="770"/>
                  </a:cubicBezTo>
                  <a:cubicBezTo>
                    <a:pt x="709" y="747"/>
                    <a:pt x="663" y="255"/>
                    <a:pt x="423" y="72"/>
                  </a:cubicBezTo>
                  <a:cubicBezTo>
                    <a:pt x="376" y="25"/>
                    <a:pt x="304" y="1"/>
                    <a:pt x="23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1200;p33"/>
            <p:cNvSpPr/>
            <p:nvPr/>
          </p:nvSpPr>
          <p:spPr>
            <a:xfrm flipH="1">
              <a:off x="6638377" y="4261063"/>
              <a:ext cx="70537" cy="148736"/>
            </a:xfrm>
            <a:custGeom>
              <a:avLst/>
              <a:gdLst/>
              <a:ahLst/>
              <a:cxnLst/>
              <a:rect l="l" t="t" r="r" b="b"/>
              <a:pathLst>
                <a:path w="1979" h="4173" extrusionOk="0">
                  <a:moveTo>
                    <a:pt x="0" y="0"/>
                  </a:moveTo>
                  <a:lnTo>
                    <a:pt x="183" y="4173"/>
                  </a:lnTo>
                  <a:lnTo>
                    <a:pt x="1978" y="417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1201;p33"/>
            <p:cNvSpPr/>
            <p:nvPr/>
          </p:nvSpPr>
          <p:spPr>
            <a:xfrm flipH="1">
              <a:off x="6167361" y="4241496"/>
              <a:ext cx="125925" cy="152015"/>
            </a:xfrm>
            <a:custGeom>
              <a:avLst/>
              <a:gdLst/>
              <a:ahLst/>
              <a:cxnLst/>
              <a:rect l="l" t="t" r="r" b="b"/>
              <a:pathLst>
                <a:path w="3533" h="4265" extrusionOk="0">
                  <a:moveTo>
                    <a:pt x="1761" y="0"/>
                  </a:moveTo>
                  <a:lnTo>
                    <a:pt x="0" y="389"/>
                  </a:lnTo>
                  <a:lnTo>
                    <a:pt x="1772" y="4265"/>
                  </a:lnTo>
                  <a:lnTo>
                    <a:pt x="3533" y="3887"/>
                  </a:lnTo>
                  <a:lnTo>
                    <a:pt x="1761" y="0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1202;p33"/>
            <p:cNvSpPr/>
            <p:nvPr/>
          </p:nvSpPr>
          <p:spPr>
            <a:xfrm flipH="1">
              <a:off x="6132717" y="4371805"/>
              <a:ext cx="199883" cy="103613"/>
            </a:xfrm>
            <a:custGeom>
              <a:avLst/>
              <a:gdLst/>
              <a:ahLst/>
              <a:cxnLst/>
              <a:rect l="l" t="t" r="r" b="b"/>
              <a:pathLst>
                <a:path w="5608" h="2907" extrusionOk="0">
                  <a:moveTo>
                    <a:pt x="4708" y="0"/>
                  </a:moveTo>
                  <a:cubicBezTo>
                    <a:pt x="4699" y="0"/>
                    <a:pt x="4690" y="1"/>
                    <a:pt x="4681" y="3"/>
                  </a:cubicBezTo>
                  <a:lnTo>
                    <a:pt x="2704" y="437"/>
                  </a:lnTo>
                  <a:cubicBezTo>
                    <a:pt x="2601" y="460"/>
                    <a:pt x="2509" y="517"/>
                    <a:pt x="2441" y="609"/>
                  </a:cubicBezTo>
                  <a:cubicBezTo>
                    <a:pt x="2098" y="1089"/>
                    <a:pt x="1549" y="1603"/>
                    <a:pt x="269" y="2198"/>
                  </a:cubicBezTo>
                  <a:cubicBezTo>
                    <a:pt x="1" y="2311"/>
                    <a:pt x="188" y="2907"/>
                    <a:pt x="762" y="2907"/>
                  </a:cubicBezTo>
                  <a:cubicBezTo>
                    <a:pt x="825" y="2907"/>
                    <a:pt x="893" y="2899"/>
                    <a:pt x="966" y="2884"/>
                  </a:cubicBezTo>
                  <a:cubicBezTo>
                    <a:pt x="1709" y="2712"/>
                    <a:pt x="2909" y="2426"/>
                    <a:pt x="3447" y="2312"/>
                  </a:cubicBezTo>
                  <a:cubicBezTo>
                    <a:pt x="4315" y="2118"/>
                    <a:pt x="4658" y="2095"/>
                    <a:pt x="5356" y="1946"/>
                  </a:cubicBezTo>
                  <a:cubicBezTo>
                    <a:pt x="5516" y="1912"/>
                    <a:pt x="5607" y="1740"/>
                    <a:pt x="5539" y="1580"/>
                  </a:cubicBezTo>
                  <a:lnTo>
                    <a:pt x="4853" y="94"/>
                  </a:lnTo>
                  <a:cubicBezTo>
                    <a:pt x="4833" y="34"/>
                    <a:pt x="4769" y="0"/>
                    <a:pt x="470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1203;p33"/>
            <p:cNvSpPr/>
            <p:nvPr/>
          </p:nvSpPr>
          <p:spPr>
            <a:xfrm flipH="1">
              <a:off x="6612714" y="4402029"/>
              <a:ext cx="250210" cy="72960"/>
            </a:xfrm>
            <a:custGeom>
              <a:avLst/>
              <a:gdLst/>
              <a:ahLst/>
              <a:cxnLst/>
              <a:rect l="l" t="t" r="r" b="b"/>
              <a:pathLst>
                <a:path w="7020" h="2047" extrusionOk="0">
                  <a:moveTo>
                    <a:pt x="4516" y="1"/>
                  </a:moveTo>
                  <a:cubicBezTo>
                    <a:pt x="4356" y="12"/>
                    <a:pt x="4207" y="58"/>
                    <a:pt x="4081" y="149"/>
                  </a:cubicBezTo>
                  <a:cubicBezTo>
                    <a:pt x="2858" y="892"/>
                    <a:pt x="1715" y="927"/>
                    <a:pt x="309" y="1235"/>
                  </a:cubicBezTo>
                  <a:cubicBezTo>
                    <a:pt x="0" y="1304"/>
                    <a:pt x="206" y="2047"/>
                    <a:pt x="937" y="2047"/>
                  </a:cubicBezTo>
                  <a:cubicBezTo>
                    <a:pt x="2161" y="2047"/>
                    <a:pt x="3064" y="1990"/>
                    <a:pt x="4104" y="1990"/>
                  </a:cubicBezTo>
                  <a:cubicBezTo>
                    <a:pt x="4996" y="1990"/>
                    <a:pt x="6013" y="2036"/>
                    <a:pt x="6722" y="2047"/>
                  </a:cubicBezTo>
                  <a:cubicBezTo>
                    <a:pt x="6894" y="2047"/>
                    <a:pt x="7019" y="1887"/>
                    <a:pt x="6985" y="1727"/>
                  </a:cubicBezTo>
                  <a:lnTo>
                    <a:pt x="6631" y="126"/>
                  </a:lnTo>
                  <a:cubicBezTo>
                    <a:pt x="6619" y="58"/>
                    <a:pt x="6551" y="1"/>
                    <a:pt x="648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1204;p33"/>
            <p:cNvSpPr/>
            <p:nvPr/>
          </p:nvSpPr>
          <p:spPr>
            <a:xfrm flipH="1">
              <a:off x="6333206" y="2218285"/>
              <a:ext cx="203661" cy="260939"/>
            </a:xfrm>
            <a:custGeom>
              <a:avLst/>
              <a:gdLst/>
              <a:ahLst/>
              <a:cxnLst/>
              <a:rect l="l" t="t" r="r" b="b"/>
              <a:pathLst>
                <a:path w="5714" h="7321" extrusionOk="0">
                  <a:moveTo>
                    <a:pt x="2222" y="0"/>
                  </a:moveTo>
                  <a:cubicBezTo>
                    <a:pt x="763" y="0"/>
                    <a:pt x="1" y="1930"/>
                    <a:pt x="535" y="3994"/>
                  </a:cubicBezTo>
                  <a:cubicBezTo>
                    <a:pt x="1084" y="6155"/>
                    <a:pt x="2330" y="7321"/>
                    <a:pt x="2330" y="7321"/>
                  </a:cubicBezTo>
                  <a:lnTo>
                    <a:pt x="5714" y="4737"/>
                  </a:lnTo>
                  <a:cubicBezTo>
                    <a:pt x="5714" y="4737"/>
                    <a:pt x="4330" y="439"/>
                    <a:pt x="2638" y="50"/>
                  </a:cubicBezTo>
                  <a:cubicBezTo>
                    <a:pt x="2494" y="16"/>
                    <a:pt x="2355" y="0"/>
                    <a:pt x="222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1205;p33"/>
            <p:cNvSpPr/>
            <p:nvPr/>
          </p:nvSpPr>
          <p:spPr>
            <a:xfrm flipH="1">
              <a:off x="6517798" y="2346384"/>
              <a:ext cx="3279" cy="14685"/>
            </a:xfrm>
            <a:custGeom>
              <a:avLst/>
              <a:gdLst/>
              <a:ahLst/>
              <a:cxnLst/>
              <a:rect l="l" t="t" r="r" b="b"/>
              <a:pathLst>
                <a:path w="92" h="412" extrusionOk="0">
                  <a:moveTo>
                    <a:pt x="1" y="1"/>
                  </a:moveTo>
                  <a:cubicBezTo>
                    <a:pt x="24" y="138"/>
                    <a:pt x="58" y="274"/>
                    <a:pt x="92" y="411"/>
                  </a:cubicBezTo>
                  <a:cubicBezTo>
                    <a:pt x="58" y="263"/>
                    <a:pt x="24" y="137"/>
                    <a:pt x="1" y="1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1206;p33"/>
            <p:cNvSpPr/>
            <p:nvPr/>
          </p:nvSpPr>
          <p:spPr>
            <a:xfrm flipH="1">
              <a:off x="6448509" y="2332911"/>
              <a:ext cx="72568" cy="146740"/>
            </a:xfrm>
            <a:custGeom>
              <a:avLst/>
              <a:gdLst/>
              <a:ahLst/>
              <a:cxnLst/>
              <a:rect l="l" t="t" r="r" b="b"/>
              <a:pathLst>
                <a:path w="2036" h="4117" extrusionOk="0">
                  <a:moveTo>
                    <a:pt x="744" y="0"/>
                  </a:moveTo>
                  <a:cubicBezTo>
                    <a:pt x="745" y="2"/>
                    <a:pt x="746" y="3"/>
                    <a:pt x="748" y="4"/>
                  </a:cubicBezTo>
                  <a:lnTo>
                    <a:pt x="748" y="4"/>
                  </a:lnTo>
                  <a:lnTo>
                    <a:pt x="755" y="0"/>
                  </a:lnTo>
                  <a:close/>
                  <a:moveTo>
                    <a:pt x="748" y="4"/>
                  </a:moveTo>
                  <a:lnTo>
                    <a:pt x="1" y="389"/>
                  </a:lnTo>
                  <a:cubicBezTo>
                    <a:pt x="23" y="515"/>
                    <a:pt x="58" y="652"/>
                    <a:pt x="92" y="789"/>
                  </a:cubicBezTo>
                  <a:cubicBezTo>
                    <a:pt x="252" y="1418"/>
                    <a:pt x="492" y="2035"/>
                    <a:pt x="801" y="2618"/>
                  </a:cubicBezTo>
                  <a:cubicBezTo>
                    <a:pt x="1087" y="3167"/>
                    <a:pt x="1452" y="3670"/>
                    <a:pt x="1887" y="4116"/>
                  </a:cubicBezTo>
                  <a:lnTo>
                    <a:pt x="2001" y="4025"/>
                  </a:lnTo>
                  <a:lnTo>
                    <a:pt x="2035" y="4002"/>
                  </a:lnTo>
                  <a:cubicBezTo>
                    <a:pt x="1967" y="2563"/>
                    <a:pt x="1670" y="920"/>
                    <a:pt x="748" y="4"/>
                  </a:cubicBezTo>
                  <a:close/>
                </a:path>
              </a:pathLst>
            </a:custGeom>
            <a:solidFill>
              <a:srgbClr val="336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1207;p33"/>
            <p:cNvSpPr/>
            <p:nvPr/>
          </p:nvSpPr>
          <p:spPr>
            <a:xfrm flipH="1">
              <a:off x="6442807" y="2203600"/>
              <a:ext cx="427461" cy="574308"/>
            </a:xfrm>
            <a:custGeom>
              <a:avLst/>
              <a:gdLst/>
              <a:ahLst/>
              <a:cxnLst/>
              <a:rect l="l" t="t" r="r" b="b"/>
              <a:pathLst>
                <a:path w="11993" h="16113" extrusionOk="0">
                  <a:moveTo>
                    <a:pt x="6375" y="0"/>
                  </a:moveTo>
                  <a:cubicBezTo>
                    <a:pt x="5746" y="0"/>
                    <a:pt x="5146" y="17"/>
                    <a:pt x="4676" y="62"/>
                  </a:cubicBezTo>
                  <a:cubicBezTo>
                    <a:pt x="3750" y="153"/>
                    <a:pt x="2824" y="325"/>
                    <a:pt x="1909" y="553"/>
                  </a:cubicBezTo>
                  <a:cubicBezTo>
                    <a:pt x="1909" y="553"/>
                    <a:pt x="0" y="2725"/>
                    <a:pt x="1807" y="16112"/>
                  </a:cubicBezTo>
                  <a:lnTo>
                    <a:pt x="11432" y="16112"/>
                  </a:lnTo>
                  <a:cubicBezTo>
                    <a:pt x="11501" y="14638"/>
                    <a:pt x="10575" y="7424"/>
                    <a:pt x="11992" y="462"/>
                  </a:cubicBezTo>
                  <a:cubicBezTo>
                    <a:pt x="10929" y="256"/>
                    <a:pt x="9855" y="130"/>
                    <a:pt x="8769" y="62"/>
                  </a:cubicBezTo>
                  <a:cubicBezTo>
                    <a:pt x="8074" y="29"/>
                    <a:pt x="7200" y="0"/>
                    <a:pt x="637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1208;p33"/>
            <p:cNvSpPr/>
            <p:nvPr/>
          </p:nvSpPr>
          <p:spPr>
            <a:xfrm flipH="1">
              <a:off x="6641228" y="4261063"/>
              <a:ext cx="65261" cy="76631"/>
            </a:xfrm>
            <a:custGeom>
              <a:avLst/>
              <a:gdLst/>
              <a:ahLst/>
              <a:cxnLst/>
              <a:rect l="l" t="t" r="r" b="b"/>
              <a:pathLst>
                <a:path w="1831" h="2150" extrusionOk="0">
                  <a:moveTo>
                    <a:pt x="1" y="1555"/>
                  </a:moveTo>
                  <a:lnTo>
                    <a:pt x="24" y="2149"/>
                  </a:lnTo>
                  <a:lnTo>
                    <a:pt x="24" y="2149"/>
                  </a:lnTo>
                  <a:lnTo>
                    <a:pt x="1" y="1555"/>
                  </a:lnTo>
                  <a:close/>
                  <a:moveTo>
                    <a:pt x="1739" y="0"/>
                  </a:moveTo>
                  <a:lnTo>
                    <a:pt x="1739" y="0"/>
                  </a:lnTo>
                  <a:lnTo>
                    <a:pt x="1830" y="2149"/>
                  </a:lnTo>
                  <a:lnTo>
                    <a:pt x="1830" y="2149"/>
                  </a:lnTo>
                  <a:lnTo>
                    <a:pt x="1739" y="0"/>
                  </a:lnTo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1209;p33"/>
            <p:cNvSpPr/>
            <p:nvPr/>
          </p:nvSpPr>
          <p:spPr>
            <a:xfrm flipH="1">
              <a:off x="6641228" y="4261063"/>
              <a:ext cx="67685" cy="76631"/>
            </a:xfrm>
            <a:custGeom>
              <a:avLst/>
              <a:gdLst/>
              <a:ahLst/>
              <a:cxnLst/>
              <a:rect l="l" t="t" r="r" b="b"/>
              <a:pathLst>
                <a:path w="1899" h="2150" extrusionOk="0">
                  <a:moveTo>
                    <a:pt x="0" y="0"/>
                  </a:moveTo>
                  <a:lnTo>
                    <a:pt x="69" y="1555"/>
                  </a:lnTo>
                  <a:lnTo>
                    <a:pt x="92" y="2149"/>
                  </a:lnTo>
                  <a:lnTo>
                    <a:pt x="1898" y="2149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CC9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1210;p33"/>
            <p:cNvSpPr/>
            <p:nvPr/>
          </p:nvSpPr>
          <p:spPr>
            <a:xfrm flipH="1">
              <a:off x="6197907" y="4298951"/>
              <a:ext cx="6166" cy="13865"/>
            </a:xfrm>
            <a:custGeom>
              <a:avLst/>
              <a:gdLst/>
              <a:ahLst/>
              <a:cxnLst/>
              <a:rect l="l" t="t" r="r" b="b"/>
              <a:pathLst>
                <a:path w="173" h="389" extrusionOk="0">
                  <a:moveTo>
                    <a:pt x="1" y="0"/>
                  </a:moveTo>
                  <a:lnTo>
                    <a:pt x="1" y="0"/>
                  </a:lnTo>
                  <a:lnTo>
                    <a:pt x="172" y="389"/>
                  </a:lnTo>
                  <a:lnTo>
                    <a:pt x="172" y="38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1211;p33"/>
            <p:cNvSpPr/>
            <p:nvPr/>
          </p:nvSpPr>
          <p:spPr>
            <a:xfrm flipH="1">
              <a:off x="6197907" y="4298951"/>
              <a:ext cx="68897" cy="27730"/>
            </a:xfrm>
            <a:custGeom>
              <a:avLst/>
              <a:gdLst/>
              <a:ahLst/>
              <a:cxnLst/>
              <a:rect l="l" t="t" r="r" b="b"/>
              <a:pathLst>
                <a:path w="1933" h="778" extrusionOk="0">
                  <a:moveTo>
                    <a:pt x="1761" y="0"/>
                  </a:moveTo>
                  <a:lnTo>
                    <a:pt x="0" y="389"/>
                  </a:lnTo>
                  <a:lnTo>
                    <a:pt x="172" y="778"/>
                  </a:lnTo>
                  <a:lnTo>
                    <a:pt x="1932" y="389"/>
                  </a:lnTo>
                  <a:lnTo>
                    <a:pt x="1761" y="0"/>
                  </a:lnTo>
                  <a:close/>
                </a:path>
              </a:pathLst>
            </a:custGeom>
            <a:solidFill>
              <a:srgbClr val="CC91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1212;p33"/>
            <p:cNvSpPr/>
            <p:nvPr/>
          </p:nvSpPr>
          <p:spPr>
            <a:xfrm flipH="1">
              <a:off x="6528812" y="1883388"/>
              <a:ext cx="209863" cy="248678"/>
            </a:xfrm>
            <a:custGeom>
              <a:avLst/>
              <a:gdLst/>
              <a:ahLst/>
              <a:cxnLst/>
              <a:rect l="l" t="t" r="r" b="b"/>
              <a:pathLst>
                <a:path w="5888" h="6977" extrusionOk="0">
                  <a:moveTo>
                    <a:pt x="3104" y="0"/>
                  </a:moveTo>
                  <a:cubicBezTo>
                    <a:pt x="2945" y="0"/>
                    <a:pt x="2783" y="16"/>
                    <a:pt x="2619" y="49"/>
                  </a:cubicBezTo>
                  <a:cubicBezTo>
                    <a:pt x="767" y="392"/>
                    <a:pt x="1" y="2941"/>
                    <a:pt x="58" y="4587"/>
                  </a:cubicBezTo>
                  <a:cubicBezTo>
                    <a:pt x="100" y="5946"/>
                    <a:pt x="1215" y="6976"/>
                    <a:pt x="2442" y="6976"/>
                  </a:cubicBezTo>
                  <a:cubicBezTo>
                    <a:pt x="2866" y="6976"/>
                    <a:pt x="3305" y="6853"/>
                    <a:pt x="3716" y="6576"/>
                  </a:cubicBezTo>
                  <a:cubicBezTo>
                    <a:pt x="4779" y="5856"/>
                    <a:pt x="4962" y="4827"/>
                    <a:pt x="5431" y="3101"/>
                  </a:cubicBezTo>
                  <a:cubicBezTo>
                    <a:pt x="5888" y="1513"/>
                    <a:pt x="4667" y="0"/>
                    <a:pt x="3104" y="0"/>
                  </a:cubicBez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1213;p33"/>
            <p:cNvSpPr/>
            <p:nvPr/>
          </p:nvSpPr>
          <p:spPr>
            <a:xfrm flipH="1">
              <a:off x="6484793" y="1912935"/>
              <a:ext cx="217597" cy="192220"/>
            </a:xfrm>
            <a:custGeom>
              <a:avLst/>
              <a:gdLst/>
              <a:ahLst/>
              <a:cxnLst/>
              <a:rect l="l" t="t" r="r" b="b"/>
              <a:pathLst>
                <a:path w="6105" h="5393" extrusionOk="0">
                  <a:moveTo>
                    <a:pt x="2532" y="1"/>
                  </a:moveTo>
                  <a:cubicBezTo>
                    <a:pt x="1931" y="1"/>
                    <a:pt x="1360" y="73"/>
                    <a:pt x="949" y="226"/>
                  </a:cubicBezTo>
                  <a:cubicBezTo>
                    <a:pt x="126" y="557"/>
                    <a:pt x="515" y="1655"/>
                    <a:pt x="675" y="2272"/>
                  </a:cubicBezTo>
                  <a:cubicBezTo>
                    <a:pt x="0" y="3198"/>
                    <a:pt x="995" y="3884"/>
                    <a:pt x="1223" y="4638"/>
                  </a:cubicBezTo>
                  <a:cubicBezTo>
                    <a:pt x="1360" y="5082"/>
                    <a:pt x="2211" y="5392"/>
                    <a:pt x="2918" y="5392"/>
                  </a:cubicBezTo>
                  <a:cubicBezTo>
                    <a:pt x="3158" y="5392"/>
                    <a:pt x="3382" y="5357"/>
                    <a:pt x="3556" y="5279"/>
                  </a:cubicBezTo>
                  <a:cubicBezTo>
                    <a:pt x="3910" y="5107"/>
                    <a:pt x="3933" y="4718"/>
                    <a:pt x="4493" y="4090"/>
                  </a:cubicBezTo>
                  <a:cubicBezTo>
                    <a:pt x="5053" y="3472"/>
                    <a:pt x="6105" y="2101"/>
                    <a:pt x="5236" y="591"/>
                  </a:cubicBezTo>
                  <a:cubicBezTo>
                    <a:pt x="4668" y="210"/>
                    <a:pt x="3555" y="1"/>
                    <a:pt x="253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1214;p33"/>
            <p:cNvSpPr/>
            <p:nvPr/>
          </p:nvSpPr>
          <p:spPr>
            <a:xfrm flipH="1">
              <a:off x="6488215" y="1887130"/>
              <a:ext cx="38173" cy="60664"/>
            </a:xfrm>
            <a:custGeom>
              <a:avLst/>
              <a:gdLst/>
              <a:ahLst/>
              <a:cxnLst/>
              <a:rect l="l" t="t" r="r" b="b"/>
              <a:pathLst>
                <a:path w="1071" h="170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755" y="1098"/>
                    <a:pt x="1" y="1487"/>
                    <a:pt x="1" y="1487"/>
                  </a:cubicBezTo>
                  <a:cubicBezTo>
                    <a:pt x="169" y="1637"/>
                    <a:pt x="317" y="1701"/>
                    <a:pt x="442" y="1701"/>
                  </a:cubicBezTo>
                  <a:cubicBezTo>
                    <a:pt x="952" y="1701"/>
                    <a:pt x="1071" y="626"/>
                    <a:pt x="5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1215;p33"/>
            <p:cNvSpPr/>
            <p:nvPr/>
          </p:nvSpPr>
          <p:spPr>
            <a:xfrm flipH="1">
              <a:off x="6491922" y="1944194"/>
              <a:ext cx="27944" cy="39135"/>
            </a:xfrm>
            <a:custGeom>
              <a:avLst/>
              <a:gdLst/>
              <a:ahLst/>
              <a:cxnLst/>
              <a:rect l="l" t="t" r="r" b="b"/>
              <a:pathLst>
                <a:path w="784" h="1098" extrusionOk="0">
                  <a:moveTo>
                    <a:pt x="300" y="0"/>
                  </a:moveTo>
                  <a:cubicBezTo>
                    <a:pt x="202" y="0"/>
                    <a:pt x="100" y="80"/>
                    <a:pt x="1" y="275"/>
                  </a:cubicBezTo>
                  <a:cubicBezTo>
                    <a:pt x="1" y="275"/>
                    <a:pt x="367" y="298"/>
                    <a:pt x="767" y="1098"/>
                  </a:cubicBezTo>
                  <a:cubicBezTo>
                    <a:pt x="783" y="589"/>
                    <a:pt x="562" y="0"/>
                    <a:pt x="30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1216;p33"/>
            <p:cNvSpPr/>
            <p:nvPr/>
          </p:nvSpPr>
          <p:spPr>
            <a:xfrm flipH="1">
              <a:off x="6478984" y="1804012"/>
              <a:ext cx="249890" cy="146384"/>
            </a:xfrm>
            <a:custGeom>
              <a:avLst/>
              <a:gdLst/>
              <a:ahLst/>
              <a:cxnLst/>
              <a:rect l="l" t="t" r="r" b="b"/>
              <a:pathLst>
                <a:path w="7011" h="4107" extrusionOk="0">
                  <a:moveTo>
                    <a:pt x="2504" y="1"/>
                  </a:moveTo>
                  <a:cubicBezTo>
                    <a:pt x="2321" y="641"/>
                    <a:pt x="2847" y="1258"/>
                    <a:pt x="2847" y="1258"/>
                  </a:cubicBezTo>
                  <a:cubicBezTo>
                    <a:pt x="2470" y="1247"/>
                    <a:pt x="1418" y="755"/>
                    <a:pt x="1223" y="309"/>
                  </a:cubicBezTo>
                  <a:lnTo>
                    <a:pt x="1223" y="309"/>
                  </a:lnTo>
                  <a:cubicBezTo>
                    <a:pt x="1109" y="778"/>
                    <a:pt x="1166" y="1281"/>
                    <a:pt x="1406" y="1704"/>
                  </a:cubicBezTo>
                  <a:cubicBezTo>
                    <a:pt x="1303" y="1673"/>
                    <a:pt x="1188" y="1658"/>
                    <a:pt x="1068" y="1658"/>
                  </a:cubicBezTo>
                  <a:cubicBezTo>
                    <a:pt x="705" y="1658"/>
                    <a:pt x="292" y="1793"/>
                    <a:pt x="0" y="2024"/>
                  </a:cubicBezTo>
                  <a:cubicBezTo>
                    <a:pt x="24" y="2022"/>
                    <a:pt x="48" y="2022"/>
                    <a:pt x="72" y="2022"/>
                  </a:cubicBezTo>
                  <a:cubicBezTo>
                    <a:pt x="377" y="2022"/>
                    <a:pt x="668" y="2156"/>
                    <a:pt x="869" y="2379"/>
                  </a:cubicBezTo>
                  <a:cubicBezTo>
                    <a:pt x="738" y="2413"/>
                    <a:pt x="603" y="2430"/>
                    <a:pt x="470" y="2430"/>
                  </a:cubicBezTo>
                  <a:cubicBezTo>
                    <a:pt x="337" y="2430"/>
                    <a:pt x="206" y="2413"/>
                    <a:pt x="80" y="2379"/>
                  </a:cubicBezTo>
                  <a:lnTo>
                    <a:pt x="80" y="2379"/>
                  </a:lnTo>
                  <a:cubicBezTo>
                    <a:pt x="488" y="3020"/>
                    <a:pt x="1176" y="3426"/>
                    <a:pt x="2187" y="3426"/>
                  </a:cubicBezTo>
                  <a:cubicBezTo>
                    <a:pt x="2311" y="3426"/>
                    <a:pt x="2439" y="3420"/>
                    <a:pt x="2572" y="3407"/>
                  </a:cubicBezTo>
                  <a:cubicBezTo>
                    <a:pt x="2572" y="3407"/>
                    <a:pt x="3018" y="4013"/>
                    <a:pt x="5305" y="4105"/>
                  </a:cubicBezTo>
                  <a:cubicBezTo>
                    <a:pt x="5333" y="4106"/>
                    <a:pt x="5361" y="4106"/>
                    <a:pt x="5389" y="4106"/>
                  </a:cubicBezTo>
                  <a:cubicBezTo>
                    <a:pt x="7011" y="4106"/>
                    <a:pt x="6065" y="2135"/>
                    <a:pt x="5065" y="1944"/>
                  </a:cubicBezTo>
                  <a:cubicBezTo>
                    <a:pt x="3841" y="1693"/>
                    <a:pt x="2904" y="595"/>
                    <a:pt x="25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1217;p33"/>
            <p:cNvSpPr/>
            <p:nvPr/>
          </p:nvSpPr>
          <p:spPr>
            <a:xfrm flipH="1">
              <a:off x="6645505" y="1960411"/>
              <a:ext cx="58988" cy="73673"/>
            </a:xfrm>
            <a:custGeom>
              <a:avLst/>
              <a:gdLst/>
              <a:ahLst/>
              <a:cxnLst/>
              <a:rect l="l" t="t" r="r" b="b"/>
              <a:pathLst>
                <a:path w="1655" h="2067" extrusionOk="0">
                  <a:moveTo>
                    <a:pt x="1030" y="0"/>
                  </a:moveTo>
                  <a:cubicBezTo>
                    <a:pt x="973" y="0"/>
                    <a:pt x="912" y="8"/>
                    <a:pt x="848" y="25"/>
                  </a:cubicBezTo>
                  <a:cubicBezTo>
                    <a:pt x="334" y="174"/>
                    <a:pt x="59" y="929"/>
                    <a:pt x="25" y="1409"/>
                  </a:cubicBezTo>
                  <a:cubicBezTo>
                    <a:pt x="0" y="1779"/>
                    <a:pt x="177" y="2066"/>
                    <a:pt x="452" y="2066"/>
                  </a:cubicBezTo>
                  <a:cubicBezTo>
                    <a:pt x="560" y="2066"/>
                    <a:pt x="682" y="2023"/>
                    <a:pt x="814" y="1923"/>
                  </a:cubicBezTo>
                  <a:cubicBezTo>
                    <a:pt x="1157" y="1660"/>
                    <a:pt x="1420" y="1283"/>
                    <a:pt x="1534" y="860"/>
                  </a:cubicBezTo>
                  <a:cubicBezTo>
                    <a:pt x="1654" y="399"/>
                    <a:pt x="1432" y="0"/>
                    <a:pt x="1030" y="0"/>
                  </a:cubicBez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1218;p33"/>
            <p:cNvSpPr/>
            <p:nvPr/>
          </p:nvSpPr>
          <p:spPr>
            <a:xfrm flipH="1">
              <a:off x="6177947" y="2777872"/>
              <a:ext cx="506124" cy="1540683"/>
            </a:xfrm>
            <a:custGeom>
              <a:avLst/>
              <a:gdLst/>
              <a:ahLst/>
              <a:cxnLst/>
              <a:rect l="l" t="t" r="r" b="b"/>
              <a:pathLst>
                <a:path w="14200" h="43226" extrusionOk="0">
                  <a:moveTo>
                    <a:pt x="1" y="0"/>
                  </a:moveTo>
                  <a:cubicBezTo>
                    <a:pt x="1" y="0"/>
                    <a:pt x="2036" y="13753"/>
                    <a:pt x="3156" y="18909"/>
                  </a:cubicBezTo>
                  <a:cubicBezTo>
                    <a:pt x="4391" y="24556"/>
                    <a:pt x="10975" y="43225"/>
                    <a:pt x="10975" y="43225"/>
                  </a:cubicBezTo>
                  <a:lnTo>
                    <a:pt x="14199" y="42528"/>
                  </a:lnTo>
                  <a:cubicBezTo>
                    <a:pt x="14199" y="42528"/>
                    <a:pt x="9592" y="27312"/>
                    <a:pt x="8563" y="19423"/>
                  </a:cubicBezTo>
                  <a:cubicBezTo>
                    <a:pt x="7763" y="13364"/>
                    <a:pt x="6208" y="0"/>
                    <a:pt x="620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1219;p33"/>
            <p:cNvSpPr/>
            <p:nvPr/>
          </p:nvSpPr>
          <p:spPr>
            <a:xfrm flipH="1">
              <a:off x="6169821" y="4254541"/>
              <a:ext cx="151195" cy="66865"/>
            </a:xfrm>
            <a:custGeom>
              <a:avLst/>
              <a:gdLst/>
              <a:ahLst/>
              <a:cxnLst/>
              <a:rect l="l" t="t" r="r" b="b"/>
              <a:pathLst>
                <a:path w="4242" h="1876" extrusionOk="0">
                  <a:moveTo>
                    <a:pt x="3933" y="0"/>
                  </a:moveTo>
                  <a:lnTo>
                    <a:pt x="12" y="720"/>
                  </a:lnTo>
                  <a:cubicBezTo>
                    <a:pt x="1" y="720"/>
                    <a:pt x="618" y="1875"/>
                    <a:pt x="618" y="1875"/>
                  </a:cubicBezTo>
                  <a:lnTo>
                    <a:pt x="4242" y="1098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1220;p33"/>
            <p:cNvSpPr/>
            <p:nvPr/>
          </p:nvSpPr>
          <p:spPr>
            <a:xfrm flipH="1">
              <a:off x="6573187" y="3261933"/>
              <a:ext cx="33860" cy="182597"/>
            </a:xfrm>
            <a:custGeom>
              <a:avLst/>
              <a:gdLst/>
              <a:ahLst/>
              <a:cxnLst/>
              <a:rect l="l" t="t" r="r" b="b"/>
              <a:pathLst>
                <a:path w="950" h="5123" extrusionOk="0">
                  <a:moveTo>
                    <a:pt x="0" y="1"/>
                  </a:moveTo>
                  <a:lnTo>
                    <a:pt x="0" y="12"/>
                  </a:lnTo>
                  <a:cubicBezTo>
                    <a:pt x="343" y="1990"/>
                    <a:pt x="663" y="3808"/>
                    <a:pt x="949" y="5122"/>
                  </a:cubicBezTo>
                  <a:cubicBezTo>
                    <a:pt x="675" y="3808"/>
                    <a:pt x="343" y="1990"/>
                    <a:pt x="0" y="1"/>
                  </a:cubicBez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1221;p33"/>
            <p:cNvSpPr/>
            <p:nvPr/>
          </p:nvSpPr>
          <p:spPr>
            <a:xfrm flipH="1">
              <a:off x="6554047" y="2951843"/>
              <a:ext cx="103114" cy="492686"/>
            </a:xfrm>
            <a:custGeom>
              <a:avLst/>
              <a:gdLst/>
              <a:ahLst/>
              <a:cxnLst/>
              <a:rect l="l" t="t" r="r" b="b"/>
              <a:pathLst>
                <a:path w="2893" h="13823" extrusionOk="0">
                  <a:moveTo>
                    <a:pt x="355" y="1"/>
                  </a:moveTo>
                  <a:cubicBezTo>
                    <a:pt x="229" y="1"/>
                    <a:pt x="103" y="35"/>
                    <a:pt x="0" y="81"/>
                  </a:cubicBezTo>
                  <a:cubicBezTo>
                    <a:pt x="400" y="2653"/>
                    <a:pt x="915" y="5854"/>
                    <a:pt x="1406" y="8701"/>
                  </a:cubicBezTo>
                  <a:cubicBezTo>
                    <a:pt x="1749" y="10690"/>
                    <a:pt x="2081" y="12496"/>
                    <a:pt x="2355" y="13822"/>
                  </a:cubicBezTo>
                  <a:cubicBezTo>
                    <a:pt x="2641" y="9284"/>
                    <a:pt x="2893" y="481"/>
                    <a:pt x="538" y="24"/>
                  </a:cubicBezTo>
                  <a:cubicBezTo>
                    <a:pt x="469" y="12"/>
                    <a:pt x="412" y="1"/>
                    <a:pt x="355" y="1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1222;p33"/>
            <p:cNvSpPr/>
            <p:nvPr/>
          </p:nvSpPr>
          <p:spPr>
            <a:xfrm flipH="1">
              <a:off x="6580529" y="2777872"/>
              <a:ext cx="234314" cy="1545138"/>
            </a:xfrm>
            <a:custGeom>
              <a:avLst/>
              <a:gdLst/>
              <a:ahLst/>
              <a:cxnLst/>
              <a:rect l="l" t="t" r="r" b="b"/>
              <a:pathLst>
                <a:path w="6574" h="43351" extrusionOk="0">
                  <a:moveTo>
                    <a:pt x="252" y="0"/>
                  </a:moveTo>
                  <a:cubicBezTo>
                    <a:pt x="252" y="0"/>
                    <a:pt x="0" y="13456"/>
                    <a:pt x="194" y="18943"/>
                  </a:cubicBezTo>
                  <a:cubicBezTo>
                    <a:pt x="400" y="24659"/>
                    <a:pt x="2401" y="43351"/>
                    <a:pt x="2401" y="43351"/>
                  </a:cubicBezTo>
                  <a:lnTo>
                    <a:pt x="5442" y="43351"/>
                  </a:lnTo>
                  <a:cubicBezTo>
                    <a:pt x="5442" y="43351"/>
                    <a:pt x="5556" y="24991"/>
                    <a:pt x="5693" y="19378"/>
                  </a:cubicBezTo>
                  <a:cubicBezTo>
                    <a:pt x="5830" y="13273"/>
                    <a:pt x="6573" y="0"/>
                    <a:pt x="65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1223;p33"/>
            <p:cNvSpPr/>
            <p:nvPr/>
          </p:nvSpPr>
          <p:spPr>
            <a:xfrm flipH="1">
              <a:off x="6608223" y="4279384"/>
              <a:ext cx="142677" cy="45266"/>
            </a:xfrm>
            <a:custGeom>
              <a:avLst/>
              <a:gdLst/>
              <a:ahLst/>
              <a:cxnLst/>
              <a:rect l="l" t="t" r="r" b="b"/>
              <a:pathLst>
                <a:path w="4003" h="1270" extrusionOk="0">
                  <a:moveTo>
                    <a:pt x="12" y="1"/>
                  </a:moveTo>
                  <a:cubicBezTo>
                    <a:pt x="1" y="1"/>
                    <a:pt x="184" y="1269"/>
                    <a:pt x="184" y="1269"/>
                  </a:cubicBezTo>
                  <a:lnTo>
                    <a:pt x="3899" y="1269"/>
                  </a:lnTo>
                  <a:lnTo>
                    <a:pt x="4002" y="138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1224;p33"/>
            <p:cNvSpPr/>
            <p:nvPr/>
          </p:nvSpPr>
          <p:spPr>
            <a:xfrm flipH="1">
              <a:off x="6419568" y="2196543"/>
              <a:ext cx="426676" cy="659172"/>
            </a:xfrm>
            <a:custGeom>
              <a:avLst/>
              <a:gdLst/>
              <a:ahLst/>
              <a:cxnLst/>
              <a:rect l="l" t="t" r="r" b="b"/>
              <a:pathLst>
                <a:path w="11971" h="18494" extrusionOk="0">
                  <a:moveTo>
                    <a:pt x="6027" y="1"/>
                  </a:moveTo>
                  <a:cubicBezTo>
                    <a:pt x="4122" y="1"/>
                    <a:pt x="2124" y="145"/>
                    <a:pt x="1190" y="568"/>
                  </a:cubicBezTo>
                  <a:cubicBezTo>
                    <a:pt x="721" y="786"/>
                    <a:pt x="264" y="1163"/>
                    <a:pt x="126" y="2432"/>
                  </a:cubicBezTo>
                  <a:cubicBezTo>
                    <a:pt x="1" y="3655"/>
                    <a:pt x="252" y="14344"/>
                    <a:pt x="561" y="17762"/>
                  </a:cubicBezTo>
                  <a:cubicBezTo>
                    <a:pt x="572" y="17991"/>
                    <a:pt x="732" y="18174"/>
                    <a:pt x="961" y="18231"/>
                  </a:cubicBezTo>
                  <a:cubicBezTo>
                    <a:pt x="1893" y="18416"/>
                    <a:pt x="3749" y="18494"/>
                    <a:pt x="5641" y="18494"/>
                  </a:cubicBezTo>
                  <a:cubicBezTo>
                    <a:pt x="7602" y="18494"/>
                    <a:pt x="9602" y="18410"/>
                    <a:pt x="10655" y="18277"/>
                  </a:cubicBezTo>
                  <a:cubicBezTo>
                    <a:pt x="10896" y="18242"/>
                    <a:pt x="11078" y="18037"/>
                    <a:pt x="11090" y="17785"/>
                  </a:cubicBezTo>
                  <a:cubicBezTo>
                    <a:pt x="11250" y="14481"/>
                    <a:pt x="11730" y="8662"/>
                    <a:pt x="11730" y="5233"/>
                  </a:cubicBezTo>
                  <a:cubicBezTo>
                    <a:pt x="11730" y="2992"/>
                    <a:pt x="11970" y="671"/>
                    <a:pt x="10255" y="283"/>
                  </a:cubicBezTo>
                  <a:cubicBezTo>
                    <a:pt x="9636" y="136"/>
                    <a:pt x="7875" y="1"/>
                    <a:pt x="602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1225;p33"/>
            <p:cNvSpPr/>
            <p:nvPr/>
          </p:nvSpPr>
          <p:spPr>
            <a:xfrm flipH="1">
              <a:off x="6734540" y="2311312"/>
              <a:ext cx="268174" cy="324703"/>
            </a:xfrm>
            <a:custGeom>
              <a:avLst/>
              <a:gdLst/>
              <a:ahLst/>
              <a:cxnLst/>
              <a:rect l="l" t="t" r="r" b="b"/>
              <a:pathLst>
                <a:path w="7524" h="9110" extrusionOk="0">
                  <a:moveTo>
                    <a:pt x="4837" y="1"/>
                  </a:moveTo>
                  <a:cubicBezTo>
                    <a:pt x="4745" y="424"/>
                    <a:pt x="4654" y="881"/>
                    <a:pt x="4551" y="1338"/>
                  </a:cubicBezTo>
                  <a:cubicBezTo>
                    <a:pt x="4448" y="1784"/>
                    <a:pt x="4334" y="2230"/>
                    <a:pt x="4219" y="2664"/>
                  </a:cubicBezTo>
                  <a:cubicBezTo>
                    <a:pt x="4002" y="3533"/>
                    <a:pt x="3739" y="4379"/>
                    <a:pt x="3419" y="5214"/>
                  </a:cubicBezTo>
                  <a:cubicBezTo>
                    <a:pt x="3270" y="5579"/>
                    <a:pt x="3099" y="5934"/>
                    <a:pt x="2905" y="6265"/>
                  </a:cubicBezTo>
                  <a:cubicBezTo>
                    <a:pt x="2825" y="6391"/>
                    <a:pt x="2745" y="6505"/>
                    <a:pt x="2653" y="6608"/>
                  </a:cubicBezTo>
                  <a:lnTo>
                    <a:pt x="2584" y="6677"/>
                  </a:lnTo>
                  <a:lnTo>
                    <a:pt x="2516" y="6746"/>
                  </a:lnTo>
                  <a:cubicBezTo>
                    <a:pt x="2482" y="6791"/>
                    <a:pt x="2470" y="6814"/>
                    <a:pt x="2413" y="6837"/>
                  </a:cubicBezTo>
                  <a:cubicBezTo>
                    <a:pt x="2377" y="6845"/>
                    <a:pt x="2339" y="6849"/>
                    <a:pt x="2301" y="6849"/>
                  </a:cubicBezTo>
                  <a:cubicBezTo>
                    <a:pt x="2232" y="6849"/>
                    <a:pt x="2163" y="6836"/>
                    <a:pt x="2104" y="6814"/>
                  </a:cubicBezTo>
                  <a:cubicBezTo>
                    <a:pt x="1944" y="6746"/>
                    <a:pt x="1796" y="6665"/>
                    <a:pt x="1658" y="6574"/>
                  </a:cubicBezTo>
                  <a:cubicBezTo>
                    <a:pt x="1578" y="6517"/>
                    <a:pt x="1487" y="6460"/>
                    <a:pt x="1418" y="6403"/>
                  </a:cubicBezTo>
                  <a:cubicBezTo>
                    <a:pt x="1338" y="6334"/>
                    <a:pt x="1247" y="6254"/>
                    <a:pt x="1190" y="6220"/>
                  </a:cubicBezTo>
                  <a:lnTo>
                    <a:pt x="1" y="6860"/>
                  </a:lnTo>
                  <a:cubicBezTo>
                    <a:pt x="35" y="6997"/>
                    <a:pt x="92" y="7146"/>
                    <a:pt x="149" y="7283"/>
                  </a:cubicBezTo>
                  <a:cubicBezTo>
                    <a:pt x="207" y="7420"/>
                    <a:pt x="275" y="7546"/>
                    <a:pt x="344" y="7672"/>
                  </a:cubicBezTo>
                  <a:cubicBezTo>
                    <a:pt x="504" y="7957"/>
                    <a:pt x="698" y="8197"/>
                    <a:pt x="927" y="8426"/>
                  </a:cubicBezTo>
                  <a:cubicBezTo>
                    <a:pt x="1213" y="8689"/>
                    <a:pt x="1544" y="8883"/>
                    <a:pt x="1910" y="8998"/>
                  </a:cubicBezTo>
                  <a:cubicBezTo>
                    <a:pt x="2141" y="9072"/>
                    <a:pt x="2382" y="9110"/>
                    <a:pt x="2623" y="9110"/>
                  </a:cubicBezTo>
                  <a:cubicBezTo>
                    <a:pt x="2825" y="9110"/>
                    <a:pt x="3027" y="9084"/>
                    <a:pt x="3225" y="9032"/>
                  </a:cubicBezTo>
                  <a:cubicBezTo>
                    <a:pt x="3328" y="9009"/>
                    <a:pt x="3430" y="8986"/>
                    <a:pt x="3522" y="8940"/>
                  </a:cubicBezTo>
                  <a:cubicBezTo>
                    <a:pt x="3625" y="8906"/>
                    <a:pt x="3716" y="8872"/>
                    <a:pt x="3808" y="8815"/>
                  </a:cubicBezTo>
                  <a:cubicBezTo>
                    <a:pt x="3991" y="8723"/>
                    <a:pt x="4162" y="8598"/>
                    <a:pt x="4322" y="8460"/>
                  </a:cubicBezTo>
                  <a:cubicBezTo>
                    <a:pt x="4574" y="8243"/>
                    <a:pt x="4802" y="7992"/>
                    <a:pt x="4997" y="7717"/>
                  </a:cubicBezTo>
                  <a:cubicBezTo>
                    <a:pt x="5317" y="7260"/>
                    <a:pt x="5603" y="6768"/>
                    <a:pt x="5831" y="6265"/>
                  </a:cubicBezTo>
                  <a:cubicBezTo>
                    <a:pt x="6254" y="5328"/>
                    <a:pt x="6597" y="4368"/>
                    <a:pt x="6872" y="3384"/>
                  </a:cubicBezTo>
                  <a:cubicBezTo>
                    <a:pt x="7009" y="2904"/>
                    <a:pt x="7123" y="2436"/>
                    <a:pt x="7237" y="1944"/>
                  </a:cubicBezTo>
                  <a:cubicBezTo>
                    <a:pt x="7340" y="1464"/>
                    <a:pt x="7443" y="984"/>
                    <a:pt x="7523" y="469"/>
                  </a:cubicBezTo>
                  <a:lnTo>
                    <a:pt x="4837" y="1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1226;p33"/>
            <p:cNvSpPr/>
            <p:nvPr/>
          </p:nvSpPr>
          <p:spPr>
            <a:xfrm flipH="1">
              <a:off x="6637165" y="2223310"/>
              <a:ext cx="261616" cy="286067"/>
            </a:xfrm>
            <a:custGeom>
              <a:avLst/>
              <a:gdLst/>
              <a:ahLst/>
              <a:cxnLst/>
              <a:rect l="l" t="t" r="r" b="b"/>
              <a:pathLst>
                <a:path w="7340" h="8026" extrusionOk="0">
                  <a:moveTo>
                    <a:pt x="3277" y="1"/>
                  </a:moveTo>
                  <a:cubicBezTo>
                    <a:pt x="2526" y="1"/>
                    <a:pt x="1796" y="413"/>
                    <a:pt x="1326" y="1464"/>
                  </a:cubicBezTo>
                  <a:cubicBezTo>
                    <a:pt x="412" y="3498"/>
                    <a:pt x="0" y="6002"/>
                    <a:pt x="0" y="6002"/>
                  </a:cubicBezTo>
                  <a:lnTo>
                    <a:pt x="3875" y="8026"/>
                  </a:lnTo>
                  <a:cubicBezTo>
                    <a:pt x="3875" y="8026"/>
                    <a:pt x="7339" y="4710"/>
                    <a:pt x="5888" y="1772"/>
                  </a:cubicBezTo>
                  <a:cubicBezTo>
                    <a:pt x="5396" y="790"/>
                    <a:pt x="4316" y="1"/>
                    <a:pt x="327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1227;p33"/>
            <p:cNvSpPr/>
            <p:nvPr/>
          </p:nvSpPr>
          <p:spPr>
            <a:xfrm flipH="1">
              <a:off x="6950926" y="2485318"/>
              <a:ext cx="82334" cy="90069"/>
            </a:xfrm>
            <a:custGeom>
              <a:avLst/>
              <a:gdLst/>
              <a:ahLst/>
              <a:cxnLst/>
              <a:rect l="l" t="t" r="r" b="b"/>
              <a:pathLst>
                <a:path w="2310" h="2527" extrusionOk="0">
                  <a:moveTo>
                    <a:pt x="755" y="0"/>
                  </a:moveTo>
                  <a:lnTo>
                    <a:pt x="0" y="1829"/>
                  </a:lnTo>
                  <a:lnTo>
                    <a:pt x="1407" y="2527"/>
                  </a:lnTo>
                  <a:lnTo>
                    <a:pt x="2207" y="1829"/>
                  </a:lnTo>
                  <a:cubicBezTo>
                    <a:pt x="2310" y="515"/>
                    <a:pt x="755" y="0"/>
                    <a:pt x="755" y="0"/>
                  </a:cubicBez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1228;p33"/>
            <p:cNvSpPr/>
            <p:nvPr/>
          </p:nvSpPr>
          <p:spPr>
            <a:xfrm flipH="1">
              <a:off x="7006742" y="2476336"/>
              <a:ext cx="43234" cy="74208"/>
            </a:xfrm>
            <a:custGeom>
              <a:avLst/>
              <a:gdLst/>
              <a:ahLst/>
              <a:cxnLst/>
              <a:rect l="l" t="t" r="r" b="b"/>
              <a:pathLst>
                <a:path w="1213" h="2082" extrusionOk="0">
                  <a:moveTo>
                    <a:pt x="1" y="1"/>
                  </a:moveTo>
                  <a:lnTo>
                    <a:pt x="138" y="1635"/>
                  </a:lnTo>
                  <a:lnTo>
                    <a:pt x="469" y="2081"/>
                  </a:lnTo>
                  <a:lnTo>
                    <a:pt x="1213" y="25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B5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0" name="Google Shape;1229;p33"/>
          <p:cNvGrpSpPr/>
          <p:nvPr/>
        </p:nvGrpSpPr>
        <p:grpSpPr>
          <a:xfrm rot="20778554">
            <a:off x="24184" y="96070"/>
            <a:ext cx="2421093" cy="2118162"/>
            <a:chOff x="4694625" y="238125"/>
            <a:chExt cx="1897575" cy="1552450"/>
          </a:xfrm>
        </p:grpSpPr>
        <p:sp>
          <p:nvSpPr>
            <p:cNvPr id="281" name="Google Shape;1230;p33"/>
            <p:cNvSpPr/>
            <p:nvPr/>
          </p:nvSpPr>
          <p:spPr>
            <a:xfrm>
              <a:off x="5778525" y="1091525"/>
              <a:ext cx="255200" cy="255550"/>
            </a:xfrm>
            <a:custGeom>
              <a:avLst/>
              <a:gdLst/>
              <a:ahLst/>
              <a:cxnLst/>
              <a:rect l="l" t="t" r="r" b="b"/>
              <a:pathLst>
                <a:path w="10208" h="10222" extrusionOk="0">
                  <a:moveTo>
                    <a:pt x="0" y="1"/>
                  </a:moveTo>
                  <a:lnTo>
                    <a:pt x="0" y="10222"/>
                  </a:lnTo>
                  <a:lnTo>
                    <a:pt x="10208" y="10222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1231;p33"/>
            <p:cNvSpPr/>
            <p:nvPr/>
          </p:nvSpPr>
          <p:spPr>
            <a:xfrm>
              <a:off x="5778850" y="1210775"/>
              <a:ext cx="254875" cy="4375"/>
            </a:xfrm>
            <a:custGeom>
              <a:avLst/>
              <a:gdLst/>
              <a:ahLst/>
              <a:cxnLst/>
              <a:rect l="l" t="t" r="r" b="b"/>
              <a:pathLst>
                <a:path w="10195" h="175" extrusionOk="0">
                  <a:moveTo>
                    <a:pt x="5091" y="1"/>
                  </a:moveTo>
                  <a:cubicBezTo>
                    <a:pt x="2272" y="1"/>
                    <a:pt x="0" y="41"/>
                    <a:pt x="0" y="94"/>
                  </a:cubicBezTo>
                  <a:cubicBezTo>
                    <a:pt x="0" y="134"/>
                    <a:pt x="2285" y="174"/>
                    <a:pt x="5091" y="174"/>
                  </a:cubicBezTo>
                  <a:cubicBezTo>
                    <a:pt x="7910" y="174"/>
                    <a:pt x="10195" y="134"/>
                    <a:pt x="10195" y="94"/>
                  </a:cubicBezTo>
                  <a:cubicBezTo>
                    <a:pt x="10195" y="41"/>
                    <a:pt x="7910" y="1"/>
                    <a:pt x="509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1232;p33"/>
            <p:cNvSpPr/>
            <p:nvPr/>
          </p:nvSpPr>
          <p:spPr>
            <a:xfrm>
              <a:off x="5884725" y="1091525"/>
              <a:ext cx="42775" cy="52475"/>
            </a:xfrm>
            <a:custGeom>
              <a:avLst/>
              <a:gdLst/>
              <a:ahLst/>
              <a:cxnLst/>
              <a:rect l="l" t="t" r="r" b="b"/>
              <a:pathLst>
                <a:path w="1711" h="2099" extrusionOk="0">
                  <a:moveTo>
                    <a:pt x="1" y="1"/>
                  </a:moveTo>
                  <a:lnTo>
                    <a:pt x="1" y="2098"/>
                  </a:lnTo>
                  <a:lnTo>
                    <a:pt x="1711" y="2098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1233;p33"/>
            <p:cNvSpPr/>
            <p:nvPr/>
          </p:nvSpPr>
          <p:spPr>
            <a:xfrm>
              <a:off x="5884725" y="1294275"/>
              <a:ext cx="42775" cy="52125"/>
            </a:xfrm>
            <a:custGeom>
              <a:avLst/>
              <a:gdLst/>
              <a:ahLst/>
              <a:cxnLst/>
              <a:rect l="l" t="t" r="r" b="b"/>
              <a:pathLst>
                <a:path w="1711" h="2085" extrusionOk="0">
                  <a:moveTo>
                    <a:pt x="1" y="1"/>
                  </a:moveTo>
                  <a:lnTo>
                    <a:pt x="1" y="2085"/>
                  </a:lnTo>
                  <a:lnTo>
                    <a:pt x="1711" y="2085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1234;p33"/>
            <p:cNvSpPr/>
            <p:nvPr/>
          </p:nvSpPr>
          <p:spPr>
            <a:xfrm>
              <a:off x="5796550" y="1262225"/>
              <a:ext cx="63500" cy="63475"/>
            </a:xfrm>
            <a:custGeom>
              <a:avLst/>
              <a:gdLst/>
              <a:ahLst/>
              <a:cxnLst/>
              <a:rect l="l" t="t" r="r" b="b"/>
              <a:pathLst>
                <a:path w="2540" h="2539" extrusionOk="0">
                  <a:moveTo>
                    <a:pt x="2205" y="0"/>
                  </a:moveTo>
                  <a:lnTo>
                    <a:pt x="0" y="334"/>
                  </a:lnTo>
                  <a:lnTo>
                    <a:pt x="335" y="2539"/>
                  </a:lnTo>
                  <a:lnTo>
                    <a:pt x="2539" y="2205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1235;p33"/>
            <p:cNvSpPr/>
            <p:nvPr/>
          </p:nvSpPr>
          <p:spPr>
            <a:xfrm>
              <a:off x="5811125" y="1271900"/>
              <a:ext cx="36550" cy="45450"/>
            </a:xfrm>
            <a:custGeom>
              <a:avLst/>
              <a:gdLst/>
              <a:ahLst/>
              <a:cxnLst/>
              <a:rect l="l" t="t" r="r" b="b"/>
              <a:pathLst>
                <a:path w="1462" h="1818" extrusionOk="0">
                  <a:moveTo>
                    <a:pt x="967" y="1"/>
                  </a:moveTo>
                  <a:lnTo>
                    <a:pt x="139" y="121"/>
                  </a:lnTo>
                  <a:lnTo>
                    <a:pt x="86" y="321"/>
                  </a:lnTo>
                  <a:cubicBezTo>
                    <a:pt x="1" y="612"/>
                    <a:pt x="234" y="892"/>
                    <a:pt x="528" y="892"/>
                  </a:cubicBezTo>
                  <a:cubicBezTo>
                    <a:pt x="558" y="892"/>
                    <a:pt x="589" y="889"/>
                    <a:pt x="620" y="882"/>
                  </a:cubicBezTo>
                  <a:cubicBezTo>
                    <a:pt x="660" y="1123"/>
                    <a:pt x="687" y="1363"/>
                    <a:pt x="727" y="1590"/>
                  </a:cubicBezTo>
                  <a:cubicBezTo>
                    <a:pt x="526" y="1604"/>
                    <a:pt x="339" y="1684"/>
                    <a:pt x="179" y="1818"/>
                  </a:cubicBezTo>
                  <a:lnTo>
                    <a:pt x="1448" y="1631"/>
                  </a:lnTo>
                  <a:lnTo>
                    <a:pt x="1462" y="1631"/>
                  </a:lnTo>
                  <a:cubicBezTo>
                    <a:pt x="1341" y="1579"/>
                    <a:pt x="1209" y="1549"/>
                    <a:pt x="1080" y="1549"/>
                  </a:cubicBezTo>
                  <a:cubicBezTo>
                    <a:pt x="1010" y="1549"/>
                    <a:pt x="940" y="1558"/>
                    <a:pt x="874" y="1577"/>
                  </a:cubicBezTo>
                  <a:cubicBezTo>
                    <a:pt x="834" y="1350"/>
                    <a:pt x="794" y="1109"/>
                    <a:pt x="754" y="869"/>
                  </a:cubicBezTo>
                  <a:cubicBezTo>
                    <a:pt x="1101" y="829"/>
                    <a:pt x="1288" y="455"/>
                    <a:pt x="1101" y="161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1236;p33"/>
            <p:cNvSpPr/>
            <p:nvPr/>
          </p:nvSpPr>
          <p:spPr>
            <a:xfrm>
              <a:off x="6037700" y="1156675"/>
              <a:ext cx="384825" cy="384800"/>
            </a:xfrm>
            <a:custGeom>
              <a:avLst/>
              <a:gdLst/>
              <a:ahLst/>
              <a:cxnLst/>
              <a:rect l="l" t="t" r="r" b="b"/>
              <a:pathLst>
                <a:path w="15393" h="15392" extrusionOk="0">
                  <a:moveTo>
                    <a:pt x="5773" y="0"/>
                  </a:moveTo>
                  <a:lnTo>
                    <a:pt x="1" y="5772"/>
                  </a:lnTo>
                  <a:lnTo>
                    <a:pt x="9621" y="15392"/>
                  </a:lnTo>
                  <a:lnTo>
                    <a:pt x="15393" y="9620"/>
                  </a:lnTo>
                  <a:lnTo>
                    <a:pt x="5773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1237;p33"/>
            <p:cNvSpPr/>
            <p:nvPr/>
          </p:nvSpPr>
          <p:spPr>
            <a:xfrm>
              <a:off x="6110200" y="1229800"/>
              <a:ext cx="239850" cy="238200"/>
            </a:xfrm>
            <a:custGeom>
              <a:avLst/>
              <a:gdLst/>
              <a:ahLst/>
              <a:cxnLst/>
              <a:rect l="l" t="t" r="r" b="b"/>
              <a:pathLst>
                <a:path w="9594" h="9528" extrusionOk="0">
                  <a:moveTo>
                    <a:pt x="41" y="1"/>
                  </a:moveTo>
                  <a:cubicBezTo>
                    <a:pt x="41" y="1"/>
                    <a:pt x="40" y="1"/>
                    <a:pt x="40" y="1"/>
                  </a:cubicBezTo>
                  <a:cubicBezTo>
                    <a:pt x="0" y="41"/>
                    <a:pt x="2111" y="2192"/>
                    <a:pt x="4743" y="4824"/>
                  </a:cubicBezTo>
                  <a:cubicBezTo>
                    <a:pt x="7351" y="7432"/>
                    <a:pt x="9486" y="9528"/>
                    <a:pt x="9565" y="9528"/>
                  </a:cubicBezTo>
                  <a:cubicBezTo>
                    <a:pt x="9566" y="9528"/>
                    <a:pt x="9566" y="9528"/>
                    <a:pt x="9567" y="9527"/>
                  </a:cubicBezTo>
                  <a:cubicBezTo>
                    <a:pt x="9593" y="9501"/>
                    <a:pt x="7496" y="7336"/>
                    <a:pt x="4864" y="4704"/>
                  </a:cubicBezTo>
                  <a:cubicBezTo>
                    <a:pt x="2248" y="2089"/>
                    <a:pt x="94" y="1"/>
                    <a:pt x="4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1238;p33"/>
            <p:cNvSpPr/>
            <p:nvPr/>
          </p:nvSpPr>
          <p:spPr>
            <a:xfrm>
              <a:off x="6155275" y="1275550"/>
              <a:ext cx="146675" cy="145025"/>
            </a:xfrm>
            <a:custGeom>
              <a:avLst/>
              <a:gdLst/>
              <a:ahLst/>
              <a:cxnLst/>
              <a:rect l="l" t="t" r="r" b="b"/>
              <a:pathLst>
                <a:path w="5867" h="5801" extrusionOk="0">
                  <a:moveTo>
                    <a:pt x="5824" y="1"/>
                  </a:moveTo>
                  <a:cubicBezTo>
                    <a:pt x="5759" y="1"/>
                    <a:pt x="4439" y="1268"/>
                    <a:pt x="2873" y="2834"/>
                  </a:cubicBezTo>
                  <a:cubicBezTo>
                    <a:pt x="1270" y="4437"/>
                    <a:pt x="1" y="5760"/>
                    <a:pt x="28" y="5800"/>
                  </a:cubicBezTo>
                  <a:cubicBezTo>
                    <a:pt x="28" y="5800"/>
                    <a:pt x="29" y="5800"/>
                    <a:pt x="29" y="5800"/>
                  </a:cubicBezTo>
                  <a:cubicBezTo>
                    <a:pt x="95" y="5800"/>
                    <a:pt x="1407" y="4541"/>
                    <a:pt x="2994" y="2954"/>
                  </a:cubicBezTo>
                  <a:cubicBezTo>
                    <a:pt x="4597" y="1364"/>
                    <a:pt x="5866" y="28"/>
                    <a:pt x="5826" y="1"/>
                  </a:cubicBezTo>
                  <a:cubicBezTo>
                    <a:pt x="5826" y="1"/>
                    <a:pt x="5825" y="1"/>
                    <a:pt x="582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1239;p33"/>
            <p:cNvSpPr/>
            <p:nvPr/>
          </p:nvSpPr>
          <p:spPr>
            <a:xfrm>
              <a:off x="6059425" y="1279250"/>
              <a:ext cx="57475" cy="57150"/>
            </a:xfrm>
            <a:custGeom>
              <a:avLst/>
              <a:gdLst/>
              <a:ahLst/>
              <a:cxnLst/>
              <a:rect l="l" t="t" r="r" b="b"/>
              <a:pathLst>
                <a:path w="2299" h="2286" extrusionOk="0">
                  <a:moveTo>
                    <a:pt x="762" y="0"/>
                  </a:moveTo>
                  <a:lnTo>
                    <a:pt x="0" y="749"/>
                  </a:lnTo>
                  <a:lnTo>
                    <a:pt x="1537" y="2285"/>
                  </a:lnTo>
                  <a:lnTo>
                    <a:pt x="2298" y="1524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1240;p33"/>
            <p:cNvSpPr/>
            <p:nvPr/>
          </p:nvSpPr>
          <p:spPr>
            <a:xfrm>
              <a:off x="5715725" y="1362750"/>
              <a:ext cx="526100" cy="421225"/>
            </a:xfrm>
            <a:custGeom>
              <a:avLst/>
              <a:gdLst/>
              <a:ahLst/>
              <a:cxnLst/>
              <a:rect l="l" t="t" r="r" b="b"/>
              <a:pathLst>
                <a:path w="21044" h="16849" extrusionOk="0">
                  <a:moveTo>
                    <a:pt x="3861" y="1"/>
                  </a:moveTo>
                  <a:lnTo>
                    <a:pt x="0" y="10582"/>
                  </a:lnTo>
                  <a:lnTo>
                    <a:pt x="17195" y="16849"/>
                  </a:lnTo>
                  <a:lnTo>
                    <a:pt x="21043" y="6267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1241;p33"/>
            <p:cNvSpPr/>
            <p:nvPr/>
          </p:nvSpPr>
          <p:spPr>
            <a:xfrm>
              <a:off x="5763825" y="1494975"/>
              <a:ext cx="430225" cy="156425"/>
            </a:xfrm>
            <a:custGeom>
              <a:avLst/>
              <a:gdLst/>
              <a:ahLst/>
              <a:cxnLst/>
              <a:rect l="l" t="t" r="r" b="b"/>
              <a:pathLst>
                <a:path w="17209" h="6257" extrusionOk="0">
                  <a:moveTo>
                    <a:pt x="19" y="1"/>
                  </a:moveTo>
                  <a:cubicBezTo>
                    <a:pt x="16" y="1"/>
                    <a:pt x="14" y="1"/>
                    <a:pt x="13" y="3"/>
                  </a:cubicBezTo>
                  <a:cubicBezTo>
                    <a:pt x="0" y="43"/>
                    <a:pt x="3835" y="1486"/>
                    <a:pt x="8578" y="3209"/>
                  </a:cubicBezTo>
                  <a:cubicBezTo>
                    <a:pt x="13231" y="4900"/>
                    <a:pt x="17036" y="6257"/>
                    <a:pt x="17191" y="6257"/>
                  </a:cubicBezTo>
                  <a:cubicBezTo>
                    <a:pt x="17194" y="6257"/>
                    <a:pt x="17195" y="6256"/>
                    <a:pt x="17195" y="6255"/>
                  </a:cubicBezTo>
                  <a:cubicBezTo>
                    <a:pt x="17209" y="6215"/>
                    <a:pt x="13388" y="4772"/>
                    <a:pt x="8631" y="3049"/>
                  </a:cubicBezTo>
                  <a:cubicBezTo>
                    <a:pt x="3978" y="1345"/>
                    <a:pt x="187" y="1"/>
                    <a:pt x="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1242;p33"/>
            <p:cNvSpPr/>
            <p:nvPr/>
          </p:nvSpPr>
          <p:spPr>
            <a:xfrm>
              <a:off x="5914450" y="1635325"/>
              <a:ext cx="73175" cy="83525"/>
            </a:xfrm>
            <a:custGeom>
              <a:avLst/>
              <a:gdLst/>
              <a:ahLst/>
              <a:cxnLst/>
              <a:rect l="l" t="t" r="r" b="b"/>
              <a:pathLst>
                <a:path w="2927" h="3341" extrusionOk="0">
                  <a:moveTo>
                    <a:pt x="789" y="0"/>
                  </a:moveTo>
                  <a:lnTo>
                    <a:pt x="1" y="2565"/>
                  </a:lnTo>
                  <a:lnTo>
                    <a:pt x="2098" y="3340"/>
                  </a:lnTo>
                  <a:lnTo>
                    <a:pt x="2927" y="588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1243;p33"/>
            <p:cNvSpPr/>
            <p:nvPr/>
          </p:nvSpPr>
          <p:spPr>
            <a:xfrm>
              <a:off x="5986950" y="1433900"/>
              <a:ext cx="73500" cy="83200"/>
            </a:xfrm>
            <a:custGeom>
              <a:avLst/>
              <a:gdLst/>
              <a:ahLst/>
              <a:cxnLst/>
              <a:rect l="l" t="t" r="r" b="b"/>
              <a:pathLst>
                <a:path w="2940" h="3328" extrusionOk="0">
                  <a:moveTo>
                    <a:pt x="828" y="0"/>
                  </a:moveTo>
                  <a:lnTo>
                    <a:pt x="0" y="2739"/>
                  </a:lnTo>
                  <a:lnTo>
                    <a:pt x="2138" y="3327"/>
                  </a:lnTo>
                  <a:lnTo>
                    <a:pt x="2939" y="76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1244;p33"/>
            <p:cNvSpPr/>
            <p:nvPr/>
          </p:nvSpPr>
          <p:spPr>
            <a:xfrm>
              <a:off x="5760150" y="1560150"/>
              <a:ext cx="71500" cy="71175"/>
            </a:xfrm>
            <a:custGeom>
              <a:avLst/>
              <a:gdLst/>
              <a:ahLst/>
              <a:cxnLst/>
              <a:rect l="l" t="t" r="r" b="b"/>
              <a:pathLst>
                <a:path w="2860" h="2847" extrusionOk="0">
                  <a:moveTo>
                    <a:pt x="762" y="1"/>
                  </a:moveTo>
                  <a:lnTo>
                    <a:pt x="0" y="2085"/>
                  </a:lnTo>
                  <a:lnTo>
                    <a:pt x="2098" y="2847"/>
                  </a:lnTo>
                  <a:lnTo>
                    <a:pt x="2859" y="762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1245;p33"/>
            <p:cNvSpPr/>
            <p:nvPr/>
          </p:nvSpPr>
          <p:spPr>
            <a:xfrm>
              <a:off x="5767825" y="1569850"/>
              <a:ext cx="47725" cy="51200"/>
            </a:xfrm>
            <a:custGeom>
              <a:avLst/>
              <a:gdLst/>
              <a:ahLst/>
              <a:cxnLst/>
              <a:rect l="l" t="t" r="r" b="b"/>
              <a:pathLst>
                <a:path w="1909" h="2048" extrusionOk="0">
                  <a:moveTo>
                    <a:pt x="1024" y="179"/>
                  </a:moveTo>
                  <a:lnTo>
                    <a:pt x="1719" y="438"/>
                  </a:lnTo>
                  <a:lnTo>
                    <a:pt x="1719" y="438"/>
                  </a:lnTo>
                  <a:cubicBezTo>
                    <a:pt x="1730" y="497"/>
                    <a:pt x="1740" y="549"/>
                    <a:pt x="1751" y="602"/>
                  </a:cubicBezTo>
                  <a:lnTo>
                    <a:pt x="1751" y="588"/>
                  </a:lnTo>
                  <a:lnTo>
                    <a:pt x="1751" y="588"/>
                  </a:lnTo>
                  <a:cubicBezTo>
                    <a:pt x="1764" y="722"/>
                    <a:pt x="1697" y="855"/>
                    <a:pt x="1590" y="936"/>
                  </a:cubicBezTo>
                  <a:cubicBezTo>
                    <a:pt x="1515" y="977"/>
                    <a:pt x="1435" y="998"/>
                    <a:pt x="1359" y="998"/>
                  </a:cubicBezTo>
                  <a:cubicBezTo>
                    <a:pt x="1314" y="998"/>
                    <a:pt x="1270" y="991"/>
                    <a:pt x="1230" y="976"/>
                  </a:cubicBezTo>
                  <a:lnTo>
                    <a:pt x="1163" y="949"/>
                  </a:lnTo>
                  <a:lnTo>
                    <a:pt x="1149" y="976"/>
                  </a:lnTo>
                  <a:lnTo>
                    <a:pt x="1163" y="936"/>
                  </a:lnTo>
                  <a:lnTo>
                    <a:pt x="1083" y="909"/>
                  </a:lnTo>
                  <a:cubicBezTo>
                    <a:pt x="962" y="869"/>
                    <a:pt x="869" y="775"/>
                    <a:pt x="842" y="655"/>
                  </a:cubicBezTo>
                  <a:cubicBezTo>
                    <a:pt x="802" y="535"/>
                    <a:pt x="829" y="401"/>
                    <a:pt x="909" y="294"/>
                  </a:cubicBezTo>
                  <a:lnTo>
                    <a:pt x="1024" y="179"/>
                  </a:lnTo>
                  <a:close/>
                  <a:moveTo>
                    <a:pt x="976" y="0"/>
                  </a:moveTo>
                  <a:lnTo>
                    <a:pt x="936" y="27"/>
                  </a:lnTo>
                  <a:lnTo>
                    <a:pt x="775" y="187"/>
                  </a:lnTo>
                  <a:cubicBezTo>
                    <a:pt x="540" y="460"/>
                    <a:pt x="638" y="881"/>
                    <a:pt x="951" y="1037"/>
                  </a:cubicBezTo>
                  <a:lnTo>
                    <a:pt x="951" y="1037"/>
                  </a:lnTo>
                  <a:cubicBezTo>
                    <a:pt x="888" y="1223"/>
                    <a:pt x="825" y="1401"/>
                    <a:pt x="763" y="1570"/>
                  </a:cubicBezTo>
                  <a:lnTo>
                    <a:pt x="763" y="1570"/>
                  </a:lnTo>
                  <a:cubicBezTo>
                    <a:pt x="654" y="1531"/>
                    <a:pt x="539" y="1510"/>
                    <a:pt x="424" y="1510"/>
                  </a:cubicBezTo>
                  <a:cubicBezTo>
                    <a:pt x="349" y="1510"/>
                    <a:pt x="274" y="1518"/>
                    <a:pt x="201" y="1537"/>
                  </a:cubicBezTo>
                  <a:lnTo>
                    <a:pt x="0" y="1590"/>
                  </a:lnTo>
                  <a:lnTo>
                    <a:pt x="201" y="1657"/>
                  </a:lnTo>
                  <a:cubicBezTo>
                    <a:pt x="895" y="1892"/>
                    <a:pt x="1347" y="2047"/>
                    <a:pt x="1420" y="2047"/>
                  </a:cubicBezTo>
                  <a:cubicBezTo>
                    <a:pt x="1426" y="2047"/>
                    <a:pt x="1429" y="2046"/>
                    <a:pt x="1430" y="2045"/>
                  </a:cubicBezTo>
                  <a:cubicBezTo>
                    <a:pt x="1430" y="2022"/>
                    <a:pt x="1093" y="1870"/>
                    <a:pt x="531" y="1649"/>
                  </a:cubicBezTo>
                  <a:lnTo>
                    <a:pt x="531" y="1649"/>
                  </a:lnTo>
                  <a:cubicBezTo>
                    <a:pt x="617" y="1663"/>
                    <a:pt x="699" y="1693"/>
                    <a:pt x="775" y="1737"/>
                  </a:cubicBezTo>
                  <a:lnTo>
                    <a:pt x="856" y="1764"/>
                  </a:lnTo>
                  <a:lnTo>
                    <a:pt x="882" y="1684"/>
                  </a:lnTo>
                  <a:lnTo>
                    <a:pt x="1105" y="1098"/>
                  </a:lnTo>
                  <a:lnTo>
                    <a:pt x="909" y="1697"/>
                  </a:lnTo>
                  <a:lnTo>
                    <a:pt x="896" y="1751"/>
                  </a:lnTo>
                  <a:lnTo>
                    <a:pt x="936" y="1751"/>
                  </a:lnTo>
                  <a:cubicBezTo>
                    <a:pt x="1123" y="1804"/>
                    <a:pt x="1296" y="1898"/>
                    <a:pt x="1443" y="2031"/>
                  </a:cubicBezTo>
                  <a:cubicBezTo>
                    <a:pt x="1443" y="2031"/>
                    <a:pt x="1430" y="1978"/>
                    <a:pt x="1323" y="1898"/>
                  </a:cubicBezTo>
                  <a:cubicBezTo>
                    <a:pt x="1242" y="1805"/>
                    <a:pt x="1120" y="1732"/>
                    <a:pt x="993" y="1679"/>
                  </a:cubicBezTo>
                  <a:lnTo>
                    <a:pt x="993" y="1679"/>
                  </a:lnTo>
                  <a:lnTo>
                    <a:pt x="1206" y="1117"/>
                  </a:lnTo>
                  <a:lnTo>
                    <a:pt x="1206" y="1117"/>
                  </a:lnTo>
                  <a:cubicBezTo>
                    <a:pt x="1258" y="1134"/>
                    <a:pt x="1311" y="1142"/>
                    <a:pt x="1363" y="1142"/>
                  </a:cubicBezTo>
                  <a:cubicBezTo>
                    <a:pt x="1651" y="1142"/>
                    <a:pt x="1908" y="897"/>
                    <a:pt x="1898" y="575"/>
                  </a:cubicBezTo>
                  <a:cubicBezTo>
                    <a:pt x="1884" y="508"/>
                    <a:pt x="1871" y="441"/>
                    <a:pt x="1858" y="361"/>
                  </a:cubicBezTo>
                  <a:lnTo>
                    <a:pt x="1858" y="321"/>
                  </a:lnTo>
                  <a:lnTo>
                    <a:pt x="1804" y="308"/>
                  </a:lnTo>
                  <a:lnTo>
                    <a:pt x="1016" y="1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1246;p33"/>
            <p:cNvSpPr/>
            <p:nvPr/>
          </p:nvSpPr>
          <p:spPr>
            <a:xfrm>
              <a:off x="5452850" y="742475"/>
              <a:ext cx="103425" cy="78025"/>
            </a:xfrm>
            <a:custGeom>
              <a:avLst/>
              <a:gdLst/>
              <a:ahLst/>
              <a:cxnLst/>
              <a:rect l="l" t="t" r="r" b="b"/>
              <a:pathLst>
                <a:path w="4137" h="3121" extrusionOk="0">
                  <a:moveTo>
                    <a:pt x="2080" y="1"/>
                  </a:moveTo>
                  <a:cubicBezTo>
                    <a:pt x="1723" y="1"/>
                    <a:pt x="1362" y="123"/>
                    <a:pt x="1069" y="375"/>
                  </a:cubicBezTo>
                  <a:cubicBezTo>
                    <a:pt x="0" y="1270"/>
                    <a:pt x="561" y="3007"/>
                    <a:pt x="1951" y="3114"/>
                  </a:cubicBezTo>
                  <a:cubicBezTo>
                    <a:pt x="2000" y="3118"/>
                    <a:pt x="2048" y="3120"/>
                    <a:pt x="2095" y="3120"/>
                  </a:cubicBezTo>
                  <a:cubicBezTo>
                    <a:pt x="3385" y="3120"/>
                    <a:pt x="4137" y="1580"/>
                    <a:pt x="3260" y="549"/>
                  </a:cubicBezTo>
                  <a:cubicBezTo>
                    <a:pt x="2958" y="187"/>
                    <a:pt x="2521" y="1"/>
                    <a:pt x="208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1247;p33"/>
            <p:cNvSpPr/>
            <p:nvPr/>
          </p:nvSpPr>
          <p:spPr>
            <a:xfrm>
              <a:off x="5510625" y="787250"/>
              <a:ext cx="165375" cy="157000"/>
            </a:xfrm>
            <a:custGeom>
              <a:avLst/>
              <a:gdLst/>
              <a:ahLst/>
              <a:cxnLst/>
              <a:rect l="l" t="t" r="r" b="b"/>
              <a:pathLst>
                <a:path w="6615" h="6280" extrusionOk="0">
                  <a:moveTo>
                    <a:pt x="949" y="0"/>
                  </a:moveTo>
                  <a:lnTo>
                    <a:pt x="1" y="1069"/>
                  </a:lnTo>
                  <a:lnTo>
                    <a:pt x="5639" y="6280"/>
                  </a:lnTo>
                  <a:lnTo>
                    <a:pt x="6614" y="5171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1248;p33"/>
            <p:cNvSpPr/>
            <p:nvPr/>
          </p:nvSpPr>
          <p:spPr>
            <a:xfrm>
              <a:off x="5632550" y="902075"/>
              <a:ext cx="96500" cy="72700"/>
            </a:xfrm>
            <a:custGeom>
              <a:avLst/>
              <a:gdLst/>
              <a:ahLst/>
              <a:cxnLst/>
              <a:rect l="l" t="t" r="r" b="b"/>
              <a:pathLst>
                <a:path w="3860" h="2908" extrusionOk="0">
                  <a:moveTo>
                    <a:pt x="1941" y="1"/>
                  </a:moveTo>
                  <a:cubicBezTo>
                    <a:pt x="1605" y="1"/>
                    <a:pt x="1266" y="116"/>
                    <a:pt x="989" y="351"/>
                  </a:cubicBezTo>
                  <a:cubicBezTo>
                    <a:pt x="0" y="1179"/>
                    <a:pt x="521" y="2796"/>
                    <a:pt x="1817" y="2902"/>
                  </a:cubicBezTo>
                  <a:cubicBezTo>
                    <a:pt x="1861" y="2906"/>
                    <a:pt x="1904" y="2908"/>
                    <a:pt x="1947" y="2908"/>
                  </a:cubicBezTo>
                  <a:cubicBezTo>
                    <a:pt x="3164" y="2908"/>
                    <a:pt x="3860" y="1466"/>
                    <a:pt x="3047" y="511"/>
                  </a:cubicBezTo>
                  <a:cubicBezTo>
                    <a:pt x="2760" y="173"/>
                    <a:pt x="2352" y="1"/>
                    <a:pt x="194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1249;p33"/>
            <p:cNvSpPr/>
            <p:nvPr/>
          </p:nvSpPr>
          <p:spPr>
            <a:xfrm>
              <a:off x="5687325" y="946225"/>
              <a:ext cx="51125" cy="67500"/>
            </a:xfrm>
            <a:custGeom>
              <a:avLst/>
              <a:gdLst/>
              <a:ahLst/>
              <a:cxnLst/>
              <a:rect l="l" t="t" r="r" b="b"/>
              <a:pathLst>
                <a:path w="2045" h="2700" extrusionOk="0">
                  <a:moveTo>
                    <a:pt x="588" y="1"/>
                  </a:moveTo>
                  <a:lnTo>
                    <a:pt x="1" y="375"/>
                  </a:lnTo>
                  <a:lnTo>
                    <a:pt x="1457" y="2700"/>
                  </a:lnTo>
                  <a:lnTo>
                    <a:pt x="2045" y="2326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1250;p33"/>
            <p:cNvSpPr/>
            <p:nvPr/>
          </p:nvSpPr>
          <p:spPr>
            <a:xfrm>
              <a:off x="5721725" y="976300"/>
              <a:ext cx="67825" cy="54475"/>
            </a:xfrm>
            <a:custGeom>
              <a:avLst/>
              <a:gdLst/>
              <a:ahLst/>
              <a:cxnLst/>
              <a:rect l="l" t="t" r="r" b="b"/>
              <a:pathLst>
                <a:path w="2713" h="2179" extrusionOk="0">
                  <a:moveTo>
                    <a:pt x="2232" y="0"/>
                  </a:moveTo>
                  <a:lnTo>
                    <a:pt x="1" y="1376"/>
                  </a:lnTo>
                  <a:lnTo>
                    <a:pt x="495" y="2178"/>
                  </a:lnTo>
                  <a:lnTo>
                    <a:pt x="2713" y="789"/>
                  </a:lnTo>
                  <a:lnTo>
                    <a:pt x="223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1251;p33"/>
            <p:cNvSpPr/>
            <p:nvPr/>
          </p:nvSpPr>
          <p:spPr>
            <a:xfrm>
              <a:off x="5632550" y="902075"/>
              <a:ext cx="96500" cy="72700"/>
            </a:xfrm>
            <a:custGeom>
              <a:avLst/>
              <a:gdLst/>
              <a:ahLst/>
              <a:cxnLst/>
              <a:rect l="l" t="t" r="r" b="b"/>
              <a:pathLst>
                <a:path w="3860" h="2908" extrusionOk="0">
                  <a:moveTo>
                    <a:pt x="1941" y="1"/>
                  </a:moveTo>
                  <a:cubicBezTo>
                    <a:pt x="1605" y="1"/>
                    <a:pt x="1266" y="116"/>
                    <a:pt x="989" y="351"/>
                  </a:cubicBezTo>
                  <a:cubicBezTo>
                    <a:pt x="0" y="1179"/>
                    <a:pt x="521" y="2796"/>
                    <a:pt x="1817" y="2902"/>
                  </a:cubicBezTo>
                  <a:cubicBezTo>
                    <a:pt x="1861" y="2906"/>
                    <a:pt x="1904" y="2908"/>
                    <a:pt x="1947" y="2908"/>
                  </a:cubicBezTo>
                  <a:cubicBezTo>
                    <a:pt x="3164" y="2908"/>
                    <a:pt x="3860" y="1466"/>
                    <a:pt x="3047" y="511"/>
                  </a:cubicBezTo>
                  <a:cubicBezTo>
                    <a:pt x="2760" y="173"/>
                    <a:pt x="2352" y="1"/>
                    <a:pt x="19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1252;p33"/>
            <p:cNvSpPr/>
            <p:nvPr/>
          </p:nvSpPr>
          <p:spPr>
            <a:xfrm>
              <a:off x="5687325" y="946225"/>
              <a:ext cx="51125" cy="67500"/>
            </a:xfrm>
            <a:custGeom>
              <a:avLst/>
              <a:gdLst/>
              <a:ahLst/>
              <a:cxnLst/>
              <a:rect l="l" t="t" r="r" b="b"/>
              <a:pathLst>
                <a:path w="2045" h="2700" extrusionOk="0">
                  <a:moveTo>
                    <a:pt x="588" y="1"/>
                  </a:moveTo>
                  <a:lnTo>
                    <a:pt x="1" y="375"/>
                  </a:lnTo>
                  <a:lnTo>
                    <a:pt x="1457" y="2700"/>
                  </a:lnTo>
                  <a:lnTo>
                    <a:pt x="2045" y="2326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1253;p33"/>
            <p:cNvSpPr/>
            <p:nvPr/>
          </p:nvSpPr>
          <p:spPr>
            <a:xfrm>
              <a:off x="5721725" y="976300"/>
              <a:ext cx="67825" cy="54475"/>
            </a:xfrm>
            <a:custGeom>
              <a:avLst/>
              <a:gdLst/>
              <a:ahLst/>
              <a:cxnLst/>
              <a:rect l="l" t="t" r="r" b="b"/>
              <a:pathLst>
                <a:path w="2713" h="2179" extrusionOk="0">
                  <a:moveTo>
                    <a:pt x="2232" y="0"/>
                  </a:moveTo>
                  <a:lnTo>
                    <a:pt x="1" y="1376"/>
                  </a:lnTo>
                  <a:lnTo>
                    <a:pt x="495" y="2178"/>
                  </a:lnTo>
                  <a:lnTo>
                    <a:pt x="2713" y="789"/>
                  </a:lnTo>
                  <a:lnTo>
                    <a:pt x="22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1254;p33"/>
            <p:cNvSpPr/>
            <p:nvPr/>
          </p:nvSpPr>
          <p:spPr>
            <a:xfrm>
              <a:off x="5455850" y="558525"/>
              <a:ext cx="67500" cy="241275"/>
            </a:xfrm>
            <a:custGeom>
              <a:avLst/>
              <a:gdLst/>
              <a:ahLst/>
              <a:cxnLst/>
              <a:rect l="l" t="t" r="r" b="b"/>
              <a:pathLst>
                <a:path w="2700" h="9651" extrusionOk="0">
                  <a:moveTo>
                    <a:pt x="757" y="0"/>
                  </a:moveTo>
                  <a:cubicBezTo>
                    <a:pt x="719" y="0"/>
                    <a:pt x="681" y="3"/>
                    <a:pt x="642" y="10"/>
                  </a:cubicBezTo>
                  <a:cubicBezTo>
                    <a:pt x="254" y="64"/>
                    <a:pt x="1" y="411"/>
                    <a:pt x="54" y="799"/>
                  </a:cubicBezTo>
                  <a:lnTo>
                    <a:pt x="1270" y="9056"/>
                  </a:lnTo>
                  <a:cubicBezTo>
                    <a:pt x="1319" y="9398"/>
                    <a:pt x="1624" y="9650"/>
                    <a:pt x="1962" y="9650"/>
                  </a:cubicBezTo>
                  <a:cubicBezTo>
                    <a:pt x="1994" y="9650"/>
                    <a:pt x="2026" y="9648"/>
                    <a:pt x="2058" y="9643"/>
                  </a:cubicBezTo>
                  <a:cubicBezTo>
                    <a:pt x="2446" y="9590"/>
                    <a:pt x="2699" y="9229"/>
                    <a:pt x="2646" y="8855"/>
                  </a:cubicBezTo>
                  <a:lnTo>
                    <a:pt x="1430" y="598"/>
                  </a:lnTo>
                  <a:cubicBezTo>
                    <a:pt x="1382" y="251"/>
                    <a:pt x="1087" y="0"/>
                    <a:pt x="75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1255;p33"/>
            <p:cNvSpPr/>
            <p:nvPr/>
          </p:nvSpPr>
          <p:spPr>
            <a:xfrm>
              <a:off x="5455850" y="558525"/>
              <a:ext cx="67500" cy="241275"/>
            </a:xfrm>
            <a:custGeom>
              <a:avLst/>
              <a:gdLst/>
              <a:ahLst/>
              <a:cxnLst/>
              <a:rect l="l" t="t" r="r" b="b"/>
              <a:pathLst>
                <a:path w="2700" h="9651" extrusionOk="0">
                  <a:moveTo>
                    <a:pt x="757" y="0"/>
                  </a:moveTo>
                  <a:cubicBezTo>
                    <a:pt x="719" y="0"/>
                    <a:pt x="681" y="3"/>
                    <a:pt x="642" y="10"/>
                  </a:cubicBezTo>
                  <a:cubicBezTo>
                    <a:pt x="254" y="64"/>
                    <a:pt x="1" y="411"/>
                    <a:pt x="54" y="799"/>
                  </a:cubicBezTo>
                  <a:lnTo>
                    <a:pt x="1270" y="9056"/>
                  </a:lnTo>
                  <a:cubicBezTo>
                    <a:pt x="1319" y="9398"/>
                    <a:pt x="1624" y="9650"/>
                    <a:pt x="1962" y="9650"/>
                  </a:cubicBezTo>
                  <a:cubicBezTo>
                    <a:pt x="1994" y="9650"/>
                    <a:pt x="2026" y="9648"/>
                    <a:pt x="2058" y="9643"/>
                  </a:cubicBezTo>
                  <a:cubicBezTo>
                    <a:pt x="2446" y="9590"/>
                    <a:pt x="2699" y="9229"/>
                    <a:pt x="2646" y="8855"/>
                  </a:cubicBezTo>
                  <a:lnTo>
                    <a:pt x="1430" y="598"/>
                  </a:lnTo>
                  <a:cubicBezTo>
                    <a:pt x="1382" y="251"/>
                    <a:pt x="1087" y="0"/>
                    <a:pt x="7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1256;p33"/>
            <p:cNvSpPr/>
            <p:nvPr/>
          </p:nvSpPr>
          <p:spPr>
            <a:xfrm>
              <a:off x="5909325" y="681350"/>
              <a:ext cx="94000" cy="78175"/>
            </a:xfrm>
            <a:custGeom>
              <a:avLst/>
              <a:gdLst/>
              <a:ahLst/>
              <a:cxnLst/>
              <a:rect l="l" t="t" r="r" b="b"/>
              <a:pathLst>
                <a:path w="3760" h="3127" extrusionOk="0">
                  <a:moveTo>
                    <a:pt x="1721" y="0"/>
                  </a:moveTo>
                  <a:cubicBezTo>
                    <a:pt x="989" y="0"/>
                    <a:pt x="334" y="527"/>
                    <a:pt x="192" y="1283"/>
                  </a:cubicBezTo>
                  <a:cubicBezTo>
                    <a:pt x="1" y="2311"/>
                    <a:pt x="828" y="3127"/>
                    <a:pt x="1734" y="3127"/>
                  </a:cubicBezTo>
                  <a:cubicBezTo>
                    <a:pt x="2029" y="3127"/>
                    <a:pt x="2332" y="3040"/>
                    <a:pt x="2611" y="2847"/>
                  </a:cubicBezTo>
                  <a:cubicBezTo>
                    <a:pt x="3760" y="2058"/>
                    <a:pt x="3386" y="281"/>
                    <a:pt x="2010" y="27"/>
                  </a:cubicBezTo>
                  <a:cubicBezTo>
                    <a:pt x="1913" y="9"/>
                    <a:pt x="1816" y="0"/>
                    <a:pt x="172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1257;p33"/>
            <p:cNvSpPr/>
            <p:nvPr/>
          </p:nvSpPr>
          <p:spPr>
            <a:xfrm>
              <a:off x="5871025" y="740150"/>
              <a:ext cx="92900" cy="194425"/>
            </a:xfrm>
            <a:custGeom>
              <a:avLst/>
              <a:gdLst/>
              <a:ahLst/>
              <a:cxnLst/>
              <a:rect l="l" t="t" r="r" b="b"/>
              <a:pathLst>
                <a:path w="3716" h="7777" extrusionOk="0">
                  <a:moveTo>
                    <a:pt x="2352" y="0"/>
                  </a:moveTo>
                  <a:lnTo>
                    <a:pt x="1" y="7295"/>
                  </a:lnTo>
                  <a:lnTo>
                    <a:pt x="1404" y="7776"/>
                  </a:lnTo>
                  <a:lnTo>
                    <a:pt x="3715" y="454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1258;p33"/>
            <p:cNvSpPr/>
            <p:nvPr/>
          </p:nvSpPr>
          <p:spPr>
            <a:xfrm>
              <a:off x="5837450" y="907550"/>
              <a:ext cx="87375" cy="72950"/>
            </a:xfrm>
            <a:custGeom>
              <a:avLst/>
              <a:gdLst/>
              <a:ahLst/>
              <a:cxnLst/>
              <a:rect l="l" t="t" r="r" b="b"/>
              <a:pathLst>
                <a:path w="3495" h="2918" extrusionOk="0">
                  <a:moveTo>
                    <a:pt x="1612" y="0"/>
                  </a:moveTo>
                  <a:cubicBezTo>
                    <a:pt x="917" y="0"/>
                    <a:pt x="312" y="500"/>
                    <a:pt x="182" y="1200"/>
                  </a:cubicBezTo>
                  <a:cubicBezTo>
                    <a:pt x="0" y="2158"/>
                    <a:pt x="769" y="2918"/>
                    <a:pt x="1617" y="2918"/>
                  </a:cubicBezTo>
                  <a:cubicBezTo>
                    <a:pt x="1893" y="2918"/>
                    <a:pt x="2177" y="2837"/>
                    <a:pt x="2440" y="2657"/>
                  </a:cubicBezTo>
                  <a:cubicBezTo>
                    <a:pt x="3495" y="1922"/>
                    <a:pt x="3148" y="265"/>
                    <a:pt x="1878" y="25"/>
                  </a:cubicBezTo>
                  <a:cubicBezTo>
                    <a:pt x="1789" y="8"/>
                    <a:pt x="1700" y="0"/>
                    <a:pt x="161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1259;p33"/>
            <p:cNvSpPr/>
            <p:nvPr/>
          </p:nvSpPr>
          <p:spPr>
            <a:xfrm>
              <a:off x="5860675" y="961275"/>
              <a:ext cx="19750" cy="69150"/>
            </a:xfrm>
            <a:custGeom>
              <a:avLst/>
              <a:gdLst/>
              <a:ahLst/>
              <a:cxnLst/>
              <a:rect l="l" t="t" r="r" b="b"/>
              <a:pathLst>
                <a:path w="790" h="2766" extrusionOk="0">
                  <a:moveTo>
                    <a:pt x="94" y="0"/>
                  </a:moveTo>
                  <a:lnTo>
                    <a:pt x="1" y="2739"/>
                  </a:lnTo>
                  <a:lnTo>
                    <a:pt x="696" y="2766"/>
                  </a:lnTo>
                  <a:lnTo>
                    <a:pt x="789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1260;p33"/>
            <p:cNvSpPr/>
            <p:nvPr/>
          </p:nvSpPr>
          <p:spPr>
            <a:xfrm>
              <a:off x="5811925" y="1024725"/>
              <a:ext cx="66150" cy="25750"/>
            </a:xfrm>
            <a:custGeom>
              <a:avLst/>
              <a:gdLst/>
              <a:ahLst/>
              <a:cxnLst/>
              <a:rect l="l" t="t" r="r" b="b"/>
              <a:pathLst>
                <a:path w="2646" h="1030" extrusionOk="0">
                  <a:moveTo>
                    <a:pt x="27" y="1"/>
                  </a:moveTo>
                  <a:lnTo>
                    <a:pt x="0" y="936"/>
                  </a:lnTo>
                  <a:lnTo>
                    <a:pt x="2605" y="1029"/>
                  </a:lnTo>
                  <a:lnTo>
                    <a:pt x="2646" y="94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1261;p33"/>
            <p:cNvSpPr/>
            <p:nvPr/>
          </p:nvSpPr>
          <p:spPr>
            <a:xfrm>
              <a:off x="5837450" y="907550"/>
              <a:ext cx="87375" cy="72950"/>
            </a:xfrm>
            <a:custGeom>
              <a:avLst/>
              <a:gdLst/>
              <a:ahLst/>
              <a:cxnLst/>
              <a:rect l="l" t="t" r="r" b="b"/>
              <a:pathLst>
                <a:path w="3495" h="2918" extrusionOk="0">
                  <a:moveTo>
                    <a:pt x="1612" y="0"/>
                  </a:moveTo>
                  <a:cubicBezTo>
                    <a:pt x="917" y="0"/>
                    <a:pt x="312" y="500"/>
                    <a:pt x="182" y="1200"/>
                  </a:cubicBezTo>
                  <a:cubicBezTo>
                    <a:pt x="0" y="2158"/>
                    <a:pt x="769" y="2918"/>
                    <a:pt x="1617" y="2918"/>
                  </a:cubicBezTo>
                  <a:cubicBezTo>
                    <a:pt x="1893" y="2918"/>
                    <a:pt x="2177" y="2837"/>
                    <a:pt x="2440" y="2657"/>
                  </a:cubicBezTo>
                  <a:cubicBezTo>
                    <a:pt x="3495" y="1922"/>
                    <a:pt x="3148" y="265"/>
                    <a:pt x="1878" y="25"/>
                  </a:cubicBezTo>
                  <a:cubicBezTo>
                    <a:pt x="1789" y="8"/>
                    <a:pt x="1700" y="0"/>
                    <a:pt x="16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1262;p33"/>
            <p:cNvSpPr/>
            <p:nvPr/>
          </p:nvSpPr>
          <p:spPr>
            <a:xfrm>
              <a:off x="5860675" y="961275"/>
              <a:ext cx="19750" cy="69150"/>
            </a:xfrm>
            <a:custGeom>
              <a:avLst/>
              <a:gdLst/>
              <a:ahLst/>
              <a:cxnLst/>
              <a:rect l="l" t="t" r="r" b="b"/>
              <a:pathLst>
                <a:path w="790" h="2766" extrusionOk="0">
                  <a:moveTo>
                    <a:pt x="94" y="0"/>
                  </a:moveTo>
                  <a:lnTo>
                    <a:pt x="1" y="2739"/>
                  </a:lnTo>
                  <a:lnTo>
                    <a:pt x="696" y="2766"/>
                  </a:lnTo>
                  <a:lnTo>
                    <a:pt x="789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1263;p33"/>
            <p:cNvSpPr/>
            <p:nvPr/>
          </p:nvSpPr>
          <p:spPr>
            <a:xfrm>
              <a:off x="5811925" y="1024725"/>
              <a:ext cx="66150" cy="25750"/>
            </a:xfrm>
            <a:custGeom>
              <a:avLst/>
              <a:gdLst/>
              <a:ahLst/>
              <a:cxnLst/>
              <a:rect l="l" t="t" r="r" b="b"/>
              <a:pathLst>
                <a:path w="2646" h="1030" extrusionOk="0">
                  <a:moveTo>
                    <a:pt x="27" y="1"/>
                  </a:moveTo>
                  <a:lnTo>
                    <a:pt x="0" y="936"/>
                  </a:lnTo>
                  <a:lnTo>
                    <a:pt x="2605" y="1029"/>
                  </a:lnTo>
                  <a:lnTo>
                    <a:pt x="2646" y="94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1264;p33"/>
            <p:cNvSpPr/>
            <p:nvPr/>
          </p:nvSpPr>
          <p:spPr>
            <a:xfrm>
              <a:off x="5872700" y="508500"/>
              <a:ext cx="102575" cy="233550"/>
            </a:xfrm>
            <a:custGeom>
              <a:avLst/>
              <a:gdLst/>
              <a:ahLst/>
              <a:cxnLst/>
              <a:rect l="l" t="t" r="r" b="b"/>
              <a:pathLst>
                <a:path w="4103" h="9342" extrusionOk="0">
                  <a:moveTo>
                    <a:pt x="782" y="0"/>
                  </a:moveTo>
                  <a:cubicBezTo>
                    <a:pt x="713" y="0"/>
                    <a:pt x="644" y="11"/>
                    <a:pt x="575" y="34"/>
                  </a:cubicBezTo>
                  <a:cubicBezTo>
                    <a:pt x="201" y="154"/>
                    <a:pt x="1" y="542"/>
                    <a:pt x="121" y="916"/>
                  </a:cubicBezTo>
                  <a:lnTo>
                    <a:pt x="2660" y="8865"/>
                  </a:lnTo>
                  <a:cubicBezTo>
                    <a:pt x="2756" y="9155"/>
                    <a:pt x="3025" y="9341"/>
                    <a:pt x="3321" y="9341"/>
                  </a:cubicBezTo>
                  <a:cubicBezTo>
                    <a:pt x="3393" y="9341"/>
                    <a:pt x="3468" y="9330"/>
                    <a:pt x="3541" y="9306"/>
                  </a:cubicBezTo>
                  <a:cubicBezTo>
                    <a:pt x="3902" y="9186"/>
                    <a:pt x="4102" y="8799"/>
                    <a:pt x="3996" y="8438"/>
                  </a:cubicBezTo>
                  <a:lnTo>
                    <a:pt x="1444" y="488"/>
                  </a:lnTo>
                  <a:cubicBezTo>
                    <a:pt x="1346" y="196"/>
                    <a:pt x="1074" y="0"/>
                    <a:pt x="78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1265;p33"/>
            <p:cNvSpPr/>
            <p:nvPr/>
          </p:nvSpPr>
          <p:spPr>
            <a:xfrm>
              <a:off x="5872700" y="508500"/>
              <a:ext cx="102575" cy="233550"/>
            </a:xfrm>
            <a:custGeom>
              <a:avLst/>
              <a:gdLst/>
              <a:ahLst/>
              <a:cxnLst/>
              <a:rect l="l" t="t" r="r" b="b"/>
              <a:pathLst>
                <a:path w="4103" h="9342" extrusionOk="0">
                  <a:moveTo>
                    <a:pt x="782" y="0"/>
                  </a:moveTo>
                  <a:cubicBezTo>
                    <a:pt x="713" y="0"/>
                    <a:pt x="644" y="11"/>
                    <a:pt x="575" y="34"/>
                  </a:cubicBezTo>
                  <a:cubicBezTo>
                    <a:pt x="201" y="154"/>
                    <a:pt x="1" y="542"/>
                    <a:pt x="121" y="916"/>
                  </a:cubicBezTo>
                  <a:lnTo>
                    <a:pt x="2660" y="8865"/>
                  </a:lnTo>
                  <a:cubicBezTo>
                    <a:pt x="2756" y="9155"/>
                    <a:pt x="3025" y="9341"/>
                    <a:pt x="3321" y="9341"/>
                  </a:cubicBezTo>
                  <a:cubicBezTo>
                    <a:pt x="3393" y="9341"/>
                    <a:pt x="3468" y="9330"/>
                    <a:pt x="3541" y="9306"/>
                  </a:cubicBezTo>
                  <a:cubicBezTo>
                    <a:pt x="3902" y="9186"/>
                    <a:pt x="4102" y="8799"/>
                    <a:pt x="3996" y="8438"/>
                  </a:cubicBezTo>
                  <a:lnTo>
                    <a:pt x="1444" y="488"/>
                  </a:lnTo>
                  <a:cubicBezTo>
                    <a:pt x="1346" y="196"/>
                    <a:pt x="1074" y="0"/>
                    <a:pt x="7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1266;p33"/>
            <p:cNvSpPr/>
            <p:nvPr/>
          </p:nvSpPr>
          <p:spPr>
            <a:xfrm>
              <a:off x="5951200" y="310025"/>
              <a:ext cx="245200" cy="41175"/>
            </a:xfrm>
            <a:custGeom>
              <a:avLst/>
              <a:gdLst/>
              <a:ahLst/>
              <a:cxnLst/>
              <a:rect l="l" t="t" r="r" b="b"/>
              <a:pathLst>
                <a:path w="9808" h="1647" extrusionOk="0">
                  <a:moveTo>
                    <a:pt x="8261" y="0"/>
                  </a:moveTo>
                  <a:cubicBezTo>
                    <a:pt x="7724" y="0"/>
                    <a:pt x="7044" y="43"/>
                    <a:pt x="6213" y="170"/>
                  </a:cubicBezTo>
                  <a:cubicBezTo>
                    <a:pt x="3782" y="544"/>
                    <a:pt x="1" y="558"/>
                    <a:pt x="695" y="985"/>
                  </a:cubicBezTo>
                  <a:cubicBezTo>
                    <a:pt x="1059" y="1221"/>
                    <a:pt x="3061" y="1647"/>
                    <a:pt x="5153" y="1647"/>
                  </a:cubicBezTo>
                  <a:cubicBezTo>
                    <a:pt x="6979" y="1647"/>
                    <a:pt x="8873" y="1322"/>
                    <a:pt x="9807" y="264"/>
                  </a:cubicBezTo>
                  <a:lnTo>
                    <a:pt x="9794" y="157"/>
                  </a:lnTo>
                  <a:cubicBezTo>
                    <a:pt x="9794" y="157"/>
                    <a:pt x="9296" y="0"/>
                    <a:pt x="826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1267;p33"/>
            <p:cNvSpPr/>
            <p:nvPr/>
          </p:nvSpPr>
          <p:spPr>
            <a:xfrm>
              <a:off x="6214750" y="299575"/>
              <a:ext cx="22725" cy="44450"/>
            </a:xfrm>
            <a:custGeom>
              <a:avLst/>
              <a:gdLst/>
              <a:ahLst/>
              <a:cxnLst/>
              <a:rect l="l" t="t" r="r" b="b"/>
              <a:pathLst>
                <a:path w="909" h="1778" extrusionOk="0">
                  <a:moveTo>
                    <a:pt x="722" y="0"/>
                  </a:moveTo>
                  <a:lnTo>
                    <a:pt x="0" y="81"/>
                  </a:lnTo>
                  <a:lnTo>
                    <a:pt x="187" y="1777"/>
                  </a:lnTo>
                  <a:lnTo>
                    <a:pt x="909" y="1684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1268;p33"/>
            <p:cNvSpPr/>
            <p:nvPr/>
          </p:nvSpPr>
          <p:spPr>
            <a:xfrm>
              <a:off x="6192025" y="291900"/>
              <a:ext cx="65500" cy="36750"/>
            </a:xfrm>
            <a:custGeom>
              <a:avLst/>
              <a:gdLst/>
              <a:ahLst/>
              <a:cxnLst/>
              <a:rect l="l" t="t" r="r" b="b"/>
              <a:pathLst>
                <a:path w="2620" h="1470" extrusionOk="0">
                  <a:moveTo>
                    <a:pt x="2486" y="0"/>
                  </a:moveTo>
                  <a:lnTo>
                    <a:pt x="1" y="281"/>
                  </a:lnTo>
                  <a:lnTo>
                    <a:pt x="134" y="1470"/>
                  </a:lnTo>
                  <a:lnTo>
                    <a:pt x="2619" y="1189"/>
                  </a:lnTo>
                  <a:lnTo>
                    <a:pt x="248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1269;p33"/>
            <p:cNvSpPr/>
            <p:nvPr/>
          </p:nvSpPr>
          <p:spPr>
            <a:xfrm>
              <a:off x="6255825" y="270925"/>
              <a:ext cx="229975" cy="54175"/>
            </a:xfrm>
            <a:custGeom>
              <a:avLst/>
              <a:gdLst/>
              <a:ahLst/>
              <a:cxnLst/>
              <a:rect l="l" t="t" r="r" b="b"/>
              <a:pathLst>
                <a:path w="9199" h="2167" extrusionOk="0">
                  <a:moveTo>
                    <a:pt x="8779" y="0"/>
                  </a:moveTo>
                  <a:cubicBezTo>
                    <a:pt x="7875" y="0"/>
                    <a:pt x="5337" y="511"/>
                    <a:pt x="3488" y="652"/>
                  </a:cubicBezTo>
                  <a:cubicBezTo>
                    <a:pt x="1029" y="826"/>
                    <a:pt x="0" y="1440"/>
                    <a:pt x="0" y="1440"/>
                  </a:cubicBezTo>
                  <a:lnTo>
                    <a:pt x="14" y="1561"/>
                  </a:lnTo>
                  <a:cubicBezTo>
                    <a:pt x="627" y="1997"/>
                    <a:pt x="1461" y="2167"/>
                    <a:pt x="2377" y="2167"/>
                  </a:cubicBezTo>
                  <a:cubicBezTo>
                    <a:pt x="5133" y="2167"/>
                    <a:pt x="8628" y="629"/>
                    <a:pt x="9059" y="198"/>
                  </a:cubicBezTo>
                  <a:cubicBezTo>
                    <a:pt x="9198" y="55"/>
                    <a:pt x="9077" y="0"/>
                    <a:pt x="877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1270;p33"/>
            <p:cNvSpPr/>
            <p:nvPr/>
          </p:nvSpPr>
          <p:spPr>
            <a:xfrm>
              <a:off x="6179675" y="336525"/>
              <a:ext cx="116600" cy="139875"/>
            </a:xfrm>
            <a:custGeom>
              <a:avLst/>
              <a:gdLst/>
              <a:ahLst/>
              <a:cxnLst/>
              <a:rect l="l" t="t" r="r" b="b"/>
              <a:pathLst>
                <a:path w="4664" h="5595" extrusionOk="0">
                  <a:moveTo>
                    <a:pt x="3588" y="1"/>
                  </a:moveTo>
                  <a:cubicBezTo>
                    <a:pt x="3563" y="1"/>
                    <a:pt x="3539" y="2"/>
                    <a:pt x="3514" y="5"/>
                  </a:cubicBezTo>
                  <a:lnTo>
                    <a:pt x="561" y="339"/>
                  </a:lnTo>
                  <a:cubicBezTo>
                    <a:pt x="241" y="380"/>
                    <a:pt x="0" y="673"/>
                    <a:pt x="40" y="994"/>
                  </a:cubicBezTo>
                  <a:lnTo>
                    <a:pt x="508" y="5083"/>
                  </a:lnTo>
                  <a:cubicBezTo>
                    <a:pt x="545" y="5378"/>
                    <a:pt x="787" y="5595"/>
                    <a:pt x="1087" y="5595"/>
                  </a:cubicBezTo>
                  <a:cubicBezTo>
                    <a:pt x="1112" y="5595"/>
                    <a:pt x="1137" y="5593"/>
                    <a:pt x="1163" y="5590"/>
                  </a:cubicBezTo>
                  <a:lnTo>
                    <a:pt x="4115" y="5256"/>
                  </a:lnTo>
                  <a:cubicBezTo>
                    <a:pt x="4436" y="5216"/>
                    <a:pt x="4663" y="4936"/>
                    <a:pt x="4623" y="4602"/>
                  </a:cubicBezTo>
                  <a:lnTo>
                    <a:pt x="4155" y="513"/>
                  </a:lnTo>
                  <a:cubicBezTo>
                    <a:pt x="4131" y="217"/>
                    <a:pt x="3878" y="1"/>
                    <a:pt x="358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1271;p33"/>
            <p:cNvSpPr/>
            <p:nvPr/>
          </p:nvSpPr>
          <p:spPr>
            <a:xfrm>
              <a:off x="6179675" y="336525"/>
              <a:ext cx="116600" cy="139875"/>
            </a:xfrm>
            <a:custGeom>
              <a:avLst/>
              <a:gdLst/>
              <a:ahLst/>
              <a:cxnLst/>
              <a:rect l="l" t="t" r="r" b="b"/>
              <a:pathLst>
                <a:path w="4664" h="5595" extrusionOk="0">
                  <a:moveTo>
                    <a:pt x="3588" y="1"/>
                  </a:moveTo>
                  <a:cubicBezTo>
                    <a:pt x="3563" y="1"/>
                    <a:pt x="3539" y="2"/>
                    <a:pt x="3514" y="5"/>
                  </a:cubicBezTo>
                  <a:lnTo>
                    <a:pt x="561" y="339"/>
                  </a:lnTo>
                  <a:cubicBezTo>
                    <a:pt x="241" y="380"/>
                    <a:pt x="0" y="673"/>
                    <a:pt x="40" y="994"/>
                  </a:cubicBezTo>
                  <a:lnTo>
                    <a:pt x="508" y="5083"/>
                  </a:lnTo>
                  <a:cubicBezTo>
                    <a:pt x="545" y="5378"/>
                    <a:pt x="787" y="5595"/>
                    <a:pt x="1087" y="5595"/>
                  </a:cubicBezTo>
                  <a:cubicBezTo>
                    <a:pt x="1112" y="5595"/>
                    <a:pt x="1137" y="5593"/>
                    <a:pt x="1163" y="5590"/>
                  </a:cubicBezTo>
                  <a:lnTo>
                    <a:pt x="4115" y="5256"/>
                  </a:lnTo>
                  <a:cubicBezTo>
                    <a:pt x="4436" y="5216"/>
                    <a:pt x="4663" y="4936"/>
                    <a:pt x="4623" y="4602"/>
                  </a:cubicBezTo>
                  <a:lnTo>
                    <a:pt x="4155" y="513"/>
                  </a:lnTo>
                  <a:cubicBezTo>
                    <a:pt x="4131" y="217"/>
                    <a:pt x="3878" y="1"/>
                    <a:pt x="35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1272;p33"/>
            <p:cNvSpPr/>
            <p:nvPr/>
          </p:nvSpPr>
          <p:spPr>
            <a:xfrm>
              <a:off x="5322250" y="475600"/>
              <a:ext cx="713825" cy="119950"/>
            </a:xfrm>
            <a:custGeom>
              <a:avLst/>
              <a:gdLst/>
              <a:ahLst/>
              <a:cxnLst/>
              <a:rect l="l" t="t" r="r" b="b"/>
              <a:pathLst>
                <a:path w="28553" h="4798" extrusionOk="0">
                  <a:moveTo>
                    <a:pt x="28378" y="0"/>
                  </a:moveTo>
                  <a:lnTo>
                    <a:pt x="0" y="3247"/>
                  </a:lnTo>
                  <a:lnTo>
                    <a:pt x="187" y="4797"/>
                  </a:lnTo>
                  <a:lnTo>
                    <a:pt x="28552" y="1550"/>
                  </a:lnTo>
                  <a:lnTo>
                    <a:pt x="2837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1273;p33"/>
            <p:cNvSpPr/>
            <p:nvPr/>
          </p:nvSpPr>
          <p:spPr>
            <a:xfrm>
              <a:off x="5322250" y="475600"/>
              <a:ext cx="713825" cy="119950"/>
            </a:xfrm>
            <a:custGeom>
              <a:avLst/>
              <a:gdLst/>
              <a:ahLst/>
              <a:cxnLst/>
              <a:rect l="l" t="t" r="r" b="b"/>
              <a:pathLst>
                <a:path w="28553" h="4798" extrusionOk="0">
                  <a:moveTo>
                    <a:pt x="28378" y="0"/>
                  </a:moveTo>
                  <a:lnTo>
                    <a:pt x="0" y="3247"/>
                  </a:lnTo>
                  <a:lnTo>
                    <a:pt x="187" y="4797"/>
                  </a:lnTo>
                  <a:lnTo>
                    <a:pt x="28552" y="1550"/>
                  </a:lnTo>
                  <a:lnTo>
                    <a:pt x="283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1274;p33"/>
            <p:cNvSpPr/>
            <p:nvPr/>
          </p:nvSpPr>
          <p:spPr>
            <a:xfrm>
              <a:off x="6003300" y="446875"/>
              <a:ext cx="72175" cy="53125"/>
            </a:xfrm>
            <a:custGeom>
              <a:avLst/>
              <a:gdLst/>
              <a:ahLst/>
              <a:cxnLst/>
              <a:rect l="l" t="t" r="r" b="b"/>
              <a:pathLst>
                <a:path w="2887" h="2125" extrusionOk="0">
                  <a:moveTo>
                    <a:pt x="2686" y="0"/>
                  </a:moveTo>
                  <a:lnTo>
                    <a:pt x="1" y="294"/>
                  </a:lnTo>
                  <a:lnTo>
                    <a:pt x="215" y="2125"/>
                  </a:lnTo>
                  <a:lnTo>
                    <a:pt x="2887" y="1818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1275;p33"/>
            <p:cNvSpPr/>
            <p:nvPr/>
          </p:nvSpPr>
          <p:spPr>
            <a:xfrm>
              <a:off x="6025350" y="490625"/>
              <a:ext cx="36425" cy="42550"/>
            </a:xfrm>
            <a:custGeom>
              <a:avLst/>
              <a:gdLst/>
              <a:ahLst/>
              <a:cxnLst/>
              <a:rect l="l" t="t" r="r" b="b"/>
              <a:pathLst>
                <a:path w="1457" h="1702" extrusionOk="0">
                  <a:moveTo>
                    <a:pt x="1310" y="1"/>
                  </a:moveTo>
                  <a:lnTo>
                    <a:pt x="1" y="148"/>
                  </a:lnTo>
                  <a:lnTo>
                    <a:pt x="121" y="1123"/>
                  </a:lnTo>
                  <a:cubicBezTo>
                    <a:pt x="158" y="1459"/>
                    <a:pt x="438" y="1702"/>
                    <a:pt x="768" y="1702"/>
                  </a:cubicBezTo>
                  <a:cubicBezTo>
                    <a:pt x="792" y="1702"/>
                    <a:pt x="817" y="1700"/>
                    <a:pt x="842" y="1698"/>
                  </a:cubicBezTo>
                  <a:cubicBezTo>
                    <a:pt x="1203" y="1657"/>
                    <a:pt x="1457" y="1337"/>
                    <a:pt x="1417" y="976"/>
                  </a:cubicBezTo>
                  <a:lnTo>
                    <a:pt x="131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1276;p33"/>
            <p:cNvSpPr/>
            <p:nvPr/>
          </p:nvSpPr>
          <p:spPr>
            <a:xfrm>
              <a:off x="5657925" y="286550"/>
              <a:ext cx="15050" cy="31750"/>
            </a:xfrm>
            <a:custGeom>
              <a:avLst/>
              <a:gdLst/>
              <a:ahLst/>
              <a:cxnLst/>
              <a:rect l="l" t="t" r="r" b="b"/>
              <a:pathLst>
                <a:path w="602" h="1270" extrusionOk="0">
                  <a:moveTo>
                    <a:pt x="455" y="0"/>
                  </a:moveTo>
                  <a:lnTo>
                    <a:pt x="1" y="54"/>
                  </a:lnTo>
                  <a:lnTo>
                    <a:pt x="134" y="1270"/>
                  </a:lnTo>
                  <a:lnTo>
                    <a:pt x="602" y="121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1277;p33"/>
            <p:cNvSpPr/>
            <p:nvPr/>
          </p:nvSpPr>
          <p:spPr>
            <a:xfrm>
              <a:off x="5628550" y="271775"/>
              <a:ext cx="69500" cy="24550"/>
            </a:xfrm>
            <a:custGeom>
              <a:avLst/>
              <a:gdLst/>
              <a:ahLst/>
              <a:cxnLst/>
              <a:rect l="l" t="t" r="r" b="b"/>
              <a:pathLst>
                <a:path w="2780" h="982" extrusionOk="0">
                  <a:moveTo>
                    <a:pt x="2385" y="0"/>
                  </a:moveTo>
                  <a:cubicBezTo>
                    <a:pt x="2370" y="0"/>
                    <a:pt x="2354" y="1"/>
                    <a:pt x="2338" y="3"/>
                  </a:cubicBezTo>
                  <a:lnTo>
                    <a:pt x="361" y="231"/>
                  </a:lnTo>
                  <a:cubicBezTo>
                    <a:pt x="147" y="244"/>
                    <a:pt x="0" y="431"/>
                    <a:pt x="27" y="645"/>
                  </a:cubicBezTo>
                  <a:cubicBezTo>
                    <a:pt x="52" y="830"/>
                    <a:pt x="214" y="982"/>
                    <a:pt x="397" y="982"/>
                  </a:cubicBezTo>
                  <a:cubicBezTo>
                    <a:pt x="412" y="982"/>
                    <a:pt x="426" y="981"/>
                    <a:pt x="441" y="979"/>
                  </a:cubicBezTo>
                  <a:lnTo>
                    <a:pt x="2418" y="752"/>
                  </a:lnTo>
                  <a:cubicBezTo>
                    <a:pt x="2632" y="725"/>
                    <a:pt x="2779" y="538"/>
                    <a:pt x="2752" y="337"/>
                  </a:cubicBezTo>
                  <a:cubicBezTo>
                    <a:pt x="2728" y="141"/>
                    <a:pt x="2567" y="0"/>
                    <a:pt x="238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1278;p33"/>
            <p:cNvSpPr/>
            <p:nvPr/>
          </p:nvSpPr>
          <p:spPr>
            <a:xfrm>
              <a:off x="5460850" y="298300"/>
              <a:ext cx="410925" cy="198025"/>
            </a:xfrm>
            <a:custGeom>
              <a:avLst/>
              <a:gdLst/>
              <a:ahLst/>
              <a:cxnLst/>
              <a:rect l="l" t="t" r="r" b="b"/>
              <a:pathLst>
                <a:path w="16437" h="7921" extrusionOk="0">
                  <a:moveTo>
                    <a:pt x="12368" y="1"/>
                  </a:moveTo>
                  <a:cubicBezTo>
                    <a:pt x="12224" y="1"/>
                    <a:pt x="12079" y="9"/>
                    <a:pt x="11932" y="25"/>
                  </a:cubicBezTo>
                  <a:lnTo>
                    <a:pt x="3929" y="947"/>
                  </a:lnTo>
                  <a:cubicBezTo>
                    <a:pt x="1578" y="1214"/>
                    <a:pt x="1" y="3485"/>
                    <a:pt x="589" y="5783"/>
                  </a:cubicBezTo>
                  <a:lnTo>
                    <a:pt x="1123" y="7921"/>
                  </a:lnTo>
                  <a:lnTo>
                    <a:pt x="16087" y="6211"/>
                  </a:lnTo>
                  <a:lnTo>
                    <a:pt x="16261" y="4207"/>
                  </a:lnTo>
                  <a:cubicBezTo>
                    <a:pt x="16437" y="1909"/>
                    <a:pt x="14607" y="1"/>
                    <a:pt x="1236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1279;p33"/>
            <p:cNvSpPr/>
            <p:nvPr/>
          </p:nvSpPr>
          <p:spPr>
            <a:xfrm>
              <a:off x="5460850" y="298300"/>
              <a:ext cx="410925" cy="198025"/>
            </a:xfrm>
            <a:custGeom>
              <a:avLst/>
              <a:gdLst/>
              <a:ahLst/>
              <a:cxnLst/>
              <a:rect l="l" t="t" r="r" b="b"/>
              <a:pathLst>
                <a:path w="16437" h="7921" extrusionOk="0">
                  <a:moveTo>
                    <a:pt x="12368" y="1"/>
                  </a:moveTo>
                  <a:cubicBezTo>
                    <a:pt x="12224" y="1"/>
                    <a:pt x="12079" y="9"/>
                    <a:pt x="11932" y="25"/>
                  </a:cubicBezTo>
                  <a:lnTo>
                    <a:pt x="3929" y="947"/>
                  </a:lnTo>
                  <a:cubicBezTo>
                    <a:pt x="1578" y="1214"/>
                    <a:pt x="1" y="3485"/>
                    <a:pt x="589" y="5783"/>
                  </a:cubicBezTo>
                  <a:lnTo>
                    <a:pt x="1123" y="7921"/>
                  </a:lnTo>
                  <a:lnTo>
                    <a:pt x="16087" y="6211"/>
                  </a:lnTo>
                  <a:lnTo>
                    <a:pt x="16261" y="4207"/>
                  </a:lnTo>
                  <a:cubicBezTo>
                    <a:pt x="16437" y="1909"/>
                    <a:pt x="14607" y="1"/>
                    <a:pt x="123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1280;p33"/>
            <p:cNvSpPr/>
            <p:nvPr/>
          </p:nvSpPr>
          <p:spPr>
            <a:xfrm>
              <a:off x="5606825" y="355675"/>
              <a:ext cx="10725" cy="45800"/>
            </a:xfrm>
            <a:custGeom>
              <a:avLst/>
              <a:gdLst/>
              <a:ahLst/>
              <a:cxnLst/>
              <a:rect l="l" t="t" r="r" b="b"/>
              <a:pathLst>
                <a:path w="429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28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1281;p33"/>
            <p:cNvSpPr/>
            <p:nvPr/>
          </p:nvSpPr>
          <p:spPr>
            <a:xfrm>
              <a:off x="5627200" y="353350"/>
              <a:ext cx="10725" cy="45775"/>
            </a:xfrm>
            <a:custGeom>
              <a:avLst/>
              <a:gdLst/>
              <a:ahLst/>
              <a:cxnLst/>
              <a:rect l="l" t="t" r="r" b="b"/>
              <a:pathLst>
                <a:path w="429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28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1282;p33"/>
            <p:cNvSpPr/>
            <p:nvPr/>
          </p:nvSpPr>
          <p:spPr>
            <a:xfrm>
              <a:off x="5647575" y="351000"/>
              <a:ext cx="10725" cy="45800"/>
            </a:xfrm>
            <a:custGeom>
              <a:avLst/>
              <a:gdLst/>
              <a:ahLst/>
              <a:cxnLst/>
              <a:rect l="l" t="t" r="r" b="b"/>
              <a:pathLst>
                <a:path w="429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28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1283;p33"/>
            <p:cNvSpPr/>
            <p:nvPr/>
          </p:nvSpPr>
          <p:spPr>
            <a:xfrm>
              <a:off x="5667950" y="348675"/>
              <a:ext cx="10725" cy="45775"/>
            </a:xfrm>
            <a:custGeom>
              <a:avLst/>
              <a:gdLst/>
              <a:ahLst/>
              <a:cxnLst/>
              <a:rect l="l" t="t" r="r" b="b"/>
              <a:pathLst>
                <a:path w="429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28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1284;p33"/>
            <p:cNvSpPr/>
            <p:nvPr/>
          </p:nvSpPr>
          <p:spPr>
            <a:xfrm>
              <a:off x="5688325" y="346325"/>
              <a:ext cx="10375" cy="45800"/>
            </a:xfrm>
            <a:custGeom>
              <a:avLst/>
              <a:gdLst/>
              <a:ahLst/>
              <a:cxnLst/>
              <a:rect l="l" t="t" r="r" b="b"/>
              <a:pathLst>
                <a:path w="415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15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1285;p33"/>
            <p:cNvSpPr/>
            <p:nvPr/>
          </p:nvSpPr>
          <p:spPr>
            <a:xfrm>
              <a:off x="5708700" y="344000"/>
              <a:ext cx="10375" cy="45775"/>
            </a:xfrm>
            <a:custGeom>
              <a:avLst/>
              <a:gdLst/>
              <a:ahLst/>
              <a:cxnLst/>
              <a:rect l="l" t="t" r="r" b="b"/>
              <a:pathLst>
                <a:path w="415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15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1286;p33"/>
            <p:cNvSpPr/>
            <p:nvPr/>
          </p:nvSpPr>
          <p:spPr>
            <a:xfrm>
              <a:off x="5490600" y="455550"/>
              <a:ext cx="388800" cy="236050"/>
            </a:xfrm>
            <a:custGeom>
              <a:avLst/>
              <a:gdLst/>
              <a:ahLst/>
              <a:cxnLst/>
              <a:rect l="l" t="t" r="r" b="b"/>
              <a:pathLst>
                <a:path w="15552" h="9442" extrusionOk="0">
                  <a:moveTo>
                    <a:pt x="14951" y="1"/>
                  </a:moveTo>
                  <a:lnTo>
                    <a:pt x="0" y="1711"/>
                  </a:lnTo>
                  <a:lnTo>
                    <a:pt x="120" y="2767"/>
                  </a:lnTo>
                  <a:cubicBezTo>
                    <a:pt x="555" y="6607"/>
                    <a:pt x="3823" y="9442"/>
                    <a:pt x="7601" y="9442"/>
                  </a:cubicBezTo>
                  <a:cubicBezTo>
                    <a:pt x="7884" y="9442"/>
                    <a:pt x="8170" y="9426"/>
                    <a:pt x="8457" y="9393"/>
                  </a:cubicBezTo>
                  <a:cubicBezTo>
                    <a:pt x="12586" y="8926"/>
                    <a:pt x="15552" y="5185"/>
                    <a:pt x="15071" y="1056"/>
                  </a:cubicBezTo>
                  <a:lnTo>
                    <a:pt x="1495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1287;p33"/>
            <p:cNvSpPr/>
            <p:nvPr/>
          </p:nvSpPr>
          <p:spPr>
            <a:xfrm>
              <a:off x="5618175" y="560375"/>
              <a:ext cx="136425" cy="114550"/>
            </a:xfrm>
            <a:custGeom>
              <a:avLst/>
              <a:gdLst/>
              <a:ahLst/>
              <a:cxnLst/>
              <a:rect l="l" t="t" r="r" b="b"/>
              <a:pathLst>
                <a:path w="5457" h="4582" extrusionOk="0">
                  <a:moveTo>
                    <a:pt x="3020" y="1"/>
                  </a:moveTo>
                  <a:cubicBezTo>
                    <a:pt x="2932" y="1"/>
                    <a:pt x="2843" y="6"/>
                    <a:pt x="2753" y="16"/>
                  </a:cubicBezTo>
                  <a:cubicBezTo>
                    <a:pt x="736" y="244"/>
                    <a:pt x="1" y="2809"/>
                    <a:pt x="1591" y="4078"/>
                  </a:cubicBezTo>
                  <a:cubicBezTo>
                    <a:pt x="2031" y="4427"/>
                    <a:pt x="2525" y="4582"/>
                    <a:pt x="3006" y="4582"/>
                  </a:cubicBezTo>
                  <a:cubicBezTo>
                    <a:pt x="4278" y="4582"/>
                    <a:pt x="5456" y="3498"/>
                    <a:pt x="5292" y="2034"/>
                  </a:cubicBezTo>
                  <a:cubicBezTo>
                    <a:pt x="5155" y="868"/>
                    <a:pt x="4166" y="1"/>
                    <a:pt x="30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1288;p33"/>
            <p:cNvSpPr/>
            <p:nvPr/>
          </p:nvSpPr>
          <p:spPr>
            <a:xfrm>
              <a:off x="4830575" y="430600"/>
              <a:ext cx="244850" cy="41050"/>
            </a:xfrm>
            <a:custGeom>
              <a:avLst/>
              <a:gdLst/>
              <a:ahLst/>
              <a:cxnLst/>
              <a:rect l="l" t="t" r="r" b="b"/>
              <a:pathLst>
                <a:path w="9794" h="1642" extrusionOk="0">
                  <a:moveTo>
                    <a:pt x="8261" y="1"/>
                  </a:moveTo>
                  <a:cubicBezTo>
                    <a:pt x="7724" y="1"/>
                    <a:pt x="7043" y="43"/>
                    <a:pt x="6213" y="170"/>
                  </a:cubicBezTo>
                  <a:cubicBezTo>
                    <a:pt x="3768" y="545"/>
                    <a:pt x="0" y="545"/>
                    <a:pt x="682" y="985"/>
                  </a:cubicBezTo>
                  <a:cubicBezTo>
                    <a:pt x="1045" y="1221"/>
                    <a:pt x="3044" y="1642"/>
                    <a:pt x="5134" y="1642"/>
                  </a:cubicBezTo>
                  <a:cubicBezTo>
                    <a:pt x="6964" y="1642"/>
                    <a:pt x="8864" y="1318"/>
                    <a:pt x="9794" y="264"/>
                  </a:cubicBezTo>
                  <a:lnTo>
                    <a:pt x="9794" y="157"/>
                  </a:lnTo>
                  <a:cubicBezTo>
                    <a:pt x="9794" y="157"/>
                    <a:pt x="9295" y="1"/>
                    <a:pt x="826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1289;p33"/>
            <p:cNvSpPr/>
            <p:nvPr/>
          </p:nvSpPr>
          <p:spPr>
            <a:xfrm>
              <a:off x="5093775" y="419825"/>
              <a:ext cx="22750" cy="44450"/>
            </a:xfrm>
            <a:custGeom>
              <a:avLst/>
              <a:gdLst/>
              <a:ahLst/>
              <a:cxnLst/>
              <a:rect l="l" t="t" r="r" b="b"/>
              <a:pathLst>
                <a:path w="910" h="1778" extrusionOk="0">
                  <a:moveTo>
                    <a:pt x="722" y="0"/>
                  </a:moveTo>
                  <a:lnTo>
                    <a:pt x="0" y="80"/>
                  </a:lnTo>
                  <a:lnTo>
                    <a:pt x="201" y="1777"/>
                  </a:lnTo>
                  <a:lnTo>
                    <a:pt x="909" y="1684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1290;p33"/>
            <p:cNvSpPr/>
            <p:nvPr/>
          </p:nvSpPr>
          <p:spPr>
            <a:xfrm>
              <a:off x="5071050" y="412475"/>
              <a:ext cx="65500" cy="36750"/>
            </a:xfrm>
            <a:custGeom>
              <a:avLst/>
              <a:gdLst/>
              <a:ahLst/>
              <a:cxnLst/>
              <a:rect l="l" t="t" r="r" b="b"/>
              <a:pathLst>
                <a:path w="2620" h="1470" extrusionOk="0">
                  <a:moveTo>
                    <a:pt x="2486" y="0"/>
                  </a:moveTo>
                  <a:lnTo>
                    <a:pt x="1" y="281"/>
                  </a:lnTo>
                  <a:lnTo>
                    <a:pt x="148" y="1470"/>
                  </a:lnTo>
                  <a:lnTo>
                    <a:pt x="2620" y="1189"/>
                  </a:lnTo>
                  <a:lnTo>
                    <a:pt x="248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1291;p33"/>
            <p:cNvSpPr/>
            <p:nvPr/>
          </p:nvSpPr>
          <p:spPr>
            <a:xfrm>
              <a:off x="5135200" y="391450"/>
              <a:ext cx="229750" cy="54100"/>
            </a:xfrm>
            <a:custGeom>
              <a:avLst/>
              <a:gdLst/>
              <a:ahLst/>
              <a:cxnLst/>
              <a:rect l="l" t="t" r="r" b="b"/>
              <a:pathLst>
                <a:path w="9190" h="2164" extrusionOk="0">
                  <a:moveTo>
                    <a:pt x="8763" y="0"/>
                  </a:moveTo>
                  <a:cubicBezTo>
                    <a:pt x="7856" y="0"/>
                    <a:pt x="5330" y="501"/>
                    <a:pt x="3487" y="641"/>
                  </a:cubicBezTo>
                  <a:cubicBezTo>
                    <a:pt x="1029" y="828"/>
                    <a:pt x="0" y="1443"/>
                    <a:pt x="0" y="1443"/>
                  </a:cubicBezTo>
                  <a:lnTo>
                    <a:pt x="0" y="1549"/>
                  </a:lnTo>
                  <a:cubicBezTo>
                    <a:pt x="620" y="1992"/>
                    <a:pt x="1463" y="2163"/>
                    <a:pt x="2386" y="2163"/>
                  </a:cubicBezTo>
                  <a:cubicBezTo>
                    <a:pt x="5145" y="2163"/>
                    <a:pt x="8625" y="630"/>
                    <a:pt x="9045" y="200"/>
                  </a:cubicBezTo>
                  <a:cubicBezTo>
                    <a:pt x="9189" y="56"/>
                    <a:pt x="9067" y="0"/>
                    <a:pt x="876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1292;p33"/>
            <p:cNvSpPr/>
            <p:nvPr/>
          </p:nvSpPr>
          <p:spPr>
            <a:xfrm>
              <a:off x="5059025" y="456850"/>
              <a:ext cx="116600" cy="140125"/>
            </a:xfrm>
            <a:custGeom>
              <a:avLst/>
              <a:gdLst/>
              <a:ahLst/>
              <a:cxnLst/>
              <a:rect l="l" t="t" r="r" b="b"/>
              <a:pathLst>
                <a:path w="4664" h="5605" extrusionOk="0">
                  <a:moveTo>
                    <a:pt x="3553" y="0"/>
                  </a:moveTo>
                  <a:cubicBezTo>
                    <a:pt x="3536" y="0"/>
                    <a:pt x="3519" y="1"/>
                    <a:pt x="3501" y="2"/>
                  </a:cubicBezTo>
                  <a:lnTo>
                    <a:pt x="549" y="350"/>
                  </a:lnTo>
                  <a:cubicBezTo>
                    <a:pt x="228" y="376"/>
                    <a:pt x="1" y="670"/>
                    <a:pt x="41" y="991"/>
                  </a:cubicBezTo>
                  <a:lnTo>
                    <a:pt x="509" y="5079"/>
                  </a:lnTo>
                  <a:cubicBezTo>
                    <a:pt x="533" y="5377"/>
                    <a:pt x="788" y="5605"/>
                    <a:pt x="1080" y="5605"/>
                  </a:cubicBezTo>
                  <a:cubicBezTo>
                    <a:pt x="1103" y="5605"/>
                    <a:pt x="1126" y="5603"/>
                    <a:pt x="1150" y="5600"/>
                  </a:cubicBezTo>
                  <a:lnTo>
                    <a:pt x="4103" y="5253"/>
                  </a:lnTo>
                  <a:cubicBezTo>
                    <a:pt x="4423" y="5226"/>
                    <a:pt x="4664" y="4932"/>
                    <a:pt x="4624" y="4612"/>
                  </a:cubicBezTo>
                  <a:lnTo>
                    <a:pt x="4156" y="523"/>
                  </a:lnTo>
                  <a:cubicBezTo>
                    <a:pt x="4118" y="220"/>
                    <a:pt x="3853" y="0"/>
                    <a:pt x="3553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1293;p33"/>
            <p:cNvSpPr/>
            <p:nvPr/>
          </p:nvSpPr>
          <p:spPr>
            <a:xfrm>
              <a:off x="5059025" y="456850"/>
              <a:ext cx="116600" cy="140125"/>
            </a:xfrm>
            <a:custGeom>
              <a:avLst/>
              <a:gdLst/>
              <a:ahLst/>
              <a:cxnLst/>
              <a:rect l="l" t="t" r="r" b="b"/>
              <a:pathLst>
                <a:path w="4664" h="5605" extrusionOk="0">
                  <a:moveTo>
                    <a:pt x="3553" y="0"/>
                  </a:moveTo>
                  <a:cubicBezTo>
                    <a:pt x="3536" y="0"/>
                    <a:pt x="3519" y="1"/>
                    <a:pt x="3501" y="2"/>
                  </a:cubicBezTo>
                  <a:lnTo>
                    <a:pt x="549" y="350"/>
                  </a:lnTo>
                  <a:cubicBezTo>
                    <a:pt x="228" y="376"/>
                    <a:pt x="1" y="670"/>
                    <a:pt x="41" y="991"/>
                  </a:cubicBezTo>
                  <a:lnTo>
                    <a:pt x="509" y="5079"/>
                  </a:lnTo>
                  <a:cubicBezTo>
                    <a:pt x="533" y="5377"/>
                    <a:pt x="788" y="5605"/>
                    <a:pt x="1080" y="5605"/>
                  </a:cubicBezTo>
                  <a:cubicBezTo>
                    <a:pt x="1103" y="5605"/>
                    <a:pt x="1126" y="5603"/>
                    <a:pt x="1150" y="5600"/>
                  </a:cubicBezTo>
                  <a:lnTo>
                    <a:pt x="4103" y="5253"/>
                  </a:lnTo>
                  <a:cubicBezTo>
                    <a:pt x="4423" y="5226"/>
                    <a:pt x="4664" y="4932"/>
                    <a:pt x="4624" y="4612"/>
                  </a:cubicBezTo>
                  <a:lnTo>
                    <a:pt x="4156" y="523"/>
                  </a:lnTo>
                  <a:cubicBezTo>
                    <a:pt x="4118" y="220"/>
                    <a:pt x="3853" y="0"/>
                    <a:pt x="35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1294;p33"/>
            <p:cNvSpPr/>
            <p:nvPr/>
          </p:nvSpPr>
          <p:spPr>
            <a:xfrm>
              <a:off x="5051350" y="375400"/>
              <a:ext cx="1258950" cy="189750"/>
            </a:xfrm>
            <a:custGeom>
              <a:avLst/>
              <a:gdLst/>
              <a:ahLst/>
              <a:cxnLst/>
              <a:rect l="l" t="t" r="r" b="b"/>
              <a:pathLst>
                <a:path w="50358" h="7590" extrusionOk="0">
                  <a:moveTo>
                    <a:pt x="43530" y="0"/>
                  </a:moveTo>
                  <a:lnTo>
                    <a:pt x="5799" y="4316"/>
                  </a:lnTo>
                  <a:lnTo>
                    <a:pt x="4650" y="5772"/>
                  </a:lnTo>
                  <a:lnTo>
                    <a:pt x="1" y="6480"/>
                  </a:lnTo>
                  <a:lnTo>
                    <a:pt x="121" y="7589"/>
                  </a:lnTo>
                  <a:lnTo>
                    <a:pt x="50357" y="1844"/>
                  </a:lnTo>
                  <a:lnTo>
                    <a:pt x="50210" y="602"/>
                  </a:lnTo>
                  <a:lnTo>
                    <a:pt x="45026" y="1189"/>
                  </a:lnTo>
                  <a:lnTo>
                    <a:pt x="435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1295;p33"/>
            <p:cNvSpPr/>
            <p:nvPr/>
          </p:nvSpPr>
          <p:spPr>
            <a:xfrm>
              <a:off x="5051350" y="375400"/>
              <a:ext cx="1258950" cy="189750"/>
            </a:xfrm>
            <a:custGeom>
              <a:avLst/>
              <a:gdLst/>
              <a:ahLst/>
              <a:cxnLst/>
              <a:rect l="l" t="t" r="r" b="b"/>
              <a:pathLst>
                <a:path w="50358" h="7590" extrusionOk="0">
                  <a:moveTo>
                    <a:pt x="43530" y="0"/>
                  </a:moveTo>
                  <a:lnTo>
                    <a:pt x="5799" y="4316"/>
                  </a:lnTo>
                  <a:lnTo>
                    <a:pt x="4650" y="5772"/>
                  </a:lnTo>
                  <a:lnTo>
                    <a:pt x="1" y="6480"/>
                  </a:lnTo>
                  <a:lnTo>
                    <a:pt x="121" y="7589"/>
                  </a:lnTo>
                  <a:lnTo>
                    <a:pt x="50357" y="1844"/>
                  </a:lnTo>
                  <a:lnTo>
                    <a:pt x="50210" y="602"/>
                  </a:lnTo>
                  <a:lnTo>
                    <a:pt x="45026" y="1189"/>
                  </a:lnTo>
                  <a:lnTo>
                    <a:pt x="435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1296;p33"/>
            <p:cNvSpPr/>
            <p:nvPr/>
          </p:nvSpPr>
          <p:spPr>
            <a:xfrm>
              <a:off x="5271800" y="531725"/>
              <a:ext cx="71850" cy="53125"/>
            </a:xfrm>
            <a:custGeom>
              <a:avLst/>
              <a:gdLst/>
              <a:ahLst/>
              <a:cxnLst/>
              <a:rect l="l" t="t" r="r" b="b"/>
              <a:pathLst>
                <a:path w="2874" h="2125" extrusionOk="0">
                  <a:moveTo>
                    <a:pt x="2673" y="0"/>
                  </a:moveTo>
                  <a:lnTo>
                    <a:pt x="1" y="307"/>
                  </a:lnTo>
                  <a:lnTo>
                    <a:pt x="201" y="2124"/>
                  </a:lnTo>
                  <a:lnTo>
                    <a:pt x="2873" y="1817"/>
                  </a:lnTo>
                  <a:lnTo>
                    <a:pt x="267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1297;p33"/>
            <p:cNvSpPr/>
            <p:nvPr/>
          </p:nvSpPr>
          <p:spPr>
            <a:xfrm>
              <a:off x="5293850" y="576150"/>
              <a:ext cx="36100" cy="42550"/>
            </a:xfrm>
            <a:custGeom>
              <a:avLst/>
              <a:gdLst/>
              <a:ahLst/>
              <a:cxnLst/>
              <a:rect l="l" t="t" r="r" b="b"/>
              <a:pathLst>
                <a:path w="1444" h="1702" extrusionOk="0">
                  <a:moveTo>
                    <a:pt x="1297" y="0"/>
                  </a:moveTo>
                  <a:lnTo>
                    <a:pt x="1" y="147"/>
                  </a:lnTo>
                  <a:lnTo>
                    <a:pt x="107" y="1122"/>
                  </a:lnTo>
                  <a:cubicBezTo>
                    <a:pt x="145" y="1458"/>
                    <a:pt x="425" y="1701"/>
                    <a:pt x="754" y="1701"/>
                  </a:cubicBezTo>
                  <a:cubicBezTo>
                    <a:pt x="779" y="1701"/>
                    <a:pt x="804" y="1700"/>
                    <a:pt x="829" y="1697"/>
                  </a:cubicBezTo>
                  <a:cubicBezTo>
                    <a:pt x="1190" y="1657"/>
                    <a:pt x="1444" y="1336"/>
                    <a:pt x="1403" y="975"/>
                  </a:cubicBezTo>
                  <a:lnTo>
                    <a:pt x="129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1298;p33"/>
            <p:cNvSpPr/>
            <p:nvPr/>
          </p:nvSpPr>
          <p:spPr>
            <a:xfrm>
              <a:off x="5636550" y="574525"/>
              <a:ext cx="103050" cy="86375"/>
            </a:xfrm>
            <a:custGeom>
              <a:avLst/>
              <a:gdLst/>
              <a:ahLst/>
              <a:cxnLst/>
              <a:rect l="l" t="t" r="r" b="b"/>
              <a:pathLst>
                <a:path w="4122" h="3455" extrusionOk="0">
                  <a:moveTo>
                    <a:pt x="2281" y="1"/>
                  </a:moveTo>
                  <a:cubicBezTo>
                    <a:pt x="2216" y="1"/>
                    <a:pt x="2151" y="4"/>
                    <a:pt x="2085" y="12"/>
                  </a:cubicBezTo>
                  <a:cubicBezTo>
                    <a:pt x="562" y="185"/>
                    <a:pt x="1" y="2123"/>
                    <a:pt x="1203" y="3071"/>
                  </a:cubicBezTo>
                  <a:cubicBezTo>
                    <a:pt x="1538" y="3336"/>
                    <a:pt x="1914" y="3454"/>
                    <a:pt x="2278" y="3454"/>
                  </a:cubicBezTo>
                  <a:cubicBezTo>
                    <a:pt x="3237" y="3454"/>
                    <a:pt x="4121" y="2638"/>
                    <a:pt x="3996" y="1535"/>
                  </a:cubicBezTo>
                  <a:cubicBezTo>
                    <a:pt x="3896" y="652"/>
                    <a:pt x="3149" y="1"/>
                    <a:pt x="228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1299;p33"/>
            <p:cNvSpPr/>
            <p:nvPr/>
          </p:nvSpPr>
          <p:spPr>
            <a:xfrm>
              <a:off x="5647250" y="582300"/>
              <a:ext cx="83950" cy="70650"/>
            </a:xfrm>
            <a:custGeom>
              <a:avLst/>
              <a:gdLst/>
              <a:ahLst/>
              <a:cxnLst/>
              <a:rect l="l" t="t" r="r" b="b"/>
              <a:pathLst>
                <a:path w="3358" h="2826" extrusionOk="0">
                  <a:moveTo>
                    <a:pt x="1847" y="0"/>
                  </a:moveTo>
                  <a:cubicBezTo>
                    <a:pt x="1798" y="0"/>
                    <a:pt x="1748" y="3"/>
                    <a:pt x="1697" y="8"/>
                  </a:cubicBezTo>
                  <a:cubicBezTo>
                    <a:pt x="455" y="155"/>
                    <a:pt x="0" y="1731"/>
                    <a:pt x="976" y="2520"/>
                  </a:cubicBezTo>
                  <a:cubicBezTo>
                    <a:pt x="1245" y="2731"/>
                    <a:pt x="1547" y="2825"/>
                    <a:pt x="1842" y="2825"/>
                  </a:cubicBezTo>
                  <a:cubicBezTo>
                    <a:pt x="2627" y="2825"/>
                    <a:pt x="3357" y="2154"/>
                    <a:pt x="3260" y="1250"/>
                  </a:cubicBezTo>
                  <a:cubicBezTo>
                    <a:pt x="3173" y="526"/>
                    <a:pt x="2560" y="0"/>
                    <a:pt x="184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1300;p33"/>
            <p:cNvSpPr/>
            <p:nvPr/>
          </p:nvSpPr>
          <p:spPr>
            <a:xfrm>
              <a:off x="5753800" y="544950"/>
              <a:ext cx="32400" cy="27225"/>
            </a:xfrm>
            <a:custGeom>
              <a:avLst/>
              <a:gdLst/>
              <a:ahLst/>
              <a:cxnLst/>
              <a:rect l="l" t="t" r="r" b="b"/>
              <a:pathLst>
                <a:path w="1296" h="1089" extrusionOk="0">
                  <a:moveTo>
                    <a:pt x="726" y="1"/>
                  </a:moveTo>
                  <a:cubicBezTo>
                    <a:pt x="703" y="1"/>
                    <a:pt x="679" y="2"/>
                    <a:pt x="655" y="6"/>
                  </a:cubicBezTo>
                  <a:cubicBezTo>
                    <a:pt x="174" y="59"/>
                    <a:pt x="0" y="660"/>
                    <a:pt x="374" y="968"/>
                  </a:cubicBezTo>
                  <a:cubicBezTo>
                    <a:pt x="476" y="1051"/>
                    <a:pt x="592" y="1088"/>
                    <a:pt x="705" y="1088"/>
                  </a:cubicBezTo>
                  <a:cubicBezTo>
                    <a:pt x="1009" y="1088"/>
                    <a:pt x="1295" y="823"/>
                    <a:pt x="1256" y="473"/>
                  </a:cubicBezTo>
                  <a:cubicBezTo>
                    <a:pt x="1219" y="203"/>
                    <a:pt x="991" y="1"/>
                    <a:pt x="7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1301;p33"/>
            <p:cNvSpPr/>
            <p:nvPr/>
          </p:nvSpPr>
          <p:spPr>
            <a:xfrm>
              <a:off x="5492600" y="474175"/>
              <a:ext cx="374125" cy="43000"/>
            </a:xfrm>
            <a:custGeom>
              <a:avLst/>
              <a:gdLst/>
              <a:ahLst/>
              <a:cxnLst/>
              <a:rect l="l" t="t" r="r" b="b"/>
              <a:pathLst>
                <a:path w="14965" h="1720" extrusionOk="0">
                  <a:moveTo>
                    <a:pt x="14937" y="1"/>
                  </a:moveTo>
                  <a:cubicBezTo>
                    <a:pt x="14609" y="1"/>
                    <a:pt x="11393" y="336"/>
                    <a:pt x="7482" y="779"/>
                  </a:cubicBezTo>
                  <a:cubicBezTo>
                    <a:pt x="3354" y="1247"/>
                    <a:pt x="0" y="1674"/>
                    <a:pt x="14" y="1714"/>
                  </a:cubicBezTo>
                  <a:cubicBezTo>
                    <a:pt x="14" y="1718"/>
                    <a:pt x="29" y="1720"/>
                    <a:pt x="60" y="1720"/>
                  </a:cubicBezTo>
                  <a:cubicBezTo>
                    <a:pt x="475" y="1720"/>
                    <a:pt x="3649" y="1388"/>
                    <a:pt x="7496" y="953"/>
                  </a:cubicBezTo>
                  <a:cubicBezTo>
                    <a:pt x="11624" y="472"/>
                    <a:pt x="14964" y="57"/>
                    <a:pt x="14964" y="4"/>
                  </a:cubicBezTo>
                  <a:cubicBezTo>
                    <a:pt x="14964" y="2"/>
                    <a:pt x="14955" y="1"/>
                    <a:pt x="149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1302;p33"/>
            <p:cNvSpPr/>
            <p:nvPr/>
          </p:nvSpPr>
          <p:spPr>
            <a:xfrm>
              <a:off x="5269125" y="534125"/>
              <a:ext cx="73850" cy="9350"/>
            </a:xfrm>
            <a:custGeom>
              <a:avLst/>
              <a:gdLst/>
              <a:ahLst/>
              <a:cxnLst/>
              <a:rect l="l" t="t" r="r" b="b"/>
              <a:pathLst>
                <a:path w="2954" h="374" extrusionOk="0">
                  <a:moveTo>
                    <a:pt x="2781" y="0"/>
                  </a:moveTo>
                  <a:cubicBezTo>
                    <a:pt x="2531" y="0"/>
                    <a:pt x="2036" y="40"/>
                    <a:pt x="1471" y="105"/>
                  </a:cubicBezTo>
                  <a:cubicBezTo>
                    <a:pt x="669" y="185"/>
                    <a:pt x="1" y="305"/>
                    <a:pt x="14" y="358"/>
                  </a:cubicBezTo>
                  <a:cubicBezTo>
                    <a:pt x="18" y="369"/>
                    <a:pt x="65" y="374"/>
                    <a:pt x="148" y="374"/>
                  </a:cubicBezTo>
                  <a:cubicBezTo>
                    <a:pt x="381" y="374"/>
                    <a:pt x="895" y="334"/>
                    <a:pt x="1497" y="265"/>
                  </a:cubicBezTo>
                  <a:cubicBezTo>
                    <a:pt x="2299" y="185"/>
                    <a:pt x="2954" y="64"/>
                    <a:pt x="2954" y="24"/>
                  </a:cubicBezTo>
                  <a:cubicBezTo>
                    <a:pt x="2954" y="8"/>
                    <a:pt x="2891" y="0"/>
                    <a:pt x="27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1303;p33"/>
            <p:cNvSpPr/>
            <p:nvPr/>
          </p:nvSpPr>
          <p:spPr>
            <a:xfrm>
              <a:off x="6002650" y="450350"/>
              <a:ext cx="74500" cy="9450"/>
            </a:xfrm>
            <a:custGeom>
              <a:avLst/>
              <a:gdLst/>
              <a:ahLst/>
              <a:cxnLst/>
              <a:rect l="l" t="t" r="r" b="b"/>
              <a:pathLst>
                <a:path w="2980" h="378" extrusionOk="0">
                  <a:moveTo>
                    <a:pt x="2832" y="0"/>
                  </a:moveTo>
                  <a:cubicBezTo>
                    <a:pt x="2589" y="0"/>
                    <a:pt x="2071" y="44"/>
                    <a:pt x="1483" y="102"/>
                  </a:cubicBezTo>
                  <a:cubicBezTo>
                    <a:pt x="655" y="195"/>
                    <a:pt x="0" y="316"/>
                    <a:pt x="0" y="356"/>
                  </a:cubicBezTo>
                  <a:cubicBezTo>
                    <a:pt x="0" y="371"/>
                    <a:pt x="53" y="377"/>
                    <a:pt x="148" y="377"/>
                  </a:cubicBezTo>
                  <a:cubicBezTo>
                    <a:pt x="392" y="377"/>
                    <a:pt x="913" y="333"/>
                    <a:pt x="1510" y="276"/>
                  </a:cubicBezTo>
                  <a:cubicBezTo>
                    <a:pt x="2325" y="182"/>
                    <a:pt x="2980" y="62"/>
                    <a:pt x="2980" y="22"/>
                  </a:cubicBezTo>
                  <a:cubicBezTo>
                    <a:pt x="2980" y="7"/>
                    <a:pt x="2926" y="0"/>
                    <a:pt x="28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1304;p33"/>
            <p:cNvSpPr/>
            <p:nvPr/>
          </p:nvSpPr>
          <p:spPr>
            <a:xfrm>
              <a:off x="5214025" y="454900"/>
              <a:ext cx="229825" cy="91525"/>
            </a:xfrm>
            <a:custGeom>
              <a:avLst/>
              <a:gdLst/>
              <a:ahLst/>
              <a:cxnLst/>
              <a:rect l="l" t="t" r="r" b="b"/>
              <a:pathLst>
                <a:path w="9193" h="3661" extrusionOk="0">
                  <a:moveTo>
                    <a:pt x="9193" y="0"/>
                  </a:moveTo>
                  <a:lnTo>
                    <a:pt x="9193" y="0"/>
                  </a:lnTo>
                  <a:cubicBezTo>
                    <a:pt x="9139" y="40"/>
                    <a:pt x="9086" y="94"/>
                    <a:pt x="9032" y="147"/>
                  </a:cubicBezTo>
                  <a:cubicBezTo>
                    <a:pt x="8928" y="264"/>
                    <a:pt x="8798" y="407"/>
                    <a:pt x="8656" y="563"/>
                  </a:cubicBezTo>
                  <a:lnTo>
                    <a:pt x="8656" y="563"/>
                  </a:lnTo>
                  <a:cubicBezTo>
                    <a:pt x="7703" y="643"/>
                    <a:pt x="5921" y="830"/>
                    <a:pt x="3888" y="1069"/>
                  </a:cubicBezTo>
                  <a:lnTo>
                    <a:pt x="668" y="1443"/>
                  </a:lnTo>
                  <a:lnTo>
                    <a:pt x="628" y="1443"/>
                  </a:lnTo>
                  <a:lnTo>
                    <a:pt x="615" y="1470"/>
                  </a:lnTo>
                  <a:lnTo>
                    <a:pt x="14" y="2405"/>
                  </a:lnTo>
                  <a:lnTo>
                    <a:pt x="0" y="2432"/>
                  </a:lnTo>
                  <a:lnTo>
                    <a:pt x="0" y="2445"/>
                  </a:lnTo>
                  <a:cubicBezTo>
                    <a:pt x="40" y="2806"/>
                    <a:pt x="94" y="3100"/>
                    <a:pt x="121" y="3340"/>
                  </a:cubicBezTo>
                  <a:cubicBezTo>
                    <a:pt x="134" y="3447"/>
                    <a:pt x="147" y="3554"/>
                    <a:pt x="187" y="3661"/>
                  </a:cubicBezTo>
                  <a:cubicBezTo>
                    <a:pt x="201" y="3554"/>
                    <a:pt x="201" y="3447"/>
                    <a:pt x="187" y="3340"/>
                  </a:cubicBezTo>
                  <a:cubicBezTo>
                    <a:pt x="162" y="3108"/>
                    <a:pt x="136" y="2813"/>
                    <a:pt x="110" y="2468"/>
                  </a:cubicBezTo>
                  <a:lnTo>
                    <a:pt x="110" y="2468"/>
                  </a:lnTo>
                  <a:lnTo>
                    <a:pt x="733" y="1572"/>
                  </a:lnTo>
                  <a:lnTo>
                    <a:pt x="733" y="1572"/>
                  </a:lnTo>
                  <a:lnTo>
                    <a:pt x="3928" y="1216"/>
                  </a:lnTo>
                  <a:cubicBezTo>
                    <a:pt x="5973" y="989"/>
                    <a:pt x="7750" y="762"/>
                    <a:pt x="8698" y="641"/>
                  </a:cubicBezTo>
                  <a:lnTo>
                    <a:pt x="8712" y="641"/>
                  </a:lnTo>
                  <a:lnTo>
                    <a:pt x="8712" y="628"/>
                  </a:lnTo>
                  <a:lnTo>
                    <a:pt x="9086" y="174"/>
                  </a:lnTo>
                  <a:cubicBezTo>
                    <a:pt x="9166" y="67"/>
                    <a:pt x="9193" y="0"/>
                    <a:pt x="919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1305;p33"/>
            <p:cNvSpPr/>
            <p:nvPr/>
          </p:nvSpPr>
          <p:spPr>
            <a:xfrm>
              <a:off x="5477225" y="403775"/>
              <a:ext cx="389825" cy="87225"/>
            </a:xfrm>
            <a:custGeom>
              <a:avLst/>
              <a:gdLst/>
              <a:ahLst/>
              <a:cxnLst/>
              <a:rect l="l" t="t" r="r" b="b"/>
              <a:pathLst>
                <a:path w="15593" h="3489" extrusionOk="0">
                  <a:moveTo>
                    <a:pt x="15593" y="1"/>
                  </a:moveTo>
                  <a:lnTo>
                    <a:pt x="15593" y="1"/>
                  </a:lnTo>
                  <a:cubicBezTo>
                    <a:pt x="15553" y="28"/>
                    <a:pt x="15512" y="68"/>
                    <a:pt x="15486" y="108"/>
                  </a:cubicBezTo>
                  <a:lnTo>
                    <a:pt x="15232" y="482"/>
                  </a:lnTo>
                  <a:cubicBezTo>
                    <a:pt x="15008" y="824"/>
                    <a:pt x="14706" y="1297"/>
                    <a:pt x="14326" y="1860"/>
                  </a:cubicBezTo>
                  <a:lnTo>
                    <a:pt x="14326" y="1860"/>
                  </a:lnTo>
                  <a:cubicBezTo>
                    <a:pt x="12751" y="2021"/>
                    <a:pt x="10463" y="2274"/>
                    <a:pt x="7924" y="2566"/>
                  </a:cubicBezTo>
                  <a:cubicBezTo>
                    <a:pt x="5187" y="2885"/>
                    <a:pt x="2741" y="3177"/>
                    <a:pt x="1177" y="3378"/>
                  </a:cubicBezTo>
                  <a:lnTo>
                    <a:pt x="1177" y="3378"/>
                  </a:lnTo>
                  <a:cubicBezTo>
                    <a:pt x="822" y="2918"/>
                    <a:pt x="546" y="2549"/>
                    <a:pt x="335" y="2272"/>
                  </a:cubicBezTo>
                  <a:lnTo>
                    <a:pt x="94" y="1978"/>
                  </a:lnTo>
                  <a:cubicBezTo>
                    <a:pt x="41" y="1912"/>
                    <a:pt x="14" y="1885"/>
                    <a:pt x="14" y="1885"/>
                  </a:cubicBezTo>
                  <a:lnTo>
                    <a:pt x="14" y="1885"/>
                  </a:lnTo>
                  <a:cubicBezTo>
                    <a:pt x="1" y="1885"/>
                    <a:pt x="27" y="1925"/>
                    <a:pt x="81" y="2005"/>
                  </a:cubicBezTo>
                  <a:lnTo>
                    <a:pt x="281" y="2312"/>
                  </a:lnTo>
                  <a:lnTo>
                    <a:pt x="1110" y="3461"/>
                  </a:lnTo>
                  <a:lnTo>
                    <a:pt x="1123" y="3488"/>
                  </a:lnTo>
                  <a:lnTo>
                    <a:pt x="1163" y="3488"/>
                  </a:lnTo>
                  <a:cubicBezTo>
                    <a:pt x="2726" y="3328"/>
                    <a:pt x="5185" y="3061"/>
                    <a:pt x="7950" y="2740"/>
                  </a:cubicBezTo>
                  <a:cubicBezTo>
                    <a:pt x="10502" y="2446"/>
                    <a:pt x="12800" y="2179"/>
                    <a:pt x="14363" y="1978"/>
                  </a:cubicBezTo>
                  <a:lnTo>
                    <a:pt x="14390" y="1978"/>
                  </a:lnTo>
                  <a:lnTo>
                    <a:pt x="14403" y="1952"/>
                  </a:lnTo>
                  <a:lnTo>
                    <a:pt x="15285" y="522"/>
                  </a:lnTo>
                  <a:lnTo>
                    <a:pt x="15512" y="135"/>
                  </a:lnTo>
                  <a:cubicBezTo>
                    <a:pt x="15553" y="94"/>
                    <a:pt x="15566" y="41"/>
                    <a:pt x="1559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1306;p33"/>
            <p:cNvSpPr/>
            <p:nvPr/>
          </p:nvSpPr>
          <p:spPr>
            <a:xfrm>
              <a:off x="5199700" y="520700"/>
              <a:ext cx="9775" cy="8525"/>
            </a:xfrm>
            <a:custGeom>
              <a:avLst/>
              <a:gdLst/>
              <a:ahLst/>
              <a:cxnLst/>
              <a:rect l="l" t="t" r="r" b="b"/>
              <a:pathLst>
                <a:path w="391" h="341" extrusionOk="0">
                  <a:moveTo>
                    <a:pt x="173" y="0"/>
                  </a:moveTo>
                  <a:cubicBezTo>
                    <a:pt x="79" y="14"/>
                    <a:pt x="66" y="80"/>
                    <a:pt x="79" y="94"/>
                  </a:cubicBezTo>
                  <a:cubicBezTo>
                    <a:pt x="106" y="107"/>
                    <a:pt x="132" y="120"/>
                    <a:pt x="159" y="120"/>
                  </a:cubicBezTo>
                  <a:cubicBezTo>
                    <a:pt x="186" y="134"/>
                    <a:pt x="186" y="147"/>
                    <a:pt x="186" y="147"/>
                  </a:cubicBezTo>
                  <a:lnTo>
                    <a:pt x="173" y="174"/>
                  </a:lnTo>
                  <a:lnTo>
                    <a:pt x="159" y="187"/>
                  </a:lnTo>
                  <a:lnTo>
                    <a:pt x="119" y="187"/>
                  </a:lnTo>
                  <a:cubicBezTo>
                    <a:pt x="92" y="174"/>
                    <a:pt x="92" y="147"/>
                    <a:pt x="66" y="134"/>
                  </a:cubicBezTo>
                  <a:cubicBezTo>
                    <a:pt x="64" y="132"/>
                    <a:pt x="62" y="131"/>
                    <a:pt x="59" y="131"/>
                  </a:cubicBezTo>
                  <a:cubicBezTo>
                    <a:pt x="40" y="131"/>
                    <a:pt x="1" y="169"/>
                    <a:pt x="12" y="227"/>
                  </a:cubicBezTo>
                  <a:cubicBezTo>
                    <a:pt x="26" y="281"/>
                    <a:pt x="79" y="321"/>
                    <a:pt x="132" y="334"/>
                  </a:cubicBezTo>
                  <a:cubicBezTo>
                    <a:pt x="147" y="338"/>
                    <a:pt x="161" y="340"/>
                    <a:pt x="175" y="340"/>
                  </a:cubicBezTo>
                  <a:cubicBezTo>
                    <a:pt x="301" y="340"/>
                    <a:pt x="390" y="187"/>
                    <a:pt x="306" y="67"/>
                  </a:cubicBezTo>
                  <a:cubicBezTo>
                    <a:pt x="279" y="27"/>
                    <a:pt x="226" y="0"/>
                    <a:pt x="17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1307;p33"/>
            <p:cNvSpPr/>
            <p:nvPr/>
          </p:nvSpPr>
          <p:spPr>
            <a:xfrm>
              <a:off x="5201375" y="535300"/>
              <a:ext cx="8675" cy="8550"/>
            </a:xfrm>
            <a:custGeom>
              <a:avLst/>
              <a:gdLst/>
              <a:ahLst/>
              <a:cxnLst/>
              <a:rect l="l" t="t" r="r" b="b"/>
              <a:pathLst>
                <a:path w="347" h="342" extrusionOk="0">
                  <a:moveTo>
                    <a:pt x="187" y="1"/>
                  </a:moveTo>
                  <a:cubicBezTo>
                    <a:pt x="178" y="1"/>
                    <a:pt x="168" y="2"/>
                    <a:pt x="159" y="4"/>
                  </a:cubicBezTo>
                  <a:cubicBezTo>
                    <a:pt x="79" y="17"/>
                    <a:pt x="65" y="71"/>
                    <a:pt x="79" y="84"/>
                  </a:cubicBezTo>
                  <a:cubicBezTo>
                    <a:pt x="106" y="98"/>
                    <a:pt x="132" y="111"/>
                    <a:pt x="159" y="124"/>
                  </a:cubicBezTo>
                  <a:cubicBezTo>
                    <a:pt x="186" y="124"/>
                    <a:pt x="186" y="151"/>
                    <a:pt x="186" y="151"/>
                  </a:cubicBezTo>
                  <a:lnTo>
                    <a:pt x="172" y="164"/>
                  </a:lnTo>
                  <a:lnTo>
                    <a:pt x="159" y="178"/>
                  </a:lnTo>
                  <a:lnTo>
                    <a:pt x="119" y="178"/>
                  </a:lnTo>
                  <a:cubicBezTo>
                    <a:pt x="92" y="151"/>
                    <a:pt x="79" y="124"/>
                    <a:pt x="65" y="111"/>
                  </a:cubicBezTo>
                  <a:cubicBezTo>
                    <a:pt x="64" y="109"/>
                    <a:pt x="61" y="108"/>
                    <a:pt x="59" y="108"/>
                  </a:cubicBezTo>
                  <a:cubicBezTo>
                    <a:pt x="40" y="108"/>
                    <a:pt x="0" y="148"/>
                    <a:pt x="12" y="218"/>
                  </a:cubicBezTo>
                  <a:cubicBezTo>
                    <a:pt x="25" y="271"/>
                    <a:pt x="65" y="311"/>
                    <a:pt x="119" y="338"/>
                  </a:cubicBezTo>
                  <a:cubicBezTo>
                    <a:pt x="130" y="340"/>
                    <a:pt x="142" y="341"/>
                    <a:pt x="153" y="341"/>
                  </a:cubicBezTo>
                  <a:cubicBezTo>
                    <a:pt x="211" y="341"/>
                    <a:pt x="273" y="314"/>
                    <a:pt x="306" y="258"/>
                  </a:cubicBezTo>
                  <a:cubicBezTo>
                    <a:pt x="346" y="204"/>
                    <a:pt x="346" y="111"/>
                    <a:pt x="306" y="58"/>
                  </a:cubicBezTo>
                  <a:cubicBezTo>
                    <a:pt x="273" y="25"/>
                    <a:pt x="231" y="1"/>
                    <a:pt x="1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1308;p33"/>
            <p:cNvSpPr/>
            <p:nvPr/>
          </p:nvSpPr>
          <p:spPr>
            <a:xfrm>
              <a:off x="5165600" y="520350"/>
              <a:ext cx="6700" cy="32425"/>
            </a:xfrm>
            <a:custGeom>
              <a:avLst/>
              <a:gdLst/>
              <a:ahLst/>
              <a:cxnLst/>
              <a:rect l="l" t="t" r="r" b="b"/>
              <a:pathLst>
                <a:path w="268" h="1297" extrusionOk="0">
                  <a:moveTo>
                    <a:pt x="70" y="0"/>
                  </a:moveTo>
                  <a:cubicBezTo>
                    <a:pt x="69" y="0"/>
                    <a:pt x="68" y="1"/>
                    <a:pt x="67" y="1"/>
                  </a:cubicBezTo>
                  <a:cubicBezTo>
                    <a:pt x="13" y="1"/>
                    <a:pt x="0" y="295"/>
                    <a:pt x="53" y="656"/>
                  </a:cubicBezTo>
                  <a:cubicBezTo>
                    <a:pt x="107" y="1016"/>
                    <a:pt x="174" y="1297"/>
                    <a:pt x="227" y="1297"/>
                  </a:cubicBezTo>
                  <a:cubicBezTo>
                    <a:pt x="267" y="1283"/>
                    <a:pt x="267" y="990"/>
                    <a:pt x="227" y="629"/>
                  </a:cubicBezTo>
                  <a:cubicBezTo>
                    <a:pt x="188" y="289"/>
                    <a:pt x="110" y="0"/>
                    <a:pt x="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1309;p33"/>
            <p:cNvSpPr/>
            <p:nvPr/>
          </p:nvSpPr>
          <p:spPr>
            <a:xfrm>
              <a:off x="5065375" y="536050"/>
              <a:ext cx="5700" cy="26425"/>
            </a:xfrm>
            <a:custGeom>
              <a:avLst/>
              <a:gdLst/>
              <a:ahLst/>
              <a:cxnLst/>
              <a:rect l="l" t="t" r="r" b="b"/>
              <a:pathLst>
                <a:path w="228" h="1057" extrusionOk="0">
                  <a:moveTo>
                    <a:pt x="54" y="1"/>
                  </a:moveTo>
                  <a:cubicBezTo>
                    <a:pt x="1" y="1"/>
                    <a:pt x="1" y="241"/>
                    <a:pt x="28" y="535"/>
                  </a:cubicBezTo>
                  <a:cubicBezTo>
                    <a:pt x="68" y="829"/>
                    <a:pt x="121" y="1056"/>
                    <a:pt x="175" y="1056"/>
                  </a:cubicBezTo>
                  <a:cubicBezTo>
                    <a:pt x="215" y="1056"/>
                    <a:pt x="228" y="802"/>
                    <a:pt x="201" y="522"/>
                  </a:cubicBezTo>
                  <a:cubicBezTo>
                    <a:pt x="161" y="228"/>
                    <a:pt x="94" y="1"/>
                    <a:pt x="5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1310;p33"/>
            <p:cNvSpPr/>
            <p:nvPr/>
          </p:nvSpPr>
          <p:spPr>
            <a:xfrm>
              <a:off x="5902425" y="389100"/>
              <a:ext cx="239850" cy="51450"/>
            </a:xfrm>
            <a:custGeom>
              <a:avLst/>
              <a:gdLst/>
              <a:ahLst/>
              <a:cxnLst/>
              <a:rect l="l" t="t" r="r" b="b"/>
              <a:pathLst>
                <a:path w="9594" h="2058" extrusionOk="0">
                  <a:moveTo>
                    <a:pt x="8632" y="0"/>
                  </a:moveTo>
                  <a:lnTo>
                    <a:pt x="5412" y="361"/>
                  </a:lnTo>
                  <a:cubicBezTo>
                    <a:pt x="3384" y="586"/>
                    <a:pt x="1605" y="812"/>
                    <a:pt x="664" y="946"/>
                  </a:cubicBezTo>
                  <a:lnTo>
                    <a:pt x="664" y="946"/>
                  </a:lnTo>
                  <a:lnTo>
                    <a:pt x="188" y="628"/>
                  </a:lnTo>
                  <a:cubicBezTo>
                    <a:pt x="134" y="575"/>
                    <a:pt x="68" y="548"/>
                    <a:pt x="1" y="521"/>
                  </a:cubicBezTo>
                  <a:lnTo>
                    <a:pt x="1" y="521"/>
                  </a:lnTo>
                  <a:cubicBezTo>
                    <a:pt x="1" y="521"/>
                    <a:pt x="54" y="575"/>
                    <a:pt x="161" y="668"/>
                  </a:cubicBezTo>
                  <a:lnTo>
                    <a:pt x="615" y="1029"/>
                  </a:lnTo>
                  <a:lnTo>
                    <a:pt x="629" y="1029"/>
                  </a:lnTo>
                  <a:cubicBezTo>
                    <a:pt x="1577" y="949"/>
                    <a:pt x="3368" y="762"/>
                    <a:pt x="5412" y="534"/>
                  </a:cubicBezTo>
                  <a:lnTo>
                    <a:pt x="8598" y="151"/>
                  </a:lnTo>
                  <a:lnTo>
                    <a:pt x="9398" y="874"/>
                  </a:lnTo>
                  <a:lnTo>
                    <a:pt x="9398" y="874"/>
                  </a:lnTo>
                  <a:cubicBezTo>
                    <a:pt x="9449" y="1220"/>
                    <a:pt x="9488" y="1504"/>
                    <a:pt x="9527" y="1737"/>
                  </a:cubicBezTo>
                  <a:cubicBezTo>
                    <a:pt x="9527" y="1844"/>
                    <a:pt x="9554" y="1951"/>
                    <a:pt x="9580" y="2058"/>
                  </a:cubicBezTo>
                  <a:cubicBezTo>
                    <a:pt x="9594" y="1951"/>
                    <a:pt x="9594" y="1844"/>
                    <a:pt x="9580" y="1737"/>
                  </a:cubicBezTo>
                  <a:cubicBezTo>
                    <a:pt x="9567" y="1496"/>
                    <a:pt x="9540" y="1189"/>
                    <a:pt x="9500" y="828"/>
                  </a:cubicBezTo>
                  <a:lnTo>
                    <a:pt x="9500" y="815"/>
                  </a:lnTo>
                  <a:lnTo>
                    <a:pt x="9487" y="802"/>
                  </a:lnTo>
                  <a:lnTo>
                    <a:pt x="8685" y="27"/>
                  </a:lnTo>
                  <a:lnTo>
                    <a:pt x="865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1311;p33"/>
            <p:cNvSpPr/>
            <p:nvPr/>
          </p:nvSpPr>
          <p:spPr>
            <a:xfrm>
              <a:off x="6146875" y="412125"/>
              <a:ext cx="9425" cy="8475"/>
            </a:xfrm>
            <a:custGeom>
              <a:avLst/>
              <a:gdLst/>
              <a:ahLst/>
              <a:cxnLst/>
              <a:rect l="l" t="t" r="r" b="b"/>
              <a:pathLst>
                <a:path w="377" h="339" extrusionOk="0">
                  <a:moveTo>
                    <a:pt x="177" y="1"/>
                  </a:moveTo>
                  <a:cubicBezTo>
                    <a:pt x="123" y="14"/>
                    <a:pt x="83" y="41"/>
                    <a:pt x="56" y="94"/>
                  </a:cubicBezTo>
                  <a:cubicBezTo>
                    <a:pt x="1" y="216"/>
                    <a:pt x="102" y="338"/>
                    <a:pt x="222" y="338"/>
                  </a:cubicBezTo>
                  <a:cubicBezTo>
                    <a:pt x="246" y="338"/>
                    <a:pt x="272" y="333"/>
                    <a:pt x="297" y="322"/>
                  </a:cubicBezTo>
                  <a:cubicBezTo>
                    <a:pt x="337" y="295"/>
                    <a:pt x="377" y="241"/>
                    <a:pt x="377" y="188"/>
                  </a:cubicBezTo>
                  <a:cubicBezTo>
                    <a:pt x="377" y="121"/>
                    <a:pt x="330" y="91"/>
                    <a:pt x="307" y="91"/>
                  </a:cubicBezTo>
                  <a:cubicBezTo>
                    <a:pt x="303" y="91"/>
                    <a:pt x="299" y="92"/>
                    <a:pt x="297" y="94"/>
                  </a:cubicBezTo>
                  <a:cubicBezTo>
                    <a:pt x="283" y="108"/>
                    <a:pt x="270" y="148"/>
                    <a:pt x="257" y="161"/>
                  </a:cubicBezTo>
                  <a:cubicBezTo>
                    <a:pt x="243" y="188"/>
                    <a:pt x="230" y="188"/>
                    <a:pt x="230" y="188"/>
                  </a:cubicBezTo>
                  <a:lnTo>
                    <a:pt x="217" y="175"/>
                  </a:lnTo>
                  <a:lnTo>
                    <a:pt x="190" y="148"/>
                  </a:lnTo>
                  <a:cubicBezTo>
                    <a:pt x="190" y="148"/>
                    <a:pt x="190" y="148"/>
                    <a:pt x="217" y="121"/>
                  </a:cubicBezTo>
                  <a:cubicBezTo>
                    <a:pt x="230" y="94"/>
                    <a:pt x="257" y="94"/>
                    <a:pt x="283" y="81"/>
                  </a:cubicBezTo>
                  <a:cubicBezTo>
                    <a:pt x="297" y="54"/>
                    <a:pt x="270" y="1"/>
                    <a:pt x="1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1312;p33"/>
            <p:cNvSpPr/>
            <p:nvPr/>
          </p:nvSpPr>
          <p:spPr>
            <a:xfrm>
              <a:off x="6148550" y="426500"/>
              <a:ext cx="9425" cy="8450"/>
            </a:xfrm>
            <a:custGeom>
              <a:avLst/>
              <a:gdLst/>
              <a:ahLst/>
              <a:cxnLst/>
              <a:rect l="l" t="t" r="r" b="b"/>
              <a:pathLst>
                <a:path w="377" h="338" extrusionOk="0">
                  <a:moveTo>
                    <a:pt x="176" y="0"/>
                  </a:moveTo>
                  <a:cubicBezTo>
                    <a:pt x="123" y="0"/>
                    <a:pt x="83" y="41"/>
                    <a:pt x="56" y="94"/>
                  </a:cubicBezTo>
                  <a:cubicBezTo>
                    <a:pt x="1" y="216"/>
                    <a:pt x="102" y="338"/>
                    <a:pt x="221" y="338"/>
                  </a:cubicBezTo>
                  <a:cubicBezTo>
                    <a:pt x="246" y="338"/>
                    <a:pt x="272" y="333"/>
                    <a:pt x="297" y="321"/>
                  </a:cubicBezTo>
                  <a:cubicBezTo>
                    <a:pt x="337" y="281"/>
                    <a:pt x="377" y="241"/>
                    <a:pt x="377" y="188"/>
                  </a:cubicBezTo>
                  <a:cubicBezTo>
                    <a:pt x="377" y="117"/>
                    <a:pt x="338" y="84"/>
                    <a:pt x="320" y="84"/>
                  </a:cubicBezTo>
                  <a:cubicBezTo>
                    <a:pt x="314" y="84"/>
                    <a:pt x="310" y="88"/>
                    <a:pt x="310" y="94"/>
                  </a:cubicBezTo>
                  <a:cubicBezTo>
                    <a:pt x="283" y="107"/>
                    <a:pt x="270" y="147"/>
                    <a:pt x="257" y="161"/>
                  </a:cubicBezTo>
                  <a:cubicBezTo>
                    <a:pt x="243" y="174"/>
                    <a:pt x="230" y="174"/>
                    <a:pt x="230" y="174"/>
                  </a:cubicBezTo>
                  <a:lnTo>
                    <a:pt x="216" y="161"/>
                  </a:lnTo>
                  <a:lnTo>
                    <a:pt x="203" y="147"/>
                  </a:lnTo>
                  <a:cubicBezTo>
                    <a:pt x="190" y="134"/>
                    <a:pt x="190" y="134"/>
                    <a:pt x="216" y="107"/>
                  </a:cubicBezTo>
                  <a:cubicBezTo>
                    <a:pt x="230" y="94"/>
                    <a:pt x="257" y="81"/>
                    <a:pt x="283" y="67"/>
                  </a:cubicBezTo>
                  <a:cubicBezTo>
                    <a:pt x="297" y="54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1313;p33"/>
            <p:cNvSpPr/>
            <p:nvPr/>
          </p:nvSpPr>
          <p:spPr>
            <a:xfrm>
              <a:off x="6185350" y="403125"/>
              <a:ext cx="6700" cy="32425"/>
            </a:xfrm>
            <a:custGeom>
              <a:avLst/>
              <a:gdLst/>
              <a:ahLst/>
              <a:cxnLst/>
              <a:rect l="l" t="t" r="r" b="b"/>
              <a:pathLst>
                <a:path w="268" h="1297" extrusionOk="0">
                  <a:moveTo>
                    <a:pt x="40" y="0"/>
                  </a:moveTo>
                  <a:cubicBezTo>
                    <a:pt x="14" y="14"/>
                    <a:pt x="0" y="308"/>
                    <a:pt x="40" y="668"/>
                  </a:cubicBezTo>
                  <a:cubicBezTo>
                    <a:pt x="81" y="1016"/>
                    <a:pt x="161" y="1296"/>
                    <a:pt x="201" y="1296"/>
                  </a:cubicBezTo>
                  <a:cubicBezTo>
                    <a:pt x="254" y="1296"/>
                    <a:pt x="268" y="1002"/>
                    <a:pt x="214" y="642"/>
                  </a:cubicBezTo>
                  <a:cubicBezTo>
                    <a:pt x="161" y="281"/>
                    <a:pt x="81" y="0"/>
                    <a:pt x="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1314;p33"/>
            <p:cNvSpPr/>
            <p:nvPr/>
          </p:nvSpPr>
          <p:spPr>
            <a:xfrm>
              <a:off x="6286900" y="395775"/>
              <a:ext cx="6025" cy="26400"/>
            </a:xfrm>
            <a:custGeom>
              <a:avLst/>
              <a:gdLst/>
              <a:ahLst/>
              <a:cxnLst/>
              <a:rect l="l" t="t" r="r" b="b"/>
              <a:pathLst>
                <a:path w="241" h="1056" extrusionOk="0">
                  <a:moveTo>
                    <a:pt x="53" y="0"/>
                  </a:moveTo>
                  <a:cubicBezTo>
                    <a:pt x="13" y="14"/>
                    <a:pt x="0" y="254"/>
                    <a:pt x="40" y="535"/>
                  </a:cubicBezTo>
                  <a:cubicBezTo>
                    <a:pt x="67" y="829"/>
                    <a:pt x="134" y="1056"/>
                    <a:pt x="174" y="1056"/>
                  </a:cubicBezTo>
                  <a:cubicBezTo>
                    <a:pt x="227" y="1056"/>
                    <a:pt x="241" y="815"/>
                    <a:pt x="200" y="521"/>
                  </a:cubicBezTo>
                  <a:cubicBezTo>
                    <a:pt x="174" y="227"/>
                    <a:pt x="107" y="0"/>
                    <a:pt x="5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1315;p33"/>
            <p:cNvSpPr/>
            <p:nvPr/>
          </p:nvSpPr>
          <p:spPr>
            <a:xfrm>
              <a:off x="5522725" y="518625"/>
              <a:ext cx="16650" cy="15100"/>
            </a:xfrm>
            <a:custGeom>
              <a:avLst/>
              <a:gdLst/>
              <a:ahLst/>
              <a:cxnLst/>
              <a:rect l="l" t="t" r="r" b="b"/>
              <a:pathLst>
                <a:path w="666" h="604" extrusionOk="0">
                  <a:moveTo>
                    <a:pt x="321" y="1"/>
                  </a:moveTo>
                  <a:cubicBezTo>
                    <a:pt x="250" y="1"/>
                    <a:pt x="216" y="38"/>
                    <a:pt x="225" y="56"/>
                  </a:cubicBezTo>
                  <a:cubicBezTo>
                    <a:pt x="238" y="83"/>
                    <a:pt x="305" y="70"/>
                    <a:pt x="385" y="137"/>
                  </a:cubicBezTo>
                  <a:cubicBezTo>
                    <a:pt x="507" y="221"/>
                    <a:pt x="346" y="358"/>
                    <a:pt x="234" y="358"/>
                  </a:cubicBezTo>
                  <a:cubicBezTo>
                    <a:pt x="187" y="358"/>
                    <a:pt x="149" y="334"/>
                    <a:pt x="145" y="270"/>
                  </a:cubicBezTo>
                  <a:cubicBezTo>
                    <a:pt x="118" y="177"/>
                    <a:pt x="171" y="123"/>
                    <a:pt x="158" y="110"/>
                  </a:cubicBezTo>
                  <a:cubicBezTo>
                    <a:pt x="155" y="105"/>
                    <a:pt x="150" y="102"/>
                    <a:pt x="142" y="102"/>
                  </a:cubicBezTo>
                  <a:cubicBezTo>
                    <a:pt x="107" y="102"/>
                    <a:pt x="33" y="151"/>
                    <a:pt x="11" y="270"/>
                  </a:cubicBezTo>
                  <a:cubicBezTo>
                    <a:pt x="1" y="457"/>
                    <a:pt x="151" y="603"/>
                    <a:pt x="313" y="603"/>
                  </a:cubicBezTo>
                  <a:cubicBezTo>
                    <a:pt x="360" y="603"/>
                    <a:pt x="407" y="591"/>
                    <a:pt x="452" y="564"/>
                  </a:cubicBezTo>
                  <a:cubicBezTo>
                    <a:pt x="666" y="444"/>
                    <a:pt x="652" y="137"/>
                    <a:pt x="439" y="30"/>
                  </a:cubicBezTo>
                  <a:cubicBezTo>
                    <a:pt x="392" y="9"/>
                    <a:pt x="353" y="1"/>
                    <a:pt x="3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1316;p33"/>
            <p:cNvSpPr/>
            <p:nvPr/>
          </p:nvSpPr>
          <p:spPr>
            <a:xfrm>
              <a:off x="5675625" y="501275"/>
              <a:ext cx="16725" cy="14825"/>
            </a:xfrm>
            <a:custGeom>
              <a:avLst/>
              <a:gdLst/>
              <a:ahLst/>
              <a:cxnLst/>
              <a:rect l="l" t="t" r="r" b="b"/>
              <a:pathLst>
                <a:path w="669" h="593" extrusionOk="0">
                  <a:moveTo>
                    <a:pt x="321" y="0"/>
                  </a:moveTo>
                  <a:cubicBezTo>
                    <a:pt x="247" y="0"/>
                    <a:pt x="206" y="37"/>
                    <a:pt x="215" y="56"/>
                  </a:cubicBezTo>
                  <a:cubicBezTo>
                    <a:pt x="228" y="82"/>
                    <a:pt x="308" y="69"/>
                    <a:pt x="388" y="136"/>
                  </a:cubicBezTo>
                  <a:cubicBezTo>
                    <a:pt x="501" y="220"/>
                    <a:pt x="337" y="358"/>
                    <a:pt x="224" y="358"/>
                  </a:cubicBezTo>
                  <a:cubicBezTo>
                    <a:pt x="177" y="358"/>
                    <a:pt x="138" y="333"/>
                    <a:pt x="135" y="269"/>
                  </a:cubicBezTo>
                  <a:cubicBezTo>
                    <a:pt x="121" y="176"/>
                    <a:pt x="175" y="123"/>
                    <a:pt x="148" y="96"/>
                  </a:cubicBezTo>
                  <a:cubicBezTo>
                    <a:pt x="148" y="94"/>
                    <a:pt x="146" y="93"/>
                    <a:pt x="144" y="93"/>
                  </a:cubicBezTo>
                  <a:cubicBezTo>
                    <a:pt x="124" y="93"/>
                    <a:pt x="38" y="140"/>
                    <a:pt x="14" y="269"/>
                  </a:cubicBezTo>
                  <a:cubicBezTo>
                    <a:pt x="1" y="376"/>
                    <a:pt x="41" y="470"/>
                    <a:pt x="108" y="523"/>
                  </a:cubicBezTo>
                  <a:cubicBezTo>
                    <a:pt x="168" y="569"/>
                    <a:pt x="238" y="593"/>
                    <a:pt x="303" y="593"/>
                  </a:cubicBezTo>
                  <a:cubicBezTo>
                    <a:pt x="353" y="593"/>
                    <a:pt x="401" y="579"/>
                    <a:pt x="442" y="550"/>
                  </a:cubicBezTo>
                  <a:cubicBezTo>
                    <a:pt x="669" y="443"/>
                    <a:pt x="656" y="136"/>
                    <a:pt x="442" y="29"/>
                  </a:cubicBezTo>
                  <a:cubicBezTo>
                    <a:pt x="396" y="8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1317;p33"/>
            <p:cNvSpPr/>
            <p:nvPr/>
          </p:nvSpPr>
          <p:spPr>
            <a:xfrm>
              <a:off x="5816600" y="485450"/>
              <a:ext cx="16100" cy="12650"/>
            </a:xfrm>
            <a:custGeom>
              <a:avLst/>
              <a:gdLst/>
              <a:ahLst/>
              <a:cxnLst/>
              <a:rect l="l" t="t" r="r" b="b"/>
              <a:pathLst>
                <a:path w="644" h="506" extrusionOk="0">
                  <a:moveTo>
                    <a:pt x="332" y="0"/>
                  </a:moveTo>
                  <a:cubicBezTo>
                    <a:pt x="251" y="0"/>
                    <a:pt x="208" y="38"/>
                    <a:pt x="227" y="47"/>
                  </a:cubicBezTo>
                  <a:cubicBezTo>
                    <a:pt x="241" y="74"/>
                    <a:pt x="307" y="61"/>
                    <a:pt x="388" y="128"/>
                  </a:cubicBezTo>
                  <a:cubicBezTo>
                    <a:pt x="499" y="220"/>
                    <a:pt x="340" y="352"/>
                    <a:pt x="227" y="352"/>
                  </a:cubicBezTo>
                  <a:cubicBezTo>
                    <a:pt x="178" y="352"/>
                    <a:pt x="138" y="326"/>
                    <a:pt x="134" y="261"/>
                  </a:cubicBezTo>
                  <a:cubicBezTo>
                    <a:pt x="120" y="168"/>
                    <a:pt x="160" y="101"/>
                    <a:pt x="147" y="87"/>
                  </a:cubicBezTo>
                  <a:cubicBezTo>
                    <a:pt x="147" y="86"/>
                    <a:pt x="145" y="85"/>
                    <a:pt x="141" y="85"/>
                  </a:cubicBezTo>
                  <a:cubicBezTo>
                    <a:pt x="115" y="85"/>
                    <a:pt x="25" y="125"/>
                    <a:pt x="13" y="275"/>
                  </a:cubicBezTo>
                  <a:cubicBezTo>
                    <a:pt x="1" y="432"/>
                    <a:pt x="145" y="506"/>
                    <a:pt x="295" y="506"/>
                  </a:cubicBezTo>
                  <a:cubicBezTo>
                    <a:pt x="465" y="506"/>
                    <a:pt x="643" y="411"/>
                    <a:pt x="615" y="234"/>
                  </a:cubicBezTo>
                  <a:cubicBezTo>
                    <a:pt x="588" y="141"/>
                    <a:pt x="535" y="61"/>
                    <a:pt x="441" y="21"/>
                  </a:cubicBezTo>
                  <a:cubicBezTo>
                    <a:pt x="400" y="6"/>
                    <a:pt x="363" y="0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1318;p33"/>
            <p:cNvSpPr/>
            <p:nvPr/>
          </p:nvSpPr>
          <p:spPr>
            <a:xfrm>
              <a:off x="5499950" y="509925"/>
              <a:ext cx="364425" cy="42000"/>
            </a:xfrm>
            <a:custGeom>
              <a:avLst/>
              <a:gdLst/>
              <a:ahLst/>
              <a:cxnLst/>
              <a:rect l="l" t="t" r="r" b="b"/>
              <a:pathLst>
                <a:path w="14577" h="1680" extrusionOk="0">
                  <a:moveTo>
                    <a:pt x="14548" y="0"/>
                  </a:moveTo>
                  <a:cubicBezTo>
                    <a:pt x="14218" y="0"/>
                    <a:pt x="11084" y="323"/>
                    <a:pt x="7282" y="765"/>
                  </a:cubicBezTo>
                  <a:cubicBezTo>
                    <a:pt x="3247" y="1219"/>
                    <a:pt x="0" y="1634"/>
                    <a:pt x="0" y="1674"/>
                  </a:cubicBezTo>
                  <a:cubicBezTo>
                    <a:pt x="0" y="1678"/>
                    <a:pt x="16" y="1679"/>
                    <a:pt x="48" y="1679"/>
                  </a:cubicBezTo>
                  <a:cubicBezTo>
                    <a:pt x="466" y="1679"/>
                    <a:pt x="3557" y="1360"/>
                    <a:pt x="7295" y="926"/>
                  </a:cubicBezTo>
                  <a:cubicBezTo>
                    <a:pt x="11317" y="471"/>
                    <a:pt x="14577" y="57"/>
                    <a:pt x="14577" y="4"/>
                  </a:cubicBezTo>
                  <a:cubicBezTo>
                    <a:pt x="14577" y="1"/>
                    <a:pt x="14567" y="0"/>
                    <a:pt x="1454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1319;p33"/>
            <p:cNvSpPr/>
            <p:nvPr/>
          </p:nvSpPr>
          <p:spPr>
            <a:xfrm>
              <a:off x="5554725" y="545750"/>
              <a:ext cx="137300" cy="147650"/>
            </a:xfrm>
            <a:custGeom>
              <a:avLst/>
              <a:gdLst/>
              <a:ahLst/>
              <a:cxnLst/>
              <a:rect l="l" t="t" r="r" b="b"/>
              <a:pathLst>
                <a:path w="5492" h="5906" extrusionOk="0">
                  <a:moveTo>
                    <a:pt x="0" y="0"/>
                  </a:moveTo>
                  <a:cubicBezTo>
                    <a:pt x="0" y="107"/>
                    <a:pt x="14" y="227"/>
                    <a:pt x="40" y="348"/>
                  </a:cubicBezTo>
                  <a:cubicBezTo>
                    <a:pt x="94" y="561"/>
                    <a:pt x="161" y="882"/>
                    <a:pt x="254" y="1283"/>
                  </a:cubicBezTo>
                  <a:cubicBezTo>
                    <a:pt x="455" y="2058"/>
                    <a:pt x="775" y="3167"/>
                    <a:pt x="1523" y="4196"/>
                  </a:cubicBezTo>
                  <a:cubicBezTo>
                    <a:pt x="1857" y="4677"/>
                    <a:pt x="2298" y="5091"/>
                    <a:pt x="2806" y="5398"/>
                  </a:cubicBezTo>
                  <a:cubicBezTo>
                    <a:pt x="3234" y="5625"/>
                    <a:pt x="3701" y="5772"/>
                    <a:pt x="4182" y="5852"/>
                  </a:cubicBezTo>
                  <a:cubicBezTo>
                    <a:pt x="4387" y="5888"/>
                    <a:pt x="4604" y="5906"/>
                    <a:pt x="4821" y="5906"/>
                  </a:cubicBezTo>
                  <a:cubicBezTo>
                    <a:pt x="4929" y="5906"/>
                    <a:pt x="5037" y="5901"/>
                    <a:pt x="5144" y="5892"/>
                  </a:cubicBezTo>
                  <a:cubicBezTo>
                    <a:pt x="5264" y="5892"/>
                    <a:pt x="5371" y="5866"/>
                    <a:pt x="5492" y="5826"/>
                  </a:cubicBezTo>
                  <a:lnTo>
                    <a:pt x="5492" y="5826"/>
                  </a:lnTo>
                  <a:cubicBezTo>
                    <a:pt x="5435" y="5827"/>
                    <a:pt x="5378" y="5828"/>
                    <a:pt x="5321" y="5828"/>
                  </a:cubicBezTo>
                  <a:cubicBezTo>
                    <a:pt x="4940" y="5828"/>
                    <a:pt x="4568" y="5790"/>
                    <a:pt x="4196" y="5732"/>
                  </a:cubicBezTo>
                  <a:cubicBezTo>
                    <a:pt x="3741" y="5638"/>
                    <a:pt x="3300" y="5478"/>
                    <a:pt x="2886" y="5251"/>
                  </a:cubicBezTo>
                  <a:cubicBezTo>
                    <a:pt x="2405" y="4957"/>
                    <a:pt x="1978" y="4556"/>
                    <a:pt x="1657" y="4089"/>
                  </a:cubicBezTo>
                  <a:cubicBezTo>
                    <a:pt x="936" y="3100"/>
                    <a:pt x="602" y="2018"/>
                    <a:pt x="374" y="1243"/>
                  </a:cubicBezTo>
                  <a:cubicBezTo>
                    <a:pt x="281" y="882"/>
                    <a:pt x="174" y="575"/>
                    <a:pt x="107" y="334"/>
                  </a:cubicBezTo>
                  <a:cubicBezTo>
                    <a:pt x="80" y="214"/>
                    <a:pt x="40" y="94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1320;p33"/>
            <p:cNvSpPr/>
            <p:nvPr/>
          </p:nvSpPr>
          <p:spPr>
            <a:xfrm>
              <a:off x="5770500" y="517025"/>
              <a:ext cx="38100" cy="151675"/>
            </a:xfrm>
            <a:custGeom>
              <a:avLst/>
              <a:gdLst/>
              <a:ahLst/>
              <a:cxnLst/>
              <a:rect l="l" t="t" r="r" b="b"/>
              <a:pathLst>
                <a:path w="1524" h="6067" extrusionOk="0">
                  <a:moveTo>
                    <a:pt x="1417" y="0"/>
                  </a:moveTo>
                  <a:cubicBezTo>
                    <a:pt x="1390" y="0"/>
                    <a:pt x="1417" y="348"/>
                    <a:pt x="1403" y="922"/>
                  </a:cubicBezTo>
                  <a:cubicBezTo>
                    <a:pt x="1363" y="1670"/>
                    <a:pt x="1270" y="2419"/>
                    <a:pt x="1123" y="3153"/>
                  </a:cubicBezTo>
                  <a:cubicBezTo>
                    <a:pt x="989" y="3888"/>
                    <a:pt x="775" y="4610"/>
                    <a:pt x="468" y="5291"/>
                  </a:cubicBezTo>
                  <a:cubicBezTo>
                    <a:pt x="428" y="5411"/>
                    <a:pt x="361" y="5518"/>
                    <a:pt x="308" y="5625"/>
                  </a:cubicBezTo>
                  <a:lnTo>
                    <a:pt x="147" y="5866"/>
                  </a:lnTo>
                  <a:cubicBezTo>
                    <a:pt x="40" y="5986"/>
                    <a:pt x="0" y="6066"/>
                    <a:pt x="0" y="6066"/>
                  </a:cubicBezTo>
                  <a:cubicBezTo>
                    <a:pt x="14" y="6066"/>
                    <a:pt x="81" y="6013"/>
                    <a:pt x="201" y="5906"/>
                  </a:cubicBezTo>
                  <a:lnTo>
                    <a:pt x="388" y="5665"/>
                  </a:lnTo>
                  <a:cubicBezTo>
                    <a:pt x="441" y="5572"/>
                    <a:pt x="521" y="5465"/>
                    <a:pt x="588" y="5331"/>
                  </a:cubicBezTo>
                  <a:cubicBezTo>
                    <a:pt x="922" y="4650"/>
                    <a:pt x="1163" y="3928"/>
                    <a:pt x="1296" y="3180"/>
                  </a:cubicBezTo>
                  <a:cubicBezTo>
                    <a:pt x="1443" y="2445"/>
                    <a:pt x="1523" y="1684"/>
                    <a:pt x="1510" y="922"/>
                  </a:cubicBezTo>
                  <a:cubicBezTo>
                    <a:pt x="1510" y="695"/>
                    <a:pt x="1497" y="468"/>
                    <a:pt x="1457" y="241"/>
                  </a:cubicBezTo>
                  <a:cubicBezTo>
                    <a:pt x="1457" y="161"/>
                    <a:pt x="1443" y="67"/>
                    <a:pt x="14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1321;p33"/>
            <p:cNvSpPr/>
            <p:nvPr/>
          </p:nvSpPr>
          <p:spPr>
            <a:xfrm>
              <a:off x="5660175" y="606500"/>
              <a:ext cx="43200" cy="41700"/>
            </a:xfrm>
            <a:custGeom>
              <a:avLst/>
              <a:gdLst/>
              <a:ahLst/>
              <a:cxnLst/>
              <a:rect l="l" t="t" r="r" b="b"/>
              <a:pathLst>
                <a:path w="1728" h="1668" extrusionOk="0">
                  <a:moveTo>
                    <a:pt x="309" y="1"/>
                  </a:moveTo>
                  <a:cubicBezTo>
                    <a:pt x="286" y="1"/>
                    <a:pt x="176" y="122"/>
                    <a:pt x="138" y="376"/>
                  </a:cubicBezTo>
                  <a:cubicBezTo>
                    <a:pt x="0" y="1051"/>
                    <a:pt x="530" y="1668"/>
                    <a:pt x="1200" y="1668"/>
                  </a:cubicBezTo>
                  <a:cubicBezTo>
                    <a:pt x="1246" y="1668"/>
                    <a:pt x="1293" y="1665"/>
                    <a:pt x="1340" y="1659"/>
                  </a:cubicBezTo>
                  <a:cubicBezTo>
                    <a:pt x="1594" y="1632"/>
                    <a:pt x="1728" y="1525"/>
                    <a:pt x="1714" y="1512"/>
                  </a:cubicBezTo>
                  <a:cubicBezTo>
                    <a:pt x="1712" y="1506"/>
                    <a:pt x="1704" y="1504"/>
                    <a:pt x="1692" y="1504"/>
                  </a:cubicBezTo>
                  <a:cubicBezTo>
                    <a:pt x="1643" y="1504"/>
                    <a:pt x="1519" y="1538"/>
                    <a:pt x="1327" y="1538"/>
                  </a:cubicBezTo>
                  <a:cubicBezTo>
                    <a:pt x="1312" y="1539"/>
                    <a:pt x="1298" y="1539"/>
                    <a:pt x="1283" y="1539"/>
                  </a:cubicBezTo>
                  <a:cubicBezTo>
                    <a:pt x="675" y="1539"/>
                    <a:pt x="180" y="1003"/>
                    <a:pt x="245" y="389"/>
                  </a:cubicBezTo>
                  <a:cubicBezTo>
                    <a:pt x="272" y="149"/>
                    <a:pt x="325" y="15"/>
                    <a:pt x="312" y="2"/>
                  </a:cubicBezTo>
                  <a:cubicBezTo>
                    <a:pt x="311" y="1"/>
                    <a:pt x="310" y="1"/>
                    <a:pt x="30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1322;p33"/>
            <p:cNvSpPr/>
            <p:nvPr/>
          </p:nvSpPr>
          <p:spPr>
            <a:xfrm>
              <a:off x="5669950" y="594250"/>
              <a:ext cx="6700" cy="5900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189" y="1"/>
                  </a:moveTo>
                  <a:cubicBezTo>
                    <a:pt x="153" y="1"/>
                    <a:pt x="108" y="19"/>
                    <a:pt x="68" y="51"/>
                  </a:cubicBezTo>
                  <a:cubicBezTo>
                    <a:pt x="14" y="118"/>
                    <a:pt x="1" y="198"/>
                    <a:pt x="41" y="225"/>
                  </a:cubicBezTo>
                  <a:cubicBezTo>
                    <a:pt x="52" y="232"/>
                    <a:pt x="64" y="235"/>
                    <a:pt x="78" y="235"/>
                  </a:cubicBezTo>
                  <a:cubicBezTo>
                    <a:pt x="116" y="235"/>
                    <a:pt x="162" y="210"/>
                    <a:pt x="201" y="171"/>
                  </a:cubicBezTo>
                  <a:cubicBezTo>
                    <a:pt x="241" y="118"/>
                    <a:pt x="268" y="51"/>
                    <a:pt x="241" y="24"/>
                  </a:cubicBezTo>
                  <a:cubicBezTo>
                    <a:pt x="231" y="8"/>
                    <a:pt x="212" y="1"/>
                    <a:pt x="18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1323;p33"/>
            <p:cNvSpPr/>
            <p:nvPr/>
          </p:nvSpPr>
          <p:spPr>
            <a:xfrm>
              <a:off x="4694625" y="448550"/>
              <a:ext cx="161025" cy="59800"/>
            </a:xfrm>
            <a:custGeom>
              <a:avLst/>
              <a:gdLst/>
              <a:ahLst/>
              <a:cxnLst/>
              <a:rect l="l" t="t" r="r" b="b"/>
              <a:pathLst>
                <a:path w="6441" h="2392" extrusionOk="0">
                  <a:moveTo>
                    <a:pt x="3528" y="0"/>
                  </a:moveTo>
                  <a:cubicBezTo>
                    <a:pt x="3394" y="14"/>
                    <a:pt x="3260" y="40"/>
                    <a:pt x="3127" y="80"/>
                  </a:cubicBezTo>
                  <a:lnTo>
                    <a:pt x="2031" y="348"/>
                  </a:lnTo>
                  <a:lnTo>
                    <a:pt x="1283" y="535"/>
                  </a:lnTo>
                  <a:cubicBezTo>
                    <a:pt x="989" y="602"/>
                    <a:pt x="695" y="695"/>
                    <a:pt x="415" y="815"/>
                  </a:cubicBezTo>
                  <a:cubicBezTo>
                    <a:pt x="254" y="909"/>
                    <a:pt x="134" y="1042"/>
                    <a:pt x="67" y="1216"/>
                  </a:cubicBezTo>
                  <a:cubicBezTo>
                    <a:pt x="0" y="1403"/>
                    <a:pt x="41" y="1617"/>
                    <a:pt x="174" y="1764"/>
                  </a:cubicBezTo>
                  <a:cubicBezTo>
                    <a:pt x="455" y="2044"/>
                    <a:pt x="856" y="2071"/>
                    <a:pt x="1203" y="2125"/>
                  </a:cubicBezTo>
                  <a:cubicBezTo>
                    <a:pt x="2432" y="2285"/>
                    <a:pt x="3675" y="2378"/>
                    <a:pt x="4904" y="2392"/>
                  </a:cubicBezTo>
                  <a:cubicBezTo>
                    <a:pt x="5385" y="2392"/>
                    <a:pt x="5772" y="2378"/>
                    <a:pt x="6039" y="2365"/>
                  </a:cubicBezTo>
                  <a:cubicBezTo>
                    <a:pt x="6075" y="2369"/>
                    <a:pt x="6111" y="2370"/>
                    <a:pt x="6147" y="2370"/>
                  </a:cubicBezTo>
                  <a:cubicBezTo>
                    <a:pt x="6245" y="2370"/>
                    <a:pt x="6342" y="2358"/>
                    <a:pt x="6440" y="2338"/>
                  </a:cubicBezTo>
                  <a:cubicBezTo>
                    <a:pt x="6342" y="2319"/>
                    <a:pt x="6245" y="2306"/>
                    <a:pt x="6147" y="2306"/>
                  </a:cubicBezTo>
                  <a:cubicBezTo>
                    <a:pt x="6111" y="2306"/>
                    <a:pt x="6075" y="2308"/>
                    <a:pt x="6039" y="2312"/>
                  </a:cubicBezTo>
                  <a:lnTo>
                    <a:pt x="4917" y="2272"/>
                  </a:lnTo>
                  <a:cubicBezTo>
                    <a:pt x="3969" y="2245"/>
                    <a:pt x="2659" y="2151"/>
                    <a:pt x="1230" y="1964"/>
                  </a:cubicBezTo>
                  <a:cubicBezTo>
                    <a:pt x="1056" y="1938"/>
                    <a:pt x="882" y="1911"/>
                    <a:pt x="709" y="1871"/>
                  </a:cubicBezTo>
                  <a:cubicBezTo>
                    <a:pt x="548" y="1831"/>
                    <a:pt x="415" y="1764"/>
                    <a:pt x="294" y="1657"/>
                  </a:cubicBezTo>
                  <a:cubicBezTo>
                    <a:pt x="201" y="1550"/>
                    <a:pt x="161" y="1403"/>
                    <a:pt x="214" y="1270"/>
                  </a:cubicBezTo>
                  <a:cubicBezTo>
                    <a:pt x="268" y="1136"/>
                    <a:pt x="375" y="1016"/>
                    <a:pt x="495" y="949"/>
                  </a:cubicBezTo>
                  <a:cubicBezTo>
                    <a:pt x="762" y="829"/>
                    <a:pt x="1029" y="735"/>
                    <a:pt x="1323" y="668"/>
                  </a:cubicBezTo>
                  <a:lnTo>
                    <a:pt x="2058" y="455"/>
                  </a:lnTo>
                  <a:lnTo>
                    <a:pt x="3140" y="134"/>
                  </a:lnTo>
                  <a:cubicBezTo>
                    <a:pt x="3274" y="107"/>
                    <a:pt x="3407" y="54"/>
                    <a:pt x="35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1324;p33"/>
            <p:cNvSpPr/>
            <p:nvPr/>
          </p:nvSpPr>
          <p:spPr>
            <a:xfrm>
              <a:off x="4709650" y="507825"/>
              <a:ext cx="170375" cy="12350"/>
            </a:xfrm>
            <a:custGeom>
              <a:avLst/>
              <a:gdLst/>
              <a:ahLst/>
              <a:cxnLst/>
              <a:rect l="l" t="t" r="r" b="b"/>
              <a:pathLst>
                <a:path w="6815" h="494" extrusionOk="0">
                  <a:moveTo>
                    <a:pt x="36" y="1"/>
                  </a:moveTo>
                  <a:cubicBezTo>
                    <a:pt x="13" y="1"/>
                    <a:pt x="1" y="3"/>
                    <a:pt x="1" y="7"/>
                  </a:cubicBezTo>
                  <a:cubicBezTo>
                    <a:pt x="1" y="21"/>
                    <a:pt x="375" y="128"/>
                    <a:pt x="976" y="235"/>
                  </a:cubicBezTo>
                  <a:cubicBezTo>
                    <a:pt x="1778" y="368"/>
                    <a:pt x="2579" y="448"/>
                    <a:pt x="3394" y="475"/>
                  </a:cubicBezTo>
                  <a:cubicBezTo>
                    <a:pt x="3642" y="488"/>
                    <a:pt x="3892" y="494"/>
                    <a:pt x="4142" y="494"/>
                  </a:cubicBezTo>
                  <a:cubicBezTo>
                    <a:pt x="4699" y="494"/>
                    <a:pt x="5259" y="464"/>
                    <a:pt x="5813" y="408"/>
                  </a:cubicBezTo>
                  <a:cubicBezTo>
                    <a:pt x="6441" y="328"/>
                    <a:pt x="6815" y="261"/>
                    <a:pt x="6815" y="235"/>
                  </a:cubicBezTo>
                  <a:cubicBezTo>
                    <a:pt x="6815" y="233"/>
                    <a:pt x="6808" y="232"/>
                    <a:pt x="6794" y="232"/>
                  </a:cubicBezTo>
                  <a:cubicBezTo>
                    <a:pt x="6708" y="232"/>
                    <a:pt x="6357" y="265"/>
                    <a:pt x="5826" y="288"/>
                  </a:cubicBezTo>
                  <a:cubicBezTo>
                    <a:pt x="5382" y="307"/>
                    <a:pt x="4831" y="326"/>
                    <a:pt x="4211" y="326"/>
                  </a:cubicBezTo>
                  <a:cubicBezTo>
                    <a:pt x="3954" y="326"/>
                    <a:pt x="3685" y="323"/>
                    <a:pt x="3408" y="315"/>
                  </a:cubicBezTo>
                  <a:cubicBezTo>
                    <a:pt x="2472" y="288"/>
                    <a:pt x="1617" y="195"/>
                    <a:pt x="1003" y="114"/>
                  </a:cubicBezTo>
                  <a:cubicBezTo>
                    <a:pt x="497" y="48"/>
                    <a:pt x="145" y="1"/>
                    <a:pt x="3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1325;p33"/>
            <p:cNvSpPr/>
            <p:nvPr/>
          </p:nvSpPr>
          <p:spPr>
            <a:xfrm>
              <a:off x="5285500" y="351575"/>
              <a:ext cx="136300" cy="56900"/>
            </a:xfrm>
            <a:custGeom>
              <a:avLst/>
              <a:gdLst/>
              <a:ahLst/>
              <a:cxnLst/>
              <a:rect l="l" t="t" r="r" b="b"/>
              <a:pathLst>
                <a:path w="5452" h="2276" extrusionOk="0">
                  <a:moveTo>
                    <a:pt x="1836" y="0"/>
                  </a:moveTo>
                  <a:cubicBezTo>
                    <a:pt x="1575" y="0"/>
                    <a:pt x="1314" y="11"/>
                    <a:pt x="1056" y="31"/>
                  </a:cubicBezTo>
                  <a:cubicBezTo>
                    <a:pt x="401" y="71"/>
                    <a:pt x="1" y="125"/>
                    <a:pt x="1" y="138"/>
                  </a:cubicBezTo>
                  <a:cubicBezTo>
                    <a:pt x="1" y="150"/>
                    <a:pt x="72" y="154"/>
                    <a:pt x="204" y="154"/>
                  </a:cubicBezTo>
                  <a:cubicBezTo>
                    <a:pt x="385" y="154"/>
                    <a:pt x="678" y="146"/>
                    <a:pt x="1056" y="138"/>
                  </a:cubicBezTo>
                  <a:cubicBezTo>
                    <a:pt x="1194" y="134"/>
                    <a:pt x="1333" y="132"/>
                    <a:pt x="1471" y="132"/>
                  </a:cubicBezTo>
                  <a:cubicBezTo>
                    <a:pt x="2174" y="132"/>
                    <a:pt x="2876" y="189"/>
                    <a:pt x="3568" y="312"/>
                  </a:cubicBezTo>
                  <a:cubicBezTo>
                    <a:pt x="4022" y="392"/>
                    <a:pt x="4463" y="539"/>
                    <a:pt x="4864" y="753"/>
                  </a:cubicBezTo>
                  <a:cubicBezTo>
                    <a:pt x="5024" y="860"/>
                    <a:pt x="5158" y="993"/>
                    <a:pt x="5251" y="1167"/>
                  </a:cubicBezTo>
                  <a:cubicBezTo>
                    <a:pt x="5318" y="1314"/>
                    <a:pt x="5318" y="1474"/>
                    <a:pt x="5251" y="1621"/>
                  </a:cubicBezTo>
                  <a:cubicBezTo>
                    <a:pt x="5131" y="1835"/>
                    <a:pt x="4944" y="2009"/>
                    <a:pt x="4730" y="2129"/>
                  </a:cubicBezTo>
                  <a:cubicBezTo>
                    <a:pt x="4570" y="2223"/>
                    <a:pt x="4490" y="2263"/>
                    <a:pt x="4490" y="2276"/>
                  </a:cubicBezTo>
                  <a:cubicBezTo>
                    <a:pt x="4583" y="2263"/>
                    <a:pt x="4663" y="2236"/>
                    <a:pt x="4744" y="2196"/>
                  </a:cubicBezTo>
                  <a:cubicBezTo>
                    <a:pt x="4997" y="2089"/>
                    <a:pt x="5211" y="1915"/>
                    <a:pt x="5345" y="1688"/>
                  </a:cubicBezTo>
                  <a:cubicBezTo>
                    <a:pt x="5438" y="1514"/>
                    <a:pt x="5452" y="1301"/>
                    <a:pt x="5372" y="1114"/>
                  </a:cubicBezTo>
                  <a:cubicBezTo>
                    <a:pt x="5278" y="913"/>
                    <a:pt x="5131" y="753"/>
                    <a:pt x="4944" y="633"/>
                  </a:cubicBezTo>
                  <a:cubicBezTo>
                    <a:pt x="4530" y="405"/>
                    <a:pt x="4076" y="245"/>
                    <a:pt x="3608" y="165"/>
                  </a:cubicBezTo>
                  <a:cubicBezTo>
                    <a:pt x="3024" y="54"/>
                    <a:pt x="2428" y="0"/>
                    <a:pt x="18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1326;p33"/>
            <p:cNvSpPr/>
            <p:nvPr/>
          </p:nvSpPr>
          <p:spPr>
            <a:xfrm>
              <a:off x="5382700" y="336300"/>
              <a:ext cx="52125" cy="24825"/>
            </a:xfrm>
            <a:custGeom>
              <a:avLst/>
              <a:gdLst/>
              <a:ahLst/>
              <a:cxnLst/>
              <a:rect l="l" t="t" r="r" b="b"/>
              <a:pathLst>
                <a:path w="2085" h="993" extrusionOk="0">
                  <a:moveTo>
                    <a:pt x="145" y="1"/>
                  </a:moveTo>
                  <a:cubicBezTo>
                    <a:pt x="62" y="1"/>
                    <a:pt x="14" y="12"/>
                    <a:pt x="14" y="28"/>
                  </a:cubicBezTo>
                  <a:cubicBezTo>
                    <a:pt x="1" y="81"/>
                    <a:pt x="508" y="148"/>
                    <a:pt x="1069" y="415"/>
                  </a:cubicBezTo>
                  <a:cubicBezTo>
                    <a:pt x="1601" y="668"/>
                    <a:pt x="1964" y="993"/>
                    <a:pt x="2035" y="993"/>
                  </a:cubicBezTo>
                  <a:cubicBezTo>
                    <a:pt x="2039" y="993"/>
                    <a:pt x="2043" y="992"/>
                    <a:pt x="2045" y="990"/>
                  </a:cubicBezTo>
                  <a:cubicBezTo>
                    <a:pt x="2085" y="963"/>
                    <a:pt x="1737" y="549"/>
                    <a:pt x="1150" y="268"/>
                  </a:cubicBezTo>
                  <a:cubicBezTo>
                    <a:pt x="728" y="62"/>
                    <a:pt x="339" y="1"/>
                    <a:pt x="14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1327;p33"/>
            <p:cNvSpPr/>
            <p:nvPr/>
          </p:nvSpPr>
          <p:spPr>
            <a:xfrm>
              <a:off x="6413150" y="238125"/>
              <a:ext cx="142325" cy="88850"/>
            </a:xfrm>
            <a:custGeom>
              <a:avLst/>
              <a:gdLst/>
              <a:ahLst/>
              <a:cxnLst/>
              <a:rect l="l" t="t" r="r" b="b"/>
              <a:pathLst>
                <a:path w="5693" h="3554" extrusionOk="0">
                  <a:moveTo>
                    <a:pt x="455" y="0"/>
                  </a:moveTo>
                  <a:cubicBezTo>
                    <a:pt x="308" y="0"/>
                    <a:pt x="147" y="0"/>
                    <a:pt x="0" y="27"/>
                  </a:cubicBezTo>
                  <a:cubicBezTo>
                    <a:pt x="147" y="53"/>
                    <a:pt x="308" y="67"/>
                    <a:pt x="455" y="67"/>
                  </a:cubicBezTo>
                  <a:cubicBezTo>
                    <a:pt x="749" y="80"/>
                    <a:pt x="1149" y="107"/>
                    <a:pt x="1670" y="160"/>
                  </a:cubicBezTo>
                  <a:cubicBezTo>
                    <a:pt x="2178" y="200"/>
                    <a:pt x="2793" y="281"/>
                    <a:pt x="3461" y="387"/>
                  </a:cubicBezTo>
                  <a:cubicBezTo>
                    <a:pt x="3795" y="454"/>
                    <a:pt x="4142" y="521"/>
                    <a:pt x="4503" y="601"/>
                  </a:cubicBezTo>
                  <a:cubicBezTo>
                    <a:pt x="4677" y="628"/>
                    <a:pt x="4864" y="681"/>
                    <a:pt x="5024" y="762"/>
                  </a:cubicBezTo>
                  <a:cubicBezTo>
                    <a:pt x="5198" y="828"/>
                    <a:pt x="5331" y="935"/>
                    <a:pt x="5425" y="1096"/>
                  </a:cubicBezTo>
                  <a:cubicBezTo>
                    <a:pt x="5518" y="1243"/>
                    <a:pt x="5518" y="1430"/>
                    <a:pt x="5452" y="1590"/>
                  </a:cubicBezTo>
                  <a:cubicBezTo>
                    <a:pt x="5398" y="1750"/>
                    <a:pt x="5291" y="1897"/>
                    <a:pt x="5144" y="2004"/>
                  </a:cubicBezTo>
                  <a:cubicBezTo>
                    <a:pt x="4864" y="2205"/>
                    <a:pt x="4556" y="2378"/>
                    <a:pt x="4236" y="2512"/>
                  </a:cubicBezTo>
                  <a:cubicBezTo>
                    <a:pt x="3688" y="2739"/>
                    <a:pt x="3113" y="2939"/>
                    <a:pt x="2539" y="3100"/>
                  </a:cubicBezTo>
                  <a:cubicBezTo>
                    <a:pt x="2045" y="3247"/>
                    <a:pt x="1644" y="3340"/>
                    <a:pt x="1363" y="3420"/>
                  </a:cubicBezTo>
                  <a:cubicBezTo>
                    <a:pt x="1216" y="3447"/>
                    <a:pt x="1069" y="3487"/>
                    <a:pt x="936" y="3554"/>
                  </a:cubicBezTo>
                  <a:cubicBezTo>
                    <a:pt x="1083" y="3541"/>
                    <a:pt x="1243" y="3527"/>
                    <a:pt x="1390" y="3487"/>
                  </a:cubicBezTo>
                  <a:cubicBezTo>
                    <a:pt x="1670" y="3434"/>
                    <a:pt x="2085" y="3340"/>
                    <a:pt x="2579" y="3220"/>
                  </a:cubicBezTo>
                  <a:cubicBezTo>
                    <a:pt x="3167" y="3073"/>
                    <a:pt x="3741" y="2873"/>
                    <a:pt x="4303" y="2645"/>
                  </a:cubicBezTo>
                  <a:cubicBezTo>
                    <a:pt x="4637" y="2512"/>
                    <a:pt x="4957" y="2325"/>
                    <a:pt x="5251" y="2124"/>
                  </a:cubicBezTo>
                  <a:cubicBezTo>
                    <a:pt x="5412" y="1991"/>
                    <a:pt x="5545" y="1830"/>
                    <a:pt x="5612" y="1630"/>
                  </a:cubicBezTo>
                  <a:cubicBezTo>
                    <a:pt x="5692" y="1430"/>
                    <a:pt x="5679" y="1202"/>
                    <a:pt x="5572" y="1002"/>
                  </a:cubicBezTo>
                  <a:cubicBezTo>
                    <a:pt x="5465" y="815"/>
                    <a:pt x="5291" y="681"/>
                    <a:pt x="5091" y="601"/>
                  </a:cubicBezTo>
                  <a:cubicBezTo>
                    <a:pt x="4917" y="521"/>
                    <a:pt x="4730" y="468"/>
                    <a:pt x="4543" y="428"/>
                  </a:cubicBezTo>
                  <a:cubicBezTo>
                    <a:pt x="4169" y="361"/>
                    <a:pt x="3822" y="294"/>
                    <a:pt x="3488" y="240"/>
                  </a:cubicBezTo>
                  <a:cubicBezTo>
                    <a:pt x="2806" y="134"/>
                    <a:pt x="2192" y="67"/>
                    <a:pt x="1670" y="40"/>
                  </a:cubicBezTo>
                  <a:cubicBezTo>
                    <a:pt x="1163" y="0"/>
                    <a:pt x="749" y="0"/>
                    <a:pt x="45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1328;p33"/>
            <p:cNvSpPr/>
            <p:nvPr/>
          </p:nvSpPr>
          <p:spPr>
            <a:xfrm>
              <a:off x="6560775" y="241950"/>
              <a:ext cx="31425" cy="44300"/>
            </a:xfrm>
            <a:custGeom>
              <a:avLst/>
              <a:gdLst/>
              <a:ahLst/>
              <a:cxnLst/>
              <a:rect l="l" t="t" r="r" b="b"/>
              <a:pathLst>
                <a:path w="1257" h="1772" extrusionOk="0">
                  <a:moveTo>
                    <a:pt x="85" y="0"/>
                  </a:moveTo>
                  <a:cubicBezTo>
                    <a:pt x="39" y="0"/>
                    <a:pt x="14" y="9"/>
                    <a:pt x="14" y="21"/>
                  </a:cubicBezTo>
                  <a:cubicBezTo>
                    <a:pt x="1" y="47"/>
                    <a:pt x="134" y="74"/>
                    <a:pt x="308" y="168"/>
                  </a:cubicBezTo>
                  <a:cubicBezTo>
                    <a:pt x="776" y="435"/>
                    <a:pt x="1083" y="902"/>
                    <a:pt x="1137" y="1437"/>
                  </a:cubicBezTo>
                  <a:cubicBezTo>
                    <a:pt x="1163" y="1637"/>
                    <a:pt x="1123" y="1771"/>
                    <a:pt x="1163" y="1771"/>
                  </a:cubicBezTo>
                  <a:cubicBezTo>
                    <a:pt x="1164" y="1772"/>
                    <a:pt x="1165" y="1772"/>
                    <a:pt x="1166" y="1772"/>
                  </a:cubicBezTo>
                  <a:cubicBezTo>
                    <a:pt x="1183" y="1772"/>
                    <a:pt x="1244" y="1653"/>
                    <a:pt x="1257" y="1437"/>
                  </a:cubicBezTo>
                  <a:cubicBezTo>
                    <a:pt x="1257" y="1143"/>
                    <a:pt x="1177" y="849"/>
                    <a:pt x="1016" y="609"/>
                  </a:cubicBezTo>
                  <a:cubicBezTo>
                    <a:pt x="856" y="368"/>
                    <a:pt x="629" y="181"/>
                    <a:pt x="362" y="61"/>
                  </a:cubicBezTo>
                  <a:cubicBezTo>
                    <a:pt x="241" y="15"/>
                    <a:pt x="145" y="0"/>
                    <a:pt x="8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1329;p33"/>
            <p:cNvSpPr/>
            <p:nvPr/>
          </p:nvSpPr>
          <p:spPr>
            <a:xfrm>
              <a:off x="5931825" y="286725"/>
              <a:ext cx="36100" cy="81500"/>
            </a:xfrm>
            <a:custGeom>
              <a:avLst/>
              <a:gdLst/>
              <a:ahLst/>
              <a:cxnLst/>
              <a:rect l="l" t="t" r="r" b="b"/>
              <a:pathLst>
                <a:path w="1444" h="3260" extrusionOk="0">
                  <a:moveTo>
                    <a:pt x="1399" y="0"/>
                  </a:moveTo>
                  <a:cubicBezTo>
                    <a:pt x="1307" y="0"/>
                    <a:pt x="1078" y="33"/>
                    <a:pt x="802" y="207"/>
                  </a:cubicBezTo>
                  <a:cubicBezTo>
                    <a:pt x="321" y="528"/>
                    <a:pt x="14" y="1049"/>
                    <a:pt x="1" y="1623"/>
                  </a:cubicBezTo>
                  <a:cubicBezTo>
                    <a:pt x="14" y="2198"/>
                    <a:pt x="308" y="2732"/>
                    <a:pt x="789" y="3040"/>
                  </a:cubicBezTo>
                  <a:cubicBezTo>
                    <a:pt x="1067" y="3225"/>
                    <a:pt x="1297" y="3259"/>
                    <a:pt x="1388" y="3259"/>
                  </a:cubicBezTo>
                  <a:cubicBezTo>
                    <a:pt x="1415" y="3259"/>
                    <a:pt x="1430" y="3256"/>
                    <a:pt x="1430" y="3253"/>
                  </a:cubicBezTo>
                  <a:cubicBezTo>
                    <a:pt x="1444" y="3240"/>
                    <a:pt x="1176" y="3187"/>
                    <a:pt x="856" y="2946"/>
                  </a:cubicBezTo>
                  <a:cubicBezTo>
                    <a:pt x="441" y="2625"/>
                    <a:pt x="188" y="2144"/>
                    <a:pt x="174" y="1623"/>
                  </a:cubicBezTo>
                  <a:cubicBezTo>
                    <a:pt x="188" y="1102"/>
                    <a:pt x="441" y="621"/>
                    <a:pt x="869" y="314"/>
                  </a:cubicBezTo>
                  <a:cubicBezTo>
                    <a:pt x="1190" y="73"/>
                    <a:pt x="1444" y="20"/>
                    <a:pt x="1444" y="7"/>
                  </a:cubicBezTo>
                  <a:cubicBezTo>
                    <a:pt x="1444" y="4"/>
                    <a:pt x="1428" y="0"/>
                    <a:pt x="13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1330;p33"/>
            <p:cNvSpPr/>
            <p:nvPr/>
          </p:nvSpPr>
          <p:spPr>
            <a:xfrm>
              <a:off x="5673625" y="786100"/>
              <a:ext cx="766600" cy="1004475"/>
            </a:xfrm>
            <a:custGeom>
              <a:avLst/>
              <a:gdLst/>
              <a:ahLst/>
              <a:cxnLst/>
              <a:rect l="l" t="t" r="r" b="b"/>
              <a:pathLst>
                <a:path w="30664" h="40179" extrusionOk="0">
                  <a:moveTo>
                    <a:pt x="4789" y="0"/>
                  </a:moveTo>
                  <a:cubicBezTo>
                    <a:pt x="4730" y="0"/>
                    <a:pt x="4670" y="2"/>
                    <a:pt x="4610" y="6"/>
                  </a:cubicBezTo>
                  <a:cubicBezTo>
                    <a:pt x="4209" y="33"/>
                    <a:pt x="3835" y="153"/>
                    <a:pt x="3501" y="367"/>
                  </a:cubicBezTo>
                  <a:cubicBezTo>
                    <a:pt x="3194" y="567"/>
                    <a:pt x="2913" y="808"/>
                    <a:pt x="2700" y="1115"/>
                  </a:cubicBezTo>
                  <a:cubicBezTo>
                    <a:pt x="2326" y="1636"/>
                    <a:pt x="2085" y="2251"/>
                    <a:pt x="2005" y="2905"/>
                  </a:cubicBezTo>
                  <a:cubicBezTo>
                    <a:pt x="1938" y="3426"/>
                    <a:pt x="1951" y="3974"/>
                    <a:pt x="2058" y="4495"/>
                  </a:cubicBezTo>
                  <a:lnTo>
                    <a:pt x="2058" y="4509"/>
                  </a:lnTo>
                  <a:lnTo>
                    <a:pt x="2072" y="4509"/>
                  </a:lnTo>
                  <a:cubicBezTo>
                    <a:pt x="3020" y="5110"/>
                    <a:pt x="3635" y="5684"/>
                    <a:pt x="3942" y="6125"/>
                  </a:cubicBezTo>
                  <a:cubicBezTo>
                    <a:pt x="4116" y="6339"/>
                    <a:pt x="4236" y="6593"/>
                    <a:pt x="4276" y="6860"/>
                  </a:cubicBezTo>
                  <a:cubicBezTo>
                    <a:pt x="4276" y="6860"/>
                    <a:pt x="4276" y="6793"/>
                    <a:pt x="4249" y="6646"/>
                  </a:cubicBezTo>
                  <a:cubicBezTo>
                    <a:pt x="4196" y="6446"/>
                    <a:pt x="4102" y="6259"/>
                    <a:pt x="3982" y="6098"/>
                  </a:cubicBezTo>
                  <a:cubicBezTo>
                    <a:pt x="3662" y="5644"/>
                    <a:pt x="3047" y="5056"/>
                    <a:pt x="2112" y="4455"/>
                  </a:cubicBezTo>
                  <a:lnTo>
                    <a:pt x="2112" y="4468"/>
                  </a:lnTo>
                  <a:cubicBezTo>
                    <a:pt x="2018" y="3947"/>
                    <a:pt x="2005" y="3426"/>
                    <a:pt x="2085" y="2892"/>
                  </a:cubicBezTo>
                  <a:cubicBezTo>
                    <a:pt x="2165" y="2264"/>
                    <a:pt x="2406" y="1663"/>
                    <a:pt x="2780" y="1142"/>
                  </a:cubicBezTo>
                  <a:cubicBezTo>
                    <a:pt x="2980" y="861"/>
                    <a:pt x="3247" y="607"/>
                    <a:pt x="3541" y="420"/>
                  </a:cubicBezTo>
                  <a:cubicBezTo>
                    <a:pt x="3875" y="220"/>
                    <a:pt x="4236" y="113"/>
                    <a:pt x="4624" y="86"/>
                  </a:cubicBezTo>
                  <a:cubicBezTo>
                    <a:pt x="4681" y="82"/>
                    <a:pt x="4739" y="80"/>
                    <a:pt x="4797" y="80"/>
                  </a:cubicBezTo>
                  <a:cubicBezTo>
                    <a:pt x="5140" y="80"/>
                    <a:pt x="5479" y="147"/>
                    <a:pt x="5799" y="273"/>
                  </a:cubicBezTo>
                  <a:cubicBezTo>
                    <a:pt x="6200" y="420"/>
                    <a:pt x="6547" y="687"/>
                    <a:pt x="6801" y="1021"/>
                  </a:cubicBezTo>
                  <a:cubicBezTo>
                    <a:pt x="7055" y="1396"/>
                    <a:pt x="7149" y="1850"/>
                    <a:pt x="7095" y="2291"/>
                  </a:cubicBezTo>
                  <a:cubicBezTo>
                    <a:pt x="7028" y="2758"/>
                    <a:pt x="6895" y="3226"/>
                    <a:pt x="6721" y="3667"/>
                  </a:cubicBezTo>
                  <a:cubicBezTo>
                    <a:pt x="6561" y="4121"/>
                    <a:pt x="6387" y="4602"/>
                    <a:pt x="6227" y="5083"/>
                  </a:cubicBezTo>
                  <a:cubicBezTo>
                    <a:pt x="6013" y="5564"/>
                    <a:pt x="5879" y="6085"/>
                    <a:pt x="5813" y="6606"/>
                  </a:cubicBezTo>
                  <a:cubicBezTo>
                    <a:pt x="5746" y="7154"/>
                    <a:pt x="5799" y="7702"/>
                    <a:pt x="5946" y="8236"/>
                  </a:cubicBezTo>
                  <a:cubicBezTo>
                    <a:pt x="6107" y="8784"/>
                    <a:pt x="6427" y="9292"/>
                    <a:pt x="6855" y="9679"/>
                  </a:cubicBezTo>
                  <a:cubicBezTo>
                    <a:pt x="7723" y="10481"/>
                    <a:pt x="8886" y="10882"/>
                    <a:pt x="10075" y="11162"/>
                  </a:cubicBezTo>
                  <a:cubicBezTo>
                    <a:pt x="12426" y="11790"/>
                    <a:pt x="14951" y="12391"/>
                    <a:pt x="17517" y="13220"/>
                  </a:cubicBezTo>
                  <a:cubicBezTo>
                    <a:pt x="18826" y="13647"/>
                    <a:pt x="20109" y="14155"/>
                    <a:pt x="21365" y="14756"/>
                  </a:cubicBezTo>
                  <a:cubicBezTo>
                    <a:pt x="22661" y="15357"/>
                    <a:pt x="23890" y="16106"/>
                    <a:pt x="25025" y="17001"/>
                  </a:cubicBezTo>
                  <a:cubicBezTo>
                    <a:pt x="26188" y="17923"/>
                    <a:pt x="27230" y="19005"/>
                    <a:pt x="28098" y="20207"/>
                  </a:cubicBezTo>
                  <a:cubicBezTo>
                    <a:pt x="29007" y="21450"/>
                    <a:pt x="29675" y="22840"/>
                    <a:pt x="30076" y="24323"/>
                  </a:cubicBezTo>
                  <a:cubicBezTo>
                    <a:pt x="30477" y="25846"/>
                    <a:pt x="30490" y="27436"/>
                    <a:pt x="30143" y="28972"/>
                  </a:cubicBezTo>
                  <a:cubicBezTo>
                    <a:pt x="29742" y="30535"/>
                    <a:pt x="29074" y="32005"/>
                    <a:pt x="28152" y="33328"/>
                  </a:cubicBezTo>
                  <a:cubicBezTo>
                    <a:pt x="27003" y="34998"/>
                    <a:pt x="25640" y="36534"/>
                    <a:pt x="24050" y="37710"/>
                  </a:cubicBezTo>
                  <a:cubicBezTo>
                    <a:pt x="23262" y="38298"/>
                    <a:pt x="22407" y="38792"/>
                    <a:pt x="21498" y="39153"/>
                  </a:cubicBezTo>
                  <a:cubicBezTo>
                    <a:pt x="20590" y="39500"/>
                    <a:pt x="19654" y="39741"/>
                    <a:pt x="18692" y="39874"/>
                  </a:cubicBezTo>
                  <a:cubicBezTo>
                    <a:pt x="17912" y="39979"/>
                    <a:pt x="17131" y="40022"/>
                    <a:pt x="16355" y="40022"/>
                  </a:cubicBezTo>
                  <a:cubicBezTo>
                    <a:pt x="15243" y="40022"/>
                    <a:pt x="14139" y="39933"/>
                    <a:pt x="13054" y="39808"/>
                  </a:cubicBezTo>
                  <a:cubicBezTo>
                    <a:pt x="11224" y="39607"/>
                    <a:pt x="9407" y="39367"/>
                    <a:pt x="7710" y="38899"/>
                  </a:cubicBezTo>
                  <a:cubicBezTo>
                    <a:pt x="6013" y="38432"/>
                    <a:pt x="4437" y="37657"/>
                    <a:pt x="3234" y="36481"/>
                  </a:cubicBezTo>
                  <a:cubicBezTo>
                    <a:pt x="2085" y="35345"/>
                    <a:pt x="1230" y="33929"/>
                    <a:pt x="776" y="32366"/>
                  </a:cubicBezTo>
                  <a:cubicBezTo>
                    <a:pt x="335" y="30923"/>
                    <a:pt x="134" y="29400"/>
                    <a:pt x="188" y="27890"/>
                  </a:cubicBezTo>
                  <a:cubicBezTo>
                    <a:pt x="241" y="26500"/>
                    <a:pt x="428" y="25111"/>
                    <a:pt x="762" y="23748"/>
                  </a:cubicBezTo>
                  <a:cubicBezTo>
                    <a:pt x="1364" y="21143"/>
                    <a:pt x="2205" y="18858"/>
                    <a:pt x="2847" y="16827"/>
                  </a:cubicBezTo>
                  <a:cubicBezTo>
                    <a:pt x="3408" y="15090"/>
                    <a:pt x="3835" y="13313"/>
                    <a:pt x="4116" y="11510"/>
                  </a:cubicBezTo>
                  <a:cubicBezTo>
                    <a:pt x="4290" y="10374"/>
                    <a:pt x="4370" y="9225"/>
                    <a:pt x="4343" y="8076"/>
                  </a:cubicBezTo>
                  <a:cubicBezTo>
                    <a:pt x="4343" y="7675"/>
                    <a:pt x="4316" y="7381"/>
                    <a:pt x="4303" y="7181"/>
                  </a:cubicBezTo>
                  <a:cubicBezTo>
                    <a:pt x="4290" y="6967"/>
                    <a:pt x="4276" y="6874"/>
                    <a:pt x="4276" y="6873"/>
                  </a:cubicBezTo>
                  <a:lnTo>
                    <a:pt x="4276" y="6873"/>
                  </a:lnTo>
                  <a:cubicBezTo>
                    <a:pt x="4276" y="6874"/>
                    <a:pt x="4276" y="6980"/>
                    <a:pt x="4290" y="7181"/>
                  </a:cubicBezTo>
                  <a:cubicBezTo>
                    <a:pt x="4303" y="7381"/>
                    <a:pt x="4316" y="7675"/>
                    <a:pt x="4316" y="8076"/>
                  </a:cubicBezTo>
                  <a:cubicBezTo>
                    <a:pt x="4316" y="9225"/>
                    <a:pt x="4223" y="10374"/>
                    <a:pt x="4049" y="11510"/>
                  </a:cubicBezTo>
                  <a:cubicBezTo>
                    <a:pt x="3755" y="13300"/>
                    <a:pt x="3314" y="15077"/>
                    <a:pt x="2753" y="16800"/>
                  </a:cubicBezTo>
                  <a:cubicBezTo>
                    <a:pt x="2112" y="18831"/>
                    <a:pt x="1257" y="21103"/>
                    <a:pt x="642" y="23721"/>
                  </a:cubicBezTo>
                  <a:cubicBezTo>
                    <a:pt x="308" y="25084"/>
                    <a:pt x="108" y="26487"/>
                    <a:pt x="54" y="27890"/>
                  </a:cubicBezTo>
                  <a:cubicBezTo>
                    <a:pt x="1" y="29426"/>
                    <a:pt x="201" y="30949"/>
                    <a:pt x="642" y="32419"/>
                  </a:cubicBezTo>
                  <a:cubicBezTo>
                    <a:pt x="1110" y="33996"/>
                    <a:pt x="1965" y="35425"/>
                    <a:pt x="3127" y="36588"/>
                  </a:cubicBezTo>
                  <a:cubicBezTo>
                    <a:pt x="4343" y="37777"/>
                    <a:pt x="5960" y="38552"/>
                    <a:pt x="7670" y="39046"/>
                  </a:cubicBezTo>
                  <a:cubicBezTo>
                    <a:pt x="9380" y="39527"/>
                    <a:pt x="11197" y="39768"/>
                    <a:pt x="13041" y="39968"/>
                  </a:cubicBezTo>
                  <a:cubicBezTo>
                    <a:pt x="14133" y="40088"/>
                    <a:pt x="15259" y="40179"/>
                    <a:pt x="16398" y="40179"/>
                  </a:cubicBezTo>
                  <a:cubicBezTo>
                    <a:pt x="17168" y="40179"/>
                    <a:pt x="17944" y="40137"/>
                    <a:pt x="18719" y="40035"/>
                  </a:cubicBezTo>
                  <a:cubicBezTo>
                    <a:pt x="19681" y="39901"/>
                    <a:pt x="20643" y="39661"/>
                    <a:pt x="21552" y="39313"/>
                  </a:cubicBezTo>
                  <a:cubicBezTo>
                    <a:pt x="22473" y="38939"/>
                    <a:pt x="23355" y="38445"/>
                    <a:pt x="24144" y="37844"/>
                  </a:cubicBezTo>
                  <a:cubicBezTo>
                    <a:pt x="25760" y="36641"/>
                    <a:pt x="27123" y="35105"/>
                    <a:pt x="28285" y="33421"/>
                  </a:cubicBezTo>
                  <a:cubicBezTo>
                    <a:pt x="29221" y="32085"/>
                    <a:pt x="29902" y="30589"/>
                    <a:pt x="30303" y="28999"/>
                  </a:cubicBezTo>
                  <a:cubicBezTo>
                    <a:pt x="30664" y="27449"/>
                    <a:pt x="30637" y="25819"/>
                    <a:pt x="30236" y="24269"/>
                  </a:cubicBezTo>
                  <a:cubicBezTo>
                    <a:pt x="29822" y="22773"/>
                    <a:pt x="29141" y="21370"/>
                    <a:pt x="28232" y="20114"/>
                  </a:cubicBezTo>
                  <a:cubicBezTo>
                    <a:pt x="27337" y="18898"/>
                    <a:pt x="26295" y="17816"/>
                    <a:pt x="25119" y="16881"/>
                  </a:cubicBezTo>
                  <a:cubicBezTo>
                    <a:pt x="23970" y="15999"/>
                    <a:pt x="22727" y="15237"/>
                    <a:pt x="21418" y="14623"/>
                  </a:cubicBezTo>
                  <a:cubicBezTo>
                    <a:pt x="20162" y="14035"/>
                    <a:pt x="18866" y="13527"/>
                    <a:pt x="17557" y="13100"/>
                  </a:cubicBezTo>
                  <a:cubicBezTo>
                    <a:pt x="14965" y="12258"/>
                    <a:pt x="12453" y="11670"/>
                    <a:pt x="10088" y="11055"/>
                  </a:cubicBezTo>
                  <a:cubicBezTo>
                    <a:pt x="8912" y="10761"/>
                    <a:pt x="7763" y="10374"/>
                    <a:pt x="6935" y="9599"/>
                  </a:cubicBezTo>
                  <a:cubicBezTo>
                    <a:pt x="6521" y="9225"/>
                    <a:pt x="6213" y="8744"/>
                    <a:pt x="6053" y="8223"/>
                  </a:cubicBezTo>
                  <a:cubicBezTo>
                    <a:pt x="5906" y="7702"/>
                    <a:pt x="5853" y="7167"/>
                    <a:pt x="5920" y="6633"/>
                  </a:cubicBezTo>
                  <a:cubicBezTo>
                    <a:pt x="5986" y="6112"/>
                    <a:pt x="6120" y="5604"/>
                    <a:pt x="6320" y="5123"/>
                  </a:cubicBezTo>
                  <a:cubicBezTo>
                    <a:pt x="6481" y="4642"/>
                    <a:pt x="6654" y="4175"/>
                    <a:pt x="6815" y="3707"/>
                  </a:cubicBezTo>
                  <a:cubicBezTo>
                    <a:pt x="7002" y="3266"/>
                    <a:pt x="7122" y="2798"/>
                    <a:pt x="7189" y="2317"/>
                  </a:cubicBezTo>
                  <a:cubicBezTo>
                    <a:pt x="7256" y="1850"/>
                    <a:pt x="7135" y="1369"/>
                    <a:pt x="6882" y="981"/>
                  </a:cubicBezTo>
                  <a:cubicBezTo>
                    <a:pt x="6614" y="621"/>
                    <a:pt x="6240" y="353"/>
                    <a:pt x="5826" y="193"/>
                  </a:cubicBezTo>
                  <a:cubicBezTo>
                    <a:pt x="5494" y="67"/>
                    <a:pt x="5143" y="0"/>
                    <a:pt x="478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1331;p33"/>
            <p:cNvSpPr/>
            <p:nvPr/>
          </p:nvSpPr>
          <p:spPr>
            <a:xfrm>
              <a:off x="5729750" y="816975"/>
              <a:ext cx="120925" cy="87725"/>
            </a:xfrm>
            <a:custGeom>
              <a:avLst/>
              <a:gdLst/>
              <a:ahLst/>
              <a:cxnLst/>
              <a:rect l="l" t="t" r="r" b="b"/>
              <a:pathLst>
                <a:path w="4837" h="3509" extrusionOk="0">
                  <a:moveTo>
                    <a:pt x="4824" y="0"/>
                  </a:moveTo>
                  <a:cubicBezTo>
                    <a:pt x="4783" y="0"/>
                    <a:pt x="4783" y="401"/>
                    <a:pt x="4583" y="949"/>
                  </a:cubicBezTo>
                  <a:cubicBezTo>
                    <a:pt x="4103" y="2401"/>
                    <a:pt x="2752" y="3364"/>
                    <a:pt x="1241" y="3364"/>
                  </a:cubicBezTo>
                  <a:cubicBezTo>
                    <a:pt x="1153" y="3364"/>
                    <a:pt x="1065" y="3360"/>
                    <a:pt x="976" y="3354"/>
                  </a:cubicBezTo>
                  <a:cubicBezTo>
                    <a:pt x="441" y="3330"/>
                    <a:pt x="96" y="3200"/>
                    <a:pt x="17" y="3200"/>
                  </a:cubicBezTo>
                  <a:cubicBezTo>
                    <a:pt x="7" y="3200"/>
                    <a:pt x="2" y="3202"/>
                    <a:pt x="0" y="3207"/>
                  </a:cubicBezTo>
                  <a:cubicBezTo>
                    <a:pt x="81" y="3260"/>
                    <a:pt x="161" y="3300"/>
                    <a:pt x="241" y="3314"/>
                  </a:cubicBezTo>
                  <a:cubicBezTo>
                    <a:pt x="481" y="3407"/>
                    <a:pt x="722" y="3461"/>
                    <a:pt x="962" y="3487"/>
                  </a:cubicBezTo>
                  <a:cubicBezTo>
                    <a:pt x="1092" y="3502"/>
                    <a:pt x="1221" y="3509"/>
                    <a:pt x="1348" y="3509"/>
                  </a:cubicBezTo>
                  <a:cubicBezTo>
                    <a:pt x="2884" y="3509"/>
                    <a:pt x="4272" y="2494"/>
                    <a:pt x="4703" y="989"/>
                  </a:cubicBezTo>
                  <a:cubicBezTo>
                    <a:pt x="4770" y="762"/>
                    <a:pt x="4824" y="521"/>
                    <a:pt x="4837" y="267"/>
                  </a:cubicBezTo>
                  <a:cubicBezTo>
                    <a:pt x="4837" y="187"/>
                    <a:pt x="4837" y="94"/>
                    <a:pt x="48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1332;p33"/>
            <p:cNvSpPr/>
            <p:nvPr/>
          </p:nvSpPr>
          <p:spPr>
            <a:xfrm>
              <a:off x="5742775" y="898125"/>
              <a:ext cx="206775" cy="872150"/>
            </a:xfrm>
            <a:custGeom>
              <a:avLst/>
              <a:gdLst/>
              <a:ahLst/>
              <a:cxnLst/>
              <a:rect l="l" t="t" r="r" b="b"/>
              <a:pathLst>
                <a:path w="8271" h="34886" extrusionOk="0">
                  <a:moveTo>
                    <a:pt x="1350" y="1"/>
                  </a:moveTo>
                  <a:cubicBezTo>
                    <a:pt x="1350" y="41"/>
                    <a:pt x="1350" y="68"/>
                    <a:pt x="1363" y="108"/>
                  </a:cubicBezTo>
                  <a:cubicBezTo>
                    <a:pt x="1377" y="175"/>
                    <a:pt x="1403" y="281"/>
                    <a:pt x="1430" y="402"/>
                  </a:cubicBezTo>
                  <a:cubicBezTo>
                    <a:pt x="1483" y="656"/>
                    <a:pt x="1564" y="1030"/>
                    <a:pt x="1671" y="1524"/>
                  </a:cubicBezTo>
                  <a:cubicBezTo>
                    <a:pt x="1951" y="2900"/>
                    <a:pt x="2138" y="4290"/>
                    <a:pt x="2232" y="5693"/>
                  </a:cubicBezTo>
                  <a:cubicBezTo>
                    <a:pt x="2379" y="7777"/>
                    <a:pt x="2312" y="9861"/>
                    <a:pt x="2031" y="11932"/>
                  </a:cubicBezTo>
                  <a:cubicBezTo>
                    <a:pt x="1737" y="14270"/>
                    <a:pt x="1069" y="16782"/>
                    <a:pt x="562" y="19467"/>
                  </a:cubicBezTo>
                  <a:cubicBezTo>
                    <a:pt x="308" y="20777"/>
                    <a:pt x="134" y="22100"/>
                    <a:pt x="67" y="23422"/>
                  </a:cubicBezTo>
                  <a:cubicBezTo>
                    <a:pt x="0" y="24665"/>
                    <a:pt x="67" y="25907"/>
                    <a:pt x="281" y="27123"/>
                  </a:cubicBezTo>
                  <a:cubicBezTo>
                    <a:pt x="468" y="28232"/>
                    <a:pt x="815" y="29314"/>
                    <a:pt x="1323" y="30316"/>
                  </a:cubicBezTo>
                  <a:cubicBezTo>
                    <a:pt x="1777" y="31198"/>
                    <a:pt x="2365" y="31986"/>
                    <a:pt x="3060" y="32681"/>
                  </a:cubicBezTo>
                  <a:cubicBezTo>
                    <a:pt x="3635" y="33242"/>
                    <a:pt x="4289" y="33723"/>
                    <a:pt x="5011" y="34111"/>
                  </a:cubicBezTo>
                  <a:cubicBezTo>
                    <a:pt x="5545" y="34391"/>
                    <a:pt x="6120" y="34605"/>
                    <a:pt x="6721" y="34739"/>
                  </a:cubicBezTo>
                  <a:cubicBezTo>
                    <a:pt x="6935" y="34792"/>
                    <a:pt x="7162" y="34819"/>
                    <a:pt x="7376" y="34846"/>
                  </a:cubicBezTo>
                  <a:cubicBezTo>
                    <a:pt x="7536" y="34872"/>
                    <a:pt x="7696" y="34872"/>
                    <a:pt x="7870" y="34886"/>
                  </a:cubicBezTo>
                  <a:lnTo>
                    <a:pt x="8271" y="34886"/>
                  </a:lnTo>
                  <a:cubicBezTo>
                    <a:pt x="8231" y="34872"/>
                    <a:pt x="8191" y="34872"/>
                    <a:pt x="8164" y="34872"/>
                  </a:cubicBezTo>
                  <a:lnTo>
                    <a:pt x="7857" y="34859"/>
                  </a:lnTo>
                  <a:cubicBezTo>
                    <a:pt x="7696" y="34846"/>
                    <a:pt x="7536" y="34832"/>
                    <a:pt x="7376" y="34806"/>
                  </a:cubicBezTo>
                  <a:cubicBezTo>
                    <a:pt x="7162" y="34779"/>
                    <a:pt x="6948" y="34739"/>
                    <a:pt x="6734" y="34685"/>
                  </a:cubicBezTo>
                  <a:cubicBezTo>
                    <a:pt x="6146" y="34538"/>
                    <a:pt x="5585" y="34325"/>
                    <a:pt x="5051" y="34044"/>
                  </a:cubicBezTo>
                  <a:cubicBezTo>
                    <a:pt x="4343" y="33657"/>
                    <a:pt x="3701" y="33176"/>
                    <a:pt x="3140" y="32601"/>
                  </a:cubicBezTo>
                  <a:cubicBezTo>
                    <a:pt x="2459" y="31920"/>
                    <a:pt x="1884" y="31131"/>
                    <a:pt x="1443" y="30263"/>
                  </a:cubicBezTo>
                  <a:cubicBezTo>
                    <a:pt x="949" y="29274"/>
                    <a:pt x="602" y="28205"/>
                    <a:pt x="428" y="27110"/>
                  </a:cubicBezTo>
                  <a:cubicBezTo>
                    <a:pt x="228" y="25894"/>
                    <a:pt x="161" y="24665"/>
                    <a:pt x="228" y="23436"/>
                  </a:cubicBezTo>
                  <a:cubicBezTo>
                    <a:pt x="294" y="22113"/>
                    <a:pt x="468" y="20804"/>
                    <a:pt x="722" y="19508"/>
                  </a:cubicBezTo>
                  <a:cubicBezTo>
                    <a:pt x="1230" y="16835"/>
                    <a:pt x="1898" y="14310"/>
                    <a:pt x="2178" y="11959"/>
                  </a:cubicBezTo>
                  <a:cubicBezTo>
                    <a:pt x="2459" y="9888"/>
                    <a:pt x="2512" y="7777"/>
                    <a:pt x="2352" y="5693"/>
                  </a:cubicBezTo>
                  <a:cubicBezTo>
                    <a:pt x="2245" y="4276"/>
                    <a:pt x="2045" y="2887"/>
                    <a:pt x="1737" y="1511"/>
                  </a:cubicBezTo>
                  <a:cubicBezTo>
                    <a:pt x="1630" y="1016"/>
                    <a:pt x="1537" y="642"/>
                    <a:pt x="1457" y="388"/>
                  </a:cubicBezTo>
                  <a:cubicBezTo>
                    <a:pt x="1430" y="268"/>
                    <a:pt x="1403" y="175"/>
                    <a:pt x="1377" y="94"/>
                  </a:cubicBezTo>
                  <a:cubicBezTo>
                    <a:pt x="1377" y="68"/>
                    <a:pt x="1363" y="28"/>
                    <a:pt x="13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1333;p33"/>
            <p:cNvSpPr/>
            <p:nvPr/>
          </p:nvSpPr>
          <p:spPr>
            <a:xfrm>
              <a:off x="5786875" y="899475"/>
              <a:ext cx="338375" cy="889100"/>
            </a:xfrm>
            <a:custGeom>
              <a:avLst/>
              <a:gdLst/>
              <a:ahLst/>
              <a:cxnLst/>
              <a:rect l="l" t="t" r="r" b="b"/>
              <a:pathLst>
                <a:path w="13535" h="35564" extrusionOk="0">
                  <a:moveTo>
                    <a:pt x="0" y="0"/>
                  </a:moveTo>
                  <a:cubicBezTo>
                    <a:pt x="0" y="40"/>
                    <a:pt x="0" y="80"/>
                    <a:pt x="13" y="107"/>
                  </a:cubicBezTo>
                  <a:cubicBezTo>
                    <a:pt x="13" y="187"/>
                    <a:pt x="40" y="294"/>
                    <a:pt x="53" y="414"/>
                  </a:cubicBezTo>
                  <a:cubicBezTo>
                    <a:pt x="94" y="708"/>
                    <a:pt x="160" y="1109"/>
                    <a:pt x="241" y="1617"/>
                  </a:cubicBezTo>
                  <a:cubicBezTo>
                    <a:pt x="401" y="2659"/>
                    <a:pt x="628" y="4155"/>
                    <a:pt x="882" y="6013"/>
                  </a:cubicBezTo>
                  <a:cubicBezTo>
                    <a:pt x="1136" y="7870"/>
                    <a:pt x="1403" y="10088"/>
                    <a:pt x="1657" y="12559"/>
                  </a:cubicBezTo>
                  <a:cubicBezTo>
                    <a:pt x="1777" y="13802"/>
                    <a:pt x="1884" y="15085"/>
                    <a:pt x="2004" y="16434"/>
                  </a:cubicBezTo>
                  <a:cubicBezTo>
                    <a:pt x="2124" y="17783"/>
                    <a:pt x="2218" y="19186"/>
                    <a:pt x="2338" y="20616"/>
                  </a:cubicBezTo>
                  <a:cubicBezTo>
                    <a:pt x="2592" y="23462"/>
                    <a:pt x="3046" y="26201"/>
                    <a:pt x="3982" y="28512"/>
                  </a:cubicBezTo>
                  <a:cubicBezTo>
                    <a:pt x="4409" y="29621"/>
                    <a:pt x="4970" y="30663"/>
                    <a:pt x="5652" y="31625"/>
                  </a:cubicBezTo>
                  <a:cubicBezTo>
                    <a:pt x="6226" y="32480"/>
                    <a:pt x="6948" y="33242"/>
                    <a:pt x="7776" y="33856"/>
                  </a:cubicBezTo>
                  <a:cubicBezTo>
                    <a:pt x="9005" y="34725"/>
                    <a:pt x="10421" y="35273"/>
                    <a:pt x="11904" y="35473"/>
                  </a:cubicBezTo>
                  <a:cubicBezTo>
                    <a:pt x="12305" y="35533"/>
                    <a:pt x="12714" y="35563"/>
                    <a:pt x="13124" y="35563"/>
                  </a:cubicBezTo>
                  <a:cubicBezTo>
                    <a:pt x="13261" y="35563"/>
                    <a:pt x="13398" y="35560"/>
                    <a:pt x="13534" y="35553"/>
                  </a:cubicBezTo>
                  <a:cubicBezTo>
                    <a:pt x="13494" y="35540"/>
                    <a:pt x="13454" y="35540"/>
                    <a:pt x="13414" y="35540"/>
                  </a:cubicBezTo>
                  <a:lnTo>
                    <a:pt x="13107" y="35527"/>
                  </a:lnTo>
                  <a:cubicBezTo>
                    <a:pt x="12706" y="35513"/>
                    <a:pt x="12305" y="35460"/>
                    <a:pt x="11904" y="35406"/>
                  </a:cubicBezTo>
                  <a:cubicBezTo>
                    <a:pt x="9393" y="35072"/>
                    <a:pt x="7148" y="33669"/>
                    <a:pt x="5759" y="31558"/>
                  </a:cubicBezTo>
                  <a:cubicBezTo>
                    <a:pt x="5090" y="30596"/>
                    <a:pt x="4543" y="29554"/>
                    <a:pt x="4128" y="28459"/>
                  </a:cubicBezTo>
                  <a:cubicBezTo>
                    <a:pt x="3207" y="26161"/>
                    <a:pt x="2752" y="23435"/>
                    <a:pt x="2512" y="20603"/>
                  </a:cubicBezTo>
                  <a:cubicBezTo>
                    <a:pt x="2378" y="19173"/>
                    <a:pt x="2285" y="17770"/>
                    <a:pt x="2178" y="16421"/>
                  </a:cubicBezTo>
                  <a:cubicBezTo>
                    <a:pt x="2058" y="15085"/>
                    <a:pt x="1937" y="13775"/>
                    <a:pt x="1817" y="12546"/>
                  </a:cubicBezTo>
                  <a:cubicBezTo>
                    <a:pt x="1550" y="10074"/>
                    <a:pt x="1269" y="7856"/>
                    <a:pt x="1002" y="5999"/>
                  </a:cubicBezTo>
                  <a:cubicBezTo>
                    <a:pt x="735" y="4142"/>
                    <a:pt x="481" y="2646"/>
                    <a:pt x="307" y="1604"/>
                  </a:cubicBezTo>
                  <a:cubicBezTo>
                    <a:pt x="214" y="1096"/>
                    <a:pt x="134" y="695"/>
                    <a:pt x="94" y="414"/>
                  </a:cubicBezTo>
                  <a:cubicBezTo>
                    <a:pt x="67" y="281"/>
                    <a:pt x="40" y="187"/>
                    <a:pt x="27" y="107"/>
                  </a:cubicBezTo>
                  <a:cubicBezTo>
                    <a:pt x="13" y="67"/>
                    <a:pt x="13" y="4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1334;p33"/>
            <p:cNvSpPr/>
            <p:nvPr/>
          </p:nvSpPr>
          <p:spPr>
            <a:xfrm>
              <a:off x="5800900" y="898475"/>
              <a:ext cx="408850" cy="873150"/>
            </a:xfrm>
            <a:custGeom>
              <a:avLst/>
              <a:gdLst/>
              <a:ahLst/>
              <a:cxnLst/>
              <a:rect l="l" t="t" r="r" b="b"/>
              <a:pathLst>
                <a:path w="16354" h="34926" extrusionOk="0">
                  <a:moveTo>
                    <a:pt x="0" y="0"/>
                  </a:moveTo>
                  <a:cubicBezTo>
                    <a:pt x="0" y="40"/>
                    <a:pt x="0" y="67"/>
                    <a:pt x="14" y="107"/>
                  </a:cubicBezTo>
                  <a:cubicBezTo>
                    <a:pt x="27" y="187"/>
                    <a:pt x="40" y="281"/>
                    <a:pt x="54" y="401"/>
                  </a:cubicBezTo>
                  <a:cubicBezTo>
                    <a:pt x="107" y="682"/>
                    <a:pt x="161" y="1069"/>
                    <a:pt x="241" y="1550"/>
                  </a:cubicBezTo>
                  <a:cubicBezTo>
                    <a:pt x="414" y="2552"/>
                    <a:pt x="682" y="3982"/>
                    <a:pt x="1056" y="5745"/>
                  </a:cubicBezTo>
                  <a:cubicBezTo>
                    <a:pt x="1831" y="9273"/>
                    <a:pt x="3060" y="14136"/>
                    <a:pt x="5064" y="19266"/>
                  </a:cubicBezTo>
                  <a:cubicBezTo>
                    <a:pt x="7068" y="24397"/>
                    <a:pt x="9486" y="28806"/>
                    <a:pt x="11597" y="31732"/>
                  </a:cubicBezTo>
                  <a:cubicBezTo>
                    <a:pt x="12092" y="32387"/>
                    <a:pt x="12653" y="32988"/>
                    <a:pt x="13294" y="33509"/>
                  </a:cubicBezTo>
                  <a:cubicBezTo>
                    <a:pt x="13762" y="33896"/>
                    <a:pt x="14283" y="34230"/>
                    <a:pt x="14844" y="34484"/>
                  </a:cubicBezTo>
                  <a:cubicBezTo>
                    <a:pt x="15205" y="34645"/>
                    <a:pt x="15565" y="34765"/>
                    <a:pt x="15953" y="34858"/>
                  </a:cubicBezTo>
                  <a:cubicBezTo>
                    <a:pt x="16087" y="34885"/>
                    <a:pt x="16220" y="34912"/>
                    <a:pt x="16354" y="34925"/>
                  </a:cubicBezTo>
                  <a:cubicBezTo>
                    <a:pt x="16354" y="34912"/>
                    <a:pt x="16220" y="34898"/>
                    <a:pt x="15953" y="34818"/>
                  </a:cubicBezTo>
                  <a:cubicBezTo>
                    <a:pt x="15579" y="34725"/>
                    <a:pt x="15218" y="34591"/>
                    <a:pt x="14871" y="34417"/>
                  </a:cubicBezTo>
                  <a:cubicBezTo>
                    <a:pt x="14323" y="34150"/>
                    <a:pt x="13802" y="33816"/>
                    <a:pt x="13334" y="33429"/>
                  </a:cubicBezTo>
                  <a:cubicBezTo>
                    <a:pt x="12720" y="32894"/>
                    <a:pt x="12172" y="32306"/>
                    <a:pt x="11691" y="31652"/>
                  </a:cubicBezTo>
                  <a:cubicBezTo>
                    <a:pt x="9607" y="28712"/>
                    <a:pt x="7228" y="24330"/>
                    <a:pt x="5211" y="19200"/>
                  </a:cubicBezTo>
                  <a:cubicBezTo>
                    <a:pt x="3207" y="14069"/>
                    <a:pt x="1964" y="9219"/>
                    <a:pt x="1176" y="5719"/>
                  </a:cubicBezTo>
                  <a:cubicBezTo>
                    <a:pt x="788" y="3968"/>
                    <a:pt x="495" y="2539"/>
                    <a:pt x="307" y="1537"/>
                  </a:cubicBezTo>
                  <a:cubicBezTo>
                    <a:pt x="214" y="1056"/>
                    <a:pt x="134" y="668"/>
                    <a:pt x="94" y="401"/>
                  </a:cubicBezTo>
                  <a:cubicBezTo>
                    <a:pt x="67" y="267"/>
                    <a:pt x="40" y="174"/>
                    <a:pt x="27" y="107"/>
                  </a:cubicBezTo>
                  <a:cubicBezTo>
                    <a:pt x="27" y="67"/>
                    <a:pt x="14" y="4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1335;p33"/>
            <p:cNvSpPr/>
            <p:nvPr/>
          </p:nvSpPr>
          <p:spPr>
            <a:xfrm>
              <a:off x="5844975" y="1031400"/>
              <a:ext cx="437600" cy="695450"/>
            </a:xfrm>
            <a:custGeom>
              <a:avLst/>
              <a:gdLst/>
              <a:ahLst/>
              <a:cxnLst/>
              <a:rect l="l" t="t" r="r" b="b"/>
              <a:pathLst>
                <a:path w="17504" h="27818" extrusionOk="0">
                  <a:moveTo>
                    <a:pt x="1" y="1"/>
                  </a:moveTo>
                  <a:cubicBezTo>
                    <a:pt x="1" y="28"/>
                    <a:pt x="1" y="54"/>
                    <a:pt x="1" y="81"/>
                  </a:cubicBezTo>
                  <a:cubicBezTo>
                    <a:pt x="14" y="148"/>
                    <a:pt x="28" y="215"/>
                    <a:pt x="41" y="335"/>
                  </a:cubicBezTo>
                  <a:cubicBezTo>
                    <a:pt x="54" y="442"/>
                    <a:pt x="68" y="575"/>
                    <a:pt x="94" y="736"/>
                  </a:cubicBezTo>
                  <a:cubicBezTo>
                    <a:pt x="134" y="896"/>
                    <a:pt x="174" y="1083"/>
                    <a:pt x="215" y="1297"/>
                  </a:cubicBezTo>
                  <a:cubicBezTo>
                    <a:pt x="482" y="2473"/>
                    <a:pt x="949" y="3581"/>
                    <a:pt x="1604" y="4597"/>
                  </a:cubicBezTo>
                  <a:cubicBezTo>
                    <a:pt x="2406" y="5893"/>
                    <a:pt x="3635" y="7229"/>
                    <a:pt x="4918" y="8779"/>
                  </a:cubicBezTo>
                  <a:cubicBezTo>
                    <a:pt x="6200" y="10315"/>
                    <a:pt x="7723" y="11919"/>
                    <a:pt x="9313" y="13589"/>
                  </a:cubicBezTo>
                  <a:cubicBezTo>
                    <a:pt x="10810" y="15165"/>
                    <a:pt x="12226" y="16809"/>
                    <a:pt x="13535" y="18546"/>
                  </a:cubicBezTo>
                  <a:cubicBezTo>
                    <a:pt x="14617" y="19948"/>
                    <a:pt x="15539" y="21472"/>
                    <a:pt x="16261" y="23088"/>
                  </a:cubicBezTo>
                  <a:cubicBezTo>
                    <a:pt x="16528" y="23716"/>
                    <a:pt x="16755" y="24357"/>
                    <a:pt x="16956" y="25012"/>
                  </a:cubicBezTo>
                  <a:cubicBezTo>
                    <a:pt x="17089" y="25506"/>
                    <a:pt x="17196" y="26001"/>
                    <a:pt x="17290" y="26509"/>
                  </a:cubicBezTo>
                  <a:cubicBezTo>
                    <a:pt x="17316" y="26722"/>
                    <a:pt x="17356" y="26909"/>
                    <a:pt x="17370" y="27070"/>
                  </a:cubicBezTo>
                  <a:cubicBezTo>
                    <a:pt x="17383" y="27230"/>
                    <a:pt x="17396" y="27377"/>
                    <a:pt x="17410" y="27470"/>
                  </a:cubicBezTo>
                  <a:cubicBezTo>
                    <a:pt x="17423" y="27577"/>
                    <a:pt x="17437" y="27658"/>
                    <a:pt x="17437" y="27724"/>
                  </a:cubicBezTo>
                  <a:cubicBezTo>
                    <a:pt x="17383" y="27738"/>
                    <a:pt x="17383" y="27818"/>
                    <a:pt x="17437" y="27818"/>
                  </a:cubicBezTo>
                  <a:cubicBezTo>
                    <a:pt x="17490" y="27818"/>
                    <a:pt x="17503" y="27738"/>
                    <a:pt x="17450" y="27724"/>
                  </a:cubicBezTo>
                  <a:cubicBezTo>
                    <a:pt x="17437" y="27658"/>
                    <a:pt x="17450" y="27591"/>
                    <a:pt x="17437" y="27470"/>
                  </a:cubicBezTo>
                  <a:cubicBezTo>
                    <a:pt x="17437" y="27364"/>
                    <a:pt x="17437" y="27230"/>
                    <a:pt x="17410" y="27056"/>
                  </a:cubicBezTo>
                  <a:cubicBezTo>
                    <a:pt x="17396" y="26896"/>
                    <a:pt x="17370" y="26709"/>
                    <a:pt x="17343" y="26495"/>
                  </a:cubicBezTo>
                  <a:cubicBezTo>
                    <a:pt x="17276" y="25987"/>
                    <a:pt x="17169" y="25480"/>
                    <a:pt x="17049" y="24985"/>
                  </a:cubicBezTo>
                  <a:cubicBezTo>
                    <a:pt x="16862" y="24317"/>
                    <a:pt x="16635" y="23676"/>
                    <a:pt x="16381" y="23048"/>
                  </a:cubicBezTo>
                  <a:cubicBezTo>
                    <a:pt x="15660" y="21418"/>
                    <a:pt x="14751" y="19868"/>
                    <a:pt x="13669" y="18452"/>
                  </a:cubicBezTo>
                  <a:cubicBezTo>
                    <a:pt x="12359" y="16715"/>
                    <a:pt x="10943" y="15058"/>
                    <a:pt x="9433" y="13495"/>
                  </a:cubicBezTo>
                  <a:cubicBezTo>
                    <a:pt x="7844" y="11812"/>
                    <a:pt x="6320" y="10222"/>
                    <a:pt x="5038" y="8685"/>
                  </a:cubicBezTo>
                  <a:cubicBezTo>
                    <a:pt x="3742" y="7149"/>
                    <a:pt x="2526" y="5813"/>
                    <a:pt x="1711" y="4543"/>
                  </a:cubicBezTo>
                  <a:cubicBezTo>
                    <a:pt x="1056" y="3541"/>
                    <a:pt x="562" y="2446"/>
                    <a:pt x="268" y="1283"/>
                  </a:cubicBezTo>
                  <a:cubicBezTo>
                    <a:pt x="228" y="1083"/>
                    <a:pt x="174" y="896"/>
                    <a:pt x="148" y="736"/>
                  </a:cubicBezTo>
                  <a:cubicBezTo>
                    <a:pt x="121" y="589"/>
                    <a:pt x="94" y="442"/>
                    <a:pt x="68" y="335"/>
                  </a:cubicBezTo>
                  <a:cubicBezTo>
                    <a:pt x="54" y="228"/>
                    <a:pt x="41" y="148"/>
                    <a:pt x="28" y="81"/>
                  </a:cubicBezTo>
                  <a:cubicBezTo>
                    <a:pt x="14" y="54"/>
                    <a:pt x="14" y="28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1336;p33"/>
            <p:cNvSpPr/>
            <p:nvPr/>
          </p:nvSpPr>
          <p:spPr>
            <a:xfrm>
              <a:off x="5881725" y="1052125"/>
              <a:ext cx="523100" cy="544475"/>
            </a:xfrm>
            <a:custGeom>
              <a:avLst/>
              <a:gdLst/>
              <a:ahLst/>
              <a:cxnLst/>
              <a:rect l="l" t="t" r="r" b="b"/>
              <a:pathLst>
                <a:path w="20924" h="21779" extrusionOk="0">
                  <a:moveTo>
                    <a:pt x="0" y="0"/>
                  </a:moveTo>
                  <a:cubicBezTo>
                    <a:pt x="0" y="0"/>
                    <a:pt x="14" y="27"/>
                    <a:pt x="54" y="67"/>
                  </a:cubicBezTo>
                  <a:lnTo>
                    <a:pt x="214" y="241"/>
                  </a:lnTo>
                  <a:cubicBezTo>
                    <a:pt x="361" y="401"/>
                    <a:pt x="575" y="628"/>
                    <a:pt x="856" y="909"/>
                  </a:cubicBezTo>
                  <a:cubicBezTo>
                    <a:pt x="1657" y="1724"/>
                    <a:pt x="2499" y="2485"/>
                    <a:pt x="3381" y="3207"/>
                  </a:cubicBezTo>
                  <a:cubicBezTo>
                    <a:pt x="4690" y="4276"/>
                    <a:pt x="6080" y="5251"/>
                    <a:pt x="7523" y="6133"/>
                  </a:cubicBezTo>
                  <a:cubicBezTo>
                    <a:pt x="9126" y="7148"/>
                    <a:pt x="10996" y="8123"/>
                    <a:pt x="12880" y="9232"/>
                  </a:cubicBezTo>
                  <a:cubicBezTo>
                    <a:pt x="14764" y="10355"/>
                    <a:pt x="16461" y="11597"/>
                    <a:pt x="17770" y="12960"/>
                  </a:cubicBezTo>
                  <a:cubicBezTo>
                    <a:pt x="19066" y="14336"/>
                    <a:pt x="19935" y="15846"/>
                    <a:pt x="20362" y="17209"/>
                  </a:cubicBezTo>
                  <a:cubicBezTo>
                    <a:pt x="20710" y="18291"/>
                    <a:pt x="20843" y="19427"/>
                    <a:pt x="20736" y="20549"/>
                  </a:cubicBezTo>
                  <a:cubicBezTo>
                    <a:pt x="20710" y="20856"/>
                    <a:pt x="20670" y="21164"/>
                    <a:pt x="20589" y="21458"/>
                  </a:cubicBezTo>
                  <a:cubicBezTo>
                    <a:pt x="20576" y="21564"/>
                    <a:pt x="20563" y="21645"/>
                    <a:pt x="20549" y="21698"/>
                  </a:cubicBezTo>
                  <a:cubicBezTo>
                    <a:pt x="20536" y="21725"/>
                    <a:pt x="20536" y="21751"/>
                    <a:pt x="20536" y="21778"/>
                  </a:cubicBezTo>
                  <a:cubicBezTo>
                    <a:pt x="20670" y="21391"/>
                    <a:pt x="20763" y="20977"/>
                    <a:pt x="20803" y="20562"/>
                  </a:cubicBezTo>
                  <a:cubicBezTo>
                    <a:pt x="20923" y="19427"/>
                    <a:pt x="20817" y="18278"/>
                    <a:pt x="20469" y="17182"/>
                  </a:cubicBezTo>
                  <a:cubicBezTo>
                    <a:pt x="20055" y="15793"/>
                    <a:pt x="19186" y="14256"/>
                    <a:pt x="17877" y="12853"/>
                  </a:cubicBezTo>
                  <a:cubicBezTo>
                    <a:pt x="16568" y="11450"/>
                    <a:pt x="14844" y="10208"/>
                    <a:pt x="12960" y="9085"/>
                  </a:cubicBezTo>
                  <a:cubicBezTo>
                    <a:pt x="11063" y="7963"/>
                    <a:pt x="9206" y="7015"/>
                    <a:pt x="7589" y="5999"/>
                  </a:cubicBezTo>
                  <a:cubicBezTo>
                    <a:pt x="6146" y="5131"/>
                    <a:pt x="4770" y="4169"/>
                    <a:pt x="3448" y="3113"/>
                  </a:cubicBezTo>
                  <a:cubicBezTo>
                    <a:pt x="2325" y="2218"/>
                    <a:pt x="1484" y="1430"/>
                    <a:pt x="896" y="869"/>
                  </a:cubicBezTo>
                  <a:lnTo>
                    <a:pt x="228" y="214"/>
                  </a:lnTo>
                  <a:lnTo>
                    <a:pt x="67" y="54"/>
                  </a:lnTo>
                  <a:cubicBezTo>
                    <a:pt x="27" y="1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1337;p33"/>
            <p:cNvSpPr/>
            <p:nvPr/>
          </p:nvSpPr>
          <p:spPr>
            <a:xfrm>
              <a:off x="5760150" y="1059800"/>
              <a:ext cx="199750" cy="110950"/>
            </a:xfrm>
            <a:custGeom>
              <a:avLst/>
              <a:gdLst/>
              <a:ahLst/>
              <a:cxnLst/>
              <a:rect l="l" t="t" r="r" b="b"/>
              <a:pathLst>
                <a:path w="7990" h="4438" extrusionOk="0">
                  <a:moveTo>
                    <a:pt x="7988" y="0"/>
                  </a:moveTo>
                  <a:cubicBezTo>
                    <a:pt x="7945" y="0"/>
                    <a:pt x="7743" y="517"/>
                    <a:pt x="7268" y="1216"/>
                  </a:cubicBezTo>
                  <a:cubicBezTo>
                    <a:pt x="5932" y="3140"/>
                    <a:pt x="3755" y="4289"/>
                    <a:pt x="1430" y="4316"/>
                  </a:cubicBezTo>
                  <a:cubicBezTo>
                    <a:pt x="1383" y="4317"/>
                    <a:pt x="1337" y="4317"/>
                    <a:pt x="1293" y="4317"/>
                  </a:cubicBezTo>
                  <a:cubicBezTo>
                    <a:pt x="577" y="4317"/>
                    <a:pt x="108" y="4232"/>
                    <a:pt x="17" y="4232"/>
                  </a:cubicBezTo>
                  <a:cubicBezTo>
                    <a:pt x="6" y="4232"/>
                    <a:pt x="0" y="4233"/>
                    <a:pt x="0" y="4236"/>
                  </a:cubicBezTo>
                  <a:cubicBezTo>
                    <a:pt x="120" y="4289"/>
                    <a:pt x="241" y="4316"/>
                    <a:pt x="374" y="4343"/>
                  </a:cubicBezTo>
                  <a:cubicBezTo>
                    <a:pt x="722" y="4396"/>
                    <a:pt x="1069" y="4436"/>
                    <a:pt x="1430" y="4436"/>
                  </a:cubicBezTo>
                  <a:cubicBezTo>
                    <a:pt x="1469" y="4437"/>
                    <a:pt x="1508" y="4437"/>
                    <a:pt x="1546" y="4437"/>
                  </a:cubicBezTo>
                  <a:cubicBezTo>
                    <a:pt x="3881" y="4437"/>
                    <a:pt x="6074" y="3255"/>
                    <a:pt x="7362" y="1296"/>
                  </a:cubicBezTo>
                  <a:cubicBezTo>
                    <a:pt x="7549" y="1003"/>
                    <a:pt x="7723" y="682"/>
                    <a:pt x="7856" y="361"/>
                  </a:cubicBezTo>
                  <a:cubicBezTo>
                    <a:pt x="7923" y="254"/>
                    <a:pt x="7963" y="121"/>
                    <a:pt x="7990" y="0"/>
                  </a:cubicBezTo>
                  <a:cubicBezTo>
                    <a:pt x="7989" y="0"/>
                    <a:pt x="7989" y="0"/>
                    <a:pt x="79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1338;p33"/>
            <p:cNvSpPr/>
            <p:nvPr/>
          </p:nvSpPr>
          <p:spPr>
            <a:xfrm>
              <a:off x="5740775" y="1095550"/>
              <a:ext cx="309975" cy="142100"/>
            </a:xfrm>
            <a:custGeom>
              <a:avLst/>
              <a:gdLst/>
              <a:ahLst/>
              <a:cxnLst/>
              <a:rect l="l" t="t" r="r" b="b"/>
              <a:pathLst>
                <a:path w="12399" h="5684" extrusionOk="0">
                  <a:moveTo>
                    <a:pt x="12399" y="0"/>
                  </a:moveTo>
                  <a:lnTo>
                    <a:pt x="12399" y="0"/>
                  </a:lnTo>
                  <a:cubicBezTo>
                    <a:pt x="12279" y="147"/>
                    <a:pt x="12172" y="321"/>
                    <a:pt x="12078" y="481"/>
                  </a:cubicBezTo>
                  <a:cubicBezTo>
                    <a:pt x="11811" y="922"/>
                    <a:pt x="11504" y="1336"/>
                    <a:pt x="11170" y="1737"/>
                  </a:cubicBezTo>
                  <a:cubicBezTo>
                    <a:pt x="9154" y="4166"/>
                    <a:pt x="6166" y="5546"/>
                    <a:pt x="3039" y="5546"/>
                  </a:cubicBezTo>
                  <a:cubicBezTo>
                    <a:pt x="2726" y="5546"/>
                    <a:pt x="2412" y="5533"/>
                    <a:pt x="2098" y="5505"/>
                  </a:cubicBezTo>
                  <a:cubicBezTo>
                    <a:pt x="1577" y="5451"/>
                    <a:pt x="1069" y="5371"/>
                    <a:pt x="561" y="5264"/>
                  </a:cubicBezTo>
                  <a:cubicBezTo>
                    <a:pt x="374" y="5211"/>
                    <a:pt x="187" y="5171"/>
                    <a:pt x="0" y="5144"/>
                  </a:cubicBezTo>
                  <a:lnTo>
                    <a:pt x="0" y="5144"/>
                  </a:lnTo>
                  <a:cubicBezTo>
                    <a:pt x="0" y="5144"/>
                    <a:pt x="54" y="5171"/>
                    <a:pt x="147" y="5197"/>
                  </a:cubicBezTo>
                  <a:cubicBezTo>
                    <a:pt x="241" y="5224"/>
                    <a:pt x="374" y="5278"/>
                    <a:pt x="548" y="5331"/>
                  </a:cubicBezTo>
                  <a:cubicBezTo>
                    <a:pt x="1056" y="5465"/>
                    <a:pt x="1563" y="5558"/>
                    <a:pt x="2085" y="5625"/>
                  </a:cubicBezTo>
                  <a:cubicBezTo>
                    <a:pt x="2454" y="5664"/>
                    <a:pt x="2823" y="5684"/>
                    <a:pt x="3190" y="5684"/>
                  </a:cubicBezTo>
                  <a:cubicBezTo>
                    <a:pt x="6312" y="5684"/>
                    <a:pt x="9291" y="4279"/>
                    <a:pt x="11263" y="1804"/>
                  </a:cubicBezTo>
                  <a:cubicBezTo>
                    <a:pt x="11584" y="1403"/>
                    <a:pt x="11878" y="962"/>
                    <a:pt x="12145" y="508"/>
                  </a:cubicBezTo>
                  <a:cubicBezTo>
                    <a:pt x="12239" y="347"/>
                    <a:pt x="12292" y="227"/>
                    <a:pt x="12346" y="134"/>
                  </a:cubicBezTo>
                  <a:cubicBezTo>
                    <a:pt x="12359" y="94"/>
                    <a:pt x="12386" y="40"/>
                    <a:pt x="123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1339;p33"/>
            <p:cNvSpPr/>
            <p:nvPr/>
          </p:nvSpPr>
          <p:spPr>
            <a:xfrm>
              <a:off x="5721725" y="1120250"/>
              <a:ext cx="432250" cy="215525"/>
            </a:xfrm>
            <a:custGeom>
              <a:avLst/>
              <a:gdLst/>
              <a:ahLst/>
              <a:cxnLst/>
              <a:rect l="l" t="t" r="r" b="b"/>
              <a:pathLst>
                <a:path w="17290" h="8621" extrusionOk="0">
                  <a:moveTo>
                    <a:pt x="17289" y="1"/>
                  </a:moveTo>
                  <a:cubicBezTo>
                    <a:pt x="17249" y="54"/>
                    <a:pt x="17223" y="108"/>
                    <a:pt x="17196" y="174"/>
                  </a:cubicBezTo>
                  <a:cubicBezTo>
                    <a:pt x="17129" y="308"/>
                    <a:pt x="17062" y="495"/>
                    <a:pt x="16942" y="736"/>
                  </a:cubicBezTo>
                  <a:cubicBezTo>
                    <a:pt x="16154" y="2432"/>
                    <a:pt x="15032" y="3942"/>
                    <a:pt x="13642" y="5185"/>
                  </a:cubicBezTo>
                  <a:cubicBezTo>
                    <a:pt x="11598" y="7015"/>
                    <a:pt x="9033" y="8137"/>
                    <a:pt x="6294" y="8405"/>
                  </a:cubicBezTo>
                  <a:cubicBezTo>
                    <a:pt x="5855" y="8447"/>
                    <a:pt x="5413" y="8469"/>
                    <a:pt x="4969" y="8469"/>
                  </a:cubicBezTo>
                  <a:cubicBezTo>
                    <a:pt x="4304" y="8469"/>
                    <a:pt x="3637" y="8421"/>
                    <a:pt x="2980" y="8324"/>
                  </a:cubicBezTo>
                  <a:cubicBezTo>
                    <a:pt x="2232" y="8218"/>
                    <a:pt x="1510" y="8044"/>
                    <a:pt x="789" y="7817"/>
                  </a:cubicBezTo>
                  <a:cubicBezTo>
                    <a:pt x="535" y="7750"/>
                    <a:pt x="348" y="7670"/>
                    <a:pt x="214" y="7630"/>
                  </a:cubicBezTo>
                  <a:cubicBezTo>
                    <a:pt x="148" y="7590"/>
                    <a:pt x="81" y="7576"/>
                    <a:pt x="1" y="7563"/>
                  </a:cubicBezTo>
                  <a:lnTo>
                    <a:pt x="1" y="7563"/>
                  </a:lnTo>
                  <a:cubicBezTo>
                    <a:pt x="67" y="7603"/>
                    <a:pt x="134" y="7630"/>
                    <a:pt x="201" y="7656"/>
                  </a:cubicBezTo>
                  <a:cubicBezTo>
                    <a:pt x="335" y="7710"/>
                    <a:pt x="522" y="7803"/>
                    <a:pt x="776" y="7884"/>
                  </a:cubicBezTo>
                  <a:cubicBezTo>
                    <a:pt x="1484" y="8137"/>
                    <a:pt x="2219" y="8324"/>
                    <a:pt x="2953" y="8445"/>
                  </a:cubicBezTo>
                  <a:cubicBezTo>
                    <a:pt x="3665" y="8563"/>
                    <a:pt x="4377" y="8620"/>
                    <a:pt x="5083" y="8620"/>
                  </a:cubicBezTo>
                  <a:cubicBezTo>
                    <a:pt x="9410" y="8620"/>
                    <a:pt x="13503" y="6454"/>
                    <a:pt x="15927" y="2766"/>
                  </a:cubicBezTo>
                  <a:cubicBezTo>
                    <a:pt x="16354" y="2138"/>
                    <a:pt x="16715" y="1470"/>
                    <a:pt x="17009" y="776"/>
                  </a:cubicBezTo>
                  <a:cubicBezTo>
                    <a:pt x="17116" y="535"/>
                    <a:pt x="17169" y="335"/>
                    <a:pt x="17223" y="201"/>
                  </a:cubicBezTo>
                  <a:cubicBezTo>
                    <a:pt x="17249" y="134"/>
                    <a:pt x="17276" y="68"/>
                    <a:pt x="1728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1340;p33"/>
            <p:cNvSpPr/>
            <p:nvPr/>
          </p:nvSpPr>
          <p:spPr>
            <a:xfrm>
              <a:off x="5689325" y="1171350"/>
              <a:ext cx="556850" cy="282625"/>
            </a:xfrm>
            <a:custGeom>
              <a:avLst/>
              <a:gdLst/>
              <a:ahLst/>
              <a:cxnLst/>
              <a:rect l="l" t="t" r="r" b="b"/>
              <a:pathLst>
                <a:path w="22274" h="11305" extrusionOk="0">
                  <a:moveTo>
                    <a:pt x="22273" y="1"/>
                  </a:moveTo>
                  <a:lnTo>
                    <a:pt x="22273" y="1"/>
                  </a:lnTo>
                  <a:cubicBezTo>
                    <a:pt x="22260" y="81"/>
                    <a:pt x="22246" y="175"/>
                    <a:pt x="22246" y="268"/>
                  </a:cubicBezTo>
                  <a:cubicBezTo>
                    <a:pt x="22206" y="535"/>
                    <a:pt x="22153" y="789"/>
                    <a:pt x="22099" y="1056"/>
                  </a:cubicBezTo>
                  <a:cubicBezTo>
                    <a:pt x="21845" y="1992"/>
                    <a:pt x="21445" y="2887"/>
                    <a:pt x="20884" y="3689"/>
                  </a:cubicBezTo>
                  <a:cubicBezTo>
                    <a:pt x="20496" y="4236"/>
                    <a:pt x="20055" y="4757"/>
                    <a:pt x="19574" y="5225"/>
                  </a:cubicBezTo>
                  <a:cubicBezTo>
                    <a:pt x="19013" y="5746"/>
                    <a:pt x="18412" y="6227"/>
                    <a:pt x="17770" y="6655"/>
                  </a:cubicBezTo>
                  <a:cubicBezTo>
                    <a:pt x="16421" y="7576"/>
                    <a:pt x="14791" y="8351"/>
                    <a:pt x="13067" y="9113"/>
                  </a:cubicBezTo>
                  <a:cubicBezTo>
                    <a:pt x="11344" y="9875"/>
                    <a:pt x="9661" y="10516"/>
                    <a:pt x="8057" y="10850"/>
                  </a:cubicBezTo>
                  <a:cubicBezTo>
                    <a:pt x="7122" y="11064"/>
                    <a:pt x="6163" y="11171"/>
                    <a:pt x="5200" y="11171"/>
                  </a:cubicBezTo>
                  <a:cubicBezTo>
                    <a:pt x="4719" y="11171"/>
                    <a:pt x="4236" y="11144"/>
                    <a:pt x="3755" y="11090"/>
                  </a:cubicBezTo>
                  <a:cubicBezTo>
                    <a:pt x="2793" y="10983"/>
                    <a:pt x="1844" y="10716"/>
                    <a:pt x="949" y="10329"/>
                  </a:cubicBezTo>
                  <a:cubicBezTo>
                    <a:pt x="709" y="10222"/>
                    <a:pt x="468" y="10102"/>
                    <a:pt x="241" y="9968"/>
                  </a:cubicBezTo>
                  <a:cubicBezTo>
                    <a:pt x="161" y="9915"/>
                    <a:pt x="81" y="9875"/>
                    <a:pt x="1" y="9834"/>
                  </a:cubicBezTo>
                  <a:lnTo>
                    <a:pt x="1" y="9834"/>
                  </a:lnTo>
                  <a:cubicBezTo>
                    <a:pt x="67" y="9901"/>
                    <a:pt x="148" y="9955"/>
                    <a:pt x="228" y="9995"/>
                  </a:cubicBezTo>
                  <a:cubicBezTo>
                    <a:pt x="455" y="10142"/>
                    <a:pt x="682" y="10262"/>
                    <a:pt x="923" y="10382"/>
                  </a:cubicBezTo>
                  <a:cubicBezTo>
                    <a:pt x="1818" y="10810"/>
                    <a:pt x="2766" y="11090"/>
                    <a:pt x="3742" y="11211"/>
                  </a:cubicBezTo>
                  <a:cubicBezTo>
                    <a:pt x="4262" y="11273"/>
                    <a:pt x="4783" y="11304"/>
                    <a:pt x="5303" y="11304"/>
                  </a:cubicBezTo>
                  <a:cubicBezTo>
                    <a:pt x="6236" y="11304"/>
                    <a:pt x="7166" y="11203"/>
                    <a:pt x="8084" y="10997"/>
                  </a:cubicBezTo>
                  <a:cubicBezTo>
                    <a:pt x="9701" y="10663"/>
                    <a:pt x="11411" y="10035"/>
                    <a:pt x="13134" y="9273"/>
                  </a:cubicBezTo>
                  <a:cubicBezTo>
                    <a:pt x="14858" y="8498"/>
                    <a:pt x="16501" y="7723"/>
                    <a:pt x="17864" y="6788"/>
                  </a:cubicBezTo>
                  <a:cubicBezTo>
                    <a:pt x="18505" y="6347"/>
                    <a:pt x="19107" y="5866"/>
                    <a:pt x="19668" y="5319"/>
                  </a:cubicBezTo>
                  <a:cubicBezTo>
                    <a:pt x="20162" y="4838"/>
                    <a:pt x="20590" y="4316"/>
                    <a:pt x="20977" y="3755"/>
                  </a:cubicBezTo>
                  <a:cubicBezTo>
                    <a:pt x="21525" y="2940"/>
                    <a:pt x="21926" y="2032"/>
                    <a:pt x="22139" y="1070"/>
                  </a:cubicBezTo>
                  <a:cubicBezTo>
                    <a:pt x="22206" y="803"/>
                    <a:pt x="22246" y="535"/>
                    <a:pt x="22260" y="282"/>
                  </a:cubicBezTo>
                  <a:cubicBezTo>
                    <a:pt x="22273" y="188"/>
                    <a:pt x="22273" y="94"/>
                    <a:pt x="2227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1341;p33"/>
            <p:cNvSpPr/>
            <p:nvPr/>
          </p:nvSpPr>
          <p:spPr>
            <a:xfrm>
              <a:off x="5689325" y="1225475"/>
              <a:ext cx="650375" cy="353925"/>
            </a:xfrm>
            <a:custGeom>
              <a:avLst/>
              <a:gdLst/>
              <a:ahLst/>
              <a:cxnLst/>
              <a:rect l="l" t="t" r="r" b="b"/>
              <a:pathLst>
                <a:path w="26015" h="14157" extrusionOk="0">
                  <a:moveTo>
                    <a:pt x="26014" y="0"/>
                  </a:moveTo>
                  <a:lnTo>
                    <a:pt x="26014" y="0"/>
                  </a:lnTo>
                  <a:cubicBezTo>
                    <a:pt x="26001" y="27"/>
                    <a:pt x="25987" y="54"/>
                    <a:pt x="25974" y="67"/>
                  </a:cubicBezTo>
                  <a:cubicBezTo>
                    <a:pt x="25947" y="134"/>
                    <a:pt x="25921" y="214"/>
                    <a:pt x="25894" y="308"/>
                  </a:cubicBezTo>
                  <a:cubicBezTo>
                    <a:pt x="25814" y="508"/>
                    <a:pt x="25720" y="802"/>
                    <a:pt x="25560" y="1189"/>
                  </a:cubicBezTo>
                  <a:cubicBezTo>
                    <a:pt x="25119" y="2258"/>
                    <a:pt x="24598" y="3287"/>
                    <a:pt x="23997" y="4276"/>
                  </a:cubicBezTo>
                  <a:cubicBezTo>
                    <a:pt x="23101" y="5732"/>
                    <a:pt x="22033" y="7082"/>
                    <a:pt x="20803" y="8284"/>
                  </a:cubicBezTo>
                  <a:cubicBezTo>
                    <a:pt x="17797" y="11250"/>
                    <a:pt x="13923" y="13174"/>
                    <a:pt x="9741" y="13789"/>
                  </a:cubicBezTo>
                  <a:cubicBezTo>
                    <a:pt x="8722" y="13942"/>
                    <a:pt x="7688" y="14018"/>
                    <a:pt x="6652" y="14018"/>
                  </a:cubicBezTo>
                  <a:cubicBezTo>
                    <a:pt x="5976" y="14018"/>
                    <a:pt x="5299" y="13986"/>
                    <a:pt x="4624" y="13922"/>
                  </a:cubicBezTo>
                  <a:cubicBezTo>
                    <a:pt x="3474" y="13802"/>
                    <a:pt x="2339" y="13602"/>
                    <a:pt x="1230" y="13294"/>
                  </a:cubicBezTo>
                  <a:cubicBezTo>
                    <a:pt x="816" y="13201"/>
                    <a:pt x="522" y="13094"/>
                    <a:pt x="321" y="13027"/>
                  </a:cubicBezTo>
                  <a:lnTo>
                    <a:pt x="81" y="12960"/>
                  </a:lnTo>
                  <a:cubicBezTo>
                    <a:pt x="54" y="12960"/>
                    <a:pt x="27" y="12947"/>
                    <a:pt x="1" y="12947"/>
                  </a:cubicBezTo>
                  <a:cubicBezTo>
                    <a:pt x="1" y="12947"/>
                    <a:pt x="27" y="12960"/>
                    <a:pt x="81" y="12987"/>
                  </a:cubicBezTo>
                  <a:lnTo>
                    <a:pt x="308" y="13067"/>
                  </a:lnTo>
                  <a:cubicBezTo>
                    <a:pt x="508" y="13134"/>
                    <a:pt x="816" y="13254"/>
                    <a:pt x="1203" y="13361"/>
                  </a:cubicBezTo>
                  <a:cubicBezTo>
                    <a:pt x="2325" y="13682"/>
                    <a:pt x="3461" y="13909"/>
                    <a:pt x="4610" y="14029"/>
                  </a:cubicBezTo>
                  <a:cubicBezTo>
                    <a:pt x="5346" y="14115"/>
                    <a:pt x="6081" y="14156"/>
                    <a:pt x="6816" y="14156"/>
                  </a:cubicBezTo>
                  <a:cubicBezTo>
                    <a:pt x="7802" y="14156"/>
                    <a:pt x="8787" y="14081"/>
                    <a:pt x="9767" y="13936"/>
                  </a:cubicBezTo>
                  <a:cubicBezTo>
                    <a:pt x="13989" y="13348"/>
                    <a:pt x="17891" y="11397"/>
                    <a:pt x="20910" y="8391"/>
                  </a:cubicBezTo>
                  <a:cubicBezTo>
                    <a:pt x="22139" y="7188"/>
                    <a:pt x="23208" y="5826"/>
                    <a:pt x="24103" y="4343"/>
                  </a:cubicBezTo>
                  <a:cubicBezTo>
                    <a:pt x="24691" y="3341"/>
                    <a:pt x="25199" y="2298"/>
                    <a:pt x="25613" y="1216"/>
                  </a:cubicBezTo>
                  <a:cubicBezTo>
                    <a:pt x="25774" y="829"/>
                    <a:pt x="25854" y="521"/>
                    <a:pt x="25921" y="321"/>
                  </a:cubicBezTo>
                  <a:cubicBezTo>
                    <a:pt x="25947" y="228"/>
                    <a:pt x="25974" y="147"/>
                    <a:pt x="25987" y="81"/>
                  </a:cubicBezTo>
                  <a:cubicBezTo>
                    <a:pt x="26001" y="54"/>
                    <a:pt x="26014" y="27"/>
                    <a:pt x="2601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1342;p33"/>
            <p:cNvSpPr/>
            <p:nvPr/>
          </p:nvSpPr>
          <p:spPr>
            <a:xfrm>
              <a:off x="5733075" y="1349050"/>
              <a:ext cx="680425" cy="355575"/>
            </a:xfrm>
            <a:custGeom>
              <a:avLst/>
              <a:gdLst/>
              <a:ahLst/>
              <a:cxnLst/>
              <a:rect l="l" t="t" r="r" b="b"/>
              <a:pathLst>
                <a:path w="27217" h="14223" extrusionOk="0">
                  <a:moveTo>
                    <a:pt x="27212" y="0"/>
                  </a:moveTo>
                  <a:cubicBezTo>
                    <a:pt x="27203" y="0"/>
                    <a:pt x="27183" y="8"/>
                    <a:pt x="27163" y="68"/>
                  </a:cubicBezTo>
                  <a:cubicBezTo>
                    <a:pt x="27137" y="134"/>
                    <a:pt x="27110" y="201"/>
                    <a:pt x="27070" y="295"/>
                  </a:cubicBezTo>
                  <a:cubicBezTo>
                    <a:pt x="26990" y="509"/>
                    <a:pt x="26856" y="816"/>
                    <a:pt x="26696" y="1203"/>
                  </a:cubicBezTo>
                  <a:cubicBezTo>
                    <a:pt x="26215" y="2299"/>
                    <a:pt x="25667" y="3368"/>
                    <a:pt x="25039" y="4397"/>
                  </a:cubicBezTo>
                  <a:cubicBezTo>
                    <a:pt x="24130" y="5920"/>
                    <a:pt x="23035" y="7336"/>
                    <a:pt x="21779" y="8605"/>
                  </a:cubicBezTo>
                  <a:cubicBezTo>
                    <a:pt x="20242" y="10142"/>
                    <a:pt x="18452" y="11424"/>
                    <a:pt x="16488" y="12373"/>
                  </a:cubicBezTo>
                  <a:cubicBezTo>
                    <a:pt x="14524" y="13295"/>
                    <a:pt x="12386" y="13843"/>
                    <a:pt x="10209" y="13990"/>
                  </a:cubicBezTo>
                  <a:cubicBezTo>
                    <a:pt x="9573" y="14035"/>
                    <a:pt x="8925" y="14062"/>
                    <a:pt x="8278" y="14062"/>
                  </a:cubicBezTo>
                  <a:cubicBezTo>
                    <a:pt x="7972" y="14062"/>
                    <a:pt x="7667" y="14056"/>
                    <a:pt x="7363" y="14043"/>
                  </a:cubicBezTo>
                  <a:cubicBezTo>
                    <a:pt x="6481" y="14016"/>
                    <a:pt x="5639" y="13949"/>
                    <a:pt x="4891" y="13883"/>
                  </a:cubicBezTo>
                  <a:cubicBezTo>
                    <a:pt x="3368" y="13736"/>
                    <a:pt x="2139" y="13549"/>
                    <a:pt x="1310" y="13442"/>
                  </a:cubicBezTo>
                  <a:lnTo>
                    <a:pt x="335" y="13308"/>
                  </a:lnTo>
                  <a:lnTo>
                    <a:pt x="81" y="13268"/>
                  </a:lnTo>
                  <a:lnTo>
                    <a:pt x="1" y="13268"/>
                  </a:lnTo>
                  <a:cubicBezTo>
                    <a:pt x="28" y="13281"/>
                    <a:pt x="54" y="13295"/>
                    <a:pt x="81" y="13295"/>
                  </a:cubicBezTo>
                  <a:lnTo>
                    <a:pt x="335" y="13348"/>
                  </a:lnTo>
                  <a:lnTo>
                    <a:pt x="1297" y="13509"/>
                  </a:lnTo>
                  <a:cubicBezTo>
                    <a:pt x="2139" y="13656"/>
                    <a:pt x="3354" y="13843"/>
                    <a:pt x="4878" y="14016"/>
                  </a:cubicBezTo>
                  <a:cubicBezTo>
                    <a:pt x="5639" y="14096"/>
                    <a:pt x="6468" y="14163"/>
                    <a:pt x="7363" y="14190"/>
                  </a:cubicBezTo>
                  <a:cubicBezTo>
                    <a:pt x="7759" y="14212"/>
                    <a:pt x="8157" y="14223"/>
                    <a:pt x="8556" y="14223"/>
                  </a:cubicBezTo>
                  <a:cubicBezTo>
                    <a:pt x="9112" y="14223"/>
                    <a:pt x="9669" y="14202"/>
                    <a:pt x="10222" y="14163"/>
                  </a:cubicBezTo>
                  <a:cubicBezTo>
                    <a:pt x="12426" y="14016"/>
                    <a:pt x="14578" y="13468"/>
                    <a:pt x="16568" y="12533"/>
                  </a:cubicBezTo>
                  <a:cubicBezTo>
                    <a:pt x="18559" y="11585"/>
                    <a:pt x="20349" y="10289"/>
                    <a:pt x="21899" y="8725"/>
                  </a:cubicBezTo>
                  <a:cubicBezTo>
                    <a:pt x="23155" y="7443"/>
                    <a:pt x="24237" y="6013"/>
                    <a:pt x="25159" y="4477"/>
                  </a:cubicBezTo>
                  <a:cubicBezTo>
                    <a:pt x="25760" y="3435"/>
                    <a:pt x="26295" y="2352"/>
                    <a:pt x="26763" y="1243"/>
                  </a:cubicBezTo>
                  <a:cubicBezTo>
                    <a:pt x="26923" y="843"/>
                    <a:pt x="27043" y="535"/>
                    <a:pt x="27110" y="322"/>
                  </a:cubicBezTo>
                  <a:lnTo>
                    <a:pt x="27190" y="81"/>
                  </a:lnTo>
                  <a:cubicBezTo>
                    <a:pt x="27203" y="54"/>
                    <a:pt x="27217" y="28"/>
                    <a:pt x="27217" y="1"/>
                  </a:cubicBezTo>
                  <a:cubicBezTo>
                    <a:pt x="27217" y="1"/>
                    <a:pt x="27215" y="0"/>
                    <a:pt x="272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1343;p33"/>
            <p:cNvSpPr/>
            <p:nvPr/>
          </p:nvSpPr>
          <p:spPr>
            <a:xfrm>
              <a:off x="5772500" y="1045750"/>
              <a:ext cx="109925" cy="43950"/>
            </a:xfrm>
            <a:custGeom>
              <a:avLst/>
              <a:gdLst/>
              <a:ahLst/>
              <a:cxnLst/>
              <a:rect l="l" t="t" r="r" b="b"/>
              <a:pathLst>
                <a:path w="4397" h="1758" extrusionOk="0">
                  <a:moveTo>
                    <a:pt x="4380" y="1"/>
                  </a:moveTo>
                  <a:cubicBezTo>
                    <a:pt x="4348" y="1"/>
                    <a:pt x="4201" y="236"/>
                    <a:pt x="3888" y="522"/>
                  </a:cubicBezTo>
                  <a:cubicBezTo>
                    <a:pt x="3448" y="883"/>
                    <a:pt x="2940" y="1164"/>
                    <a:pt x="2392" y="1324"/>
                  </a:cubicBezTo>
                  <a:cubicBezTo>
                    <a:pt x="1844" y="1471"/>
                    <a:pt x="1283" y="1578"/>
                    <a:pt x="709" y="1631"/>
                  </a:cubicBezTo>
                  <a:cubicBezTo>
                    <a:pt x="268" y="1671"/>
                    <a:pt x="1" y="1711"/>
                    <a:pt x="1" y="1738"/>
                  </a:cubicBezTo>
                  <a:cubicBezTo>
                    <a:pt x="1" y="1748"/>
                    <a:pt x="134" y="1757"/>
                    <a:pt x="373" y="1757"/>
                  </a:cubicBezTo>
                  <a:cubicBezTo>
                    <a:pt x="472" y="1757"/>
                    <a:pt x="589" y="1755"/>
                    <a:pt x="722" y="1752"/>
                  </a:cubicBezTo>
                  <a:cubicBezTo>
                    <a:pt x="1297" y="1725"/>
                    <a:pt x="1884" y="1645"/>
                    <a:pt x="2446" y="1484"/>
                  </a:cubicBezTo>
                  <a:cubicBezTo>
                    <a:pt x="3020" y="1311"/>
                    <a:pt x="3541" y="1017"/>
                    <a:pt x="3969" y="603"/>
                  </a:cubicBezTo>
                  <a:cubicBezTo>
                    <a:pt x="4289" y="282"/>
                    <a:pt x="4396" y="1"/>
                    <a:pt x="4383" y="1"/>
                  </a:cubicBezTo>
                  <a:cubicBezTo>
                    <a:pt x="4382" y="1"/>
                    <a:pt x="4381" y="1"/>
                    <a:pt x="43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1344;p33"/>
            <p:cNvSpPr/>
            <p:nvPr/>
          </p:nvSpPr>
          <p:spPr>
            <a:xfrm>
              <a:off x="5780275" y="1015575"/>
              <a:ext cx="48700" cy="11600"/>
            </a:xfrm>
            <a:custGeom>
              <a:avLst/>
              <a:gdLst/>
              <a:ahLst/>
              <a:cxnLst/>
              <a:rect l="l" t="t" r="r" b="b"/>
              <a:pathLst>
                <a:path w="1948" h="464" extrusionOk="0">
                  <a:moveTo>
                    <a:pt x="1918" y="1"/>
                  </a:moveTo>
                  <a:cubicBezTo>
                    <a:pt x="1835" y="1"/>
                    <a:pt x="1460" y="174"/>
                    <a:pt x="986" y="260"/>
                  </a:cubicBezTo>
                  <a:cubicBezTo>
                    <a:pt x="464" y="353"/>
                    <a:pt x="24" y="340"/>
                    <a:pt x="10" y="367"/>
                  </a:cubicBezTo>
                  <a:cubicBezTo>
                    <a:pt x="1" y="395"/>
                    <a:pt x="225" y="463"/>
                    <a:pt x="555" y="463"/>
                  </a:cubicBezTo>
                  <a:cubicBezTo>
                    <a:pt x="692" y="463"/>
                    <a:pt x="847" y="451"/>
                    <a:pt x="1012" y="420"/>
                  </a:cubicBezTo>
                  <a:cubicBezTo>
                    <a:pt x="1573" y="313"/>
                    <a:pt x="1947" y="46"/>
                    <a:pt x="1934" y="6"/>
                  </a:cubicBezTo>
                  <a:cubicBezTo>
                    <a:pt x="1932" y="2"/>
                    <a:pt x="1926" y="1"/>
                    <a:pt x="191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1345;p33"/>
            <p:cNvSpPr/>
            <p:nvPr/>
          </p:nvSpPr>
          <p:spPr>
            <a:xfrm>
              <a:off x="5782625" y="987825"/>
              <a:ext cx="41000" cy="10300"/>
            </a:xfrm>
            <a:custGeom>
              <a:avLst/>
              <a:gdLst/>
              <a:ahLst/>
              <a:cxnLst/>
              <a:rect l="l" t="t" r="r" b="b"/>
              <a:pathLst>
                <a:path w="1640" h="412" extrusionOk="0">
                  <a:moveTo>
                    <a:pt x="1595" y="0"/>
                  </a:moveTo>
                  <a:cubicBezTo>
                    <a:pt x="1518" y="0"/>
                    <a:pt x="1201" y="125"/>
                    <a:pt x="811" y="207"/>
                  </a:cubicBezTo>
                  <a:cubicBezTo>
                    <a:pt x="384" y="301"/>
                    <a:pt x="10" y="301"/>
                    <a:pt x="10" y="341"/>
                  </a:cubicBezTo>
                  <a:cubicBezTo>
                    <a:pt x="1" y="367"/>
                    <a:pt x="166" y="411"/>
                    <a:pt x="414" y="411"/>
                  </a:cubicBezTo>
                  <a:cubicBezTo>
                    <a:pt x="542" y="411"/>
                    <a:pt x="692" y="399"/>
                    <a:pt x="851" y="368"/>
                  </a:cubicBezTo>
                  <a:cubicBezTo>
                    <a:pt x="1319" y="274"/>
                    <a:pt x="1640" y="47"/>
                    <a:pt x="1613" y="7"/>
                  </a:cubicBezTo>
                  <a:cubicBezTo>
                    <a:pt x="1611" y="2"/>
                    <a:pt x="1605" y="0"/>
                    <a:pt x="159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1346;p33"/>
            <p:cNvSpPr/>
            <p:nvPr/>
          </p:nvSpPr>
          <p:spPr>
            <a:xfrm>
              <a:off x="5778350" y="942125"/>
              <a:ext cx="43950" cy="17125"/>
            </a:xfrm>
            <a:custGeom>
              <a:avLst/>
              <a:gdLst/>
              <a:ahLst/>
              <a:cxnLst/>
              <a:rect l="l" t="t" r="r" b="b"/>
              <a:pathLst>
                <a:path w="1758" h="685" extrusionOk="0">
                  <a:moveTo>
                    <a:pt x="1707" y="0"/>
                  </a:moveTo>
                  <a:cubicBezTo>
                    <a:pt x="1642" y="0"/>
                    <a:pt x="1323" y="232"/>
                    <a:pt x="889" y="405"/>
                  </a:cubicBezTo>
                  <a:cubicBezTo>
                    <a:pt x="421" y="579"/>
                    <a:pt x="7" y="592"/>
                    <a:pt x="7" y="646"/>
                  </a:cubicBezTo>
                  <a:cubicBezTo>
                    <a:pt x="1" y="664"/>
                    <a:pt x="88" y="685"/>
                    <a:pt x="233" y="685"/>
                  </a:cubicBezTo>
                  <a:cubicBezTo>
                    <a:pt x="407" y="685"/>
                    <a:pt x="665" y="654"/>
                    <a:pt x="942" y="552"/>
                  </a:cubicBezTo>
                  <a:cubicBezTo>
                    <a:pt x="1463" y="365"/>
                    <a:pt x="1757" y="31"/>
                    <a:pt x="1717" y="4"/>
                  </a:cubicBezTo>
                  <a:cubicBezTo>
                    <a:pt x="1715" y="2"/>
                    <a:pt x="1712" y="0"/>
                    <a:pt x="17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1347;p33"/>
            <p:cNvSpPr/>
            <p:nvPr/>
          </p:nvSpPr>
          <p:spPr>
            <a:xfrm>
              <a:off x="5750125" y="885375"/>
              <a:ext cx="91550" cy="36450"/>
            </a:xfrm>
            <a:custGeom>
              <a:avLst/>
              <a:gdLst/>
              <a:ahLst/>
              <a:cxnLst/>
              <a:rect l="l" t="t" r="r" b="b"/>
              <a:pathLst>
                <a:path w="3662" h="1458" extrusionOk="0">
                  <a:moveTo>
                    <a:pt x="3644" y="1"/>
                  </a:moveTo>
                  <a:cubicBezTo>
                    <a:pt x="3617" y="1"/>
                    <a:pt x="3484" y="180"/>
                    <a:pt x="3234" y="417"/>
                  </a:cubicBezTo>
                  <a:cubicBezTo>
                    <a:pt x="2624" y="993"/>
                    <a:pt x="1825" y="1311"/>
                    <a:pt x="1000" y="1311"/>
                  </a:cubicBezTo>
                  <a:cubicBezTo>
                    <a:pt x="868" y="1311"/>
                    <a:pt x="735" y="1302"/>
                    <a:pt x="602" y="1286"/>
                  </a:cubicBezTo>
                  <a:cubicBezTo>
                    <a:pt x="298" y="1252"/>
                    <a:pt x="89" y="1199"/>
                    <a:pt x="31" y="1199"/>
                  </a:cubicBezTo>
                  <a:cubicBezTo>
                    <a:pt x="19" y="1199"/>
                    <a:pt x="14" y="1201"/>
                    <a:pt x="14" y="1206"/>
                  </a:cubicBezTo>
                  <a:cubicBezTo>
                    <a:pt x="0" y="1219"/>
                    <a:pt x="214" y="1339"/>
                    <a:pt x="588" y="1406"/>
                  </a:cubicBezTo>
                  <a:cubicBezTo>
                    <a:pt x="772" y="1440"/>
                    <a:pt x="956" y="1457"/>
                    <a:pt x="1139" y="1457"/>
                  </a:cubicBezTo>
                  <a:cubicBezTo>
                    <a:pt x="1955" y="1457"/>
                    <a:pt x="2746" y="1122"/>
                    <a:pt x="3314" y="511"/>
                  </a:cubicBezTo>
                  <a:cubicBezTo>
                    <a:pt x="3568" y="230"/>
                    <a:pt x="3661" y="3"/>
                    <a:pt x="3648" y="3"/>
                  </a:cubicBezTo>
                  <a:cubicBezTo>
                    <a:pt x="3647" y="1"/>
                    <a:pt x="3646" y="1"/>
                    <a:pt x="36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4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پیشنه 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405" name="Google Shape;2415;p38" title="Gráfico"/>
          <p:cNvPicPr preferRelativeResize="0"/>
          <p:nvPr/>
        </p:nvPicPr>
        <p:blipFill rotWithShape="1">
          <a:blip r:embed="rId3">
            <a:alphaModFix/>
          </a:blip>
          <a:srcRect l="4379" t="9559"/>
          <a:stretch/>
        </p:blipFill>
        <p:spPr>
          <a:xfrm>
            <a:off x="3818670" y="1052613"/>
            <a:ext cx="3732115" cy="3683838"/>
          </a:xfrm>
          <a:prstGeom prst="rect">
            <a:avLst/>
          </a:prstGeom>
          <a:noFill/>
          <a:ln>
            <a:noFill/>
          </a:ln>
        </p:spPr>
      </p:pic>
      <p:pic>
        <p:nvPicPr>
          <p:cNvPr id="170" name="Picture 169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0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4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67" name="Google Shape;2767;p43"/>
          <p:cNvGrpSpPr/>
          <p:nvPr/>
        </p:nvGrpSpPr>
        <p:grpSpPr>
          <a:xfrm>
            <a:off x="637419" y="3442487"/>
            <a:ext cx="601898" cy="1032943"/>
            <a:chOff x="545575" y="3482250"/>
            <a:chExt cx="732325" cy="1256775"/>
          </a:xfrm>
        </p:grpSpPr>
        <p:sp>
          <p:nvSpPr>
            <p:cNvPr id="2768" name="Google Shape;2768;p43"/>
            <p:cNvSpPr/>
            <p:nvPr/>
          </p:nvSpPr>
          <p:spPr>
            <a:xfrm>
              <a:off x="545575" y="3482250"/>
              <a:ext cx="732325" cy="956000"/>
            </a:xfrm>
            <a:custGeom>
              <a:avLst/>
              <a:gdLst/>
              <a:ahLst/>
              <a:cxnLst/>
              <a:rect l="l" t="t" r="r" b="b"/>
              <a:pathLst>
                <a:path w="29293" h="38240" extrusionOk="0">
                  <a:moveTo>
                    <a:pt x="3707" y="0"/>
                  </a:moveTo>
                  <a:cubicBezTo>
                    <a:pt x="2287" y="0"/>
                    <a:pt x="812" y="847"/>
                    <a:pt x="433" y="2228"/>
                  </a:cubicBezTo>
                  <a:cubicBezTo>
                    <a:pt x="1" y="3669"/>
                    <a:pt x="836" y="5195"/>
                    <a:pt x="1758" y="6405"/>
                  </a:cubicBezTo>
                  <a:cubicBezTo>
                    <a:pt x="3111" y="8191"/>
                    <a:pt x="4724" y="9803"/>
                    <a:pt x="6539" y="11128"/>
                  </a:cubicBezTo>
                  <a:cubicBezTo>
                    <a:pt x="6913" y="11330"/>
                    <a:pt x="7173" y="11647"/>
                    <a:pt x="7345" y="12021"/>
                  </a:cubicBezTo>
                  <a:cubicBezTo>
                    <a:pt x="7547" y="12712"/>
                    <a:pt x="6884" y="13404"/>
                    <a:pt x="6164" y="13605"/>
                  </a:cubicBezTo>
                  <a:cubicBezTo>
                    <a:pt x="5387" y="13836"/>
                    <a:pt x="4523" y="13749"/>
                    <a:pt x="3716" y="13836"/>
                  </a:cubicBezTo>
                  <a:cubicBezTo>
                    <a:pt x="2881" y="13893"/>
                    <a:pt x="1988" y="14239"/>
                    <a:pt x="1642" y="14988"/>
                  </a:cubicBezTo>
                  <a:cubicBezTo>
                    <a:pt x="1182" y="16054"/>
                    <a:pt x="2074" y="17177"/>
                    <a:pt x="2939" y="17926"/>
                  </a:cubicBezTo>
                  <a:cubicBezTo>
                    <a:pt x="4667" y="19452"/>
                    <a:pt x="6683" y="20633"/>
                    <a:pt x="8814" y="21468"/>
                  </a:cubicBezTo>
                  <a:cubicBezTo>
                    <a:pt x="9592" y="21785"/>
                    <a:pt x="10398" y="22045"/>
                    <a:pt x="11003" y="22592"/>
                  </a:cubicBezTo>
                  <a:cubicBezTo>
                    <a:pt x="11637" y="23139"/>
                    <a:pt x="11983" y="24089"/>
                    <a:pt x="11579" y="24810"/>
                  </a:cubicBezTo>
                  <a:cubicBezTo>
                    <a:pt x="11261" y="25379"/>
                    <a:pt x="10582" y="25642"/>
                    <a:pt x="9913" y="25642"/>
                  </a:cubicBezTo>
                  <a:cubicBezTo>
                    <a:pt x="9736" y="25642"/>
                    <a:pt x="9559" y="25623"/>
                    <a:pt x="9390" y="25587"/>
                  </a:cubicBezTo>
                  <a:cubicBezTo>
                    <a:pt x="8584" y="25414"/>
                    <a:pt x="7864" y="24954"/>
                    <a:pt x="7115" y="24666"/>
                  </a:cubicBezTo>
                  <a:cubicBezTo>
                    <a:pt x="6551" y="24440"/>
                    <a:pt x="5920" y="24311"/>
                    <a:pt x="5305" y="24311"/>
                  </a:cubicBezTo>
                  <a:cubicBezTo>
                    <a:pt x="4349" y="24311"/>
                    <a:pt x="3430" y="24621"/>
                    <a:pt x="2852" y="25357"/>
                  </a:cubicBezTo>
                  <a:cubicBezTo>
                    <a:pt x="2247" y="26192"/>
                    <a:pt x="2074" y="27287"/>
                    <a:pt x="2420" y="28266"/>
                  </a:cubicBezTo>
                  <a:cubicBezTo>
                    <a:pt x="2737" y="29216"/>
                    <a:pt x="3255" y="30109"/>
                    <a:pt x="3947" y="30887"/>
                  </a:cubicBezTo>
                  <a:cubicBezTo>
                    <a:pt x="6193" y="33652"/>
                    <a:pt x="9131" y="35812"/>
                    <a:pt x="12472" y="37079"/>
                  </a:cubicBezTo>
                  <a:cubicBezTo>
                    <a:pt x="14424" y="37809"/>
                    <a:pt x="16306" y="38239"/>
                    <a:pt x="18212" y="38239"/>
                  </a:cubicBezTo>
                  <a:cubicBezTo>
                    <a:pt x="19541" y="38239"/>
                    <a:pt x="20881" y="38030"/>
                    <a:pt x="22265" y="37569"/>
                  </a:cubicBezTo>
                  <a:cubicBezTo>
                    <a:pt x="27824" y="33940"/>
                    <a:pt x="29206" y="26999"/>
                    <a:pt x="29149" y="20720"/>
                  </a:cubicBezTo>
                  <a:cubicBezTo>
                    <a:pt x="29149" y="19683"/>
                    <a:pt x="29293" y="18559"/>
                    <a:pt x="28803" y="17638"/>
                  </a:cubicBezTo>
                  <a:cubicBezTo>
                    <a:pt x="28419" y="16914"/>
                    <a:pt x="27626" y="16350"/>
                    <a:pt x="26830" y="16350"/>
                  </a:cubicBezTo>
                  <a:cubicBezTo>
                    <a:pt x="26611" y="16350"/>
                    <a:pt x="26393" y="16393"/>
                    <a:pt x="26182" y="16486"/>
                  </a:cubicBezTo>
                  <a:cubicBezTo>
                    <a:pt x="25405" y="16831"/>
                    <a:pt x="25030" y="17724"/>
                    <a:pt x="24569" y="18444"/>
                  </a:cubicBezTo>
                  <a:cubicBezTo>
                    <a:pt x="23964" y="19452"/>
                    <a:pt x="23072" y="20230"/>
                    <a:pt x="22035" y="20748"/>
                  </a:cubicBezTo>
                  <a:cubicBezTo>
                    <a:pt x="21609" y="20944"/>
                    <a:pt x="21128" y="21095"/>
                    <a:pt x="20667" y="21095"/>
                  </a:cubicBezTo>
                  <a:cubicBezTo>
                    <a:pt x="20380" y="21095"/>
                    <a:pt x="20100" y="21036"/>
                    <a:pt x="19846" y="20892"/>
                  </a:cubicBezTo>
                  <a:cubicBezTo>
                    <a:pt x="18953" y="20374"/>
                    <a:pt x="18866" y="19107"/>
                    <a:pt x="18895" y="18070"/>
                  </a:cubicBezTo>
                  <a:cubicBezTo>
                    <a:pt x="18953" y="16140"/>
                    <a:pt x="19010" y="14181"/>
                    <a:pt x="19068" y="12252"/>
                  </a:cubicBezTo>
                  <a:cubicBezTo>
                    <a:pt x="19154" y="11215"/>
                    <a:pt x="19068" y="10178"/>
                    <a:pt x="18838" y="9141"/>
                  </a:cubicBezTo>
                  <a:cubicBezTo>
                    <a:pt x="18521" y="8162"/>
                    <a:pt x="17829" y="7211"/>
                    <a:pt x="16821" y="6923"/>
                  </a:cubicBezTo>
                  <a:cubicBezTo>
                    <a:pt x="16633" y="6862"/>
                    <a:pt x="16435" y="6833"/>
                    <a:pt x="16235" y="6833"/>
                  </a:cubicBezTo>
                  <a:cubicBezTo>
                    <a:pt x="15394" y="6833"/>
                    <a:pt x="14531" y="7347"/>
                    <a:pt x="14344" y="8162"/>
                  </a:cubicBezTo>
                  <a:cubicBezTo>
                    <a:pt x="14287" y="8594"/>
                    <a:pt x="14258" y="9026"/>
                    <a:pt x="14287" y="9458"/>
                  </a:cubicBezTo>
                  <a:cubicBezTo>
                    <a:pt x="14287" y="9919"/>
                    <a:pt x="14028" y="10322"/>
                    <a:pt x="13624" y="10495"/>
                  </a:cubicBezTo>
                  <a:cubicBezTo>
                    <a:pt x="13562" y="10511"/>
                    <a:pt x="13501" y="10519"/>
                    <a:pt x="13440" y="10519"/>
                  </a:cubicBezTo>
                  <a:cubicBezTo>
                    <a:pt x="13078" y="10519"/>
                    <a:pt x="12744" y="10248"/>
                    <a:pt x="12472" y="9976"/>
                  </a:cubicBezTo>
                  <a:cubicBezTo>
                    <a:pt x="11406" y="8911"/>
                    <a:pt x="10715" y="7528"/>
                    <a:pt x="10053" y="6174"/>
                  </a:cubicBezTo>
                  <a:cubicBezTo>
                    <a:pt x="9390" y="4792"/>
                    <a:pt x="8757" y="3409"/>
                    <a:pt x="7806" y="2228"/>
                  </a:cubicBezTo>
                  <a:cubicBezTo>
                    <a:pt x="6827" y="1076"/>
                    <a:pt x="5502" y="126"/>
                    <a:pt x="3975" y="11"/>
                  </a:cubicBezTo>
                  <a:cubicBezTo>
                    <a:pt x="3886" y="4"/>
                    <a:pt x="3797" y="0"/>
                    <a:pt x="370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43"/>
            <p:cNvSpPr/>
            <p:nvPr/>
          </p:nvSpPr>
          <p:spPr>
            <a:xfrm>
              <a:off x="595275" y="3503375"/>
              <a:ext cx="511250" cy="1235650"/>
            </a:xfrm>
            <a:custGeom>
              <a:avLst/>
              <a:gdLst/>
              <a:ahLst/>
              <a:cxnLst/>
              <a:rect l="l" t="t" r="r" b="b"/>
              <a:pathLst>
                <a:path w="20450" h="49426" extrusionOk="0">
                  <a:moveTo>
                    <a:pt x="0" y="1"/>
                  </a:moveTo>
                  <a:cubicBezTo>
                    <a:pt x="29" y="30"/>
                    <a:pt x="58" y="58"/>
                    <a:pt x="115" y="87"/>
                  </a:cubicBezTo>
                  <a:lnTo>
                    <a:pt x="403" y="375"/>
                  </a:lnTo>
                  <a:cubicBezTo>
                    <a:pt x="691" y="635"/>
                    <a:pt x="1095" y="980"/>
                    <a:pt x="1584" y="1470"/>
                  </a:cubicBezTo>
                  <a:cubicBezTo>
                    <a:pt x="2996" y="2824"/>
                    <a:pt x="4320" y="4292"/>
                    <a:pt x="5530" y="5848"/>
                  </a:cubicBezTo>
                  <a:cubicBezTo>
                    <a:pt x="6279" y="6856"/>
                    <a:pt x="7057" y="7950"/>
                    <a:pt x="7892" y="9160"/>
                  </a:cubicBezTo>
                  <a:cubicBezTo>
                    <a:pt x="8727" y="10370"/>
                    <a:pt x="9591" y="11695"/>
                    <a:pt x="10455" y="13077"/>
                  </a:cubicBezTo>
                  <a:cubicBezTo>
                    <a:pt x="11348" y="14517"/>
                    <a:pt x="12184" y="16044"/>
                    <a:pt x="12932" y="17570"/>
                  </a:cubicBezTo>
                  <a:cubicBezTo>
                    <a:pt x="13336" y="18377"/>
                    <a:pt x="13652" y="19241"/>
                    <a:pt x="14027" y="20105"/>
                  </a:cubicBezTo>
                  <a:lnTo>
                    <a:pt x="15093" y="22697"/>
                  </a:lnTo>
                  <a:cubicBezTo>
                    <a:pt x="16446" y="26010"/>
                    <a:pt x="17627" y="29379"/>
                    <a:pt x="18607" y="32807"/>
                  </a:cubicBezTo>
                  <a:cubicBezTo>
                    <a:pt x="19384" y="35630"/>
                    <a:pt x="19903" y="38481"/>
                    <a:pt x="20133" y="41390"/>
                  </a:cubicBezTo>
                  <a:cubicBezTo>
                    <a:pt x="20306" y="43349"/>
                    <a:pt x="20277" y="45336"/>
                    <a:pt x="20104" y="47266"/>
                  </a:cubicBezTo>
                  <a:cubicBezTo>
                    <a:pt x="20018" y="47986"/>
                    <a:pt x="19960" y="48504"/>
                    <a:pt x="19903" y="48879"/>
                  </a:cubicBezTo>
                  <a:cubicBezTo>
                    <a:pt x="19874" y="49052"/>
                    <a:pt x="19845" y="49167"/>
                    <a:pt x="19845" y="49282"/>
                  </a:cubicBezTo>
                  <a:cubicBezTo>
                    <a:pt x="19816" y="49397"/>
                    <a:pt x="19845" y="49426"/>
                    <a:pt x="19845" y="49426"/>
                  </a:cubicBezTo>
                  <a:cubicBezTo>
                    <a:pt x="19845" y="49368"/>
                    <a:pt x="19874" y="49340"/>
                    <a:pt x="19874" y="49282"/>
                  </a:cubicBezTo>
                  <a:lnTo>
                    <a:pt x="19960" y="48879"/>
                  </a:lnTo>
                  <a:cubicBezTo>
                    <a:pt x="20018" y="48504"/>
                    <a:pt x="20104" y="47986"/>
                    <a:pt x="20191" y="47295"/>
                  </a:cubicBezTo>
                  <a:cubicBezTo>
                    <a:pt x="20392" y="45336"/>
                    <a:pt x="20450" y="43349"/>
                    <a:pt x="20306" y="41390"/>
                  </a:cubicBezTo>
                  <a:cubicBezTo>
                    <a:pt x="20075" y="38481"/>
                    <a:pt x="19557" y="35572"/>
                    <a:pt x="18779" y="32778"/>
                  </a:cubicBezTo>
                  <a:cubicBezTo>
                    <a:pt x="17800" y="29322"/>
                    <a:pt x="16619" y="25923"/>
                    <a:pt x="15237" y="22611"/>
                  </a:cubicBezTo>
                  <a:cubicBezTo>
                    <a:pt x="14891" y="21747"/>
                    <a:pt x="14517" y="20883"/>
                    <a:pt x="14171" y="20019"/>
                  </a:cubicBezTo>
                  <a:cubicBezTo>
                    <a:pt x="13854" y="19155"/>
                    <a:pt x="13480" y="18319"/>
                    <a:pt x="13105" y="17484"/>
                  </a:cubicBezTo>
                  <a:cubicBezTo>
                    <a:pt x="12356" y="15929"/>
                    <a:pt x="11492" y="14431"/>
                    <a:pt x="10571" y="12962"/>
                  </a:cubicBezTo>
                  <a:cubicBezTo>
                    <a:pt x="9707" y="11579"/>
                    <a:pt x="8842" y="10283"/>
                    <a:pt x="8007" y="9074"/>
                  </a:cubicBezTo>
                  <a:cubicBezTo>
                    <a:pt x="7172" y="7864"/>
                    <a:pt x="6365" y="6741"/>
                    <a:pt x="5617" y="5761"/>
                  </a:cubicBezTo>
                  <a:cubicBezTo>
                    <a:pt x="4407" y="4206"/>
                    <a:pt x="3082" y="2766"/>
                    <a:pt x="1642" y="1412"/>
                  </a:cubicBezTo>
                  <a:cubicBezTo>
                    <a:pt x="1152" y="923"/>
                    <a:pt x="720" y="577"/>
                    <a:pt x="461" y="318"/>
                  </a:cubicBezTo>
                  <a:lnTo>
                    <a:pt x="115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43"/>
            <p:cNvSpPr/>
            <p:nvPr/>
          </p:nvSpPr>
          <p:spPr>
            <a:xfrm>
              <a:off x="921450" y="3655325"/>
              <a:ext cx="45400" cy="285150"/>
            </a:xfrm>
            <a:custGeom>
              <a:avLst/>
              <a:gdLst/>
              <a:ahLst/>
              <a:cxnLst/>
              <a:rect l="l" t="t" r="r" b="b"/>
              <a:pathLst>
                <a:path w="1816" h="11406" extrusionOk="0">
                  <a:moveTo>
                    <a:pt x="1815" y="0"/>
                  </a:moveTo>
                  <a:lnTo>
                    <a:pt x="1815" y="0"/>
                  </a:lnTo>
                  <a:cubicBezTo>
                    <a:pt x="1758" y="144"/>
                    <a:pt x="1700" y="288"/>
                    <a:pt x="1671" y="432"/>
                  </a:cubicBezTo>
                  <a:cubicBezTo>
                    <a:pt x="1585" y="720"/>
                    <a:pt x="1498" y="1123"/>
                    <a:pt x="1383" y="1642"/>
                  </a:cubicBezTo>
                  <a:cubicBezTo>
                    <a:pt x="1153" y="2650"/>
                    <a:pt x="922" y="4090"/>
                    <a:pt x="721" y="5674"/>
                  </a:cubicBezTo>
                  <a:cubicBezTo>
                    <a:pt x="519" y="7258"/>
                    <a:pt x="346" y="8641"/>
                    <a:pt x="202" y="9735"/>
                  </a:cubicBezTo>
                  <a:cubicBezTo>
                    <a:pt x="145" y="10225"/>
                    <a:pt x="87" y="10628"/>
                    <a:pt x="29" y="10974"/>
                  </a:cubicBezTo>
                  <a:cubicBezTo>
                    <a:pt x="1" y="11118"/>
                    <a:pt x="1" y="11262"/>
                    <a:pt x="1" y="11406"/>
                  </a:cubicBezTo>
                  <a:cubicBezTo>
                    <a:pt x="58" y="11262"/>
                    <a:pt x="87" y="11118"/>
                    <a:pt x="116" y="10974"/>
                  </a:cubicBezTo>
                  <a:cubicBezTo>
                    <a:pt x="173" y="10686"/>
                    <a:pt x="260" y="10283"/>
                    <a:pt x="346" y="9764"/>
                  </a:cubicBezTo>
                  <a:cubicBezTo>
                    <a:pt x="519" y="8727"/>
                    <a:pt x="692" y="7287"/>
                    <a:pt x="922" y="5703"/>
                  </a:cubicBezTo>
                  <a:cubicBezTo>
                    <a:pt x="1124" y="4119"/>
                    <a:pt x="1326" y="2708"/>
                    <a:pt x="1527" y="1671"/>
                  </a:cubicBezTo>
                  <a:cubicBezTo>
                    <a:pt x="1614" y="1152"/>
                    <a:pt x="1700" y="749"/>
                    <a:pt x="1758" y="461"/>
                  </a:cubicBezTo>
                  <a:cubicBezTo>
                    <a:pt x="1786" y="288"/>
                    <a:pt x="1815" y="144"/>
                    <a:pt x="181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43"/>
            <p:cNvSpPr/>
            <p:nvPr/>
          </p:nvSpPr>
          <p:spPr>
            <a:xfrm>
              <a:off x="583750" y="3869900"/>
              <a:ext cx="337725" cy="70575"/>
            </a:xfrm>
            <a:custGeom>
              <a:avLst/>
              <a:gdLst/>
              <a:ahLst/>
              <a:cxnLst/>
              <a:rect l="l" t="t" r="r" b="b"/>
              <a:pathLst>
                <a:path w="13509" h="2823" extrusionOk="0">
                  <a:moveTo>
                    <a:pt x="0" y="0"/>
                  </a:moveTo>
                  <a:cubicBezTo>
                    <a:pt x="173" y="58"/>
                    <a:pt x="375" y="87"/>
                    <a:pt x="547" y="87"/>
                  </a:cubicBezTo>
                  <a:cubicBezTo>
                    <a:pt x="893" y="116"/>
                    <a:pt x="1383" y="173"/>
                    <a:pt x="2016" y="260"/>
                  </a:cubicBezTo>
                  <a:cubicBezTo>
                    <a:pt x="3255" y="432"/>
                    <a:pt x="4954" y="720"/>
                    <a:pt x="6826" y="1095"/>
                  </a:cubicBezTo>
                  <a:cubicBezTo>
                    <a:pt x="8699" y="1498"/>
                    <a:pt x="10369" y="1930"/>
                    <a:pt x="11550" y="2276"/>
                  </a:cubicBezTo>
                  <a:cubicBezTo>
                    <a:pt x="12155" y="2449"/>
                    <a:pt x="12645" y="2593"/>
                    <a:pt x="12990" y="2679"/>
                  </a:cubicBezTo>
                  <a:cubicBezTo>
                    <a:pt x="13163" y="2737"/>
                    <a:pt x="13336" y="2794"/>
                    <a:pt x="13509" y="2823"/>
                  </a:cubicBezTo>
                  <a:cubicBezTo>
                    <a:pt x="13336" y="2737"/>
                    <a:pt x="13163" y="2679"/>
                    <a:pt x="12990" y="2621"/>
                  </a:cubicBezTo>
                  <a:cubicBezTo>
                    <a:pt x="12673" y="2506"/>
                    <a:pt x="12184" y="2333"/>
                    <a:pt x="11608" y="2132"/>
                  </a:cubicBezTo>
                  <a:cubicBezTo>
                    <a:pt x="10398" y="1757"/>
                    <a:pt x="8727" y="1296"/>
                    <a:pt x="6855" y="922"/>
                  </a:cubicBezTo>
                  <a:cubicBezTo>
                    <a:pt x="5012" y="519"/>
                    <a:pt x="3284" y="260"/>
                    <a:pt x="2016" y="116"/>
                  </a:cubicBezTo>
                  <a:cubicBezTo>
                    <a:pt x="1383" y="58"/>
                    <a:pt x="893" y="29"/>
                    <a:pt x="54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43"/>
            <p:cNvSpPr/>
            <p:nvPr/>
          </p:nvSpPr>
          <p:spPr>
            <a:xfrm>
              <a:off x="1059700" y="3892950"/>
              <a:ext cx="181475" cy="423400"/>
            </a:xfrm>
            <a:custGeom>
              <a:avLst/>
              <a:gdLst/>
              <a:ahLst/>
              <a:cxnLst/>
              <a:rect l="l" t="t" r="r" b="b"/>
              <a:pathLst>
                <a:path w="7259" h="16936" extrusionOk="0">
                  <a:moveTo>
                    <a:pt x="7259" y="0"/>
                  </a:moveTo>
                  <a:lnTo>
                    <a:pt x="7259" y="0"/>
                  </a:lnTo>
                  <a:cubicBezTo>
                    <a:pt x="7201" y="29"/>
                    <a:pt x="7173" y="86"/>
                    <a:pt x="7144" y="144"/>
                  </a:cubicBezTo>
                  <a:lnTo>
                    <a:pt x="6913" y="634"/>
                  </a:lnTo>
                  <a:cubicBezTo>
                    <a:pt x="6712" y="1037"/>
                    <a:pt x="6424" y="1642"/>
                    <a:pt x="6078" y="2419"/>
                  </a:cubicBezTo>
                  <a:cubicBezTo>
                    <a:pt x="5387" y="3946"/>
                    <a:pt x="4494" y="6077"/>
                    <a:pt x="3543" y="8439"/>
                  </a:cubicBezTo>
                  <a:cubicBezTo>
                    <a:pt x="2593" y="10801"/>
                    <a:pt x="1729" y="12904"/>
                    <a:pt x="1066" y="14459"/>
                  </a:cubicBezTo>
                  <a:cubicBezTo>
                    <a:pt x="750" y="15179"/>
                    <a:pt x="490" y="15813"/>
                    <a:pt x="289" y="16245"/>
                  </a:cubicBezTo>
                  <a:cubicBezTo>
                    <a:pt x="202" y="16446"/>
                    <a:pt x="116" y="16619"/>
                    <a:pt x="58" y="16734"/>
                  </a:cubicBezTo>
                  <a:cubicBezTo>
                    <a:pt x="30" y="16792"/>
                    <a:pt x="30" y="16849"/>
                    <a:pt x="1" y="16936"/>
                  </a:cubicBezTo>
                  <a:cubicBezTo>
                    <a:pt x="58" y="16878"/>
                    <a:pt x="87" y="16821"/>
                    <a:pt x="116" y="16763"/>
                  </a:cubicBezTo>
                  <a:lnTo>
                    <a:pt x="346" y="16273"/>
                  </a:lnTo>
                  <a:cubicBezTo>
                    <a:pt x="548" y="15870"/>
                    <a:pt x="836" y="15265"/>
                    <a:pt x="1182" y="14488"/>
                  </a:cubicBezTo>
                  <a:cubicBezTo>
                    <a:pt x="1873" y="12961"/>
                    <a:pt x="2766" y="10830"/>
                    <a:pt x="3716" y="8468"/>
                  </a:cubicBezTo>
                  <a:cubicBezTo>
                    <a:pt x="4667" y="6135"/>
                    <a:pt x="5502" y="3975"/>
                    <a:pt x="6193" y="2448"/>
                  </a:cubicBezTo>
                  <a:lnTo>
                    <a:pt x="6971" y="662"/>
                  </a:lnTo>
                  <a:lnTo>
                    <a:pt x="7201" y="173"/>
                  </a:lnTo>
                  <a:cubicBezTo>
                    <a:pt x="7230" y="115"/>
                    <a:pt x="7230" y="58"/>
                    <a:pt x="725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43"/>
            <p:cNvSpPr/>
            <p:nvPr/>
          </p:nvSpPr>
          <p:spPr>
            <a:xfrm>
              <a:off x="613275" y="4162250"/>
              <a:ext cx="446450" cy="154100"/>
            </a:xfrm>
            <a:custGeom>
              <a:avLst/>
              <a:gdLst/>
              <a:ahLst/>
              <a:cxnLst/>
              <a:rect l="l" t="t" r="r" b="b"/>
              <a:pathLst>
                <a:path w="17858" h="6164" extrusionOk="0">
                  <a:moveTo>
                    <a:pt x="0" y="0"/>
                  </a:moveTo>
                  <a:cubicBezTo>
                    <a:pt x="29" y="29"/>
                    <a:pt x="115" y="58"/>
                    <a:pt x="173" y="58"/>
                  </a:cubicBezTo>
                  <a:lnTo>
                    <a:pt x="691" y="259"/>
                  </a:lnTo>
                  <a:lnTo>
                    <a:pt x="2592" y="922"/>
                  </a:lnTo>
                  <a:cubicBezTo>
                    <a:pt x="4205" y="1469"/>
                    <a:pt x="6452" y="2276"/>
                    <a:pt x="8900" y="3168"/>
                  </a:cubicBezTo>
                  <a:cubicBezTo>
                    <a:pt x="11348" y="4033"/>
                    <a:pt x="13566" y="4839"/>
                    <a:pt x="15208" y="5357"/>
                  </a:cubicBezTo>
                  <a:cubicBezTo>
                    <a:pt x="16014" y="5617"/>
                    <a:pt x="16677" y="5818"/>
                    <a:pt x="17138" y="5962"/>
                  </a:cubicBezTo>
                  <a:lnTo>
                    <a:pt x="17685" y="6106"/>
                  </a:lnTo>
                  <a:cubicBezTo>
                    <a:pt x="17742" y="6135"/>
                    <a:pt x="17800" y="6135"/>
                    <a:pt x="17858" y="6164"/>
                  </a:cubicBezTo>
                  <a:cubicBezTo>
                    <a:pt x="17800" y="6106"/>
                    <a:pt x="17742" y="6077"/>
                    <a:pt x="17685" y="6077"/>
                  </a:cubicBezTo>
                  <a:lnTo>
                    <a:pt x="17166" y="5876"/>
                  </a:lnTo>
                  <a:lnTo>
                    <a:pt x="15265" y="5213"/>
                  </a:lnTo>
                  <a:cubicBezTo>
                    <a:pt x="13653" y="4666"/>
                    <a:pt x="11406" y="3860"/>
                    <a:pt x="8958" y="2967"/>
                  </a:cubicBezTo>
                  <a:cubicBezTo>
                    <a:pt x="6509" y="2074"/>
                    <a:pt x="4263" y="1325"/>
                    <a:pt x="2650" y="807"/>
                  </a:cubicBezTo>
                  <a:cubicBezTo>
                    <a:pt x="1815" y="519"/>
                    <a:pt x="1152" y="317"/>
                    <a:pt x="691" y="202"/>
                  </a:cubicBezTo>
                  <a:lnTo>
                    <a:pt x="173" y="29"/>
                  </a:lnTo>
                  <a:cubicBezTo>
                    <a:pt x="115" y="0"/>
                    <a:pt x="58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74" name="Google Shape;2774;p43"/>
          <p:cNvSpPr/>
          <p:nvPr/>
        </p:nvSpPr>
        <p:spPr>
          <a:xfrm>
            <a:off x="6351500" y="1906750"/>
            <a:ext cx="2169900" cy="17637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75" name="Google Shape;2775;p4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067416" y="1124901"/>
            <a:ext cx="1753884" cy="1370918"/>
          </a:xfrm>
          <a:prstGeom prst="rect">
            <a:avLst/>
          </a:prstGeom>
          <a:noFill/>
          <a:ln>
            <a:noFill/>
          </a:ln>
        </p:spPr>
      </p:pic>
      <p:sp>
        <p:nvSpPr>
          <p:cNvPr id="2778" name="Google Shape;2778;p43"/>
          <p:cNvSpPr/>
          <p:nvPr/>
        </p:nvSpPr>
        <p:spPr>
          <a:xfrm>
            <a:off x="4762287" y="1684672"/>
            <a:ext cx="407210" cy="407765"/>
          </a:xfrm>
          <a:custGeom>
            <a:avLst/>
            <a:gdLst/>
            <a:ahLst/>
            <a:cxnLst/>
            <a:rect l="l" t="t" r="r" b="b"/>
            <a:pathLst>
              <a:path w="19818" h="19845" extrusionOk="0">
                <a:moveTo>
                  <a:pt x="14892" y="3255"/>
                </a:moveTo>
                <a:cubicBezTo>
                  <a:pt x="15468" y="3716"/>
                  <a:pt x="15986" y="4234"/>
                  <a:pt x="16447" y="4810"/>
                </a:cubicBezTo>
                <a:lnTo>
                  <a:pt x="18463" y="4436"/>
                </a:lnTo>
                <a:lnTo>
                  <a:pt x="19788" y="7546"/>
                </a:lnTo>
                <a:lnTo>
                  <a:pt x="18118" y="8727"/>
                </a:lnTo>
                <a:cubicBezTo>
                  <a:pt x="18233" y="9476"/>
                  <a:pt x="18233" y="10196"/>
                  <a:pt x="18147" y="10945"/>
                </a:cubicBezTo>
                <a:lnTo>
                  <a:pt x="19817" y="12097"/>
                </a:lnTo>
                <a:lnTo>
                  <a:pt x="18579" y="15208"/>
                </a:lnTo>
                <a:lnTo>
                  <a:pt x="16562" y="14891"/>
                </a:lnTo>
                <a:cubicBezTo>
                  <a:pt x="16130" y="15496"/>
                  <a:pt x="15612" y="16014"/>
                  <a:pt x="15007" y="16475"/>
                </a:cubicBezTo>
                <a:lnTo>
                  <a:pt x="15381" y="18462"/>
                </a:lnTo>
                <a:lnTo>
                  <a:pt x="12300" y="19816"/>
                </a:lnTo>
                <a:lnTo>
                  <a:pt x="11090" y="18146"/>
                </a:lnTo>
                <a:cubicBezTo>
                  <a:pt x="10370" y="18261"/>
                  <a:pt x="9621" y="18261"/>
                  <a:pt x="8901" y="18174"/>
                </a:cubicBezTo>
                <a:lnTo>
                  <a:pt x="7749" y="19845"/>
                </a:lnTo>
                <a:lnTo>
                  <a:pt x="4609" y="18578"/>
                </a:lnTo>
                <a:lnTo>
                  <a:pt x="4926" y="16561"/>
                </a:lnTo>
                <a:cubicBezTo>
                  <a:pt x="4350" y="16129"/>
                  <a:pt x="3803" y="15611"/>
                  <a:pt x="3371" y="15035"/>
                </a:cubicBezTo>
                <a:lnTo>
                  <a:pt x="1355" y="15381"/>
                </a:lnTo>
                <a:lnTo>
                  <a:pt x="30" y="12299"/>
                </a:lnTo>
                <a:lnTo>
                  <a:pt x="1700" y="11089"/>
                </a:lnTo>
                <a:cubicBezTo>
                  <a:pt x="1585" y="10369"/>
                  <a:pt x="1585" y="9620"/>
                  <a:pt x="1671" y="8900"/>
                </a:cubicBezTo>
                <a:lnTo>
                  <a:pt x="1" y="7748"/>
                </a:lnTo>
                <a:lnTo>
                  <a:pt x="1239" y="4608"/>
                </a:lnTo>
                <a:lnTo>
                  <a:pt x="3256" y="4954"/>
                </a:lnTo>
                <a:cubicBezTo>
                  <a:pt x="3688" y="4349"/>
                  <a:pt x="4206" y="3831"/>
                  <a:pt x="4782" y="3370"/>
                </a:cubicBezTo>
                <a:lnTo>
                  <a:pt x="4437" y="1383"/>
                </a:lnTo>
                <a:lnTo>
                  <a:pt x="7518" y="58"/>
                </a:lnTo>
                <a:lnTo>
                  <a:pt x="8728" y="1699"/>
                </a:lnTo>
                <a:cubicBezTo>
                  <a:pt x="9448" y="1584"/>
                  <a:pt x="10168" y="1584"/>
                  <a:pt x="10917" y="1671"/>
                </a:cubicBezTo>
                <a:lnTo>
                  <a:pt x="12069" y="0"/>
                </a:lnTo>
                <a:lnTo>
                  <a:pt x="15209" y="1267"/>
                </a:lnTo>
                <a:close/>
                <a:moveTo>
                  <a:pt x="11407" y="6625"/>
                </a:moveTo>
                <a:cubicBezTo>
                  <a:pt x="8411" y="5444"/>
                  <a:pt x="5502" y="8439"/>
                  <a:pt x="6741" y="11377"/>
                </a:cubicBezTo>
                <a:cubicBezTo>
                  <a:pt x="8008" y="14315"/>
                  <a:pt x="12184" y="14286"/>
                  <a:pt x="13394" y="11319"/>
                </a:cubicBezTo>
                <a:cubicBezTo>
                  <a:pt x="14143" y="9476"/>
                  <a:pt x="13250" y="7373"/>
                  <a:pt x="11407" y="6625"/>
                </a:cubicBezTo>
                <a:close/>
              </a:path>
            </a:pathLst>
          </a:cu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79" name="Google Shape;2779;p43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160003" y="1811642"/>
            <a:ext cx="720744" cy="1514864"/>
          </a:xfrm>
          <a:prstGeom prst="rect">
            <a:avLst/>
          </a:prstGeom>
          <a:noFill/>
          <a:ln>
            <a:noFill/>
          </a:ln>
        </p:spPr>
      </p:pic>
      <p:pic>
        <p:nvPicPr>
          <p:cNvPr id="2780" name="Google Shape;2780;p4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73997" y="2740284"/>
            <a:ext cx="2732360" cy="1617473"/>
          </a:xfrm>
          <a:prstGeom prst="rect">
            <a:avLst/>
          </a:prstGeom>
          <a:noFill/>
          <a:ln>
            <a:noFill/>
          </a:ln>
        </p:spPr>
      </p:pic>
      <p:sp>
        <p:nvSpPr>
          <p:cNvPr id="2781" name="Google Shape;2781;p43"/>
          <p:cNvSpPr/>
          <p:nvPr/>
        </p:nvSpPr>
        <p:spPr>
          <a:xfrm>
            <a:off x="4122064" y="1765359"/>
            <a:ext cx="796606" cy="1617479"/>
          </a:xfrm>
          <a:custGeom>
            <a:avLst/>
            <a:gdLst/>
            <a:ahLst/>
            <a:cxnLst/>
            <a:rect l="l" t="t" r="r" b="b"/>
            <a:pathLst>
              <a:path w="38769" h="78719" extrusionOk="0">
                <a:moveTo>
                  <a:pt x="6139" y="2305"/>
                </a:moveTo>
                <a:cubicBezTo>
                  <a:pt x="6157" y="2305"/>
                  <a:pt x="6175" y="2305"/>
                  <a:pt x="6193" y="2305"/>
                </a:cubicBezTo>
                <a:lnTo>
                  <a:pt x="12558" y="2305"/>
                </a:lnTo>
                <a:cubicBezTo>
                  <a:pt x="13249" y="2334"/>
                  <a:pt x="13825" y="2939"/>
                  <a:pt x="13796" y="3630"/>
                </a:cubicBezTo>
                <a:lnTo>
                  <a:pt x="13796" y="4580"/>
                </a:lnTo>
                <a:cubicBezTo>
                  <a:pt x="13796" y="5301"/>
                  <a:pt x="14344" y="5877"/>
                  <a:pt x="15064" y="5905"/>
                </a:cubicBezTo>
                <a:lnTo>
                  <a:pt x="25173" y="5934"/>
                </a:lnTo>
                <a:cubicBezTo>
                  <a:pt x="25894" y="5934"/>
                  <a:pt x="26470" y="5358"/>
                  <a:pt x="26441" y="4638"/>
                </a:cubicBezTo>
                <a:lnTo>
                  <a:pt x="26441" y="3688"/>
                </a:lnTo>
                <a:cubicBezTo>
                  <a:pt x="26441" y="2996"/>
                  <a:pt x="27017" y="2392"/>
                  <a:pt x="27708" y="2392"/>
                </a:cubicBezTo>
                <a:lnTo>
                  <a:pt x="32921" y="2420"/>
                </a:lnTo>
                <a:cubicBezTo>
                  <a:pt x="35168" y="2420"/>
                  <a:pt x="36983" y="4264"/>
                  <a:pt x="36983" y="6510"/>
                </a:cubicBezTo>
                <a:lnTo>
                  <a:pt x="36694" y="71863"/>
                </a:lnTo>
                <a:cubicBezTo>
                  <a:pt x="36666" y="74121"/>
                  <a:pt x="34879" y="75925"/>
                  <a:pt x="32629" y="75925"/>
                </a:cubicBezTo>
                <a:cubicBezTo>
                  <a:pt x="32611" y="75925"/>
                  <a:pt x="32594" y="75925"/>
                  <a:pt x="32576" y="75924"/>
                </a:cubicBezTo>
                <a:lnTo>
                  <a:pt x="5847" y="75809"/>
                </a:lnTo>
                <a:cubicBezTo>
                  <a:pt x="3600" y="75809"/>
                  <a:pt x="1786" y="73966"/>
                  <a:pt x="1786" y="71719"/>
                </a:cubicBezTo>
                <a:lnTo>
                  <a:pt x="2074" y="6366"/>
                </a:lnTo>
                <a:cubicBezTo>
                  <a:pt x="2074" y="4109"/>
                  <a:pt x="3888" y="2305"/>
                  <a:pt x="6139" y="2305"/>
                </a:cubicBezTo>
                <a:close/>
                <a:moveTo>
                  <a:pt x="6111" y="1"/>
                </a:moveTo>
                <a:cubicBezTo>
                  <a:pt x="2909" y="1"/>
                  <a:pt x="317" y="2582"/>
                  <a:pt x="288" y="5790"/>
                </a:cubicBezTo>
                <a:lnTo>
                  <a:pt x="0" y="72756"/>
                </a:lnTo>
                <a:cubicBezTo>
                  <a:pt x="0" y="75953"/>
                  <a:pt x="2592" y="78574"/>
                  <a:pt x="5818" y="78574"/>
                </a:cubicBezTo>
                <a:lnTo>
                  <a:pt x="32605" y="78718"/>
                </a:lnTo>
                <a:cubicBezTo>
                  <a:pt x="35830" y="78718"/>
                  <a:pt x="38451" y="76126"/>
                  <a:pt x="38451" y="72929"/>
                </a:cubicBezTo>
                <a:lnTo>
                  <a:pt x="38739" y="5963"/>
                </a:lnTo>
                <a:cubicBezTo>
                  <a:pt x="38768" y="2737"/>
                  <a:pt x="36147" y="116"/>
                  <a:pt x="32950" y="116"/>
                </a:cubicBezTo>
                <a:lnTo>
                  <a:pt x="6164" y="1"/>
                </a:lnTo>
                <a:cubicBezTo>
                  <a:pt x="6146" y="1"/>
                  <a:pt x="6128" y="1"/>
                  <a:pt x="6111" y="1"/>
                </a:cubicBez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82" name="Google Shape;2782;p43"/>
          <p:cNvGrpSpPr/>
          <p:nvPr/>
        </p:nvGrpSpPr>
        <p:grpSpPr>
          <a:xfrm>
            <a:off x="325175" y="1097498"/>
            <a:ext cx="3659937" cy="2142381"/>
            <a:chOff x="325175" y="1097498"/>
            <a:chExt cx="3659937" cy="2142381"/>
          </a:xfrm>
        </p:grpSpPr>
        <p:sp>
          <p:nvSpPr>
            <p:cNvPr id="2783" name="Google Shape;2783;p43"/>
            <p:cNvSpPr/>
            <p:nvPr/>
          </p:nvSpPr>
          <p:spPr>
            <a:xfrm>
              <a:off x="541180" y="2503641"/>
              <a:ext cx="736237" cy="736237"/>
            </a:xfrm>
            <a:custGeom>
              <a:avLst/>
              <a:gdLst/>
              <a:ahLst/>
              <a:cxnLst/>
              <a:rect l="l" t="t" r="r" b="b"/>
              <a:pathLst>
                <a:path w="35831" h="35831" extrusionOk="0">
                  <a:moveTo>
                    <a:pt x="26902" y="5905"/>
                  </a:moveTo>
                  <a:cubicBezTo>
                    <a:pt x="27968" y="6711"/>
                    <a:pt x="28918" y="7633"/>
                    <a:pt x="29753" y="8670"/>
                  </a:cubicBezTo>
                  <a:lnTo>
                    <a:pt x="33354" y="8007"/>
                  </a:lnTo>
                  <a:lnTo>
                    <a:pt x="35744" y="13624"/>
                  </a:lnTo>
                  <a:lnTo>
                    <a:pt x="32778" y="15784"/>
                  </a:lnTo>
                  <a:cubicBezTo>
                    <a:pt x="32951" y="17080"/>
                    <a:pt x="32979" y="18434"/>
                    <a:pt x="32807" y="19730"/>
                  </a:cubicBezTo>
                  <a:lnTo>
                    <a:pt x="35831" y="21832"/>
                  </a:lnTo>
                  <a:lnTo>
                    <a:pt x="33584" y="27478"/>
                  </a:lnTo>
                  <a:lnTo>
                    <a:pt x="29926" y="26902"/>
                  </a:lnTo>
                  <a:cubicBezTo>
                    <a:pt x="29149" y="27967"/>
                    <a:pt x="28198" y="28918"/>
                    <a:pt x="27161" y="29724"/>
                  </a:cubicBezTo>
                  <a:lnTo>
                    <a:pt x="27824" y="33353"/>
                  </a:lnTo>
                  <a:lnTo>
                    <a:pt x="22207" y="35744"/>
                  </a:lnTo>
                  <a:lnTo>
                    <a:pt x="20047" y="32777"/>
                  </a:lnTo>
                  <a:cubicBezTo>
                    <a:pt x="18751" y="32950"/>
                    <a:pt x="17426" y="32979"/>
                    <a:pt x="16101" y="32806"/>
                  </a:cubicBezTo>
                  <a:lnTo>
                    <a:pt x="13998" y="35830"/>
                  </a:lnTo>
                  <a:lnTo>
                    <a:pt x="8353" y="33555"/>
                  </a:lnTo>
                  <a:lnTo>
                    <a:pt x="8929" y="29926"/>
                  </a:lnTo>
                  <a:cubicBezTo>
                    <a:pt x="7864" y="29148"/>
                    <a:pt x="6913" y="28198"/>
                    <a:pt x="6107" y="27161"/>
                  </a:cubicBezTo>
                  <a:lnTo>
                    <a:pt x="2477" y="27823"/>
                  </a:lnTo>
                  <a:lnTo>
                    <a:pt x="87" y="22236"/>
                  </a:lnTo>
                  <a:lnTo>
                    <a:pt x="3054" y="20075"/>
                  </a:lnTo>
                  <a:cubicBezTo>
                    <a:pt x="2881" y="18751"/>
                    <a:pt x="2852" y="17426"/>
                    <a:pt x="3025" y="16101"/>
                  </a:cubicBezTo>
                  <a:lnTo>
                    <a:pt x="0" y="13998"/>
                  </a:lnTo>
                  <a:lnTo>
                    <a:pt x="2276" y="8353"/>
                  </a:lnTo>
                  <a:lnTo>
                    <a:pt x="5905" y="8929"/>
                  </a:lnTo>
                  <a:cubicBezTo>
                    <a:pt x="6683" y="7863"/>
                    <a:pt x="7633" y="6913"/>
                    <a:pt x="8670" y="6106"/>
                  </a:cubicBezTo>
                  <a:lnTo>
                    <a:pt x="8008" y="2477"/>
                  </a:lnTo>
                  <a:lnTo>
                    <a:pt x="13624" y="87"/>
                  </a:lnTo>
                  <a:lnTo>
                    <a:pt x="15784" y="3082"/>
                  </a:lnTo>
                  <a:cubicBezTo>
                    <a:pt x="17080" y="2880"/>
                    <a:pt x="18405" y="2852"/>
                    <a:pt x="19730" y="3024"/>
                  </a:cubicBezTo>
                  <a:lnTo>
                    <a:pt x="21833" y="0"/>
                  </a:lnTo>
                  <a:lnTo>
                    <a:pt x="27478" y="2275"/>
                  </a:lnTo>
                  <a:close/>
                  <a:moveTo>
                    <a:pt x="20623" y="11953"/>
                  </a:moveTo>
                  <a:cubicBezTo>
                    <a:pt x="15208" y="9793"/>
                    <a:pt x="9880" y="15237"/>
                    <a:pt x="12155" y="20594"/>
                  </a:cubicBezTo>
                  <a:cubicBezTo>
                    <a:pt x="14459" y="25951"/>
                    <a:pt x="22063" y="25865"/>
                    <a:pt x="24223" y="20450"/>
                  </a:cubicBezTo>
                  <a:cubicBezTo>
                    <a:pt x="25577" y="17109"/>
                    <a:pt x="23964" y="13307"/>
                    <a:pt x="20623" y="119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43"/>
            <p:cNvSpPr/>
            <p:nvPr/>
          </p:nvSpPr>
          <p:spPr>
            <a:xfrm>
              <a:off x="325175" y="1982995"/>
              <a:ext cx="407765" cy="407190"/>
            </a:xfrm>
            <a:custGeom>
              <a:avLst/>
              <a:gdLst/>
              <a:ahLst/>
              <a:cxnLst/>
              <a:rect l="l" t="t" r="r" b="b"/>
              <a:pathLst>
                <a:path w="19845" h="19817" extrusionOk="0">
                  <a:moveTo>
                    <a:pt x="14891" y="3255"/>
                  </a:moveTo>
                  <a:cubicBezTo>
                    <a:pt x="15467" y="3716"/>
                    <a:pt x="16014" y="4234"/>
                    <a:pt x="16475" y="4810"/>
                  </a:cubicBezTo>
                  <a:lnTo>
                    <a:pt x="18462" y="4436"/>
                  </a:lnTo>
                  <a:lnTo>
                    <a:pt x="19816" y="7547"/>
                  </a:lnTo>
                  <a:lnTo>
                    <a:pt x="18146" y="8728"/>
                  </a:lnTo>
                  <a:cubicBezTo>
                    <a:pt x="18261" y="9448"/>
                    <a:pt x="18261" y="10197"/>
                    <a:pt x="18174" y="10917"/>
                  </a:cubicBezTo>
                  <a:lnTo>
                    <a:pt x="19845" y="12069"/>
                  </a:lnTo>
                  <a:lnTo>
                    <a:pt x="18578" y="15208"/>
                  </a:lnTo>
                  <a:lnTo>
                    <a:pt x="16561" y="14891"/>
                  </a:lnTo>
                  <a:cubicBezTo>
                    <a:pt x="16129" y="15467"/>
                    <a:pt x="15611" y="16015"/>
                    <a:pt x="15035" y="16447"/>
                  </a:cubicBezTo>
                  <a:lnTo>
                    <a:pt x="15381" y="18463"/>
                  </a:lnTo>
                  <a:lnTo>
                    <a:pt x="12299" y="19788"/>
                  </a:lnTo>
                  <a:lnTo>
                    <a:pt x="11089" y="18117"/>
                  </a:lnTo>
                  <a:cubicBezTo>
                    <a:pt x="10369" y="18232"/>
                    <a:pt x="9620" y="18232"/>
                    <a:pt x="8900" y="18146"/>
                  </a:cubicBezTo>
                  <a:lnTo>
                    <a:pt x="7748" y="19817"/>
                  </a:lnTo>
                  <a:lnTo>
                    <a:pt x="4608" y="18578"/>
                  </a:lnTo>
                  <a:lnTo>
                    <a:pt x="4925" y="16562"/>
                  </a:lnTo>
                  <a:cubicBezTo>
                    <a:pt x="4349" y="16130"/>
                    <a:pt x="3802" y="15611"/>
                    <a:pt x="3370" y="15035"/>
                  </a:cubicBezTo>
                  <a:lnTo>
                    <a:pt x="1354" y="15381"/>
                  </a:lnTo>
                  <a:lnTo>
                    <a:pt x="58" y="12299"/>
                  </a:lnTo>
                  <a:lnTo>
                    <a:pt x="1699" y="11089"/>
                  </a:lnTo>
                  <a:cubicBezTo>
                    <a:pt x="1584" y="10369"/>
                    <a:pt x="1584" y="9620"/>
                    <a:pt x="1671" y="8900"/>
                  </a:cubicBezTo>
                  <a:lnTo>
                    <a:pt x="0" y="7748"/>
                  </a:lnTo>
                  <a:lnTo>
                    <a:pt x="1267" y="4609"/>
                  </a:lnTo>
                  <a:lnTo>
                    <a:pt x="3255" y="4954"/>
                  </a:lnTo>
                  <a:cubicBezTo>
                    <a:pt x="3716" y="4350"/>
                    <a:pt x="4234" y="3831"/>
                    <a:pt x="4810" y="3370"/>
                  </a:cubicBezTo>
                  <a:lnTo>
                    <a:pt x="4436" y="1354"/>
                  </a:lnTo>
                  <a:lnTo>
                    <a:pt x="7546" y="58"/>
                  </a:lnTo>
                  <a:lnTo>
                    <a:pt x="8727" y="1700"/>
                  </a:lnTo>
                  <a:cubicBezTo>
                    <a:pt x="9476" y="1585"/>
                    <a:pt x="10196" y="1585"/>
                    <a:pt x="10945" y="1671"/>
                  </a:cubicBezTo>
                  <a:lnTo>
                    <a:pt x="12097" y="0"/>
                  </a:lnTo>
                  <a:lnTo>
                    <a:pt x="15208" y="1239"/>
                  </a:lnTo>
                  <a:close/>
                  <a:moveTo>
                    <a:pt x="11406" y="6625"/>
                  </a:moveTo>
                  <a:cubicBezTo>
                    <a:pt x="8439" y="5444"/>
                    <a:pt x="5501" y="8440"/>
                    <a:pt x="6769" y="11377"/>
                  </a:cubicBezTo>
                  <a:cubicBezTo>
                    <a:pt x="8036" y="14315"/>
                    <a:pt x="12212" y="14286"/>
                    <a:pt x="13422" y="11320"/>
                  </a:cubicBezTo>
                  <a:cubicBezTo>
                    <a:pt x="14171" y="9476"/>
                    <a:pt x="13278" y="7345"/>
                    <a:pt x="11406" y="6625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43"/>
            <p:cNvSpPr/>
            <p:nvPr/>
          </p:nvSpPr>
          <p:spPr>
            <a:xfrm>
              <a:off x="961406" y="1416377"/>
              <a:ext cx="1036293" cy="1036888"/>
            </a:xfrm>
            <a:custGeom>
              <a:avLst/>
              <a:gdLst/>
              <a:ahLst/>
              <a:cxnLst/>
              <a:rect l="l" t="t" r="r" b="b"/>
              <a:pathLst>
                <a:path w="50434" h="50463" extrusionOk="0">
                  <a:moveTo>
                    <a:pt x="32374" y="5790"/>
                  </a:moveTo>
                  <a:cubicBezTo>
                    <a:pt x="34074" y="6424"/>
                    <a:pt x="35715" y="7288"/>
                    <a:pt x="37213" y="8354"/>
                  </a:cubicBezTo>
                  <a:lnTo>
                    <a:pt x="41735" y="6049"/>
                  </a:lnTo>
                  <a:lnTo>
                    <a:pt x="47092" y="12530"/>
                  </a:lnTo>
                  <a:lnTo>
                    <a:pt x="44011" y="16562"/>
                  </a:lnTo>
                  <a:cubicBezTo>
                    <a:pt x="44759" y="18204"/>
                    <a:pt x="45307" y="19961"/>
                    <a:pt x="45623" y="21776"/>
                  </a:cubicBezTo>
                  <a:lnTo>
                    <a:pt x="50434" y="23360"/>
                  </a:lnTo>
                  <a:lnTo>
                    <a:pt x="49656" y="31712"/>
                  </a:lnTo>
                  <a:lnTo>
                    <a:pt x="44615" y="32375"/>
                  </a:lnTo>
                  <a:cubicBezTo>
                    <a:pt x="43982" y="34103"/>
                    <a:pt x="43118" y="35716"/>
                    <a:pt x="42081" y="37214"/>
                  </a:cubicBezTo>
                  <a:lnTo>
                    <a:pt x="44385" y="41765"/>
                  </a:lnTo>
                  <a:lnTo>
                    <a:pt x="37904" y="47122"/>
                  </a:lnTo>
                  <a:lnTo>
                    <a:pt x="33872" y="44011"/>
                  </a:lnTo>
                  <a:cubicBezTo>
                    <a:pt x="32201" y="44789"/>
                    <a:pt x="30445" y="45336"/>
                    <a:pt x="28659" y="45653"/>
                  </a:cubicBezTo>
                  <a:lnTo>
                    <a:pt x="27075" y="50463"/>
                  </a:lnTo>
                  <a:lnTo>
                    <a:pt x="18722" y="49685"/>
                  </a:lnTo>
                  <a:lnTo>
                    <a:pt x="18059" y="44645"/>
                  </a:lnTo>
                  <a:cubicBezTo>
                    <a:pt x="16331" y="44011"/>
                    <a:pt x="14718" y="43147"/>
                    <a:pt x="13221" y="42081"/>
                  </a:cubicBezTo>
                  <a:lnTo>
                    <a:pt x="8699" y="44386"/>
                  </a:lnTo>
                  <a:lnTo>
                    <a:pt x="3341" y="37905"/>
                  </a:lnTo>
                  <a:lnTo>
                    <a:pt x="6452" y="33901"/>
                  </a:lnTo>
                  <a:cubicBezTo>
                    <a:pt x="5674" y="32231"/>
                    <a:pt x="5127" y="30474"/>
                    <a:pt x="4810" y="28659"/>
                  </a:cubicBezTo>
                  <a:lnTo>
                    <a:pt x="0" y="27075"/>
                  </a:lnTo>
                  <a:lnTo>
                    <a:pt x="749" y="18723"/>
                  </a:lnTo>
                  <a:lnTo>
                    <a:pt x="5790" y="18060"/>
                  </a:lnTo>
                  <a:cubicBezTo>
                    <a:pt x="6423" y="16332"/>
                    <a:pt x="7287" y="14719"/>
                    <a:pt x="8353" y="13221"/>
                  </a:cubicBezTo>
                  <a:lnTo>
                    <a:pt x="6049" y="8699"/>
                  </a:lnTo>
                  <a:lnTo>
                    <a:pt x="12529" y="3342"/>
                  </a:lnTo>
                  <a:lnTo>
                    <a:pt x="16562" y="6424"/>
                  </a:lnTo>
                  <a:cubicBezTo>
                    <a:pt x="18203" y="5646"/>
                    <a:pt x="19960" y="5099"/>
                    <a:pt x="21775" y="4811"/>
                  </a:cubicBezTo>
                  <a:lnTo>
                    <a:pt x="23330" y="1"/>
                  </a:lnTo>
                  <a:lnTo>
                    <a:pt x="31712" y="779"/>
                  </a:lnTo>
                  <a:close/>
                  <a:moveTo>
                    <a:pt x="26441" y="16274"/>
                  </a:moveTo>
                  <a:cubicBezTo>
                    <a:pt x="18434" y="15554"/>
                    <a:pt x="13566" y="24829"/>
                    <a:pt x="18664" y="30992"/>
                  </a:cubicBezTo>
                  <a:cubicBezTo>
                    <a:pt x="23791" y="37156"/>
                    <a:pt x="33814" y="34074"/>
                    <a:pt x="34563" y="26096"/>
                  </a:cubicBezTo>
                  <a:cubicBezTo>
                    <a:pt x="35024" y="21142"/>
                    <a:pt x="31395" y="16735"/>
                    <a:pt x="26441" y="16274"/>
                  </a:cubicBez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86" name="Google Shape;2786;p43"/>
            <p:cNvGrpSpPr/>
            <p:nvPr/>
          </p:nvGrpSpPr>
          <p:grpSpPr>
            <a:xfrm>
              <a:off x="1938561" y="1097498"/>
              <a:ext cx="2046552" cy="1425709"/>
              <a:chOff x="2627275" y="733300"/>
              <a:chExt cx="2490025" cy="1734650"/>
            </a:xfrm>
          </p:grpSpPr>
          <p:sp>
            <p:nvSpPr>
              <p:cNvPr id="2787" name="Google Shape;2787;p43"/>
              <p:cNvSpPr/>
              <p:nvPr/>
            </p:nvSpPr>
            <p:spPr>
              <a:xfrm>
                <a:off x="2627275" y="733300"/>
                <a:ext cx="2490025" cy="1734650"/>
              </a:xfrm>
              <a:custGeom>
                <a:avLst/>
                <a:gdLst/>
                <a:ahLst/>
                <a:cxnLst/>
                <a:rect l="l" t="t" r="r" b="b"/>
                <a:pathLst>
                  <a:path w="99601" h="69386" extrusionOk="0">
                    <a:moveTo>
                      <a:pt x="89980" y="2190"/>
                    </a:moveTo>
                    <a:lnTo>
                      <a:pt x="89980" y="67197"/>
                    </a:lnTo>
                    <a:lnTo>
                      <a:pt x="6827" y="67197"/>
                    </a:lnTo>
                    <a:lnTo>
                      <a:pt x="6827" y="2190"/>
                    </a:lnTo>
                    <a:close/>
                    <a:moveTo>
                      <a:pt x="4177" y="1"/>
                    </a:moveTo>
                    <a:cubicBezTo>
                      <a:pt x="1873" y="1"/>
                      <a:pt x="1" y="1844"/>
                      <a:pt x="1" y="4148"/>
                    </a:cubicBezTo>
                    <a:lnTo>
                      <a:pt x="1" y="65238"/>
                    </a:lnTo>
                    <a:cubicBezTo>
                      <a:pt x="1" y="67514"/>
                      <a:pt x="1873" y="69386"/>
                      <a:pt x="4177" y="69386"/>
                    </a:cubicBezTo>
                    <a:lnTo>
                      <a:pt x="95452" y="69386"/>
                    </a:lnTo>
                    <a:cubicBezTo>
                      <a:pt x="97728" y="69386"/>
                      <a:pt x="99600" y="67514"/>
                      <a:pt x="99600" y="65238"/>
                    </a:cubicBezTo>
                    <a:lnTo>
                      <a:pt x="99600" y="4148"/>
                    </a:lnTo>
                    <a:cubicBezTo>
                      <a:pt x="99600" y="1844"/>
                      <a:pt x="97728" y="1"/>
                      <a:pt x="95452" y="1"/>
                    </a:cubicBezTo>
                    <a:close/>
                  </a:path>
                </a:pathLst>
              </a:custGeom>
              <a:solidFill>
                <a:srgbClr val="D6DB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8" name="Google Shape;2788;p43"/>
              <p:cNvSpPr/>
              <p:nvPr/>
            </p:nvSpPr>
            <p:spPr>
              <a:xfrm>
                <a:off x="4925725" y="1534000"/>
                <a:ext cx="133225" cy="133250"/>
              </a:xfrm>
              <a:custGeom>
                <a:avLst/>
                <a:gdLst/>
                <a:ahLst/>
                <a:cxnLst/>
                <a:rect l="l" t="t" r="r" b="b"/>
                <a:pathLst>
                  <a:path w="5329" h="5330" extrusionOk="0">
                    <a:moveTo>
                      <a:pt x="2650" y="1"/>
                    </a:moveTo>
                    <a:cubicBezTo>
                      <a:pt x="1181" y="1"/>
                      <a:pt x="1" y="1182"/>
                      <a:pt x="1" y="2651"/>
                    </a:cubicBezTo>
                    <a:cubicBezTo>
                      <a:pt x="1" y="4120"/>
                      <a:pt x="1181" y="5329"/>
                      <a:pt x="2650" y="5329"/>
                    </a:cubicBezTo>
                    <a:cubicBezTo>
                      <a:pt x="4119" y="5329"/>
                      <a:pt x="5329" y="4120"/>
                      <a:pt x="5329" y="2651"/>
                    </a:cubicBezTo>
                    <a:cubicBezTo>
                      <a:pt x="5329" y="1182"/>
                      <a:pt x="4119" y="1"/>
                      <a:pt x="265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89" name="Google Shape;2789;p43"/>
              <p:cNvSpPr/>
              <p:nvPr/>
            </p:nvSpPr>
            <p:spPr>
              <a:xfrm>
                <a:off x="2699300" y="1339600"/>
                <a:ext cx="27375" cy="522075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20883" extrusionOk="0">
                    <a:moveTo>
                      <a:pt x="432" y="0"/>
                    </a:moveTo>
                    <a:cubicBezTo>
                      <a:pt x="202" y="0"/>
                      <a:pt x="0" y="173"/>
                      <a:pt x="0" y="432"/>
                    </a:cubicBezTo>
                    <a:lnTo>
                      <a:pt x="0" y="20450"/>
                    </a:lnTo>
                    <a:cubicBezTo>
                      <a:pt x="0" y="20681"/>
                      <a:pt x="202" y="20882"/>
                      <a:pt x="432" y="20882"/>
                    </a:cubicBezTo>
                    <a:lnTo>
                      <a:pt x="663" y="20882"/>
                    </a:lnTo>
                    <a:cubicBezTo>
                      <a:pt x="893" y="20882"/>
                      <a:pt x="1095" y="20681"/>
                      <a:pt x="1095" y="20450"/>
                    </a:cubicBezTo>
                    <a:lnTo>
                      <a:pt x="1095" y="432"/>
                    </a:lnTo>
                    <a:cubicBezTo>
                      <a:pt x="1095" y="173"/>
                      <a:pt x="893" y="0"/>
                      <a:pt x="66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90" name="Google Shape;2790;p43"/>
          <p:cNvGrpSpPr/>
          <p:nvPr/>
        </p:nvGrpSpPr>
        <p:grpSpPr>
          <a:xfrm>
            <a:off x="981006" y="2667594"/>
            <a:ext cx="3099385" cy="1916917"/>
            <a:chOff x="1462225" y="2643625"/>
            <a:chExt cx="3771000" cy="2332300"/>
          </a:xfrm>
        </p:grpSpPr>
        <p:sp>
          <p:nvSpPr>
            <p:cNvPr id="2791" name="Google Shape;2791;p43"/>
            <p:cNvSpPr/>
            <p:nvPr/>
          </p:nvSpPr>
          <p:spPr>
            <a:xfrm>
              <a:off x="1462225" y="4774300"/>
              <a:ext cx="3771000" cy="201625"/>
            </a:xfrm>
            <a:custGeom>
              <a:avLst/>
              <a:gdLst/>
              <a:ahLst/>
              <a:cxnLst/>
              <a:rect l="l" t="t" r="r" b="b"/>
              <a:pathLst>
                <a:path w="150840" h="8065" extrusionOk="0">
                  <a:moveTo>
                    <a:pt x="0" y="0"/>
                  </a:moveTo>
                  <a:lnTo>
                    <a:pt x="0" y="1671"/>
                  </a:lnTo>
                  <a:cubicBezTo>
                    <a:pt x="0" y="5214"/>
                    <a:pt x="2881" y="8065"/>
                    <a:pt x="6423" y="8065"/>
                  </a:cubicBezTo>
                  <a:lnTo>
                    <a:pt x="144416" y="8065"/>
                  </a:lnTo>
                  <a:cubicBezTo>
                    <a:pt x="147959" y="8065"/>
                    <a:pt x="150839" y="5185"/>
                    <a:pt x="150839" y="1671"/>
                  </a:cubicBezTo>
                  <a:lnTo>
                    <a:pt x="15083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43"/>
            <p:cNvSpPr/>
            <p:nvPr/>
          </p:nvSpPr>
          <p:spPr>
            <a:xfrm>
              <a:off x="1607675" y="2643625"/>
              <a:ext cx="3480800" cy="2301350"/>
            </a:xfrm>
            <a:custGeom>
              <a:avLst/>
              <a:gdLst/>
              <a:ahLst/>
              <a:cxnLst/>
              <a:rect l="l" t="t" r="r" b="b"/>
              <a:pathLst>
                <a:path w="139232" h="92054" extrusionOk="0">
                  <a:moveTo>
                    <a:pt x="135084" y="3659"/>
                  </a:moveTo>
                  <a:lnTo>
                    <a:pt x="135084" y="81397"/>
                  </a:lnTo>
                  <a:lnTo>
                    <a:pt x="3745" y="81397"/>
                  </a:lnTo>
                  <a:lnTo>
                    <a:pt x="3745" y="3659"/>
                  </a:lnTo>
                  <a:close/>
                  <a:moveTo>
                    <a:pt x="5271" y="1"/>
                  </a:moveTo>
                  <a:cubicBezTo>
                    <a:pt x="2362" y="1"/>
                    <a:pt x="29" y="2334"/>
                    <a:pt x="29" y="5243"/>
                  </a:cubicBezTo>
                  <a:lnTo>
                    <a:pt x="29" y="86811"/>
                  </a:lnTo>
                  <a:cubicBezTo>
                    <a:pt x="0" y="89692"/>
                    <a:pt x="2362" y="92053"/>
                    <a:pt x="5271" y="92053"/>
                  </a:cubicBezTo>
                  <a:lnTo>
                    <a:pt x="133990" y="92053"/>
                  </a:lnTo>
                  <a:cubicBezTo>
                    <a:pt x="136870" y="92053"/>
                    <a:pt x="139232" y="89692"/>
                    <a:pt x="139232" y="86811"/>
                  </a:cubicBezTo>
                  <a:lnTo>
                    <a:pt x="139232" y="5243"/>
                  </a:lnTo>
                  <a:cubicBezTo>
                    <a:pt x="139232" y="2334"/>
                    <a:pt x="136870" y="1"/>
                    <a:pt x="1339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43"/>
            <p:cNvSpPr/>
            <p:nvPr/>
          </p:nvSpPr>
          <p:spPr>
            <a:xfrm>
              <a:off x="3005325" y="4774300"/>
              <a:ext cx="748150" cy="74900"/>
            </a:xfrm>
            <a:custGeom>
              <a:avLst/>
              <a:gdLst/>
              <a:ahLst/>
              <a:cxnLst/>
              <a:rect l="l" t="t" r="r" b="b"/>
              <a:pathLst>
                <a:path w="29926" h="2996" extrusionOk="0">
                  <a:moveTo>
                    <a:pt x="0" y="0"/>
                  </a:moveTo>
                  <a:lnTo>
                    <a:pt x="1872" y="2996"/>
                  </a:lnTo>
                  <a:lnTo>
                    <a:pt x="28198" y="2996"/>
                  </a:lnTo>
                  <a:lnTo>
                    <a:pt x="2992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43"/>
            <p:cNvSpPr/>
            <p:nvPr/>
          </p:nvSpPr>
          <p:spPr>
            <a:xfrm>
              <a:off x="1607675" y="4776450"/>
              <a:ext cx="3480800" cy="10825"/>
            </a:xfrm>
            <a:custGeom>
              <a:avLst/>
              <a:gdLst/>
              <a:ahLst/>
              <a:cxnLst/>
              <a:rect l="l" t="t" r="r" b="b"/>
              <a:pathLst>
                <a:path w="139232" h="433" extrusionOk="0">
                  <a:moveTo>
                    <a:pt x="0" y="1"/>
                  </a:moveTo>
                  <a:lnTo>
                    <a:pt x="0" y="433"/>
                  </a:lnTo>
                  <a:lnTo>
                    <a:pt x="139232" y="433"/>
                  </a:lnTo>
                  <a:lnTo>
                    <a:pt x="139232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5" name="Google Shape;2795;p43"/>
          <p:cNvGrpSpPr/>
          <p:nvPr/>
        </p:nvGrpSpPr>
        <p:grpSpPr>
          <a:xfrm>
            <a:off x="3985109" y="2832009"/>
            <a:ext cx="2169902" cy="1793476"/>
            <a:chOff x="5061100" y="3101875"/>
            <a:chExt cx="2313575" cy="1912225"/>
          </a:xfrm>
        </p:grpSpPr>
        <p:sp>
          <p:nvSpPr>
            <p:cNvPr id="2796" name="Google Shape;2796;p43"/>
            <p:cNvSpPr/>
            <p:nvPr/>
          </p:nvSpPr>
          <p:spPr>
            <a:xfrm>
              <a:off x="7161525" y="4644500"/>
              <a:ext cx="213150" cy="350875"/>
            </a:xfrm>
            <a:custGeom>
              <a:avLst/>
              <a:gdLst/>
              <a:ahLst/>
              <a:cxnLst/>
              <a:rect l="l" t="t" r="r" b="b"/>
              <a:pathLst>
                <a:path w="8526" h="14035" extrusionOk="0">
                  <a:moveTo>
                    <a:pt x="8088" y="0"/>
                  </a:moveTo>
                  <a:cubicBezTo>
                    <a:pt x="7443" y="0"/>
                    <a:pt x="5502" y="5394"/>
                    <a:pt x="5502" y="5394"/>
                  </a:cubicBezTo>
                  <a:lnTo>
                    <a:pt x="1037" y="4847"/>
                  </a:lnTo>
                  <a:lnTo>
                    <a:pt x="0" y="13199"/>
                  </a:lnTo>
                  <a:lnTo>
                    <a:pt x="6481" y="14035"/>
                  </a:lnTo>
                  <a:lnTo>
                    <a:pt x="6596" y="13516"/>
                  </a:lnTo>
                  <a:cubicBezTo>
                    <a:pt x="6999" y="11241"/>
                    <a:pt x="8526" y="1880"/>
                    <a:pt x="8267" y="296"/>
                  </a:cubicBezTo>
                  <a:cubicBezTo>
                    <a:pt x="8234" y="91"/>
                    <a:pt x="8172" y="0"/>
                    <a:pt x="808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43"/>
            <p:cNvSpPr/>
            <p:nvPr/>
          </p:nvSpPr>
          <p:spPr>
            <a:xfrm>
              <a:off x="7315625" y="4636775"/>
              <a:ext cx="45375" cy="347800"/>
            </a:xfrm>
            <a:custGeom>
              <a:avLst/>
              <a:gdLst/>
              <a:ahLst/>
              <a:cxnLst/>
              <a:rect l="l" t="t" r="r" b="b"/>
              <a:pathLst>
                <a:path w="1815" h="13912" extrusionOk="0">
                  <a:moveTo>
                    <a:pt x="1728" y="0"/>
                  </a:moveTo>
                  <a:cubicBezTo>
                    <a:pt x="1642" y="0"/>
                    <a:pt x="1210" y="3111"/>
                    <a:pt x="749" y="6941"/>
                  </a:cubicBezTo>
                  <a:cubicBezTo>
                    <a:pt x="288" y="10772"/>
                    <a:pt x="0" y="13912"/>
                    <a:pt x="87" y="13912"/>
                  </a:cubicBezTo>
                  <a:cubicBezTo>
                    <a:pt x="87" y="13912"/>
                    <a:pt x="87" y="13912"/>
                    <a:pt x="87" y="13912"/>
                  </a:cubicBezTo>
                  <a:cubicBezTo>
                    <a:pt x="148" y="13912"/>
                    <a:pt x="578" y="10812"/>
                    <a:pt x="1037" y="6970"/>
                  </a:cubicBezTo>
                  <a:cubicBezTo>
                    <a:pt x="1498" y="3139"/>
                    <a:pt x="1815" y="0"/>
                    <a:pt x="17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43"/>
            <p:cNvSpPr/>
            <p:nvPr/>
          </p:nvSpPr>
          <p:spPr>
            <a:xfrm>
              <a:off x="7301925" y="4751150"/>
              <a:ext cx="20925" cy="18575"/>
            </a:xfrm>
            <a:custGeom>
              <a:avLst/>
              <a:gdLst/>
              <a:ahLst/>
              <a:cxnLst/>
              <a:rect l="l" t="t" r="r" b="b"/>
              <a:pathLst>
                <a:path w="837" h="743" extrusionOk="0">
                  <a:moveTo>
                    <a:pt x="81" y="0"/>
                  </a:moveTo>
                  <a:cubicBezTo>
                    <a:pt x="72" y="0"/>
                    <a:pt x="64" y="2"/>
                    <a:pt x="59" y="5"/>
                  </a:cubicBezTo>
                  <a:cubicBezTo>
                    <a:pt x="1" y="62"/>
                    <a:pt x="87" y="293"/>
                    <a:pt x="318" y="494"/>
                  </a:cubicBezTo>
                  <a:cubicBezTo>
                    <a:pt x="478" y="655"/>
                    <a:pt x="657" y="742"/>
                    <a:pt x="752" y="742"/>
                  </a:cubicBezTo>
                  <a:cubicBezTo>
                    <a:pt x="777" y="742"/>
                    <a:pt x="796" y="736"/>
                    <a:pt x="807" y="725"/>
                  </a:cubicBezTo>
                  <a:cubicBezTo>
                    <a:pt x="836" y="667"/>
                    <a:pt x="692" y="494"/>
                    <a:pt x="519" y="293"/>
                  </a:cubicBezTo>
                  <a:cubicBezTo>
                    <a:pt x="338" y="112"/>
                    <a:pt x="157" y="0"/>
                    <a:pt x="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43"/>
            <p:cNvSpPr/>
            <p:nvPr/>
          </p:nvSpPr>
          <p:spPr>
            <a:xfrm>
              <a:off x="7306975" y="4739400"/>
              <a:ext cx="24500" cy="18175"/>
            </a:xfrm>
            <a:custGeom>
              <a:avLst/>
              <a:gdLst/>
              <a:ahLst/>
              <a:cxnLst/>
              <a:rect l="l" t="t" r="r" b="b"/>
              <a:pathLst>
                <a:path w="980" h="727" extrusionOk="0">
                  <a:moveTo>
                    <a:pt x="67" y="1"/>
                  </a:moveTo>
                  <a:cubicBezTo>
                    <a:pt x="51" y="1"/>
                    <a:pt x="38" y="5"/>
                    <a:pt x="29" y="14"/>
                  </a:cubicBezTo>
                  <a:cubicBezTo>
                    <a:pt x="1" y="71"/>
                    <a:pt x="145" y="302"/>
                    <a:pt x="404" y="503"/>
                  </a:cubicBezTo>
                  <a:cubicBezTo>
                    <a:pt x="600" y="656"/>
                    <a:pt x="796" y="726"/>
                    <a:pt x="893" y="726"/>
                  </a:cubicBezTo>
                  <a:cubicBezTo>
                    <a:pt x="923" y="726"/>
                    <a:pt x="944" y="719"/>
                    <a:pt x="951" y="705"/>
                  </a:cubicBezTo>
                  <a:cubicBezTo>
                    <a:pt x="980" y="647"/>
                    <a:pt x="807" y="446"/>
                    <a:pt x="548" y="273"/>
                  </a:cubicBezTo>
                  <a:cubicBezTo>
                    <a:pt x="353" y="127"/>
                    <a:pt x="157" y="1"/>
                    <a:pt x="6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43"/>
            <p:cNvSpPr/>
            <p:nvPr/>
          </p:nvSpPr>
          <p:spPr>
            <a:xfrm>
              <a:off x="7278900" y="4921650"/>
              <a:ext cx="46100" cy="56450"/>
            </a:xfrm>
            <a:custGeom>
              <a:avLst/>
              <a:gdLst/>
              <a:ahLst/>
              <a:cxnLst/>
              <a:rect l="l" t="t" r="r" b="b"/>
              <a:pathLst>
                <a:path w="1844" h="2258" extrusionOk="0">
                  <a:moveTo>
                    <a:pt x="1778" y="1"/>
                  </a:moveTo>
                  <a:cubicBezTo>
                    <a:pt x="1715" y="1"/>
                    <a:pt x="1584" y="43"/>
                    <a:pt x="1383" y="155"/>
                  </a:cubicBezTo>
                  <a:cubicBezTo>
                    <a:pt x="1037" y="299"/>
                    <a:pt x="749" y="500"/>
                    <a:pt x="490" y="788"/>
                  </a:cubicBezTo>
                  <a:cubicBezTo>
                    <a:pt x="202" y="1048"/>
                    <a:pt x="58" y="1393"/>
                    <a:pt x="29" y="1797"/>
                  </a:cubicBezTo>
                  <a:cubicBezTo>
                    <a:pt x="0" y="2085"/>
                    <a:pt x="87" y="2257"/>
                    <a:pt x="115" y="2257"/>
                  </a:cubicBezTo>
                  <a:cubicBezTo>
                    <a:pt x="173" y="2229"/>
                    <a:pt x="144" y="2056"/>
                    <a:pt x="202" y="1825"/>
                  </a:cubicBezTo>
                  <a:cubicBezTo>
                    <a:pt x="288" y="1509"/>
                    <a:pt x="461" y="1221"/>
                    <a:pt x="692" y="961"/>
                  </a:cubicBezTo>
                  <a:cubicBezTo>
                    <a:pt x="922" y="731"/>
                    <a:pt x="1210" y="500"/>
                    <a:pt x="1469" y="328"/>
                  </a:cubicBezTo>
                  <a:cubicBezTo>
                    <a:pt x="1700" y="155"/>
                    <a:pt x="1844" y="40"/>
                    <a:pt x="1815" y="11"/>
                  </a:cubicBezTo>
                  <a:cubicBezTo>
                    <a:pt x="1808" y="4"/>
                    <a:pt x="1796" y="1"/>
                    <a:pt x="17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43"/>
            <p:cNvSpPr/>
            <p:nvPr/>
          </p:nvSpPr>
          <p:spPr>
            <a:xfrm>
              <a:off x="7299050" y="4766275"/>
              <a:ext cx="10100" cy="20275"/>
            </a:xfrm>
            <a:custGeom>
              <a:avLst/>
              <a:gdLst/>
              <a:ahLst/>
              <a:cxnLst/>
              <a:rect l="l" t="t" r="r" b="b"/>
              <a:pathLst>
                <a:path w="404" h="811" extrusionOk="0">
                  <a:moveTo>
                    <a:pt x="104" y="1"/>
                  </a:moveTo>
                  <a:cubicBezTo>
                    <a:pt x="98" y="1"/>
                    <a:pt x="92" y="2"/>
                    <a:pt x="87" y="4"/>
                  </a:cubicBezTo>
                  <a:cubicBezTo>
                    <a:pt x="1" y="33"/>
                    <a:pt x="30" y="206"/>
                    <a:pt x="58" y="437"/>
                  </a:cubicBezTo>
                  <a:cubicBezTo>
                    <a:pt x="116" y="638"/>
                    <a:pt x="174" y="811"/>
                    <a:pt x="260" y="811"/>
                  </a:cubicBezTo>
                  <a:cubicBezTo>
                    <a:pt x="346" y="811"/>
                    <a:pt x="404" y="581"/>
                    <a:pt x="346" y="350"/>
                  </a:cubicBezTo>
                  <a:cubicBezTo>
                    <a:pt x="294" y="139"/>
                    <a:pt x="169" y="1"/>
                    <a:pt x="1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43"/>
            <p:cNvSpPr/>
            <p:nvPr/>
          </p:nvSpPr>
          <p:spPr>
            <a:xfrm>
              <a:off x="7284650" y="4768525"/>
              <a:ext cx="8675" cy="24575"/>
            </a:xfrm>
            <a:custGeom>
              <a:avLst/>
              <a:gdLst/>
              <a:ahLst/>
              <a:cxnLst/>
              <a:rect l="l" t="t" r="r" b="b"/>
              <a:pathLst>
                <a:path w="347" h="983" extrusionOk="0">
                  <a:moveTo>
                    <a:pt x="202" y="1"/>
                  </a:moveTo>
                  <a:cubicBezTo>
                    <a:pt x="145" y="1"/>
                    <a:pt x="58" y="202"/>
                    <a:pt x="29" y="462"/>
                  </a:cubicBezTo>
                  <a:cubicBezTo>
                    <a:pt x="1" y="750"/>
                    <a:pt x="29" y="980"/>
                    <a:pt x="116" y="980"/>
                  </a:cubicBezTo>
                  <a:cubicBezTo>
                    <a:pt x="119" y="982"/>
                    <a:pt x="123" y="983"/>
                    <a:pt x="126" y="983"/>
                  </a:cubicBezTo>
                  <a:cubicBezTo>
                    <a:pt x="186" y="983"/>
                    <a:pt x="290" y="762"/>
                    <a:pt x="318" y="491"/>
                  </a:cubicBezTo>
                  <a:cubicBezTo>
                    <a:pt x="346" y="231"/>
                    <a:pt x="289" y="1"/>
                    <a:pt x="20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43"/>
            <p:cNvSpPr/>
            <p:nvPr/>
          </p:nvSpPr>
          <p:spPr>
            <a:xfrm>
              <a:off x="5340475" y="4642525"/>
              <a:ext cx="1934850" cy="347825"/>
            </a:xfrm>
            <a:custGeom>
              <a:avLst/>
              <a:gdLst/>
              <a:ahLst/>
              <a:cxnLst/>
              <a:rect l="l" t="t" r="r" b="b"/>
              <a:pathLst>
                <a:path w="77394" h="13913" extrusionOk="0">
                  <a:moveTo>
                    <a:pt x="47611" y="0"/>
                  </a:moveTo>
                  <a:lnTo>
                    <a:pt x="13567" y="1613"/>
                  </a:lnTo>
                  <a:lnTo>
                    <a:pt x="1" y="12558"/>
                  </a:lnTo>
                  <a:lnTo>
                    <a:pt x="51010" y="11435"/>
                  </a:lnTo>
                  <a:lnTo>
                    <a:pt x="75636" y="13912"/>
                  </a:lnTo>
                  <a:lnTo>
                    <a:pt x="77393" y="4090"/>
                  </a:lnTo>
                  <a:lnTo>
                    <a:pt x="476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43"/>
            <p:cNvSpPr/>
            <p:nvPr/>
          </p:nvSpPr>
          <p:spPr>
            <a:xfrm>
              <a:off x="5656600" y="4816775"/>
              <a:ext cx="535025" cy="5800"/>
            </a:xfrm>
            <a:custGeom>
              <a:avLst/>
              <a:gdLst/>
              <a:ahLst/>
              <a:cxnLst/>
              <a:rect l="l" t="t" r="r" b="b"/>
              <a:pathLst>
                <a:path w="21401" h="232" extrusionOk="0">
                  <a:moveTo>
                    <a:pt x="10686" y="1"/>
                  </a:moveTo>
                  <a:cubicBezTo>
                    <a:pt x="4781" y="1"/>
                    <a:pt x="0" y="58"/>
                    <a:pt x="0" y="116"/>
                  </a:cubicBezTo>
                  <a:cubicBezTo>
                    <a:pt x="0" y="173"/>
                    <a:pt x="4781" y="231"/>
                    <a:pt x="10686" y="231"/>
                  </a:cubicBezTo>
                  <a:cubicBezTo>
                    <a:pt x="16590" y="231"/>
                    <a:pt x="21400" y="173"/>
                    <a:pt x="21400" y="116"/>
                  </a:cubicBezTo>
                  <a:cubicBezTo>
                    <a:pt x="21400" y="58"/>
                    <a:pt x="16619" y="1"/>
                    <a:pt x="1068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43"/>
            <p:cNvSpPr/>
            <p:nvPr/>
          </p:nvSpPr>
          <p:spPr>
            <a:xfrm>
              <a:off x="6131825" y="4658375"/>
              <a:ext cx="127475" cy="277950"/>
            </a:xfrm>
            <a:custGeom>
              <a:avLst/>
              <a:gdLst/>
              <a:ahLst/>
              <a:cxnLst/>
              <a:rect l="l" t="t" r="r" b="b"/>
              <a:pathLst>
                <a:path w="5099" h="11118" extrusionOk="0">
                  <a:moveTo>
                    <a:pt x="2564" y="0"/>
                  </a:moveTo>
                  <a:lnTo>
                    <a:pt x="1" y="115"/>
                  </a:lnTo>
                  <a:lnTo>
                    <a:pt x="1758" y="11118"/>
                  </a:lnTo>
                  <a:lnTo>
                    <a:pt x="5099" y="11118"/>
                  </a:lnTo>
                  <a:lnTo>
                    <a:pt x="256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43"/>
            <p:cNvSpPr/>
            <p:nvPr/>
          </p:nvSpPr>
          <p:spPr>
            <a:xfrm>
              <a:off x="6235525" y="4829025"/>
              <a:ext cx="402525" cy="185075"/>
            </a:xfrm>
            <a:custGeom>
              <a:avLst/>
              <a:gdLst/>
              <a:ahLst/>
              <a:cxnLst/>
              <a:rect l="l" t="t" r="r" b="b"/>
              <a:pathLst>
                <a:path w="16101" h="7403" extrusionOk="0">
                  <a:moveTo>
                    <a:pt x="8353" y="0"/>
                  </a:moveTo>
                  <a:lnTo>
                    <a:pt x="0" y="893"/>
                  </a:lnTo>
                  <a:lnTo>
                    <a:pt x="663" y="7403"/>
                  </a:lnTo>
                  <a:lnTo>
                    <a:pt x="1181" y="7374"/>
                  </a:lnTo>
                  <a:cubicBezTo>
                    <a:pt x="3514" y="7259"/>
                    <a:pt x="12933" y="6625"/>
                    <a:pt x="14430" y="5991"/>
                  </a:cubicBezTo>
                  <a:cubicBezTo>
                    <a:pt x="16101" y="5300"/>
                    <a:pt x="8843" y="4436"/>
                    <a:pt x="8843" y="4436"/>
                  </a:cubicBezTo>
                  <a:lnTo>
                    <a:pt x="835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43"/>
            <p:cNvSpPr/>
            <p:nvPr/>
          </p:nvSpPr>
          <p:spPr>
            <a:xfrm>
              <a:off x="6252075" y="4967800"/>
              <a:ext cx="347825" cy="39475"/>
            </a:xfrm>
            <a:custGeom>
              <a:avLst/>
              <a:gdLst/>
              <a:ahLst/>
              <a:cxnLst/>
              <a:rect l="l" t="t" r="r" b="b"/>
              <a:pathLst>
                <a:path w="13913" h="1579" extrusionOk="0">
                  <a:moveTo>
                    <a:pt x="13834" y="0"/>
                  </a:moveTo>
                  <a:cubicBezTo>
                    <a:pt x="13328" y="0"/>
                    <a:pt x="10443" y="250"/>
                    <a:pt x="6942" y="642"/>
                  </a:cubicBezTo>
                  <a:cubicBezTo>
                    <a:pt x="3111" y="1074"/>
                    <a:pt x="1" y="1477"/>
                    <a:pt x="1" y="1564"/>
                  </a:cubicBezTo>
                  <a:cubicBezTo>
                    <a:pt x="1" y="1574"/>
                    <a:pt x="46" y="1579"/>
                    <a:pt x="132" y="1579"/>
                  </a:cubicBezTo>
                  <a:cubicBezTo>
                    <a:pt x="763" y="1579"/>
                    <a:pt x="3599" y="1310"/>
                    <a:pt x="6971" y="930"/>
                  </a:cubicBezTo>
                  <a:cubicBezTo>
                    <a:pt x="10831" y="498"/>
                    <a:pt x="13912" y="95"/>
                    <a:pt x="13912" y="8"/>
                  </a:cubicBezTo>
                  <a:cubicBezTo>
                    <a:pt x="13912" y="3"/>
                    <a:pt x="13886" y="0"/>
                    <a:pt x="1383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43"/>
            <p:cNvSpPr/>
            <p:nvPr/>
          </p:nvSpPr>
          <p:spPr>
            <a:xfrm>
              <a:off x="6460900" y="4940325"/>
              <a:ext cx="16600" cy="22000"/>
            </a:xfrm>
            <a:custGeom>
              <a:avLst/>
              <a:gdLst/>
              <a:ahLst/>
              <a:cxnLst/>
              <a:rect l="l" t="t" r="r" b="b"/>
              <a:pathLst>
                <a:path w="664" h="880" extrusionOk="0">
                  <a:moveTo>
                    <a:pt x="571" y="0"/>
                  </a:moveTo>
                  <a:cubicBezTo>
                    <a:pt x="490" y="0"/>
                    <a:pt x="325" y="137"/>
                    <a:pt x="202" y="358"/>
                  </a:cubicBezTo>
                  <a:cubicBezTo>
                    <a:pt x="29" y="618"/>
                    <a:pt x="1" y="848"/>
                    <a:pt x="87" y="877"/>
                  </a:cubicBezTo>
                  <a:cubicBezTo>
                    <a:pt x="91" y="879"/>
                    <a:pt x="96" y="880"/>
                    <a:pt x="101" y="880"/>
                  </a:cubicBezTo>
                  <a:cubicBezTo>
                    <a:pt x="166" y="880"/>
                    <a:pt x="299" y="716"/>
                    <a:pt x="433" y="502"/>
                  </a:cubicBezTo>
                  <a:cubicBezTo>
                    <a:pt x="577" y="272"/>
                    <a:pt x="663" y="41"/>
                    <a:pt x="605" y="13"/>
                  </a:cubicBezTo>
                  <a:cubicBezTo>
                    <a:pt x="597" y="4"/>
                    <a:pt x="585" y="0"/>
                    <a:pt x="57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43"/>
            <p:cNvSpPr/>
            <p:nvPr/>
          </p:nvSpPr>
          <p:spPr>
            <a:xfrm>
              <a:off x="6475300" y="4942550"/>
              <a:ext cx="14425" cy="25525"/>
            </a:xfrm>
            <a:custGeom>
              <a:avLst/>
              <a:gdLst/>
              <a:ahLst/>
              <a:cxnLst/>
              <a:rect l="l" t="t" r="r" b="b"/>
              <a:pathLst>
                <a:path w="577" h="1021" extrusionOk="0">
                  <a:moveTo>
                    <a:pt x="494" y="0"/>
                  </a:moveTo>
                  <a:cubicBezTo>
                    <a:pt x="416" y="0"/>
                    <a:pt x="243" y="187"/>
                    <a:pt x="116" y="442"/>
                  </a:cubicBezTo>
                  <a:cubicBezTo>
                    <a:pt x="1" y="730"/>
                    <a:pt x="1" y="1018"/>
                    <a:pt x="58" y="1018"/>
                  </a:cubicBezTo>
                  <a:cubicBezTo>
                    <a:pt x="64" y="1020"/>
                    <a:pt x="69" y="1021"/>
                    <a:pt x="75" y="1021"/>
                  </a:cubicBezTo>
                  <a:cubicBezTo>
                    <a:pt x="159" y="1021"/>
                    <a:pt x="269" y="827"/>
                    <a:pt x="404" y="557"/>
                  </a:cubicBezTo>
                  <a:cubicBezTo>
                    <a:pt x="519" y="298"/>
                    <a:pt x="577" y="39"/>
                    <a:pt x="519" y="10"/>
                  </a:cubicBezTo>
                  <a:cubicBezTo>
                    <a:pt x="512" y="3"/>
                    <a:pt x="504" y="0"/>
                    <a:pt x="49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43"/>
            <p:cNvSpPr/>
            <p:nvPr/>
          </p:nvSpPr>
          <p:spPr>
            <a:xfrm>
              <a:off x="6250650" y="4965300"/>
              <a:ext cx="64825" cy="34500"/>
            </a:xfrm>
            <a:custGeom>
              <a:avLst/>
              <a:gdLst/>
              <a:ahLst/>
              <a:cxnLst/>
              <a:rect l="l" t="t" r="r" b="b"/>
              <a:pathLst>
                <a:path w="2593" h="1380" extrusionOk="0">
                  <a:moveTo>
                    <a:pt x="708" y="1"/>
                  </a:moveTo>
                  <a:cubicBezTo>
                    <a:pt x="616" y="1"/>
                    <a:pt x="523" y="8"/>
                    <a:pt x="432" y="22"/>
                  </a:cubicBezTo>
                  <a:cubicBezTo>
                    <a:pt x="144" y="51"/>
                    <a:pt x="0" y="166"/>
                    <a:pt x="29" y="223"/>
                  </a:cubicBezTo>
                  <a:cubicBezTo>
                    <a:pt x="29" y="243"/>
                    <a:pt x="48" y="249"/>
                    <a:pt x="83" y="249"/>
                  </a:cubicBezTo>
                  <a:cubicBezTo>
                    <a:pt x="154" y="249"/>
                    <a:pt x="288" y="223"/>
                    <a:pt x="461" y="223"/>
                  </a:cubicBezTo>
                  <a:cubicBezTo>
                    <a:pt x="778" y="223"/>
                    <a:pt x="1095" y="339"/>
                    <a:pt x="1383" y="483"/>
                  </a:cubicBezTo>
                  <a:cubicBezTo>
                    <a:pt x="1671" y="684"/>
                    <a:pt x="1959" y="886"/>
                    <a:pt x="2218" y="1116"/>
                  </a:cubicBezTo>
                  <a:cubicBezTo>
                    <a:pt x="2373" y="1271"/>
                    <a:pt x="2505" y="1380"/>
                    <a:pt x="2551" y="1380"/>
                  </a:cubicBezTo>
                  <a:cubicBezTo>
                    <a:pt x="2556" y="1380"/>
                    <a:pt x="2561" y="1378"/>
                    <a:pt x="2564" y="1375"/>
                  </a:cubicBezTo>
                  <a:cubicBezTo>
                    <a:pt x="2592" y="1347"/>
                    <a:pt x="2535" y="1174"/>
                    <a:pt x="2362" y="943"/>
                  </a:cubicBezTo>
                  <a:cubicBezTo>
                    <a:pt x="2132" y="655"/>
                    <a:pt x="1844" y="425"/>
                    <a:pt x="1527" y="223"/>
                  </a:cubicBezTo>
                  <a:cubicBezTo>
                    <a:pt x="1287" y="71"/>
                    <a:pt x="997" y="1"/>
                    <a:pt x="70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43"/>
            <p:cNvSpPr/>
            <p:nvPr/>
          </p:nvSpPr>
          <p:spPr>
            <a:xfrm>
              <a:off x="6441450" y="4940775"/>
              <a:ext cx="20925" cy="11950"/>
            </a:xfrm>
            <a:custGeom>
              <a:avLst/>
              <a:gdLst/>
              <a:ahLst/>
              <a:cxnLst/>
              <a:rect l="l" t="t" r="r" b="b"/>
              <a:pathLst>
                <a:path w="837" h="478" extrusionOk="0">
                  <a:moveTo>
                    <a:pt x="722" y="1"/>
                  </a:moveTo>
                  <a:cubicBezTo>
                    <a:pt x="642" y="1"/>
                    <a:pt x="494" y="54"/>
                    <a:pt x="347" y="139"/>
                  </a:cubicBezTo>
                  <a:cubicBezTo>
                    <a:pt x="145" y="225"/>
                    <a:pt x="1" y="340"/>
                    <a:pt x="1" y="427"/>
                  </a:cubicBezTo>
                  <a:cubicBezTo>
                    <a:pt x="15" y="456"/>
                    <a:pt x="80" y="477"/>
                    <a:pt x="170" y="477"/>
                  </a:cubicBezTo>
                  <a:cubicBezTo>
                    <a:pt x="260" y="477"/>
                    <a:pt x="375" y="456"/>
                    <a:pt x="491" y="398"/>
                  </a:cubicBezTo>
                  <a:cubicBezTo>
                    <a:pt x="692" y="254"/>
                    <a:pt x="836" y="81"/>
                    <a:pt x="779" y="23"/>
                  </a:cubicBezTo>
                  <a:cubicBezTo>
                    <a:pt x="771" y="8"/>
                    <a:pt x="751" y="1"/>
                    <a:pt x="72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43"/>
            <p:cNvSpPr/>
            <p:nvPr/>
          </p:nvSpPr>
          <p:spPr>
            <a:xfrm>
              <a:off x="6431375" y="4928850"/>
              <a:ext cx="25225" cy="7750"/>
            </a:xfrm>
            <a:custGeom>
              <a:avLst/>
              <a:gdLst/>
              <a:ahLst/>
              <a:cxnLst/>
              <a:rect l="l" t="t" r="r" b="b"/>
              <a:pathLst>
                <a:path w="1009" h="310" extrusionOk="0">
                  <a:moveTo>
                    <a:pt x="689" y="0"/>
                  </a:moveTo>
                  <a:cubicBezTo>
                    <a:pt x="629" y="0"/>
                    <a:pt x="562" y="4"/>
                    <a:pt x="490" y="11"/>
                  </a:cubicBezTo>
                  <a:cubicBezTo>
                    <a:pt x="231" y="40"/>
                    <a:pt x="1" y="126"/>
                    <a:pt x="29" y="212"/>
                  </a:cubicBezTo>
                  <a:cubicBezTo>
                    <a:pt x="29" y="277"/>
                    <a:pt x="159" y="310"/>
                    <a:pt x="333" y="310"/>
                  </a:cubicBezTo>
                  <a:cubicBezTo>
                    <a:pt x="391" y="310"/>
                    <a:pt x="454" y="306"/>
                    <a:pt x="519" y="299"/>
                  </a:cubicBezTo>
                  <a:cubicBezTo>
                    <a:pt x="807" y="270"/>
                    <a:pt x="1009" y="184"/>
                    <a:pt x="1009" y="97"/>
                  </a:cubicBezTo>
                  <a:cubicBezTo>
                    <a:pt x="987" y="32"/>
                    <a:pt x="868" y="0"/>
                    <a:pt x="68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43"/>
            <p:cNvSpPr/>
            <p:nvPr/>
          </p:nvSpPr>
          <p:spPr>
            <a:xfrm>
              <a:off x="5232475" y="3215850"/>
              <a:ext cx="272925" cy="454625"/>
            </a:xfrm>
            <a:custGeom>
              <a:avLst/>
              <a:gdLst/>
              <a:ahLst/>
              <a:cxnLst/>
              <a:rect l="l" t="t" r="r" b="b"/>
              <a:pathLst>
                <a:path w="10917" h="18185" extrusionOk="0">
                  <a:moveTo>
                    <a:pt x="6196" y="1"/>
                  </a:moveTo>
                  <a:cubicBezTo>
                    <a:pt x="4187" y="1"/>
                    <a:pt x="2184" y="591"/>
                    <a:pt x="461" y="1767"/>
                  </a:cubicBezTo>
                  <a:lnTo>
                    <a:pt x="0" y="2055"/>
                  </a:lnTo>
                  <a:lnTo>
                    <a:pt x="173" y="18184"/>
                  </a:lnTo>
                  <a:lnTo>
                    <a:pt x="7287" y="18069"/>
                  </a:lnTo>
                  <a:cubicBezTo>
                    <a:pt x="7374" y="17234"/>
                    <a:pt x="7518" y="14036"/>
                    <a:pt x="7518" y="14036"/>
                  </a:cubicBezTo>
                  <a:cubicBezTo>
                    <a:pt x="7518" y="14036"/>
                    <a:pt x="10485" y="13777"/>
                    <a:pt x="10686" y="10811"/>
                  </a:cubicBezTo>
                  <a:cubicBezTo>
                    <a:pt x="10917" y="7873"/>
                    <a:pt x="10830" y="1104"/>
                    <a:pt x="10830" y="1104"/>
                  </a:cubicBezTo>
                  <a:cubicBezTo>
                    <a:pt x="9370" y="368"/>
                    <a:pt x="7781" y="1"/>
                    <a:pt x="6196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43"/>
            <p:cNvSpPr/>
            <p:nvPr/>
          </p:nvSpPr>
          <p:spPr>
            <a:xfrm>
              <a:off x="5474425" y="3349700"/>
              <a:ext cx="27475" cy="21750"/>
            </a:xfrm>
            <a:custGeom>
              <a:avLst/>
              <a:gdLst/>
              <a:ahLst/>
              <a:cxnLst/>
              <a:rect l="l" t="t" r="r" b="b"/>
              <a:pathLst>
                <a:path w="1099" h="870" extrusionOk="0">
                  <a:moveTo>
                    <a:pt x="473" y="0"/>
                  </a:moveTo>
                  <a:cubicBezTo>
                    <a:pt x="364" y="0"/>
                    <a:pt x="248" y="46"/>
                    <a:pt x="144" y="157"/>
                  </a:cubicBezTo>
                  <a:cubicBezTo>
                    <a:pt x="0" y="301"/>
                    <a:pt x="0" y="589"/>
                    <a:pt x="144" y="762"/>
                  </a:cubicBezTo>
                  <a:cubicBezTo>
                    <a:pt x="230" y="834"/>
                    <a:pt x="339" y="870"/>
                    <a:pt x="447" y="870"/>
                  </a:cubicBezTo>
                  <a:cubicBezTo>
                    <a:pt x="555" y="870"/>
                    <a:pt x="663" y="834"/>
                    <a:pt x="749" y="762"/>
                  </a:cubicBezTo>
                  <a:cubicBezTo>
                    <a:pt x="1099" y="456"/>
                    <a:pt x="818" y="0"/>
                    <a:pt x="47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43"/>
            <p:cNvSpPr/>
            <p:nvPr/>
          </p:nvSpPr>
          <p:spPr>
            <a:xfrm>
              <a:off x="5459300" y="3341125"/>
              <a:ext cx="38175" cy="12000"/>
            </a:xfrm>
            <a:custGeom>
              <a:avLst/>
              <a:gdLst/>
              <a:ahLst/>
              <a:cxnLst/>
              <a:rect l="l" t="t" r="r" b="b"/>
              <a:pathLst>
                <a:path w="1527" h="480" extrusionOk="0">
                  <a:moveTo>
                    <a:pt x="744" y="1"/>
                  </a:moveTo>
                  <a:cubicBezTo>
                    <a:pt x="557" y="1"/>
                    <a:pt x="368" y="52"/>
                    <a:pt x="202" y="154"/>
                  </a:cubicBezTo>
                  <a:cubicBezTo>
                    <a:pt x="87" y="241"/>
                    <a:pt x="0" y="298"/>
                    <a:pt x="29" y="356"/>
                  </a:cubicBezTo>
                  <a:cubicBezTo>
                    <a:pt x="36" y="363"/>
                    <a:pt x="48" y="366"/>
                    <a:pt x="63" y="366"/>
                  </a:cubicBezTo>
                  <a:cubicBezTo>
                    <a:pt x="160" y="366"/>
                    <a:pt x="411" y="238"/>
                    <a:pt x="726" y="238"/>
                  </a:cubicBezTo>
                  <a:cubicBezTo>
                    <a:pt x="753" y="238"/>
                    <a:pt x="780" y="239"/>
                    <a:pt x="807" y="241"/>
                  </a:cubicBezTo>
                  <a:cubicBezTo>
                    <a:pt x="1144" y="267"/>
                    <a:pt x="1411" y="479"/>
                    <a:pt x="1503" y="479"/>
                  </a:cubicBezTo>
                  <a:cubicBezTo>
                    <a:pt x="1513" y="479"/>
                    <a:pt x="1521" y="477"/>
                    <a:pt x="1527" y="471"/>
                  </a:cubicBezTo>
                  <a:cubicBezTo>
                    <a:pt x="1527" y="442"/>
                    <a:pt x="1498" y="356"/>
                    <a:pt x="1383" y="241"/>
                  </a:cubicBezTo>
                  <a:cubicBezTo>
                    <a:pt x="1207" y="81"/>
                    <a:pt x="977" y="1"/>
                    <a:pt x="7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43"/>
            <p:cNvSpPr/>
            <p:nvPr/>
          </p:nvSpPr>
          <p:spPr>
            <a:xfrm>
              <a:off x="5359550" y="3352325"/>
              <a:ext cx="27750" cy="21600"/>
            </a:xfrm>
            <a:custGeom>
              <a:avLst/>
              <a:gdLst/>
              <a:ahLst/>
              <a:cxnLst/>
              <a:rect l="l" t="t" r="r" b="b"/>
              <a:pathLst>
                <a:path w="1110" h="864" extrusionOk="0">
                  <a:moveTo>
                    <a:pt x="578" y="1"/>
                  </a:moveTo>
                  <a:cubicBezTo>
                    <a:pt x="441" y="1"/>
                    <a:pt x="307" y="70"/>
                    <a:pt x="217" y="196"/>
                  </a:cubicBezTo>
                  <a:cubicBezTo>
                    <a:pt x="1" y="466"/>
                    <a:pt x="216" y="864"/>
                    <a:pt x="553" y="864"/>
                  </a:cubicBezTo>
                  <a:cubicBezTo>
                    <a:pt x="575" y="864"/>
                    <a:pt x="597" y="862"/>
                    <a:pt x="620" y="858"/>
                  </a:cubicBezTo>
                  <a:cubicBezTo>
                    <a:pt x="1024" y="801"/>
                    <a:pt x="1110" y="311"/>
                    <a:pt x="822" y="81"/>
                  </a:cubicBezTo>
                  <a:cubicBezTo>
                    <a:pt x="746" y="26"/>
                    <a:pt x="662" y="1"/>
                    <a:pt x="5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43"/>
            <p:cNvSpPr/>
            <p:nvPr/>
          </p:nvSpPr>
          <p:spPr>
            <a:xfrm>
              <a:off x="5348400" y="3343300"/>
              <a:ext cx="38900" cy="11850"/>
            </a:xfrm>
            <a:custGeom>
              <a:avLst/>
              <a:gdLst/>
              <a:ahLst/>
              <a:cxnLst/>
              <a:rect l="l" t="t" r="r" b="b"/>
              <a:pathLst>
                <a:path w="1556" h="474" extrusionOk="0">
                  <a:moveTo>
                    <a:pt x="752" y="0"/>
                  </a:moveTo>
                  <a:cubicBezTo>
                    <a:pt x="567" y="0"/>
                    <a:pt x="385" y="51"/>
                    <a:pt x="231" y="154"/>
                  </a:cubicBezTo>
                  <a:cubicBezTo>
                    <a:pt x="87" y="240"/>
                    <a:pt x="1" y="298"/>
                    <a:pt x="58" y="355"/>
                  </a:cubicBezTo>
                  <a:cubicBezTo>
                    <a:pt x="62" y="363"/>
                    <a:pt x="70" y="366"/>
                    <a:pt x="82" y="366"/>
                  </a:cubicBezTo>
                  <a:cubicBezTo>
                    <a:pt x="162" y="366"/>
                    <a:pt x="412" y="237"/>
                    <a:pt x="727" y="237"/>
                  </a:cubicBezTo>
                  <a:cubicBezTo>
                    <a:pt x="753" y="237"/>
                    <a:pt x="780" y="238"/>
                    <a:pt x="807" y="240"/>
                  </a:cubicBezTo>
                  <a:cubicBezTo>
                    <a:pt x="1187" y="267"/>
                    <a:pt x="1439" y="473"/>
                    <a:pt x="1515" y="473"/>
                  </a:cubicBezTo>
                  <a:cubicBezTo>
                    <a:pt x="1520" y="473"/>
                    <a:pt x="1524" y="472"/>
                    <a:pt x="1527" y="471"/>
                  </a:cubicBezTo>
                  <a:cubicBezTo>
                    <a:pt x="1556" y="442"/>
                    <a:pt x="1527" y="355"/>
                    <a:pt x="1412" y="240"/>
                  </a:cubicBezTo>
                  <a:cubicBezTo>
                    <a:pt x="1220" y="80"/>
                    <a:pt x="983" y="0"/>
                    <a:pt x="75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43"/>
            <p:cNvSpPr/>
            <p:nvPr/>
          </p:nvSpPr>
          <p:spPr>
            <a:xfrm>
              <a:off x="5419700" y="3352875"/>
              <a:ext cx="29525" cy="90050"/>
            </a:xfrm>
            <a:custGeom>
              <a:avLst/>
              <a:gdLst/>
              <a:ahLst/>
              <a:cxnLst/>
              <a:rect l="l" t="t" r="r" b="b"/>
              <a:pathLst>
                <a:path w="1181" h="3602" extrusionOk="0">
                  <a:moveTo>
                    <a:pt x="89" y="0"/>
                  </a:moveTo>
                  <a:cubicBezTo>
                    <a:pt x="88" y="0"/>
                    <a:pt x="87" y="1"/>
                    <a:pt x="86" y="1"/>
                  </a:cubicBezTo>
                  <a:cubicBezTo>
                    <a:pt x="0" y="1"/>
                    <a:pt x="259" y="1009"/>
                    <a:pt x="634" y="2190"/>
                  </a:cubicBezTo>
                  <a:cubicBezTo>
                    <a:pt x="720" y="2478"/>
                    <a:pt x="807" y="2766"/>
                    <a:pt x="893" y="3054"/>
                  </a:cubicBezTo>
                  <a:cubicBezTo>
                    <a:pt x="951" y="3141"/>
                    <a:pt x="979" y="3256"/>
                    <a:pt x="951" y="3342"/>
                  </a:cubicBezTo>
                  <a:cubicBezTo>
                    <a:pt x="951" y="3400"/>
                    <a:pt x="864" y="3429"/>
                    <a:pt x="749" y="3429"/>
                  </a:cubicBezTo>
                  <a:cubicBezTo>
                    <a:pt x="519" y="3429"/>
                    <a:pt x="317" y="3457"/>
                    <a:pt x="86" y="3515"/>
                  </a:cubicBezTo>
                  <a:cubicBezTo>
                    <a:pt x="317" y="3601"/>
                    <a:pt x="547" y="3601"/>
                    <a:pt x="749" y="3601"/>
                  </a:cubicBezTo>
                  <a:lnTo>
                    <a:pt x="951" y="3601"/>
                  </a:lnTo>
                  <a:cubicBezTo>
                    <a:pt x="1037" y="3573"/>
                    <a:pt x="1095" y="3515"/>
                    <a:pt x="1123" y="3429"/>
                  </a:cubicBezTo>
                  <a:cubicBezTo>
                    <a:pt x="1181" y="3285"/>
                    <a:pt x="1181" y="3141"/>
                    <a:pt x="1095" y="2997"/>
                  </a:cubicBezTo>
                  <a:lnTo>
                    <a:pt x="864" y="2161"/>
                  </a:lnTo>
                  <a:cubicBezTo>
                    <a:pt x="495" y="941"/>
                    <a:pt x="154" y="0"/>
                    <a:pt x="8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43"/>
            <p:cNvSpPr/>
            <p:nvPr/>
          </p:nvSpPr>
          <p:spPr>
            <a:xfrm>
              <a:off x="5382250" y="3448975"/>
              <a:ext cx="54750" cy="30050"/>
            </a:xfrm>
            <a:custGeom>
              <a:avLst/>
              <a:gdLst/>
              <a:ahLst/>
              <a:cxnLst/>
              <a:rect l="l" t="t" r="r" b="b"/>
              <a:pathLst>
                <a:path w="2190" h="1202" extrusionOk="0">
                  <a:moveTo>
                    <a:pt x="185" y="1"/>
                  </a:moveTo>
                  <a:cubicBezTo>
                    <a:pt x="185" y="1"/>
                    <a:pt x="208" y="14"/>
                    <a:pt x="260" y="45"/>
                  </a:cubicBezTo>
                  <a:cubicBezTo>
                    <a:pt x="260" y="45"/>
                    <a:pt x="0" y="737"/>
                    <a:pt x="836" y="1111"/>
                  </a:cubicBezTo>
                  <a:cubicBezTo>
                    <a:pt x="984" y="1172"/>
                    <a:pt x="1138" y="1202"/>
                    <a:pt x="1289" y="1202"/>
                  </a:cubicBezTo>
                  <a:cubicBezTo>
                    <a:pt x="1636" y="1202"/>
                    <a:pt x="1969" y="1047"/>
                    <a:pt x="2189" y="766"/>
                  </a:cubicBezTo>
                  <a:cubicBezTo>
                    <a:pt x="1479" y="740"/>
                    <a:pt x="189" y="1"/>
                    <a:pt x="18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43"/>
            <p:cNvSpPr/>
            <p:nvPr/>
          </p:nvSpPr>
          <p:spPr>
            <a:xfrm>
              <a:off x="5326075" y="3532900"/>
              <a:ext cx="94350" cy="51950"/>
            </a:xfrm>
            <a:custGeom>
              <a:avLst/>
              <a:gdLst/>
              <a:ahLst/>
              <a:cxnLst/>
              <a:rect l="l" t="t" r="r" b="b"/>
              <a:pathLst>
                <a:path w="3774" h="2078" extrusionOk="0">
                  <a:moveTo>
                    <a:pt x="1" y="1"/>
                  </a:moveTo>
                  <a:cubicBezTo>
                    <a:pt x="1" y="1"/>
                    <a:pt x="748" y="2077"/>
                    <a:pt x="3573" y="2077"/>
                  </a:cubicBezTo>
                  <a:cubicBezTo>
                    <a:pt x="3630" y="2077"/>
                    <a:pt x="3687" y="2076"/>
                    <a:pt x="3745" y="2075"/>
                  </a:cubicBezTo>
                  <a:lnTo>
                    <a:pt x="3774" y="1326"/>
                  </a:lnTo>
                  <a:cubicBezTo>
                    <a:pt x="2420" y="1268"/>
                    <a:pt x="1095" y="807"/>
                    <a:pt x="1" y="1"/>
                  </a:cubicBezTo>
                  <a:close/>
                </a:path>
              </a:pathLst>
            </a:custGeom>
            <a:solidFill>
              <a:srgbClr val="A36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43"/>
            <p:cNvSpPr/>
            <p:nvPr/>
          </p:nvSpPr>
          <p:spPr>
            <a:xfrm>
              <a:off x="5211600" y="3101875"/>
              <a:ext cx="327475" cy="293525"/>
            </a:xfrm>
            <a:custGeom>
              <a:avLst/>
              <a:gdLst/>
              <a:ahLst/>
              <a:cxnLst/>
              <a:rect l="l" t="t" r="r" b="b"/>
              <a:pathLst>
                <a:path w="13099" h="11741" extrusionOk="0">
                  <a:moveTo>
                    <a:pt x="11190" y="1"/>
                  </a:moveTo>
                  <a:cubicBezTo>
                    <a:pt x="10998" y="1"/>
                    <a:pt x="10805" y="45"/>
                    <a:pt x="10628" y="133"/>
                  </a:cubicBezTo>
                  <a:cubicBezTo>
                    <a:pt x="9995" y="392"/>
                    <a:pt x="9505" y="940"/>
                    <a:pt x="8871" y="1170"/>
                  </a:cubicBezTo>
                  <a:cubicBezTo>
                    <a:pt x="8498" y="1284"/>
                    <a:pt x="8106" y="1297"/>
                    <a:pt x="7711" y="1297"/>
                  </a:cubicBezTo>
                  <a:cubicBezTo>
                    <a:pt x="7595" y="1297"/>
                    <a:pt x="7478" y="1295"/>
                    <a:pt x="7362" y="1295"/>
                  </a:cubicBezTo>
                  <a:cubicBezTo>
                    <a:pt x="7173" y="1295"/>
                    <a:pt x="6984" y="1298"/>
                    <a:pt x="6798" y="1314"/>
                  </a:cubicBezTo>
                  <a:cubicBezTo>
                    <a:pt x="6049" y="1314"/>
                    <a:pt x="5300" y="1573"/>
                    <a:pt x="4695" y="2034"/>
                  </a:cubicBezTo>
                  <a:cubicBezTo>
                    <a:pt x="4090" y="2495"/>
                    <a:pt x="3716" y="3215"/>
                    <a:pt x="3744" y="3993"/>
                  </a:cubicBezTo>
                  <a:cubicBezTo>
                    <a:pt x="3456" y="3958"/>
                    <a:pt x="3156" y="3933"/>
                    <a:pt x="2858" y="3933"/>
                  </a:cubicBezTo>
                  <a:cubicBezTo>
                    <a:pt x="2173" y="3933"/>
                    <a:pt x="1492" y="4061"/>
                    <a:pt x="951" y="4482"/>
                  </a:cubicBezTo>
                  <a:cubicBezTo>
                    <a:pt x="346" y="5029"/>
                    <a:pt x="0" y="5807"/>
                    <a:pt x="29" y="6642"/>
                  </a:cubicBezTo>
                  <a:cubicBezTo>
                    <a:pt x="29" y="7478"/>
                    <a:pt x="375" y="8227"/>
                    <a:pt x="605" y="9033"/>
                  </a:cubicBezTo>
                  <a:cubicBezTo>
                    <a:pt x="663" y="9235"/>
                    <a:pt x="749" y="9436"/>
                    <a:pt x="893" y="9638"/>
                  </a:cubicBezTo>
                  <a:lnTo>
                    <a:pt x="1267" y="11740"/>
                  </a:lnTo>
                  <a:lnTo>
                    <a:pt x="2564" y="11712"/>
                  </a:lnTo>
                  <a:lnTo>
                    <a:pt x="2477" y="7334"/>
                  </a:lnTo>
                  <a:cubicBezTo>
                    <a:pt x="2477" y="7334"/>
                    <a:pt x="2372" y="5623"/>
                    <a:pt x="3746" y="5623"/>
                  </a:cubicBezTo>
                  <a:cubicBezTo>
                    <a:pt x="3810" y="5623"/>
                    <a:pt x="3876" y="5627"/>
                    <a:pt x="3946" y="5634"/>
                  </a:cubicBezTo>
                  <a:cubicBezTo>
                    <a:pt x="5350" y="5788"/>
                    <a:pt x="7229" y="7208"/>
                    <a:pt x="9784" y="7208"/>
                  </a:cubicBezTo>
                  <a:cubicBezTo>
                    <a:pt x="10112" y="7208"/>
                    <a:pt x="10451" y="7184"/>
                    <a:pt x="10801" y="7132"/>
                  </a:cubicBezTo>
                  <a:cubicBezTo>
                    <a:pt x="11320" y="7103"/>
                    <a:pt x="11809" y="6959"/>
                    <a:pt x="12241" y="6729"/>
                  </a:cubicBezTo>
                  <a:cubicBezTo>
                    <a:pt x="12702" y="6441"/>
                    <a:pt x="12961" y="5951"/>
                    <a:pt x="12932" y="5433"/>
                  </a:cubicBezTo>
                  <a:cubicBezTo>
                    <a:pt x="12852" y="4950"/>
                    <a:pt x="12446" y="4592"/>
                    <a:pt x="11972" y="4592"/>
                  </a:cubicBezTo>
                  <a:cubicBezTo>
                    <a:pt x="11961" y="4592"/>
                    <a:pt x="11950" y="4592"/>
                    <a:pt x="11939" y="4592"/>
                  </a:cubicBezTo>
                  <a:lnTo>
                    <a:pt x="11939" y="4592"/>
                  </a:lnTo>
                  <a:cubicBezTo>
                    <a:pt x="12621" y="4520"/>
                    <a:pt x="13098" y="3825"/>
                    <a:pt x="12904" y="3157"/>
                  </a:cubicBezTo>
                  <a:cubicBezTo>
                    <a:pt x="12761" y="2667"/>
                    <a:pt x="12313" y="2365"/>
                    <a:pt x="11838" y="2365"/>
                  </a:cubicBezTo>
                  <a:cubicBezTo>
                    <a:pt x="11644" y="2365"/>
                    <a:pt x="11446" y="2415"/>
                    <a:pt x="11262" y="2524"/>
                  </a:cubicBezTo>
                  <a:cubicBezTo>
                    <a:pt x="11608" y="2236"/>
                    <a:pt x="11896" y="1890"/>
                    <a:pt x="12097" y="1487"/>
                  </a:cubicBezTo>
                  <a:cubicBezTo>
                    <a:pt x="12299" y="1055"/>
                    <a:pt x="12212" y="536"/>
                    <a:pt x="11896" y="219"/>
                  </a:cubicBezTo>
                  <a:cubicBezTo>
                    <a:pt x="11685" y="74"/>
                    <a:pt x="11438" y="1"/>
                    <a:pt x="111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43"/>
            <p:cNvSpPr/>
            <p:nvPr/>
          </p:nvSpPr>
          <p:spPr>
            <a:xfrm>
              <a:off x="5193225" y="3332125"/>
              <a:ext cx="70225" cy="97150"/>
            </a:xfrm>
            <a:custGeom>
              <a:avLst/>
              <a:gdLst/>
              <a:ahLst/>
              <a:cxnLst/>
              <a:rect l="l" t="t" r="r" b="b"/>
              <a:pathLst>
                <a:path w="2809" h="3886" extrusionOk="0">
                  <a:moveTo>
                    <a:pt x="1857" y="0"/>
                  </a:moveTo>
                  <a:cubicBezTo>
                    <a:pt x="1266" y="0"/>
                    <a:pt x="1" y="244"/>
                    <a:pt x="159" y="2214"/>
                  </a:cubicBezTo>
                  <a:cubicBezTo>
                    <a:pt x="268" y="3565"/>
                    <a:pt x="1030" y="3886"/>
                    <a:pt x="1709" y="3886"/>
                  </a:cubicBezTo>
                  <a:cubicBezTo>
                    <a:pt x="2289" y="3886"/>
                    <a:pt x="2809" y="3652"/>
                    <a:pt x="2809" y="3625"/>
                  </a:cubicBezTo>
                  <a:cubicBezTo>
                    <a:pt x="2809" y="3539"/>
                    <a:pt x="2146" y="25"/>
                    <a:pt x="2146" y="25"/>
                  </a:cubicBezTo>
                  <a:cubicBezTo>
                    <a:pt x="2128" y="19"/>
                    <a:pt x="2017" y="0"/>
                    <a:pt x="1857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43"/>
            <p:cNvSpPr/>
            <p:nvPr/>
          </p:nvSpPr>
          <p:spPr>
            <a:xfrm>
              <a:off x="5212300" y="3353325"/>
              <a:ext cx="30275" cy="55225"/>
            </a:xfrm>
            <a:custGeom>
              <a:avLst/>
              <a:gdLst/>
              <a:ahLst/>
              <a:cxnLst/>
              <a:rect l="l" t="t" r="r" b="b"/>
              <a:pathLst>
                <a:path w="1211" h="2209" extrusionOk="0">
                  <a:moveTo>
                    <a:pt x="617" y="1"/>
                  </a:moveTo>
                  <a:cubicBezTo>
                    <a:pt x="595" y="1"/>
                    <a:pt x="571" y="4"/>
                    <a:pt x="548" y="12"/>
                  </a:cubicBezTo>
                  <a:cubicBezTo>
                    <a:pt x="347" y="70"/>
                    <a:pt x="174" y="242"/>
                    <a:pt x="116" y="444"/>
                  </a:cubicBezTo>
                  <a:cubicBezTo>
                    <a:pt x="30" y="674"/>
                    <a:pt x="1" y="905"/>
                    <a:pt x="30" y="1164"/>
                  </a:cubicBezTo>
                  <a:cubicBezTo>
                    <a:pt x="87" y="1654"/>
                    <a:pt x="375" y="2115"/>
                    <a:pt x="750" y="2201"/>
                  </a:cubicBezTo>
                  <a:cubicBezTo>
                    <a:pt x="770" y="2206"/>
                    <a:pt x="792" y="2208"/>
                    <a:pt x="816" y="2208"/>
                  </a:cubicBezTo>
                  <a:cubicBezTo>
                    <a:pt x="924" y="2208"/>
                    <a:pt x="1053" y="2157"/>
                    <a:pt x="1124" y="2086"/>
                  </a:cubicBezTo>
                  <a:cubicBezTo>
                    <a:pt x="1211" y="2028"/>
                    <a:pt x="1211" y="1971"/>
                    <a:pt x="1211" y="1971"/>
                  </a:cubicBezTo>
                  <a:lnTo>
                    <a:pt x="1211" y="1971"/>
                  </a:lnTo>
                  <a:cubicBezTo>
                    <a:pt x="1211" y="1971"/>
                    <a:pt x="1182" y="1999"/>
                    <a:pt x="1095" y="2028"/>
                  </a:cubicBezTo>
                  <a:cubicBezTo>
                    <a:pt x="1045" y="2062"/>
                    <a:pt x="984" y="2076"/>
                    <a:pt x="920" y="2076"/>
                  </a:cubicBezTo>
                  <a:cubicBezTo>
                    <a:pt x="874" y="2076"/>
                    <a:pt x="826" y="2069"/>
                    <a:pt x="779" y="2057"/>
                  </a:cubicBezTo>
                  <a:cubicBezTo>
                    <a:pt x="433" y="1884"/>
                    <a:pt x="203" y="1510"/>
                    <a:pt x="203" y="1135"/>
                  </a:cubicBezTo>
                  <a:cubicBezTo>
                    <a:pt x="174" y="905"/>
                    <a:pt x="203" y="703"/>
                    <a:pt x="260" y="502"/>
                  </a:cubicBezTo>
                  <a:cubicBezTo>
                    <a:pt x="289" y="329"/>
                    <a:pt x="404" y="214"/>
                    <a:pt x="577" y="127"/>
                  </a:cubicBezTo>
                  <a:cubicBezTo>
                    <a:pt x="597" y="120"/>
                    <a:pt x="619" y="117"/>
                    <a:pt x="642" y="117"/>
                  </a:cubicBezTo>
                  <a:cubicBezTo>
                    <a:pt x="715" y="117"/>
                    <a:pt x="792" y="154"/>
                    <a:pt x="836" y="242"/>
                  </a:cubicBezTo>
                  <a:cubicBezTo>
                    <a:pt x="865" y="300"/>
                    <a:pt x="865" y="358"/>
                    <a:pt x="865" y="358"/>
                  </a:cubicBezTo>
                  <a:cubicBezTo>
                    <a:pt x="894" y="358"/>
                    <a:pt x="923" y="300"/>
                    <a:pt x="894" y="214"/>
                  </a:cubicBezTo>
                  <a:cubicBezTo>
                    <a:pt x="865" y="156"/>
                    <a:pt x="836" y="98"/>
                    <a:pt x="779" y="70"/>
                  </a:cubicBezTo>
                  <a:cubicBezTo>
                    <a:pt x="736" y="27"/>
                    <a:pt x="679" y="1"/>
                    <a:pt x="617" y="1"/>
                  </a:cubicBezTo>
                  <a:close/>
                </a:path>
              </a:pathLst>
            </a:custGeom>
            <a:solidFill>
              <a:srgbClr val="A36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43"/>
            <p:cNvSpPr/>
            <p:nvPr/>
          </p:nvSpPr>
          <p:spPr>
            <a:xfrm>
              <a:off x="5092775" y="3968850"/>
              <a:ext cx="1403425" cy="1011875"/>
            </a:xfrm>
            <a:custGeom>
              <a:avLst/>
              <a:gdLst/>
              <a:ahLst/>
              <a:cxnLst/>
              <a:rect l="l" t="t" r="r" b="b"/>
              <a:pathLst>
                <a:path w="56137" h="40475" extrusionOk="0">
                  <a:moveTo>
                    <a:pt x="45698" y="0"/>
                  </a:moveTo>
                  <a:cubicBezTo>
                    <a:pt x="42269" y="0"/>
                    <a:pt x="35746" y="4131"/>
                    <a:pt x="18089" y="18047"/>
                  </a:cubicBezTo>
                  <a:lnTo>
                    <a:pt x="1" y="31988"/>
                  </a:lnTo>
                  <a:cubicBezTo>
                    <a:pt x="980" y="33456"/>
                    <a:pt x="5637" y="40474"/>
                    <a:pt x="11895" y="40474"/>
                  </a:cubicBezTo>
                  <a:cubicBezTo>
                    <a:pt x="14107" y="40474"/>
                    <a:pt x="16519" y="39597"/>
                    <a:pt x="19039" y="37288"/>
                  </a:cubicBezTo>
                  <a:cubicBezTo>
                    <a:pt x="31309" y="26026"/>
                    <a:pt x="41044" y="16175"/>
                    <a:pt x="41044" y="16175"/>
                  </a:cubicBezTo>
                  <a:lnTo>
                    <a:pt x="44702" y="38411"/>
                  </a:lnTo>
                  <a:lnTo>
                    <a:pt x="56137" y="37806"/>
                  </a:lnTo>
                  <a:cubicBezTo>
                    <a:pt x="56137" y="37806"/>
                    <a:pt x="51672" y="4654"/>
                    <a:pt x="48850" y="1630"/>
                  </a:cubicBezTo>
                  <a:cubicBezTo>
                    <a:pt x="47951" y="665"/>
                    <a:pt x="47073" y="0"/>
                    <a:pt x="456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43"/>
            <p:cNvSpPr/>
            <p:nvPr/>
          </p:nvSpPr>
          <p:spPr>
            <a:xfrm>
              <a:off x="6115275" y="3629400"/>
              <a:ext cx="280125" cy="218200"/>
            </a:xfrm>
            <a:custGeom>
              <a:avLst/>
              <a:gdLst/>
              <a:ahLst/>
              <a:cxnLst/>
              <a:rect l="l" t="t" r="r" b="b"/>
              <a:pathLst>
                <a:path w="11205" h="8728" extrusionOk="0">
                  <a:moveTo>
                    <a:pt x="10657" y="0"/>
                  </a:moveTo>
                  <a:lnTo>
                    <a:pt x="0" y="7806"/>
                  </a:lnTo>
                  <a:lnTo>
                    <a:pt x="576" y="8727"/>
                  </a:lnTo>
                  <a:lnTo>
                    <a:pt x="11205" y="836"/>
                  </a:lnTo>
                  <a:lnTo>
                    <a:pt x="10657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43"/>
            <p:cNvSpPr/>
            <p:nvPr/>
          </p:nvSpPr>
          <p:spPr>
            <a:xfrm>
              <a:off x="6180800" y="3650050"/>
              <a:ext cx="191550" cy="283225"/>
            </a:xfrm>
            <a:custGeom>
              <a:avLst/>
              <a:gdLst/>
              <a:ahLst/>
              <a:cxnLst/>
              <a:rect l="l" t="t" r="r" b="b"/>
              <a:pathLst>
                <a:path w="7662" h="11329" extrusionOk="0">
                  <a:moveTo>
                    <a:pt x="2923" y="0"/>
                  </a:moveTo>
                  <a:cubicBezTo>
                    <a:pt x="2896" y="0"/>
                    <a:pt x="2871" y="4"/>
                    <a:pt x="2852" y="10"/>
                  </a:cubicBezTo>
                  <a:cubicBezTo>
                    <a:pt x="2621" y="38"/>
                    <a:pt x="2074" y="1421"/>
                    <a:pt x="1757" y="2199"/>
                  </a:cubicBezTo>
                  <a:cubicBezTo>
                    <a:pt x="1440" y="3005"/>
                    <a:pt x="0" y="6721"/>
                    <a:pt x="0" y="6721"/>
                  </a:cubicBezTo>
                  <a:lnTo>
                    <a:pt x="4292" y="11329"/>
                  </a:lnTo>
                  <a:cubicBezTo>
                    <a:pt x="5185" y="10350"/>
                    <a:pt x="6020" y="9313"/>
                    <a:pt x="6740" y="8218"/>
                  </a:cubicBezTo>
                  <a:cubicBezTo>
                    <a:pt x="7662" y="6778"/>
                    <a:pt x="6049" y="1911"/>
                    <a:pt x="6049" y="1911"/>
                  </a:cubicBezTo>
                  <a:lnTo>
                    <a:pt x="3975" y="3379"/>
                  </a:lnTo>
                  <a:cubicBezTo>
                    <a:pt x="3975" y="3379"/>
                    <a:pt x="3332" y="3814"/>
                    <a:pt x="2914" y="3814"/>
                  </a:cubicBezTo>
                  <a:cubicBezTo>
                    <a:pt x="2572" y="3814"/>
                    <a:pt x="2382" y="3522"/>
                    <a:pt x="2823" y="2458"/>
                  </a:cubicBezTo>
                  <a:cubicBezTo>
                    <a:pt x="3708" y="324"/>
                    <a:pt x="3182" y="0"/>
                    <a:pt x="2923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43"/>
            <p:cNvSpPr/>
            <p:nvPr/>
          </p:nvSpPr>
          <p:spPr>
            <a:xfrm>
              <a:off x="5061100" y="3624725"/>
              <a:ext cx="1251500" cy="1174825"/>
            </a:xfrm>
            <a:custGeom>
              <a:avLst/>
              <a:gdLst/>
              <a:ahLst/>
              <a:cxnLst/>
              <a:rect l="l" t="t" r="r" b="b"/>
              <a:pathLst>
                <a:path w="50060" h="46993" extrusionOk="0">
                  <a:moveTo>
                    <a:pt x="10872" y="1"/>
                  </a:moveTo>
                  <a:cubicBezTo>
                    <a:pt x="8514" y="1"/>
                    <a:pt x="6053" y="1059"/>
                    <a:pt x="5098" y="3068"/>
                  </a:cubicBezTo>
                  <a:cubicBezTo>
                    <a:pt x="2305" y="9030"/>
                    <a:pt x="2276" y="15683"/>
                    <a:pt x="778" y="28587"/>
                  </a:cubicBezTo>
                  <a:lnTo>
                    <a:pt x="144" y="37285"/>
                  </a:lnTo>
                  <a:cubicBezTo>
                    <a:pt x="0" y="39128"/>
                    <a:pt x="29" y="41000"/>
                    <a:pt x="231" y="42844"/>
                  </a:cubicBezTo>
                  <a:cubicBezTo>
                    <a:pt x="474" y="44867"/>
                    <a:pt x="893" y="46992"/>
                    <a:pt x="1774" y="46992"/>
                  </a:cubicBezTo>
                  <a:cubicBezTo>
                    <a:pt x="1834" y="46992"/>
                    <a:pt x="1895" y="46983"/>
                    <a:pt x="1959" y="46963"/>
                  </a:cubicBezTo>
                  <a:lnTo>
                    <a:pt x="20076" y="32014"/>
                  </a:lnTo>
                  <a:lnTo>
                    <a:pt x="20652" y="25217"/>
                  </a:lnTo>
                  <a:cubicBezTo>
                    <a:pt x="23970" y="28586"/>
                    <a:pt x="25292" y="29628"/>
                    <a:pt x="26896" y="29628"/>
                  </a:cubicBezTo>
                  <a:cubicBezTo>
                    <a:pt x="27130" y="29628"/>
                    <a:pt x="27369" y="29606"/>
                    <a:pt x="27622" y="29566"/>
                  </a:cubicBezTo>
                  <a:cubicBezTo>
                    <a:pt x="32605" y="28817"/>
                    <a:pt x="50059" y="13120"/>
                    <a:pt x="50059" y="13120"/>
                  </a:cubicBezTo>
                  <a:cubicBezTo>
                    <a:pt x="50059" y="13120"/>
                    <a:pt x="45134" y="7791"/>
                    <a:pt x="44904" y="7302"/>
                  </a:cubicBezTo>
                  <a:cubicBezTo>
                    <a:pt x="44900" y="7292"/>
                    <a:pt x="44890" y="7287"/>
                    <a:pt x="44876" y="7287"/>
                  </a:cubicBezTo>
                  <a:cubicBezTo>
                    <a:pt x="44164" y="7287"/>
                    <a:pt x="31082" y="18831"/>
                    <a:pt x="28429" y="19226"/>
                  </a:cubicBezTo>
                  <a:lnTo>
                    <a:pt x="20508" y="8914"/>
                  </a:lnTo>
                  <a:cubicBezTo>
                    <a:pt x="20508" y="8914"/>
                    <a:pt x="18837" y="6293"/>
                    <a:pt x="15323" y="1829"/>
                  </a:cubicBezTo>
                  <a:cubicBezTo>
                    <a:pt x="14349" y="595"/>
                    <a:pt x="12639" y="1"/>
                    <a:pt x="1087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43"/>
            <p:cNvSpPr/>
            <p:nvPr/>
          </p:nvSpPr>
          <p:spPr>
            <a:xfrm>
              <a:off x="6118150" y="3847575"/>
              <a:ext cx="136125" cy="159150"/>
            </a:xfrm>
            <a:custGeom>
              <a:avLst/>
              <a:gdLst/>
              <a:ahLst/>
              <a:cxnLst/>
              <a:rect l="l" t="t" r="r" b="b"/>
              <a:pathLst>
                <a:path w="5445" h="6366" extrusionOk="0">
                  <a:moveTo>
                    <a:pt x="1" y="0"/>
                  </a:moveTo>
                  <a:lnTo>
                    <a:pt x="1" y="0"/>
                  </a:lnTo>
                  <a:cubicBezTo>
                    <a:pt x="145" y="375"/>
                    <a:pt x="346" y="749"/>
                    <a:pt x="605" y="1095"/>
                  </a:cubicBezTo>
                  <a:cubicBezTo>
                    <a:pt x="1124" y="1930"/>
                    <a:pt x="1729" y="2737"/>
                    <a:pt x="2362" y="3486"/>
                  </a:cubicBezTo>
                  <a:cubicBezTo>
                    <a:pt x="3025" y="4234"/>
                    <a:pt x="3716" y="4954"/>
                    <a:pt x="4465" y="5617"/>
                  </a:cubicBezTo>
                  <a:cubicBezTo>
                    <a:pt x="4753" y="5905"/>
                    <a:pt x="5070" y="6164"/>
                    <a:pt x="5444" y="6366"/>
                  </a:cubicBezTo>
                  <a:cubicBezTo>
                    <a:pt x="5156" y="6049"/>
                    <a:pt x="4868" y="5761"/>
                    <a:pt x="4551" y="5502"/>
                  </a:cubicBezTo>
                  <a:cubicBezTo>
                    <a:pt x="4004" y="4954"/>
                    <a:pt x="3226" y="4206"/>
                    <a:pt x="2506" y="3342"/>
                  </a:cubicBezTo>
                  <a:cubicBezTo>
                    <a:pt x="1786" y="2449"/>
                    <a:pt x="1153" y="1613"/>
                    <a:pt x="721" y="980"/>
                  </a:cubicBezTo>
                  <a:cubicBezTo>
                    <a:pt x="490" y="634"/>
                    <a:pt x="260" y="317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43"/>
            <p:cNvSpPr/>
            <p:nvPr/>
          </p:nvSpPr>
          <p:spPr>
            <a:xfrm>
              <a:off x="5750925" y="4105350"/>
              <a:ext cx="20900" cy="102275"/>
            </a:xfrm>
            <a:custGeom>
              <a:avLst/>
              <a:gdLst/>
              <a:ahLst/>
              <a:cxnLst/>
              <a:rect l="l" t="t" r="r" b="b"/>
              <a:pathLst>
                <a:path w="836" h="4091" extrusionOk="0">
                  <a:moveTo>
                    <a:pt x="778" y="1"/>
                  </a:moveTo>
                  <a:lnTo>
                    <a:pt x="778" y="1"/>
                  </a:lnTo>
                  <a:cubicBezTo>
                    <a:pt x="720" y="1"/>
                    <a:pt x="519" y="894"/>
                    <a:pt x="317" y="2017"/>
                  </a:cubicBezTo>
                  <a:cubicBezTo>
                    <a:pt x="115" y="3140"/>
                    <a:pt x="0" y="4091"/>
                    <a:pt x="58" y="4091"/>
                  </a:cubicBezTo>
                  <a:cubicBezTo>
                    <a:pt x="115" y="4091"/>
                    <a:pt x="346" y="3198"/>
                    <a:pt x="548" y="2075"/>
                  </a:cubicBezTo>
                  <a:cubicBezTo>
                    <a:pt x="720" y="922"/>
                    <a:pt x="836" y="30"/>
                    <a:pt x="7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43"/>
            <p:cNvSpPr/>
            <p:nvPr/>
          </p:nvSpPr>
          <p:spPr>
            <a:xfrm>
              <a:off x="5769650" y="4106775"/>
              <a:ext cx="27375" cy="90050"/>
            </a:xfrm>
            <a:custGeom>
              <a:avLst/>
              <a:gdLst/>
              <a:ahLst/>
              <a:cxnLst/>
              <a:rect l="l" t="t" r="r" b="b"/>
              <a:pathLst>
                <a:path w="1095" h="3602" extrusionOk="0">
                  <a:moveTo>
                    <a:pt x="90" y="1"/>
                  </a:moveTo>
                  <a:cubicBezTo>
                    <a:pt x="89" y="1"/>
                    <a:pt x="88" y="1"/>
                    <a:pt x="87" y="1"/>
                  </a:cubicBezTo>
                  <a:cubicBezTo>
                    <a:pt x="0" y="30"/>
                    <a:pt x="173" y="837"/>
                    <a:pt x="432" y="1845"/>
                  </a:cubicBezTo>
                  <a:cubicBezTo>
                    <a:pt x="720" y="2824"/>
                    <a:pt x="979" y="3602"/>
                    <a:pt x="1037" y="3602"/>
                  </a:cubicBezTo>
                  <a:cubicBezTo>
                    <a:pt x="1095" y="3602"/>
                    <a:pt x="951" y="2766"/>
                    <a:pt x="663" y="1787"/>
                  </a:cubicBezTo>
                  <a:cubicBezTo>
                    <a:pt x="408" y="797"/>
                    <a:pt x="153" y="1"/>
                    <a:pt x="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43"/>
            <p:cNvSpPr/>
            <p:nvPr/>
          </p:nvSpPr>
          <p:spPr>
            <a:xfrm>
              <a:off x="5305925" y="3892950"/>
              <a:ext cx="280125" cy="370850"/>
            </a:xfrm>
            <a:custGeom>
              <a:avLst/>
              <a:gdLst/>
              <a:ahLst/>
              <a:cxnLst/>
              <a:rect l="l" t="t" r="r" b="b"/>
              <a:pathLst>
                <a:path w="11205" h="14834" extrusionOk="0">
                  <a:moveTo>
                    <a:pt x="0" y="0"/>
                  </a:moveTo>
                  <a:cubicBezTo>
                    <a:pt x="87" y="230"/>
                    <a:pt x="231" y="432"/>
                    <a:pt x="346" y="634"/>
                  </a:cubicBezTo>
                  <a:cubicBezTo>
                    <a:pt x="605" y="1008"/>
                    <a:pt x="1008" y="1584"/>
                    <a:pt x="1469" y="2275"/>
                  </a:cubicBezTo>
                  <a:cubicBezTo>
                    <a:pt x="2449" y="3658"/>
                    <a:pt x="3831" y="5530"/>
                    <a:pt x="5386" y="7575"/>
                  </a:cubicBezTo>
                  <a:cubicBezTo>
                    <a:pt x="6942" y="9620"/>
                    <a:pt x="8382" y="11435"/>
                    <a:pt x="9448" y="12760"/>
                  </a:cubicBezTo>
                  <a:cubicBezTo>
                    <a:pt x="9995" y="13393"/>
                    <a:pt x="10427" y="13912"/>
                    <a:pt x="10715" y="14286"/>
                  </a:cubicBezTo>
                  <a:cubicBezTo>
                    <a:pt x="10859" y="14488"/>
                    <a:pt x="11032" y="14661"/>
                    <a:pt x="11204" y="14833"/>
                  </a:cubicBezTo>
                  <a:cubicBezTo>
                    <a:pt x="11089" y="14603"/>
                    <a:pt x="10945" y="14401"/>
                    <a:pt x="10801" y="14228"/>
                  </a:cubicBezTo>
                  <a:lnTo>
                    <a:pt x="9592" y="12644"/>
                  </a:lnTo>
                  <a:lnTo>
                    <a:pt x="5588" y="7431"/>
                  </a:lnTo>
                  <a:cubicBezTo>
                    <a:pt x="4004" y="5386"/>
                    <a:pt x="2621" y="3514"/>
                    <a:pt x="1613" y="2160"/>
                  </a:cubicBezTo>
                  <a:lnTo>
                    <a:pt x="432" y="576"/>
                  </a:lnTo>
                  <a:cubicBezTo>
                    <a:pt x="317" y="374"/>
                    <a:pt x="144" y="173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43"/>
            <p:cNvSpPr/>
            <p:nvPr/>
          </p:nvSpPr>
          <p:spPr>
            <a:xfrm>
              <a:off x="5186400" y="4058425"/>
              <a:ext cx="61950" cy="53575"/>
            </a:xfrm>
            <a:custGeom>
              <a:avLst/>
              <a:gdLst/>
              <a:ahLst/>
              <a:cxnLst/>
              <a:rect l="l" t="t" r="r" b="b"/>
              <a:pathLst>
                <a:path w="2478" h="2143" extrusionOk="0">
                  <a:moveTo>
                    <a:pt x="69" y="0"/>
                  </a:moveTo>
                  <a:cubicBezTo>
                    <a:pt x="63" y="0"/>
                    <a:pt x="59" y="2"/>
                    <a:pt x="58" y="6"/>
                  </a:cubicBezTo>
                  <a:cubicBezTo>
                    <a:pt x="0" y="63"/>
                    <a:pt x="490" y="582"/>
                    <a:pt x="1152" y="1158"/>
                  </a:cubicBezTo>
                  <a:cubicBezTo>
                    <a:pt x="1775" y="1726"/>
                    <a:pt x="2321" y="2142"/>
                    <a:pt x="2432" y="2142"/>
                  </a:cubicBezTo>
                  <a:cubicBezTo>
                    <a:pt x="2440" y="2142"/>
                    <a:pt x="2445" y="2140"/>
                    <a:pt x="2448" y="2137"/>
                  </a:cubicBezTo>
                  <a:cubicBezTo>
                    <a:pt x="2477" y="2108"/>
                    <a:pt x="1987" y="1590"/>
                    <a:pt x="1325" y="985"/>
                  </a:cubicBezTo>
                  <a:cubicBezTo>
                    <a:pt x="702" y="416"/>
                    <a:pt x="156" y="0"/>
                    <a:pt x="6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43"/>
            <p:cNvSpPr/>
            <p:nvPr/>
          </p:nvSpPr>
          <p:spPr>
            <a:xfrm>
              <a:off x="5162625" y="4237100"/>
              <a:ext cx="46825" cy="66325"/>
            </a:xfrm>
            <a:custGeom>
              <a:avLst/>
              <a:gdLst/>
              <a:ahLst/>
              <a:cxnLst/>
              <a:rect l="l" t="t" r="r" b="b"/>
              <a:pathLst>
                <a:path w="1873" h="2653" extrusionOk="0">
                  <a:moveTo>
                    <a:pt x="1839" y="1"/>
                  </a:moveTo>
                  <a:cubicBezTo>
                    <a:pt x="1765" y="1"/>
                    <a:pt x="1341" y="539"/>
                    <a:pt x="836" y="1269"/>
                  </a:cubicBezTo>
                  <a:cubicBezTo>
                    <a:pt x="346" y="1989"/>
                    <a:pt x="1" y="2594"/>
                    <a:pt x="58" y="2651"/>
                  </a:cubicBezTo>
                  <a:cubicBezTo>
                    <a:pt x="60" y="2652"/>
                    <a:pt x="61" y="2652"/>
                    <a:pt x="63" y="2652"/>
                  </a:cubicBezTo>
                  <a:cubicBezTo>
                    <a:pt x="137" y="2652"/>
                    <a:pt x="560" y="2087"/>
                    <a:pt x="1037" y="1384"/>
                  </a:cubicBezTo>
                  <a:cubicBezTo>
                    <a:pt x="1527" y="664"/>
                    <a:pt x="1873" y="30"/>
                    <a:pt x="1844" y="2"/>
                  </a:cubicBezTo>
                  <a:cubicBezTo>
                    <a:pt x="1842" y="1"/>
                    <a:pt x="1841" y="1"/>
                    <a:pt x="183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43"/>
            <p:cNvSpPr/>
            <p:nvPr/>
          </p:nvSpPr>
          <p:spPr>
            <a:xfrm>
              <a:off x="5221675" y="4361550"/>
              <a:ext cx="42500" cy="48450"/>
            </a:xfrm>
            <a:custGeom>
              <a:avLst/>
              <a:gdLst/>
              <a:ahLst/>
              <a:cxnLst/>
              <a:rect l="l" t="t" r="r" b="b"/>
              <a:pathLst>
                <a:path w="1700" h="1938" extrusionOk="0">
                  <a:moveTo>
                    <a:pt x="44" y="1"/>
                  </a:moveTo>
                  <a:cubicBezTo>
                    <a:pt x="38" y="1"/>
                    <a:pt x="33" y="3"/>
                    <a:pt x="29" y="6"/>
                  </a:cubicBezTo>
                  <a:cubicBezTo>
                    <a:pt x="0" y="35"/>
                    <a:pt x="317" y="496"/>
                    <a:pt x="749" y="1043"/>
                  </a:cubicBezTo>
                  <a:cubicBezTo>
                    <a:pt x="1195" y="1544"/>
                    <a:pt x="1586" y="1938"/>
                    <a:pt x="1664" y="1938"/>
                  </a:cubicBezTo>
                  <a:cubicBezTo>
                    <a:pt x="1667" y="1938"/>
                    <a:pt x="1669" y="1937"/>
                    <a:pt x="1671" y="1936"/>
                  </a:cubicBezTo>
                  <a:cubicBezTo>
                    <a:pt x="1700" y="1879"/>
                    <a:pt x="1383" y="1418"/>
                    <a:pt x="922" y="899"/>
                  </a:cubicBezTo>
                  <a:cubicBezTo>
                    <a:pt x="518" y="387"/>
                    <a:pt x="138" y="1"/>
                    <a:pt x="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43"/>
            <p:cNvSpPr/>
            <p:nvPr/>
          </p:nvSpPr>
          <p:spPr>
            <a:xfrm>
              <a:off x="5103575" y="4520625"/>
              <a:ext cx="54750" cy="35700"/>
            </a:xfrm>
            <a:custGeom>
              <a:avLst/>
              <a:gdLst/>
              <a:ahLst/>
              <a:cxnLst/>
              <a:rect l="l" t="t" r="r" b="b"/>
              <a:pathLst>
                <a:path w="2190" h="1428" extrusionOk="0">
                  <a:moveTo>
                    <a:pt x="2140" y="1"/>
                  </a:moveTo>
                  <a:cubicBezTo>
                    <a:pt x="2035" y="1"/>
                    <a:pt x="1560" y="248"/>
                    <a:pt x="1038" y="614"/>
                  </a:cubicBezTo>
                  <a:cubicBezTo>
                    <a:pt x="433" y="1017"/>
                    <a:pt x="1" y="1391"/>
                    <a:pt x="30" y="1420"/>
                  </a:cubicBezTo>
                  <a:cubicBezTo>
                    <a:pt x="35" y="1425"/>
                    <a:pt x="43" y="1427"/>
                    <a:pt x="54" y="1427"/>
                  </a:cubicBezTo>
                  <a:cubicBezTo>
                    <a:pt x="172" y="1427"/>
                    <a:pt x="626" y="1157"/>
                    <a:pt x="1153" y="815"/>
                  </a:cubicBezTo>
                  <a:cubicBezTo>
                    <a:pt x="1758" y="412"/>
                    <a:pt x="2190" y="38"/>
                    <a:pt x="2161" y="9"/>
                  </a:cubicBezTo>
                  <a:cubicBezTo>
                    <a:pt x="2158" y="3"/>
                    <a:pt x="2151" y="1"/>
                    <a:pt x="21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43"/>
            <p:cNvSpPr/>
            <p:nvPr/>
          </p:nvSpPr>
          <p:spPr>
            <a:xfrm>
              <a:off x="5256225" y="4492750"/>
              <a:ext cx="49725" cy="57075"/>
            </a:xfrm>
            <a:custGeom>
              <a:avLst/>
              <a:gdLst/>
              <a:ahLst/>
              <a:cxnLst/>
              <a:rect l="l" t="t" r="r" b="b"/>
              <a:pathLst>
                <a:path w="1989" h="2283" extrusionOk="0">
                  <a:moveTo>
                    <a:pt x="87" y="1"/>
                  </a:moveTo>
                  <a:cubicBezTo>
                    <a:pt x="1" y="29"/>
                    <a:pt x="260" y="692"/>
                    <a:pt x="807" y="1325"/>
                  </a:cubicBezTo>
                  <a:cubicBezTo>
                    <a:pt x="1315" y="1940"/>
                    <a:pt x="1848" y="2282"/>
                    <a:pt x="1968" y="2282"/>
                  </a:cubicBezTo>
                  <a:cubicBezTo>
                    <a:pt x="1977" y="2282"/>
                    <a:pt x="1984" y="2280"/>
                    <a:pt x="1988" y="2276"/>
                  </a:cubicBezTo>
                  <a:cubicBezTo>
                    <a:pt x="1988" y="2218"/>
                    <a:pt x="1527" y="1815"/>
                    <a:pt x="980" y="1181"/>
                  </a:cubicBezTo>
                  <a:cubicBezTo>
                    <a:pt x="462" y="577"/>
                    <a:pt x="145" y="1"/>
                    <a:pt x="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43"/>
            <p:cNvSpPr/>
            <p:nvPr/>
          </p:nvSpPr>
          <p:spPr>
            <a:xfrm>
              <a:off x="5381525" y="4445100"/>
              <a:ext cx="62675" cy="52025"/>
            </a:xfrm>
            <a:custGeom>
              <a:avLst/>
              <a:gdLst/>
              <a:ahLst/>
              <a:cxnLst/>
              <a:rect l="l" t="t" r="r" b="b"/>
              <a:pathLst>
                <a:path w="2507" h="2081" extrusionOk="0">
                  <a:moveTo>
                    <a:pt x="2438" y="0"/>
                  </a:moveTo>
                  <a:cubicBezTo>
                    <a:pt x="2350" y="0"/>
                    <a:pt x="1802" y="415"/>
                    <a:pt x="1153" y="956"/>
                  </a:cubicBezTo>
                  <a:cubicBezTo>
                    <a:pt x="490" y="1532"/>
                    <a:pt x="1" y="2022"/>
                    <a:pt x="29" y="2079"/>
                  </a:cubicBezTo>
                  <a:cubicBezTo>
                    <a:pt x="31" y="2080"/>
                    <a:pt x="34" y="2081"/>
                    <a:pt x="37" y="2081"/>
                  </a:cubicBezTo>
                  <a:cubicBezTo>
                    <a:pt x="126" y="2081"/>
                    <a:pt x="685" y="1686"/>
                    <a:pt x="1325" y="1129"/>
                  </a:cubicBezTo>
                  <a:cubicBezTo>
                    <a:pt x="1988" y="553"/>
                    <a:pt x="2506" y="63"/>
                    <a:pt x="2449" y="6"/>
                  </a:cubicBezTo>
                  <a:cubicBezTo>
                    <a:pt x="2447" y="2"/>
                    <a:pt x="2443" y="0"/>
                    <a:pt x="24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43"/>
            <p:cNvSpPr/>
            <p:nvPr/>
          </p:nvSpPr>
          <p:spPr>
            <a:xfrm>
              <a:off x="5115825" y="4603600"/>
              <a:ext cx="44675" cy="43475"/>
            </a:xfrm>
            <a:custGeom>
              <a:avLst/>
              <a:gdLst/>
              <a:ahLst/>
              <a:cxnLst/>
              <a:rect l="l" t="t" r="r" b="b"/>
              <a:pathLst>
                <a:path w="1787" h="1739" extrusionOk="0">
                  <a:moveTo>
                    <a:pt x="64" y="1"/>
                  </a:moveTo>
                  <a:cubicBezTo>
                    <a:pt x="62" y="1"/>
                    <a:pt x="60" y="1"/>
                    <a:pt x="58" y="2"/>
                  </a:cubicBezTo>
                  <a:cubicBezTo>
                    <a:pt x="0" y="31"/>
                    <a:pt x="260" y="521"/>
                    <a:pt x="749" y="1010"/>
                  </a:cubicBezTo>
                  <a:cubicBezTo>
                    <a:pt x="1168" y="1481"/>
                    <a:pt x="1610" y="1738"/>
                    <a:pt x="1731" y="1738"/>
                  </a:cubicBezTo>
                  <a:cubicBezTo>
                    <a:pt x="1743" y="1738"/>
                    <a:pt x="1752" y="1736"/>
                    <a:pt x="1757" y="1730"/>
                  </a:cubicBezTo>
                  <a:cubicBezTo>
                    <a:pt x="1786" y="1701"/>
                    <a:pt x="1383" y="1327"/>
                    <a:pt x="893" y="866"/>
                  </a:cubicBezTo>
                  <a:cubicBezTo>
                    <a:pt x="447" y="420"/>
                    <a:pt x="136" y="1"/>
                    <a:pt x="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43"/>
            <p:cNvSpPr/>
            <p:nvPr/>
          </p:nvSpPr>
          <p:spPr>
            <a:xfrm>
              <a:off x="5404575" y="4346250"/>
              <a:ext cx="63375" cy="14925"/>
            </a:xfrm>
            <a:custGeom>
              <a:avLst/>
              <a:gdLst/>
              <a:ahLst/>
              <a:cxnLst/>
              <a:rect l="l" t="t" r="r" b="b"/>
              <a:pathLst>
                <a:path w="2535" h="597" extrusionOk="0">
                  <a:moveTo>
                    <a:pt x="2476" y="1"/>
                  </a:moveTo>
                  <a:cubicBezTo>
                    <a:pt x="2313" y="1"/>
                    <a:pt x="1852" y="122"/>
                    <a:pt x="1268" y="244"/>
                  </a:cubicBezTo>
                  <a:cubicBezTo>
                    <a:pt x="576" y="388"/>
                    <a:pt x="0" y="503"/>
                    <a:pt x="0" y="561"/>
                  </a:cubicBezTo>
                  <a:cubicBezTo>
                    <a:pt x="0" y="583"/>
                    <a:pt x="91" y="597"/>
                    <a:pt x="242" y="597"/>
                  </a:cubicBezTo>
                  <a:cubicBezTo>
                    <a:pt x="482" y="597"/>
                    <a:pt x="873" y="563"/>
                    <a:pt x="1296" y="474"/>
                  </a:cubicBezTo>
                  <a:cubicBezTo>
                    <a:pt x="2016" y="330"/>
                    <a:pt x="2535" y="71"/>
                    <a:pt x="2535" y="14"/>
                  </a:cubicBezTo>
                  <a:cubicBezTo>
                    <a:pt x="2526" y="5"/>
                    <a:pt x="2506" y="1"/>
                    <a:pt x="247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43"/>
            <p:cNvSpPr/>
            <p:nvPr/>
          </p:nvSpPr>
          <p:spPr>
            <a:xfrm>
              <a:off x="5339775" y="4229900"/>
              <a:ext cx="26650" cy="77100"/>
            </a:xfrm>
            <a:custGeom>
              <a:avLst/>
              <a:gdLst/>
              <a:ahLst/>
              <a:cxnLst/>
              <a:rect l="l" t="t" r="r" b="b"/>
              <a:pathLst>
                <a:path w="1066" h="3084" extrusionOk="0">
                  <a:moveTo>
                    <a:pt x="1004" y="1"/>
                  </a:moveTo>
                  <a:cubicBezTo>
                    <a:pt x="937" y="1"/>
                    <a:pt x="628" y="654"/>
                    <a:pt x="346" y="1528"/>
                  </a:cubicBezTo>
                  <a:cubicBezTo>
                    <a:pt x="173" y="2047"/>
                    <a:pt x="58" y="2565"/>
                    <a:pt x="0" y="3083"/>
                  </a:cubicBezTo>
                  <a:lnTo>
                    <a:pt x="58" y="3083"/>
                  </a:lnTo>
                  <a:cubicBezTo>
                    <a:pt x="259" y="2594"/>
                    <a:pt x="432" y="2075"/>
                    <a:pt x="576" y="1586"/>
                  </a:cubicBezTo>
                  <a:cubicBezTo>
                    <a:pt x="835" y="722"/>
                    <a:pt x="1066" y="30"/>
                    <a:pt x="1008" y="2"/>
                  </a:cubicBezTo>
                  <a:cubicBezTo>
                    <a:pt x="1007" y="1"/>
                    <a:pt x="1006" y="1"/>
                    <a:pt x="10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43"/>
            <p:cNvSpPr/>
            <p:nvPr/>
          </p:nvSpPr>
          <p:spPr>
            <a:xfrm>
              <a:off x="5344800" y="4110250"/>
              <a:ext cx="64125" cy="45675"/>
            </a:xfrm>
            <a:custGeom>
              <a:avLst/>
              <a:gdLst/>
              <a:ahLst/>
              <a:cxnLst/>
              <a:rect l="l" t="t" r="r" b="b"/>
              <a:pathLst>
                <a:path w="2565" h="1827" extrusionOk="0">
                  <a:moveTo>
                    <a:pt x="48" y="1"/>
                  </a:moveTo>
                  <a:cubicBezTo>
                    <a:pt x="40" y="1"/>
                    <a:pt x="33" y="2"/>
                    <a:pt x="29" y="6"/>
                  </a:cubicBezTo>
                  <a:cubicBezTo>
                    <a:pt x="1" y="64"/>
                    <a:pt x="519" y="525"/>
                    <a:pt x="1210" y="1014"/>
                  </a:cubicBezTo>
                  <a:cubicBezTo>
                    <a:pt x="1854" y="1471"/>
                    <a:pt x="2423" y="1827"/>
                    <a:pt x="2521" y="1827"/>
                  </a:cubicBezTo>
                  <a:cubicBezTo>
                    <a:pt x="2529" y="1827"/>
                    <a:pt x="2533" y="1825"/>
                    <a:pt x="2535" y="1821"/>
                  </a:cubicBezTo>
                  <a:cubicBezTo>
                    <a:pt x="2564" y="1763"/>
                    <a:pt x="2046" y="1331"/>
                    <a:pt x="1354" y="813"/>
                  </a:cubicBezTo>
                  <a:cubicBezTo>
                    <a:pt x="710" y="357"/>
                    <a:pt x="166" y="1"/>
                    <a:pt x="4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43"/>
            <p:cNvSpPr/>
            <p:nvPr/>
          </p:nvSpPr>
          <p:spPr>
            <a:xfrm>
              <a:off x="5279275" y="3992275"/>
              <a:ext cx="41800" cy="55525"/>
            </a:xfrm>
            <a:custGeom>
              <a:avLst/>
              <a:gdLst/>
              <a:ahLst/>
              <a:cxnLst/>
              <a:rect l="l" t="t" r="r" b="b"/>
              <a:pathLst>
                <a:path w="1672" h="2221" extrusionOk="0">
                  <a:moveTo>
                    <a:pt x="1610" y="1"/>
                  </a:moveTo>
                  <a:cubicBezTo>
                    <a:pt x="1564" y="1"/>
                    <a:pt x="1198" y="480"/>
                    <a:pt x="778" y="1067"/>
                  </a:cubicBezTo>
                  <a:cubicBezTo>
                    <a:pt x="346" y="1672"/>
                    <a:pt x="1" y="2162"/>
                    <a:pt x="29" y="2220"/>
                  </a:cubicBezTo>
                  <a:cubicBezTo>
                    <a:pt x="31" y="2220"/>
                    <a:pt x="33" y="2221"/>
                    <a:pt x="36" y="2221"/>
                  </a:cubicBezTo>
                  <a:cubicBezTo>
                    <a:pt x="114" y="2221"/>
                    <a:pt x="534" y="1797"/>
                    <a:pt x="980" y="1211"/>
                  </a:cubicBezTo>
                  <a:cubicBezTo>
                    <a:pt x="1412" y="607"/>
                    <a:pt x="1671" y="31"/>
                    <a:pt x="1614" y="2"/>
                  </a:cubicBezTo>
                  <a:cubicBezTo>
                    <a:pt x="1613" y="1"/>
                    <a:pt x="1612" y="1"/>
                    <a:pt x="16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43"/>
            <p:cNvSpPr/>
            <p:nvPr/>
          </p:nvSpPr>
          <p:spPr>
            <a:xfrm>
              <a:off x="5182800" y="3895825"/>
              <a:ext cx="8650" cy="74900"/>
            </a:xfrm>
            <a:custGeom>
              <a:avLst/>
              <a:gdLst/>
              <a:ahLst/>
              <a:cxnLst/>
              <a:rect l="l" t="t" r="r" b="b"/>
              <a:pathLst>
                <a:path w="346" h="2996" extrusionOk="0">
                  <a:moveTo>
                    <a:pt x="288" y="0"/>
                  </a:moveTo>
                  <a:cubicBezTo>
                    <a:pt x="230" y="0"/>
                    <a:pt x="115" y="663"/>
                    <a:pt x="58" y="1469"/>
                  </a:cubicBezTo>
                  <a:cubicBezTo>
                    <a:pt x="0" y="2304"/>
                    <a:pt x="0" y="2996"/>
                    <a:pt x="58" y="2996"/>
                  </a:cubicBezTo>
                  <a:cubicBezTo>
                    <a:pt x="115" y="2996"/>
                    <a:pt x="230" y="2333"/>
                    <a:pt x="288" y="1498"/>
                  </a:cubicBezTo>
                  <a:cubicBezTo>
                    <a:pt x="346" y="663"/>
                    <a:pt x="346" y="0"/>
                    <a:pt x="2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43"/>
            <p:cNvSpPr/>
            <p:nvPr/>
          </p:nvSpPr>
          <p:spPr>
            <a:xfrm>
              <a:off x="5128075" y="4134150"/>
              <a:ext cx="5775" cy="80675"/>
            </a:xfrm>
            <a:custGeom>
              <a:avLst/>
              <a:gdLst/>
              <a:ahLst/>
              <a:cxnLst/>
              <a:rect l="l" t="t" r="r" b="b"/>
              <a:pathLst>
                <a:path w="231" h="3227" extrusionOk="0">
                  <a:moveTo>
                    <a:pt x="86" y="1"/>
                  </a:moveTo>
                  <a:cubicBezTo>
                    <a:pt x="29" y="1"/>
                    <a:pt x="0" y="721"/>
                    <a:pt x="0" y="1614"/>
                  </a:cubicBezTo>
                  <a:cubicBezTo>
                    <a:pt x="0" y="2507"/>
                    <a:pt x="86" y="3227"/>
                    <a:pt x="144" y="3227"/>
                  </a:cubicBezTo>
                  <a:cubicBezTo>
                    <a:pt x="202" y="3227"/>
                    <a:pt x="230" y="2507"/>
                    <a:pt x="230" y="1614"/>
                  </a:cubicBezTo>
                  <a:cubicBezTo>
                    <a:pt x="230" y="721"/>
                    <a:pt x="144" y="1"/>
                    <a:pt x="8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43"/>
            <p:cNvSpPr/>
            <p:nvPr/>
          </p:nvSpPr>
          <p:spPr>
            <a:xfrm>
              <a:off x="5108625" y="4399825"/>
              <a:ext cx="17300" cy="49750"/>
            </a:xfrm>
            <a:custGeom>
              <a:avLst/>
              <a:gdLst/>
              <a:ahLst/>
              <a:cxnLst/>
              <a:rect l="l" t="t" r="r" b="b"/>
              <a:pathLst>
                <a:path w="692" h="1990" extrusionOk="0">
                  <a:moveTo>
                    <a:pt x="64" y="1"/>
                  </a:moveTo>
                  <a:cubicBezTo>
                    <a:pt x="62" y="1"/>
                    <a:pt x="60" y="1"/>
                    <a:pt x="58" y="2"/>
                  </a:cubicBezTo>
                  <a:cubicBezTo>
                    <a:pt x="0" y="31"/>
                    <a:pt x="58" y="463"/>
                    <a:pt x="231" y="1039"/>
                  </a:cubicBezTo>
                  <a:cubicBezTo>
                    <a:pt x="375" y="1586"/>
                    <a:pt x="576" y="1989"/>
                    <a:pt x="634" y="1989"/>
                  </a:cubicBezTo>
                  <a:cubicBezTo>
                    <a:pt x="692" y="1961"/>
                    <a:pt x="605" y="1529"/>
                    <a:pt x="461" y="952"/>
                  </a:cubicBezTo>
                  <a:cubicBezTo>
                    <a:pt x="294" y="423"/>
                    <a:pt x="127" y="1"/>
                    <a:pt x="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43"/>
            <p:cNvSpPr/>
            <p:nvPr/>
          </p:nvSpPr>
          <p:spPr>
            <a:xfrm>
              <a:off x="5251925" y="3787050"/>
              <a:ext cx="60500" cy="56250"/>
            </a:xfrm>
            <a:custGeom>
              <a:avLst/>
              <a:gdLst/>
              <a:ahLst/>
              <a:cxnLst/>
              <a:rect l="l" t="t" r="r" b="b"/>
              <a:pathLst>
                <a:path w="2420" h="2250" extrusionOk="0">
                  <a:moveTo>
                    <a:pt x="2356" y="1"/>
                  </a:moveTo>
                  <a:cubicBezTo>
                    <a:pt x="2288" y="1"/>
                    <a:pt x="1677" y="370"/>
                    <a:pt x="1066" y="981"/>
                  </a:cubicBezTo>
                  <a:cubicBezTo>
                    <a:pt x="432" y="1586"/>
                    <a:pt x="0" y="2220"/>
                    <a:pt x="58" y="2249"/>
                  </a:cubicBezTo>
                  <a:cubicBezTo>
                    <a:pt x="59" y="2249"/>
                    <a:pt x="61" y="2250"/>
                    <a:pt x="63" y="2250"/>
                  </a:cubicBezTo>
                  <a:cubicBezTo>
                    <a:pt x="141" y="2250"/>
                    <a:pt x="622" y="1743"/>
                    <a:pt x="1239" y="1154"/>
                  </a:cubicBezTo>
                  <a:cubicBezTo>
                    <a:pt x="1843" y="520"/>
                    <a:pt x="2420" y="60"/>
                    <a:pt x="2362" y="2"/>
                  </a:cubicBezTo>
                  <a:cubicBezTo>
                    <a:pt x="2361" y="1"/>
                    <a:pt x="2359" y="1"/>
                    <a:pt x="235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43"/>
            <p:cNvSpPr/>
            <p:nvPr/>
          </p:nvSpPr>
          <p:spPr>
            <a:xfrm>
              <a:off x="5229600" y="3687725"/>
              <a:ext cx="7225" cy="73475"/>
            </a:xfrm>
            <a:custGeom>
              <a:avLst/>
              <a:gdLst/>
              <a:ahLst/>
              <a:cxnLst/>
              <a:rect l="l" t="t" r="r" b="b"/>
              <a:pathLst>
                <a:path w="289" h="2939" extrusionOk="0">
                  <a:moveTo>
                    <a:pt x="202" y="0"/>
                  </a:moveTo>
                  <a:cubicBezTo>
                    <a:pt x="144" y="0"/>
                    <a:pt x="58" y="634"/>
                    <a:pt x="29" y="1440"/>
                  </a:cubicBezTo>
                  <a:cubicBezTo>
                    <a:pt x="0" y="2276"/>
                    <a:pt x="29" y="2938"/>
                    <a:pt x="87" y="2938"/>
                  </a:cubicBezTo>
                  <a:cubicBezTo>
                    <a:pt x="173" y="2938"/>
                    <a:pt x="231" y="2276"/>
                    <a:pt x="259" y="1469"/>
                  </a:cubicBezTo>
                  <a:cubicBezTo>
                    <a:pt x="288" y="663"/>
                    <a:pt x="288" y="0"/>
                    <a:pt x="2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43"/>
            <p:cNvSpPr/>
            <p:nvPr/>
          </p:nvSpPr>
          <p:spPr>
            <a:xfrm>
              <a:off x="5364975" y="3693275"/>
              <a:ext cx="62650" cy="41400"/>
            </a:xfrm>
            <a:custGeom>
              <a:avLst/>
              <a:gdLst/>
              <a:ahLst/>
              <a:cxnLst/>
              <a:rect l="l" t="t" r="r" b="b"/>
              <a:pathLst>
                <a:path w="2506" h="1656" extrusionOk="0">
                  <a:moveTo>
                    <a:pt x="52" y="1"/>
                  </a:moveTo>
                  <a:cubicBezTo>
                    <a:pt x="39" y="1"/>
                    <a:pt x="32" y="3"/>
                    <a:pt x="29" y="9"/>
                  </a:cubicBezTo>
                  <a:cubicBezTo>
                    <a:pt x="0" y="66"/>
                    <a:pt x="547" y="412"/>
                    <a:pt x="1210" y="844"/>
                  </a:cubicBezTo>
                  <a:cubicBezTo>
                    <a:pt x="1830" y="1275"/>
                    <a:pt x="2349" y="1656"/>
                    <a:pt x="2436" y="1656"/>
                  </a:cubicBezTo>
                  <a:cubicBezTo>
                    <a:pt x="2442" y="1656"/>
                    <a:pt x="2446" y="1654"/>
                    <a:pt x="2448" y="1650"/>
                  </a:cubicBezTo>
                  <a:cubicBezTo>
                    <a:pt x="2506" y="1593"/>
                    <a:pt x="2016" y="1132"/>
                    <a:pt x="1354" y="671"/>
                  </a:cubicBezTo>
                  <a:cubicBezTo>
                    <a:pt x="753" y="253"/>
                    <a:pt x="175" y="1"/>
                    <a:pt x="5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43"/>
            <p:cNvSpPr/>
            <p:nvPr/>
          </p:nvSpPr>
          <p:spPr>
            <a:xfrm>
              <a:off x="5380075" y="3795000"/>
              <a:ext cx="6525" cy="77800"/>
            </a:xfrm>
            <a:custGeom>
              <a:avLst/>
              <a:gdLst/>
              <a:ahLst/>
              <a:cxnLst/>
              <a:rect l="l" t="t" r="r" b="b"/>
              <a:pathLst>
                <a:path w="261" h="3112" extrusionOk="0">
                  <a:moveTo>
                    <a:pt x="87" y="1"/>
                  </a:moveTo>
                  <a:cubicBezTo>
                    <a:pt x="30" y="1"/>
                    <a:pt x="1" y="692"/>
                    <a:pt x="1" y="1556"/>
                  </a:cubicBezTo>
                  <a:cubicBezTo>
                    <a:pt x="30" y="2420"/>
                    <a:pt x="87" y="3112"/>
                    <a:pt x="145" y="3112"/>
                  </a:cubicBezTo>
                  <a:cubicBezTo>
                    <a:pt x="231" y="3112"/>
                    <a:pt x="260" y="2420"/>
                    <a:pt x="231" y="1556"/>
                  </a:cubicBezTo>
                  <a:cubicBezTo>
                    <a:pt x="231" y="692"/>
                    <a:pt x="174" y="1"/>
                    <a:pt x="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43"/>
            <p:cNvSpPr/>
            <p:nvPr/>
          </p:nvSpPr>
          <p:spPr>
            <a:xfrm>
              <a:off x="5430500" y="3936400"/>
              <a:ext cx="67700" cy="18050"/>
            </a:xfrm>
            <a:custGeom>
              <a:avLst/>
              <a:gdLst/>
              <a:ahLst/>
              <a:cxnLst/>
              <a:rect l="l" t="t" r="r" b="b"/>
              <a:pathLst>
                <a:path w="2708" h="722" extrusionOk="0">
                  <a:moveTo>
                    <a:pt x="250" y="1"/>
                  </a:moveTo>
                  <a:cubicBezTo>
                    <a:pt x="111" y="1"/>
                    <a:pt x="29" y="17"/>
                    <a:pt x="29" y="48"/>
                  </a:cubicBezTo>
                  <a:cubicBezTo>
                    <a:pt x="0" y="134"/>
                    <a:pt x="605" y="221"/>
                    <a:pt x="1354" y="422"/>
                  </a:cubicBezTo>
                  <a:cubicBezTo>
                    <a:pt x="1977" y="572"/>
                    <a:pt x="2515" y="722"/>
                    <a:pt x="2666" y="722"/>
                  </a:cubicBezTo>
                  <a:cubicBezTo>
                    <a:pt x="2690" y="722"/>
                    <a:pt x="2704" y="718"/>
                    <a:pt x="2708" y="710"/>
                  </a:cubicBezTo>
                  <a:cubicBezTo>
                    <a:pt x="2708" y="653"/>
                    <a:pt x="2160" y="336"/>
                    <a:pt x="1411" y="163"/>
                  </a:cubicBezTo>
                  <a:cubicBezTo>
                    <a:pt x="931" y="52"/>
                    <a:pt x="499" y="1"/>
                    <a:pt x="2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43"/>
            <p:cNvSpPr/>
            <p:nvPr/>
          </p:nvSpPr>
          <p:spPr>
            <a:xfrm>
              <a:off x="5501775" y="3805800"/>
              <a:ext cx="6500" cy="65550"/>
            </a:xfrm>
            <a:custGeom>
              <a:avLst/>
              <a:gdLst/>
              <a:ahLst/>
              <a:cxnLst/>
              <a:rect l="l" t="t" r="r" b="b"/>
              <a:pathLst>
                <a:path w="260" h="2622" extrusionOk="0">
                  <a:moveTo>
                    <a:pt x="145" y="1"/>
                  </a:moveTo>
                  <a:cubicBezTo>
                    <a:pt x="58" y="1"/>
                    <a:pt x="29" y="606"/>
                    <a:pt x="29" y="1326"/>
                  </a:cubicBezTo>
                  <a:cubicBezTo>
                    <a:pt x="1" y="1758"/>
                    <a:pt x="29" y="2190"/>
                    <a:pt x="145" y="2622"/>
                  </a:cubicBezTo>
                  <a:cubicBezTo>
                    <a:pt x="231" y="2622"/>
                    <a:pt x="260" y="2046"/>
                    <a:pt x="260" y="1326"/>
                  </a:cubicBezTo>
                  <a:cubicBezTo>
                    <a:pt x="260" y="606"/>
                    <a:pt x="202" y="1"/>
                    <a:pt x="14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43"/>
            <p:cNvSpPr/>
            <p:nvPr/>
          </p:nvSpPr>
          <p:spPr>
            <a:xfrm>
              <a:off x="5586750" y="3927500"/>
              <a:ext cx="7950" cy="82125"/>
            </a:xfrm>
            <a:custGeom>
              <a:avLst/>
              <a:gdLst/>
              <a:ahLst/>
              <a:cxnLst/>
              <a:rect l="l" t="t" r="r" b="b"/>
              <a:pathLst>
                <a:path w="318" h="3285" extrusionOk="0">
                  <a:moveTo>
                    <a:pt x="87" y="1"/>
                  </a:moveTo>
                  <a:cubicBezTo>
                    <a:pt x="29" y="1"/>
                    <a:pt x="0" y="721"/>
                    <a:pt x="29" y="1642"/>
                  </a:cubicBezTo>
                  <a:cubicBezTo>
                    <a:pt x="87" y="2564"/>
                    <a:pt x="173" y="3284"/>
                    <a:pt x="231" y="3284"/>
                  </a:cubicBezTo>
                  <a:cubicBezTo>
                    <a:pt x="288" y="3284"/>
                    <a:pt x="317" y="2564"/>
                    <a:pt x="259" y="1642"/>
                  </a:cubicBezTo>
                  <a:cubicBezTo>
                    <a:pt x="231" y="721"/>
                    <a:pt x="144" y="1"/>
                    <a:pt x="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43"/>
            <p:cNvSpPr/>
            <p:nvPr/>
          </p:nvSpPr>
          <p:spPr>
            <a:xfrm>
              <a:off x="5488825" y="4016750"/>
              <a:ext cx="38175" cy="40425"/>
            </a:xfrm>
            <a:custGeom>
              <a:avLst/>
              <a:gdLst/>
              <a:ahLst/>
              <a:cxnLst/>
              <a:rect l="l" t="t" r="r" b="b"/>
              <a:pathLst>
                <a:path w="1527" h="1617" extrusionOk="0">
                  <a:moveTo>
                    <a:pt x="38" y="0"/>
                  </a:moveTo>
                  <a:cubicBezTo>
                    <a:pt x="34" y="0"/>
                    <a:pt x="31" y="1"/>
                    <a:pt x="29" y="2"/>
                  </a:cubicBezTo>
                  <a:cubicBezTo>
                    <a:pt x="0" y="31"/>
                    <a:pt x="288" y="463"/>
                    <a:pt x="663" y="895"/>
                  </a:cubicBezTo>
                  <a:cubicBezTo>
                    <a:pt x="1049" y="1309"/>
                    <a:pt x="1409" y="1617"/>
                    <a:pt x="1464" y="1617"/>
                  </a:cubicBezTo>
                  <a:cubicBezTo>
                    <a:pt x="1466" y="1617"/>
                    <a:pt x="1468" y="1616"/>
                    <a:pt x="1469" y="1615"/>
                  </a:cubicBezTo>
                  <a:cubicBezTo>
                    <a:pt x="1527" y="1586"/>
                    <a:pt x="1239" y="1154"/>
                    <a:pt x="835" y="722"/>
                  </a:cubicBezTo>
                  <a:cubicBezTo>
                    <a:pt x="477" y="308"/>
                    <a:pt x="118" y="0"/>
                    <a:pt x="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43"/>
            <p:cNvSpPr/>
            <p:nvPr/>
          </p:nvSpPr>
          <p:spPr>
            <a:xfrm>
              <a:off x="5544250" y="4119400"/>
              <a:ext cx="65550" cy="7400"/>
            </a:xfrm>
            <a:custGeom>
              <a:avLst/>
              <a:gdLst/>
              <a:ahLst/>
              <a:cxnLst/>
              <a:rect l="l" t="t" r="r" b="b"/>
              <a:pathLst>
                <a:path w="2622" h="296" extrusionOk="0">
                  <a:moveTo>
                    <a:pt x="2244" y="0"/>
                  </a:moveTo>
                  <a:cubicBezTo>
                    <a:pt x="2010" y="0"/>
                    <a:pt x="1686" y="15"/>
                    <a:pt x="1326" y="44"/>
                  </a:cubicBezTo>
                  <a:cubicBezTo>
                    <a:pt x="606" y="101"/>
                    <a:pt x="1" y="216"/>
                    <a:pt x="30" y="274"/>
                  </a:cubicBezTo>
                  <a:cubicBezTo>
                    <a:pt x="30" y="288"/>
                    <a:pt x="174" y="296"/>
                    <a:pt x="408" y="296"/>
                  </a:cubicBezTo>
                  <a:cubicBezTo>
                    <a:pt x="642" y="296"/>
                    <a:pt x="966" y="288"/>
                    <a:pt x="1326" y="274"/>
                  </a:cubicBezTo>
                  <a:cubicBezTo>
                    <a:pt x="2046" y="216"/>
                    <a:pt x="2622" y="101"/>
                    <a:pt x="2622" y="44"/>
                  </a:cubicBezTo>
                  <a:cubicBezTo>
                    <a:pt x="2622" y="15"/>
                    <a:pt x="2478" y="0"/>
                    <a:pt x="224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43"/>
            <p:cNvSpPr/>
            <p:nvPr/>
          </p:nvSpPr>
          <p:spPr>
            <a:xfrm>
              <a:off x="5668825" y="4080150"/>
              <a:ext cx="7225" cy="72750"/>
            </a:xfrm>
            <a:custGeom>
              <a:avLst/>
              <a:gdLst/>
              <a:ahLst/>
              <a:cxnLst/>
              <a:rect l="l" t="t" r="r" b="b"/>
              <a:pathLst>
                <a:path w="289" h="2910" extrusionOk="0">
                  <a:moveTo>
                    <a:pt x="87" y="1"/>
                  </a:moveTo>
                  <a:cubicBezTo>
                    <a:pt x="30" y="1"/>
                    <a:pt x="1" y="663"/>
                    <a:pt x="30" y="1470"/>
                  </a:cubicBezTo>
                  <a:cubicBezTo>
                    <a:pt x="58" y="2276"/>
                    <a:pt x="116" y="2910"/>
                    <a:pt x="202" y="2910"/>
                  </a:cubicBezTo>
                  <a:cubicBezTo>
                    <a:pt x="260" y="2910"/>
                    <a:pt x="289" y="2218"/>
                    <a:pt x="260" y="1441"/>
                  </a:cubicBezTo>
                  <a:cubicBezTo>
                    <a:pt x="202" y="634"/>
                    <a:pt x="145" y="1"/>
                    <a:pt x="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43"/>
            <p:cNvSpPr/>
            <p:nvPr/>
          </p:nvSpPr>
          <p:spPr>
            <a:xfrm>
              <a:off x="5656600" y="4265475"/>
              <a:ext cx="79950" cy="10775"/>
            </a:xfrm>
            <a:custGeom>
              <a:avLst/>
              <a:gdLst/>
              <a:ahLst/>
              <a:cxnLst/>
              <a:rect l="l" t="t" r="r" b="b"/>
              <a:pathLst>
                <a:path w="3198" h="431" extrusionOk="0">
                  <a:moveTo>
                    <a:pt x="115" y="0"/>
                  </a:moveTo>
                  <a:cubicBezTo>
                    <a:pt x="47" y="0"/>
                    <a:pt x="7" y="6"/>
                    <a:pt x="0" y="19"/>
                  </a:cubicBezTo>
                  <a:cubicBezTo>
                    <a:pt x="0" y="48"/>
                    <a:pt x="691" y="249"/>
                    <a:pt x="1584" y="364"/>
                  </a:cubicBezTo>
                  <a:cubicBezTo>
                    <a:pt x="1962" y="413"/>
                    <a:pt x="2308" y="431"/>
                    <a:pt x="2582" y="431"/>
                  </a:cubicBezTo>
                  <a:cubicBezTo>
                    <a:pt x="2957" y="431"/>
                    <a:pt x="3197" y="398"/>
                    <a:pt x="3197" y="364"/>
                  </a:cubicBezTo>
                  <a:cubicBezTo>
                    <a:pt x="3197" y="307"/>
                    <a:pt x="2477" y="249"/>
                    <a:pt x="1584" y="134"/>
                  </a:cubicBezTo>
                  <a:cubicBezTo>
                    <a:pt x="915" y="67"/>
                    <a:pt x="349" y="0"/>
                    <a:pt x="11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43"/>
            <p:cNvSpPr/>
            <p:nvPr/>
          </p:nvSpPr>
          <p:spPr>
            <a:xfrm>
              <a:off x="5816450" y="4218400"/>
              <a:ext cx="28825" cy="72050"/>
            </a:xfrm>
            <a:custGeom>
              <a:avLst/>
              <a:gdLst/>
              <a:ahLst/>
              <a:cxnLst/>
              <a:rect l="l" t="t" r="r" b="b"/>
              <a:pathLst>
                <a:path w="1153" h="2882" extrusionOk="0">
                  <a:moveTo>
                    <a:pt x="1095" y="1"/>
                  </a:moveTo>
                  <a:cubicBezTo>
                    <a:pt x="1037" y="1"/>
                    <a:pt x="749" y="606"/>
                    <a:pt x="461" y="1383"/>
                  </a:cubicBezTo>
                  <a:cubicBezTo>
                    <a:pt x="202" y="2190"/>
                    <a:pt x="0" y="2852"/>
                    <a:pt x="87" y="2881"/>
                  </a:cubicBezTo>
                  <a:cubicBezTo>
                    <a:pt x="89" y="2882"/>
                    <a:pt x="91" y="2882"/>
                    <a:pt x="93" y="2882"/>
                  </a:cubicBezTo>
                  <a:cubicBezTo>
                    <a:pt x="184" y="2882"/>
                    <a:pt x="438" y="2258"/>
                    <a:pt x="692" y="1470"/>
                  </a:cubicBezTo>
                  <a:cubicBezTo>
                    <a:pt x="980" y="692"/>
                    <a:pt x="1152" y="30"/>
                    <a:pt x="109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43"/>
            <p:cNvSpPr/>
            <p:nvPr/>
          </p:nvSpPr>
          <p:spPr>
            <a:xfrm>
              <a:off x="5853900" y="4101375"/>
              <a:ext cx="67700" cy="19500"/>
            </a:xfrm>
            <a:custGeom>
              <a:avLst/>
              <a:gdLst/>
              <a:ahLst/>
              <a:cxnLst/>
              <a:rect l="l" t="t" r="r" b="b"/>
              <a:pathLst>
                <a:path w="2708" h="780" extrusionOk="0">
                  <a:moveTo>
                    <a:pt x="84" y="1"/>
                  </a:moveTo>
                  <a:cubicBezTo>
                    <a:pt x="48" y="1"/>
                    <a:pt x="29" y="6"/>
                    <a:pt x="29" y="16"/>
                  </a:cubicBezTo>
                  <a:cubicBezTo>
                    <a:pt x="0" y="73"/>
                    <a:pt x="605" y="304"/>
                    <a:pt x="1325" y="505"/>
                  </a:cubicBezTo>
                  <a:cubicBezTo>
                    <a:pt x="1943" y="672"/>
                    <a:pt x="2483" y="779"/>
                    <a:pt x="2652" y="779"/>
                  </a:cubicBezTo>
                  <a:cubicBezTo>
                    <a:pt x="2688" y="779"/>
                    <a:pt x="2707" y="775"/>
                    <a:pt x="2707" y="765"/>
                  </a:cubicBezTo>
                  <a:cubicBezTo>
                    <a:pt x="2707" y="707"/>
                    <a:pt x="2131" y="477"/>
                    <a:pt x="1383" y="275"/>
                  </a:cubicBezTo>
                  <a:cubicBezTo>
                    <a:pt x="788" y="108"/>
                    <a:pt x="252" y="1"/>
                    <a:pt x="8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43"/>
            <p:cNvSpPr/>
            <p:nvPr/>
          </p:nvSpPr>
          <p:spPr>
            <a:xfrm>
              <a:off x="5930925" y="4157775"/>
              <a:ext cx="54050" cy="46400"/>
            </a:xfrm>
            <a:custGeom>
              <a:avLst/>
              <a:gdLst/>
              <a:ahLst/>
              <a:cxnLst/>
              <a:rect l="l" t="t" r="r" b="b"/>
              <a:pathLst>
                <a:path w="2162" h="1856" extrusionOk="0">
                  <a:moveTo>
                    <a:pt x="2091" y="0"/>
                  </a:moveTo>
                  <a:cubicBezTo>
                    <a:pt x="2004" y="0"/>
                    <a:pt x="1519" y="359"/>
                    <a:pt x="1009" y="842"/>
                  </a:cubicBezTo>
                  <a:cubicBezTo>
                    <a:pt x="433" y="1360"/>
                    <a:pt x="1" y="1792"/>
                    <a:pt x="30" y="1850"/>
                  </a:cubicBezTo>
                  <a:cubicBezTo>
                    <a:pt x="32" y="1854"/>
                    <a:pt x="36" y="1856"/>
                    <a:pt x="42" y="1856"/>
                  </a:cubicBezTo>
                  <a:cubicBezTo>
                    <a:pt x="129" y="1856"/>
                    <a:pt x="616" y="1498"/>
                    <a:pt x="1153" y="1014"/>
                  </a:cubicBezTo>
                  <a:cubicBezTo>
                    <a:pt x="1729" y="496"/>
                    <a:pt x="2161" y="64"/>
                    <a:pt x="2103" y="6"/>
                  </a:cubicBezTo>
                  <a:cubicBezTo>
                    <a:pt x="2102" y="2"/>
                    <a:pt x="2097" y="0"/>
                    <a:pt x="209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43"/>
            <p:cNvSpPr/>
            <p:nvPr/>
          </p:nvSpPr>
          <p:spPr>
            <a:xfrm>
              <a:off x="5993575" y="3992300"/>
              <a:ext cx="16600" cy="73475"/>
            </a:xfrm>
            <a:custGeom>
              <a:avLst/>
              <a:gdLst/>
              <a:ahLst/>
              <a:cxnLst/>
              <a:rect l="l" t="t" r="r" b="b"/>
              <a:pathLst>
                <a:path w="664" h="2939" extrusionOk="0">
                  <a:moveTo>
                    <a:pt x="87" y="1"/>
                  </a:moveTo>
                  <a:cubicBezTo>
                    <a:pt x="30" y="1"/>
                    <a:pt x="1" y="663"/>
                    <a:pt x="145" y="1499"/>
                  </a:cubicBezTo>
                  <a:cubicBezTo>
                    <a:pt x="289" y="2334"/>
                    <a:pt x="548" y="2939"/>
                    <a:pt x="606" y="2939"/>
                  </a:cubicBezTo>
                  <a:cubicBezTo>
                    <a:pt x="663" y="2910"/>
                    <a:pt x="519" y="2219"/>
                    <a:pt x="375" y="1441"/>
                  </a:cubicBezTo>
                  <a:cubicBezTo>
                    <a:pt x="231" y="663"/>
                    <a:pt x="145" y="1"/>
                    <a:pt x="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43"/>
            <p:cNvSpPr/>
            <p:nvPr/>
          </p:nvSpPr>
          <p:spPr>
            <a:xfrm>
              <a:off x="6056950" y="4044750"/>
              <a:ext cx="71300" cy="67850"/>
            </a:xfrm>
            <a:custGeom>
              <a:avLst/>
              <a:gdLst/>
              <a:ahLst/>
              <a:cxnLst/>
              <a:rect l="l" t="t" r="r" b="b"/>
              <a:pathLst>
                <a:path w="2852" h="2714" extrusionOk="0">
                  <a:moveTo>
                    <a:pt x="2812" y="1"/>
                  </a:moveTo>
                  <a:cubicBezTo>
                    <a:pt x="2714" y="1"/>
                    <a:pt x="2004" y="477"/>
                    <a:pt x="1268" y="1186"/>
                  </a:cubicBezTo>
                  <a:cubicBezTo>
                    <a:pt x="490" y="1964"/>
                    <a:pt x="0" y="2655"/>
                    <a:pt x="58" y="2713"/>
                  </a:cubicBezTo>
                  <a:cubicBezTo>
                    <a:pt x="59" y="2713"/>
                    <a:pt x="59" y="2714"/>
                    <a:pt x="61" y="2714"/>
                  </a:cubicBezTo>
                  <a:cubicBezTo>
                    <a:pt x="113" y="2714"/>
                    <a:pt x="708" y="2092"/>
                    <a:pt x="1440" y="1359"/>
                  </a:cubicBezTo>
                  <a:cubicBezTo>
                    <a:pt x="2189" y="610"/>
                    <a:pt x="2852" y="63"/>
                    <a:pt x="2823" y="5"/>
                  </a:cubicBezTo>
                  <a:cubicBezTo>
                    <a:pt x="2821" y="2"/>
                    <a:pt x="2818" y="1"/>
                    <a:pt x="281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43"/>
            <p:cNvSpPr/>
            <p:nvPr/>
          </p:nvSpPr>
          <p:spPr>
            <a:xfrm>
              <a:off x="6067025" y="3975475"/>
              <a:ext cx="72750" cy="27200"/>
            </a:xfrm>
            <a:custGeom>
              <a:avLst/>
              <a:gdLst/>
              <a:ahLst/>
              <a:cxnLst/>
              <a:rect l="l" t="t" r="r" b="b"/>
              <a:pathLst>
                <a:path w="2910" h="1088" extrusionOk="0">
                  <a:moveTo>
                    <a:pt x="71" y="0"/>
                  </a:moveTo>
                  <a:cubicBezTo>
                    <a:pt x="47" y="0"/>
                    <a:pt x="33" y="4"/>
                    <a:pt x="29" y="11"/>
                  </a:cubicBezTo>
                  <a:cubicBezTo>
                    <a:pt x="1" y="69"/>
                    <a:pt x="634" y="357"/>
                    <a:pt x="1412" y="645"/>
                  </a:cubicBezTo>
                  <a:cubicBezTo>
                    <a:pt x="2115" y="921"/>
                    <a:pt x="2687" y="1088"/>
                    <a:pt x="2841" y="1088"/>
                  </a:cubicBezTo>
                  <a:cubicBezTo>
                    <a:pt x="2864" y="1088"/>
                    <a:pt x="2877" y="1084"/>
                    <a:pt x="2881" y="1077"/>
                  </a:cubicBezTo>
                  <a:cubicBezTo>
                    <a:pt x="2910" y="1019"/>
                    <a:pt x="2276" y="731"/>
                    <a:pt x="1498" y="443"/>
                  </a:cubicBezTo>
                  <a:cubicBezTo>
                    <a:pt x="820" y="167"/>
                    <a:pt x="230" y="0"/>
                    <a:pt x="7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43"/>
            <p:cNvSpPr/>
            <p:nvPr/>
          </p:nvSpPr>
          <p:spPr>
            <a:xfrm>
              <a:off x="6108800" y="3895100"/>
              <a:ext cx="20900" cy="61975"/>
            </a:xfrm>
            <a:custGeom>
              <a:avLst/>
              <a:gdLst/>
              <a:ahLst/>
              <a:cxnLst/>
              <a:rect l="l" t="t" r="r" b="b"/>
              <a:pathLst>
                <a:path w="836" h="2479" extrusionOk="0">
                  <a:moveTo>
                    <a:pt x="58" y="0"/>
                  </a:moveTo>
                  <a:lnTo>
                    <a:pt x="58" y="0"/>
                  </a:lnTo>
                  <a:cubicBezTo>
                    <a:pt x="0" y="29"/>
                    <a:pt x="115" y="605"/>
                    <a:pt x="288" y="1268"/>
                  </a:cubicBezTo>
                  <a:cubicBezTo>
                    <a:pt x="485" y="1942"/>
                    <a:pt x="681" y="2479"/>
                    <a:pt x="744" y="2479"/>
                  </a:cubicBezTo>
                  <a:cubicBezTo>
                    <a:pt x="746" y="2479"/>
                    <a:pt x="748" y="2478"/>
                    <a:pt x="749" y="2477"/>
                  </a:cubicBezTo>
                  <a:cubicBezTo>
                    <a:pt x="835" y="2449"/>
                    <a:pt x="720" y="1901"/>
                    <a:pt x="519" y="1210"/>
                  </a:cubicBezTo>
                  <a:cubicBezTo>
                    <a:pt x="317" y="548"/>
                    <a:pt x="115" y="0"/>
                    <a:pt x="5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43"/>
            <p:cNvSpPr/>
            <p:nvPr/>
          </p:nvSpPr>
          <p:spPr>
            <a:xfrm>
              <a:off x="5467925" y="4224125"/>
              <a:ext cx="39625" cy="52675"/>
            </a:xfrm>
            <a:custGeom>
              <a:avLst/>
              <a:gdLst/>
              <a:ahLst/>
              <a:cxnLst/>
              <a:rect l="l" t="t" r="r" b="b"/>
              <a:pathLst>
                <a:path w="1585" h="2107" extrusionOk="0">
                  <a:moveTo>
                    <a:pt x="65" y="1"/>
                  </a:moveTo>
                  <a:cubicBezTo>
                    <a:pt x="62" y="1"/>
                    <a:pt x="60" y="1"/>
                    <a:pt x="58" y="2"/>
                  </a:cubicBezTo>
                  <a:cubicBezTo>
                    <a:pt x="1" y="31"/>
                    <a:pt x="289" y="549"/>
                    <a:pt x="721" y="1125"/>
                  </a:cubicBezTo>
                  <a:cubicBezTo>
                    <a:pt x="1111" y="1683"/>
                    <a:pt x="1475" y="2106"/>
                    <a:pt x="1550" y="2106"/>
                  </a:cubicBezTo>
                  <a:cubicBezTo>
                    <a:pt x="1552" y="2106"/>
                    <a:pt x="1554" y="2106"/>
                    <a:pt x="1556" y="2105"/>
                  </a:cubicBezTo>
                  <a:cubicBezTo>
                    <a:pt x="1585" y="2047"/>
                    <a:pt x="1297" y="1558"/>
                    <a:pt x="894" y="981"/>
                  </a:cubicBezTo>
                  <a:cubicBezTo>
                    <a:pt x="503" y="424"/>
                    <a:pt x="140" y="1"/>
                    <a:pt x="6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43"/>
            <p:cNvSpPr/>
            <p:nvPr/>
          </p:nvSpPr>
          <p:spPr>
            <a:xfrm>
              <a:off x="5237525" y="4172025"/>
              <a:ext cx="1115400" cy="663500"/>
            </a:xfrm>
            <a:custGeom>
              <a:avLst/>
              <a:gdLst/>
              <a:ahLst/>
              <a:cxnLst/>
              <a:rect l="l" t="t" r="r" b="b"/>
              <a:pathLst>
                <a:path w="44616" h="26540" extrusionOk="0">
                  <a:moveTo>
                    <a:pt x="36276" y="1"/>
                  </a:moveTo>
                  <a:cubicBezTo>
                    <a:pt x="36166" y="1"/>
                    <a:pt x="36056" y="5"/>
                    <a:pt x="35946" y="12"/>
                  </a:cubicBezTo>
                  <a:cubicBezTo>
                    <a:pt x="35312" y="41"/>
                    <a:pt x="34707" y="214"/>
                    <a:pt x="34160" y="502"/>
                  </a:cubicBezTo>
                  <a:cubicBezTo>
                    <a:pt x="33613" y="819"/>
                    <a:pt x="33065" y="1164"/>
                    <a:pt x="32576" y="1539"/>
                  </a:cubicBezTo>
                  <a:lnTo>
                    <a:pt x="29523" y="3814"/>
                  </a:lnTo>
                  <a:cubicBezTo>
                    <a:pt x="25433" y="6896"/>
                    <a:pt x="21573" y="9949"/>
                    <a:pt x="18146" y="12772"/>
                  </a:cubicBezTo>
                  <a:cubicBezTo>
                    <a:pt x="14718" y="15623"/>
                    <a:pt x="11723" y="18302"/>
                    <a:pt x="9217" y="20577"/>
                  </a:cubicBezTo>
                  <a:cubicBezTo>
                    <a:pt x="7978" y="21672"/>
                    <a:pt x="6653" y="22536"/>
                    <a:pt x="5329" y="22680"/>
                  </a:cubicBezTo>
                  <a:cubicBezTo>
                    <a:pt x="5182" y="22694"/>
                    <a:pt x="5033" y="22701"/>
                    <a:pt x="4884" y="22701"/>
                  </a:cubicBezTo>
                  <a:cubicBezTo>
                    <a:pt x="4420" y="22701"/>
                    <a:pt x="3950" y="22631"/>
                    <a:pt x="3514" y="22478"/>
                  </a:cubicBezTo>
                  <a:cubicBezTo>
                    <a:pt x="3024" y="22306"/>
                    <a:pt x="2563" y="22046"/>
                    <a:pt x="2160" y="21758"/>
                  </a:cubicBezTo>
                  <a:cubicBezTo>
                    <a:pt x="1584" y="21326"/>
                    <a:pt x="1037" y="20837"/>
                    <a:pt x="547" y="20318"/>
                  </a:cubicBezTo>
                  <a:lnTo>
                    <a:pt x="144" y="19915"/>
                  </a:lnTo>
                  <a:cubicBezTo>
                    <a:pt x="86" y="19857"/>
                    <a:pt x="58" y="19829"/>
                    <a:pt x="0" y="19771"/>
                  </a:cubicBezTo>
                  <a:lnTo>
                    <a:pt x="0" y="19771"/>
                  </a:lnTo>
                  <a:cubicBezTo>
                    <a:pt x="29" y="19829"/>
                    <a:pt x="86" y="19886"/>
                    <a:pt x="115" y="19915"/>
                  </a:cubicBezTo>
                  <a:lnTo>
                    <a:pt x="490" y="20347"/>
                  </a:lnTo>
                  <a:cubicBezTo>
                    <a:pt x="979" y="20894"/>
                    <a:pt x="1527" y="21384"/>
                    <a:pt x="2103" y="21816"/>
                  </a:cubicBezTo>
                  <a:cubicBezTo>
                    <a:pt x="2535" y="22133"/>
                    <a:pt x="2996" y="22392"/>
                    <a:pt x="3485" y="22565"/>
                  </a:cubicBezTo>
                  <a:cubicBezTo>
                    <a:pt x="3947" y="22741"/>
                    <a:pt x="4426" y="22816"/>
                    <a:pt x="4909" y="22816"/>
                  </a:cubicBezTo>
                  <a:cubicBezTo>
                    <a:pt x="5058" y="22816"/>
                    <a:pt x="5208" y="22809"/>
                    <a:pt x="5357" y="22795"/>
                  </a:cubicBezTo>
                  <a:cubicBezTo>
                    <a:pt x="6711" y="22651"/>
                    <a:pt x="8065" y="21758"/>
                    <a:pt x="9332" y="20693"/>
                  </a:cubicBezTo>
                  <a:cubicBezTo>
                    <a:pt x="11867" y="18446"/>
                    <a:pt x="14862" y="15767"/>
                    <a:pt x="18290" y="12945"/>
                  </a:cubicBezTo>
                  <a:cubicBezTo>
                    <a:pt x="21717" y="10122"/>
                    <a:pt x="25577" y="7098"/>
                    <a:pt x="29667" y="4016"/>
                  </a:cubicBezTo>
                  <a:lnTo>
                    <a:pt x="32720" y="1712"/>
                  </a:lnTo>
                  <a:cubicBezTo>
                    <a:pt x="33209" y="1337"/>
                    <a:pt x="33728" y="992"/>
                    <a:pt x="34246" y="675"/>
                  </a:cubicBezTo>
                  <a:cubicBezTo>
                    <a:pt x="34794" y="416"/>
                    <a:pt x="35370" y="243"/>
                    <a:pt x="35946" y="214"/>
                  </a:cubicBezTo>
                  <a:cubicBezTo>
                    <a:pt x="36025" y="210"/>
                    <a:pt x="36104" y="208"/>
                    <a:pt x="36182" y="208"/>
                  </a:cubicBezTo>
                  <a:cubicBezTo>
                    <a:pt x="37280" y="208"/>
                    <a:pt x="38340" y="581"/>
                    <a:pt x="39200" y="1280"/>
                  </a:cubicBezTo>
                  <a:cubicBezTo>
                    <a:pt x="39632" y="1625"/>
                    <a:pt x="39978" y="2086"/>
                    <a:pt x="40266" y="2576"/>
                  </a:cubicBezTo>
                  <a:cubicBezTo>
                    <a:pt x="40525" y="3065"/>
                    <a:pt x="40698" y="3584"/>
                    <a:pt x="40784" y="4131"/>
                  </a:cubicBezTo>
                  <a:cubicBezTo>
                    <a:pt x="41821" y="8480"/>
                    <a:pt x="42513" y="12426"/>
                    <a:pt x="43060" y="15739"/>
                  </a:cubicBezTo>
                  <a:cubicBezTo>
                    <a:pt x="43607" y="19051"/>
                    <a:pt x="43953" y="21758"/>
                    <a:pt x="44212" y="23630"/>
                  </a:cubicBezTo>
                  <a:cubicBezTo>
                    <a:pt x="44327" y="24581"/>
                    <a:pt x="44442" y="25301"/>
                    <a:pt x="44500" y="25791"/>
                  </a:cubicBezTo>
                  <a:cubicBezTo>
                    <a:pt x="44529" y="26019"/>
                    <a:pt x="44557" y="26220"/>
                    <a:pt x="44586" y="26335"/>
                  </a:cubicBezTo>
                  <a:lnTo>
                    <a:pt x="44586" y="26335"/>
                  </a:lnTo>
                  <a:cubicBezTo>
                    <a:pt x="44581" y="26217"/>
                    <a:pt x="44555" y="26030"/>
                    <a:pt x="44529" y="25819"/>
                  </a:cubicBezTo>
                  <a:cubicBezTo>
                    <a:pt x="44471" y="25301"/>
                    <a:pt x="44385" y="24581"/>
                    <a:pt x="44298" y="23659"/>
                  </a:cubicBezTo>
                  <a:cubicBezTo>
                    <a:pt x="44068" y="21758"/>
                    <a:pt x="43722" y="19080"/>
                    <a:pt x="43204" y="15739"/>
                  </a:cubicBezTo>
                  <a:cubicBezTo>
                    <a:pt x="42685" y="12397"/>
                    <a:pt x="41994" y="8452"/>
                    <a:pt x="40986" y="4102"/>
                  </a:cubicBezTo>
                  <a:cubicBezTo>
                    <a:pt x="40900" y="3555"/>
                    <a:pt x="40698" y="3008"/>
                    <a:pt x="40439" y="2489"/>
                  </a:cubicBezTo>
                  <a:cubicBezTo>
                    <a:pt x="40151" y="1971"/>
                    <a:pt x="39776" y="1510"/>
                    <a:pt x="39344" y="1107"/>
                  </a:cubicBezTo>
                  <a:cubicBezTo>
                    <a:pt x="38479" y="399"/>
                    <a:pt x="37398" y="1"/>
                    <a:pt x="36276" y="1"/>
                  </a:cubicBezTo>
                  <a:close/>
                  <a:moveTo>
                    <a:pt x="44586" y="26335"/>
                  </a:moveTo>
                  <a:cubicBezTo>
                    <a:pt x="44586" y="26346"/>
                    <a:pt x="44586" y="26357"/>
                    <a:pt x="44586" y="26367"/>
                  </a:cubicBezTo>
                  <a:cubicBezTo>
                    <a:pt x="44586" y="26368"/>
                    <a:pt x="44586" y="26370"/>
                    <a:pt x="44586" y="26372"/>
                  </a:cubicBezTo>
                  <a:lnTo>
                    <a:pt x="44586" y="26372"/>
                  </a:lnTo>
                  <a:cubicBezTo>
                    <a:pt x="44586" y="26361"/>
                    <a:pt x="44586" y="26350"/>
                    <a:pt x="44586" y="26338"/>
                  </a:cubicBezTo>
                  <a:cubicBezTo>
                    <a:pt x="44586" y="26337"/>
                    <a:pt x="44586" y="26336"/>
                    <a:pt x="44586" y="26335"/>
                  </a:cubicBezTo>
                  <a:close/>
                  <a:moveTo>
                    <a:pt x="44586" y="26372"/>
                  </a:moveTo>
                  <a:cubicBezTo>
                    <a:pt x="44587" y="26440"/>
                    <a:pt x="44590" y="26490"/>
                    <a:pt x="44615" y="26540"/>
                  </a:cubicBezTo>
                  <a:cubicBezTo>
                    <a:pt x="44615" y="26484"/>
                    <a:pt x="44588" y="26428"/>
                    <a:pt x="44586" y="26372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43"/>
            <p:cNvSpPr/>
            <p:nvPr/>
          </p:nvSpPr>
          <p:spPr>
            <a:xfrm>
              <a:off x="6197350" y="4829025"/>
              <a:ext cx="285175" cy="15675"/>
            </a:xfrm>
            <a:custGeom>
              <a:avLst/>
              <a:gdLst/>
              <a:ahLst/>
              <a:cxnLst/>
              <a:rect l="l" t="t" r="r" b="b"/>
              <a:pathLst>
                <a:path w="11407" h="627" extrusionOk="0">
                  <a:moveTo>
                    <a:pt x="10946" y="0"/>
                  </a:moveTo>
                  <a:lnTo>
                    <a:pt x="9736" y="29"/>
                  </a:lnTo>
                  <a:lnTo>
                    <a:pt x="5675" y="173"/>
                  </a:lnTo>
                  <a:cubicBezTo>
                    <a:pt x="4120" y="231"/>
                    <a:pt x="2679" y="317"/>
                    <a:pt x="1643" y="432"/>
                  </a:cubicBezTo>
                  <a:cubicBezTo>
                    <a:pt x="1153" y="461"/>
                    <a:pt x="721" y="490"/>
                    <a:pt x="433" y="548"/>
                  </a:cubicBezTo>
                  <a:cubicBezTo>
                    <a:pt x="289" y="548"/>
                    <a:pt x="116" y="576"/>
                    <a:pt x="1" y="605"/>
                  </a:cubicBezTo>
                  <a:cubicBezTo>
                    <a:pt x="73" y="620"/>
                    <a:pt x="145" y="627"/>
                    <a:pt x="217" y="627"/>
                  </a:cubicBezTo>
                  <a:cubicBezTo>
                    <a:pt x="289" y="627"/>
                    <a:pt x="361" y="620"/>
                    <a:pt x="433" y="605"/>
                  </a:cubicBezTo>
                  <a:lnTo>
                    <a:pt x="1671" y="576"/>
                  </a:lnTo>
                  <a:lnTo>
                    <a:pt x="5704" y="404"/>
                  </a:lnTo>
                  <a:cubicBezTo>
                    <a:pt x="7288" y="317"/>
                    <a:pt x="8699" y="260"/>
                    <a:pt x="9736" y="173"/>
                  </a:cubicBezTo>
                  <a:cubicBezTo>
                    <a:pt x="10226" y="144"/>
                    <a:pt x="10658" y="116"/>
                    <a:pt x="10946" y="87"/>
                  </a:cubicBezTo>
                  <a:cubicBezTo>
                    <a:pt x="11119" y="87"/>
                    <a:pt x="11263" y="58"/>
                    <a:pt x="114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43"/>
            <p:cNvSpPr/>
            <p:nvPr/>
          </p:nvSpPr>
          <p:spPr>
            <a:xfrm>
              <a:off x="6099425" y="4286075"/>
              <a:ext cx="100125" cy="105900"/>
            </a:xfrm>
            <a:custGeom>
              <a:avLst/>
              <a:gdLst/>
              <a:ahLst/>
              <a:cxnLst/>
              <a:rect l="l" t="t" r="r" b="b"/>
              <a:pathLst>
                <a:path w="4005" h="4236" extrusionOk="0">
                  <a:moveTo>
                    <a:pt x="3944" y="1"/>
                  </a:moveTo>
                  <a:cubicBezTo>
                    <a:pt x="3867" y="1"/>
                    <a:pt x="3096" y="997"/>
                    <a:pt x="2017" y="2161"/>
                  </a:cubicBezTo>
                  <a:cubicBezTo>
                    <a:pt x="951" y="3313"/>
                    <a:pt x="1" y="4178"/>
                    <a:pt x="58" y="4235"/>
                  </a:cubicBezTo>
                  <a:cubicBezTo>
                    <a:pt x="865" y="3688"/>
                    <a:pt x="1585" y="3025"/>
                    <a:pt x="2190" y="2305"/>
                  </a:cubicBezTo>
                  <a:cubicBezTo>
                    <a:pt x="3284" y="1124"/>
                    <a:pt x="4004" y="30"/>
                    <a:pt x="3947" y="1"/>
                  </a:cubicBezTo>
                  <a:cubicBezTo>
                    <a:pt x="3946" y="1"/>
                    <a:pt x="3945" y="1"/>
                    <a:pt x="39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43"/>
            <p:cNvSpPr/>
            <p:nvPr/>
          </p:nvSpPr>
          <p:spPr>
            <a:xfrm>
              <a:off x="6111675" y="4319800"/>
              <a:ext cx="97950" cy="59325"/>
            </a:xfrm>
            <a:custGeom>
              <a:avLst/>
              <a:gdLst/>
              <a:ahLst/>
              <a:cxnLst/>
              <a:rect l="l" t="t" r="r" b="b"/>
              <a:pathLst>
                <a:path w="3918" h="2373" extrusionOk="0">
                  <a:moveTo>
                    <a:pt x="3874" y="1"/>
                  </a:moveTo>
                  <a:cubicBezTo>
                    <a:pt x="3749" y="1"/>
                    <a:pt x="2874" y="420"/>
                    <a:pt x="1872" y="1043"/>
                  </a:cubicBezTo>
                  <a:cubicBezTo>
                    <a:pt x="807" y="1705"/>
                    <a:pt x="0" y="2339"/>
                    <a:pt x="29" y="2368"/>
                  </a:cubicBezTo>
                  <a:cubicBezTo>
                    <a:pt x="32" y="2371"/>
                    <a:pt x="37" y="2372"/>
                    <a:pt x="44" y="2372"/>
                  </a:cubicBezTo>
                  <a:cubicBezTo>
                    <a:pt x="172" y="2372"/>
                    <a:pt x="976" y="1873"/>
                    <a:pt x="1988" y="1244"/>
                  </a:cubicBezTo>
                  <a:cubicBezTo>
                    <a:pt x="3053" y="582"/>
                    <a:pt x="3917" y="64"/>
                    <a:pt x="3889" y="6"/>
                  </a:cubicBezTo>
                  <a:cubicBezTo>
                    <a:pt x="3887" y="2"/>
                    <a:pt x="3882" y="1"/>
                    <a:pt x="387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43"/>
            <p:cNvSpPr/>
            <p:nvPr/>
          </p:nvSpPr>
          <p:spPr>
            <a:xfrm>
              <a:off x="6481075" y="4797275"/>
              <a:ext cx="662475" cy="60575"/>
            </a:xfrm>
            <a:custGeom>
              <a:avLst/>
              <a:gdLst/>
              <a:ahLst/>
              <a:cxnLst/>
              <a:rect l="l" t="t" r="r" b="b"/>
              <a:pathLst>
                <a:path w="26499" h="2423" extrusionOk="0">
                  <a:moveTo>
                    <a:pt x="2806" y="0"/>
                  </a:moveTo>
                  <a:cubicBezTo>
                    <a:pt x="2212" y="0"/>
                    <a:pt x="1624" y="25"/>
                    <a:pt x="1037" y="61"/>
                  </a:cubicBezTo>
                  <a:cubicBezTo>
                    <a:pt x="720" y="89"/>
                    <a:pt x="461" y="118"/>
                    <a:pt x="288" y="147"/>
                  </a:cubicBezTo>
                  <a:cubicBezTo>
                    <a:pt x="173" y="147"/>
                    <a:pt x="86" y="176"/>
                    <a:pt x="0" y="176"/>
                  </a:cubicBezTo>
                  <a:cubicBezTo>
                    <a:pt x="43" y="190"/>
                    <a:pt x="94" y="197"/>
                    <a:pt x="144" y="197"/>
                  </a:cubicBezTo>
                  <a:cubicBezTo>
                    <a:pt x="194" y="197"/>
                    <a:pt x="245" y="190"/>
                    <a:pt x="288" y="176"/>
                  </a:cubicBezTo>
                  <a:lnTo>
                    <a:pt x="1066" y="147"/>
                  </a:lnTo>
                  <a:cubicBezTo>
                    <a:pt x="1340" y="135"/>
                    <a:pt x="1669" y="128"/>
                    <a:pt x="2044" y="128"/>
                  </a:cubicBezTo>
                  <a:cubicBezTo>
                    <a:pt x="2574" y="128"/>
                    <a:pt x="3197" y="142"/>
                    <a:pt x="3888" y="176"/>
                  </a:cubicBezTo>
                  <a:cubicBezTo>
                    <a:pt x="6308" y="320"/>
                    <a:pt x="9591" y="723"/>
                    <a:pt x="13249" y="1126"/>
                  </a:cubicBezTo>
                  <a:lnTo>
                    <a:pt x="22610" y="2106"/>
                  </a:lnTo>
                  <a:lnTo>
                    <a:pt x="25461" y="2365"/>
                  </a:lnTo>
                  <a:lnTo>
                    <a:pt x="26239" y="2422"/>
                  </a:lnTo>
                  <a:lnTo>
                    <a:pt x="26498" y="2422"/>
                  </a:lnTo>
                  <a:cubicBezTo>
                    <a:pt x="26412" y="2394"/>
                    <a:pt x="26326" y="2394"/>
                    <a:pt x="26239" y="2394"/>
                  </a:cubicBezTo>
                  <a:lnTo>
                    <a:pt x="25461" y="2278"/>
                  </a:lnTo>
                  <a:lnTo>
                    <a:pt x="22639" y="1933"/>
                  </a:lnTo>
                  <a:lnTo>
                    <a:pt x="13278" y="896"/>
                  </a:lnTo>
                  <a:cubicBezTo>
                    <a:pt x="9620" y="493"/>
                    <a:pt x="6337" y="89"/>
                    <a:pt x="3917" y="32"/>
                  </a:cubicBezTo>
                  <a:cubicBezTo>
                    <a:pt x="3543" y="10"/>
                    <a:pt x="3173" y="0"/>
                    <a:pt x="280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43"/>
            <p:cNvSpPr/>
            <p:nvPr/>
          </p:nvSpPr>
          <p:spPr>
            <a:xfrm>
              <a:off x="7127675" y="4733975"/>
              <a:ext cx="31700" cy="247725"/>
            </a:xfrm>
            <a:custGeom>
              <a:avLst/>
              <a:gdLst/>
              <a:ahLst/>
              <a:cxnLst/>
              <a:rect l="l" t="t" r="r" b="b"/>
              <a:pathLst>
                <a:path w="1268" h="9909" extrusionOk="0">
                  <a:moveTo>
                    <a:pt x="1210" y="0"/>
                  </a:moveTo>
                  <a:cubicBezTo>
                    <a:pt x="1153" y="0"/>
                    <a:pt x="836" y="2218"/>
                    <a:pt x="519" y="4954"/>
                  </a:cubicBezTo>
                  <a:cubicBezTo>
                    <a:pt x="202" y="7691"/>
                    <a:pt x="1" y="9908"/>
                    <a:pt x="87" y="9908"/>
                  </a:cubicBezTo>
                  <a:cubicBezTo>
                    <a:pt x="87" y="9909"/>
                    <a:pt x="88" y="9909"/>
                    <a:pt x="88" y="9909"/>
                  </a:cubicBezTo>
                  <a:cubicBezTo>
                    <a:pt x="148" y="9909"/>
                    <a:pt x="435" y="7702"/>
                    <a:pt x="750" y="4983"/>
                  </a:cubicBezTo>
                  <a:cubicBezTo>
                    <a:pt x="1066" y="2247"/>
                    <a:pt x="1268" y="0"/>
                    <a:pt x="121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نتیجه گیری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6434846" y="1885014"/>
            <a:ext cx="203147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  <p:pic>
        <p:nvPicPr>
          <p:cNvPr id="106" name="Picture 10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349372"/>
            <a:ext cx="986403" cy="794054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" grpId="0" build="p"/>
      <p:bldP spid="10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2" name="Google Shape;2432;p40"/>
          <p:cNvSpPr txBox="1">
            <a:spLocks noGrp="1"/>
          </p:cNvSpPr>
          <p:nvPr>
            <p:ph type="title"/>
          </p:nvPr>
        </p:nvSpPr>
        <p:spPr>
          <a:xfrm>
            <a:off x="1950875" y="798703"/>
            <a:ext cx="5242200" cy="182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498,300,000</a:t>
            </a:r>
            <a:endParaRPr dirty="0"/>
          </a:p>
        </p:txBody>
      </p:sp>
      <p:cxnSp>
        <p:nvCxnSpPr>
          <p:cNvPr id="2433" name="Google Shape;2433;p40"/>
          <p:cNvCxnSpPr>
            <a:stCxn id="2432" idx="3"/>
          </p:cNvCxnSpPr>
          <p:nvPr/>
        </p:nvCxnSpPr>
        <p:spPr>
          <a:xfrm flipH="1">
            <a:off x="6206375" y="1711453"/>
            <a:ext cx="986700" cy="2052000"/>
          </a:xfrm>
          <a:prstGeom prst="bentConnector3">
            <a:avLst>
              <a:gd name="adj1" fmla="val -24133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6" name="TextBox 5"/>
          <p:cNvSpPr txBox="1"/>
          <p:nvPr/>
        </p:nvSpPr>
        <p:spPr>
          <a:xfrm>
            <a:off x="2105574" y="3296231"/>
            <a:ext cx="404180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32" grpId="0"/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7" name="Google Shape;2487;p42"/>
          <p:cNvGrpSpPr/>
          <p:nvPr/>
        </p:nvGrpSpPr>
        <p:grpSpPr>
          <a:xfrm>
            <a:off x="6388923" y="1763938"/>
            <a:ext cx="2119128" cy="2785685"/>
            <a:chOff x="6388923" y="1763938"/>
            <a:chExt cx="2119128" cy="2785685"/>
          </a:xfrm>
        </p:grpSpPr>
        <p:sp>
          <p:nvSpPr>
            <p:cNvPr id="2488" name="Google Shape;2488;p42"/>
            <p:cNvSpPr/>
            <p:nvPr/>
          </p:nvSpPr>
          <p:spPr>
            <a:xfrm rot="5400000">
              <a:off x="6557211" y="2543488"/>
              <a:ext cx="7475" cy="344052"/>
            </a:xfrm>
            <a:custGeom>
              <a:avLst/>
              <a:gdLst/>
              <a:ahLst/>
              <a:cxnLst/>
              <a:rect l="l" t="t" r="r" b="b"/>
              <a:pathLst>
                <a:path w="280" h="26030" extrusionOk="0">
                  <a:moveTo>
                    <a:pt x="140" y="0"/>
                  </a:moveTo>
                  <a:cubicBezTo>
                    <a:pt x="84" y="0"/>
                    <a:pt x="1" y="5831"/>
                    <a:pt x="1" y="13029"/>
                  </a:cubicBezTo>
                  <a:cubicBezTo>
                    <a:pt x="1" y="20199"/>
                    <a:pt x="84" y="26030"/>
                    <a:pt x="140" y="26030"/>
                  </a:cubicBezTo>
                  <a:cubicBezTo>
                    <a:pt x="224" y="26030"/>
                    <a:pt x="280" y="20199"/>
                    <a:pt x="280" y="13029"/>
                  </a:cubicBezTo>
                  <a:cubicBezTo>
                    <a:pt x="280" y="5831"/>
                    <a:pt x="224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89" name="Google Shape;2489;p42"/>
            <p:cNvGrpSpPr/>
            <p:nvPr/>
          </p:nvGrpSpPr>
          <p:grpSpPr>
            <a:xfrm>
              <a:off x="6563581" y="1763938"/>
              <a:ext cx="1944470" cy="2785685"/>
              <a:chOff x="3519150" y="1453075"/>
              <a:chExt cx="2803850" cy="4016850"/>
            </a:xfrm>
          </p:grpSpPr>
          <p:sp>
            <p:nvSpPr>
              <p:cNvPr id="2490" name="Google Shape;2490;p42"/>
              <p:cNvSpPr/>
              <p:nvPr/>
            </p:nvSpPr>
            <p:spPr>
              <a:xfrm>
                <a:off x="5301875" y="3814175"/>
                <a:ext cx="1021125" cy="1459050"/>
              </a:xfrm>
              <a:custGeom>
                <a:avLst/>
                <a:gdLst/>
                <a:ahLst/>
                <a:cxnLst/>
                <a:rect l="l" t="t" r="r" b="b"/>
                <a:pathLst>
                  <a:path w="40845" h="58362" extrusionOk="0">
                    <a:moveTo>
                      <a:pt x="36334" y="1"/>
                    </a:moveTo>
                    <a:cubicBezTo>
                      <a:pt x="35149" y="1"/>
                      <a:pt x="33054" y="829"/>
                      <a:pt x="30690" y="5521"/>
                    </a:cubicBezTo>
                    <a:cubicBezTo>
                      <a:pt x="27063" y="12774"/>
                      <a:pt x="25696" y="16987"/>
                      <a:pt x="25696" y="16987"/>
                    </a:cubicBezTo>
                    <a:cubicBezTo>
                      <a:pt x="25696" y="16987"/>
                      <a:pt x="25155" y="17846"/>
                      <a:pt x="24433" y="17846"/>
                    </a:cubicBezTo>
                    <a:cubicBezTo>
                      <a:pt x="24199" y="17846"/>
                      <a:pt x="23947" y="17756"/>
                      <a:pt x="23687" y="17517"/>
                    </a:cubicBezTo>
                    <a:cubicBezTo>
                      <a:pt x="22713" y="16620"/>
                      <a:pt x="21410" y="14193"/>
                      <a:pt x="19842" y="14193"/>
                    </a:cubicBezTo>
                    <a:cubicBezTo>
                      <a:pt x="19703" y="14193"/>
                      <a:pt x="19562" y="14212"/>
                      <a:pt x="19419" y="14253"/>
                    </a:cubicBezTo>
                    <a:cubicBezTo>
                      <a:pt x="17577" y="14811"/>
                      <a:pt x="16991" y="16848"/>
                      <a:pt x="17382" y="19861"/>
                    </a:cubicBezTo>
                    <a:cubicBezTo>
                      <a:pt x="17745" y="22874"/>
                      <a:pt x="18330" y="29486"/>
                      <a:pt x="18386" y="30100"/>
                    </a:cubicBezTo>
                    <a:cubicBezTo>
                      <a:pt x="18429" y="30553"/>
                      <a:pt x="18239" y="31172"/>
                      <a:pt x="17764" y="31172"/>
                    </a:cubicBezTo>
                    <a:cubicBezTo>
                      <a:pt x="17624" y="31172"/>
                      <a:pt x="17460" y="31119"/>
                      <a:pt x="17270" y="30992"/>
                    </a:cubicBezTo>
                    <a:cubicBezTo>
                      <a:pt x="16612" y="30538"/>
                      <a:pt x="13328" y="27015"/>
                      <a:pt x="10880" y="27015"/>
                    </a:cubicBezTo>
                    <a:cubicBezTo>
                      <a:pt x="10321" y="27015"/>
                      <a:pt x="9805" y="27199"/>
                      <a:pt x="9375" y="27645"/>
                    </a:cubicBezTo>
                    <a:cubicBezTo>
                      <a:pt x="7031" y="30044"/>
                      <a:pt x="9459" y="38246"/>
                      <a:pt x="9710" y="39139"/>
                    </a:cubicBezTo>
                    <a:cubicBezTo>
                      <a:pt x="9989" y="40060"/>
                      <a:pt x="9793" y="40450"/>
                      <a:pt x="9375" y="40673"/>
                    </a:cubicBezTo>
                    <a:cubicBezTo>
                      <a:pt x="9352" y="40686"/>
                      <a:pt x="9326" y="40691"/>
                      <a:pt x="9298" y="40691"/>
                    </a:cubicBezTo>
                    <a:cubicBezTo>
                      <a:pt x="8799" y="40691"/>
                      <a:pt x="7430" y="38922"/>
                      <a:pt x="6111" y="37577"/>
                    </a:cubicBezTo>
                    <a:cubicBezTo>
                      <a:pt x="5118" y="36584"/>
                      <a:pt x="3909" y="35606"/>
                      <a:pt x="2842" y="35606"/>
                    </a:cubicBezTo>
                    <a:cubicBezTo>
                      <a:pt x="2379" y="35606"/>
                      <a:pt x="1943" y="35790"/>
                      <a:pt x="1563" y="36238"/>
                    </a:cubicBezTo>
                    <a:cubicBezTo>
                      <a:pt x="336" y="37744"/>
                      <a:pt x="1" y="43910"/>
                      <a:pt x="5943" y="53898"/>
                    </a:cubicBezTo>
                    <a:lnTo>
                      <a:pt x="9012" y="58361"/>
                    </a:lnTo>
                    <a:lnTo>
                      <a:pt x="14425" y="57999"/>
                    </a:lnTo>
                    <a:cubicBezTo>
                      <a:pt x="25975" y="56548"/>
                      <a:pt x="30634" y="52475"/>
                      <a:pt x="31052" y="50578"/>
                    </a:cubicBezTo>
                    <a:cubicBezTo>
                      <a:pt x="31471" y="48708"/>
                      <a:pt x="29211" y="48067"/>
                      <a:pt x="27202" y="47844"/>
                    </a:cubicBezTo>
                    <a:cubicBezTo>
                      <a:pt x="25222" y="47620"/>
                      <a:pt x="22850" y="47648"/>
                      <a:pt x="22766" y="47174"/>
                    </a:cubicBezTo>
                    <a:cubicBezTo>
                      <a:pt x="22683" y="46700"/>
                      <a:pt x="22878" y="46309"/>
                      <a:pt x="23743" y="45946"/>
                    </a:cubicBezTo>
                    <a:cubicBezTo>
                      <a:pt x="24608" y="45584"/>
                      <a:pt x="32559" y="42459"/>
                      <a:pt x="33033" y="39139"/>
                    </a:cubicBezTo>
                    <a:cubicBezTo>
                      <a:pt x="33480" y="35791"/>
                      <a:pt x="26449" y="35261"/>
                      <a:pt x="25501" y="34954"/>
                    </a:cubicBezTo>
                    <a:cubicBezTo>
                      <a:pt x="24580" y="34619"/>
                      <a:pt x="25054" y="33838"/>
                      <a:pt x="25556" y="33531"/>
                    </a:cubicBezTo>
                    <a:cubicBezTo>
                      <a:pt x="26031" y="33197"/>
                      <a:pt x="31638" y="29570"/>
                      <a:pt x="34233" y="28007"/>
                    </a:cubicBezTo>
                    <a:cubicBezTo>
                      <a:pt x="36827" y="26473"/>
                      <a:pt x="38083" y="24743"/>
                      <a:pt x="37385" y="22958"/>
                    </a:cubicBezTo>
                    <a:cubicBezTo>
                      <a:pt x="36716" y="21256"/>
                      <a:pt x="33619" y="21814"/>
                      <a:pt x="32196" y="21590"/>
                    </a:cubicBezTo>
                    <a:cubicBezTo>
                      <a:pt x="30773" y="21367"/>
                      <a:pt x="31387" y="19693"/>
                      <a:pt x="31387" y="19693"/>
                    </a:cubicBezTo>
                    <a:cubicBezTo>
                      <a:pt x="31387" y="19693"/>
                      <a:pt x="33842" y="16039"/>
                      <a:pt x="37330" y="8701"/>
                    </a:cubicBezTo>
                    <a:cubicBezTo>
                      <a:pt x="40845" y="1364"/>
                      <a:pt x="37302" y="164"/>
                      <a:pt x="37302" y="164"/>
                    </a:cubicBezTo>
                    <a:lnTo>
                      <a:pt x="37302" y="164"/>
                    </a:lnTo>
                    <a:lnTo>
                      <a:pt x="37358" y="248"/>
                    </a:lnTo>
                    <a:cubicBezTo>
                      <a:pt x="37358" y="248"/>
                      <a:pt x="36982" y="1"/>
                      <a:pt x="36334" y="1"/>
                    </a:cubicBezTo>
                    <a:close/>
                  </a:path>
                </a:pathLst>
              </a:custGeom>
              <a:solidFill>
                <a:srgbClr val="6797FF">
                  <a:alpha val="608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1" name="Google Shape;2491;p42"/>
              <p:cNvSpPr/>
              <p:nvPr/>
            </p:nvSpPr>
            <p:spPr>
              <a:xfrm>
                <a:off x="5432300" y="3982875"/>
                <a:ext cx="721925" cy="1477975"/>
              </a:xfrm>
              <a:custGeom>
                <a:avLst/>
                <a:gdLst/>
                <a:ahLst/>
                <a:cxnLst/>
                <a:rect l="l" t="t" r="r" b="b"/>
                <a:pathLst>
                  <a:path w="28877" h="59119" extrusionOk="0">
                    <a:moveTo>
                      <a:pt x="28876" y="0"/>
                    </a:moveTo>
                    <a:lnTo>
                      <a:pt x="28793" y="140"/>
                    </a:lnTo>
                    <a:lnTo>
                      <a:pt x="28570" y="586"/>
                    </a:lnTo>
                    <a:lnTo>
                      <a:pt x="27733" y="2344"/>
                    </a:lnTo>
                    <a:cubicBezTo>
                      <a:pt x="27007" y="3850"/>
                      <a:pt x="25947" y="5998"/>
                      <a:pt x="24636" y="8677"/>
                    </a:cubicBezTo>
                    <a:cubicBezTo>
                      <a:pt x="22013" y="14061"/>
                      <a:pt x="18386" y="21455"/>
                      <a:pt x="14341" y="29601"/>
                    </a:cubicBezTo>
                    <a:cubicBezTo>
                      <a:pt x="10268" y="37748"/>
                      <a:pt x="6641" y="45169"/>
                      <a:pt x="4046" y="50525"/>
                    </a:cubicBezTo>
                    <a:cubicBezTo>
                      <a:pt x="2763" y="53232"/>
                      <a:pt x="1703" y="55408"/>
                      <a:pt x="1005" y="56914"/>
                    </a:cubicBezTo>
                    <a:lnTo>
                      <a:pt x="196" y="58672"/>
                    </a:lnTo>
                    <a:lnTo>
                      <a:pt x="1" y="59118"/>
                    </a:lnTo>
                    <a:cubicBezTo>
                      <a:pt x="57" y="59035"/>
                      <a:pt x="140" y="58867"/>
                      <a:pt x="224" y="58672"/>
                    </a:cubicBezTo>
                    <a:cubicBezTo>
                      <a:pt x="419" y="58253"/>
                      <a:pt x="726" y="57668"/>
                      <a:pt x="1089" y="56942"/>
                    </a:cubicBezTo>
                    <a:cubicBezTo>
                      <a:pt x="1814" y="55436"/>
                      <a:pt x="2875" y="53260"/>
                      <a:pt x="4158" y="50581"/>
                    </a:cubicBezTo>
                    <a:cubicBezTo>
                      <a:pt x="6780" y="45197"/>
                      <a:pt x="10435" y="37803"/>
                      <a:pt x="14481" y="29657"/>
                    </a:cubicBezTo>
                    <a:cubicBezTo>
                      <a:pt x="18526" y="21510"/>
                      <a:pt x="22181" y="14117"/>
                      <a:pt x="24775" y="8733"/>
                    </a:cubicBezTo>
                    <a:cubicBezTo>
                      <a:pt x="26059" y="6054"/>
                      <a:pt x="27119" y="3878"/>
                      <a:pt x="27816" y="2344"/>
                    </a:cubicBezTo>
                    <a:cubicBezTo>
                      <a:pt x="28151" y="1590"/>
                      <a:pt x="28430" y="1005"/>
                      <a:pt x="28625" y="614"/>
                    </a:cubicBezTo>
                    <a:cubicBezTo>
                      <a:pt x="28709" y="419"/>
                      <a:pt x="28793" y="251"/>
                      <a:pt x="28821" y="168"/>
                    </a:cubicBezTo>
                    <a:cubicBezTo>
                      <a:pt x="28876" y="56"/>
                      <a:pt x="28876" y="0"/>
                      <a:pt x="2887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2" name="Google Shape;2492;p42"/>
              <p:cNvSpPr/>
              <p:nvPr/>
            </p:nvSpPr>
            <p:spPr>
              <a:xfrm>
                <a:off x="5834050" y="4270925"/>
                <a:ext cx="62800" cy="239950"/>
              </a:xfrm>
              <a:custGeom>
                <a:avLst/>
                <a:gdLst/>
                <a:ahLst/>
                <a:cxnLst/>
                <a:rect l="l" t="t" r="r" b="b"/>
                <a:pathLst>
                  <a:path w="2512" h="9598" extrusionOk="0">
                    <a:moveTo>
                      <a:pt x="1" y="0"/>
                    </a:moveTo>
                    <a:cubicBezTo>
                      <a:pt x="1" y="140"/>
                      <a:pt x="29" y="252"/>
                      <a:pt x="84" y="391"/>
                    </a:cubicBezTo>
                    <a:cubicBezTo>
                      <a:pt x="140" y="670"/>
                      <a:pt x="224" y="1033"/>
                      <a:pt x="336" y="1423"/>
                    </a:cubicBezTo>
                    <a:cubicBezTo>
                      <a:pt x="559" y="2344"/>
                      <a:pt x="866" y="3488"/>
                      <a:pt x="1173" y="4827"/>
                    </a:cubicBezTo>
                    <a:cubicBezTo>
                      <a:pt x="1507" y="6166"/>
                      <a:pt x="1814" y="7366"/>
                      <a:pt x="2065" y="8231"/>
                    </a:cubicBezTo>
                    <a:cubicBezTo>
                      <a:pt x="2177" y="8649"/>
                      <a:pt x="2288" y="8984"/>
                      <a:pt x="2372" y="9235"/>
                    </a:cubicBezTo>
                    <a:cubicBezTo>
                      <a:pt x="2400" y="9347"/>
                      <a:pt x="2456" y="9486"/>
                      <a:pt x="2512" y="9598"/>
                    </a:cubicBezTo>
                    <a:cubicBezTo>
                      <a:pt x="2512" y="9458"/>
                      <a:pt x="2484" y="9319"/>
                      <a:pt x="2428" y="9207"/>
                    </a:cubicBezTo>
                    <a:cubicBezTo>
                      <a:pt x="2372" y="8928"/>
                      <a:pt x="2288" y="8566"/>
                      <a:pt x="2177" y="8175"/>
                    </a:cubicBezTo>
                    <a:lnTo>
                      <a:pt x="1368" y="4771"/>
                    </a:lnTo>
                    <a:cubicBezTo>
                      <a:pt x="1033" y="3432"/>
                      <a:pt x="726" y="2232"/>
                      <a:pt x="447" y="1368"/>
                    </a:cubicBezTo>
                    <a:cubicBezTo>
                      <a:pt x="336" y="949"/>
                      <a:pt x="224" y="614"/>
                      <a:pt x="140" y="363"/>
                    </a:cubicBezTo>
                    <a:cubicBezTo>
                      <a:pt x="112" y="224"/>
                      <a:pt x="57" y="112"/>
                      <a:pt x="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3" name="Google Shape;2493;p42"/>
              <p:cNvSpPr/>
              <p:nvPr/>
            </p:nvSpPr>
            <p:spPr>
              <a:xfrm>
                <a:off x="5909375" y="4431325"/>
                <a:ext cx="274150" cy="81725"/>
              </a:xfrm>
              <a:custGeom>
                <a:avLst/>
                <a:gdLst/>
                <a:ahLst/>
                <a:cxnLst/>
                <a:rect l="l" t="t" r="r" b="b"/>
                <a:pathLst>
                  <a:path w="10966" h="3269" extrusionOk="0">
                    <a:moveTo>
                      <a:pt x="10934" y="0"/>
                    </a:moveTo>
                    <a:cubicBezTo>
                      <a:pt x="10837" y="0"/>
                      <a:pt x="8394" y="661"/>
                      <a:pt x="5441" y="1536"/>
                    </a:cubicBezTo>
                    <a:cubicBezTo>
                      <a:pt x="2428" y="2456"/>
                      <a:pt x="1" y="3210"/>
                      <a:pt x="1" y="3265"/>
                    </a:cubicBezTo>
                    <a:cubicBezTo>
                      <a:pt x="1" y="3268"/>
                      <a:pt x="4" y="3269"/>
                      <a:pt x="11" y="3269"/>
                    </a:cubicBezTo>
                    <a:cubicBezTo>
                      <a:pt x="188" y="3269"/>
                      <a:pt x="2597" y="2590"/>
                      <a:pt x="5497" y="1731"/>
                    </a:cubicBezTo>
                    <a:cubicBezTo>
                      <a:pt x="8510" y="838"/>
                      <a:pt x="10965" y="57"/>
                      <a:pt x="10937" y="1"/>
                    </a:cubicBezTo>
                    <a:cubicBezTo>
                      <a:pt x="10937" y="1"/>
                      <a:pt x="10936" y="0"/>
                      <a:pt x="1093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42"/>
              <p:cNvSpPr/>
              <p:nvPr/>
            </p:nvSpPr>
            <p:spPr>
              <a:xfrm>
                <a:off x="5739900" y="4807450"/>
                <a:ext cx="252500" cy="14975"/>
              </a:xfrm>
              <a:custGeom>
                <a:avLst/>
                <a:gdLst/>
                <a:ahLst/>
                <a:cxnLst/>
                <a:rect l="l" t="t" r="r" b="b"/>
                <a:pathLst>
                  <a:path w="10100" h="599" extrusionOk="0">
                    <a:moveTo>
                      <a:pt x="9891" y="1"/>
                    </a:moveTo>
                    <a:cubicBezTo>
                      <a:pt x="9821" y="1"/>
                      <a:pt x="9751" y="8"/>
                      <a:pt x="9681" y="22"/>
                    </a:cubicBezTo>
                    <a:lnTo>
                      <a:pt x="8621" y="105"/>
                    </a:lnTo>
                    <a:cubicBezTo>
                      <a:pt x="7701" y="189"/>
                      <a:pt x="6445" y="273"/>
                      <a:pt x="5050" y="357"/>
                    </a:cubicBezTo>
                    <a:cubicBezTo>
                      <a:pt x="3655" y="412"/>
                      <a:pt x="2400" y="440"/>
                      <a:pt x="1479" y="440"/>
                    </a:cubicBezTo>
                    <a:lnTo>
                      <a:pt x="391" y="440"/>
                    </a:lnTo>
                    <a:cubicBezTo>
                      <a:pt x="252" y="440"/>
                      <a:pt x="112" y="440"/>
                      <a:pt x="0" y="468"/>
                    </a:cubicBezTo>
                    <a:cubicBezTo>
                      <a:pt x="112" y="496"/>
                      <a:pt x="252" y="524"/>
                      <a:pt x="391" y="524"/>
                    </a:cubicBezTo>
                    <a:cubicBezTo>
                      <a:pt x="642" y="552"/>
                      <a:pt x="1005" y="580"/>
                      <a:pt x="1479" y="580"/>
                    </a:cubicBezTo>
                    <a:cubicBezTo>
                      <a:pt x="1860" y="591"/>
                      <a:pt x="2299" y="598"/>
                      <a:pt x="2782" y="598"/>
                    </a:cubicBezTo>
                    <a:cubicBezTo>
                      <a:pt x="3464" y="598"/>
                      <a:pt x="4233" y="585"/>
                      <a:pt x="5050" y="552"/>
                    </a:cubicBezTo>
                    <a:cubicBezTo>
                      <a:pt x="6445" y="496"/>
                      <a:pt x="7701" y="357"/>
                      <a:pt x="8621" y="245"/>
                    </a:cubicBezTo>
                    <a:cubicBezTo>
                      <a:pt x="9068" y="189"/>
                      <a:pt x="9458" y="133"/>
                      <a:pt x="9709" y="105"/>
                    </a:cubicBezTo>
                    <a:cubicBezTo>
                      <a:pt x="9821" y="78"/>
                      <a:pt x="9960" y="50"/>
                      <a:pt x="10100" y="22"/>
                    </a:cubicBezTo>
                    <a:cubicBezTo>
                      <a:pt x="10030" y="8"/>
                      <a:pt x="9960" y="1"/>
                      <a:pt x="989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42"/>
              <p:cNvSpPr/>
              <p:nvPr/>
            </p:nvSpPr>
            <p:spPr>
              <a:xfrm>
                <a:off x="5623425" y="4614775"/>
                <a:ext cx="118600" cy="202300"/>
              </a:xfrm>
              <a:custGeom>
                <a:avLst/>
                <a:gdLst/>
                <a:ahLst/>
                <a:cxnLst/>
                <a:rect l="l" t="t" r="r" b="b"/>
                <a:pathLst>
                  <a:path w="4744" h="8092" extrusionOk="0">
                    <a:moveTo>
                      <a:pt x="0" y="1"/>
                    </a:moveTo>
                    <a:cubicBezTo>
                      <a:pt x="56" y="112"/>
                      <a:pt x="112" y="252"/>
                      <a:pt x="168" y="363"/>
                    </a:cubicBezTo>
                    <a:cubicBezTo>
                      <a:pt x="279" y="559"/>
                      <a:pt x="447" y="866"/>
                      <a:pt x="642" y="1228"/>
                    </a:cubicBezTo>
                    <a:cubicBezTo>
                      <a:pt x="1060" y="1982"/>
                      <a:pt x="1646" y="2986"/>
                      <a:pt x="2288" y="4102"/>
                    </a:cubicBezTo>
                    <a:cubicBezTo>
                      <a:pt x="2958" y="5218"/>
                      <a:pt x="3543" y="6222"/>
                      <a:pt x="3990" y="6920"/>
                    </a:cubicBezTo>
                    <a:cubicBezTo>
                      <a:pt x="4213" y="7282"/>
                      <a:pt x="4408" y="7589"/>
                      <a:pt x="4520" y="7785"/>
                    </a:cubicBezTo>
                    <a:cubicBezTo>
                      <a:pt x="4576" y="7896"/>
                      <a:pt x="4659" y="7980"/>
                      <a:pt x="4743" y="8091"/>
                    </a:cubicBezTo>
                    <a:cubicBezTo>
                      <a:pt x="4715" y="7952"/>
                      <a:pt x="4659" y="7840"/>
                      <a:pt x="4576" y="7729"/>
                    </a:cubicBezTo>
                    <a:cubicBezTo>
                      <a:pt x="4464" y="7533"/>
                      <a:pt x="4297" y="7227"/>
                      <a:pt x="4101" y="6864"/>
                    </a:cubicBezTo>
                    <a:cubicBezTo>
                      <a:pt x="3683" y="6111"/>
                      <a:pt x="3097" y="5106"/>
                      <a:pt x="2455" y="3990"/>
                    </a:cubicBezTo>
                    <a:cubicBezTo>
                      <a:pt x="1814" y="2874"/>
                      <a:pt x="1200" y="1870"/>
                      <a:pt x="754" y="1145"/>
                    </a:cubicBezTo>
                    <a:cubicBezTo>
                      <a:pt x="530" y="782"/>
                      <a:pt x="363" y="503"/>
                      <a:pt x="223" y="308"/>
                    </a:cubicBezTo>
                    <a:cubicBezTo>
                      <a:pt x="168" y="196"/>
                      <a:pt x="84" y="84"/>
                      <a:pt x="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42"/>
              <p:cNvSpPr/>
              <p:nvPr/>
            </p:nvSpPr>
            <p:spPr>
              <a:xfrm>
                <a:off x="5439975" y="4866575"/>
                <a:ext cx="154175" cy="256700"/>
              </a:xfrm>
              <a:custGeom>
                <a:avLst/>
                <a:gdLst/>
                <a:ahLst/>
                <a:cxnLst/>
                <a:rect l="l" t="t" r="r" b="b"/>
                <a:pathLst>
                  <a:path w="6167" h="1026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7" y="140"/>
                      <a:pt x="112" y="279"/>
                      <a:pt x="196" y="419"/>
                    </a:cubicBezTo>
                    <a:lnTo>
                      <a:pt x="838" y="1535"/>
                    </a:lnTo>
                    <a:cubicBezTo>
                      <a:pt x="1396" y="2483"/>
                      <a:pt x="2149" y="3767"/>
                      <a:pt x="2986" y="5190"/>
                    </a:cubicBezTo>
                    <a:cubicBezTo>
                      <a:pt x="3851" y="6612"/>
                      <a:pt x="4632" y="7868"/>
                      <a:pt x="5190" y="8789"/>
                    </a:cubicBezTo>
                    <a:lnTo>
                      <a:pt x="5888" y="9877"/>
                    </a:lnTo>
                    <a:cubicBezTo>
                      <a:pt x="5971" y="10016"/>
                      <a:pt x="6055" y="10156"/>
                      <a:pt x="6167" y="10267"/>
                    </a:cubicBezTo>
                    <a:cubicBezTo>
                      <a:pt x="6111" y="10128"/>
                      <a:pt x="6027" y="9988"/>
                      <a:pt x="5943" y="9849"/>
                    </a:cubicBezTo>
                    <a:lnTo>
                      <a:pt x="5302" y="8733"/>
                    </a:lnTo>
                    <a:cubicBezTo>
                      <a:pt x="4772" y="7784"/>
                      <a:pt x="4018" y="6501"/>
                      <a:pt x="3153" y="5078"/>
                    </a:cubicBezTo>
                    <a:cubicBezTo>
                      <a:pt x="2316" y="3683"/>
                      <a:pt x="1535" y="2400"/>
                      <a:pt x="949" y="1479"/>
                    </a:cubicBezTo>
                    <a:lnTo>
                      <a:pt x="252" y="391"/>
                    </a:lnTo>
                    <a:cubicBezTo>
                      <a:pt x="196" y="251"/>
                      <a:pt x="85" y="112"/>
                      <a:pt x="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42"/>
              <p:cNvSpPr/>
              <p:nvPr/>
            </p:nvSpPr>
            <p:spPr>
              <a:xfrm>
                <a:off x="5592025" y="5092550"/>
                <a:ext cx="319475" cy="244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978" extrusionOk="0">
                    <a:moveTo>
                      <a:pt x="12779" y="1"/>
                    </a:moveTo>
                    <a:cubicBezTo>
                      <a:pt x="12611" y="1"/>
                      <a:pt x="12444" y="1"/>
                      <a:pt x="12276" y="29"/>
                    </a:cubicBezTo>
                    <a:lnTo>
                      <a:pt x="10909" y="196"/>
                    </a:lnTo>
                    <a:cubicBezTo>
                      <a:pt x="9765" y="308"/>
                      <a:pt x="8175" y="475"/>
                      <a:pt x="6390" y="586"/>
                    </a:cubicBezTo>
                    <a:cubicBezTo>
                      <a:pt x="4632" y="726"/>
                      <a:pt x="3014" y="782"/>
                      <a:pt x="1870" y="838"/>
                    </a:cubicBezTo>
                    <a:lnTo>
                      <a:pt x="503" y="893"/>
                    </a:lnTo>
                    <a:cubicBezTo>
                      <a:pt x="336" y="893"/>
                      <a:pt x="168" y="921"/>
                      <a:pt x="1" y="949"/>
                    </a:cubicBezTo>
                    <a:cubicBezTo>
                      <a:pt x="140" y="977"/>
                      <a:pt x="308" y="977"/>
                      <a:pt x="475" y="977"/>
                    </a:cubicBezTo>
                    <a:lnTo>
                      <a:pt x="1870" y="977"/>
                    </a:lnTo>
                    <a:cubicBezTo>
                      <a:pt x="3014" y="949"/>
                      <a:pt x="4604" y="893"/>
                      <a:pt x="6390" y="782"/>
                    </a:cubicBezTo>
                    <a:cubicBezTo>
                      <a:pt x="8175" y="642"/>
                      <a:pt x="9793" y="475"/>
                      <a:pt x="10937" y="308"/>
                    </a:cubicBezTo>
                    <a:cubicBezTo>
                      <a:pt x="11495" y="224"/>
                      <a:pt x="11969" y="168"/>
                      <a:pt x="12304" y="112"/>
                    </a:cubicBezTo>
                    <a:cubicBezTo>
                      <a:pt x="12472" y="84"/>
                      <a:pt x="12611" y="56"/>
                      <a:pt x="1277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42"/>
              <p:cNvSpPr/>
              <p:nvPr/>
            </p:nvSpPr>
            <p:spPr>
              <a:xfrm>
                <a:off x="3812775" y="3743625"/>
                <a:ext cx="1487750" cy="1632125"/>
              </a:xfrm>
              <a:custGeom>
                <a:avLst/>
                <a:gdLst/>
                <a:ahLst/>
                <a:cxnLst/>
                <a:rect l="l" t="t" r="r" b="b"/>
                <a:pathLst>
                  <a:path w="59510" h="65285" extrusionOk="0">
                    <a:moveTo>
                      <a:pt x="1" y="1"/>
                    </a:moveTo>
                    <a:lnTo>
                      <a:pt x="1" y="65285"/>
                    </a:lnTo>
                    <a:lnTo>
                      <a:pt x="59509" y="65285"/>
                    </a:lnTo>
                    <a:lnTo>
                      <a:pt x="59509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42"/>
              <p:cNvSpPr/>
              <p:nvPr/>
            </p:nvSpPr>
            <p:spPr>
              <a:xfrm>
                <a:off x="3595875" y="4070050"/>
                <a:ext cx="1625825" cy="403875"/>
              </a:xfrm>
              <a:custGeom>
                <a:avLst/>
                <a:gdLst/>
                <a:ahLst/>
                <a:cxnLst/>
                <a:rect l="l" t="t" r="r" b="b"/>
                <a:pathLst>
                  <a:path w="65033" h="16155" extrusionOk="0">
                    <a:moveTo>
                      <a:pt x="0" y="1"/>
                    </a:moveTo>
                    <a:lnTo>
                      <a:pt x="0" y="16154"/>
                    </a:lnTo>
                    <a:lnTo>
                      <a:pt x="65032" y="16154"/>
                    </a:lnTo>
                    <a:lnTo>
                      <a:pt x="65032" y="1"/>
                    </a:lnTo>
                    <a:close/>
                  </a:path>
                </a:pathLst>
              </a:custGeom>
              <a:solidFill>
                <a:srgbClr val="A4C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42"/>
              <p:cNvSpPr/>
              <p:nvPr/>
            </p:nvSpPr>
            <p:spPr>
              <a:xfrm>
                <a:off x="3667700" y="4153750"/>
                <a:ext cx="3201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54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2806" y="1953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1" name="Google Shape;2501;p42"/>
              <p:cNvSpPr/>
              <p:nvPr/>
            </p:nvSpPr>
            <p:spPr>
              <a:xfrm>
                <a:off x="3667700" y="4238150"/>
                <a:ext cx="3201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2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6" y="1981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2" name="Google Shape;2502;p42"/>
              <p:cNvSpPr/>
              <p:nvPr/>
            </p:nvSpPr>
            <p:spPr>
              <a:xfrm>
                <a:off x="3667700" y="4326025"/>
                <a:ext cx="3201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54" extrusionOk="0">
                    <a:moveTo>
                      <a:pt x="1" y="1"/>
                    </a:moveTo>
                    <a:lnTo>
                      <a:pt x="1" y="1953"/>
                    </a:lnTo>
                    <a:lnTo>
                      <a:pt x="12806" y="1953"/>
                    </a:lnTo>
                    <a:lnTo>
                      <a:pt x="12806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3" name="Google Shape;2503;p42"/>
              <p:cNvSpPr/>
              <p:nvPr/>
            </p:nvSpPr>
            <p:spPr>
              <a:xfrm>
                <a:off x="4071550" y="41649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1004" y="1"/>
                    </a:moveTo>
                    <a:cubicBezTo>
                      <a:pt x="335" y="1"/>
                      <a:pt x="0" y="782"/>
                      <a:pt x="474" y="1256"/>
                    </a:cubicBezTo>
                    <a:cubicBezTo>
                      <a:pt x="628" y="1410"/>
                      <a:pt x="814" y="1479"/>
                      <a:pt x="995" y="1479"/>
                    </a:cubicBezTo>
                    <a:cubicBezTo>
                      <a:pt x="1373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100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4" name="Google Shape;2504;p42"/>
              <p:cNvSpPr/>
              <p:nvPr/>
            </p:nvSpPr>
            <p:spPr>
              <a:xfrm>
                <a:off x="4152450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1"/>
                    </a:moveTo>
                    <a:cubicBezTo>
                      <a:pt x="335" y="1"/>
                      <a:pt x="0" y="782"/>
                      <a:pt x="475" y="1256"/>
                    </a:cubicBezTo>
                    <a:cubicBezTo>
                      <a:pt x="628" y="1410"/>
                      <a:pt x="814" y="1479"/>
                      <a:pt x="995" y="1479"/>
                    </a:cubicBezTo>
                    <a:cubicBezTo>
                      <a:pt x="1373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100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42"/>
              <p:cNvSpPr/>
              <p:nvPr/>
            </p:nvSpPr>
            <p:spPr>
              <a:xfrm>
                <a:off x="4234050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1"/>
                    </a:moveTo>
                    <a:cubicBezTo>
                      <a:pt x="335" y="1"/>
                      <a:pt x="1" y="782"/>
                      <a:pt x="475" y="1256"/>
                    </a:cubicBezTo>
                    <a:cubicBezTo>
                      <a:pt x="619" y="1410"/>
                      <a:pt x="802" y="1479"/>
                      <a:pt x="983" y="1479"/>
                    </a:cubicBezTo>
                    <a:cubicBezTo>
                      <a:pt x="1360" y="1479"/>
                      <a:pt x="1730" y="1179"/>
                      <a:pt x="1730" y="726"/>
                    </a:cubicBezTo>
                    <a:cubicBezTo>
                      <a:pt x="1702" y="336"/>
                      <a:pt x="1396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42"/>
              <p:cNvSpPr/>
              <p:nvPr/>
            </p:nvSpPr>
            <p:spPr>
              <a:xfrm>
                <a:off x="4314950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1"/>
                    </a:moveTo>
                    <a:cubicBezTo>
                      <a:pt x="336" y="1"/>
                      <a:pt x="1" y="782"/>
                      <a:pt x="475" y="1256"/>
                    </a:cubicBezTo>
                    <a:cubicBezTo>
                      <a:pt x="620" y="1410"/>
                      <a:pt x="802" y="1479"/>
                      <a:pt x="983" y="1479"/>
                    </a:cubicBezTo>
                    <a:cubicBezTo>
                      <a:pt x="1361" y="1479"/>
                      <a:pt x="1731" y="1179"/>
                      <a:pt x="1731" y="726"/>
                    </a:cubicBezTo>
                    <a:cubicBezTo>
                      <a:pt x="1731" y="336"/>
                      <a:pt x="1396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42"/>
              <p:cNvSpPr/>
              <p:nvPr/>
            </p:nvSpPr>
            <p:spPr>
              <a:xfrm>
                <a:off x="4942675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1"/>
                    </a:moveTo>
                    <a:cubicBezTo>
                      <a:pt x="336" y="1"/>
                      <a:pt x="1" y="782"/>
                      <a:pt x="475" y="1256"/>
                    </a:cubicBezTo>
                    <a:cubicBezTo>
                      <a:pt x="629" y="1410"/>
                      <a:pt x="815" y="1479"/>
                      <a:pt x="996" y="1479"/>
                    </a:cubicBezTo>
                    <a:cubicBezTo>
                      <a:pt x="1374" y="1479"/>
                      <a:pt x="1731" y="1179"/>
                      <a:pt x="1731" y="726"/>
                    </a:cubicBezTo>
                    <a:cubicBezTo>
                      <a:pt x="1731" y="336"/>
                      <a:pt x="1396" y="1"/>
                      <a:pt x="100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42"/>
              <p:cNvSpPr/>
              <p:nvPr/>
            </p:nvSpPr>
            <p:spPr>
              <a:xfrm>
                <a:off x="5025675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1"/>
                    </a:moveTo>
                    <a:cubicBezTo>
                      <a:pt x="336" y="1"/>
                      <a:pt x="1" y="782"/>
                      <a:pt x="475" y="1256"/>
                    </a:cubicBezTo>
                    <a:cubicBezTo>
                      <a:pt x="620" y="1410"/>
                      <a:pt x="802" y="1479"/>
                      <a:pt x="983" y="1479"/>
                    </a:cubicBezTo>
                    <a:cubicBezTo>
                      <a:pt x="1361" y="1479"/>
                      <a:pt x="1731" y="1179"/>
                      <a:pt x="1731" y="726"/>
                    </a:cubicBezTo>
                    <a:cubicBezTo>
                      <a:pt x="1731" y="336"/>
                      <a:pt x="1396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42"/>
              <p:cNvSpPr/>
              <p:nvPr/>
            </p:nvSpPr>
            <p:spPr>
              <a:xfrm>
                <a:off x="4395875" y="41649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1"/>
                    </a:moveTo>
                    <a:cubicBezTo>
                      <a:pt x="335" y="1"/>
                      <a:pt x="0" y="782"/>
                      <a:pt x="474" y="1256"/>
                    </a:cubicBezTo>
                    <a:cubicBezTo>
                      <a:pt x="619" y="1410"/>
                      <a:pt x="802" y="1479"/>
                      <a:pt x="982" y="1479"/>
                    </a:cubicBezTo>
                    <a:cubicBezTo>
                      <a:pt x="1360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42"/>
              <p:cNvSpPr/>
              <p:nvPr/>
            </p:nvSpPr>
            <p:spPr>
              <a:xfrm>
                <a:off x="4794125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1"/>
                    </a:moveTo>
                    <a:cubicBezTo>
                      <a:pt x="335" y="1"/>
                      <a:pt x="0" y="782"/>
                      <a:pt x="475" y="1256"/>
                    </a:cubicBezTo>
                    <a:cubicBezTo>
                      <a:pt x="619" y="1410"/>
                      <a:pt x="802" y="1479"/>
                      <a:pt x="983" y="1479"/>
                    </a:cubicBezTo>
                    <a:cubicBezTo>
                      <a:pt x="1360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42"/>
              <p:cNvSpPr/>
              <p:nvPr/>
            </p:nvSpPr>
            <p:spPr>
              <a:xfrm>
                <a:off x="4476775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1"/>
                    </a:moveTo>
                    <a:cubicBezTo>
                      <a:pt x="335" y="1"/>
                      <a:pt x="0" y="782"/>
                      <a:pt x="475" y="1256"/>
                    </a:cubicBezTo>
                    <a:cubicBezTo>
                      <a:pt x="628" y="1410"/>
                      <a:pt x="814" y="1479"/>
                      <a:pt x="995" y="1479"/>
                    </a:cubicBezTo>
                    <a:cubicBezTo>
                      <a:pt x="1373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1005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42"/>
              <p:cNvSpPr/>
              <p:nvPr/>
            </p:nvSpPr>
            <p:spPr>
              <a:xfrm>
                <a:off x="4558375" y="4164900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1"/>
                    </a:moveTo>
                    <a:cubicBezTo>
                      <a:pt x="307" y="1"/>
                      <a:pt x="1" y="782"/>
                      <a:pt x="447" y="1256"/>
                    </a:cubicBezTo>
                    <a:cubicBezTo>
                      <a:pt x="601" y="1410"/>
                      <a:pt x="786" y="1479"/>
                      <a:pt x="967" y="1479"/>
                    </a:cubicBezTo>
                    <a:cubicBezTo>
                      <a:pt x="1345" y="1479"/>
                      <a:pt x="1702" y="1179"/>
                      <a:pt x="1702" y="726"/>
                    </a:cubicBezTo>
                    <a:cubicBezTo>
                      <a:pt x="1702" y="336"/>
                      <a:pt x="1368" y="1"/>
                      <a:pt x="977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42"/>
              <p:cNvSpPr/>
              <p:nvPr/>
            </p:nvSpPr>
            <p:spPr>
              <a:xfrm>
                <a:off x="4722275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1"/>
                    </a:moveTo>
                    <a:cubicBezTo>
                      <a:pt x="336" y="1"/>
                      <a:pt x="1" y="782"/>
                      <a:pt x="475" y="1256"/>
                    </a:cubicBezTo>
                    <a:cubicBezTo>
                      <a:pt x="620" y="1410"/>
                      <a:pt x="802" y="1479"/>
                      <a:pt x="983" y="1479"/>
                    </a:cubicBezTo>
                    <a:cubicBezTo>
                      <a:pt x="1361" y="1479"/>
                      <a:pt x="1731" y="1179"/>
                      <a:pt x="1731" y="726"/>
                    </a:cubicBezTo>
                    <a:cubicBezTo>
                      <a:pt x="1731" y="336"/>
                      <a:pt x="1396" y="1"/>
                      <a:pt x="977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42"/>
              <p:cNvSpPr/>
              <p:nvPr/>
            </p:nvSpPr>
            <p:spPr>
              <a:xfrm>
                <a:off x="5092650" y="41649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1005" y="1"/>
                    </a:moveTo>
                    <a:cubicBezTo>
                      <a:pt x="335" y="1"/>
                      <a:pt x="0" y="782"/>
                      <a:pt x="474" y="1256"/>
                    </a:cubicBezTo>
                    <a:cubicBezTo>
                      <a:pt x="628" y="1410"/>
                      <a:pt x="814" y="1479"/>
                      <a:pt x="995" y="1479"/>
                    </a:cubicBezTo>
                    <a:cubicBezTo>
                      <a:pt x="1373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1005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42"/>
              <p:cNvSpPr/>
              <p:nvPr/>
            </p:nvSpPr>
            <p:spPr>
              <a:xfrm>
                <a:off x="4639275" y="4164900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1"/>
                    </a:moveTo>
                    <a:cubicBezTo>
                      <a:pt x="336" y="1"/>
                      <a:pt x="1" y="782"/>
                      <a:pt x="447" y="1256"/>
                    </a:cubicBezTo>
                    <a:cubicBezTo>
                      <a:pt x="601" y="1410"/>
                      <a:pt x="787" y="1479"/>
                      <a:pt x="968" y="1479"/>
                    </a:cubicBezTo>
                    <a:cubicBezTo>
                      <a:pt x="1346" y="1479"/>
                      <a:pt x="1703" y="1179"/>
                      <a:pt x="1703" y="726"/>
                    </a:cubicBezTo>
                    <a:cubicBezTo>
                      <a:pt x="1703" y="336"/>
                      <a:pt x="1396" y="1"/>
                      <a:pt x="977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42"/>
              <p:cNvSpPr/>
              <p:nvPr/>
            </p:nvSpPr>
            <p:spPr>
              <a:xfrm>
                <a:off x="4870850" y="41649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1"/>
                    </a:moveTo>
                    <a:cubicBezTo>
                      <a:pt x="335" y="1"/>
                      <a:pt x="0" y="782"/>
                      <a:pt x="475" y="1256"/>
                    </a:cubicBezTo>
                    <a:cubicBezTo>
                      <a:pt x="628" y="1410"/>
                      <a:pt x="814" y="1479"/>
                      <a:pt x="995" y="1479"/>
                    </a:cubicBezTo>
                    <a:cubicBezTo>
                      <a:pt x="1373" y="1479"/>
                      <a:pt x="1730" y="1179"/>
                      <a:pt x="1730" y="726"/>
                    </a:cubicBezTo>
                    <a:cubicBezTo>
                      <a:pt x="1730" y="336"/>
                      <a:pt x="1395" y="1"/>
                      <a:pt x="1005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42"/>
              <p:cNvSpPr/>
              <p:nvPr/>
            </p:nvSpPr>
            <p:spPr>
              <a:xfrm>
                <a:off x="5098925" y="4253475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44" y="1"/>
                    </a:moveTo>
                    <a:cubicBezTo>
                      <a:pt x="368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54" y="1480"/>
                    </a:cubicBezTo>
                    <a:cubicBezTo>
                      <a:pt x="1395" y="1480"/>
                      <a:pt x="1730" y="671"/>
                      <a:pt x="1256" y="224"/>
                    </a:cubicBezTo>
                    <a:cubicBezTo>
                      <a:pt x="1110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42"/>
              <p:cNvSpPr/>
              <p:nvPr/>
            </p:nvSpPr>
            <p:spPr>
              <a:xfrm>
                <a:off x="5018000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32" y="1"/>
                    </a:moveTo>
                    <a:cubicBezTo>
                      <a:pt x="356" y="1"/>
                      <a:pt x="1" y="294"/>
                      <a:pt x="1" y="726"/>
                    </a:cubicBezTo>
                    <a:cubicBezTo>
                      <a:pt x="1" y="1145"/>
                      <a:pt x="336" y="1480"/>
                      <a:pt x="726" y="1480"/>
                    </a:cubicBezTo>
                    <a:cubicBezTo>
                      <a:pt x="1396" y="1480"/>
                      <a:pt x="1731" y="671"/>
                      <a:pt x="1256" y="224"/>
                    </a:cubicBezTo>
                    <a:cubicBezTo>
                      <a:pt x="1102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42"/>
              <p:cNvSpPr/>
              <p:nvPr/>
            </p:nvSpPr>
            <p:spPr>
              <a:xfrm>
                <a:off x="4937100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32" y="1"/>
                    </a:moveTo>
                    <a:cubicBezTo>
                      <a:pt x="355" y="1"/>
                      <a:pt x="1" y="294"/>
                      <a:pt x="1" y="726"/>
                    </a:cubicBezTo>
                    <a:cubicBezTo>
                      <a:pt x="1" y="1145"/>
                      <a:pt x="336" y="1480"/>
                      <a:pt x="726" y="1480"/>
                    </a:cubicBezTo>
                    <a:cubicBezTo>
                      <a:pt x="1396" y="1480"/>
                      <a:pt x="1730" y="671"/>
                      <a:pt x="1256" y="224"/>
                    </a:cubicBezTo>
                    <a:cubicBezTo>
                      <a:pt x="1102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42"/>
              <p:cNvSpPr/>
              <p:nvPr/>
            </p:nvSpPr>
            <p:spPr>
              <a:xfrm>
                <a:off x="4856200" y="4253475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732" y="1"/>
                    </a:moveTo>
                    <a:cubicBezTo>
                      <a:pt x="355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26" y="1480"/>
                    </a:cubicBezTo>
                    <a:cubicBezTo>
                      <a:pt x="1395" y="1480"/>
                      <a:pt x="1702" y="671"/>
                      <a:pt x="1256" y="224"/>
                    </a:cubicBezTo>
                    <a:cubicBezTo>
                      <a:pt x="1101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42"/>
              <p:cNvSpPr/>
              <p:nvPr/>
            </p:nvSpPr>
            <p:spPr>
              <a:xfrm>
                <a:off x="4227775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1"/>
                    </a:moveTo>
                    <a:cubicBezTo>
                      <a:pt x="368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54" y="1480"/>
                    </a:cubicBezTo>
                    <a:cubicBezTo>
                      <a:pt x="1395" y="1480"/>
                      <a:pt x="1730" y="671"/>
                      <a:pt x="1256" y="224"/>
                    </a:cubicBezTo>
                    <a:cubicBezTo>
                      <a:pt x="1110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42"/>
              <p:cNvSpPr/>
              <p:nvPr/>
            </p:nvSpPr>
            <p:spPr>
              <a:xfrm>
                <a:off x="4145475" y="4253475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732" y="1"/>
                    </a:moveTo>
                    <a:cubicBezTo>
                      <a:pt x="355" y="1"/>
                      <a:pt x="0" y="294"/>
                      <a:pt x="0" y="726"/>
                    </a:cubicBezTo>
                    <a:cubicBezTo>
                      <a:pt x="0" y="1145"/>
                      <a:pt x="307" y="1480"/>
                      <a:pt x="726" y="1480"/>
                    </a:cubicBezTo>
                    <a:cubicBezTo>
                      <a:pt x="1367" y="1480"/>
                      <a:pt x="1702" y="671"/>
                      <a:pt x="1256" y="224"/>
                    </a:cubicBezTo>
                    <a:cubicBezTo>
                      <a:pt x="1101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42"/>
              <p:cNvSpPr/>
              <p:nvPr/>
            </p:nvSpPr>
            <p:spPr>
              <a:xfrm>
                <a:off x="4775300" y="4253475"/>
                <a:ext cx="425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80" extrusionOk="0">
                    <a:moveTo>
                      <a:pt x="731" y="1"/>
                    </a:moveTo>
                    <a:cubicBezTo>
                      <a:pt x="355" y="1"/>
                      <a:pt x="0" y="294"/>
                      <a:pt x="0" y="726"/>
                    </a:cubicBezTo>
                    <a:cubicBezTo>
                      <a:pt x="0" y="1145"/>
                      <a:pt x="307" y="1480"/>
                      <a:pt x="726" y="1480"/>
                    </a:cubicBezTo>
                    <a:cubicBezTo>
                      <a:pt x="1367" y="1480"/>
                      <a:pt x="1702" y="671"/>
                      <a:pt x="1256" y="224"/>
                    </a:cubicBezTo>
                    <a:cubicBezTo>
                      <a:pt x="1101" y="70"/>
                      <a:pt x="914" y="1"/>
                      <a:pt x="73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42"/>
              <p:cNvSpPr/>
              <p:nvPr/>
            </p:nvSpPr>
            <p:spPr>
              <a:xfrm>
                <a:off x="4377025" y="4253475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732" y="1"/>
                    </a:moveTo>
                    <a:cubicBezTo>
                      <a:pt x="356" y="1"/>
                      <a:pt x="1" y="294"/>
                      <a:pt x="1" y="726"/>
                    </a:cubicBezTo>
                    <a:cubicBezTo>
                      <a:pt x="1" y="1145"/>
                      <a:pt x="336" y="1480"/>
                      <a:pt x="726" y="1480"/>
                    </a:cubicBezTo>
                    <a:cubicBezTo>
                      <a:pt x="1396" y="1480"/>
                      <a:pt x="1703" y="671"/>
                      <a:pt x="1256" y="224"/>
                    </a:cubicBezTo>
                    <a:cubicBezTo>
                      <a:pt x="1102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42"/>
              <p:cNvSpPr/>
              <p:nvPr/>
            </p:nvSpPr>
            <p:spPr>
              <a:xfrm>
                <a:off x="4693675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5" y="1"/>
                    </a:moveTo>
                    <a:cubicBezTo>
                      <a:pt x="368" y="1"/>
                      <a:pt x="1" y="294"/>
                      <a:pt x="1" y="726"/>
                    </a:cubicBezTo>
                    <a:cubicBezTo>
                      <a:pt x="1" y="1145"/>
                      <a:pt x="336" y="1480"/>
                      <a:pt x="754" y="1480"/>
                    </a:cubicBezTo>
                    <a:cubicBezTo>
                      <a:pt x="1396" y="1480"/>
                      <a:pt x="1731" y="671"/>
                      <a:pt x="1256" y="224"/>
                    </a:cubicBezTo>
                    <a:cubicBezTo>
                      <a:pt x="1111" y="70"/>
                      <a:pt x="927" y="1"/>
                      <a:pt x="745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42"/>
              <p:cNvSpPr/>
              <p:nvPr/>
            </p:nvSpPr>
            <p:spPr>
              <a:xfrm>
                <a:off x="4612775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1"/>
                    </a:moveTo>
                    <a:cubicBezTo>
                      <a:pt x="368" y="1"/>
                      <a:pt x="1" y="294"/>
                      <a:pt x="1" y="726"/>
                    </a:cubicBezTo>
                    <a:cubicBezTo>
                      <a:pt x="1" y="1145"/>
                      <a:pt x="335" y="1480"/>
                      <a:pt x="754" y="1480"/>
                    </a:cubicBezTo>
                    <a:cubicBezTo>
                      <a:pt x="1396" y="1480"/>
                      <a:pt x="1730" y="671"/>
                      <a:pt x="1256" y="224"/>
                    </a:cubicBezTo>
                    <a:cubicBezTo>
                      <a:pt x="1111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42"/>
              <p:cNvSpPr/>
              <p:nvPr/>
            </p:nvSpPr>
            <p:spPr>
              <a:xfrm>
                <a:off x="4448175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1"/>
                    </a:moveTo>
                    <a:cubicBezTo>
                      <a:pt x="368" y="1"/>
                      <a:pt x="1" y="294"/>
                      <a:pt x="1" y="726"/>
                    </a:cubicBezTo>
                    <a:cubicBezTo>
                      <a:pt x="1" y="1145"/>
                      <a:pt x="335" y="1480"/>
                      <a:pt x="754" y="1480"/>
                    </a:cubicBezTo>
                    <a:cubicBezTo>
                      <a:pt x="1396" y="1480"/>
                      <a:pt x="1730" y="671"/>
                      <a:pt x="1256" y="224"/>
                    </a:cubicBezTo>
                    <a:cubicBezTo>
                      <a:pt x="1110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42"/>
              <p:cNvSpPr/>
              <p:nvPr/>
            </p:nvSpPr>
            <p:spPr>
              <a:xfrm>
                <a:off x="4077825" y="4253475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44" y="1"/>
                    </a:moveTo>
                    <a:cubicBezTo>
                      <a:pt x="368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53" y="1480"/>
                    </a:cubicBezTo>
                    <a:cubicBezTo>
                      <a:pt x="1395" y="1480"/>
                      <a:pt x="1730" y="671"/>
                      <a:pt x="1256" y="224"/>
                    </a:cubicBezTo>
                    <a:cubicBezTo>
                      <a:pt x="1110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42"/>
              <p:cNvSpPr/>
              <p:nvPr/>
            </p:nvSpPr>
            <p:spPr>
              <a:xfrm>
                <a:off x="4531875" y="4253475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32" y="1"/>
                    </a:moveTo>
                    <a:cubicBezTo>
                      <a:pt x="355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26" y="1480"/>
                    </a:cubicBezTo>
                    <a:cubicBezTo>
                      <a:pt x="1395" y="1480"/>
                      <a:pt x="1730" y="671"/>
                      <a:pt x="1256" y="224"/>
                    </a:cubicBezTo>
                    <a:cubicBezTo>
                      <a:pt x="1101" y="70"/>
                      <a:pt x="914" y="1"/>
                      <a:pt x="732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42"/>
              <p:cNvSpPr/>
              <p:nvPr/>
            </p:nvSpPr>
            <p:spPr>
              <a:xfrm>
                <a:off x="4299625" y="4253475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44" y="1"/>
                    </a:moveTo>
                    <a:cubicBezTo>
                      <a:pt x="367" y="1"/>
                      <a:pt x="0" y="294"/>
                      <a:pt x="0" y="726"/>
                    </a:cubicBezTo>
                    <a:cubicBezTo>
                      <a:pt x="0" y="1145"/>
                      <a:pt x="335" y="1480"/>
                      <a:pt x="753" y="1480"/>
                    </a:cubicBezTo>
                    <a:cubicBezTo>
                      <a:pt x="1395" y="1480"/>
                      <a:pt x="1730" y="671"/>
                      <a:pt x="1256" y="224"/>
                    </a:cubicBezTo>
                    <a:cubicBezTo>
                      <a:pt x="1110" y="70"/>
                      <a:pt x="926" y="1"/>
                      <a:pt x="744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42"/>
              <p:cNvSpPr/>
              <p:nvPr/>
            </p:nvSpPr>
            <p:spPr>
              <a:xfrm>
                <a:off x="4077825" y="4332300"/>
                <a:ext cx="369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80" extrusionOk="0">
                    <a:moveTo>
                      <a:pt x="753" y="1"/>
                    </a:moveTo>
                    <a:cubicBezTo>
                      <a:pt x="335" y="1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42"/>
              <p:cNvSpPr/>
              <p:nvPr/>
            </p:nvSpPr>
            <p:spPr>
              <a:xfrm>
                <a:off x="4158725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54" y="1"/>
                    </a:moveTo>
                    <a:cubicBezTo>
                      <a:pt x="335" y="1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4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42"/>
              <p:cNvSpPr/>
              <p:nvPr/>
            </p:nvSpPr>
            <p:spPr>
              <a:xfrm>
                <a:off x="4240325" y="4332300"/>
                <a:ext cx="36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80" extrusionOk="0">
                    <a:moveTo>
                      <a:pt x="726" y="1"/>
                    </a:moveTo>
                    <a:cubicBezTo>
                      <a:pt x="308" y="1"/>
                      <a:pt x="1" y="335"/>
                      <a:pt x="1" y="726"/>
                    </a:cubicBezTo>
                    <a:cubicBezTo>
                      <a:pt x="1" y="1144"/>
                      <a:pt x="308" y="1479"/>
                      <a:pt x="726" y="1479"/>
                    </a:cubicBezTo>
                    <a:cubicBezTo>
                      <a:pt x="1145" y="1479"/>
                      <a:pt x="1451" y="1144"/>
                      <a:pt x="1451" y="726"/>
                    </a:cubicBezTo>
                    <a:cubicBezTo>
                      <a:pt x="1451" y="335"/>
                      <a:pt x="1145" y="1"/>
                      <a:pt x="72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42"/>
              <p:cNvSpPr/>
              <p:nvPr/>
            </p:nvSpPr>
            <p:spPr>
              <a:xfrm>
                <a:off x="4321225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26" y="1"/>
                    </a:moveTo>
                    <a:cubicBezTo>
                      <a:pt x="336" y="1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26" y="1479"/>
                    </a:cubicBezTo>
                    <a:cubicBezTo>
                      <a:pt x="1145" y="1479"/>
                      <a:pt x="1480" y="1144"/>
                      <a:pt x="1480" y="726"/>
                    </a:cubicBezTo>
                    <a:cubicBezTo>
                      <a:pt x="1480" y="335"/>
                      <a:pt x="1145" y="1"/>
                      <a:pt x="72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42"/>
              <p:cNvSpPr/>
              <p:nvPr/>
            </p:nvSpPr>
            <p:spPr>
              <a:xfrm>
                <a:off x="4948975" y="4332300"/>
                <a:ext cx="369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80" extrusionOk="0">
                    <a:moveTo>
                      <a:pt x="753" y="1"/>
                    </a:moveTo>
                    <a:cubicBezTo>
                      <a:pt x="335" y="1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42"/>
              <p:cNvSpPr/>
              <p:nvPr/>
            </p:nvSpPr>
            <p:spPr>
              <a:xfrm>
                <a:off x="5031950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26" y="1"/>
                    </a:moveTo>
                    <a:cubicBezTo>
                      <a:pt x="336" y="1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26" y="1479"/>
                    </a:cubicBezTo>
                    <a:cubicBezTo>
                      <a:pt x="1145" y="1479"/>
                      <a:pt x="1480" y="1144"/>
                      <a:pt x="1480" y="726"/>
                    </a:cubicBezTo>
                    <a:cubicBezTo>
                      <a:pt x="1480" y="335"/>
                      <a:pt x="1145" y="1"/>
                      <a:pt x="72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42"/>
              <p:cNvSpPr/>
              <p:nvPr/>
            </p:nvSpPr>
            <p:spPr>
              <a:xfrm>
                <a:off x="4402150" y="4332300"/>
                <a:ext cx="369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80" extrusionOk="0">
                    <a:moveTo>
                      <a:pt x="753" y="1"/>
                    </a:moveTo>
                    <a:cubicBezTo>
                      <a:pt x="335" y="1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42"/>
              <p:cNvSpPr/>
              <p:nvPr/>
            </p:nvSpPr>
            <p:spPr>
              <a:xfrm>
                <a:off x="4794125" y="4332300"/>
                <a:ext cx="432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7" extrusionOk="0">
                    <a:moveTo>
                      <a:pt x="977" y="1"/>
                    </a:moveTo>
                    <a:cubicBezTo>
                      <a:pt x="335" y="1"/>
                      <a:pt x="0" y="782"/>
                      <a:pt x="447" y="1256"/>
                    </a:cubicBezTo>
                    <a:cubicBezTo>
                      <a:pt x="600" y="1400"/>
                      <a:pt x="789" y="1466"/>
                      <a:pt x="973" y="1466"/>
                    </a:cubicBezTo>
                    <a:cubicBezTo>
                      <a:pt x="1360" y="1466"/>
                      <a:pt x="1730" y="1179"/>
                      <a:pt x="1730" y="726"/>
                    </a:cubicBezTo>
                    <a:cubicBezTo>
                      <a:pt x="1730" y="335"/>
                      <a:pt x="1395" y="1"/>
                      <a:pt x="97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42"/>
              <p:cNvSpPr/>
              <p:nvPr/>
            </p:nvSpPr>
            <p:spPr>
              <a:xfrm>
                <a:off x="4483050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54" y="1"/>
                    </a:moveTo>
                    <a:cubicBezTo>
                      <a:pt x="335" y="1"/>
                      <a:pt x="1" y="335"/>
                      <a:pt x="1" y="726"/>
                    </a:cubicBezTo>
                    <a:cubicBezTo>
                      <a:pt x="1" y="1144"/>
                      <a:pt x="335" y="1479"/>
                      <a:pt x="754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4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42"/>
              <p:cNvSpPr/>
              <p:nvPr/>
            </p:nvSpPr>
            <p:spPr>
              <a:xfrm>
                <a:off x="4558375" y="4332300"/>
                <a:ext cx="425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7" extrusionOk="0">
                    <a:moveTo>
                      <a:pt x="977" y="1"/>
                    </a:moveTo>
                    <a:cubicBezTo>
                      <a:pt x="307" y="1"/>
                      <a:pt x="1" y="782"/>
                      <a:pt x="447" y="1256"/>
                    </a:cubicBezTo>
                    <a:cubicBezTo>
                      <a:pt x="600" y="1400"/>
                      <a:pt x="786" y="1466"/>
                      <a:pt x="967" y="1466"/>
                    </a:cubicBezTo>
                    <a:cubicBezTo>
                      <a:pt x="1345" y="1466"/>
                      <a:pt x="1702" y="1179"/>
                      <a:pt x="1702" y="726"/>
                    </a:cubicBezTo>
                    <a:cubicBezTo>
                      <a:pt x="1702" y="335"/>
                      <a:pt x="1368" y="1"/>
                      <a:pt x="977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42"/>
              <p:cNvSpPr/>
              <p:nvPr/>
            </p:nvSpPr>
            <p:spPr>
              <a:xfrm>
                <a:off x="4728550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54" y="1"/>
                    </a:moveTo>
                    <a:cubicBezTo>
                      <a:pt x="336" y="1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54" y="1479"/>
                    </a:cubicBezTo>
                    <a:cubicBezTo>
                      <a:pt x="1145" y="1479"/>
                      <a:pt x="1480" y="1144"/>
                      <a:pt x="1480" y="726"/>
                    </a:cubicBezTo>
                    <a:cubicBezTo>
                      <a:pt x="1480" y="335"/>
                      <a:pt x="1145" y="1"/>
                      <a:pt x="754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42"/>
              <p:cNvSpPr/>
              <p:nvPr/>
            </p:nvSpPr>
            <p:spPr>
              <a:xfrm>
                <a:off x="5092650" y="4332300"/>
                <a:ext cx="43250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7" extrusionOk="0">
                    <a:moveTo>
                      <a:pt x="1005" y="1"/>
                    </a:moveTo>
                    <a:cubicBezTo>
                      <a:pt x="335" y="1"/>
                      <a:pt x="0" y="782"/>
                      <a:pt x="474" y="1256"/>
                    </a:cubicBezTo>
                    <a:cubicBezTo>
                      <a:pt x="628" y="1400"/>
                      <a:pt x="813" y="1466"/>
                      <a:pt x="994" y="1466"/>
                    </a:cubicBezTo>
                    <a:cubicBezTo>
                      <a:pt x="1372" y="1466"/>
                      <a:pt x="1730" y="1179"/>
                      <a:pt x="1730" y="726"/>
                    </a:cubicBezTo>
                    <a:cubicBezTo>
                      <a:pt x="1730" y="335"/>
                      <a:pt x="1395" y="1"/>
                      <a:pt x="1005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42"/>
              <p:cNvSpPr/>
              <p:nvPr/>
            </p:nvSpPr>
            <p:spPr>
              <a:xfrm>
                <a:off x="4645550" y="4332300"/>
                <a:ext cx="363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80" extrusionOk="0">
                    <a:moveTo>
                      <a:pt x="726" y="1"/>
                    </a:moveTo>
                    <a:cubicBezTo>
                      <a:pt x="336" y="1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26" y="1479"/>
                    </a:cubicBezTo>
                    <a:cubicBezTo>
                      <a:pt x="1145" y="1479"/>
                      <a:pt x="1452" y="1144"/>
                      <a:pt x="1452" y="726"/>
                    </a:cubicBezTo>
                    <a:cubicBezTo>
                      <a:pt x="1452" y="335"/>
                      <a:pt x="1145" y="1"/>
                      <a:pt x="726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42"/>
              <p:cNvSpPr/>
              <p:nvPr/>
            </p:nvSpPr>
            <p:spPr>
              <a:xfrm>
                <a:off x="4877125" y="4332300"/>
                <a:ext cx="3700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80" extrusionOk="0">
                    <a:moveTo>
                      <a:pt x="754" y="1"/>
                    </a:moveTo>
                    <a:cubicBezTo>
                      <a:pt x="335" y="1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4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1"/>
                      <a:pt x="754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42"/>
              <p:cNvSpPr/>
              <p:nvPr/>
            </p:nvSpPr>
            <p:spPr>
              <a:xfrm>
                <a:off x="3595875" y="4568050"/>
                <a:ext cx="1625825" cy="403875"/>
              </a:xfrm>
              <a:custGeom>
                <a:avLst/>
                <a:gdLst/>
                <a:ahLst/>
                <a:cxnLst/>
                <a:rect l="l" t="t" r="r" b="b"/>
                <a:pathLst>
                  <a:path w="65033" h="16155" extrusionOk="0">
                    <a:moveTo>
                      <a:pt x="0" y="1"/>
                    </a:moveTo>
                    <a:lnTo>
                      <a:pt x="0" y="16154"/>
                    </a:lnTo>
                    <a:lnTo>
                      <a:pt x="65032" y="16154"/>
                    </a:lnTo>
                    <a:lnTo>
                      <a:pt x="65032" y="1"/>
                    </a:lnTo>
                    <a:close/>
                  </a:path>
                </a:pathLst>
              </a:custGeom>
              <a:solidFill>
                <a:srgbClr val="A4C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42"/>
              <p:cNvSpPr/>
              <p:nvPr/>
            </p:nvSpPr>
            <p:spPr>
              <a:xfrm>
                <a:off x="4067350" y="4658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6" y="0"/>
                      <a:pt x="1" y="782"/>
                      <a:pt x="475" y="1256"/>
                    </a:cubicBezTo>
                    <a:cubicBezTo>
                      <a:pt x="629" y="1409"/>
                      <a:pt x="814" y="1478"/>
                      <a:pt x="995" y="1478"/>
                    </a:cubicBezTo>
                    <a:cubicBezTo>
                      <a:pt x="1373" y="1478"/>
                      <a:pt x="1730" y="1179"/>
                      <a:pt x="1730" y="726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42"/>
              <p:cNvSpPr/>
              <p:nvPr/>
            </p:nvSpPr>
            <p:spPr>
              <a:xfrm>
                <a:off x="4148950" y="4658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6" y="0"/>
                      <a:pt x="1" y="782"/>
                      <a:pt x="447" y="1256"/>
                    </a:cubicBezTo>
                    <a:cubicBezTo>
                      <a:pt x="601" y="1409"/>
                      <a:pt x="787" y="1478"/>
                      <a:pt x="968" y="1478"/>
                    </a:cubicBezTo>
                    <a:cubicBezTo>
                      <a:pt x="1346" y="1478"/>
                      <a:pt x="1703" y="1179"/>
                      <a:pt x="1703" y="726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42"/>
              <p:cNvSpPr/>
              <p:nvPr/>
            </p:nvSpPr>
            <p:spPr>
              <a:xfrm>
                <a:off x="4229875" y="4658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74" y="1256"/>
                    </a:cubicBezTo>
                    <a:cubicBezTo>
                      <a:pt x="619" y="1409"/>
                      <a:pt x="802" y="1478"/>
                      <a:pt x="982" y="1478"/>
                    </a:cubicBezTo>
                    <a:cubicBezTo>
                      <a:pt x="1360" y="1478"/>
                      <a:pt x="1730" y="1179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42"/>
              <p:cNvSpPr/>
              <p:nvPr/>
            </p:nvSpPr>
            <p:spPr>
              <a:xfrm>
                <a:off x="4310775" y="4658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0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9"/>
                      <a:pt x="1730" y="726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42"/>
              <p:cNvSpPr/>
              <p:nvPr/>
            </p:nvSpPr>
            <p:spPr>
              <a:xfrm>
                <a:off x="4939200" y="4658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7" y="1478"/>
                    </a:cubicBezTo>
                    <a:cubicBezTo>
                      <a:pt x="1345" y="1478"/>
                      <a:pt x="1702" y="1179"/>
                      <a:pt x="1702" y="726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42"/>
              <p:cNvSpPr/>
              <p:nvPr/>
            </p:nvSpPr>
            <p:spPr>
              <a:xfrm>
                <a:off x="5021500" y="4658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0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9"/>
                      <a:pt x="1730" y="726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42"/>
              <p:cNvSpPr/>
              <p:nvPr/>
            </p:nvSpPr>
            <p:spPr>
              <a:xfrm>
                <a:off x="4391675" y="4658675"/>
                <a:ext cx="43275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0" extrusionOk="0">
                    <a:moveTo>
                      <a:pt x="1047" y="1"/>
                    </a:moveTo>
                    <a:cubicBezTo>
                      <a:pt x="1033" y="1"/>
                      <a:pt x="1019" y="1"/>
                      <a:pt x="1005" y="2"/>
                    </a:cubicBezTo>
                    <a:cubicBezTo>
                      <a:pt x="336" y="2"/>
                      <a:pt x="1" y="784"/>
                      <a:pt x="475" y="1230"/>
                    </a:cubicBezTo>
                    <a:cubicBezTo>
                      <a:pt x="624" y="1388"/>
                      <a:pt x="813" y="1459"/>
                      <a:pt x="999" y="1459"/>
                    </a:cubicBezTo>
                    <a:cubicBezTo>
                      <a:pt x="1371" y="1459"/>
                      <a:pt x="1730" y="1174"/>
                      <a:pt x="1730" y="728"/>
                    </a:cubicBezTo>
                    <a:cubicBezTo>
                      <a:pt x="1730" y="351"/>
                      <a:pt x="1420" y="1"/>
                      <a:pt x="104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42"/>
              <p:cNvSpPr/>
              <p:nvPr/>
            </p:nvSpPr>
            <p:spPr>
              <a:xfrm>
                <a:off x="4789950" y="4658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74" y="1256"/>
                    </a:cubicBezTo>
                    <a:cubicBezTo>
                      <a:pt x="619" y="1409"/>
                      <a:pt x="801" y="1478"/>
                      <a:pt x="982" y="1478"/>
                    </a:cubicBezTo>
                    <a:cubicBezTo>
                      <a:pt x="1360" y="1478"/>
                      <a:pt x="1730" y="1179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42"/>
              <p:cNvSpPr/>
              <p:nvPr/>
            </p:nvSpPr>
            <p:spPr>
              <a:xfrm>
                <a:off x="4473275" y="4658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08" y="0"/>
                      <a:pt x="1" y="782"/>
                      <a:pt x="447" y="1256"/>
                    </a:cubicBezTo>
                    <a:cubicBezTo>
                      <a:pt x="601" y="1409"/>
                      <a:pt x="787" y="1478"/>
                      <a:pt x="968" y="1478"/>
                    </a:cubicBezTo>
                    <a:cubicBezTo>
                      <a:pt x="1346" y="1478"/>
                      <a:pt x="1703" y="1179"/>
                      <a:pt x="1703" y="726"/>
                    </a:cubicBezTo>
                    <a:cubicBezTo>
                      <a:pt x="1703" y="335"/>
                      <a:pt x="1368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42"/>
              <p:cNvSpPr/>
              <p:nvPr/>
            </p:nvSpPr>
            <p:spPr>
              <a:xfrm>
                <a:off x="4554200" y="4658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7" y="1256"/>
                    </a:cubicBezTo>
                    <a:cubicBezTo>
                      <a:pt x="600" y="1409"/>
                      <a:pt x="789" y="1478"/>
                      <a:pt x="974" y="1478"/>
                    </a:cubicBezTo>
                    <a:cubicBezTo>
                      <a:pt x="1360" y="1478"/>
                      <a:pt x="1730" y="1179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42"/>
              <p:cNvSpPr/>
              <p:nvPr/>
            </p:nvSpPr>
            <p:spPr>
              <a:xfrm>
                <a:off x="4718800" y="4658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07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7" y="1478"/>
                    </a:cubicBezTo>
                    <a:cubicBezTo>
                      <a:pt x="1345" y="1478"/>
                      <a:pt x="1702" y="1179"/>
                      <a:pt x="1702" y="726"/>
                    </a:cubicBezTo>
                    <a:cubicBezTo>
                      <a:pt x="1702" y="335"/>
                      <a:pt x="1367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42"/>
              <p:cNvSpPr/>
              <p:nvPr/>
            </p:nvSpPr>
            <p:spPr>
              <a:xfrm>
                <a:off x="5089350" y="4658700"/>
                <a:ext cx="43075" cy="36475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1459" extrusionOk="0">
                    <a:moveTo>
                      <a:pt x="962" y="1"/>
                    </a:moveTo>
                    <a:cubicBezTo>
                      <a:pt x="316" y="1"/>
                      <a:pt x="0" y="763"/>
                      <a:pt x="439" y="1229"/>
                    </a:cubicBezTo>
                    <a:cubicBezTo>
                      <a:pt x="588" y="1387"/>
                      <a:pt x="777" y="1458"/>
                      <a:pt x="963" y="1458"/>
                    </a:cubicBezTo>
                    <a:cubicBezTo>
                      <a:pt x="1335" y="1458"/>
                      <a:pt x="1695" y="1173"/>
                      <a:pt x="1695" y="727"/>
                    </a:cubicBezTo>
                    <a:cubicBezTo>
                      <a:pt x="1722" y="336"/>
                      <a:pt x="1388" y="1"/>
                      <a:pt x="997" y="1"/>
                    </a:cubicBezTo>
                    <a:cubicBezTo>
                      <a:pt x="985" y="1"/>
                      <a:pt x="974" y="1"/>
                      <a:pt x="962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42"/>
              <p:cNvSpPr/>
              <p:nvPr/>
            </p:nvSpPr>
            <p:spPr>
              <a:xfrm>
                <a:off x="4635100" y="4658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8" y="1478"/>
                    </a:cubicBezTo>
                    <a:cubicBezTo>
                      <a:pt x="1348" y="1478"/>
                      <a:pt x="1711" y="1179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42"/>
              <p:cNvSpPr/>
              <p:nvPr/>
            </p:nvSpPr>
            <p:spPr>
              <a:xfrm>
                <a:off x="4867350" y="4658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6" y="0"/>
                      <a:pt x="1" y="782"/>
                      <a:pt x="447" y="1256"/>
                    </a:cubicBezTo>
                    <a:cubicBezTo>
                      <a:pt x="601" y="1409"/>
                      <a:pt x="787" y="1478"/>
                      <a:pt x="968" y="1478"/>
                    </a:cubicBezTo>
                    <a:cubicBezTo>
                      <a:pt x="1346" y="1478"/>
                      <a:pt x="1703" y="1179"/>
                      <a:pt x="1703" y="726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42"/>
              <p:cNvSpPr/>
              <p:nvPr/>
            </p:nvSpPr>
            <p:spPr>
              <a:xfrm>
                <a:off x="5095425" y="4747300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732" y="0"/>
                    </a:moveTo>
                    <a:cubicBezTo>
                      <a:pt x="356" y="0"/>
                      <a:pt x="1" y="294"/>
                      <a:pt x="1" y="726"/>
                    </a:cubicBezTo>
                    <a:cubicBezTo>
                      <a:pt x="1" y="1144"/>
                      <a:pt x="308" y="1479"/>
                      <a:pt x="726" y="1479"/>
                    </a:cubicBezTo>
                    <a:cubicBezTo>
                      <a:pt x="1396" y="1479"/>
                      <a:pt x="1703" y="670"/>
                      <a:pt x="1256" y="224"/>
                    </a:cubicBezTo>
                    <a:cubicBezTo>
                      <a:pt x="1102" y="69"/>
                      <a:pt x="914" y="0"/>
                      <a:pt x="732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42"/>
              <p:cNvSpPr/>
              <p:nvPr/>
            </p:nvSpPr>
            <p:spPr>
              <a:xfrm>
                <a:off x="5013825" y="47473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0"/>
                    </a:moveTo>
                    <a:cubicBezTo>
                      <a:pt x="368" y="0"/>
                      <a:pt x="1" y="294"/>
                      <a:pt x="1" y="726"/>
                    </a:cubicBezTo>
                    <a:cubicBezTo>
                      <a:pt x="1" y="1144"/>
                      <a:pt x="335" y="1479"/>
                      <a:pt x="754" y="1479"/>
                    </a:cubicBezTo>
                    <a:cubicBezTo>
                      <a:pt x="1396" y="1479"/>
                      <a:pt x="1730" y="670"/>
                      <a:pt x="1256" y="224"/>
                    </a:cubicBezTo>
                    <a:cubicBezTo>
                      <a:pt x="1110" y="69"/>
                      <a:pt x="926" y="0"/>
                      <a:pt x="74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42"/>
              <p:cNvSpPr/>
              <p:nvPr/>
            </p:nvSpPr>
            <p:spPr>
              <a:xfrm>
                <a:off x="4932925" y="47473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0"/>
                    </a:moveTo>
                    <a:cubicBezTo>
                      <a:pt x="368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54" y="1479"/>
                    </a:cubicBezTo>
                    <a:cubicBezTo>
                      <a:pt x="1395" y="1479"/>
                      <a:pt x="1730" y="670"/>
                      <a:pt x="1256" y="224"/>
                    </a:cubicBezTo>
                    <a:cubicBezTo>
                      <a:pt x="1110" y="69"/>
                      <a:pt x="926" y="0"/>
                      <a:pt x="74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42"/>
              <p:cNvSpPr/>
              <p:nvPr/>
            </p:nvSpPr>
            <p:spPr>
              <a:xfrm>
                <a:off x="4852025" y="47473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45" y="0"/>
                    </a:moveTo>
                    <a:cubicBezTo>
                      <a:pt x="370" y="0"/>
                      <a:pt x="9" y="294"/>
                      <a:pt x="28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395" y="1479"/>
                      <a:pt x="1730" y="670"/>
                      <a:pt x="1256" y="224"/>
                    </a:cubicBezTo>
                    <a:cubicBezTo>
                      <a:pt x="1110" y="69"/>
                      <a:pt x="926" y="0"/>
                      <a:pt x="74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42"/>
              <p:cNvSpPr/>
              <p:nvPr/>
            </p:nvSpPr>
            <p:spPr>
              <a:xfrm>
                <a:off x="4223600" y="47473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44" y="0"/>
                    </a:moveTo>
                    <a:cubicBezTo>
                      <a:pt x="368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395" y="1479"/>
                      <a:pt x="1730" y="670"/>
                      <a:pt x="1256" y="224"/>
                    </a:cubicBezTo>
                    <a:cubicBezTo>
                      <a:pt x="1110" y="69"/>
                      <a:pt x="926" y="0"/>
                      <a:pt x="74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42"/>
              <p:cNvSpPr/>
              <p:nvPr/>
            </p:nvSpPr>
            <p:spPr>
              <a:xfrm>
                <a:off x="4141300" y="47473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31" y="0"/>
                    </a:moveTo>
                    <a:cubicBezTo>
                      <a:pt x="355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25" y="1479"/>
                    </a:cubicBezTo>
                    <a:cubicBezTo>
                      <a:pt x="1395" y="1479"/>
                      <a:pt x="1730" y="670"/>
                      <a:pt x="1255" y="224"/>
                    </a:cubicBezTo>
                    <a:cubicBezTo>
                      <a:pt x="1101" y="69"/>
                      <a:pt x="913" y="0"/>
                      <a:pt x="73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42"/>
              <p:cNvSpPr/>
              <p:nvPr/>
            </p:nvSpPr>
            <p:spPr>
              <a:xfrm>
                <a:off x="4771100" y="4747300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732" y="0"/>
                    </a:moveTo>
                    <a:cubicBezTo>
                      <a:pt x="356" y="0"/>
                      <a:pt x="1" y="294"/>
                      <a:pt x="1" y="726"/>
                    </a:cubicBezTo>
                    <a:cubicBezTo>
                      <a:pt x="1" y="1144"/>
                      <a:pt x="336" y="1479"/>
                      <a:pt x="726" y="1479"/>
                    </a:cubicBezTo>
                    <a:cubicBezTo>
                      <a:pt x="1396" y="1479"/>
                      <a:pt x="1703" y="670"/>
                      <a:pt x="1256" y="224"/>
                    </a:cubicBezTo>
                    <a:cubicBezTo>
                      <a:pt x="1102" y="69"/>
                      <a:pt x="914" y="0"/>
                      <a:pt x="732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42"/>
              <p:cNvSpPr/>
              <p:nvPr/>
            </p:nvSpPr>
            <p:spPr>
              <a:xfrm>
                <a:off x="4372850" y="47473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32" y="0"/>
                    </a:moveTo>
                    <a:cubicBezTo>
                      <a:pt x="355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26" y="1479"/>
                    </a:cubicBezTo>
                    <a:cubicBezTo>
                      <a:pt x="1395" y="1479"/>
                      <a:pt x="1730" y="670"/>
                      <a:pt x="1256" y="224"/>
                    </a:cubicBezTo>
                    <a:cubicBezTo>
                      <a:pt x="1101" y="69"/>
                      <a:pt x="914" y="0"/>
                      <a:pt x="732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42"/>
              <p:cNvSpPr/>
              <p:nvPr/>
            </p:nvSpPr>
            <p:spPr>
              <a:xfrm>
                <a:off x="4689725" y="4747300"/>
                <a:ext cx="430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0" extrusionOk="0">
                    <a:moveTo>
                      <a:pt x="736" y="0"/>
                    </a:moveTo>
                    <a:cubicBezTo>
                      <a:pt x="362" y="0"/>
                      <a:pt x="1" y="294"/>
                      <a:pt x="19" y="726"/>
                    </a:cubicBezTo>
                    <a:cubicBezTo>
                      <a:pt x="19" y="1144"/>
                      <a:pt x="326" y="1479"/>
                      <a:pt x="745" y="1479"/>
                    </a:cubicBezTo>
                    <a:cubicBezTo>
                      <a:pt x="1387" y="1479"/>
                      <a:pt x="1721" y="670"/>
                      <a:pt x="1247" y="224"/>
                    </a:cubicBezTo>
                    <a:cubicBezTo>
                      <a:pt x="1101" y="69"/>
                      <a:pt x="917" y="0"/>
                      <a:pt x="73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42"/>
              <p:cNvSpPr/>
              <p:nvPr/>
            </p:nvSpPr>
            <p:spPr>
              <a:xfrm>
                <a:off x="4608600" y="47473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0"/>
                    </a:moveTo>
                    <a:cubicBezTo>
                      <a:pt x="368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54" y="1479"/>
                    </a:cubicBezTo>
                    <a:cubicBezTo>
                      <a:pt x="1395" y="1479"/>
                      <a:pt x="1730" y="670"/>
                      <a:pt x="1256" y="224"/>
                    </a:cubicBezTo>
                    <a:cubicBezTo>
                      <a:pt x="1110" y="69"/>
                      <a:pt x="926" y="0"/>
                      <a:pt x="744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42"/>
              <p:cNvSpPr/>
              <p:nvPr/>
            </p:nvSpPr>
            <p:spPr>
              <a:xfrm>
                <a:off x="4444225" y="4747300"/>
                <a:ext cx="4302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21" h="1480" extrusionOk="0">
                    <a:moveTo>
                      <a:pt x="736" y="0"/>
                    </a:moveTo>
                    <a:cubicBezTo>
                      <a:pt x="362" y="0"/>
                      <a:pt x="0" y="294"/>
                      <a:pt x="19" y="726"/>
                    </a:cubicBezTo>
                    <a:cubicBezTo>
                      <a:pt x="19" y="1144"/>
                      <a:pt x="326" y="1479"/>
                      <a:pt x="744" y="1479"/>
                    </a:cubicBezTo>
                    <a:cubicBezTo>
                      <a:pt x="1386" y="1479"/>
                      <a:pt x="1721" y="670"/>
                      <a:pt x="1247" y="224"/>
                    </a:cubicBezTo>
                    <a:cubicBezTo>
                      <a:pt x="1101" y="69"/>
                      <a:pt x="917" y="0"/>
                      <a:pt x="73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42"/>
              <p:cNvSpPr/>
              <p:nvPr/>
            </p:nvSpPr>
            <p:spPr>
              <a:xfrm>
                <a:off x="4073850" y="4747300"/>
                <a:ext cx="430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0" extrusionOk="0">
                    <a:moveTo>
                      <a:pt x="745" y="0"/>
                    </a:moveTo>
                    <a:cubicBezTo>
                      <a:pt x="362" y="0"/>
                      <a:pt x="1" y="294"/>
                      <a:pt x="20" y="726"/>
                    </a:cubicBezTo>
                    <a:cubicBezTo>
                      <a:pt x="20" y="1144"/>
                      <a:pt x="327" y="1479"/>
                      <a:pt x="745" y="1479"/>
                    </a:cubicBezTo>
                    <a:cubicBezTo>
                      <a:pt x="1387" y="1479"/>
                      <a:pt x="1722" y="670"/>
                      <a:pt x="1275" y="224"/>
                    </a:cubicBezTo>
                    <a:cubicBezTo>
                      <a:pt x="1120" y="69"/>
                      <a:pt x="930" y="0"/>
                      <a:pt x="74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42"/>
              <p:cNvSpPr/>
              <p:nvPr/>
            </p:nvSpPr>
            <p:spPr>
              <a:xfrm>
                <a:off x="4527700" y="47473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731" y="0"/>
                    </a:moveTo>
                    <a:cubicBezTo>
                      <a:pt x="355" y="0"/>
                      <a:pt x="0" y="294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395" y="1479"/>
                      <a:pt x="1730" y="670"/>
                      <a:pt x="1255" y="224"/>
                    </a:cubicBezTo>
                    <a:cubicBezTo>
                      <a:pt x="1101" y="69"/>
                      <a:pt x="914" y="0"/>
                      <a:pt x="731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42"/>
              <p:cNvSpPr/>
              <p:nvPr/>
            </p:nvSpPr>
            <p:spPr>
              <a:xfrm>
                <a:off x="4295425" y="47473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744" y="0"/>
                    </a:moveTo>
                    <a:cubicBezTo>
                      <a:pt x="368" y="0"/>
                      <a:pt x="1" y="294"/>
                      <a:pt x="1" y="726"/>
                    </a:cubicBezTo>
                    <a:cubicBezTo>
                      <a:pt x="1" y="1144"/>
                      <a:pt x="335" y="1479"/>
                      <a:pt x="754" y="1479"/>
                    </a:cubicBezTo>
                    <a:cubicBezTo>
                      <a:pt x="1396" y="1479"/>
                      <a:pt x="1730" y="670"/>
                      <a:pt x="1256" y="224"/>
                    </a:cubicBezTo>
                    <a:cubicBezTo>
                      <a:pt x="1111" y="69"/>
                      <a:pt x="926" y="0"/>
                      <a:pt x="744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42"/>
              <p:cNvSpPr/>
              <p:nvPr/>
            </p:nvSpPr>
            <p:spPr>
              <a:xfrm>
                <a:off x="4073625" y="4826125"/>
                <a:ext cx="370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79" extrusionOk="0">
                    <a:moveTo>
                      <a:pt x="754" y="0"/>
                    </a:moveTo>
                    <a:cubicBezTo>
                      <a:pt x="336" y="0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54" y="1479"/>
                    </a:cubicBezTo>
                    <a:cubicBezTo>
                      <a:pt x="1145" y="1479"/>
                      <a:pt x="1479" y="1144"/>
                      <a:pt x="1479" y="726"/>
                    </a:cubicBezTo>
                    <a:cubicBezTo>
                      <a:pt x="1479" y="335"/>
                      <a:pt x="1145" y="0"/>
                      <a:pt x="75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42"/>
              <p:cNvSpPr/>
              <p:nvPr/>
            </p:nvSpPr>
            <p:spPr>
              <a:xfrm>
                <a:off x="4155225" y="4826125"/>
                <a:ext cx="36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79" extrusionOk="0">
                    <a:moveTo>
                      <a:pt x="726" y="0"/>
                    </a:moveTo>
                    <a:cubicBezTo>
                      <a:pt x="308" y="0"/>
                      <a:pt x="1" y="335"/>
                      <a:pt x="1" y="726"/>
                    </a:cubicBezTo>
                    <a:cubicBezTo>
                      <a:pt x="1" y="1144"/>
                      <a:pt x="308" y="1479"/>
                      <a:pt x="726" y="1479"/>
                    </a:cubicBezTo>
                    <a:cubicBezTo>
                      <a:pt x="1145" y="1479"/>
                      <a:pt x="1452" y="1144"/>
                      <a:pt x="1452" y="726"/>
                    </a:cubicBezTo>
                    <a:cubicBezTo>
                      <a:pt x="1452" y="335"/>
                      <a:pt x="1145" y="0"/>
                      <a:pt x="7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42"/>
              <p:cNvSpPr/>
              <p:nvPr/>
            </p:nvSpPr>
            <p:spPr>
              <a:xfrm>
                <a:off x="4236150" y="4826125"/>
                <a:ext cx="369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79" extrusionOk="0">
                    <a:moveTo>
                      <a:pt x="726" y="0"/>
                    </a:moveTo>
                    <a:cubicBezTo>
                      <a:pt x="335" y="0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26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42"/>
              <p:cNvSpPr/>
              <p:nvPr/>
            </p:nvSpPr>
            <p:spPr>
              <a:xfrm>
                <a:off x="4317050" y="4826125"/>
                <a:ext cx="370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79" extrusionOk="0">
                    <a:moveTo>
                      <a:pt x="754" y="0"/>
                    </a:moveTo>
                    <a:cubicBezTo>
                      <a:pt x="335" y="0"/>
                      <a:pt x="1" y="335"/>
                      <a:pt x="1" y="726"/>
                    </a:cubicBezTo>
                    <a:cubicBezTo>
                      <a:pt x="1" y="1144"/>
                      <a:pt x="335" y="1479"/>
                      <a:pt x="754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5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42"/>
              <p:cNvSpPr/>
              <p:nvPr/>
            </p:nvSpPr>
            <p:spPr>
              <a:xfrm>
                <a:off x="4945475" y="4826125"/>
                <a:ext cx="36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79" extrusionOk="0">
                    <a:moveTo>
                      <a:pt x="726" y="0"/>
                    </a:moveTo>
                    <a:cubicBezTo>
                      <a:pt x="307" y="0"/>
                      <a:pt x="1" y="335"/>
                      <a:pt x="1" y="726"/>
                    </a:cubicBezTo>
                    <a:cubicBezTo>
                      <a:pt x="1" y="1144"/>
                      <a:pt x="307" y="1479"/>
                      <a:pt x="726" y="1479"/>
                    </a:cubicBezTo>
                    <a:cubicBezTo>
                      <a:pt x="1144" y="1479"/>
                      <a:pt x="1451" y="1144"/>
                      <a:pt x="1451" y="726"/>
                    </a:cubicBezTo>
                    <a:cubicBezTo>
                      <a:pt x="1451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42"/>
              <p:cNvSpPr/>
              <p:nvPr/>
            </p:nvSpPr>
            <p:spPr>
              <a:xfrm>
                <a:off x="5027775" y="4826125"/>
                <a:ext cx="370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79" extrusionOk="0">
                    <a:moveTo>
                      <a:pt x="726" y="0"/>
                    </a:moveTo>
                    <a:cubicBezTo>
                      <a:pt x="335" y="0"/>
                      <a:pt x="1" y="335"/>
                      <a:pt x="1" y="726"/>
                    </a:cubicBezTo>
                    <a:cubicBezTo>
                      <a:pt x="1" y="1144"/>
                      <a:pt x="335" y="1479"/>
                      <a:pt x="726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42"/>
              <p:cNvSpPr/>
              <p:nvPr/>
            </p:nvSpPr>
            <p:spPr>
              <a:xfrm>
                <a:off x="4397950" y="4826125"/>
                <a:ext cx="370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79" extrusionOk="0">
                    <a:moveTo>
                      <a:pt x="754" y="0"/>
                    </a:moveTo>
                    <a:cubicBezTo>
                      <a:pt x="336" y="0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54" y="1479"/>
                    </a:cubicBezTo>
                    <a:cubicBezTo>
                      <a:pt x="1145" y="1479"/>
                      <a:pt x="1479" y="1144"/>
                      <a:pt x="1479" y="726"/>
                    </a:cubicBezTo>
                    <a:cubicBezTo>
                      <a:pt x="1479" y="335"/>
                      <a:pt x="1145" y="0"/>
                      <a:pt x="75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42"/>
              <p:cNvSpPr/>
              <p:nvPr/>
            </p:nvSpPr>
            <p:spPr>
              <a:xfrm>
                <a:off x="4796225" y="4826125"/>
                <a:ext cx="369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79" extrusionOk="0">
                    <a:moveTo>
                      <a:pt x="726" y="0"/>
                    </a:moveTo>
                    <a:cubicBezTo>
                      <a:pt x="335" y="0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26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42"/>
              <p:cNvSpPr/>
              <p:nvPr/>
            </p:nvSpPr>
            <p:spPr>
              <a:xfrm>
                <a:off x="4478875" y="4826125"/>
                <a:ext cx="369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79" h="1479" extrusionOk="0">
                    <a:moveTo>
                      <a:pt x="753" y="0"/>
                    </a:moveTo>
                    <a:cubicBezTo>
                      <a:pt x="335" y="0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53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53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42"/>
              <p:cNvSpPr/>
              <p:nvPr/>
            </p:nvSpPr>
            <p:spPr>
              <a:xfrm>
                <a:off x="4560475" y="4826125"/>
                <a:ext cx="36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79" extrusionOk="0">
                    <a:moveTo>
                      <a:pt x="726" y="0"/>
                    </a:moveTo>
                    <a:cubicBezTo>
                      <a:pt x="335" y="0"/>
                      <a:pt x="0" y="335"/>
                      <a:pt x="0" y="726"/>
                    </a:cubicBezTo>
                    <a:cubicBezTo>
                      <a:pt x="0" y="1144"/>
                      <a:pt x="335" y="1479"/>
                      <a:pt x="726" y="1479"/>
                    </a:cubicBezTo>
                    <a:cubicBezTo>
                      <a:pt x="1144" y="1479"/>
                      <a:pt x="1451" y="1144"/>
                      <a:pt x="1451" y="726"/>
                    </a:cubicBezTo>
                    <a:cubicBezTo>
                      <a:pt x="1451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42"/>
              <p:cNvSpPr/>
              <p:nvPr/>
            </p:nvSpPr>
            <p:spPr>
              <a:xfrm>
                <a:off x="4725075" y="4826125"/>
                <a:ext cx="36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79" extrusionOk="0">
                    <a:moveTo>
                      <a:pt x="726" y="0"/>
                    </a:moveTo>
                    <a:cubicBezTo>
                      <a:pt x="307" y="0"/>
                      <a:pt x="0" y="335"/>
                      <a:pt x="0" y="726"/>
                    </a:cubicBezTo>
                    <a:cubicBezTo>
                      <a:pt x="0" y="1144"/>
                      <a:pt x="307" y="1479"/>
                      <a:pt x="726" y="1479"/>
                    </a:cubicBezTo>
                    <a:cubicBezTo>
                      <a:pt x="1116" y="1479"/>
                      <a:pt x="1451" y="1144"/>
                      <a:pt x="1451" y="726"/>
                    </a:cubicBezTo>
                    <a:cubicBezTo>
                      <a:pt x="1451" y="335"/>
                      <a:pt x="1116" y="0"/>
                      <a:pt x="726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42"/>
              <p:cNvSpPr/>
              <p:nvPr/>
            </p:nvSpPr>
            <p:spPr>
              <a:xfrm>
                <a:off x="5089150" y="4826125"/>
                <a:ext cx="42575" cy="369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8" extrusionOk="0">
                    <a:moveTo>
                      <a:pt x="977" y="0"/>
                    </a:moveTo>
                    <a:cubicBezTo>
                      <a:pt x="308" y="0"/>
                      <a:pt x="1" y="781"/>
                      <a:pt x="447" y="1256"/>
                    </a:cubicBezTo>
                    <a:cubicBezTo>
                      <a:pt x="601" y="1409"/>
                      <a:pt x="786" y="1478"/>
                      <a:pt x="967" y="1478"/>
                    </a:cubicBezTo>
                    <a:cubicBezTo>
                      <a:pt x="1345" y="1478"/>
                      <a:pt x="1703" y="1178"/>
                      <a:pt x="1703" y="726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42"/>
              <p:cNvSpPr/>
              <p:nvPr/>
            </p:nvSpPr>
            <p:spPr>
              <a:xfrm>
                <a:off x="4641375" y="4826125"/>
                <a:ext cx="370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479" extrusionOk="0">
                    <a:moveTo>
                      <a:pt x="726" y="0"/>
                    </a:moveTo>
                    <a:cubicBezTo>
                      <a:pt x="335" y="0"/>
                      <a:pt x="1" y="335"/>
                      <a:pt x="1" y="726"/>
                    </a:cubicBezTo>
                    <a:cubicBezTo>
                      <a:pt x="1" y="1144"/>
                      <a:pt x="335" y="1479"/>
                      <a:pt x="726" y="1479"/>
                    </a:cubicBezTo>
                    <a:cubicBezTo>
                      <a:pt x="1144" y="1479"/>
                      <a:pt x="1479" y="1144"/>
                      <a:pt x="1479" y="726"/>
                    </a:cubicBezTo>
                    <a:cubicBezTo>
                      <a:pt x="1479" y="335"/>
                      <a:pt x="1144" y="0"/>
                      <a:pt x="72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42"/>
              <p:cNvSpPr/>
              <p:nvPr/>
            </p:nvSpPr>
            <p:spPr>
              <a:xfrm>
                <a:off x="4873625" y="4826125"/>
                <a:ext cx="363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479" extrusionOk="0">
                    <a:moveTo>
                      <a:pt x="726" y="0"/>
                    </a:moveTo>
                    <a:cubicBezTo>
                      <a:pt x="336" y="0"/>
                      <a:pt x="1" y="335"/>
                      <a:pt x="1" y="726"/>
                    </a:cubicBezTo>
                    <a:cubicBezTo>
                      <a:pt x="1" y="1144"/>
                      <a:pt x="336" y="1479"/>
                      <a:pt x="726" y="1479"/>
                    </a:cubicBezTo>
                    <a:cubicBezTo>
                      <a:pt x="1145" y="1479"/>
                      <a:pt x="1452" y="1144"/>
                      <a:pt x="1452" y="726"/>
                    </a:cubicBezTo>
                    <a:cubicBezTo>
                      <a:pt x="1452" y="335"/>
                      <a:pt x="1145" y="0"/>
                      <a:pt x="72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42"/>
              <p:cNvSpPr/>
              <p:nvPr/>
            </p:nvSpPr>
            <p:spPr>
              <a:xfrm>
                <a:off x="3667700" y="4651750"/>
                <a:ext cx="3201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54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2806" y="1953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42"/>
              <p:cNvSpPr/>
              <p:nvPr/>
            </p:nvSpPr>
            <p:spPr>
              <a:xfrm>
                <a:off x="3667700" y="4736150"/>
                <a:ext cx="3201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2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6" y="1981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42"/>
              <p:cNvSpPr/>
              <p:nvPr/>
            </p:nvSpPr>
            <p:spPr>
              <a:xfrm>
                <a:off x="3667700" y="4824025"/>
                <a:ext cx="3201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54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2806" y="1953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42"/>
              <p:cNvSpPr/>
              <p:nvPr/>
            </p:nvSpPr>
            <p:spPr>
              <a:xfrm>
                <a:off x="3595875" y="5066050"/>
                <a:ext cx="1625825" cy="403875"/>
              </a:xfrm>
              <a:custGeom>
                <a:avLst/>
                <a:gdLst/>
                <a:ahLst/>
                <a:cxnLst/>
                <a:rect l="l" t="t" r="r" b="b"/>
                <a:pathLst>
                  <a:path w="65033" h="16155" extrusionOk="0">
                    <a:moveTo>
                      <a:pt x="0" y="0"/>
                    </a:moveTo>
                    <a:lnTo>
                      <a:pt x="0" y="16154"/>
                    </a:lnTo>
                    <a:lnTo>
                      <a:pt x="65032" y="16154"/>
                    </a:lnTo>
                    <a:lnTo>
                      <a:pt x="65032" y="0"/>
                    </a:lnTo>
                    <a:close/>
                  </a:path>
                </a:pathLst>
              </a:custGeom>
              <a:solidFill>
                <a:srgbClr val="A4C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42"/>
              <p:cNvSpPr/>
              <p:nvPr/>
            </p:nvSpPr>
            <p:spPr>
              <a:xfrm>
                <a:off x="3667700" y="5149050"/>
                <a:ext cx="3201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2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6" y="1981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42"/>
              <p:cNvSpPr/>
              <p:nvPr/>
            </p:nvSpPr>
            <p:spPr>
              <a:xfrm>
                <a:off x="3667700" y="5234150"/>
                <a:ext cx="3201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1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6" y="1981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42"/>
              <p:cNvSpPr/>
              <p:nvPr/>
            </p:nvSpPr>
            <p:spPr>
              <a:xfrm>
                <a:off x="3667700" y="5322025"/>
                <a:ext cx="320175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54" extrusionOk="0">
                    <a:moveTo>
                      <a:pt x="1" y="0"/>
                    </a:moveTo>
                    <a:lnTo>
                      <a:pt x="1" y="1953"/>
                    </a:lnTo>
                    <a:lnTo>
                      <a:pt x="12806" y="1953"/>
                    </a:lnTo>
                    <a:lnTo>
                      <a:pt x="12806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42"/>
              <p:cNvSpPr/>
              <p:nvPr/>
            </p:nvSpPr>
            <p:spPr>
              <a:xfrm>
                <a:off x="4061775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1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8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42"/>
              <p:cNvSpPr/>
              <p:nvPr/>
            </p:nvSpPr>
            <p:spPr>
              <a:xfrm>
                <a:off x="4142675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6" y="0"/>
                      <a:pt x="1" y="782"/>
                      <a:pt x="475" y="1256"/>
                    </a:cubicBezTo>
                    <a:cubicBezTo>
                      <a:pt x="620" y="1409"/>
                      <a:pt x="802" y="1478"/>
                      <a:pt x="983" y="1478"/>
                    </a:cubicBezTo>
                    <a:cubicBezTo>
                      <a:pt x="1361" y="1478"/>
                      <a:pt x="1731" y="1178"/>
                      <a:pt x="1731" y="726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42"/>
              <p:cNvSpPr/>
              <p:nvPr/>
            </p:nvSpPr>
            <p:spPr>
              <a:xfrm>
                <a:off x="4223600" y="5156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1004" y="0"/>
                    </a:moveTo>
                    <a:cubicBezTo>
                      <a:pt x="335" y="0"/>
                      <a:pt x="0" y="782"/>
                      <a:pt x="474" y="1256"/>
                    </a:cubicBezTo>
                    <a:cubicBezTo>
                      <a:pt x="628" y="1409"/>
                      <a:pt x="814" y="1478"/>
                      <a:pt x="995" y="1478"/>
                    </a:cubicBezTo>
                    <a:cubicBezTo>
                      <a:pt x="1373" y="1478"/>
                      <a:pt x="1730" y="1178"/>
                      <a:pt x="1730" y="726"/>
                    </a:cubicBezTo>
                    <a:cubicBezTo>
                      <a:pt x="1730" y="335"/>
                      <a:pt x="1395" y="0"/>
                      <a:pt x="100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42"/>
              <p:cNvSpPr/>
              <p:nvPr/>
            </p:nvSpPr>
            <p:spPr>
              <a:xfrm>
                <a:off x="4305200" y="5156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7" y="1478"/>
                    </a:cubicBezTo>
                    <a:cubicBezTo>
                      <a:pt x="1345" y="1478"/>
                      <a:pt x="1702" y="1178"/>
                      <a:pt x="1702" y="726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42"/>
              <p:cNvSpPr/>
              <p:nvPr/>
            </p:nvSpPr>
            <p:spPr>
              <a:xfrm>
                <a:off x="4932925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0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8"/>
                      <a:pt x="1730" y="726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42"/>
              <p:cNvSpPr/>
              <p:nvPr/>
            </p:nvSpPr>
            <p:spPr>
              <a:xfrm>
                <a:off x="5015925" y="5156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7" y="1478"/>
                    </a:cubicBezTo>
                    <a:cubicBezTo>
                      <a:pt x="1345" y="1478"/>
                      <a:pt x="1702" y="1178"/>
                      <a:pt x="1702" y="726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42"/>
              <p:cNvSpPr/>
              <p:nvPr/>
            </p:nvSpPr>
            <p:spPr>
              <a:xfrm>
                <a:off x="4386100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1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8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42"/>
              <p:cNvSpPr/>
              <p:nvPr/>
            </p:nvSpPr>
            <p:spPr>
              <a:xfrm>
                <a:off x="4784350" y="5156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08" y="0"/>
                      <a:pt x="1" y="782"/>
                      <a:pt x="447" y="1256"/>
                    </a:cubicBezTo>
                    <a:cubicBezTo>
                      <a:pt x="601" y="1409"/>
                      <a:pt x="787" y="1478"/>
                      <a:pt x="968" y="1478"/>
                    </a:cubicBezTo>
                    <a:cubicBezTo>
                      <a:pt x="1346" y="1478"/>
                      <a:pt x="1703" y="1178"/>
                      <a:pt x="1703" y="726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42"/>
              <p:cNvSpPr/>
              <p:nvPr/>
            </p:nvSpPr>
            <p:spPr>
              <a:xfrm>
                <a:off x="4467000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6" y="0"/>
                      <a:pt x="1" y="782"/>
                      <a:pt x="475" y="1256"/>
                    </a:cubicBezTo>
                    <a:cubicBezTo>
                      <a:pt x="620" y="1409"/>
                      <a:pt x="802" y="1478"/>
                      <a:pt x="983" y="1478"/>
                    </a:cubicBezTo>
                    <a:cubicBezTo>
                      <a:pt x="1361" y="1478"/>
                      <a:pt x="1731" y="1178"/>
                      <a:pt x="1731" y="726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42"/>
              <p:cNvSpPr/>
              <p:nvPr/>
            </p:nvSpPr>
            <p:spPr>
              <a:xfrm>
                <a:off x="4547925" y="5156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46" y="1256"/>
                    </a:cubicBezTo>
                    <a:cubicBezTo>
                      <a:pt x="600" y="1409"/>
                      <a:pt x="786" y="1478"/>
                      <a:pt x="968" y="1478"/>
                    </a:cubicBezTo>
                    <a:cubicBezTo>
                      <a:pt x="1348" y="1478"/>
                      <a:pt x="1711" y="1178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42"/>
              <p:cNvSpPr/>
              <p:nvPr/>
            </p:nvSpPr>
            <p:spPr>
              <a:xfrm>
                <a:off x="4712525" y="5156725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8"/>
                      <a:pt x="1730" y="726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42"/>
              <p:cNvSpPr/>
              <p:nvPr/>
            </p:nvSpPr>
            <p:spPr>
              <a:xfrm>
                <a:off x="5082875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1" y="782"/>
                      <a:pt x="475" y="1256"/>
                    </a:cubicBezTo>
                    <a:cubicBezTo>
                      <a:pt x="619" y="1409"/>
                      <a:pt x="802" y="1478"/>
                      <a:pt x="983" y="1478"/>
                    </a:cubicBezTo>
                    <a:cubicBezTo>
                      <a:pt x="1360" y="1478"/>
                      <a:pt x="1730" y="1178"/>
                      <a:pt x="1730" y="726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42"/>
              <p:cNvSpPr/>
              <p:nvPr/>
            </p:nvSpPr>
            <p:spPr>
              <a:xfrm>
                <a:off x="4629525" y="5156725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07" y="0"/>
                      <a:pt x="0" y="782"/>
                      <a:pt x="447" y="1256"/>
                    </a:cubicBezTo>
                    <a:cubicBezTo>
                      <a:pt x="600" y="1409"/>
                      <a:pt x="786" y="1478"/>
                      <a:pt x="967" y="1478"/>
                    </a:cubicBezTo>
                    <a:cubicBezTo>
                      <a:pt x="1345" y="1478"/>
                      <a:pt x="1702" y="1178"/>
                      <a:pt x="1702" y="726"/>
                    </a:cubicBezTo>
                    <a:cubicBezTo>
                      <a:pt x="1702" y="335"/>
                      <a:pt x="1367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42"/>
              <p:cNvSpPr/>
              <p:nvPr/>
            </p:nvSpPr>
            <p:spPr>
              <a:xfrm>
                <a:off x="4861775" y="5156725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1" y="782"/>
                      <a:pt x="447" y="1256"/>
                    </a:cubicBezTo>
                    <a:cubicBezTo>
                      <a:pt x="601" y="1409"/>
                      <a:pt x="786" y="1478"/>
                      <a:pt x="968" y="1478"/>
                    </a:cubicBezTo>
                    <a:cubicBezTo>
                      <a:pt x="1348" y="1478"/>
                      <a:pt x="1712" y="1178"/>
                      <a:pt x="1730" y="726"/>
                    </a:cubicBezTo>
                    <a:cubicBezTo>
                      <a:pt x="1702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42"/>
              <p:cNvSpPr/>
              <p:nvPr/>
            </p:nvSpPr>
            <p:spPr>
              <a:xfrm>
                <a:off x="5089150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35" y="1488"/>
                      <a:pt x="754" y="1488"/>
                    </a:cubicBezTo>
                    <a:cubicBezTo>
                      <a:pt x="1396" y="1460"/>
                      <a:pt x="1730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42"/>
              <p:cNvSpPr/>
              <p:nvPr/>
            </p:nvSpPr>
            <p:spPr>
              <a:xfrm>
                <a:off x="5008250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35" y="1488"/>
                      <a:pt x="726" y="1488"/>
                    </a:cubicBezTo>
                    <a:cubicBezTo>
                      <a:pt x="1395" y="1488"/>
                      <a:pt x="1730" y="679"/>
                      <a:pt x="1256" y="205"/>
                    </a:cubicBezTo>
                    <a:cubicBezTo>
                      <a:pt x="1106" y="64"/>
                      <a:pt x="925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42"/>
              <p:cNvSpPr/>
              <p:nvPr/>
            </p:nvSpPr>
            <p:spPr>
              <a:xfrm>
                <a:off x="4927350" y="5245075"/>
                <a:ext cx="425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89" extrusionOk="0">
                    <a:moveTo>
                      <a:pt x="748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35" y="1488"/>
                      <a:pt x="726" y="1488"/>
                    </a:cubicBezTo>
                    <a:cubicBezTo>
                      <a:pt x="1395" y="1460"/>
                      <a:pt x="1702" y="679"/>
                      <a:pt x="1256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42"/>
              <p:cNvSpPr/>
              <p:nvPr/>
            </p:nvSpPr>
            <p:spPr>
              <a:xfrm>
                <a:off x="4845950" y="5245075"/>
                <a:ext cx="430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9" extrusionOk="0">
                    <a:moveTo>
                      <a:pt x="753" y="1"/>
                    </a:moveTo>
                    <a:cubicBezTo>
                      <a:pt x="373" y="1"/>
                      <a:pt x="1" y="296"/>
                      <a:pt x="20" y="735"/>
                    </a:cubicBezTo>
                    <a:cubicBezTo>
                      <a:pt x="20" y="1153"/>
                      <a:pt x="327" y="1488"/>
                      <a:pt x="745" y="1488"/>
                    </a:cubicBezTo>
                    <a:cubicBezTo>
                      <a:pt x="1387" y="1460"/>
                      <a:pt x="1722" y="679"/>
                      <a:pt x="1247" y="205"/>
                    </a:cubicBezTo>
                    <a:cubicBezTo>
                      <a:pt x="1106" y="64"/>
                      <a:pt x="929" y="1"/>
                      <a:pt x="75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42"/>
              <p:cNvSpPr/>
              <p:nvPr/>
            </p:nvSpPr>
            <p:spPr>
              <a:xfrm>
                <a:off x="4218000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36" y="1488"/>
                      <a:pt x="726" y="1488"/>
                    </a:cubicBezTo>
                    <a:cubicBezTo>
                      <a:pt x="1396" y="1488"/>
                      <a:pt x="1731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42"/>
              <p:cNvSpPr/>
              <p:nvPr/>
            </p:nvSpPr>
            <p:spPr>
              <a:xfrm>
                <a:off x="4135225" y="5245075"/>
                <a:ext cx="430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9" extrusionOk="0">
                    <a:moveTo>
                      <a:pt x="762" y="1"/>
                    </a:moveTo>
                    <a:cubicBezTo>
                      <a:pt x="373" y="1"/>
                      <a:pt x="1" y="296"/>
                      <a:pt x="20" y="735"/>
                    </a:cubicBezTo>
                    <a:cubicBezTo>
                      <a:pt x="20" y="1153"/>
                      <a:pt x="327" y="1488"/>
                      <a:pt x="745" y="1488"/>
                    </a:cubicBezTo>
                    <a:cubicBezTo>
                      <a:pt x="1387" y="1488"/>
                      <a:pt x="1722" y="679"/>
                      <a:pt x="1275" y="205"/>
                    </a:cubicBezTo>
                    <a:cubicBezTo>
                      <a:pt x="1125" y="64"/>
                      <a:pt x="942" y="1"/>
                      <a:pt x="76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42"/>
              <p:cNvSpPr/>
              <p:nvPr/>
            </p:nvSpPr>
            <p:spPr>
              <a:xfrm>
                <a:off x="4765050" y="5245075"/>
                <a:ext cx="430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9" extrusionOk="0">
                    <a:moveTo>
                      <a:pt x="762" y="1"/>
                    </a:moveTo>
                    <a:cubicBezTo>
                      <a:pt x="373" y="1"/>
                      <a:pt x="0" y="296"/>
                      <a:pt x="20" y="735"/>
                    </a:cubicBezTo>
                    <a:cubicBezTo>
                      <a:pt x="20" y="1153"/>
                      <a:pt x="326" y="1488"/>
                      <a:pt x="745" y="1488"/>
                    </a:cubicBezTo>
                    <a:cubicBezTo>
                      <a:pt x="1387" y="1488"/>
                      <a:pt x="1721" y="679"/>
                      <a:pt x="1275" y="205"/>
                    </a:cubicBezTo>
                    <a:cubicBezTo>
                      <a:pt x="1125" y="64"/>
                      <a:pt x="942" y="1"/>
                      <a:pt x="76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42"/>
              <p:cNvSpPr/>
              <p:nvPr/>
            </p:nvSpPr>
            <p:spPr>
              <a:xfrm>
                <a:off x="4367275" y="5245075"/>
                <a:ext cx="425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9" extrusionOk="0">
                    <a:moveTo>
                      <a:pt x="748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07" y="1488"/>
                      <a:pt x="726" y="1488"/>
                    </a:cubicBezTo>
                    <a:cubicBezTo>
                      <a:pt x="1367" y="1488"/>
                      <a:pt x="1702" y="679"/>
                      <a:pt x="1256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42"/>
              <p:cNvSpPr/>
              <p:nvPr/>
            </p:nvSpPr>
            <p:spPr>
              <a:xfrm>
                <a:off x="4683925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35" y="1488"/>
                      <a:pt x="754" y="1488"/>
                    </a:cubicBezTo>
                    <a:cubicBezTo>
                      <a:pt x="1395" y="1460"/>
                      <a:pt x="1730" y="679"/>
                      <a:pt x="1256" y="205"/>
                    </a:cubicBezTo>
                    <a:cubicBezTo>
                      <a:pt x="1106" y="64"/>
                      <a:pt x="925" y="1"/>
                      <a:pt x="749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42"/>
              <p:cNvSpPr/>
              <p:nvPr/>
            </p:nvSpPr>
            <p:spPr>
              <a:xfrm>
                <a:off x="4603025" y="5245075"/>
                <a:ext cx="432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9" extrusionOk="0">
                    <a:moveTo>
                      <a:pt x="748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35" y="1488"/>
                      <a:pt x="725" y="1488"/>
                    </a:cubicBezTo>
                    <a:cubicBezTo>
                      <a:pt x="1395" y="1460"/>
                      <a:pt x="1730" y="679"/>
                      <a:pt x="1256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42"/>
              <p:cNvSpPr/>
              <p:nvPr/>
            </p:nvSpPr>
            <p:spPr>
              <a:xfrm>
                <a:off x="4438400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36" y="1488"/>
                      <a:pt x="726" y="1488"/>
                    </a:cubicBezTo>
                    <a:cubicBezTo>
                      <a:pt x="1396" y="1488"/>
                      <a:pt x="1731" y="679"/>
                      <a:pt x="1256" y="205"/>
                    </a:cubicBezTo>
                    <a:cubicBezTo>
                      <a:pt x="1107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42"/>
              <p:cNvSpPr/>
              <p:nvPr/>
            </p:nvSpPr>
            <p:spPr>
              <a:xfrm>
                <a:off x="4067575" y="5245075"/>
                <a:ext cx="43050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22" h="1489" extrusionOk="0">
                    <a:moveTo>
                      <a:pt x="753" y="1"/>
                    </a:moveTo>
                    <a:cubicBezTo>
                      <a:pt x="373" y="1"/>
                      <a:pt x="1" y="296"/>
                      <a:pt x="20" y="735"/>
                    </a:cubicBezTo>
                    <a:cubicBezTo>
                      <a:pt x="20" y="1153"/>
                      <a:pt x="327" y="1488"/>
                      <a:pt x="745" y="1488"/>
                    </a:cubicBezTo>
                    <a:cubicBezTo>
                      <a:pt x="1387" y="1460"/>
                      <a:pt x="1721" y="679"/>
                      <a:pt x="1247" y="205"/>
                    </a:cubicBezTo>
                    <a:cubicBezTo>
                      <a:pt x="1106" y="64"/>
                      <a:pt x="929" y="1"/>
                      <a:pt x="753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42"/>
              <p:cNvSpPr/>
              <p:nvPr/>
            </p:nvSpPr>
            <p:spPr>
              <a:xfrm>
                <a:off x="4522100" y="5245075"/>
                <a:ext cx="425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9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08" y="1488"/>
                      <a:pt x="726" y="1488"/>
                    </a:cubicBezTo>
                    <a:cubicBezTo>
                      <a:pt x="1396" y="1460"/>
                      <a:pt x="1703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42"/>
              <p:cNvSpPr/>
              <p:nvPr/>
            </p:nvSpPr>
            <p:spPr>
              <a:xfrm>
                <a:off x="4289850" y="5245075"/>
                <a:ext cx="43275" cy="372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9" extrusionOk="0">
                    <a:moveTo>
                      <a:pt x="749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35" y="1488"/>
                      <a:pt x="726" y="1488"/>
                    </a:cubicBezTo>
                    <a:cubicBezTo>
                      <a:pt x="1395" y="1460"/>
                      <a:pt x="1730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42"/>
              <p:cNvSpPr/>
              <p:nvPr/>
            </p:nvSpPr>
            <p:spPr>
              <a:xfrm>
                <a:off x="4061775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977" y="0"/>
                    </a:moveTo>
                    <a:cubicBezTo>
                      <a:pt x="335" y="0"/>
                      <a:pt x="1" y="781"/>
                      <a:pt x="475" y="1256"/>
                    </a:cubicBezTo>
                    <a:cubicBezTo>
                      <a:pt x="619" y="1400"/>
                      <a:pt x="801" y="1466"/>
                      <a:pt x="982" y="1466"/>
                    </a:cubicBezTo>
                    <a:cubicBezTo>
                      <a:pt x="1360" y="1466"/>
                      <a:pt x="1730" y="1179"/>
                      <a:pt x="1730" y="725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42"/>
              <p:cNvSpPr/>
              <p:nvPr/>
            </p:nvSpPr>
            <p:spPr>
              <a:xfrm>
                <a:off x="4142675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1005" y="0"/>
                    </a:moveTo>
                    <a:cubicBezTo>
                      <a:pt x="336" y="0"/>
                      <a:pt x="1" y="781"/>
                      <a:pt x="475" y="1256"/>
                    </a:cubicBezTo>
                    <a:cubicBezTo>
                      <a:pt x="619" y="1400"/>
                      <a:pt x="802" y="1466"/>
                      <a:pt x="982" y="1466"/>
                    </a:cubicBezTo>
                    <a:cubicBezTo>
                      <a:pt x="1360" y="1466"/>
                      <a:pt x="1731" y="1179"/>
                      <a:pt x="1731" y="725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42"/>
              <p:cNvSpPr/>
              <p:nvPr/>
            </p:nvSpPr>
            <p:spPr>
              <a:xfrm>
                <a:off x="4223600" y="5324125"/>
                <a:ext cx="43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6" extrusionOk="0">
                    <a:moveTo>
                      <a:pt x="1004" y="0"/>
                    </a:moveTo>
                    <a:cubicBezTo>
                      <a:pt x="335" y="0"/>
                      <a:pt x="0" y="781"/>
                      <a:pt x="474" y="1256"/>
                    </a:cubicBezTo>
                    <a:cubicBezTo>
                      <a:pt x="628" y="1400"/>
                      <a:pt x="813" y="1466"/>
                      <a:pt x="994" y="1466"/>
                    </a:cubicBezTo>
                    <a:cubicBezTo>
                      <a:pt x="1372" y="1466"/>
                      <a:pt x="1730" y="1179"/>
                      <a:pt x="1730" y="725"/>
                    </a:cubicBezTo>
                    <a:cubicBezTo>
                      <a:pt x="1730" y="335"/>
                      <a:pt x="1395" y="0"/>
                      <a:pt x="100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42"/>
              <p:cNvSpPr/>
              <p:nvPr/>
            </p:nvSpPr>
            <p:spPr>
              <a:xfrm>
                <a:off x="4305200" y="5324125"/>
                <a:ext cx="425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6" extrusionOk="0">
                    <a:moveTo>
                      <a:pt x="977" y="0"/>
                    </a:moveTo>
                    <a:cubicBezTo>
                      <a:pt x="335" y="0"/>
                      <a:pt x="0" y="781"/>
                      <a:pt x="447" y="1256"/>
                    </a:cubicBezTo>
                    <a:cubicBezTo>
                      <a:pt x="600" y="1400"/>
                      <a:pt x="786" y="1466"/>
                      <a:pt x="966" y="1466"/>
                    </a:cubicBezTo>
                    <a:cubicBezTo>
                      <a:pt x="1345" y="1466"/>
                      <a:pt x="1702" y="1179"/>
                      <a:pt x="1702" y="725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42"/>
              <p:cNvSpPr/>
              <p:nvPr/>
            </p:nvSpPr>
            <p:spPr>
              <a:xfrm>
                <a:off x="4932925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1005" y="0"/>
                    </a:moveTo>
                    <a:cubicBezTo>
                      <a:pt x="335" y="0"/>
                      <a:pt x="0" y="781"/>
                      <a:pt x="475" y="1256"/>
                    </a:cubicBezTo>
                    <a:cubicBezTo>
                      <a:pt x="619" y="1400"/>
                      <a:pt x="801" y="1466"/>
                      <a:pt x="982" y="1466"/>
                    </a:cubicBezTo>
                    <a:cubicBezTo>
                      <a:pt x="1360" y="1466"/>
                      <a:pt x="1730" y="1179"/>
                      <a:pt x="1730" y="725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42"/>
              <p:cNvSpPr/>
              <p:nvPr/>
            </p:nvSpPr>
            <p:spPr>
              <a:xfrm>
                <a:off x="5015925" y="5324125"/>
                <a:ext cx="425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6" extrusionOk="0">
                    <a:moveTo>
                      <a:pt x="977" y="0"/>
                    </a:moveTo>
                    <a:cubicBezTo>
                      <a:pt x="335" y="0"/>
                      <a:pt x="0" y="781"/>
                      <a:pt x="447" y="1256"/>
                    </a:cubicBezTo>
                    <a:cubicBezTo>
                      <a:pt x="600" y="1400"/>
                      <a:pt x="786" y="1466"/>
                      <a:pt x="966" y="1466"/>
                    </a:cubicBezTo>
                    <a:cubicBezTo>
                      <a:pt x="1345" y="1466"/>
                      <a:pt x="1702" y="1179"/>
                      <a:pt x="1702" y="725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42"/>
              <p:cNvSpPr/>
              <p:nvPr/>
            </p:nvSpPr>
            <p:spPr>
              <a:xfrm>
                <a:off x="4386100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977" y="0"/>
                    </a:moveTo>
                    <a:cubicBezTo>
                      <a:pt x="335" y="0"/>
                      <a:pt x="1" y="781"/>
                      <a:pt x="475" y="1256"/>
                    </a:cubicBezTo>
                    <a:cubicBezTo>
                      <a:pt x="619" y="1400"/>
                      <a:pt x="801" y="1466"/>
                      <a:pt x="982" y="1466"/>
                    </a:cubicBezTo>
                    <a:cubicBezTo>
                      <a:pt x="1360" y="1466"/>
                      <a:pt x="1730" y="1179"/>
                      <a:pt x="1730" y="725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42"/>
              <p:cNvSpPr/>
              <p:nvPr/>
            </p:nvSpPr>
            <p:spPr>
              <a:xfrm>
                <a:off x="4784350" y="5324125"/>
                <a:ext cx="425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6" extrusionOk="0">
                    <a:moveTo>
                      <a:pt x="977" y="0"/>
                    </a:moveTo>
                    <a:cubicBezTo>
                      <a:pt x="308" y="0"/>
                      <a:pt x="1" y="781"/>
                      <a:pt x="447" y="1256"/>
                    </a:cubicBezTo>
                    <a:cubicBezTo>
                      <a:pt x="601" y="1400"/>
                      <a:pt x="786" y="1466"/>
                      <a:pt x="967" y="1466"/>
                    </a:cubicBezTo>
                    <a:cubicBezTo>
                      <a:pt x="1345" y="1466"/>
                      <a:pt x="1703" y="1179"/>
                      <a:pt x="1703" y="725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42"/>
              <p:cNvSpPr/>
              <p:nvPr/>
            </p:nvSpPr>
            <p:spPr>
              <a:xfrm>
                <a:off x="4467000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1005" y="0"/>
                    </a:moveTo>
                    <a:cubicBezTo>
                      <a:pt x="336" y="0"/>
                      <a:pt x="1" y="781"/>
                      <a:pt x="475" y="1256"/>
                    </a:cubicBezTo>
                    <a:cubicBezTo>
                      <a:pt x="619" y="1400"/>
                      <a:pt x="802" y="1466"/>
                      <a:pt x="982" y="1466"/>
                    </a:cubicBezTo>
                    <a:cubicBezTo>
                      <a:pt x="1360" y="1466"/>
                      <a:pt x="1731" y="1179"/>
                      <a:pt x="1731" y="725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42"/>
              <p:cNvSpPr/>
              <p:nvPr/>
            </p:nvSpPr>
            <p:spPr>
              <a:xfrm>
                <a:off x="4547925" y="5324125"/>
                <a:ext cx="43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6" extrusionOk="0">
                    <a:moveTo>
                      <a:pt x="977" y="0"/>
                    </a:moveTo>
                    <a:cubicBezTo>
                      <a:pt x="335" y="0"/>
                      <a:pt x="0" y="781"/>
                      <a:pt x="446" y="1256"/>
                    </a:cubicBezTo>
                    <a:cubicBezTo>
                      <a:pt x="600" y="1400"/>
                      <a:pt x="785" y="1466"/>
                      <a:pt x="967" y="1466"/>
                    </a:cubicBezTo>
                    <a:cubicBezTo>
                      <a:pt x="1347" y="1466"/>
                      <a:pt x="1711" y="1179"/>
                      <a:pt x="1730" y="725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42"/>
              <p:cNvSpPr/>
              <p:nvPr/>
            </p:nvSpPr>
            <p:spPr>
              <a:xfrm>
                <a:off x="4712525" y="5324125"/>
                <a:ext cx="4325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6" extrusionOk="0">
                    <a:moveTo>
                      <a:pt x="977" y="0"/>
                    </a:moveTo>
                    <a:cubicBezTo>
                      <a:pt x="335" y="0"/>
                      <a:pt x="0" y="781"/>
                      <a:pt x="475" y="1256"/>
                    </a:cubicBezTo>
                    <a:cubicBezTo>
                      <a:pt x="619" y="1400"/>
                      <a:pt x="801" y="1466"/>
                      <a:pt x="982" y="1466"/>
                    </a:cubicBezTo>
                    <a:cubicBezTo>
                      <a:pt x="1360" y="1466"/>
                      <a:pt x="1730" y="1179"/>
                      <a:pt x="1730" y="725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42"/>
              <p:cNvSpPr/>
              <p:nvPr/>
            </p:nvSpPr>
            <p:spPr>
              <a:xfrm>
                <a:off x="5082875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1005" y="0"/>
                    </a:moveTo>
                    <a:cubicBezTo>
                      <a:pt x="335" y="0"/>
                      <a:pt x="1" y="781"/>
                      <a:pt x="475" y="1256"/>
                    </a:cubicBezTo>
                    <a:cubicBezTo>
                      <a:pt x="619" y="1400"/>
                      <a:pt x="802" y="1466"/>
                      <a:pt x="982" y="1466"/>
                    </a:cubicBezTo>
                    <a:cubicBezTo>
                      <a:pt x="1360" y="1466"/>
                      <a:pt x="1730" y="1179"/>
                      <a:pt x="1730" y="725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42"/>
              <p:cNvSpPr/>
              <p:nvPr/>
            </p:nvSpPr>
            <p:spPr>
              <a:xfrm>
                <a:off x="4629525" y="5324125"/>
                <a:ext cx="425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6" extrusionOk="0">
                    <a:moveTo>
                      <a:pt x="977" y="0"/>
                    </a:moveTo>
                    <a:cubicBezTo>
                      <a:pt x="307" y="0"/>
                      <a:pt x="0" y="781"/>
                      <a:pt x="447" y="1256"/>
                    </a:cubicBezTo>
                    <a:cubicBezTo>
                      <a:pt x="600" y="1400"/>
                      <a:pt x="786" y="1466"/>
                      <a:pt x="966" y="1466"/>
                    </a:cubicBezTo>
                    <a:cubicBezTo>
                      <a:pt x="1345" y="1466"/>
                      <a:pt x="1702" y="1179"/>
                      <a:pt x="1702" y="725"/>
                    </a:cubicBezTo>
                    <a:cubicBezTo>
                      <a:pt x="1702" y="335"/>
                      <a:pt x="1367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42"/>
              <p:cNvSpPr/>
              <p:nvPr/>
            </p:nvSpPr>
            <p:spPr>
              <a:xfrm>
                <a:off x="4861775" y="5324125"/>
                <a:ext cx="43275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6" extrusionOk="0">
                    <a:moveTo>
                      <a:pt x="977" y="0"/>
                    </a:moveTo>
                    <a:cubicBezTo>
                      <a:pt x="335" y="0"/>
                      <a:pt x="1" y="781"/>
                      <a:pt x="447" y="1256"/>
                    </a:cubicBezTo>
                    <a:cubicBezTo>
                      <a:pt x="600" y="1400"/>
                      <a:pt x="786" y="1466"/>
                      <a:pt x="968" y="1466"/>
                    </a:cubicBezTo>
                    <a:cubicBezTo>
                      <a:pt x="1348" y="1466"/>
                      <a:pt x="1711" y="1179"/>
                      <a:pt x="1730" y="725"/>
                    </a:cubicBezTo>
                    <a:cubicBezTo>
                      <a:pt x="1730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42"/>
              <p:cNvSpPr/>
              <p:nvPr/>
            </p:nvSpPr>
            <p:spPr>
              <a:xfrm>
                <a:off x="5221675" y="4070050"/>
                <a:ext cx="244850" cy="40387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6155" extrusionOk="0">
                    <a:moveTo>
                      <a:pt x="9793" y="1"/>
                    </a:moveTo>
                    <a:lnTo>
                      <a:pt x="0" y="28"/>
                    </a:lnTo>
                    <a:lnTo>
                      <a:pt x="0" y="16154"/>
                    </a:lnTo>
                    <a:lnTo>
                      <a:pt x="9793" y="16126"/>
                    </a:lnTo>
                    <a:lnTo>
                      <a:pt x="979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42"/>
              <p:cNvSpPr/>
              <p:nvPr/>
            </p:nvSpPr>
            <p:spPr>
              <a:xfrm>
                <a:off x="5221675" y="3579025"/>
                <a:ext cx="244850" cy="40457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6183" extrusionOk="0">
                    <a:moveTo>
                      <a:pt x="9793" y="1"/>
                    </a:moveTo>
                    <a:lnTo>
                      <a:pt x="0" y="29"/>
                    </a:lnTo>
                    <a:lnTo>
                      <a:pt x="0" y="16182"/>
                    </a:lnTo>
                    <a:lnTo>
                      <a:pt x="9793" y="16154"/>
                    </a:lnTo>
                    <a:lnTo>
                      <a:pt x="979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42"/>
              <p:cNvSpPr/>
              <p:nvPr/>
            </p:nvSpPr>
            <p:spPr>
              <a:xfrm>
                <a:off x="5221675" y="4564575"/>
                <a:ext cx="244850" cy="403850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6154" extrusionOk="0">
                    <a:moveTo>
                      <a:pt x="9793" y="0"/>
                    </a:moveTo>
                    <a:lnTo>
                      <a:pt x="0" y="28"/>
                    </a:lnTo>
                    <a:lnTo>
                      <a:pt x="0" y="16154"/>
                    </a:lnTo>
                    <a:lnTo>
                      <a:pt x="9793" y="16126"/>
                    </a:lnTo>
                    <a:lnTo>
                      <a:pt x="9793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42"/>
              <p:cNvSpPr/>
              <p:nvPr/>
            </p:nvSpPr>
            <p:spPr>
              <a:xfrm>
                <a:off x="5221675" y="5065350"/>
                <a:ext cx="244850" cy="404575"/>
              </a:xfrm>
              <a:custGeom>
                <a:avLst/>
                <a:gdLst/>
                <a:ahLst/>
                <a:cxnLst/>
                <a:rect l="l" t="t" r="r" b="b"/>
                <a:pathLst>
                  <a:path w="9794" h="16183" extrusionOk="0">
                    <a:moveTo>
                      <a:pt x="9793" y="1"/>
                    </a:moveTo>
                    <a:lnTo>
                      <a:pt x="0" y="28"/>
                    </a:lnTo>
                    <a:lnTo>
                      <a:pt x="0" y="16182"/>
                    </a:lnTo>
                    <a:lnTo>
                      <a:pt x="9793" y="16154"/>
                    </a:lnTo>
                    <a:lnTo>
                      <a:pt x="979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42"/>
              <p:cNvSpPr/>
              <p:nvPr/>
            </p:nvSpPr>
            <p:spPr>
              <a:xfrm>
                <a:off x="3607725" y="3576250"/>
                <a:ext cx="1625825" cy="403150"/>
              </a:xfrm>
              <a:custGeom>
                <a:avLst/>
                <a:gdLst/>
                <a:ahLst/>
                <a:cxnLst/>
                <a:rect l="l" t="t" r="r" b="b"/>
                <a:pathLst>
                  <a:path w="65033" h="16126" extrusionOk="0">
                    <a:moveTo>
                      <a:pt x="0" y="0"/>
                    </a:moveTo>
                    <a:lnTo>
                      <a:pt x="0" y="16126"/>
                    </a:lnTo>
                    <a:lnTo>
                      <a:pt x="65033" y="16126"/>
                    </a:lnTo>
                    <a:lnTo>
                      <a:pt x="65033" y="0"/>
                    </a:lnTo>
                    <a:close/>
                  </a:path>
                </a:pathLst>
              </a:custGeom>
              <a:solidFill>
                <a:srgbClr val="A4C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42"/>
              <p:cNvSpPr/>
              <p:nvPr/>
            </p:nvSpPr>
            <p:spPr>
              <a:xfrm>
                <a:off x="3679550" y="3659250"/>
                <a:ext cx="3201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1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7" y="1981"/>
                    </a:lnTo>
                    <a:lnTo>
                      <a:pt x="12807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42"/>
              <p:cNvSpPr/>
              <p:nvPr/>
            </p:nvSpPr>
            <p:spPr>
              <a:xfrm>
                <a:off x="3679550" y="3743625"/>
                <a:ext cx="320175" cy="49550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2" extrusionOk="0">
                    <a:moveTo>
                      <a:pt x="1" y="1"/>
                    </a:moveTo>
                    <a:lnTo>
                      <a:pt x="1" y="1982"/>
                    </a:lnTo>
                    <a:lnTo>
                      <a:pt x="12807" y="1982"/>
                    </a:lnTo>
                    <a:lnTo>
                      <a:pt x="12807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42"/>
              <p:cNvSpPr/>
              <p:nvPr/>
            </p:nvSpPr>
            <p:spPr>
              <a:xfrm>
                <a:off x="3679550" y="3831525"/>
                <a:ext cx="320175" cy="49525"/>
              </a:xfrm>
              <a:custGeom>
                <a:avLst/>
                <a:gdLst/>
                <a:ahLst/>
                <a:cxnLst/>
                <a:rect l="l" t="t" r="r" b="b"/>
                <a:pathLst>
                  <a:path w="12807" h="1981" extrusionOk="0">
                    <a:moveTo>
                      <a:pt x="1" y="0"/>
                    </a:moveTo>
                    <a:lnTo>
                      <a:pt x="1" y="1981"/>
                    </a:lnTo>
                    <a:lnTo>
                      <a:pt x="12807" y="1981"/>
                    </a:lnTo>
                    <a:lnTo>
                      <a:pt x="12807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42"/>
              <p:cNvSpPr/>
              <p:nvPr/>
            </p:nvSpPr>
            <p:spPr>
              <a:xfrm>
                <a:off x="4083400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0" y="1411"/>
                      <a:pt x="804" y="1479"/>
                      <a:pt x="986" y="1479"/>
                    </a:cubicBezTo>
                    <a:cubicBezTo>
                      <a:pt x="1363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42"/>
              <p:cNvSpPr/>
              <p:nvPr/>
            </p:nvSpPr>
            <p:spPr>
              <a:xfrm>
                <a:off x="4164300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977" y="0"/>
                    </a:moveTo>
                    <a:cubicBezTo>
                      <a:pt x="335" y="0"/>
                      <a:pt x="1" y="809"/>
                      <a:pt x="447" y="1256"/>
                    </a:cubicBezTo>
                    <a:cubicBezTo>
                      <a:pt x="602" y="1411"/>
                      <a:pt x="792" y="1479"/>
                      <a:pt x="978" y="1479"/>
                    </a:cubicBezTo>
                    <a:cubicBezTo>
                      <a:pt x="1363" y="1479"/>
                      <a:pt x="1730" y="1186"/>
                      <a:pt x="1730" y="754"/>
                    </a:cubicBezTo>
                    <a:cubicBezTo>
                      <a:pt x="1730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42"/>
              <p:cNvSpPr/>
              <p:nvPr/>
            </p:nvSpPr>
            <p:spPr>
              <a:xfrm>
                <a:off x="4245900" y="3670400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977" y="0"/>
                    </a:moveTo>
                    <a:cubicBezTo>
                      <a:pt x="308" y="0"/>
                      <a:pt x="1" y="809"/>
                      <a:pt x="447" y="1256"/>
                    </a:cubicBezTo>
                    <a:cubicBezTo>
                      <a:pt x="602" y="1411"/>
                      <a:pt x="789" y="1479"/>
                      <a:pt x="971" y="1479"/>
                    </a:cubicBezTo>
                    <a:cubicBezTo>
                      <a:pt x="1348" y="1479"/>
                      <a:pt x="1703" y="1186"/>
                      <a:pt x="1703" y="754"/>
                    </a:cubicBezTo>
                    <a:cubicBezTo>
                      <a:pt x="1703" y="335"/>
                      <a:pt x="1368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42"/>
              <p:cNvSpPr/>
              <p:nvPr/>
            </p:nvSpPr>
            <p:spPr>
              <a:xfrm>
                <a:off x="4326825" y="36704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47" y="1256"/>
                    </a:cubicBezTo>
                    <a:cubicBezTo>
                      <a:pt x="601" y="1411"/>
                      <a:pt x="791" y="1479"/>
                      <a:pt x="978" y="1479"/>
                    </a:cubicBezTo>
                    <a:cubicBezTo>
                      <a:pt x="1362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42"/>
              <p:cNvSpPr/>
              <p:nvPr/>
            </p:nvSpPr>
            <p:spPr>
              <a:xfrm>
                <a:off x="4954550" y="36704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4" y="1256"/>
                    </a:cubicBezTo>
                    <a:cubicBezTo>
                      <a:pt x="629" y="1411"/>
                      <a:pt x="816" y="1479"/>
                      <a:pt x="999" y="1479"/>
                    </a:cubicBezTo>
                    <a:cubicBezTo>
                      <a:pt x="1375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42"/>
              <p:cNvSpPr/>
              <p:nvPr/>
            </p:nvSpPr>
            <p:spPr>
              <a:xfrm>
                <a:off x="5037550" y="36704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47" y="1256"/>
                    </a:cubicBezTo>
                    <a:cubicBezTo>
                      <a:pt x="601" y="1411"/>
                      <a:pt x="789" y="1479"/>
                      <a:pt x="972" y="1479"/>
                    </a:cubicBezTo>
                    <a:cubicBezTo>
                      <a:pt x="1350" y="1479"/>
                      <a:pt x="1711" y="1186"/>
                      <a:pt x="1730" y="754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42"/>
              <p:cNvSpPr/>
              <p:nvPr/>
            </p:nvSpPr>
            <p:spPr>
              <a:xfrm>
                <a:off x="4407725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0" y="1411"/>
                      <a:pt x="804" y="1479"/>
                      <a:pt x="986" y="1479"/>
                    </a:cubicBezTo>
                    <a:cubicBezTo>
                      <a:pt x="1363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42"/>
              <p:cNvSpPr/>
              <p:nvPr/>
            </p:nvSpPr>
            <p:spPr>
              <a:xfrm>
                <a:off x="4805975" y="3670400"/>
                <a:ext cx="425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80" extrusionOk="0">
                    <a:moveTo>
                      <a:pt x="977" y="0"/>
                    </a:moveTo>
                    <a:cubicBezTo>
                      <a:pt x="336" y="0"/>
                      <a:pt x="1" y="809"/>
                      <a:pt x="447" y="1256"/>
                    </a:cubicBezTo>
                    <a:cubicBezTo>
                      <a:pt x="602" y="1411"/>
                      <a:pt x="789" y="1479"/>
                      <a:pt x="971" y="1479"/>
                    </a:cubicBezTo>
                    <a:cubicBezTo>
                      <a:pt x="1348" y="1479"/>
                      <a:pt x="1703" y="1186"/>
                      <a:pt x="1703" y="754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42"/>
              <p:cNvSpPr/>
              <p:nvPr/>
            </p:nvSpPr>
            <p:spPr>
              <a:xfrm>
                <a:off x="4488625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1005" y="0"/>
                    </a:moveTo>
                    <a:cubicBezTo>
                      <a:pt x="335" y="0"/>
                      <a:pt x="1" y="809"/>
                      <a:pt x="475" y="1256"/>
                    </a:cubicBezTo>
                    <a:cubicBezTo>
                      <a:pt x="621" y="1411"/>
                      <a:pt x="805" y="1479"/>
                      <a:pt x="987" y="1479"/>
                    </a:cubicBezTo>
                    <a:cubicBezTo>
                      <a:pt x="1363" y="1479"/>
                      <a:pt x="1730" y="1186"/>
                      <a:pt x="1730" y="754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42"/>
              <p:cNvSpPr/>
              <p:nvPr/>
            </p:nvSpPr>
            <p:spPr>
              <a:xfrm>
                <a:off x="4569525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1005" y="0"/>
                    </a:moveTo>
                    <a:cubicBezTo>
                      <a:pt x="336" y="0"/>
                      <a:pt x="1" y="809"/>
                      <a:pt x="475" y="1256"/>
                    </a:cubicBezTo>
                    <a:cubicBezTo>
                      <a:pt x="630" y="1411"/>
                      <a:pt x="817" y="1479"/>
                      <a:pt x="999" y="1479"/>
                    </a:cubicBezTo>
                    <a:cubicBezTo>
                      <a:pt x="1376" y="1479"/>
                      <a:pt x="1731" y="1186"/>
                      <a:pt x="1731" y="754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42"/>
              <p:cNvSpPr/>
              <p:nvPr/>
            </p:nvSpPr>
            <p:spPr>
              <a:xfrm>
                <a:off x="4734150" y="3670400"/>
                <a:ext cx="432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80" extrusionOk="0">
                    <a:moveTo>
                      <a:pt x="1004" y="0"/>
                    </a:moveTo>
                    <a:cubicBezTo>
                      <a:pt x="335" y="0"/>
                      <a:pt x="0" y="809"/>
                      <a:pt x="474" y="1256"/>
                    </a:cubicBezTo>
                    <a:cubicBezTo>
                      <a:pt x="620" y="1411"/>
                      <a:pt x="804" y="1479"/>
                      <a:pt x="986" y="1479"/>
                    </a:cubicBezTo>
                    <a:cubicBezTo>
                      <a:pt x="1362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1004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42"/>
              <p:cNvSpPr/>
              <p:nvPr/>
            </p:nvSpPr>
            <p:spPr>
              <a:xfrm>
                <a:off x="5104500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9" y="1411"/>
                      <a:pt x="817" y="1479"/>
                      <a:pt x="999" y="1479"/>
                    </a:cubicBezTo>
                    <a:cubicBezTo>
                      <a:pt x="1375" y="1479"/>
                      <a:pt x="1730" y="1186"/>
                      <a:pt x="1730" y="754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42"/>
              <p:cNvSpPr/>
              <p:nvPr/>
            </p:nvSpPr>
            <p:spPr>
              <a:xfrm>
                <a:off x="4651150" y="3670400"/>
                <a:ext cx="42550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80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47" y="1256"/>
                    </a:cubicBezTo>
                    <a:cubicBezTo>
                      <a:pt x="601" y="1411"/>
                      <a:pt x="789" y="1479"/>
                      <a:pt x="971" y="1479"/>
                    </a:cubicBezTo>
                    <a:cubicBezTo>
                      <a:pt x="1347" y="1479"/>
                      <a:pt x="1702" y="1186"/>
                      <a:pt x="1702" y="754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42"/>
              <p:cNvSpPr/>
              <p:nvPr/>
            </p:nvSpPr>
            <p:spPr>
              <a:xfrm>
                <a:off x="4882700" y="3670400"/>
                <a:ext cx="43275" cy="37000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80" extrusionOk="0">
                    <a:moveTo>
                      <a:pt x="1005" y="0"/>
                    </a:moveTo>
                    <a:cubicBezTo>
                      <a:pt x="335" y="0"/>
                      <a:pt x="1" y="809"/>
                      <a:pt x="475" y="1256"/>
                    </a:cubicBezTo>
                    <a:cubicBezTo>
                      <a:pt x="630" y="1411"/>
                      <a:pt x="817" y="1479"/>
                      <a:pt x="999" y="1479"/>
                    </a:cubicBezTo>
                    <a:cubicBezTo>
                      <a:pt x="1376" y="1479"/>
                      <a:pt x="1730" y="1186"/>
                      <a:pt x="1730" y="754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42"/>
              <p:cNvSpPr/>
              <p:nvPr/>
            </p:nvSpPr>
            <p:spPr>
              <a:xfrm>
                <a:off x="5110775" y="3759450"/>
                <a:ext cx="432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1" extrusionOk="0">
                    <a:moveTo>
                      <a:pt x="761" y="1"/>
                    </a:moveTo>
                    <a:cubicBezTo>
                      <a:pt x="379" y="1"/>
                      <a:pt x="1" y="296"/>
                      <a:pt x="1" y="735"/>
                    </a:cubicBezTo>
                    <a:cubicBezTo>
                      <a:pt x="1" y="1153"/>
                      <a:pt x="335" y="1460"/>
                      <a:pt x="754" y="1460"/>
                    </a:cubicBezTo>
                    <a:cubicBezTo>
                      <a:pt x="1396" y="1460"/>
                      <a:pt x="1730" y="679"/>
                      <a:pt x="1256" y="205"/>
                    </a:cubicBezTo>
                    <a:cubicBezTo>
                      <a:pt x="1115" y="64"/>
                      <a:pt x="938" y="1"/>
                      <a:pt x="76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42"/>
              <p:cNvSpPr/>
              <p:nvPr/>
            </p:nvSpPr>
            <p:spPr>
              <a:xfrm>
                <a:off x="5029875" y="3759300"/>
                <a:ext cx="432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7" extrusionOk="0">
                    <a:moveTo>
                      <a:pt x="748" y="1"/>
                    </a:moveTo>
                    <a:cubicBezTo>
                      <a:pt x="371" y="1"/>
                      <a:pt x="0" y="288"/>
                      <a:pt x="0" y="741"/>
                    </a:cubicBezTo>
                    <a:cubicBezTo>
                      <a:pt x="0" y="1159"/>
                      <a:pt x="335" y="1466"/>
                      <a:pt x="726" y="1466"/>
                    </a:cubicBezTo>
                    <a:cubicBezTo>
                      <a:pt x="1395" y="1466"/>
                      <a:pt x="1730" y="685"/>
                      <a:pt x="1256" y="211"/>
                    </a:cubicBezTo>
                    <a:cubicBezTo>
                      <a:pt x="1111" y="66"/>
                      <a:pt x="929" y="1"/>
                      <a:pt x="74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42"/>
              <p:cNvSpPr/>
              <p:nvPr/>
            </p:nvSpPr>
            <p:spPr>
              <a:xfrm>
                <a:off x="4948975" y="3759450"/>
                <a:ext cx="43250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1" extrusionOk="0">
                    <a:moveTo>
                      <a:pt x="748" y="1"/>
                    </a:moveTo>
                    <a:cubicBezTo>
                      <a:pt x="365" y="1"/>
                      <a:pt x="0" y="296"/>
                      <a:pt x="0" y="735"/>
                    </a:cubicBezTo>
                    <a:cubicBezTo>
                      <a:pt x="0" y="1153"/>
                      <a:pt x="335" y="1460"/>
                      <a:pt x="725" y="1460"/>
                    </a:cubicBezTo>
                    <a:cubicBezTo>
                      <a:pt x="1395" y="1460"/>
                      <a:pt x="1730" y="679"/>
                      <a:pt x="1255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42"/>
              <p:cNvSpPr/>
              <p:nvPr/>
            </p:nvSpPr>
            <p:spPr>
              <a:xfrm>
                <a:off x="4868050" y="3759450"/>
                <a:ext cx="425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1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08" y="1460"/>
                      <a:pt x="726" y="1460"/>
                    </a:cubicBezTo>
                    <a:cubicBezTo>
                      <a:pt x="1368" y="1460"/>
                      <a:pt x="1703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42"/>
              <p:cNvSpPr/>
              <p:nvPr/>
            </p:nvSpPr>
            <p:spPr>
              <a:xfrm>
                <a:off x="4239625" y="3759300"/>
                <a:ext cx="432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7" extrusionOk="0">
                    <a:moveTo>
                      <a:pt x="749" y="1"/>
                    </a:moveTo>
                    <a:cubicBezTo>
                      <a:pt x="371" y="1"/>
                      <a:pt x="1" y="288"/>
                      <a:pt x="1" y="741"/>
                    </a:cubicBezTo>
                    <a:cubicBezTo>
                      <a:pt x="1" y="1159"/>
                      <a:pt x="336" y="1466"/>
                      <a:pt x="726" y="1466"/>
                    </a:cubicBezTo>
                    <a:cubicBezTo>
                      <a:pt x="1396" y="1466"/>
                      <a:pt x="1730" y="685"/>
                      <a:pt x="1256" y="211"/>
                    </a:cubicBezTo>
                    <a:cubicBezTo>
                      <a:pt x="1112" y="66"/>
                      <a:pt x="930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42"/>
              <p:cNvSpPr/>
              <p:nvPr/>
            </p:nvSpPr>
            <p:spPr>
              <a:xfrm>
                <a:off x="4157325" y="3759450"/>
                <a:ext cx="425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1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08" y="1460"/>
                      <a:pt x="726" y="1460"/>
                    </a:cubicBezTo>
                    <a:cubicBezTo>
                      <a:pt x="1368" y="1460"/>
                      <a:pt x="1703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42"/>
              <p:cNvSpPr/>
              <p:nvPr/>
            </p:nvSpPr>
            <p:spPr>
              <a:xfrm>
                <a:off x="4786450" y="3759450"/>
                <a:ext cx="432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1" extrusionOk="0">
                    <a:moveTo>
                      <a:pt x="761" y="1"/>
                    </a:moveTo>
                    <a:cubicBezTo>
                      <a:pt x="379" y="1"/>
                      <a:pt x="1" y="296"/>
                      <a:pt x="1" y="735"/>
                    </a:cubicBezTo>
                    <a:cubicBezTo>
                      <a:pt x="1" y="1153"/>
                      <a:pt x="335" y="1460"/>
                      <a:pt x="754" y="1460"/>
                    </a:cubicBezTo>
                    <a:cubicBezTo>
                      <a:pt x="1395" y="1460"/>
                      <a:pt x="1730" y="679"/>
                      <a:pt x="1256" y="205"/>
                    </a:cubicBezTo>
                    <a:cubicBezTo>
                      <a:pt x="1115" y="64"/>
                      <a:pt x="938" y="1"/>
                      <a:pt x="76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42"/>
              <p:cNvSpPr/>
              <p:nvPr/>
            </p:nvSpPr>
            <p:spPr>
              <a:xfrm>
                <a:off x="4388900" y="3759450"/>
                <a:ext cx="42550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61" extrusionOk="0">
                    <a:moveTo>
                      <a:pt x="748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07" y="1460"/>
                      <a:pt x="726" y="1460"/>
                    </a:cubicBezTo>
                    <a:cubicBezTo>
                      <a:pt x="1367" y="1460"/>
                      <a:pt x="1702" y="679"/>
                      <a:pt x="1256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42"/>
              <p:cNvSpPr/>
              <p:nvPr/>
            </p:nvSpPr>
            <p:spPr>
              <a:xfrm>
                <a:off x="4705550" y="3759300"/>
                <a:ext cx="43250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67" extrusionOk="0">
                    <a:moveTo>
                      <a:pt x="748" y="1"/>
                    </a:moveTo>
                    <a:cubicBezTo>
                      <a:pt x="371" y="1"/>
                      <a:pt x="0" y="288"/>
                      <a:pt x="0" y="741"/>
                    </a:cubicBezTo>
                    <a:cubicBezTo>
                      <a:pt x="0" y="1159"/>
                      <a:pt x="335" y="1466"/>
                      <a:pt x="754" y="1466"/>
                    </a:cubicBezTo>
                    <a:cubicBezTo>
                      <a:pt x="1395" y="1466"/>
                      <a:pt x="1730" y="685"/>
                      <a:pt x="1256" y="211"/>
                    </a:cubicBezTo>
                    <a:cubicBezTo>
                      <a:pt x="1111" y="66"/>
                      <a:pt x="929" y="1"/>
                      <a:pt x="748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42"/>
              <p:cNvSpPr/>
              <p:nvPr/>
            </p:nvSpPr>
            <p:spPr>
              <a:xfrm>
                <a:off x="4624625" y="3759450"/>
                <a:ext cx="432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1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36" y="1460"/>
                      <a:pt x="726" y="1460"/>
                    </a:cubicBezTo>
                    <a:cubicBezTo>
                      <a:pt x="1396" y="1460"/>
                      <a:pt x="1731" y="679"/>
                      <a:pt x="1256" y="205"/>
                    </a:cubicBezTo>
                    <a:cubicBezTo>
                      <a:pt x="1107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42"/>
              <p:cNvSpPr/>
              <p:nvPr/>
            </p:nvSpPr>
            <p:spPr>
              <a:xfrm>
                <a:off x="4460025" y="3759300"/>
                <a:ext cx="43275" cy="366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7" extrusionOk="0">
                    <a:moveTo>
                      <a:pt x="737" y="1"/>
                    </a:moveTo>
                    <a:cubicBezTo>
                      <a:pt x="358" y="1"/>
                      <a:pt x="1" y="288"/>
                      <a:pt x="1" y="741"/>
                    </a:cubicBezTo>
                    <a:cubicBezTo>
                      <a:pt x="1" y="1159"/>
                      <a:pt x="336" y="1466"/>
                      <a:pt x="726" y="1466"/>
                    </a:cubicBezTo>
                    <a:cubicBezTo>
                      <a:pt x="1396" y="1466"/>
                      <a:pt x="1731" y="685"/>
                      <a:pt x="1256" y="211"/>
                    </a:cubicBezTo>
                    <a:cubicBezTo>
                      <a:pt x="1103" y="66"/>
                      <a:pt x="917" y="1"/>
                      <a:pt x="737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42"/>
              <p:cNvSpPr/>
              <p:nvPr/>
            </p:nvSpPr>
            <p:spPr>
              <a:xfrm>
                <a:off x="4089675" y="3759450"/>
                <a:ext cx="432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61" extrusionOk="0">
                    <a:moveTo>
                      <a:pt x="761" y="1"/>
                    </a:moveTo>
                    <a:cubicBezTo>
                      <a:pt x="379" y="1"/>
                      <a:pt x="0" y="296"/>
                      <a:pt x="0" y="735"/>
                    </a:cubicBezTo>
                    <a:cubicBezTo>
                      <a:pt x="0" y="1153"/>
                      <a:pt x="335" y="1460"/>
                      <a:pt x="754" y="1460"/>
                    </a:cubicBezTo>
                    <a:cubicBezTo>
                      <a:pt x="1395" y="1460"/>
                      <a:pt x="1730" y="679"/>
                      <a:pt x="1256" y="205"/>
                    </a:cubicBezTo>
                    <a:cubicBezTo>
                      <a:pt x="1115" y="64"/>
                      <a:pt x="938" y="1"/>
                      <a:pt x="761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42"/>
              <p:cNvSpPr/>
              <p:nvPr/>
            </p:nvSpPr>
            <p:spPr>
              <a:xfrm>
                <a:off x="4543725" y="3759450"/>
                <a:ext cx="425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1" extrusionOk="0">
                    <a:moveTo>
                      <a:pt x="749" y="1"/>
                    </a:moveTo>
                    <a:cubicBezTo>
                      <a:pt x="366" y="1"/>
                      <a:pt x="1" y="296"/>
                      <a:pt x="1" y="735"/>
                    </a:cubicBezTo>
                    <a:cubicBezTo>
                      <a:pt x="1" y="1153"/>
                      <a:pt x="335" y="1460"/>
                      <a:pt x="726" y="1460"/>
                    </a:cubicBezTo>
                    <a:cubicBezTo>
                      <a:pt x="1396" y="1460"/>
                      <a:pt x="1703" y="679"/>
                      <a:pt x="1256" y="205"/>
                    </a:cubicBezTo>
                    <a:cubicBezTo>
                      <a:pt x="1106" y="64"/>
                      <a:pt x="926" y="1"/>
                      <a:pt x="749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42"/>
              <p:cNvSpPr/>
              <p:nvPr/>
            </p:nvSpPr>
            <p:spPr>
              <a:xfrm>
                <a:off x="4312175" y="3759450"/>
                <a:ext cx="42575" cy="3652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61" extrusionOk="0">
                    <a:moveTo>
                      <a:pt x="748" y="1"/>
                    </a:moveTo>
                    <a:cubicBezTo>
                      <a:pt x="366" y="1"/>
                      <a:pt x="0" y="296"/>
                      <a:pt x="0" y="735"/>
                    </a:cubicBezTo>
                    <a:cubicBezTo>
                      <a:pt x="0" y="1153"/>
                      <a:pt x="307" y="1460"/>
                      <a:pt x="726" y="1460"/>
                    </a:cubicBezTo>
                    <a:cubicBezTo>
                      <a:pt x="1367" y="1460"/>
                      <a:pt x="1702" y="679"/>
                      <a:pt x="1256" y="205"/>
                    </a:cubicBezTo>
                    <a:cubicBezTo>
                      <a:pt x="1106" y="64"/>
                      <a:pt x="925" y="1"/>
                      <a:pt x="748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42"/>
              <p:cNvSpPr/>
              <p:nvPr/>
            </p:nvSpPr>
            <p:spPr>
              <a:xfrm>
                <a:off x="4083400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0" y="1410"/>
                      <a:pt x="804" y="1479"/>
                      <a:pt x="986" y="1479"/>
                    </a:cubicBezTo>
                    <a:cubicBezTo>
                      <a:pt x="1363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42"/>
              <p:cNvSpPr/>
              <p:nvPr/>
            </p:nvSpPr>
            <p:spPr>
              <a:xfrm>
                <a:off x="4164300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1" y="809"/>
                      <a:pt x="475" y="1256"/>
                    </a:cubicBezTo>
                    <a:cubicBezTo>
                      <a:pt x="621" y="1410"/>
                      <a:pt x="805" y="1479"/>
                      <a:pt x="987" y="1479"/>
                    </a:cubicBezTo>
                    <a:cubicBezTo>
                      <a:pt x="1363" y="1479"/>
                      <a:pt x="1730" y="1186"/>
                      <a:pt x="1730" y="753"/>
                    </a:cubicBezTo>
                    <a:cubicBezTo>
                      <a:pt x="1730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42"/>
              <p:cNvSpPr/>
              <p:nvPr/>
            </p:nvSpPr>
            <p:spPr>
              <a:xfrm>
                <a:off x="4245900" y="3837800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08" y="0"/>
                      <a:pt x="1" y="809"/>
                      <a:pt x="447" y="1256"/>
                    </a:cubicBezTo>
                    <a:cubicBezTo>
                      <a:pt x="602" y="1410"/>
                      <a:pt x="789" y="1479"/>
                      <a:pt x="971" y="1479"/>
                    </a:cubicBezTo>
                    <a:cubicBezTo>
                      <a:pt x="1348" y="1479"/>
                      <a:pt x="1703" y="1186"/>
                      <a:pt x="1703" y="753"/>
                    </a:cubicBezTo>
                    <a:cubicBezTo>
                      <a:pt x="1703" y="335"/>
                      <a:pt x="1368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42"/>
              <p:cNvSpPr/>
              <p:nvPr/>
            </p:nvSpPr>
            <p:spPr>
              <a:xfrm>
                <a:off x="4326825" y="38378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74" y="1256"/>
                    </a:cubicBezTo>
                    <a:cubicBezTo>
                      <a:pt x="620" y="1410"/>
                      <a:pt x="804" y="1479"/>
                      <a:pt x="986" y="1479"/>
                    </a:cubicBezTo>
                    <a:cubicBezTo>
                      <a:pt x="1362" y="1479"/>
                      <a:pt x="1730" y="1186"/>
                      <a:pt x="1730" y="753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7" name="Google Shape;2677;p42"/>
              <p:cNvSpPr/>
              <p:nvPr/>
            </p:nvSpPr>
            <p:spPr>
              <a:xfrm>
                <a:off x="4954550" y="38378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4" y="1256"/>
                    </a:cubicBezTo>
                    <a:cubicBezTo>
                      <a:pt x="629" y="1410"/>
                      <a:pt x="816" y="1479"/>
                      <a:pt x="999" y="1479"/>
                    </a:cubicBezTo>
                    <a:cubicBezTo>
                      <a:pt x="1375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8" name="Google Shape;2678;p42"/>
              <p:cNvSpPr/>
              <p:nvPr/>
            </p:nvSpPr>
            <p:spPr>
              <a:xfrm>
                <a:off x="5037550" y="38378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47" y="1256"/>
                    </a:cubicBezTo>
                    <a:cubicBezTo>
                      <a:pt x="601" y="1410"/>
                      <a:pt x="791" y="1479"/>
                      <a:pt x="978" y="1479"/>
                    </a:cubicBezTo>
                    <a:cubicBezTo>
                      <a:pt x="1362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9" name="Google Shape;2679;p42"/>
              <p:cNvSpPr/>
              <p:nvPr/>
            </p:nvSpPr>
            <p:spPr>
              <a:xfrm>
                <a:off x="4407725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977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0" y="1410"/>
                      <a:pt x="804" y="1479"/>
                      <a:pt x="986" y="1479"/>
                    </a:cubicBezTo>
                    <a:cubicBezTo>
                      <a:pt x="1363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0" name="Google Shape;2680;p42"/>
              <p:cNvSpPr/>
              <p:nvPr/>
            </p:nvSpPr>
            <p:spPr>
              <a:xfrm>
                <a:off x="4805975" y="3837800"/>
                <a:ext cx="425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1479" extrusionOk="0">
                    <a:moveTo>
                      <a:pt x="977" y="0"/>
                    </a:moveTo>
                    <a:cubicBezTo>
                      <a:pt x="336" y="0"/>
                      <a:pt x="1" y="809"/>
                      <a:pt x="447" y="1256"/>
                    </a:cubicBezTo>
                    <a:cubicBezTo>
                      <a:pt x="602" y="1410"/>
                      <a:pt x="789" y="1479"/>
                      <a:pt x="971" y="1479"/>
                    </a:cubicBezTo>
                    <a:cubicBezTo>
                      <a:pt x="1348" y="1479"/>
                      <a:pt x="1703" y="1186"/>
                      <a:pt x="1703" y="753"/>
                    </a:cubicBezTo>
                    <a:cubicBezTo>
                      <a:pt x="1703" y="335"/>
                      <a:pt x="1396" y="0"/>
                      <a:pt x="9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1" name="Google Shape;2681;p42"/>
              <p:cNvSpPr/>
              <p:nvPr/>
            </p:nvSpPr>
            <p:spPr>
              <a:xfrm>
                <a:off x="4488625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1" y="809"/>
                      <a:pt x="475" y="1256"/>
                    </a:cubicBezTo>
                    <a:cubicBezTo>
                      <a:pt x="630" y="1410"/>
                      <a:pt x="817" y="1479"/>
                      <a:pt x="999" y="1479"/>
                    </a:cubicBezTo>
                    <a:cubicBezTo>
                      <a:pt x="1376" y="1479"/>
                      <a:pt x="1730" y="1186"/>
                      <a:pt x="1730" y="753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2" name="Google Shape;2682;p42"/>
              <p:cNvSpPr/>
              <p:nvPr/>
            </p:nvSpPr>
            <p:spPr>
              <a:xfrm>
                <a:off x="4569525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6" y="0"/>
                      <a:pt x="1" y="809"/>
                      <a:pt x="475" y="1256"/>
                    </a:cubicBezTo>
                    <a:cubicBezTo>
                      <a:pt x="630" y="1410"/>
                      <a:pt x="817" y="1479"/>
                      <a:pt x="999" y="1479"/>
                    </a:cubicBezTo>
                    <a:cubicBezTo>
                      <a:pt x="1376" y="1479"/>
                      <a:pt x="1731" y="1186"/>
                      <a:pt x="1731" y="753"/>
                    </a:cubicBezTo>
                    <a:cubicBezTo>
                      <a:pt x="1731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3" name="Google Shape;2683;p42"/>
              <p:cNvSpPr/>
              <p:nvPr/>
            </p:nvSpPr>
            <p:spPr>
              <a:xfrm>
                <a:off x="4734150" y="3837800"/>
                <a:ext cx="432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79" extrusionOk="0">
                    <a:moveTo>
                      <a:pt x="1004" y="0"/>
                    </a:moveTo>
                    <a:cubicBezTo>
                      <a:pt x="335" y="0"/>
                      <a:pt x="0" y="809"/>
                      <a:pt x="474" y="1256"/>
                    </a:cubicBezTo>
                    <a:cubicBezTo>
                      <a:pt x="629" y="1410"/>
                      <a:pt x="816" y="1479"/>
                      <a:pt x="999" y="1479"/>
                    </a:cubicBezTo>
                    <a:cubicBezTo>
                      <a:pt x="1375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1004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4" name="Google Shape;2684;p42"/>
              <p:cNvSpPr/>
              <p:nvPr/>
            </p:nvSpPr>
            <p:spPr>
              <a:xfrm>
                <a:off x="5104500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0" y="809"/>
                      <a:pt x="475" y="1256"/>
                    </a:cubicBezTo>
                    <a:cubicBezTo>
                      <a:pt x="629" y="1410"/>
                      <a:pt x="817" y="1479"/>
                      <a:pt x="999" y="1479"/>
                    </a:cubicBezTo>
                    <a:cubicBezTo>
                      <a:pt x="1375" y="1479"/>
                      <a:pt x="1730" y="1186"/>
                      <a:pt x="1730" y="753"/>
                    </a:cubicBezTo>
                    <a:cubicBezTo>
                      <a:pt x="1730" y="335"/>
                      <a:pt x="1395" y="0"/>
                      <a:pt x="1005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5" name="Google Shape;2685;p42"/>
              <p:cNvSpPr/>
              <p:nvPr/>
            </p:nvSpPr>
            <p:spPr>
              <a:xfrm>
                <a:off x="4651150" y="3837800"/>
                <a:ext cx="4255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1479" extrusionOk="0">
                    <a:moveTo>
                      <a:pt x="977" y="0"/>
                    </a:moveTo>
                    <a:cubicBezTo>
                      <a:pt x="307" y="0"/>
                      <a:pt x="0" y="809"/>
                      <a:pt x="447" y="1256"/>
                    </a:cubicBezTo>
                    <a:cubicBezTo>
                      <a:pt x="601" y="1410"/>
                      <a:pt x="789" y="1479"/>
                      <a:pt x="971" y="1479"/>
                    </a:cubicBezTo>
                    <a:cubicBezTo>
                      <a:pt x="1347" y="1479"/>
                      <a:pt x="1702" y="1186"/>
                      <a:pt x="1702" y="753"/>
                    </a:cubicBezTo>
                    <a:cubicBezTo>
                      <a:pt x="1702" y="335"/>
                      <a:pt x="1395" y="0"/>
                      <a:pt x="97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6" name="Google Shape;2686;p42"/>
              <p:cNvSpPr/>
              <p:nvPr/>
            </p:nvSpPr>
            <p:spPr>
              <a:xfrm>
                <a:off x="4882700" y="3837800"/>
                <a:ext cx="43275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479" extrusionOk="0">
                    <a:moveTo>
                      <a:pt x="1005" y="0"/>
                    </a:moveTo>
                    <a:cubicBezTo>
                      <a:pt x="335" y="0"/>
                      <a:pt x="1" y="809"/>
                      <a:pt x="475" y="1256"/>
                    </a:cubicBezTo>
                    <a:cubicBezTo>
                      <a:pt x="630" y="1410"/>
                      <a:pt x="817" y="1479"/>
                      <a:pt x="999" y="1479"/>
                    </a:cubicBezTo>
                    <a:cubicBezTo>
                      <a:pt x="1376" y="1479"/>
                      <a:pt x="1730" y="1186"/>
                      <a:pt x="1730" y="753"/>
                    </a:cubicBezTo>
                    <a:cubicBezTo>
                      <a:pt x="1730" y="335"/>
                      <a:pt x="1396" y="0"/>
                      <a:pt x="1005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7" name="Google Shape;2687;p42"/>
              <p:cNvSpPr/>
              <p:nvPr/>
            </p:nvSpPr>
            <p:spPr>
              <a:xfrm>
                <a:off x="5107300" y="2816000"/>
                <a:ext cx="679350" cy="1002625"/>
              </a:xfrm>
              <a:custGeom>
                <a:avLst/>
                <a:gdLst/>
                <a:ahLst/>
                <a:cxnLst/>
                <a:rect l="l" t="t" r="r" b="b"/>
                <a:pathLst>
                  <a:path w="27174" h="40105" extrusionOk="0">
                    <a:moveTo>
                      <a:pt x="0" y="0"/>
                    </a:moveTo>
                    <a:lnTo>
                      <a:pt x="530" y="28"/>
                    </a:lnTo>
                    <a:lnTo>
                      <a:pt x="2678" y="56"/>
                    </a:lnTo>
                    <a:lnTo>
                      <a:pt x="10490" y="167"/>
                    </a:lnTo>
                    <a:lnTo>
                      <a:pt x="15875" y="223"/>
                    </a:lnTo>
                    <a:cubicBezTo>
                      <a:pt x="16184" y="237"/>
                      <a:pt x="16498" y="240"/>
                      <a:pt x="16817" y="240"/>
                    </a:cubicBezTo>
                    <a:cubicBezTo>
                      <a:pt x="17139" y="240"/>
                      <a:pt x="17464" y="237"/>
                      <a:pt x="17793" y="237"/>
                    </a:cubicBezTo>
                    <a:cubicBezTo>
                      <a:pt x="19170" y="237"/>
                      <a:pt x="20595" y="297"/>
                      <a:pt x="21957" y="921"/>
                    </a:cubicBezTo>
                    <a:cubicBezTo>
                      <a:pt x="24021" y="1813"/>
                      <a:pt x="25667" y="3543"/>
                      <a:pt x="26420" y="5691"/>
                    </a:cubicBezTo>
                    <a:cubicBezTo>
                      <a:pt x="26616" y="6249"/>
                      <a:pt x="26755" y="6835"/>
                      <a:pt x="26839" y="7421"/>
                    </a:cubicBezTo>
                    <a:cubicBezTo>
                      <a:pt x="26895" y="8007"/>
                      <a:pt x="26923" y="8621"/>
                      <a:pt x="26895" y="9235"/>
                    </a:cubicBezTo>
                    <a:lnTo>
                      <a:pt x="26895" y="12973"/>
                    </a:lnTo>
                    <a:lnTo>
                      <a:pt x="26895" y="27174"/>
                    </a:lnTo>
                    <a:cubicBezTo>
                      <a:pt x="26867" y="28262"/>
                      <a:pt x="26923" y="29322"/>
                      <a:pt x="26867" y="30354"/>
                    </a:cubicBezTo>
                    <a:cubicBezTo>
                      <a:pt x="26839" y="31331"/>
                      <a:pt x="26644" y="32307"/>
                      <a:pt x="26281" y="33256"/>
                    </a:cubicBezTo>
                    <a:cubicBezTo>
                      <a:pt x="25165" y="36380"/>
                      <a:pt x="22598" y="38752"/>
                      <a:pt x="19390" y="39617"/>
                    </a:cubicBezTo>
                    <a:cubicBezTo>
                      <a:pt x="18393" y="39872"/>
                      <a:pt x="17396" y="40011"/>
                      <a:pt x="16378" y="40011"/>
                    </a:cubicBezTo>
                    <a:cubicBezTo>
                      <a:pt x="16285" y="40011"/>
                      <a:pt x="16191" y="40010"/>
                      <a:pt x="16098" y="40007"/>
                    </a:cubicBezTo>
                    <a:lnTo>
                      <a:pt x="13950" y="40035"/>
                    </a:lnTo>
                    <a:lnTo>
                      <a:pt x="13224" y="40035"/>
                    </a:lnTo>
                    <a:lnTo>
                      <a:pt x="13419" y="40063"/>
                    </a:lnTo>
                    <a:lnTo>
                      <a:pt x="13977" y="40063"/>
                    </a:lnTo>
                    <a:lnTo>
                      <a:pt x="16098" y="40091"/>
                    </a:lnTo>
                    <a:cubicBezTo>
                      <a:pt x="16284" y="40100"/>
                      <a:pt x="16471" y="40105"/>
                      <a:pt x="16658" y="40105"/>
                    </a:cubicBezTo>
                    <a:cubicBezTo>
                      <a:pt x="17593" y="40105"/>
                      <a:pt x="18539" y="39989"/>
                      <a:pt x="19446" y="39756"/>
                    </a:cubicBezTo>
                    <a:cubicBezTo>
                      <a:pt x="22710" y="38891"/>
                      <a:pt x="25360" y="36464"/>
                      <a:pt x="26504" y="33312"/>
                    </a:cubicBezTo>
                    <a:cubicBezTo>
                      <a:pt x="26867" y="32363"/>
                      <a:pt x="27090" y="31359"/>
                      <a:pt x="27118" y="30326"/>
                    </a:cubicBezTo>
                    <a:cubicBezTo>
                      <a:pt x="27174" y="29294"/>
                      <a:pt x="27146" y="28234"/>
                      <a:pt x="27174" y="27146"/>
                    </a:cubicBezTo>
                    <a:lnTo>
                      <a:pt x="27174" y="12945"/>
                    </a:lnTo>
                    <a:lnTo>
                      <a:pt x="27174" y="9235"/>
                    </a:lnTo>
                    <a:cubicBezTo>
                      <a:pt x="27174" y="8593"/>
                      <a:pt x="27146" y="7979"/>
                      <a:pt x="27090" y="7393"/>
                    </a:cubicBezTo>
                    <a:cubicBezTo>
                      <a:pt x="27006" y="6779"/>
                      <a:pt x="26867" y="6194"/>
                      <a:pt x="26671" y="5608"/>
                    </a:cubicBezTo>
                    <a:cubicBezTo>
                      <a:pt x="25862" y="3404"/>
                      <a:pt x="24188" y="1618"/>
                      <a:pt x="22040" y="697"/>
                    </a:cubicBezTo>
                    <a:cubicBezTo>
                      <a:pt x="21036" y="279"/>
                      <a:pt x="19976" y="28"/>
                      <a:pt x="18888" y="28"/>
                    </a:cubicBezTo>
                    <a:lnTo>
                      <a:pt x="1587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8" name="Google Shape;2688;p42"/>
              <p:cNvSpPr/>
              <p:nvPr/>
            </p:nvSpPr>
            <p:spPr>
              <a:xfrm>
                <a:off x="5126825" y="3240750"/>
                <a:ext cx="289475" cy="278325"/>
              </a:xfrm>
              <a:custGeom>
                <a:avLst/>
                <a:gdLst/>
                <a:ahLst/>
                <a:cxnLst/>
                <a:rect l="l" t="t" r="r" b="b"/>
                <a:pathLst>
                  <a:path w="11579" h="11133" extrusionOk="0">
                    <a:moveTo>
                      <a:pt x="6724" y="1"/>
                    </a:moveTo>
                    <a:lnTo>
                      <a:pt x="0" y="5943"/>
                    </a:lnTo>
                    <a:lnTo>
                      <a:pt x="3990" y="11132"/>
                    </a:lnTo>
                    <a:lnTo>
                      <a:pt x="11578" y="7784"/>
                    </a:lnTo>
                    <a:lnTo>
                      <a:pt x="6724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89" name="Google Shape;2689;p42"/>
              <p:cNvSpPr/>
              <p:nvPr/>
            </p:nvSpPr>
            <p:spPr>
              <a:xfrm>
                <a:off x="5186100" y="3404650"/>
                <a:ext cx="65600" cy="93500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3740" extrusionOk="0">
                    <a:moveTo>
                      <a:pt x="1" y="1"/>
                    </a:moveTo>
                    <a:lnTo>
                      <a:pt x="112" y="2568"/>
                    </a:lnTo>
                    <a:lnTo>
                      <a:pt x="2623" y="3739"/>
                    </a:lnTo>
                    <a:lnTo>
                      <a:pt x="2484" y="111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0" name="Google Shape;2690;p42"/>
              <p:cNvSpPr/>
              <p:nvPr/>
            </p:nvSpPr>
            <p:spPr>
              <a:xfrm>
                <a:off x="5245400" y="3368400"/>
                <a:ext cx="65575" cy="9417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3767" extrusionOk="0">
                    <a:moveTo>
                      <a:pt x="0" y="0"/>
                    </a:moveTo>
                    <a:lnTo>
                      <a:pt x="112" y="2595"/>
                    </a:lnTo>
                    <a:lnTo>
                      <a:pt x="2623" y="3766"/>
                    </a:lnTo>
                    <a:lnTo>
                      <a:pt x="2511" y="1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1" name="Google Shape;2691;p42"/>
              <p:cNvSpPr/>
              <p:nvPr/>
            </p:nvSpPr>
            <p:spPr>
              <a:xfrm>
                <a:off x="5306075" y="3332825"/>
                <a:ext cx="65575" cy="9347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3739" extrusionOk="0">
                    <a:moveTo>
                      <a:pt x="0" y="0"/>
                    </a:moveTo>
                    <a:lnTo>
                      <a:pt x="112" y="2567"/>
                    </a:lnTo>
                    <a:lnTo>
                      <a:pt x="2623" y="3739"/>
                    </a:lnTo>
                    <a:lnTo>
                      <a:pt x="2483" y="11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2" name="Google Shape;2692;p42"/>
              <p:cNvSpPr/>
              <p:nvPr/>
            </p:nvSpPr>
            <p:spPr>
              <a:xfrm>
                <a:off x="5216100" y="3398975"/>
                <a:ext cx="364775" cy="191925"/>
              </a:xfrm>
              <a:custGeom>
                <a:avLst/>
                <a:gdLst/>
                <a:ahLst/>
                <a:cxnLst/>
                <a:rect l="l" t="t" r="r" b="b"/>
                <a:pathLst>
                  <a:path w="14591" h="7677" extrusionOk="0">
                    <a:moveTo>
                      <a:pt x="13999" y="0"/>
                    </a:moveTo>
                    <a:cubicBezTo>
                      <a:pt x="12591" y="0"/>
                      <a:pt x="8314" y="1344"/>
                      <a:pt x="8314" y="1344"/>
                    </a:cubicBezTo>
                    <a:lnTo>
                      <a:pt x="7421" y="33"/>
                    </a:lnTo>
                    <a:lnTo>
                      <a:pt x="0" y="4747"/>
                    </a:lnTo>
                    <a:lnTo>
                      <a:pt x="1730" y="7677"/>
                    </a:lnTo>
                    <a:lnTo>
                      <a:pt x="2232" y="7426"/>
                    </a:lnTo>
                    <a:cubicBezTo>
                      <a:pt x="4380" y="6338"/>
                      <a:pt x="13141" y="1679"/>
                      <a:pt x="14285" y="451"/>
                    </a:cubicBezTo>
                    <a:cubicBezTo>
                      <a:pt x="14591" y="125"/>
                      <a:pt x="14428" y="0"/>
                      <a:pt x="1399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3" name="Google Shape;2693;p42"/>
              <p:cNvSpPr/>
              <p:nvPr/>
            </p:nvSpPr>
            <p:spPr>
              <a:xfrm>
                <a:off x="5226550" y="3519775"/>
                <a:ext cx="101175" cy="68350"/>
              </a:xfrm>
              <a:custGeom>
                <a:avLst/>
                <a:gdLst/>
                <a:ahLst/>
                <a:cxnLst/>
                <a:rect l="l" t="t" r="r" b="b"/>
                <a:pathLst>
                  <a:path w="4047" h="2734" extrusionOk="0">
                    <a:moveTo>
                      <a:pt x="1647" y="0"/>
                    </a:moveTo>
                    <a:cubicBezTo>
                      <a:pt x="1058" y="0"/>
                      <a:pt x="479" y="222"/>
                      <a:pt x="1" y="613"/>
                    </a:cubicBezTo>
                    <a:lnTo>
                      <a:pt x="1284" y="2733"/>
                    </a:lnTo>
                    <a:lnTo>
                      <a:pt x="4046" y="1171"/>
                    </a:lnTo>
                    <a:cubicBezTo>
                      <a:pt x="3572" y="585"/>
                      <a:pt x="2902" y="194"/>
                      <a:pt x="2149" y="55"/>
                    </a:cubicBezTo>
                    <a:cubicBezTo>
                      <a:pt x="1982" y="18"/>
                      <a:pt x="1814" y="0"/>
                      <a:pt x="16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4" name="Google Shape;2694;p42"/>
              <p:cNvSpPr/>
              <p:nvPr/>
            </p:nvSpPr>
            <p:spPr>
              <a:xfrm>
                <a:off x="5257950" y="3399425"/>
                <a:ext cx="321275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2851" h="7659" extrusionOk="0">
                    <a:moveTo>
                      <a:pt x="12329" y="0"/>
                    </a:moveTo>
                    <a:cubicBezTo>
                      <a:pt x="11580" y="0"/>
                      <a:pt x="10267" y="321"/>
                      <a:pt x="10267" y="321"/>
                    </a:cubicBezTo>
                    <a:cubicBezTo>
                      <a:pt x="9821" y="600"/>
                      <a:pt x="10155" y="1688"/>
                      <a:pt x="10155" y="1688"/>
                    </a:cubicBezTo>
                    <a:lnTo>
                      <a:pt x="0" y="7491"/>
                    </a:lnTo>
                    <a:lnTo>
                      <a:pt x="84" y="7659"/>
                    </a:lnTo>
                    <a:cubicBezTo>
                      <a:pt x="4101" y="5790"/>
                      <a:pt x="12750" y="740"/>
                      <a:pt x="12834" y="210"/>
                    </a:cubicBezTo>
                    <a:cubicBezTo>
                      <a:pt x="12850" y="55"/>
                      <a:pt x="12638" y="0"/>
                      <a:pt x="123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5" name="Google Shape;2695;p42"/>
              <p:cNvSpPr/>
              <p:nvPr/>
            </p:nvSpPr>
            <p:spPr>
              <a:xfrm>
                <a:off x="5254450" y="3401175"/>
                <a:ext cx="322250" cy="186950"/>
              </a:xfrm>
              <a:custGeom>
                <a:avLst/>
                <a:gdLst/>
                <a:ahLst/>
                <a:cxnLst/>
                <a:rect l="l" t="t" r="r" b="b"/>
                <a:pathLst>
                  <a:path w="12890" h="7478" extrusionOk="0">
                    <a:moveTo>
                      <a:pt x="12890" y="0"/>
                    </a:moveTo>
                    <a:lnTo>
                      <a:pt x="12890" y="0"/>
                    </a:lnTo>
                    <a:cubicBezTo>
                      <a:pt x="12834" y="28"/>
                      <a:pt x="12778" y="56"/>
                      <a:pt x="12751" y="84"/>
                    </a:cubicBezTo>
                    <a:cubicBezTo>
                      <a:pt x="12806" y="56"/>
                      <a:pt x="12834" y="28"/>
                      <a:pt x="12890" y="0"/>
                    </a:cubicBezTo>
                    <a:close/>
                    <a:moveTo>
                      <a:pt x="12751" y="84"/>
                    </a:moveTo>
                    <a:lnTo>
                      <a:pt x="12388" y="307"/>
                    </a:lnTo>
                    <a:lnTo>
                      <a:pt x="11021" y="1116"/>
                    </a:lnTo>
                    <a:cubicBezTo>
                      <a:pt x="9877" y="1814"/>
                      <a:pt x="8287" y="2790"/>
                      <a:pt x="6501" y="3795"/>
                    </a:cubicBezTo>
                    <a:cubicBezTo>
                      <a:pt x="4716" y="4827"/>
                      <a:pt x="3098" y="5748"/>
                      <a:pt x="1898" y="6389"/>
                    </a:cubicBezTo>
                    <a:lnTo>
                      <a:pt x="503" y="7170"/>
                    </a:lnTo>
                    <a:lnTo>
                      <a:pt x="140" y="7394"/>
                    </a:lnTo>
                    <a:cubicBezTo>
                      <a:pt x="84" y="7421"/>
                      <a:pt x="57" y="7449"/>
                      <a:pt x="1" y="7477"/>
                    </a:cubicBezTo>
                    <a:cubicBezTo>
                      <a:pt x="57" y="7449"/>
                      <a:pt x="112" y="7449"/>
                      <a:pt x="140" y="7421"/>
                    </a:cubicBezTo>
                    <a:lnTo>
                      <a:pt x="531" y="7226"/>
                    </a:lnTo>
                    <a:lnTo>
                      <a:pt x="1954" y="6473"/>
                    </a:lnTo>
                    <a:cubicBezTo>
                      <a:pt x="3153" y="5831"/>
                      <a:pt x="4771" y="4938"/>
                      <a:pt x="6557" y="3906"/>
                    </a:cubicBezTo>
                    <a:cubicBezTo>
                      <a:pt x="8343" y="2874"/>
                      <a:pt x="9933" y="1897"/>
                      <a:pt x="11077" y="1200"/>
                    </a:cubicBezTo>
                    <a:lnTo>
                      <a:pt x="12416" y="335"/>
                    </a:lnTo>
                    <a:lnTo>
                      <a:pt x="12751" y="84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6" name="Google Shape;2696;p42"/>
              <p:cNvSpPr/>
              <p:nvPr/>
            </p:nvSpPr>
            <p:spPr>
              <a:xfrm>
                <a:off x="5506950" y="3404650"/>
                <a:ext cx="7700" cy="4047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1619" extrusionOk="0">
                    <a:moveTo>
                      <a:pt x="307" y="1"/>
                    </a:moveTo>
                    <a:cubicBezTo>
                      <a:pt x="112" y="224"/>
                      <a:pt x="28" y="503"/>
                      <a:pt x="28" y="782"/>
                    </a:cubicBezTo>
                    <a:cubicBezTo>
                      <a:pt x="0" y="1089"/>
                      <a:pt x="84" y="1368"/>
                      <a:pt x="251" y="1619"/>
                    </a:cubicBezTo>
                    <a:cubicBezTo>
                      <a:pt x="195" y="1340"/>
                      <a:pt x="140" y="1061"/>
                      <a:pt x="140" y="810"/>
                    </a:cubicBezTo>
                    <a:cubicBezTo>
                      <a:pt x="168" y="531"/>
                      <a:pt x="223" y="252"/>
                      <a:pt x="30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7" name="Google Shape;2697;p42"/>
              <p:cNvSpPr/>
              <p:nvPr/>
            </p:nvSpPr>
            <p:spPr>
              <a:xfrm>
                <a:off x="5439275" y="3426975"/>
                <a:ext cx="3525" cy="21650"/>
              </a:xfrm>
              <a:custGeom>
                <a:avLst/>
                <a:gdLst/>
                <a:ahLst/>
                <a:cxnLst/>
                <a:rect l="l" t="t" r="r" b="b"/>
                <a:pathLst>
                  <a:path w="141" h="866" extrusionOk="0">
                    <a:moveTo>
                      <a:pt x="113" y="1"/>
                    </a:moveTo>
                    <a:cubicBezTo>
                      <a:pt x="29" y="280"/>
                      <a:pt x="1" y="586"/>
                      <a:pt x="57" y="865"/>
                    </a:cubicBezTo>
                    <a:cubicBezTo>
                      <a:pt x="85" y="865"/>
                      <a:pt x="140" y="698"/>
                      <a:pt x="140" y="447"/>
                    </a:cubicBezTo>
                    <a:cubicBezTo>
                      <a:pt x="140" y="196"/>
                      <a:pt x="140" y="1"/>
                      <a:pt x="11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8" name="Google Shape;2698;p42"/>
              <p:cNvSpPr/>
              <p:nvPr/>
            </p:nvSpPr>
            <p:spPr>
              <a:xfrm>
                <a:off x="5420450" y="3432550"/>
                <a:ext cx="7000" cy="17475"/>
              </a:xfrm>
              <a:custGeom>
                <a:avLst/>
                <a:gdLst/>
                <a:ahLst/>
                <a:cxnLst/>
                <a:rect l="l" t="t" r="r" b="b"/>
                <a:pathLst>
                  <a:path w="280" h="699" extrusionOk="0">
                    <a:moveTo>
                      <a:pt x="252" y="1"/>
                    </a:moveTo>
                    <a:cubicBezTo>
                      <a:pt x="224" y="1"/>
                      <a:pt x="140" y="140"/>
                      <a:pt x="84" y="336"/>
                    </a:cubicBezTo>
                    <a:cubicBezTo>
                      <a:pt x="29" y="559"/>
                      <a:pt x="1" y="670"/>
                      <a:pt x="29" y="698"/>
                    </a:cubicBezTo>
                    <a:cubicBezTo>
                      <a:pt x="56" y="698"/>
                      <a:pt x="112" y="559"/>
                      <a:pt x="168" y="336"/>
                    </a:cubicBezTo>
                    <a:cubicBezTo>
                      <a:pt x="252" y="140"/>
                      <a:pt x="280" y="1"/>
                      <a:pt x="25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99" name="Google Shape;2699;p42"/>
              <p:cNvSpPr/>
              <p:nvPr/>
            </p:nvSpPr>
            <p:spPr>
              <a:xfrm>
                <a:off x="5400225" y="3426275"/>
                <a:ext cx="2095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838" h="475" extrusionOk="0">
                    <a:moveTo>
                      <a:pt x="810" y="1"/>
                    </a:moveTo>
                    <a:cubicBezTo>
                      <a:pt x="810" y="1"/>
                      <a:pt x="614" y="57"/>
                      <a:pt x="391" y="196"/>
                    </a:cubicBezTo>
                    <a:cubicBezTo>
                      <a:pt x="168" y="308"/>
                      <a:pt x="1" y="419"/>
                      <a:pt x="29" y="475"/>
                    </a:cubicBezTo>
                    <a:cubicBezTo>
                      <a:pt x="168" y="419"/>
                      <a:pt x="308" y="363"/>
                      <a:pt x="447" y="280"/>
                    </a:cubicBezTo>
                    <a:cubicBezTo>
                      <a:pt x="670" y="168"/>
                      <a:pt x="838" y="29"/>
                      <a:pt x="81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0" name="Google Shape;2700;p42"/>
              <p:cNvSpPr/>
              <p:nvPr/>
            </p:nvSpPr>
            <p:spPr>
              <a:xfrm>
                <a:off x="5389775" y="3415125"/>
                <a:ext cx="23725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949" h="475" extrusionOk="0">
                    <a:moveTo>
                      <a:pt x="949" y="0"/>
                    </a:moveTo>
                    <a:lnTo>
                      <a:pt x="949" y="0"/>
                    </a:lnTo>
                    <a:cubicBezTo>
                      <a:pt x="781" y="56"/>
                      <a:pt x="642" y="140"/>
                      <a:pt x="474" y="251"/>
                    </a:cubicBezTo>
                    <a:cubicBezTo>
                      <a:pt x="307" y="307"/>
                      <a:pt x="168" y="363"/>
                      <a:pt x="0" y="475"/>
                    </a:cubicBezTo>
                    <a:cubicBezTo>
                      <a:pt x="195" y="475"/>
                      <a:pt x="363" y="419"/>
                      <a:pt x="530" y="335"/>
                    </a:cubicBezTo>
                    <a:cubicBezTo>
                      <a:pt x="698" y="279"/>
                      <a:pt x="837" y="168"/>
                      <a:pt x="94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1" name="Google Shape;2701;p42"/>
              <p:cNvSpPr/>
              <p:nvPr/>
            </p:nvSpPr>
            <p:spPr>
              <a:xfrm>
                <a:off x="5437625" y="3394200"/>
                <a:ext cx="30275" cy="3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52" extrusionOk="0">
                    <a:moveTo>
                      <a:pt x="988" y="112"/>
                    </a:moveTo>
                    <a:cubicBezTo>
                      <a:pt x="1099" y="112"/>
                      <a:pt x="1127" y="224"/>
                      <a:pt x="1071" y="335"/>
                    </a:cubicBezTo>
                    <a:cubicBezTo>
                      <a:pt x="1016" y="419"/>
                      <a:pt x="932" y="530"/>
                      <a:pt x="848" y="614"/>
                    </a:cubicBezTo>
                    <a:cubicBezTo>
                      <a:pt x="737" y="754"/>
                      <a:pt x="597" y="921"/>
                      <a:pt x="458" y="1061"/>
                    </a:cubicBezTo>
                    <a:cubicBezTo>
                      <a:pt x="315" y="1160"/>
                      <a:pt x="194" y="1238"/>
                      <a:pt x="114" y="1290"/>
                    </a:cubicBezTo>
                    <a:lnTo>
                      <a:pt x="114" y="1290"/>
                    </a:lnTo>
                    <a:cubicBezTo>
                      <a:pt x="98" y="1166"/>
                      <a:pt x="103" y="1037"/>
                      <a:pt x="123" y="921"/>
                    </a:cubicBezTo>
                    <a:cubicBezTo>
                      <a:pt x="151" y="726"/>
                      <a:pt x="234" y="558"/>
                      <a:pt x="374" y="391"/>
                    </a:cubicBezTo>
                    <a:cubicBezTo>
                      <a:pt x="541" y="224"/>
                      <a:pt x="764" y="112"/>
                      <a:pt x="988" y="112"/>
                    </a:cubicBezTo>
                    <a:close/>
                    <a:moveTo>
                      <a:pt x="1016" y="0"/>
                    </a:moveTo>
                    <a:cubicBezTo>
                      <a:pt x="513" y="28"/>
                      <a:pt x="123" y="419"/>
                      <a:pt x="39" y="893"/>
                    </a:cubicBezTo>
                    <a:cubicBezTo>
                      <a:pt x="39" y="1033"/>
                      <a:pt x="39" y="1200"/>
                      <a:pt x="67" y="1312"/>
                    </a:cubicBezTo>
                    <a:cubicBezTo>
                      <a:pt x="68" y="1314"/>
                      <a:pt x="69" y="1317"/>
                      <a:pt x="71" y="1319"/>
                    </a:cubicBezTo>
                    <a:lnTo>
                      <a:pt x="71" y="1319"/>
                    </a:lnTo>
                    <a:cubicBezTo>
                      <a:pt x="23" y="1351"/>
                      <a:pt x="0" y="1367"/>
                      <a:pt x="11" y="1367"/>
                    </a:cubicBezTo>
                    <a:cubicBezTo>
                      <a:pt x="34" y="1360"/>
                      <a:pt x="57" y="1351"/>
                      <a:pt x="80" y="1342"/>
                    </a:cubicBezTo>
                    <a:lnTo>
                      <a:pt x="80" y="1342"/>
                    </a:lnTo>
                    <a:cubicBezTo>
                      <a:pt x="97" y="1387"/>
                      <a:pt x="105" y="1428"/>
                      <a:pt x="151" y="1451"/>
                    </a:cubicBezTo>
                    <a:cubicBezTo>
                      <a:pt x="137" y="1410"/>
                      <a:pt x="127" y="1368"/>
                      <a:pt x="119" y="1324"/>
                    </a:cubicBezTo>
                    <a:lnTo>
                      <a:pt x="119" y="1324"/>
                    </a:lnTo>
                    <a:cubicBezTo>
                      <a:pt x="250" y="1263"/>
                      <a:pt x="376" y="1176"/>
                      <a:pt x="485" y="1088"/>
                    </a:cubicBezTo>
                    <a:cubicBezTo>
                      <a:pt x="653" y="977"/>
                      <a:pt x="792" y="837"/>
                      <a:pt x="932" y="670"/>
                    </a:cubicBezTo>
                    <a:cubicBezTo>
                      <a:pt x="1016" y="586"/>
                      <a:pt x="1099" y="475"/>
                      <a:pt x="1155" y="391"/>
                    </a:cubicBezTo>
                    <a:cubicBezTo>
                      <a:pt x="1211" y="307"/>
                      <a:pt x="1211" y="224"/>
                      <a:pt x="1211" y="168"/>
                    </a:cubicBezTo>
                    <a:cubicBezTo>
                      <a:pt x="1183" y="56"/>
                      <a:pt x="1099" y="0"/>
                      <a:pt x="101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2" name="Google Shape;2702;p42"/>
              <p:cNvSpPr/>
              <p:nvPr/>
            </p:nvSpPr>
            <p:spPr>
              <a:xfrm>
                <a:off x="5412775" y="3409375"/>
                <a:ext cx="28625" cy="18775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751" extrusionOk="0">
                    <a:moveTo>
                      <a:pt x="377" y="0"/>
                    </a:moveTo>
                    <a:cubicBezTo>
                      <a:pt x="287" y="0"/>
                      <a:pt x="196" y="21"/>
                      <a:pt x="112" y="63"/>
                    </a:cubicBezTo>
                    <a:cubicBezTo>
                      <a:pt x="1" y="147"/>
                      <a:pt x="1" y="286"/>
                      <a:pt x="85" y="370"/>
                    </a:cubicBezTo>
                    <a:cubicBezTo>
                      <a:pt x="140" y="454"/>
                      <a:pt x="196" y="509"/>
                      <a:pt x="280" y="537"/>
                    </a:cubicBezTo>
                    <a:cubicBezTo>
                      <a:pt x="419" y="621"/>
                      <a:pt x="559" y="677"/>
                      <a:pt x="698" y="705"/>
                    </a:cubicBezTo>
                    <a:cubicBezTo>
                      <a:pt x="764" y="737"/>
                      <a:pt x="839" y="751"/>
                      <a:pt x="918" y="751"/>
                    </a:cubicBezTo>
                    <a:cubicBezTo>
                      <a:pt x="973" y="751"/>
                      <a:pt x="1031" y="744"/>
                      <a:pt x="1089" y="733"/>
                    </a:cubicBezTo>
                    <a:cubicBezTo>
                      <a:pt x="1089" y="733"/>
                      <a:pt x="949" y="705"/>
                      <a:pt x="726" y="649"/>
                    </a:cubicBezTo>
                    <a:cubicBezTo>
                      <a:pt x="587" y="593"/>
                      <a:pt x="447" y="537"/>
                      <a:pt x="336" y="454"/>
                    </a:cubicBezTo>
                    <a:cubicBezTo>
                      <a:pt x="224" y="398"/>
                      <a:pt x="57" y="230"/>
                      <a:pt x="168" y="147"/>
                    </a:cubicBezTo>
                    <a:cubicBezTo>
                      <a:pt x="231" y="122"/>
                      <a:pt x="299" y="108"/>
                      <a:pt x="368" y="108"/>
                    </a:cubicBezTo>
                    <a:cubicBezTo>
                      <a:pt x="453" y="108"/>
                      <a:pt x="538" y="128"/>
                      <a:pt x="615" y="175"/>
                    </a:cubicBezTo>
                    <a:cubicBezTo>
                      <a:pt x="726" y="230"/>
                      <a:pt x="838" y="314"/>
                      <a:pt x="921" y="398"/>
                    </a:cubicBezTo>
                    <a:cubicBezTo>
                      <a:pt x="1005" y="509"/>
                      <a:pt x="1089" y="621"/>
                      <a:pt x="1145" y="733"/>
                    </a:cubicBezTo>
                    <a:cubicBezTo>
                      <a:pt x="1145" y="593"/>
                      <a:pt x="1089" y="454"/>
                      <a:pt x="1005" y="342"/>
                    </a:cubicBezTo>
                    <a:cubicBezTo>
                      <a:pt x="894" y="230"/>
                      <a:pt x="782" y="119"/>
                      <a:pt x="642" y="63"/>
                    </a:cubicBezTo>
                    <a:cubicBezTo>
                      <a:pt x="559" y="21"/>
                      <a:pt x="468" y="0"/>
                      <a:pt x="37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3" name="Google Shape;2703;p42"/>
              <p:cNvSpPr/>
              <p:nvPr/>
            </p:nvSpPr>
            <p:spPr>
              <a:xfrm>
                <a:off x="5228650" y="3517975"/>
                <a:ext cx="98375" cy="30400"/>
              </a:xfrm>
              <a:custGeom>
                <a:avLst/>
                <a:gdLst/>
                <a:ahLst/>
                <a:cxnLst/>
                <a:rect l="l" t="t" r="r" b="b"/>
                <a:pathLst>
                  <a:path w="3935" h="1216" extrusionOk="0">
                    <a:moveTo>
                      <a:pt x="1705" y="1"/>
                    </a:moveTo>
                    <a:cubicBezTo>
                      <a:pt x="1309" y="1"/>
                      <a:pt x="908" y="88"/>
                      <a:pt x="531" y="266"/>
                    </a:cubicBezTo>
                    <a:cubicBezTo>
                      <a:pt x="391" y="322"/>
                      <a:pt x="252" y="434"/>
                      <a:pt x="112" y="518"/>
                    </a:cubicBezTo>
                    <a:cubicBezTo>
                      <a:pt x="84" y="545"/>
                      <a:pt x="28" y="573"/>
                      <a:pt x="0" y="629"/>
                    </a:cubicBezTo>
                    <a:cubicBezTo>
                      <a:pt x="0" y="631"/>
                      <a:pt x="2" y="632"/>
                      <a:pt x="4" y="632"/>
                    </a:cubicBezTo>
                    <a:cubicBezTo>
                      <a:pt x="30" y="632"/>
                      <a:pt x="223" y="477"/>
                      <a:pt x="558" y="322"/>
                    </a:cubicBezTo>
                    <a:cubicBezTo>
                      <a:pt x="913" y="170"/>
                      <a:pt x="1290" y="95"/>
                      <a:pt x="1664" y="95"/>
                    </a:cubicBezTo>
                    <a:cubicBezTo>
                      <a:pt x="2318" y="95"/>
                      <a:pt x="2963" y="325"/>
                      <a:pt x="3460" y="769"/>
                    </a:cubicBezTo>
                    <a:cubicBezTo>
                      <a:pt x="3767" y="1020"/>
                      <a:pt x="3906" y="1215"/>
                      <a:pt x="3934" y="1215"/>
                    </a:cubicBezTo>
                    <a:cubicBezTo>
                      <a:pt x="3906" y="1159"/>
                      <a:pt x="3878" y="1103"/>
                      <a:pt x="3851" y="1048"/>
                    </a:cubicBezTo>
                    <a:cubicBezTo>
                      <a:pt x="3739" y="936"/>
                      <a:pt x="3627" y="824"/>
                      <a:pt x="3516" y="713"/>
                    </a:cubicBezTo>
                    <a:cubicBezTo>
                      <a:pt x="3011" y="243"/>
                      <a:pt x="2364" y="1"/>
                      <a:pt x="170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4" name="Google Shape;2704;p42"/>
              <p:cNvSpPr/>
              <p:nvPr/>
            </p:nvSpPr>
            <p:spPr>
              <a:xfrm>
                <a:off x="5340950" y="3485525"/>
                <a:ext cx="55125" cy="31450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1258" extrusionOk="0">
                    <a:moveTo>
                      <a:pt x="2198" y="0"/>
                    </a:moveTo>
                    <a:cubicBezTo>
                      <a:pt x="2136" y="0"/>
                      <a:pt x="1676" y="297"/>
                      <a:pt x="1088" y="644"/>
                    </a:cubicBezTo>
                    <a:cubicBezTo>
                      <a:pt x="474" y="979"/>
                      <a:pt x="0" y="1230"/>
                      <a:pt x="0" y="1258"/>
                    </a:cubicBezTo>
                    <a:cubicBezTo>
                      <a:pt x="391" y="1118"/>
                      <a:pt x="781" y="951"/>
                      <a:pt x="1172" y="728"/>
                    </a:cubicBezTo>
                    <a:cubicBezTo>
                      <a:pt x="1535" y="532"/>
                      <a:pt x="1897" y="281"/>
                      <a:pt x="2204" y="2"/>
                    </a:cubicBezTo>
                    <a:cubicBezTo>
                      <a:pt x="2203" y="1"/>
                      <a:pt x="2201" y="0"/>
                      <a:pt x="219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5" name="Google Shape;2705;p42"/>
              <p:cNvSpPr/>
              <p:nvPr/>
            </p:nvSpPr>
            <p:spPr>
              <a:xfrm>
                <a:off x="5303975" y="3538175"/>
                <a:ext cx="11875" cy="8225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29" extrusionOk="0">
                    <a:moveTo>
                      <a:pt x="42" y="1"/>
                    </a:moveTo>
                    <a:cubicBezTo>
                      <a:pt x="16" y="1"/>
                      <a:pt x="1" y="7"/>
                      <a:pt x="1" y="16"/>
                    </a:cubicBezTo>
                    <a:cubicBezTo>
                      <a:pt x="1" y="44"/>
                      <a:pt x="84" y="100"/>
                      <a:pt x="196" y="184"/>
                    </a:cubicBezTo>
                    <a:cubicBezTo>
                      <a:pt x="317" y="256"/>
                      <a:pt x="396" y="329"/>
                      <a:pt x="433" y="329"/>
                    </a:cubicBezTo>
                    <a:cubicBezTo>
                      <a:pt x="438" y="329"/>
                      <a:pt x="443" y="327"/>
                      <a:pt x="447" y="323"/>
                    </a:cubicBezTo>
                    <a:cubicBezTo>
                      <a:pt x="475" y="323"/>
                      <a:pt x="419" y="184"/>
                      <a:pt x="280" y="100"/>
                    </a:cubicBezTo>
                    <a:cubicBezTo>
                      <a:pt x="187" y="26"/>
                      <a:pt x="94" y="1"/>
                      <a:pt x="4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6" name="Google Shape;2706;p42"/>
              <p:cNvSpPr/>
              <p:nvPr/>
            </p:nvSpPr>
            <p:spPr>
              <a:xfrm>
                <a:off x="5279575" y="3528700"/>
                <a:ext cx="11175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66" extrusionOk="0">
                    <a:moveTo>
                      <a:pt x="96" y="1"/>
                    </a:moveTo>
                    <a:cubicBezTo>
                      <a:pt x="37" y="1"/>
                      <a:pt x="0" y="17"/>
                      <a:pt x="0" y="33"/>
                    </a:cubicBezTo>
                    <a:cubicBezTo>
                      <a:pt x="0" y="61"/>
                      <a:pt x="84" y="89"/>
                      <a:pt x="223" y="144"/>
                    </a:cubicBezTo>
                    <a:cubicBezTo>
                      <a:pt x="279" y="158"/>
                      <a:pt x="335" y="165"/>
                      <a:pt x="377" y="165"/>
                    </a:cubicBezTo>
                    <a:cubicBezTo>
                      <a:pt x="419" y="165"/>
                      <a:pt x="446" y="158"/>
                      <a:pt x="446" y="144"/>
                    </a:cubicBezTo>
                    <a:cubicBezTo>
                      <a:pt x="446" y="89"/>
                      <a:pt x="363" y="61"/>
                      <a:pt x="251" y="33"/>
                    </a:cubicBezTo>
                    <a:cubicBezTo>
                      <a:pt x="192" y="9"/>
                      <a:pt x="138" y="1"/>
                      <a:pt x="9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7" name="Google Shape;2707;p42"/>
              <p:cNvSpPr/>
              <p:nvPr/>
            </p:nvSpPr>
            <p:spPr>
              <a:xfrm>
                <a:off x="5254450" y="3528525"/>
                <a:ext cx="13275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531" h="185" extrusionOk="0">
                    <a:moveTo>
                      <a:pt x="373" y="1"/>
                    </a:moveTo>
                    <a:cubicBezTo>
                      <a:pt x="338" y="1"/>
                      <a:pt x="297" y="4"/>
                      <a:pt x="252" y="12"/>
                    </a:cubicBezTo>
                    <a:cubicBezTo>
                      <a:pt x="84" y="40"/>
                      <a:pt x="1" y="151"/>
                      <a:pt x="29" y="179"/>
                    </a:cubicBezTo>
                    <a:cubicBezTo>
                      <a:pt x="29" y="183"/>
                      <a:pt x="31" y="185"/>
                      <a:pt x="35" y="185"/>
                    </a:cubicBezTo>
                    <a:cubicBezTo>
                      <a:pt x="61" y="185"/>
                      <a:pt x="160" y="123"/>
                      <a:pt x="280" y="123"/>
                    </a:cubicBezTo>
                    <a:cubicBezTo>
                      <a:pt x="419" y="96"/>
                      <a:pt x="531" y="123"/>
                      <a:pt x="531" y="68"/>
                    </a:cubicBezTo>
                    <a:cubicBezTo>
                      <a:pt x="531" y="27"/>
                      <a:pt x="471" y="1"/>
                      <a:pt x="37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8" name="Google Shape;2708;p42"/>
              <p:cNvSpPr/>
              <p:nvPr/>
            </p:nvSpPr>
            <p:spPr>
              <a:xfrm>
                <a:off x="5238425" y="3535500"/>
                <a:ext cx="7000" cy="2700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08" extrusionOk="0">
                    <a:moveTo>
                      <a:pt x="205" y="0"/>
                    </a:moveTo>
                    <a:cubicBezTo>
                      <a:pt x="186" y="0"/>
                      <a:pt x="164" y="4"/>
                      <a:pt x="140" y="12"/>
                    </a:cubicBezTo>
                    <a:cubicBezTo>
                      <a:pt x="56" y="12"/>
                      <a:pt x="0" y="40"/>
                      <a:pt x="0" y="68"/>
                    </a:cubicBezTo>
                    <a:cubicBezTo>
                      <a:pt x="0" y="87"/>
                      <a:pt x="28" y="107"/>
                      <a:pt x="74" y="107"/>
                    </a:cubicBezTo>
                    <a:cubicBezTo>
                      <a:pt x="93" y="107"/>
                      <a:pt x="115" y="104"/>
                      <a:pt x="140" y="96"/>
                    </a:cubicBezTo>
                    <a:cubicBezTo>
                      <a:pt x="223" y="96"/>
                      <a:pt x="279" y="68"/>
                      <a:pt x="279" y="40"/>
                    </a:cubicBezTo>
                    <a:cubicBezTo>
                      <a:pt x="279" y="20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09" name="Google Shape;2709;p42"/>
              <p:cNvSpPr/>
              <p:nvPr/>
            </p:nvSpPr>
            <p:spPr>
              <a:xfrm>
                <a:off x="3867875" y="2519550"/>
                <a:ext cx="1507975" cy="914425"/>
              </a:xfrm>
              <a:custGeom>
                <a:avLst/>
                <a:gdLst/>
                <a:ahLst/>
                <a:cxnLst/>
                <a:rect l="l" t="t" r="r" b="b"/>
                <a:pathLst>
                  <a:path w="60319" h="36577" extrusionOk="0">
                    <a:moveTo>
                      <a:pt x="36660" y="1"/>
                    </a:moveTo>
                    <a:cubicBezTo>
                      <a:pt x="34037" y="1"/>
                      <a:pt x="31526" y="1061"/>
                      <a:pt x="29685" y="2930"/>
                    </a:cubicBezTo>
                    <a:lnTo>
                      <a:pt x="1" y="30941"/>
                    </a:lnTo>
                    <a:lnTo>
                      <a:pt x="21399" y="31220"/>
                    </a:lnTo>
                    <a:lnTo>
                      <a:pt x="36046" y="17968"/>
                    </a:lnTo>
                    <a:lnTo>
                      <a:pt x="50693" y="36577"/>
                    </a:lnTo>
                    <a:lnTo>
                      <a:pt x="60318" y="31025"/>
                    </a:lnTo>
                    <a:lnTo>
                      <a:pt x="45141" y="4911"/>
                    </a:lnTo>
                    <a:cubicBezTo>
                      <a:pt x="43383" y="1870"/>
                      <a:pt x="40147" y="1"/>
                      <a:pt x="3666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0" name="Google Shape;2710;p42"/>
              <p:cNvSpPr/>
              <p:nvPr/>
            </p:nvSpPr>
            <p:spPr>
              <a:xfrm>
                <a:off x="3623750" y="3183550"/>
                <a:ext cx="1375450" cy="392700"/>
              </a:xfrm>
              <a:custGeom>
                <a:avLst/>
                <a:gdLst/>
                <a:ahLst/>
                <a:cxnLst/>
                <a:rect l="l" t="t" r="r" b="b"/>
                <a:pathLst>
                  <a:path w="55018" h="15708" extrusionOk="0">
                    <a:moveTo>
                      <a:pt x="15206" y="1"/>
                    </a:moveTo>
                    <a:cubicBezTo>
                      <a:pt x="14062" y="1"/>
                      <a:pt x="12946" y="252"/>
                      <a:pt x="11914" y="726"/>
                    </a:cubicBezTo>
                    <a:lnTo>
                      <a:pt x="1033" y="5776"/>
                    </a:lnTo>
                    <a:cubicBezTo>
                      <a:pt x="894" y="6167"/>
                      <a:pt x="1" y="15708"/>
                      <a:pt x="12862" y="15708"/>
                    </a:cubicBezTo>
                    <a:lnTo>
                      <a:pt x="47150" y="15708"/>
                    </a:lnTo>
                    <a:cubicBezTo>
                      <a:pt x="51502" y="15708"/>
                      <a:pt x="55018" y="12193"/>
                      <a:pt x="55018" y="7868"/>
                    </a:cubicBezTo>
                    <a:cubicBezTo>
                      <a:pt x="55018" y="3516"/>
                      <a:pt x="51502" y="1"/>
                      <a:pt x="4715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1" name="Google Shape;2711;p42"/>
              <p:cNvSpPr/>
              <p:nvPr/>
            </p:nvSpPr>
            <p:spPr>
              <a:xfrm>
                <a:off x="4087575" y="3180075"/>
                <a:ext cx="79097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1639" h="280" extrusionOk="0">
                    <a:moveTo>
                      <a:pt x="15820" y="0"/>
                    </a:moveTo>
                    <a:cubicBezTo>
                      <a:pt x="7087" y="0"/>
                      <a:pt x="1" y="56"/>
                      <a:pt x="1" y="140"/>
                    </a:cubicBezTo>
                    <a:cubicBezTo>
                      <a:pt x="1" y="224"/>
                      <a:pt x="7087" y="279"/>
                      <a:pt x="15820" y="279"/>
                    </a:cubicBezTo>
                    <a:cubicBezTo>
                      <a:pt x="24552" y="279"/>
                      <a:pt x="31638" y="224"/>
                      <a:pt x="31638" y="140"/>
                    </a:cubicBezTo>
                    <a:cubicBezTo>
                      <a:pt x="31638" y="56"/>
                      <a:pt x="24552" y="0"/>
                      <a:pt x="15820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2" name="Google Shape;2712;p42"/>
              <p:cNvSpPr/>
              <p:nvPr/>
            </p:nvSpPr>
            <p:spPr>
              <a:xfrm>
                <a:off x="4741175" y="2805525"/>
                <a:ext cx="30650" cy="163250"/>
              </a:xfrm>
              <a:custGeom>
                <a:avLst/>
                <a:gdLst/>
                <a:ahLst/>
                <a:cxnLst/>
                <a:rect l="l" t="t" r="r" b="b"/>
                <a:pathLst>
                  <a:path w="1226" h="6530" extrusionOk="0">
                    <a:moveTo>
                      <a:pt x="191" y="0"/>
                    </a:moveTo>
                    <a:cubicBezTo>
                      <a:pt x="108" y="0"/>
                      <a:pt x="1" y="1496"/>
                      <a:pt x="277" y="3321"/>
                    </a:cubicBezTo>
                    <a:cubicBezTo>
                      <a:pt x="526" y="5116"/>
                      <a:pt x="1048" y="6529"/>
                      <a:pt x="1139" y="6529"/>
                    </a:cubicBezTo>
                    <a:cubicBezTo>
                      <a:pt x="1140" y="6529"/>
                      <a:pt x="1141" y="6529"/>
                      <a:pt x="1142" y="6529"/>
                    </a:cubicBezTo>
                    <a:cubicBezTo>
                      <a:pt x="1226" y="6501"/>
                      <a:pt x="807" y="5078"/>
                      <a:pt x="528" y="3265"/>
                    </a:cubicBezTo>
                    <a:cubicBezTo>
                      <a:pt x="277" y="1479"/>
                      <a:pt x="277" y="1"/>
                      <a:pt x="193" y="1"/>
                    </a:cubicBezTo>
                    <a:cubicBezTo>
                      <a:pt x="193" y="0"/>
                      <a:pt x="192" y="0"/>
                      <a:pt x="19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3" name="Google Shape;2713;p42"/>
              <p:cNvSpPr/>
              <p:nvPr/>
            </p:nvSpPr>
            <p:spPr>
              <a:xfrm>
                <a:off x="4766925" y="2799950"/>
                <a:ext cx="19550" cy="16742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6697" extrusionOk="0">
                    <a:moveTo>
                      <a:pt x="642" y="0"/>
                    </a:moveTo>
                    <a:cubicBezTo>
                      <a:pt x="530" y="0"/>
                      <a:pt x="503" y="1507"/>
                      <a:pt x="363" y="3348"/>
                    </a:cubicBezTo>
                    <a:cubicBezTo>
                      <a:pt x="196" y="5190"/>
                      <a:pt x="0" y="6696"/>
                      <a:pt x="56" y="6696"/>
                    </a:cubicBezTo>
                    <a:cubicBezTo>
                      <a:pt x="57" y="6696"/>
                      <a:pt x="58" y="6696"/>
                      <a:pt x="59" y="6696"/>
                    </a:cubicBezTo>
                    <a:cubicBezTo>
                      <a:pt x="146" y="6696"/>
                      <a:pt x="476" y="5228"/>
                      <a:pt x="642" y="3376"/>
                    </a:cubicBezTo>
                    <a:cubicBezTo>
                      <a:pt x="782" y="1507"/>
                      <a:pt x="698" y="0"/>
                      <a:pt x="642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4" name="Google Shape;2714;p42"/>
              <p:cNvSpPr/>
              <p:nvPr/>
            </p:nvSpPr>
            <p:spPr>
              <a:xfrm>
                <a:off x="4044350" y="1453075"/>
                <a:ext cx="595175" cy="321900"/>
              </a:xfrm>
              <a:custGeom>
                <a:avLst/>
                <a:gdLst/>
                <a:ahLst/>
                <a:cxnLst/>
                <a:rect l="l" t="t" r="r" b="b"/>
                <a:pathLst>
                  <a:path w="23807" h="12876" extrusionOk="0">
                    <a:moveTo>
                      <a:pt x="8548" y="0"/>
                    </a:moveTo>
                    <a:cubicBezTo>
                      <a:pt x="7906" y="0"/>
                      <a:pt x="7298" y="165"/>
                      <a:pt x="6863" y="616"/>
                    </a:cubicBezTo>
                    <a:cubicBezTo>
                      <a:pt x="6333" y="1146"/>
                      <a:pt x="6166" y="1955"/>
                      <a:pt x="5552" y="2346"/>
                    </a:cubicBezTo>
                    <a:cubicBezTo>
                      <a:pt x="5245" y="2544"/>
                      <a:pt x="4906" y="2605"/>
                      <a:pt x="4552" y="2605"/>
                    </a:cubicBezTo>
                    <a:cubicBezTo>
                      <a:pt x="3985" y="2605"/>
                      <a:pt x="3378" y="2448"/>
                      <a:pt x="2798" y="2448"/>
                    </a:cubicBezTo>
                    <a:cubicBezTo>
                      <a:pt x="2721" y="2448"/>
                      <a:pt x="2643" y="2451"/>
                      <a:pt x="2567" y="2457"/>
                    </a:cubicBezTo>
                    <a:cubicBezTo>
                      <a:pt x="1562" y="2569"/>
                      <a:pt x="698" y="3238"/>
                      <a:pt x="363" y="4187"/>
                    </a:cubicBezTo>
                    <a:cubicBezTo>
                      <a:pt x="0" y="5136"/>
                      <a:pt x="140" y="6196"/>
                      <a:pt x="698" y="7033"/>
                    </a:cubicBezTo>
                    <a:cubicBezTo>
                      <a:pt x="1004" y="7507"/>
                      <a:pt x="1451" y="7926"/>
                      <a:pt x="1590" y="8456"/>
                    </a:cubicBezTo>
                    <a:cubicBezTo>
                      <a:pt x="1758" y="9209"/>
                      <a:pt x="1339" y="9906"/>
                      <a:pt x="1088" y="10604"/>
                    </a:cubicBezTo>
                    <a:cubicBezTo>
                      <a:pt x="809" y="11301"/>
                      <a:pt x="725" y="12194"/>
                      <a:pt x="1311" y="12668"/>
                    </a:cubicBezTo>
                    <a:cubicBezTo>
                      <a:pt x="1499" y="12811"/>
                      <a:pt x="1710" y="12875"/>
                      <a:pt x="1915" y="12875"/>
                    </a:cubicBezTo>
                    <a:cubicBezTo>
                      <a:pt x="2471" y="12875"/>
                      <a:pt x="2991" y="12407"/>
                      <a:pt x="2929" y="11776"/>
                    </a:cubicBezTo>
                    <a:lnTo>
                      <a:pt x="17549" y="10185"/>
                    </a:lnTo>
                    <a:cubicBezTo>
                      <a:pt x="17780" y="10235"/>
                      <a:pt x="17999" y="10258"/>
                      <a:pt x="18205" y="10258"/>
                    </a:cubicBezTo>
                    <a:cubicBezTo>
                      <a:pt x="19838" y="10258"/>
                      <a:pt x="20698" y="8836"/>
                      <a:pt x="21120" y="8316"/>
                    </a:cubicBezTo>
                    <a:cubicBezTo>
                      <a:pt x="23806" y="4970"/>
                      <a:pt x="21243" y="243"/>
                      <a:pt x="17299" y="243"/>
                    </a:cubicBezTo>
                    <a:cubicBezTo>
                      <a:pt x="16902" y="243"/>
                      <a:pt x="16491" y="291"/>
                      <a:pt x="16070" y="393"/>
                    </a:cubicBezTo>
                    <a:cubicBezTo>
                      <a:pt x="15149" y="616"/>
                      <a:pt x="14284" y="1090"/>
                      <a:pt x="13336" y="1146"/>
                    </a:cubicBezTo>
                    <a:cubicBezTo>
                      <a:pt x="13284" y="1149"/>
                      <a:pt x="13233" y="1150"/>
                      <a:pt x="13182" y="1150"/>
                    </a:cubicBezTo>
                    <a:cubicBezTo>
                      <a:pt x="12097" y="1150"/>
                      <a:pt x="11084" y="600"/>
                      <a:pt x="10072" y="253"/>
                    </a:cubicBezTo>
                    <a:cubicBezTo>
                      <a:pt x="9589" y="105"/>
                      <a:pt x="9058" y="0"/>
                      <a:pt x="854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5" name="Google Shape;2715;p42"/>
              <p:cNvSpPr/>
              <p:nvPr/>
            </p:nvSpPr>
            <p:spPr>
              <a:xfrm>
                <a:off x="4019925" y="1552150"/>
                <a:ext cx="488250" cy="734800"/>
              </a:xfrm>
              <a:custGeom>
                <a:avLst/>
                <a:gdLst/>
                <a:ahLst/>
                <a:cxnLst/>
                <a:rect l="l" t="t" r="r" b="b"/>
                <a:pathLst>
                  <a:path w="19530" h="29392" extrusionOk="0">
                    <a:moveTo>
                      <a:pt x="5078" y="1"/>
                    </a:moveTo>
                    <a:lnTo>
                      <a:pt x="4799" y="1480"/>
                    </a:lnTo>
                    <a:lnTo>
                      <a:pt x="503" y="23715"/>
                    </a:lnTo>
                    <a:cubicBezTo>
                      <a:pt x="1" y="26310"/>
                      <a:pt x="1814" y="28793"/>
                      <a:pt x="4576" y="29295"/>
                    </a:cubicBezTo>
                    <a:cubicBezTo>
                      <a:pt x="4920" y="29360"/>
                      <a:pt x="5263" y="29392"/>
                      <a:pt x="5600" y="29392"/>
                    </a:cubicBezTo>
                    <a:cubicBezTo>
                      <a:pt x="8001" y="29392"/>
                      <a:pt x="10141" y="27803"/>
                      <a:pt x="10630" y="25529"/>
                    </a:cubicBezTo>
                    <a:cubicBezTo>
                      <a:pt x="11216" y="22794"/>
                      <a:pt x="11858" y="19949"/>
                      <a:pt x="11858" y="19949"/>
                    </a:cubicBezTo>
                    <a:cubicBezTo>
                      <a:pt x="11858" y="19949"/>
                      <a:pt x="11870" y="19949"/>
                      <a:pt x="11895" y="19949"/>
                    </a:cubicBezTo>
                    <a:cubicBezTo>
                      <a:pt x="12283" y="19949"/>
                      <a:pt x="15611" y="19826"/>
                      <a:pt x="17186" y="15652"/>
                    </a:cubicBezTo>
                    <a:cubicBezTo>
                      <a:pt x="18023" y="13448"/>
                      <a:pt x="18693" y="9682"/>
                      <a:pt x="19139" y="6585"/>
                    </a:cubicBezTo>
                    <a:cubicBezTo>
                      <a:pt x="19530" y="3795"/>
                      <a:pt x="17521" y="1256"/>
                      <a:pt x="14731" y="977"/>
                    </a:cubicBezTo>
                    <a:lnTo>
                      <a:pt x="5078" y="1"/>
                    </a:lnTo>
                    <a:close/>
                  </a:path>
                </a:pathLst>
              </a:custGeom>
              <a:solidFill>
                <a:srgbClr val="FFBE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6" name="Google Shape;2716;p42"/>
              <p:cNvSpPr/>
              <p:nvPr/>
            </p:nvSpPr>
            <p:spPr>
              <a:xfrm>
                <a:off x="4415400" y="1754900"/>
                <a:ext cx="3210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284" h="1162" extrusionOk="0">
                    <a:moveTo>
                      <a:pt x="630" y="1"/>
                    </a:moveTo>
                    <a:cubicBezTo>
                      <a:pt x="357" y="1"/>
                      <a:pt x="103" y="209"/>
                      <a:pt x="28" y="484"/>
                    </a:cubicBezTo>
                    <a:cubicBezTo>
                      <a:pt x="0" y="819"/>
                      <a:pt x="223" y="1098"/>
                      <a:pt x="530" y="1153"/>
                    </a:cubicBezTo>
                    <a:cubicBezTo>
                      <a:pt x="565" y="1159"/>
                      <a:pt x="600" y="1162"/>
                      <a:pt x="633" y="1162"/>
                    </a:cubicBezTo>
                    <a:cubicBezTo>
                      <a:pt x="926" y="1162"/>
                      <a:pt x="1178" y="954"/>
                      <a:pt x="1228" y="679"/>
                    </a:cubicBezTo>
                    <a:cubicBezTo>
                      <a:pt x="1284" y="344"/>
                      <a:pt x="1060" y="65"/>
                      <a:pt x="726" y="10"/>
                    </a:cubicBezTo>
                    <a:cubicBezTo>
                      <a:pt x="694" y="4"/>
                      <a:pt x="662" y="1"/>
                      <a:pt x="63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7" name="Google Shape;2717;p42"/>
              <p:cNvSpPr/>
              <p:nvPr/>
            </p:nvSpPr>
            <p:spPr>
              <a:xfrm>
                <a:off x="4409125" y="1738600"/>
                <a:ext cx="60000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2400" h="896" extrusionOk="0">
                    <a:moveTo>
                      <a:pt x="955" y="1"/>
                    </a:moveTo>
                    <a:cubicBezTo>
                      <a:pt x="740" y="1"/>
                      <a:pt x="527" y="44"/>
                      <a:pt x="335" y="131"/>
                    </a:cubicBezTo>
                    <a:cubicBezTo>
                      <a:pt x="112" y="243"/>
                      <a:pt x="0" y="355"/>
                      <a:pt x="28" y="410"/>
                    </a:cubicBezTo>
                    <a:cubicBezTo>
                      <a:pt x="37" y="424"/>
                      <a:pt x="60" y="430"/>
                      <a:pt x="94" y="430"/>
                    </a:cubicBezTo>
                    <a:cubicBezTo>
                      <a:pt x="213" y="430"/>
                      <a:pt x="472" y="363"/>
                      <a:pt x="801" y="363"/>
                    </a:cubicBezTo>
                    <a:cubicBezTo>
                      <a:pt x="942" y="363"/>
                      <a:pt x="1095" y="376"/>
                      <a:pt x="1256" y="410"/>
                    </a:cubicBezTo>
                    <a:cubicBezTo>
                      <a:pt x="1814" y="537"/>
                      <a:pt x="2188" y="896"/>
                      <a:pt x="2314" y="896"/>
                    </a:cubicBezTo>
                    <a:cubicBezTo>
                      <a:pt x="2326" y="896"/>
                      <a:pt x="2336" y="892"/>
                      <a:pt x="2344" y="885"/>
                    </a:cubicBezTo>
                    <a:cubicBezTo>
                      <a:pt x="2400" y="885"/>
                      <a:pt x="2344" y="717"/>
                      <a:pt x="2176" y="522"/>
                    </a:cubicBezTo>
                    <a:cubicBezTo>
                      <a:pt x="1953" y="271"/>
                      <a:pt x="1674" y="104"/>
                      <a:pt x="1339" y="48"/>
                    </a:cubicBezTo>
                    <a:cubicBezTo>
                      <a:pt x="1214" y="16"/>
                      <a:pt x="1084" y="1"/>
                      <a:pt x="95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8" name="Google Shape;2718;p42"/>
              <p:cNvSpPr/>
              <p:nvPr/>
            </p:nvSpPr>
            <p:spPr>
              <a:xfrm>
                <a:off x="4263350" y="1724225"/>
                <a:ext cx="32100" cy="29050"/>
              </a:xfrm>
              <a:custGeom>
                <a:avLst/>
                <a:gdLst/>
                <a:ahLst/>
                <a:cxnLst/>
                <a:rect l="l" t="t" r="r" b="b"/>
                <a:pathLst>
                  <a:path w="1284" h="1162" extrusionOk="0">
                    <a:moveTo>
                      <a:pt x="651" y="0"/>
                    </a:moveTo>
                    <a:cubicBezTo>
                      <a:pt x="358" y="0"/>
                      <a:pt x="106" y="208"/>
                      <a:pt x="56" y="483"/>
                    </a:cubicBezTo>
                    <a:cubicBezTo>
                      <a:pt x="0" y="818"/>
                      <a:pt x="224" y="1097"/>
                      <a:pt x="558" y="1153"/>
                    </a:cubicBezTo>
                    <a:cubicBezTo>
                      <a:pt x="590" y="1159"/>
                      <a:pt x="622" y="1161"/>
                      <a:pt x="654" y="1161"/>
                    </a:cubicBezTo>
                    <a:cubicBezTo>
                      <a:pt x="926" y="1161"/>
                      <a:pt x="1181" y="954"/>
                      <a:pt x="1256" y="679"/>
                    </a:cubicBezTo>
                    <a:cubicBezTo>
                      <a:pt x="1284" y="344"/>
                      <a:pt x="1060" y="65"/>
                      <a:pt x="754" y="9"/>
                    </a:cubicBezTo>
                    <a:cubicBezTo>
                      <a:pt x="719" y="3"/>
                      <a:pt x="684" y="0"/>
                      <a:pt x="65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19" name="Google Shape;2719;p42"/>
              <p:cNvSpPr/>
              <p:nvPr/>
            </p:nvSpPr>
            <p:spPr>
              <a:xfrm>
                <a:off x="4253575" y="1709300"/>
                <a:ext cx="59325" cy="22400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896" extrusionOk="0">
                    <a:moveTo>
                      <a:pt x="937" y="1"/>
                    </a:moveTo>
                    <a:cubicBezTo>
                      <a:pt x="730" y="1"/>
                      <a:pt x="527" y="44"/>
                      <a:pt x="336" y="132"/>
                    </a:cubicBezTo>
                    <a:cubicBezTo>
                      <a:pt x="84" y="243"/>
                      <a:pt x="1" y="355"/>
                      <a:pt x="1" y="411"/>
                    </a:cubicBezTo>
                    <a:cubicBezTo>
                      <a:pt x="10" y="425"/>
                      <a:pt x="33" y="430"/>
                      <a:pt x="66" y="430"/>
                    </a:cubicBezTo>
                    <a:cubicBezTo>
                      <a:pt x="185" y="430"/>
                      <a:pt x="445" y="364"/>
                      <a:pt x="774" y="364"/>
                    </a:cubicBezTo>
                    <a:cubicBezTo>
                      <a:pt x="914" y="364"/>
                      <a:pt x="1068" y="376"/>
                      <a:pt x="1228" y="411"/>
                    </a:cubicBezTo>
                    <a:cubicBezTo>
                      <a:pt x="1812" y="538"/>
                      <a:pt x="2165" y="896"/>
                      <a:pt x="2308" y="896"/>
                    </a:cubicBezTo>
                    <a:cubicBezTo>
                      <a:pt x="2322" y="896"/>
                      <a:pt x="2334" y="892"/>
                      <a:pt x="2344" y="885"/>
                    </a:cubicBezTo>
                    <a:cubicBezTo>
                      <a:pt x="2372" y="857"/>
                      <a:pt x="2344" y="718"/>
                      <a:pt x="2177" y="522"/>
                    </a:cubicBezTo>
                    <a:cubicBezTo>
                      <a:pt x="1954" y="271"/>
                      <a:pt x="1647" y="104"/>
                      <a:pt x="1312" y="48"/>
                    </a:cubicBezTo>
                    <a:cubicBezTo>
                      <a:pt x="1186" y="17"/>
                      <a:pt x="1061" y="1"/>
                      <a:pt x="93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0" name="Google Shape;2720;p42"/>
              <p:cNvSpPr/>
              <p:nvPr/>
            </p:nvSpPr>
            <p:spPr>
              <a:xfrm>
                <a:off x="4344250" y="1727925"/>
                <a:ext cx="43975" cy="138825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5553" extrusionOk="0">
                    <a:moveTo>
                      <a:pt x="839" y="0"/>
                    </a:moveTo>
                    <a:cubicBezTo>
                      <a:pt x="839" y="0"/>
                      <a:pt x="838" y="0"/>
                      <a:pt x="838" y="0"/>
                    </a:cubicBezTo>
                    <a:cubicBezTo>
                      <a:pt x="754" y="0"/>
                      <a:pt x="921" y="1535"/>
                      <a:pt x="1228" y="3432"/>
                    </a:cubicBezTo>
                    <a:cubicBezTo>
                      <a:pt x="1312" y="3906"/>
                      <a:pt x="1396" y="4353"/>
                      <a:pt x="1451" y="4771"/>
                    </a:cubicBezTo>
                    <a:cubicBezTo>
                      <a:pt x="1507" y="4911"/>
                      <a:pt x="1507" y="5106"/>
                      <a:pt x="1451" y="5273"/>
                    </a:cubicBezTo>
                    <a:cubicBezTo>
                      <a:pt x="1396" y="5357"/>
                      <a:pt x="1256" y="5357"/>
                      <a:pt x="1089" y="5357"/>
                    </a:cubicBezTo>
                    <a:cubicBezTo>
                      <a:pt x="876" y="5324"/>
                      <a:pt x="664" y="5311"/>
                      <a:pt x="451" y="5311"/>
                    </a:cubicBezTo>
                    <a:cubicBezTo>
                      <a:pt x="301" y="5311"/>
                      <a:pt x="151" y="5318"/>
                      <a:pt x="1" y="5329"/>
                    </a:cubicBezTo>
                    <a:cubicBezTo>
                      <a:pt x="363" y="5441"/>
                      <a:pt x="698" y="5524"/>
                      <a:pt x="1061" y="5552"/>
                    </a:cubicBezTo>
                    <a:lnTo>
                      <a:pt x="1340" y="5552"/>
                    </a:lnTo>
                    <a:cubicBezTo>
                      <a:pt x="1479" y="5552"/>
                      <a:pt x="1591" y="5469"/>
                      <a:pt x="1647" y="5385"/>
                    </a:cubicBezTo>
                    <a:cubicBezTo>
                      <a:pt x="1758" y="5162"/>
                      <a:pt x="1758" y="4939"/>
                      <a:pt x="1702" y="4715"/>
                    </a:cubicBezTo>
                    <a:cubicBezTo>
                      <a:pt x="1647" y="4297"/>
                      <a:pt x="1563" y="3851"/>
                      <a:pt x="1507" y="3404"/>
                    </a:cubicBezTo>
                    <a:cubicBezTo>
                      <a:pt x="1203" y="1524"/>
                      <a:pt x="899" y="0"/>
                      <a:pt x="83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1" name="Google Shape;2721;p42"/>
              <p:cNvSpPr/>
              <p:nvPr/>
            </p:nvSpPr>
            <p:spPr>
              <a:xfrm>
                <a:off x="4171275" y="1977625"/>
                <a:ext cx="14510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5804" h="3990" extrusionOk="0">
                    <a:moveTo>
                      <a:pt x="1" y="0"/>
                    </a:moveTo>
                    <a:cubicBezTo>
                      <a:pt x="1" y="1"/>
                      <a:pt x="838" y="3460"/>
                      <a:pt x="5525" y="3990"/>
                    </a:cubicBezTo>
                    <a:lnTo>
                      <a:pt x="5804" y="2930"/>
                    </a:lnTo>
                    <a:cubicBezTo>
                      <a:pt x="3655" y="2511"/>
                      <a:pt x="1647" y="1507"/>
                      <a:pt x="1" y="0"/>
                    </a:cubicBezTo>
                    <a:close/>
                  </a:path>
                </a:pathLst>
              </a:custGeom>
              <a:solidFill>
                <a:srgbClr val="EB9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2" name="Google Shape;2722;p42"/>
              <p:cNvSpPr/>
              <p:nvPr/>
            </p:nvSpPr>
            <p:spPr>
              <a:xfrm>
                <a:off x="4289850" y="1862450"/>
                <a:ext cx="48150" cy="537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149" extrusionOk="0">
                    <a:moveTo>
                      <a:pt x="216" y="1"/>
                    </a:moveTo>
                    <a:cubicBezTo>
                      <a:pt x="180" y="1"/>
                      <a:pt x="82" y="164"/>
                      <a:pt x="56" y="422"/>
                    </a:cubicBezTo>
                    <a:cubicBezTo>
                      <a:pt x="0" y="813"/>
                      <a:pt x="140" y="1204"/>
                      <a:pt x="363" y="1511"/>
                    </a:cubicBezTo>
                    <a:cubicBezTo>
                      <a:pt x="642" y="1845"/>
                      <a:pt x="1005" y="2068"/>
                      <a:pt x="1395" y="2124"/>
                    </a:cubicBezTo>
                    <a:cubicBezTo>
                      <a:pt x="1491" y="2142"/>
                      <a:pt x="1575" y="2148"/>
                      <a:pt x="1646" y="2148"/>
                    </a:cubicBezTo>
                    <a:cubicBezTo>
                      <a:pt x="1805" y="2148"/>
                      <a:pt x="1898" y="2116"/>
                      <a:pt x="1898" y="2096"/>
                    </a:cubicBezTo>
                    <a:cubicBezTo>
                      <a:pt x="1926" y="2013"/>
                      <a:pt x="1172" y="1929"/>
                      <a:pt x="698" y="1315"/>
                    </a:cubicBezTo>
                    <a:cubicBezTo>
                      <a:pt x="196" y="701"/>
                      <a:pt x="335" y="4"/>
                      <a:pt x="224" y="4"/>
                    </a:cubicBezTo>
                    <a:cubicBezTo>
                      <a:pt x="222" y="2"/>
                      <a:pt x="219" y="1"/>
                      <a:pt x="21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3" name="Google Shape;2723;p42"/>
              <p:cNvSpPr/>
              <p:nvPr/>
            </p:nvSpPr>
            <p:spPr>
              <a:xfrm>
                <a:off x="4254275" y="1650625"/>
                <a:ext cx="75350" cy="213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854" extrusionOk="0">
                    <a:moveTo>
                      <a:pt x="1303" y="0"/>
                    </a:moveTo>
                    <a:cubicBezTo>
                      <a:pt x="1003" y="0"/>
                      <a:pt x="702" y="54"/>
                      <a:pt x="419" y="163"/>
                    </a:cubicBezTo>
                    <a:cubicBezTo>
                      <a:pt x="140" y="303"/>
                      <a:pt x="1" y="414"/>
                      <a:pt x="29" y="498"/>
                    </a:cubicBezTo>
                    <a:cubicBezTo>
                      <a:pt x="112" y="665"/>
                      <a:pt x="726" y="609"/>
                      <a:pt x="1507" y="665"/>
                    </a:cubicBezTo>
                    <a:cubicBezTo>
                      <a:pt x="2072" y="728"/>
                      <a:pt x="2559" y="854"/>
                      <a:pt x="2802" y="854"/>
                    </a:cubicBezTo>
                    <a:cubicBezTo>
                      <a:pt x="2883" y="854"/>
                      <a:pt x="2937" y="840"/>
                      <a:pt x="2958" y="805"/>
                    </a:cubicBezTo>
                    <a:cubicBezTo>
                      <a:pt x="3014" y="721"/>
                      <a:pt x="2902" y="554"/>
                      <a:pt x="2651" y="386"/>
                    </a:cubicBezTo>
                    <a:cubicBezTo>
                      <a:pt x="2243" y="131"/>
                      <a:pt x="1773" y="0"/>
                      <a:pt x="130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4" name="Google Shape;2724;p42"/>
              <p:cNvSpPr/>
              <p:nvPr/>
            </p:nvSpPr>
            <p:spPr>
              <a:xfrm>
                <a:off x="4417475" y="1691125"/>
                <a:ext cx="55825" cy="23625"/>
              </a:xfrm>
              <a:custGeom>
                <a:avLst/>
                <a:gdLst/>
                <a:ahLst/>
                <a:cxnLst/>
                <a:rect l="l" t="t" r="r" b="b"/>
                <a:pathLst>
                  <a:path w="2233" h="945" extrusionOk="0">
                    <a:moveTo>
                      <a:pt x="893" y="1"/>
                    </a:moveTo>
                    <a:cubicBezTo>
                      <a:pt x="707" y="1"/>
                      <a:pt x="522" y="38"/>
                      <a:pt x="336" y="105"/>
                    </a:cubicBezTo>
                    <a:cubicBezTo>
                      <a:pt x="113" y="189"/>
                      <a:pt x="1" y="329"/>
                      <a:pt x="57" y="412"/>
                    </a:cubicBezTo>
                    <a:cubicBezTo>
                      <a:pt x="113" y="580"/>
                      <a:pt x="559" y="552"/>
                      <a:pt x="1089" y="691"/>
                    </a:cubicBezTo>
                    <a:cubicBezTo>
                      <a:pt x="1518" y="782"/>
                      <a:pt x="1855" y="945"/>
                      <a:pt x="2043" y="945"/>
                    </a:cubicBezTo>
                    <a:cubicBezTo>
                      <a:pt x="2087" y="945"/>
                      <a:pt x="2123" y="936"/>
                      <a:pt x="2149" y="914"/>
                    </a:cubicBezTo>
                    <a:cubicBezTo>
                      <a:pt x="2233" y="859"/>
                      <a:pt x="2205" y="691"/>
                      <a:pt x="2038" y="496"/>
                    </a:cubicBezTo>
                    <a:cubicBezTo>
                      <a:pt x="1842" y="273"/>
                      <a:pt x="1563" y="105"/>
                      <a:pt x="1256" y="50"/>
                    </a:cubicBezTo>
                    <a:cubicBezTo>
                      <a:pt x="1135" y="17"/>
                      <a:pt x="1014" y="1"/>
                      <a:pt x="89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5" name="Google Shape;2725;p42"/>
              <p:cNvSpPr/>
              <p:nvPr/>
            </p:nvSpPr>
            <p:spPr>
              <a:xfrm>
                <a:off x="4084100" y="1531225"/>
                <a:ext cx="441525" cy="210025"/>
              </a:xfrm>
              <a:custGeom>
                <a:avLst/>
                <a:gdLst/>
                <a:ahLst/>
                <a:cxnLst/>
                <a:rect l="l" t="t" r="r" b="b"/>
                <a:pathLst>
                  <a:path w="17661" h="8401" extrusionOk="0">
                    <a:moveTo>
                      <a:pt x="1897" y="1"/>
                    </a:moveTo>
                    <a:cubicBezTo>
                      <a:pt x="1897" y="1"/>
                      <a:pt x="0" y="7952"/>
                      <a:pt x="1563" y="8371"/>
                    </a:cubicBezTo>
                    <a:cubicBezTo>
                      <a:pt x="1641" y="8391"/>
                      <a:pt x="1717" y="8401"/>
                      <a:pt x="1790" y="8401"/>
                    </a:cubicBezTo>
                    <a:cubicBezTo>
                      <a:pt x="3206" y="8401"/>
                      <a:pt x="3711" y="4744"/>
                      <a:pt x="3711" y="4744"/>
                    </a:cubicBezTo>
                    <a:cubicBezTo>
                      <a:pt x="5859" y="4493"/>
                      <a:pt x="6333" y="2400"/>
                      <a:pt x="6919" y="2065"/>
                    </a:cubicBezTo>
                    <a:cubicBezTo>
                      <a:pt x="6997" y="2025"/>
                      <a:pt x="7106" y="2005"/>
                      <a:pt x="7240" y="2005"/>
                    </a:cubicBezTo>
                    <a:cubicBezTo>
                      <a:pt x="8113" y="2005"/>
                      <a:pt x="10069" y="2837"/>
                      <a:pt x="11690" y="4046"/>
                    </a:cubicBezTo>
                    <a:cubicBezTo>
                      <a:pt x="13370" y="5282"/>
                      <a:pt x="14963" y="5535"/>
                      <a:pt x="15986" y="5535"/>
                    </a:cubicBezTo>
                    <a:cubicBezTo>
                      <a:pt x="16695" y="5535"/>
                      <a:pt x="17130" y="5413"/>
                      <a:pt x="17130" y="5413"/>
                    </a:cubicBezTo>
                    <a:lnTo>
                      <a:pt x="17660" y="3265"/>
                    </a:lnTo>
                    <a:lnTo>
                      <a:pt x="14703" y="1870"/>
                    </a:lnTo>
                    <a:lnTo>
                      <a:pt x="10769" y="615"/>
                    </a:lnTo>
                    <a:lnTo>
                      <a:pt x="6333" y="670"/>
                    </a:lnTo>
                    <a:lnTo>
                      <a:pt x="1897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6" name="Google Shape;2726;p42"/>
              <p:cNvSpPr/>
              <p:nvPr/>
            </p:nvSpPr>
            <p:spPr>
              <a:xfrm>
                <a:off x="4135000" y="1500050"/>
                <a:ext cx="33525" cy="21450"/>
              </a:xfrm>
              <a:custGeom>
                <a:avLst/>
                <a:gdLst/>
                <a:ahLst/>
                <a:cxnLst/>
                <a:rect l="l" t="t" r="r" b="b"/>
                <a:pathLst>
                  <a:path w="1341" h="858" extrusionOk="0">
                    <a:moveTo>
                      <a:pt x="186" y="1"/>
                    </a:moveTo>
                    <a:cubicBezTo>
                      <a:pt x="72" y="1"/>
                      <a:pt x="1" y="24"/>
                      <a:pt x="1" y="48"/>
                    </a:cubicBezTo>
                    <a:cubicBezTo>
                      <a:pt x="1" y="132"/>
                      <a:pt x="336" y="188"/>
                      <a:pt x="670" y="383"/>
                    </a:cubicBezTo>
                    <a:cubicBezTo>
                      <a:pt x="1005" y="606"/>
                      <a:pt x="1201" y="857"/>
                      <a:pt x="1284" y="857"/>
                    </a:cubicBezTo>
                    <a:cubicBezTo>
                      <a:pt x="1340" y="829"/>
                      <a:pt x="1201" y="439"/>
                      <a:pt x="810" y="188"/>
                    </a:cubicBezTo>
                    <a:cubicBezTo>
                      <a:pt x="570" y="44"/>
                      <a:pt x="339" y="1"/>
                      <a:pt x="18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7" name="Google Shape;2727;p42"/>
              <p:cNvSpPr/>
              <p:nvPr/>
            </p:nvSpPr>
            <p:spPr>
              <a:xfrm>
                <a:off x="4165750" y="1474700"/>
                <a:ext cx="11125" cy="5170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68" extrusionOk="0">
                    <a:moveTo>
                      <a:pt x="355" y="1"/>
                    </a:moveTo>
                    <a:cubicBezTo>
                      <a:pt x="291" y="1"/>
                      <a:pt x="81" y="413"/>
                      <a:pt x="54" y="1034"/>
                    </a:cubicBezTo>
                    <a:cubicBezTo>
                      <a:pt x="0" y="1656"/>
                      <a:pt x="260" y="2068"/>
                      <a:pt x="327" y="2068"/>
                    </a:cubicBezTo>
                    <a:cubicBezTo>
                      <a:pt x="330" y="2068"/>
                      <a:pt x="332" y="2067"/>
                      <a:pt x="333" y="2067"/>
                    </a:cubicBezTo>
                    <a:cubicBezTo>
                      <a:pt x="417" y="2039"/>
                      <a:pt x="250" y="1620"/>
                      <a:pt x="277" y="1062"/>
                    </a:cubicBezTo>
                    <a:cubicBezTo>
                      <a:pt x="333" y="476"/>
                      <a:pt x="445" y="30"/>
                      <a:pt x="361" y="2"/>
                    </a:cubicBezTo>
                    <a:cubicBezTo>
                      <a:pt x="359" y="1"/>
                      <a:pt x="357" y="1"/>
                      <a:pt x="35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8" name="Google Shape;2728;p42"/>
              <p:cNvSpPr/>
              <p:nvPr/>
            </p:nvSpPr>
            <p:spPr>
              <a:xfrm>
                <a:off x="4045725" y="1689350"/>
                <a:ext cx="88625" cy="106800"/>
              </a:xfrm>
              <a:custGeom>
                <a:avLst/>
                <a:gdLst/>
                <a:ahLst/>
                <a:cxnLst/>
                <a:rect l="l" t="t" r="r" b="b"/>
                <a:pathLst>
                  <a:path w="3545" h="4272" extrusionOk="0">
                    <a:moveTo>
                      <a:pt x="2142" y="0"/>
                    </a:moveTo>
                    <a:cubicBezTo>
                      <a:pt x="1484" y="0"/>
                      <a:pt x="784" y="341"/>
                      <a:pt x="503" y="1627"/>
                    </a:cubicBezTo>
                    <a:cubicBezTo>
                      <a:pt x="1" y="3923"/>
                      <a:pt x="1979" y="4271"/>
                      <a:pt x="2572" y="4271"/>
                    </a:cubicBezTo>
                    <a:cubicBezTo>
                      <a:pt x="2671" y="4271"/>
                      <a:pt x="2731" y="4262"/>
                      <a:pt x="2735" y="4250"/>
                    </a:cubicBezTo>
                    <a:cubicBezTo>
                      <a:pt x="2763" y="4166"/>
                      <a:pt x="3544" y="427"/>
                      <a:pt x="3544" y="427"/>
                    </a:cubicBezTo>
                    <a:cubicBezTo>
                      <a:pt x="3515" y="398"/>
                      <a:pt x="2853" y="0"/>
                      <a:pt x="2142" y="0"/>
                    </a:cubicBezTo>
                    <a:close/>
                  </a:path>
                </a:pathLst>
              </a:custGeom>
              <a:solidFill>
                <a:srgbClr val="FFBE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29" name="Google Shape;2729;p42"/>
              <p:cNvSpPr/>
              <p:nvPr/>
            </p:nvSpPr>
            <p:spPr>
              <a:xfrm>
                <a:off x="4072250" y="1710400"/>
                <a:ext cx="32800" cy="589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2359" extrusionOk="0">
                    <a:moveTo>
                      <a:pt x="940" y="0"/>
                    </a:moveTo>
                    <a:cubicBezTo>
                      <a:pt x="716" y="0"/>
                      <a:pt x="521" y="132"/>
                      <a:pt x="418" y="311"/>
                    </a:cubicBezTo>
                    <a:cubicBezTo>
                      <a:pt x="251" y="506"/>
                      <a:pt x="140" y="729"/>
                      <a:pt x="84" y="1008"/>
                    </a:cubicBezTo>
                    <a:cubicBezTo>
                      <a:pt x="0" y="1538"/>
                      <a:pt x="167" y="2096"/>
                      <a:pt x="530" y="2292"/>
                    </a:cubicBezTo>
                    <a:cubicBezTo>
                      <a:pt x="607" y="2338"/>
                      <a:pt x="684" y="2358"/>
                      <a:pt x="765" y="2358"/>
                    </a:cubicBezTo>
                    <a:cubicBezTo>
                      <a:pt x="832" y="2358"/>
                      <a:pt x="901" y="2345"/>
                      <a:pt x="976" y="2320"/>
                    </a:cubicBezTo>
                    <a:cubicBezTo>
                      <a:pt x="1060" y="2292"/>
                      <a:pt x="1088" y="2236"/>
                      <a:pt x="1088" y="2236"/>
                    </a:cubicBezTo>
                    <a:lnTo>
                      <a:pt x="1088" y="2236"/>
                    </a:lnTo>
                    <a:cubicBezTo>
                      <a:pt x="1088" y="2236"/>
                      <a:pt x="1032" y="2236"/>
                      <a:pt x="949" y="2264"/>
                    </a:cubicBezTo>
                    <a:cubicBezTo>
                      <a:pt x="911" y="2271"/>
                      <a:pt x="876" y="2275"/>
                      <a:pt x="842" y="2275"/>
                    </a:cubicBezTo>
                    <a:cubicBezTo>
                      <a:pt x="749" y="2275"/>
                      <a:pt x="668" y="2249"/>
                      <a:pt x="586" y="2208"/>
                    </a:cubicBezTo>
                    <a:cubicBezTo>
                      <a:pt x="335" y="2041"/>
                      <a:pt x="195" y="1538"/>
                      <a:pt x="279" y="1036"/>
                    </a:cubicBezTo>
                    <a:cubicBezTo>
                      <a:pt x="335" y="813"/>
                      <a:pt x="418" y="590"/>
                      <a:pt x="558" y="422"/>
                    </a:cubicBezTo>
                    <a:cubicBezTo>
                      <a:pt x="642" y="255"/>
                      <a:pt x="809" y="143"/>
                      <a:pt x="976" y="116"/>
                    </a:cubicBezTo>
                    <a:cubicBezTo>
                      <a:pt x="1116" y="116"/>
                      <a:pt x="1200" y="199"/>
                      <a:pt x="1228" y="311"/>
                    </a:cubicBezTo>
                    <a:cubicBezTo>
                      <a:pt x="1255" y="395"/>
                      <a:pt x="1228" y="450"/>
                      <a:pt x="1228" y="450"/>
                    </a:cubicBezTo>
                    <a:cubicBezTo>
                      <a:pt x="1228" y="450"/>
                      <a:pt x="1311" y="422"/>
                      <a:pt x="1311" y="311"/>
                    </a:cubicBezTo>
                    <a:cubicBezTo>
                      <a:pt x="1311" y="227"/>
                      <a:pt x="1283" y="171"/>
                      <a:pt x="1228" y="116"/>
                    </a:cubicBezTo>
                    <a:cubicBezTo>
                      <a:pt x="1172" y="32"/>
                      <a:pt x="1088" y="4"/>
                      <a:pt x="1004" y="4"/>
                    </a:cubicBezTo>
                    <a:cubicBezTo>
                      <a:pt x="983" y="2"/>
                      <a:pt x="962" y="0"/>
                      <a:pt x="940" y="0"/>
                    </a:cubicBezTo>
                    <a:close/>
                  </a:path>
                </a:pathLst>
              </a:custGeom>
              <a:solidFill>
                <a:srgbClr val="EB99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0" name="Google Shape;2730;p42"/>
              <p:cNvSpPr/>
              <p:nvPr/>
            </p:nvSpPr>
            <p:spPr>
              <a:xfrm>
                <a:off x="4209650" y="1665100"/>
                <a:ext cx="146475" cy="147250"/>
              </a:xfrm>
              <a:custGeom>
                <a:avLst/>
                <a:gdLst/>
                <a:ahLst/>
                <a:cxnLst/>
                <a:rect l="l" t="t" r="r" b="b"/>
                <a:pathLst>
                  <a:path w="5859" h="5890" extrusionOk="0">
                    <a:moveTo>
                      <a:pt x="2971" y="0"/>
                    </a:moveTo>
                    <a:cubicBezTo>
                      <a:pt x="2638" y="0"/>
                      <a:pt x="2303" y="56"/>
                      <a:pt x="1981" y="170"/>
                    </a:cubicBezTo>
                    <a:cubicBezTo>
                      <a:pt x="1423" y="365"/>
                      <a:pt x="949" y="728"/>
                      <a:pt x="586" y="1202"/>
                    </a:cubicBezTo>
                    <a:cubicBezTo>
                      <a:pt x="223" y="1704"/>
                      <a:pt x="0" y="2318"/>
                      <a:pt x="0" y="2932"/>
                    </a:cubicBezTo>
                    <a:cubicBezTo>
                      <a:pt x="0" y="3574"/>
                      <a:pt x="223" y="4187"/>
                      <a:pt x="586" y="4690"/>
                    </a:cubicBezTo>
                    <a:cubicBezTo>
                      <a:pt x="1161" y="5478"/>
                      <a:pt x="2055" y="5889"/>
                      <a:pt x="2960" y="5889"/>
                    </a:cubicBezTo>
                    <a:cubicBezTo>
                      <a:pt x="3593" y="5889"/>
                      <a:pt x="4232" y="5689"/>
                      <a:pt x="4771" y="5275"/>
                    </a:cubicBezTo>
                    <a:cubicBezTo>
                      <a:pt x="5301" y="4857"/>
                      <a:pt x="5664" y="4271"/>
                      <a:pt x="5803" y="3629"/>
                    </a:cubicBezTo>
                    <a:cubicBezTo>
                      <a:pt x="5831" y="3462"/>
                      <a:pt x="5859" y="3295"/>
                      <a:pt x="5859" y="3099"/>
                    </a:cubicBezTo>
                    <a:cubicBezTo>
                      <a:pt x="5859" y="3044"/>
                      <a:pt x="5859" y="2988"/>
                      <a:pt x="5831" y="2932"/>
                    </a:cubicBezTo>
                    <a:cubicBezTo>
                      <a:pt x="5803" y="2932"/>
                      <a:pt x="5803" y="3183"/>
                      <a:pt x="5691" y="3602"/>
                    </a:cubicBezTo>
                    <a:cubicBezTo>
                      <a:pt x="5524" y="4215"/>
                      <a:pt x="5161" y="4745"/>
                      <a:pt x="4631" y="5108"/>
                    </a:cubicBezTo>
                    <a:cubicBezTo>
                      <a:pt x="4131" y="5484"/>
                      <a:pt x="3571" y="5653"/>
                      <a:pt x="3024" y="5653"/>
                    </a:cubicBezTo>
                    <a:cubicBezTo>
                      <a:pt x="1622" y="5653"/>
                      <a:pt x="307" y="4538"/>
                      <a:pt x="307" y="2932"/>
                    </a:cubicBezTo>
                    <a:cubicBezTo>
                      <a:pt x="307" y="1326"/>
                      <a:pt x="1622" y="211"/>
                      <a:pt x="3024" y="211"/>
                    </a:cubicBezTo>
                    <a:cubicBezTo>
                      <a:pt x="3571" y="211"/>
                      <a:pt x="4131" y="380"/>
                      <a:pt x="4631" y="756"/>
                    </a:cubicBezTo>
                    <a:cubicBezTo>
                      <a:pt x="5134" y="1118"/>
                      <a:pt x="5524" y="1649"/>
                      <a:pt x="5691" y="2234"/>
                    </a:cubicBezTo>
                    <a:cubicBezTo>
                      <a:pt x="5803" y="2681"/>
                      <a:pt x="5803" y="2932"/>
                      <a:pt x="5831" y="2932"/>
                    </a:cubicBezTo>
                    <a:cubicBezTo>
                      <a:pt x="5859" y="2876"/>
                      <a:pt x="5859" y="2820"/>
                      <a:pt x="5859" y="2765"/>
                    </a:cubicBezTo>
                    <a:cubicBezTo>
                      <a:pt x="5859" y="2597"/>
                      <a:pt x="5831" y="2430"/>
                      <a:pt x="5803" y="2262"/>
                    </a:cubicBezTo>
                    <a:cubicBezTo>
                      <a:pt x="5664" y="1593"/>
                      <a:pt x="5301" y="1035"/>
                      <a:pt x="4771" y="616"/>
                    </a:cubicBezTo>
                    <a:cubicBezTo>
                      <a:pt x="4255" y="211"/>
                      <a:pt x="3618" y="0"/>
                      <a:pt x="297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1" name="Google Shape;2731;p42"/>
              <p:cNvSpPr/>
              <p:nvPr/>
            </p:nvSpPr>
            <p:spPr>
              <a:xfrm>
                <a:off x="4375650" y="1695150"/>
                <a:ext cx="1513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6055" h="5915" extrusionOk="0">
                    <a:moveTo>
                      <a:pt x="3214" y="237"/>
                    </a:moveTo>
                    <a:cubicBezTo>
                      <a:pt x="3764" y="237"/>
                      <a:pt x="4326" y="406"/>
                      <a:pt x="4827" y="781"/>
                    </a:cubicBezTo>
                    <a:cubicBezTo>
                      <a:pt x="5329" y="1144"/>
                      <a:pt x="5691" y="1674"/>
                      <a:pt x="5887" y="2288"/>
                    </a:cubicBezTo>
                    <a:cubicBezTo>
                      <a:pt x="5981" y="2664"/>
                      <a:pt x="5996" y="2901"/>
                      <a:pt x="6015" y="2967"/>
                    </a:cubicBezTo>
                    <a:lnTo>
                      <a:pt x="6015" y="2967"/>
                    </a:lnTo>
                    <a:cubicBezTo>
                      <a:pt x="5996" y="3022"/>
                      <a:pt x="5981" y="3275"/>
                      <a:pt x="5887" y="3627"/>
                    </a:cubicBezTo>
                    <a:cubicBezTo>
                      <a:pt x="5691" y="4241"/>
                      <a:pt x="5329" y="4771"/>
                      <a:pt x="4827" y="5134"/>
                    </a:cubicBezTo>
                    <a:cubicBezTo>
                      <a:pt x="4326" y="5509"/>
                      <a:pt x="3764" y="5678"/>
                      <a:pt x="3214" y="5678"/>
                    </a:cubicBezTo>
                    <a:cubicBezTo>
                      <a:pt x="1803" y="5678"/>
                      <a:pt x="474" y="4564"/>
                      <a:pt x="474" y="2957"/>
                    </a:cubicBezTo>
                    <a:cubicBezTo>
                      <a:pt x="474" y="1351"/>
                      <a:pt x="1803" y="237"/>
                      <a:pt x="3214" y="237"/>
                    </a:cubicBezTo>
                    <a:close/>
                    <a:moveTo>
                      <a:pt x="3156" y="0"/>
                    </a:moveTo>
                    <a:cubicBezTo>
                      <a:pt x="2250" y="0"/>
                      <a:pt x="1356" y="411"/>
                      <a:pt x="781" y="1200"/>
                    </a:cubicBezTo>
                    <a:cubicBezTo>
                      <a:pt x="0" y="2232"/>
                      <a:pt x="0" y="3683"/>
                      <a:pt x="781" y="4715"/>
                    </a:cubicBezTo>
                    <a:cubicBezTo>
                      <a:pt x="1356" y="5504"/>
                      <a:pt x="2250" y="5915"/>
                      <a:pt x="3156" y="5915"/>
                    </a:cubicBezTo>
                    <a:cubicBezTo>
                      <a:pt x="3788" y="5915"/>
                      <a:pt x="4427" y="5714"/>
                      <a:pt x="4966" y="5301"/>
                    </a:cubicBezTo>
                    <a:cubicBezTo>
                      <a:pt x="5468" y="4883"/>
                      <a:pt x="5831" y="4325"/>
                      <a:pt x="5970" y="3655"/>
                    </a:cubicBezTo>
                    <a:cubicBezTo>
                      <a:pt x="6026" y="3488"/>
                      <a:pt x="6026" y="3320"/>
                      <a:pt x="6026" y="3153"/>
                    </a:cubicBezTo>
                    <a:cubicBezTo>
                      <a:pt x="6026" y="3013"/>
                      <a:pt x="6054" y="2985"/>
                      <a:pt x="6026" y="2957"/>
                    </a:cubicBezTo>
                    <a:cubicBezTo>
                      <a:pt x="6026" y="2922"/>
                      <a:pt x="6026" y="2854"/>
                      <a:pt x="6026" y="2762"/>
                    </a:cubicBezTo>
                    <a:cubicBezTo>
                      <a:pt x="6026" y="2595"/>
                      <a:pt x="6026" y="2427"/>
                      <a:pt x="5970" y="2260"/>
                    </a:cubicBezTo>
                    <a:cubicBezTo>
                      <a:pt x="5831" y="1618"/>
                      <a:pt x="5468" y="1032"/>
                      <a:pt x="4966" y="614"/>
                    </a:cubicBezTo>
                    <a:cubicBezTo>
                      <a:pt x="4427" y="201"/>
                      <a:pt x="3788" y="0"/>
                      <a:pt x="3156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2" name="Google Shape;2732;p42"/>
              <p:cNvSpPr/>
              <p:nvPr/>
            </p:nvSpPr>
            <p:spPr>
              <a:xfrm>
                <a:off x="4136400" y="1695850"/>
                <a:ext cx="85125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80" extrusionOk="0">
                    <a:moveTo>
                      <a:pt x="1703" y="0"/>
                    </a:moveTo>
                    <a:cubicBezTo>
                      <a:pt x="754" y="0"/>
                      <a:pt x="1" y="84"/>
                      <a:pt x="1" y="167"/>
                    </a:cubicBezTo>
                    <a:cubicBezTo>
                      <a:pt x="1" y="223"/>
                      <a:pt x="754" y="279"/>
                      <a:pt x="1703" y="279"/>
                    </a:cubicBezTo>
                    <a:cubicBezTo>
                      <a:pt x="2651" y="279"/>
                      <a:pt x="3404" y="223"/>
                      <a:pt x="3404" y="140"/>
                    </a:cubicBezTo>
                    <a:cubicBezTo>
                      <a:pt x="3404" y="56"/>
                      <a:pt x="2651" y="0"/>
                      <a:pt x="1703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3" name="Google Shape;2733;p42"/>
              <p:cNvSpPr/>
              <p:nvPr/>
            </p:nvSpPr>
            <p:spPr>
              <a:xfrm>
                <a:off x="4353325" y="1740675"/>
                <a:ext cx="31400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609" extrusionOk="0">
                    <a:moveTo>
                      <a:pt x="541" y="0"/>
                    </a:moveTo>
                    <a:cubicBezTo>
                      <a:pt x="424" y="0"/>
                      <a:pt x="306" y="25"/>
                      <a:pt x="196" y="76"/>
                    </a:cubicBezTo>
                    <a:cubicBezTo>
                      <a:pt x="84" y="160"/>
                      <a:pt x="0" y="216"/>
                      <a:pt x="56" y="272"/>
                    </a:cubicBezTo>
                    <a:cubicBezTo>
                      <a:pt x="62" y="284"/>
                      <a:pt x="80" y="288"/>
                      <a:pt x="108" y="288"/>
                    </a:cubicBezTo>
                    <a:cubicBezTo>
                      <a:pt x="170" y="288"/>
                      <a:pt x="279" y="267"/>
                      <a:pt x="411" y="267"/>
                    </a:cubicBezTo>
                    <a:cubicBezTo>
                      <a:pt x="491" y="267"/>
                      <a:pt x="579" y="275"/>
                      <a:pt x="670" y="300"/>
                    </a:cubicBezTo>
                    <a:cubicBezTo>
                      <a:pt x="987" y="379"/>
                      <a:pt x="1154" y="609"/>
                      <a:pt x="1218" y="609"/>
                    </a:cubicBezTo>
                    <a:cubicBezTo>
                      <a:pt x="1222" y="609"/>
                      <a:pt x="1225" y="608"/>
                      <a:pt x="1228" y="606"/>
                    </a:cubicBezTo>
                    <a:cubicBezTo>
                      <a:pt x="1256" y="606"/>
                      <a:pt x="1256" y="495"/>
                      <a:pt x="1200" y="383"/>
                    </a:cubicBezTo>
                    <a:cubicBezTo>
                      <a:pt x="1064" y="131"/>
                      <a:pt x="807" y="0"/>
                      <a:pt x="54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4" name="Google Shape;2734;p42"/>
              <p:cNvSpPr/>
              <p:nvPr/>
            </p:nvSpPr>
            <p:spPr>
              <a:xfrm>
                <a:off x="4227075" y="2569775"/>
                <a:ext cx="1021125" cy="613800"/>
              </a:xfrm>
              <a:custGeom>
                <a:avLst/>
                <a:gdLst/>
                <a:ahLst/>
                <a:cxnLst/>
                <a:rect l="l" t="t" r="r" b="b"/>
                <a:pathLst>
                  <a:path w="40845" h="24552" extrusionOk="0">
                    <a:moveTo>
                      <a:pt x="39506" y="1"/>
                    </a:moveTo>
                    <a:lnTo>
                      <a:pt x="25082" y="23073"/>
                    </a:lnTo>
                    <a:lnTo>
                      <a:pt x="1" y="22571"/>
                    </a:lnTo>
                    <a:lnTo>
                      <a:pt x="1" y="24329"/>
                    </a:lnTo>
                    <a:lnTo>
                      <a:pt x="26058" y="24552"/>
                    </a:lnTo>
                    <a:lnTo>
                      <a:pt x="40845" y="949"/>
                    </a:lnTo>
                    <a:lnTo>
                      <a:pt x="39506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5" name="Google Shape;2735;p42"/>
              <p:cNvSpPr/>
              <p:nvPr/>
            </p:nvSpPr>
            <p:spPr>
              <a:xfrm>
                <a:off x="4482350" y="2956875"/>
                <a:ext cx="209975" cy="172475"/>
              </a:xfrm>
              <a:custGeom>
                <a:avLst/>
                <a:gdLst/>
                <a:ahLst/>
                <a:cxnLst/>
                <a:rect l="l" t="t" r="r" b="b"/>
                <a:pathLst>
                  <a:path w="8399" h="6899" extrusionOk="0">
                    <a:moveTo>
                      <a:pt x="1898" y="1"/>
                    </a:moveTo>
                    <a:lnTo>
                      <a:pt x="1" y="5441"/>
                    </a:lnTo>
                    <a:lnTo>
                      <a:pt x="4660" y="6613"/>
                    </a:lnTo>
                    <a:cubicBezTo>
                      <a:pt x="4770" y="6640"/>
                      <a:pt x="4880" y="6653"/>
                      <a:pt x="4988" y="6653"/>
                    </a:cubicBezTo>
                    <a:cubicBezTo>
                      <a:pt x="5538" y="6653"/>
                      <a:pt x="6040" y="6312"/>
                      <a:pt x="6250" y="5776"/>
                    </a:cubicBezTo>
                    <a:lnTo>
                      <a:pt x="6864" y="4185"/>
                    </a:lnTo>
                    <a:cubicBezTo>
                      <a:pt x="7003" y="4967"/>
                      <a:pt x="7226" y="5748"/>
                      <a:pt x="7478" y="6501"/>
                    </a:cubicBezTo>
                    <a:cubicBezTo>
                      <a:pt x="7632" y="6743"/>
                      <a:pt x="7890" y="6898"/>
                      <a:pt x="8170" y="6898"/>
                    </a:cubicBezTo>
                    <a:cubicBezTo>
                      <a:pt x="8245" y="6898"/>
                      <a:pt x="8322" y="6887"/>
                      <a:pt x="8398" y="6864"/>
                    </a:cubicBezTo>
                    <a:lnTo>
                      <a:pt x="8398" y="3014"/>
                    </a:lnTo>
                    <a:lnTo>
                      <a:pt x="7143" y="1144"/>
                    </a:lnTo>
                    <a:lnTo>
                      <a:pt x="1898" y="1"/>
                    </a:lnTo>
                    <a:close/>
                  </a:path>
                </a:pathLst>
              </a:custGeom>
              <a:solidFill>
                <a:srgbClr val="FFBE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6" name="Google Shape;2736;p42"/>
              <p:cNvSpPr/>
              <p:nvPr/>
            </p:nvSpPr>
            <p:spPr>
              <a:xfrm>
                <a:off x="3519150" y="2055050"/>
                <a:ext cx="816750" cy="1303600"/>
              </a:xfrm>
              <a:custGeom>
                <a:avLst/>
                <a:gdLst/>
                <a:ahLst/>
                <a:cxnLst/>
                <a:rect l="l" t="t" r="r" b="b"/>
                <a:pathLst>
                  <a:path w="32670" h="52144" extrusionOk="0">
                    <a:moveTo>
                      <a:pt x="19976" y="0"/>
                    </a:moveTo>
                    <a:cubicBezTo>
                      <a:pt x="19976" y="0"/>
                      <a:pt x="13057" y="1758"/>
                      <a:pt x="10964" y="4855"/>
                    </a:cubicBezTo>
                    <a:cubicBezTo>
                      <a:pt x="8872" y="7979"/>
                      <a:pt x="6501" y="13168"/>
                      <a:pt x="3962" y="23212"/>
                    </a:cubicBezTo>
                    <a:cubicBezTo>
                      <a:pt x="1730" y="32000"/>
                      <a:pt x="0" y="46006"/>
                      <a:pt x="2427" y="49298"/>
                    </a:cubicBezTo>
                    <a:cubicBezTo>
                      <a:pt x="4073" y="51558"/>
                      <a:pt x="5134" y="52143"/>
                      <a:pt x="5134" y="52143"/>
                    </a:cubicBezTo>
                    <a:lnTo>
                      <a:pt x="10490" y="50218"/>
                    </a:lnTo>
                    <a:cubicBezTo>
                      <a:pt x="15651" y="48377"/>
                      <a:pt x="20394" y="45504"/>
                      <a:pt x="24440" y="41821"/>
                    </a:cubicBezTo>
                    <a:lnTo>
                      <a:pt x="32670" y="34316"/>
                    </a:lnTo>
                    <a:lnTo>
                      <a:pt x="28318" y="30912"/>
                    </a:lnTo>
                    <a:cubicBezTo>
                      <a:pt x="28318" y="30912"/>
                      <a:pt x="31638" y="13029"/>
                      <a:pt x="30745" y="6780"/>
                    </a:cubicBezTo>
                    <a:cubicBezTo>
                      <a:pt x="29964" y="1311"/>
                      <a:pt x="19976" y="0"/>
                      <a:pt x="1997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7" name="Google Shape;2737;p42"/>
              <p:cNvSpPr/>
              <p:nvPr/>
            </p:nvSpPr>
            <p:spPr>
              <a:xfrm>
                <a:off x="3722100" y="1912500"/>
                <a:ext cx="609625" cy="330800"/>
              </a:xfrm>
              <a:custGeom>
                <a:avLst/>
                <a:gdLst/>
                <a:ahLst/>
                <a:cxnLst/>
                <a:rect l="l" t="t" r="r" b="b"/>
                <a:pathLst>
                  <a:path w="24385" h="13232" extrusionOk="0">
                    <a:moveTo>
                      <a:pt x="10889" y="0"/>
                    </a:moveTo>
                    <a:cubicBezTo>
                      <a:pt x="10270" y="0"/>
                      <a:pt x="9661" y="132"/>
                      <a:pt x="9124" y="429"/>
                    </a:cubicBezTo>
                    <a:cubicBezTo>
                      <a:pt x="8036" y="1015"/>
                      <a:pt x="7366" y="2382"/>
                      <a:pt x="7812" y="3498"/>
                    </a:cubicBezTo>
                    <a:cubicBezTo>
                      <a:pt x="7683" y="3487"/>
                      <a:pt x="7554" y="3482"/>
                      <a:pt x="7426" y="3482"/>
                    </a:cubicBezTo>
                    <a:cubicBezTo>
                      <a:pt x="5265" y="3482"/>
                      <a:pt x="3329" y="4999"/>
                      <a:pt x="2065" y="6790"/>
                    </a:cubicBezTo>
                    <a:cubicBezTo>
                      <a:pt x="810" y="8548"/>
                      <a:pt x="1" y="11198"/>
                      <a:pt x="2316" y="12621"/>
                    </a:cubicBezTo>
                    <a:cubicBezTo>
                      <a:pt x="2955" y="12976"/>
                      <a:pt x="3654" y="13170"/>
                      <a:pt x="4378" y="13170"/>
                    </a:cubicBezTo>
                    <a:cubicBezTo>
                      <a:pt x="4509" y="13170"/>
                      <a:pt x="4640" y="13164"/>
                      <a:pt x="4771" y="13151"/>
                    </a:cubicBezTo>
                    <a:cubicBezTo>
                      <a:pt x="8426" y="12844"/>
                      <a:pt x="10993" y="11756"/>
                      <a:pt x="13671" y="11087"/>
                    </a:cubicBezTo>
                    <a:cubicBezTo>
                      <a:pt x="14363" y="10919"/>
                      <a:pt x="15060" y="10838"/>
                      <a:pt x="15754" y="10838"/>
                    </a:cubicBezTo>
                    <a:cubicBezTo>
                      <a:pt x="17944" y="10838"/>
                      <a:pt x="20094" y="11641"/>
                      <a:pt x="21874" y="13040"/>
                    </a:cubicBezTo>
                    <a:lnTo>
                      <a:pt x="21957" y="13095"/>
                    </a:lnTo>
                    <a:cubicBezTo>
                      <a:pt x="22125" y="13198"/>
                      <a:pt x="22357" y="13232"/>
                      <a:pt x="22593" y="13232"/>
                    </a:cubicBezTo>
                    <a:cubicBezTo>
                      <a:pt x="23064" y="13232"/>
                      <a:pt x="23547" y="13095"/>
                      <a:pt x="23547" y="13095"/>
                    </a:cubicBezTo>
                    <a:cubicBezTo>
                      <a:pt x="24384" y="12370"/>
                      <a:pt x="22487" y="8520"/>
                      <a:pt x="21985" y="7543"/>
                    </a:cubicBezTo>
                    <a:cubicBezTo>
                      <a:pt x="21483" y="6567"/>
                      <a:pt x="20562" y="5870"/>
                      <a:pt x="19697" y="5228"/>
                    </a:cubicBezTo>
                    <a:lnTo>
                      <a:pt x="15764" y="2243"/>
                    </a:lnTo>
                    <a:cubicBezTo>
                      <a:pt x="14843" y="1461"/>
                      <a:pt x="13783" y="820"/>
                      <a:pt x="12667" y="345"/>
                    </a:cubicBezTo>
                    <a:cubicBezTo>
                      <a:pt x="12103" y="125"/>
                      <a:pt x="11491" y="0"/>
                      <a:pt x="1088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8" name="Google Shape;2738;p42"/>
              <p:cNvSpPr/>
              <p:nvPr/>
            </p:nvSpPr>
            <p:spPr>
              <a:xfrm>
                <a:off x="3830225" y="2271250"/>
                <a:ext cx="703075" cy="852350"/>
              </a:xfrm>
              <a:custGeom>
                <a:avLst/>
                <a:gdLst/>
                <a:ahLst/>
                <a:cxnLst/>
                <a:rect l="l" t="t" r="r" b="b"/>
                <a:pathLst>
                  <a:path w="28123" h="34094" extrusionOk="0">
                    <a:moveTo>
                      <a:pt x="5385" y="1"/>
                    </a:moveTo>
                    <a:lnTo>
                      <a:pt x="809" y="21455"/>
                    </a:lnTo>
                    <a:cubicBezTo>
                      <a:pt x="0" y="25194"/>
                      <a:pt x="2092" y="28960"/>
                      <a:pt x="5691" y="30271"/>
                    </a:cubicBezTo>
                    <a:lnTo>
                      <a:pt x="25639" y="34094"/>
                    </a:lnTo>
                    <a:lnTo>
                      <a:pt x="28122" y="26672"/>
                    </a:lnTo>
                    <a:lnTo>
                      <a:pt x="11941" y="21623"/>
                    </a:lnTo>
                    <a:lnTo>
                      <a:pt x="16684" y="894"/>
                    </a:lnTo>
                    <a:lnTo>
                      <a:pt x="5385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39" name="Google Shape;2739;p42"/>
              <p:cNvSpPr/>
              <p:nvPr/>
            </p:nvSpPr>
            <p:spPr>
              <a:xfrm>
                <a:off x="3846250" y="2144300"/>
                <a:ext cx="691225" cy="982775"/>
              </a:xfrm>
              <a:custGeom>
                <a:avLst/>
                <a:gdLst/>
                <a:ahLst/>
                <a:cxnLst/>
                <a:rect l="l" t="t" r="r" b="b"/>
                <a:pathLst>
                  <a:path w="27649" h="39311" extrusionOk="0">
                    <a:moveTo>
                      <a:pt x="10334" y="0"/>
                    </a:moveTo>
                    <a:cubicBezTo>
                      <a:pt x="10303" y="0"/>
                      <a:pt x="10271" y="1"/>
                      <a:pt x="10240" y="1"/>
                    </a:cubicBezTo>
                    <a:cubicBezTo>
                      <a:pt x="8649" y="113"/>
                      <a:pt x="7171" y="866"/>
                      <a:pt x="6166" y="2094"/>
                    </a:cubicBezTo>
                    <a:cubicBezTo>
                      <a:pt x="5218" y="3210"/>
                      <a:pt x="4520" y="4521"/>
                      <a:pt x="4102" y="5916"/>
                    </a:cubicBezTo>
                    <a:cubicBezTo>
                      <a:pt x="3711" y="7199"/>
                      <a:pt x="3432" y="8483"/>
                      <a:pt x="3209" y="9794"/>
                    </a:cubicBezTo>
                    <a:cubicBezTo>
                      <a:pt x="2261" y="14788"/>
                      <a:pt x="1479" y="18833"/>
                      <a:pt x="949" y="21623"/>
                    </a:cubicBezTo>
                    <a:cubicBezTo>
                      <a:pt x="698" y="22990"/>
                      <a:pt x="503" y="24078"/>
                      <a:pt x="363" y="24831"/>
                    </a:cubicBezTo>
                    <a:lnTo>
                      <a:pt x="224" y="25668"/>
                    </a:lnTo>
                    <a:cubicBezTo>
                      <a:pt x="168" y="25864"/>
                      <a:pt x="168" y="25947"/>
                      <a:pt x="168" y="25947"/>
                    </a:cubicBezTo>
                    <a:cubicBezTo>
                      <a:pt x="168" y="25947"/>
                      <a:pt x="196" y="25864"/>
                      <a:pt x="252" y="25668"/>
                    </a:cubicBezTo>
                    <a:cubicBezTo>
                      <a:pt x="280" y="25473"/>
                      <a:pt x="336" y="25194"/>
                      <a:pt x="419" y="24831"/>
                    </a:cubicBezTo>
                    <a:lnTo>
                      <a:pt x="1061" y="21651"/>
                    </a:lnTo>
                    <a:cubicBezTo>
                      <a:pt x="1619" y="18833"/>
                      <a:pt x="2400" y="14816"/>
                      <a:pt x="3377" y="9850"/>
                    </a:cubicBezTo>
                    <a:cubicBezTo>
                      <a:pt x="3628" y="8538"/>
                      <a:pt x="3935" y="7255"/>
                      <a:pt x="4297" y="5972"/>
                    </a:cubicBezTo>
                    <a:cubicBezTo>
                      <a:pt x="4716" y="4605"/>
                      <a:pt x="5413" y="3349"/>
                      <a:pt x="6334" y="2261"/>
                    </a:cubicBezTo>
                    <a:cubicBezTo>
                      <a:pt x="7310" y="1089"/>
                      <a:pt x="8733" y="364"/>
                      <a:pt x="10268" y="280"/>
                    </a:cubicBezTo>
                    <a:cubicBezTo>
                      <a:pt x="10328" y="278"/>
                      <a:pt x="10388" y="277"/>
                      <a:pt x="10448" y="277"/>
                    </a:cubicBezTo>
                    <a:cubicBezTo>
                      <a:pt x="11999" y="277"/>
                      <a:pt x="13460" y="968"/>
                      <a:pt x="14480" y="2149"/>
                    </a:cubicBezTo>
                    <a:cubicBezTo>
                      <a:pt x="15010" y="2791"/>
                      <a:pt x="15401" y="3544"/>
                      <a:pt x="15596" y="4353"/>
                    </a:cubicBezTo>
                    <a:cubicBezTo>
                      <a:pt x="15680" y="4772"/>
                      <a:pt x="15736" y="5190"/>
                      <a:pt x="15736" y="5609"/>
                    </a:cubicBezTo>
                    <a:cubicBezTo>
                      <a:pt x="15680" y="6027"/>
                      <a:pt x="15708" y="6474"/>
                      <a:pt x="15624" y="6892"/>
                    </a:cubicBezTo>
                    <a:cubicBezTo>
                      <a:pt x="15373" y="8622"/>
                      <a:pt x="15010" y="10380"/>
                      <a:pt x="14648" y="12165"/>
                    </a:cubicBezTo>
                    <a:cubicBezTo>
                      <a:pt x="13867" y="15736"/>
                      <a:pt x="13002" y="19419"/>
                      <a:pt x="12053" y="23157"/>
                    </a:cubicBezTo>
                    <a:cubicBezTo>
                      <a:pt x="11746" y="24357"/>
                      <a:pt x="11439" y="25557"/>
                      <a:pt x="11160" y="26645"/>
                    </a:cubicBezTo>
                    <a:lnTo>
                      <a:pt x="11132" y="26784"/>
                    </a:lnTo>
                    <a:lnTo>
                      <a:pt x="11272" y="26812"/>
                    </a:lnTo>
                    <a:lnTo>
                      <a:pt x="27325" y="31822"/>
                    </a:lnTo>
                    <a:lnTo>
                      <a:pt x="27325" y="31822"/>
                    </a:lnTo>
                    <a:cubicBezTo>
                      <a:pt x="26434" y="34333"/>
                      <a:pt x="25596" y="36739"/>
                      <a:pt x="24810" y="39041"/>
                    </a:cubicBezTo>
                    <a:lnTo>
                      <a:pt x="24810" y="39041"/>
                    </a:lnTo>
                    <a:lnTo>
                      <a:pt x="5162" y="35433"/>
                    </a:lnTo>
                    <a:cubicBezTo>
                      <a:pt x="4130" y="35182"/>
                      <a:pt x="3125" y="34763"/>
                      <a:pt x="2233" y="34178"/>
                    </a:cubicBezTo>
                    <a:cubicBezTo>
                      <a:pt x="1591" y="33731"/>
                      <a:pt x="1033" y="33145"/>
                      <a:pt x="615" y="32476"/>
                    </a:cubicBezTo>
                    <a:lnTo>
                      <a:pt x="419" y="32057"/>
                    </a:lnTo>
                    <a:lnTo>
                      <a:pt x="280" y="31695"/>
                    </a:lnTo>
                    <a:lnTo>
                      <a:pt x="168" y="31388"/>
                    </a:lnTo>
                    <a:lnTo>
                      <a:pt x="112" y="31109"/>
                    </a:lnTo>
                    <a:cubicBezTo>
                      <a:pt x="57" y="30941"/>
                      <a:pt x="57" y="30830"/>
                      <a:pt x="29" y="30718"/>
                    </a:cubicBezTo>
                    <a:cubicBezTo>
                      <a:pt x="29" y="30690"/>
                      <a:pt x="1" y="30634"/>
                      <a:pt x="1" y="30606"/>
                    </a:cubicBezTo>
                    <a:cubicBezTo>
                      <a:pt x="1" y="30606"/>
                      <a:pt x="1" y="30662"/>
                      <a:pt x="1" y="30774"/>
                    </a:cubicBezTo>
                    <a:cubicBezTo>
                      <a:pt x="29" y="30858"/>
                      <a:pt x="29" y="30997"/>
                      <a:pt x="57" y="31137"/>
                    </a:cubicBezTo>
                    <a:lnTo>
                      <a:pt x="112" y="31416"/>
                    </a:lnTo>
                    <a:cubicBezTo>
                      <a:pt x="140" y="31527"/>
                      <a:pt x="168" y="31639"/>
                      <a:pt x="224" y="31750"/>
                    </a:cubicBezTo>
                    <a:cubicBezTo>
                      <a:pt x="252" y="31862"/>
                      <a:pt x="308" y="32001"/>
                      <a:pt x="336" y="32141"/>
                    </a:cubicBezTo>
                    <a:lnTo>
                      <a:pt x="559" y="32532"/>
                    </a:lnTo>
                    <a:cubicBezTo>
                      <a:pt x="977" y="33229"/>
                      <a:pt x="1507" y="33843"/>
                      <a:pt x="2177" y="34289"/>
                    </a:cubicBezTo>
                    <a:cubicBezTo>
                      <a:pt x="3070" y="34903"/>
                      <a:pt x="4074" y="35349"/>
                      <a:pt x="5134" y="35600"/>
                    </a:cubicBezTo>
                    <a:cubicBezTo>
                      <a:pt x="9905" y="36521"/>
                      <a:pt x="16684" y="37804"/>
                      <a:pt x="24859" y="39311"/>
                    </a:cubicBezTo>
                    <a:lnTo>
                      <a:pt x="24942" y="39311"/>
                    </a:lnTo>
                    <a:lnTo>
                      <a:pt x="24970" y="39227"/>
                    </a:lnTo>
                    <a:lnTo>
                      <a:pt x="27593" y="31806"/>
                    </a:lnTo>
                    <a:lnTo>
                      <a:pt x="27649" y="31667"/>
                    </a:lnTo>
                    <a:lnTo>
                      <a:pt x="27509" y="31639"/>
                    </a:lnTo>
                    <a:lnTo>
                      <a:pt x="11448" y="26599"/>
                    </a:lnTo>
                    <a:lnTo>
                      <a:pt x="11448" y="26599"/>
                    </a:lnTo>
                    <a:cubicBezTo>
                      <a:pt x="11740" y="25545"/>
                      <a:pt x="12009" y="24393"/>
                      <a:pt x="12304" y="23241"/>
                    </a:cubicBezTo>
                    <a:cubicBezTo>
                      <a:pt x="13253" y="19503"/>
                      <a:pt x="14146" y="15820"/>
                      <a:pt x="14899" y="12249"/>
                    </a:cubicBezTo>
                    <a:cubicBezTo>
                      <a:pt x="15289" y="10463"/>
                      <a:pt x="15624" y="8678"/>
                      <a:pt x="15875" y="6948"/>
                    </a:cubicBezTo>
                    <a:cubicBezTo>
                      <a:pt x="15959" y="6502"/>
                      <a:pt x="15959" y="6055"/>
                      <a:pt x="15987" y="5637"/>
                    </a:cubicBezTo>
                    <a:cubicBezTo>
                      <a:pt x="15987" y="5190"/>
                      <a:pt x="15931" y="4744"/>
                      <a:pt x="15847" y="4326"/>
                    </a:cubicBezTo>
                    <a:cubicBezTo>
                      <a:pt x="15652" y="3461"/>
                      <a:pt x="15234" y="2652"/>
                      <a:pt x="14676" y="1982"/>
                    </a:cubicBezTo>
                    <a:cubicBezTo>
                      <a:pt x="13580" y="722"/>
                      <a:pt x="12001" y="0"/>
                      <a:pt x="1033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0" name="Google Shape;2740;p42"/>
              <p:cNvSpPr/>
              <p:nvPr/>
            </p:nvSpPr>
            <p:spPr>
              <a:xfrm>
                <a:off x="4057600" y="2812100"/>
                <a:ext cx="72550" cy="69475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2779" extrusionOk="0">
                    <a:moveTo>
                      <a:pt x="2649" y="0"/>
                    </a:moveTo>
                    <a:cubicBezTo>
                      <a:pt x="2545" y="0"/>
                      <a:pt x="2413" y="12"/>
                      <a:pt x="2260" y="44"/>
                    </a:cubicBezTo>
                    <a:cubicBezTo>
                      <a:pt x="1228" y="323"/>
                      <a:pt x="391" y="1105"/>
                      <a:pt x="112" y="2137"/>
                    </a:cubicBezTo>
                    <a:cubicBezTo>
                      <a:pt x="0" y="2527"/>
                      <a:pt x="28" y="2779"/>
                      <a:pt x="56" y="2779"/>
                    </a:cubicBezTo>
                    <a:cubicBezTo>
                      <a:pt x="112" y="2779"/>
                      <a:pt x="140" y="2555"/>
                      <a:pt x="279" y="2221"/>
                    </a:cubicBezTo>
                    <a:cubicBezTo>
                      <a:pt x="642" y="1300"/>
                      <a:pt x="1395" y="574"/>
                      <a:pt x="2316" y="268"/>
                    </a:cubicBezTo>
                    <a:cubicBezTo>
                      <a:pt x="2678" y="128"/>
                      <a:pt x="2902" y="100"/>
                      <a:pt x="2902" y="44"/>
                    </a:cubicBezTo>
                    <a:cubicBezTo>
                      <a:pt x="2902" y="27"/>
                      <a:pt x="2809" y="0"/>
                      <a:pt x="264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1" name="Google Shape;2741;p42"/>
              <p:cNvSpPr/>
              <p:nvPr/>
            </p:nvSpPr>
            <p:spPr>
              <a:xfrm>
                <a:off x="3799525" y="2264275"/>
                <a:ext cx="366900" cy="842100"/>
              </a:xfrm>
              <a:custGeom>
                <a:avLst/>
                <a:gdLst/>
                <a:ahLst/>
                <a:cxnLst/>
                <a:rect l="l" t="t" r="r" b="b"/>
                <a:pathLst>
                  <a:path w="14676" h="33684" extrusionOk="0">
                    <a:moveTo>
                      <a:pt x="6166" y="1"/>
                    </a:moveTo>
                    <a:cubicBezTo>
                      <a:pt x="3767" y="7422"/>
                      <a:pt x="2316" y="15150"/>
                      <a:pt x="1340" y="22906"/>
                    </a:cubicBezTo>
                    <a:cubicBezTo>
                      <a:pt x="1144" y="24692"/>
                      <a:pt x="949" y="26505"/>
                      <a:pt x="1256" y="28291"/>
                    </a:cubicBezTo>
                    <a:cubicBezTo>
                      <a:pt x="1563" y="30076"/>
                      <a:pt x="2428" y="31806"/>
                      <a:pt x="3934" y="32810"/>
                    </a:cubicBezTo>
                    <a:cubicBezTo>
                      <a:pt x="4915" y="33426"/>
                      <a:pt x="6082" y="33683"/>
                      <a:pt x="7251" y="33683"/>
                    </a:cubicBezTo>
                    <a:cubicBezTo>
                      <a:pt x="7778" y="33683"/>
                      <a:pt x="8305" y="33631"/>
                      <a:pt x="8817" y="33536"/>
                    </a:cubicBezTo>
                    <a:cubicBezTo>
                      <a:pt x="10491" y="33229"/>
                      <a:pt x="13141" y="32866"/>
                      <a:pt x="14675" y="32141"/>
                    </a:cubicBezTo>
                    <a:lnTo>
                      <a:pt x="5748" y="30299"/>
                    </a:lnTo>
                    <a:cubicBezTo>
                      <a:pt x="5748" y="30299"/>
                      <a:pt x="1" y="29964"/>
                      <a:pt x="2484" y="18944"/>
                    </a:cubicBezTo>
                    <a:cubicBezTo>
                      <a:pt x="4938" y="7925"/>
                      <a:pt x="6166" y="2"/>
                      <a:pt x="616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2" name="Google Shape;2742;p42"/>
              <p:cNvSpPr/>
              <p:nvPr/>
            </p:nvSpPr>
            <p:spPr>
              <a:xfrm>
                <a:off x="3762550" y="2098275"/>
                <a:ext cx="308325" cy="181150"/>
              </a:xfrm>
              <a:custGeom>
                <a:avLst/>
                <a:gdLst/>
                <a:ahLst/>
                <a:cxnLst/>
                <a:rect l="l" t="t" r="r" b="b"/>
                <a:pathLst>
                  <a:path w="12333" h="7246" extrusionOk="0">
                    <a:moveTo>
                      <a:pt x="12332" y="1"/>
                    </a:moveTo>
                    <a:lnTo>
                      <a:pt x="12332" y="1"/>
                    </a:lnTo>
                    <a:cubicBezTo>
                      <a:pt x="7813" y="308"/>
                      <a:pt x="3488" y="2037"/>
                      <a:pt x="29" y="4967"/>
                    </a:cubicBezTo>
                    <a:lnTo>
                      <a:pt x="29" y="4799"/>
                    </a:lnTo>
                    <a:lnTo>
                      <a:pt x="29" y="4799"/>
                    </a:lnTo>
                    <a:cubicBezTo>
                      <a:pt x="1" y="5692"/>
                      <a:pt x="85" y="6780"/>
                      <a:pt x="866" y="7143"/>
                    </a:cubicBezTo>
                    <a:cubicBezTo>
                      <a:pt x="1024" y="7214"/>
                      <a:pt x="1187" y="7246"/>
                      <a:pt x="1351" y="7246"/>
                    </a:cubicBezTo>
                    <a:cubicBezTo>
                      <a:pt x="2026" y="7246"/>
                      <a:pt x="2727" y="6716"/>
                      <a:pt x="3265" y="6222"/>
                    </a:cubicBezTo>
                    <a:cubicBezTo>
                      <a:pt x="5971" y="3711"/>
                      <a:pt x="9012" y="1619"/>
                      <a:pt x="12332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3" name="Google Shape;2743;p42"/>
              <p:cNvSpPr/>
              <p:nvPr/>
            </p:nvSpPr>
            <p:spPr>
              <a:xfrm>
                <a:off x="3758375" y="2093850"/>
                <a:ext cx="442225" cy="119550"/>
              </a:xfrm>
              <a:custGeom>
                <a:avLst/>
                <a:gdLst/>
                <a:ahLst/>
                <a:cxnLst/>
                <a:rect l="l" t="t" r="r" b="b"/>
                <a:pathLst>
                  <a:path w="17689" h="4782" extrusionOk="0">
                    <a:moveTo>
                      <a:pt x="11453" y="1"/>
                    </a:moveTo>
                    <a:cubicBezTo>
                      <a:pt x="10475" y="1"/>
                      <a:pt x="9495" y="148"/>
                      <a:pt x="8565" y="429"/>
                    </a:cubicBezTo>
                    <a:cubicBezTo>
                      <a:pt x="7366" y="820"/>
                      <a:pt x="6222" y="1322"/>
                      <a:pt x="5134" y="1963"/>
                    </a:cubicBezTo>
                    <a:lnTo>
                      <a:pt x="2483" y="3470"/>
                    </a:lnTo>
                    <a:cubicBezTo>
                      <a:pt x="1730" y="3916"/>
                      <a:pt x="1116" y="4223"/>
                      <a:pt x="670" y="4446"/>
                    </a:cubicBezTo>
                    <a:cubicBezTo>
                      <a:pt x="447" y="4530"/>
                      <a:pt x="224" y="4642"/>
                      <a:pt x="0" y="4781"/>
                    </a:cubicBezTo>
                    <a:cubicBezTo>
                      <a:pt x="252" y="4725"/>
                      <a:pt x="503" y="4642"/>
                      <a:pt x="726" y="4530"/>
                    </a:cubicBezTo>
                    <a:cubicBezTo>
                      <a:pt x="1368" y="4279"/>
                      <a:pt x="1981" y="3972"/>
                      <a:pt x="2595" y="3665"/>
                    </a:cubicBezTo>
                    <a:cubicBezTo>
                      <a:pt x="3348" y="3247"/>
                      <a:pt x="4241" y="2745"/>
                      <a:pt x="5245" y="2187"/>
                    </a:cubicBezTo>
                    <a:cubicBezTo>
                      <a:pt x="6334" y="1573"/>
                      <a:pt x="7477" y="1099"/>
                      <a:pt x="8649" y="708"/>
                    </a:cubicBezTo>
                    <a:cubicBezTo>
                      <a:pt x="9557" y="427"/>
                      <a:pt x="10499" y="280"/>
                      <a:pt x="11448" y="280"/>
                    </a:cubicBezTo>
                    <a:cubicBezTo>
                      <a:pt x="11724" y="280"/>
                      <a:pt x="12000" y="292"/>
                      <a:pt x="12276" y="317"/>
                    </a:cubicBezTo>
                    <a:cubicBezTo>
                      <a:pt x="13280" y="401"/>
                      <a:pt x="14257" y="624"/>
                      <a:pt x="15205" y="987"/>
                    </a:cubicBezTo>
                    <a:cubicBezTo>
                      <a:pt x="16767" y="1579"/>
                      <a:pt x="17575" y="2301"/>
                      <a:pt x="17655" y="2301"/>
                    </a:cubicBezTo>
                    <a:cubicBezTo>
                      <a:pt x="17658" y="2301"/>
                      <a:pt x="17660" y="2300"/>
                      <a:pt x="17661" y="2298"/>
                    </a:cubicBezTo>
                    <a:cubicBezTo>
                      <a:pt x="17688" y="2270"/>
                      <a:pt x="17633" y="2242"/>
                      <a:pt x="17521" y="2131"/>
                    </a:cubicBezTo>
                    <a:cubicBezTo>
                      <a:pt x="17382" y="2019"/>
                      <a:pt x="17242" y="1908"/>
                      <a:pt x="17075" y="1796"/>
                    </a:cubicBezTo>
                    <a:cubicBezTo>
                      <a:pt x="16517" y="1378"/>
                      <a:pt x="15931" y="1043"/>
                      <a:pt x="15289" y="792"/>
                    </a:cubicBezTo>
                    <a:cubicBezTo>
                      <a:pt x="14341" y="401"/>
                      <a:pt x="13336" y="150"/>
                      <a:pt x="12304" y="38"/>
                    </a:cubicBezTo>
                    <a:cubicBezTo>
                      <a:pt x="12021" y="13"/>
                      <a:pt x="11737" y="1"/>
                      <a:pt x="1145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4" name="Google Shape;2744;p42"/>
              <p:cNvSpPr/>
              <p:nvPr/>
            </p:nvSpPr>
            <p:spPr>
              <a:xfrm>
                <a:off x="3920200" y="2004825"/>
                <a:ext cx="349450" cy="174425"/>
              </a:xfrm>
              <a:custGeom>
                <a:avLst/>
                <a:gdLst/>
                <a:ahLst/>
                <a:cxnLst/>
                <a:rect l="l" t="t" r="r" b="b"/>
                <a:pathLst>
                  <a:path w="13978" h="6977" extrusionOk="0">
                    <a:moveTo>
                      <a:pt x="28" y="0"/>
                    </a:moveTo>
                    <a:cubicBezTo>
                      <a:pt x="0" y="56"/>
                      <a:pt x="893" y="168"/>
                      <a:pt x="2288" y="530"/>
                    </a:cubicBezTo>
                    <a:cubicBezTo>
                      <a:pt x="5915" y="1423"/>
                      <a:pt x="9290" y="3125"/>
                      <a:pt x="12220" y="5469"/>
                    </a:cubicBezTo>
                    <a:cubicBezTo>
                      <a:pt x="13285" y="6343"/>
                      <a:pt x="13922" y="6976"/>
                      <a:pt x="13975" y="6976"/>
                    </a:cubicBezTo>
                    <a:cubicBezTo>
                      <a:pt x="13976" y="6976"/>
                      <a:pt x="13977" y="6976"/>
                      <a:pt x="13977" y="6975"/>
                    </a:cubicBezTo>
                    <a:cubicBezTo>
                      <a:pt x="13866" y="6780"/>
                      <a:pt x="13726" y="6640"/>
                      <a:pt x="13587" y="6501"/>
                    </a:cubicBezTo>
                    <a:cubicBezTo>
                      <a:pt x="13168" y="6082"/>
                      <a:pt x="12750" y="5692"/>
                      <a:pt x="12331" y="5329"/>
                    </a:cubicBezTo>
                    <a:cubicBezTo>
                      <a:pt x="9458" y="2846"/>
                      <a:pt x="6026" y="1144"/>
                      <a:pt x="2316" y="335"/>
                    </a:cubicBezTo>
                    <a:cubicBezTo>
                      <a:pt x="1758" y="196"/>
                      <a:pt x="1200" y="112"/>
                      <a:pt x="642" y="56"/>
                    </a:cubicBezTo>
                    <a:cubicBezTo>
                      <a:pt x="419" y="0"/>
                      <a:pt x="223" y="0"/>
                      <a:pt x="2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5" name="Google Shape;2745;p42"/>
              <p:cNvSpPr/>
              <p:nvPr/>
            </p:nvSpPr>
            <p:spPr>
              <a:xfrm>
                <a:off x="4294025" y="2230800"/>
                <a:ext cx="47450" cy="382250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15290" extrusionOk="0">
                    <a:moveTo>
                      <a:pt x="1154" y="10932"/>
                    </a:moveTo>
                    <a:cubicBezTo>
                      <a:pt x="1298" y="10932"/>
                      <a:pt x="1435" y="11011"/>
                      <a:pt x="1507" y="11132"/>
                    </a:cubicBezTo>
                    <a:cubicBezTo>
                      <a:pt x="1612" y="11237"/>
                      <a:pt x="1619" y="11414"/>
                      <a:pt x="1528" y="11528"/>
                    </a:cubicBezTo>
                    <a:lnTo>
                      <a:pt x="1528" y="11528"/>
                    </a:lnTo>
                    <a:cubicBezTo>
                      <a:pt x="1521" y="11528"/>
                      <a:pt x="1514" y="11528"/>
                      <a:pt x="1507" y="11528"/>
                    </a:cubicBezTo>
                    <a:cubicBezTo>
                      <a:pt x="1325" y="11528"/>
                      <a:pt x="1183" y="11449"/>
                      <a:pt x="1061" y="11328"/>
                    </a:cubicBezTo>
                    <a:cubicBezTo>
                      <a:pt x="988" y="11225"/>
                      <a:pt x="922" y="11122"/>
                      <a:pt x="872" y="11015"/>
                    </a:cubicBezTo>
                    <a:lnTo>
                      <a:pt x="872" y="11015"/>
                    </a:lnTo>
                    <a:cubicBezTo>
                      <a:pt x="940" y="10981"/>
                      <a:pt x="1012" y="10955"/>
                      <a:pt x="1089" y="10937"/>
                    </a:cubicBezTo>
                    <a:cubicBezTo>
                      <a:pt x="1111" y="10934"/>
                      <a:pt x="1132" y="10932"/>
                      <a:pt x="1154" y="10932"/>
                    </a:cubicBezTo>
                    <a:close/>
                    <a:moveTo>
                      <a:pt x="85" y="1"/>
                    </a:moveTo>
                    <a:cubicBezTo>
                      <a:pt x="57" y="252"/>
                      <a:pt x="57" y="475"/>
                      <a:pt x="85" y="726"/>
                    </a:cubicBezTo>
                    <a:cubicBezTo>
                      <a:pt x="85" y="1256"/>
                      <a:pt x="112" y="1898"/>
                      <a:pt x="140" y="2679"/>
                    </a:cubicBezTo>
                    <a:cubicBezTo>
                      <a:pt x="196" y="4353"/>
                      <a:pt x="308" y="6641"/>
                      <a:pt x="419" y="9179"/>
                    </a:cubicBezTo>
                    <a:cubicBezTo>
                      <a:pt x="475" y="9710"/>
                      <a:pt x="475" y="10212"/>
                      <a:pt x="531" y="10742"/>
                    </a:cubicBezTo>
                    <a:cubicBezTo>
                      <a:pt x="538" y="10810"/>
                      <a:pt x="549" y="10876"/>
                      <a:pt x="566" y="10941"/>
                    </a:cubicBezTo>
                    <a:lnTo>
                      <a:pt x="566" y="10941"/>
                    </a:lnTo>
                    <a:cubicBezTo>
                      <a:pt x="366" y="11106"/>
                      <a:pt x="218" y="11341"/>
                      <a:pt x="168" y="11607"/>
                    </a:cubicBezTo>
                    <a:cubicBezTo>
                      <a:pt x="57" y="12248"/>
                      <a:pt x="1" y="12918"/>
                      <a:pt x="85" y="13560"/>
                    </a:cubicBezTo>
                    <a:cubicBezTo>
                      <a:pt x="140" y="14118"/>
                      <a:pt x="196" y="14536"/>
                      <a:pt x="252" y="14843"/>
                    </a:cubicBezTo>
                    <a:cubicBezTo>
                      <a:pt x="280" y="14982"/>
                      <a:pt x="308" y="15122"/>
                      <a:pt x="364" y="15289"/>
                    </a:cubicBezTo>
                    <a:cubicBezTo>
                      <a:pt x="391" y="15289"/>
                      <a:pt x="308" y="14648"/>
                      <a:pt x="252" y="13532"/>
                    </a:cubicBezTo>
                    <a:cubicBezTo>
                      <a:pt x="196" y="12918"/>
                      <a:pt x="252" y="12276"/>
                      <a:pt x="391" y="11635"/>
                    </a:cubicBezTo>
                    <a:cubicBezTo>
                      <a:pt x="421" y="11456"/>
                      <a:pt x="514" y="11294"/>
                      <a:pt x="649" y="11169"/>
                    </a:cubicBezTo>
                    <a:lnTo>
                      <a:pt x="649" y="11169"/>
                    </a:lnTo>
                    <a:cubicBezTo>
                      <a:pt x="703" y="11283"/>
                      <a:pt x="776" y="11392"/>
                      <a:pt x="866" y="11495"/>
                    </a:cubicBezTo>
                    <a:cubicBezTo>
                      <a:pt x="1004" y="11680"/>
                      <a:pt x="1220" y="11788"/>
                      <a:pt x="1464" y="11788"/>
                    </a:cubicBezTo>
                    <a:cubicBezTo>
                      <a:pt x="1515" y="11788"/>
                      <a:pt x="1566" y="11784"/>
                      <a:pt x="1619" y="11774"/>
                    </a:cubicBezTo>
                    <a:lnTo>
                      <a:pt x="1675" y="11774"/>
                    </a:lnTo>
                    <a:cubicBezTo>
                      <a:pt x="1870" y="11551"/>
                      <a:pt x="1898" y="11216"/>
                      <a:pt x="1731" y="10993"/>
                    </a:cubicBezTo>
                    <a:cubicBezTo>
                      <a:pt x="1592" y="10808"/>
                      <a:pt x="1396" y="10700"/>
                      <a:pt x="1174" y="10700"/>
                    </a:cubicBezTo>
                    <a:cubicBezTo>
                      <a:pt x="1128" y="10700"/>
                      <a:pt x="1081" y="10704"/>
                      <a:pt x="1033" y="10714"/>
                    </a:cubicBezTo>
                    <a:cubicBezTo>
                      <a:pt x="951" y="10730"/>
                      <a:pt x="872" y="10757"/>
                      <a:pt x="796" y="10794"/>
                    </a:cubicBezTo>
                    <a:lnTo>
                      <a:pt x="796" y="10794"/>
                    </a:lnTo>
                    <a:cubicBezTo>
                      <a:pt x="790" y="10767"/>
                      <a:pt x="785" y="10741"/>
                      <a:pt x="782" y="10714"/>
                    </a:cubicBezTo>
                    <a:cubicBezTo>
                      <a:pt x="726" y="10240"/>
                      <a:pt x="726" y="9682"/>
                      <a:pt x="698" y="9152"/>
                    </a:cubicBezTo>
                    <a:cubicBezTo>
                      <a:pt x="559" y="6641"/>
                      <a:pt x="419" y="4325"/>
                      <a:pt x="308" y="2679"/>
                    </a:cubicBezTo>
                    <a:cubicBezTo>
                      <a:pt x="252" y="1898"/>
                      <a:pt x="196" y="1228"/>
                      <a:pt x="168" y="726"/>
                    </a:cubicBezTo>
                    <a:cubicBezTo>
                      <a:pt x="168" y="475"/>
                      <a:pt x="140" y="224"/>
                      <a:pt x="85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6" name="Google Shape;2746;p42"/>
              <p:cNvSpPr/>
              <p:nvPr/>
            </p:nvSpPr>
            <p:spPr>
              <a:xfrm>
                <a:off x="3603525" y="3048950"/>
                <a:ext cx="482675" cy="282500"/>
              </a:xfrm>
              <a:custGeom>
                <a:avLst/>
                <a:gdLst/>
                <a:ahLst/>
                <a:cxnLst/>
                <a:rect l="l" t="t" r="r" b="b"/>
                <a:pathLst>
                  <a:path w="19307" h="11300" extrusionOk="0">
                    <a:moveTo>
                      <a:pt x="19307" y="0"/>
                    </a:moveTo>
                    <a:lnTo>
                      <a:pt x="19307" y="0"/>
                    </a:lnTo>
                    <a:cubicBezTo>
                      <a:pt x="19056" y="168"/>
                      <a:pt x="18833" y="363"/>
                      <a:pt x="18610" y="558"/>
                    </a:cubicBezTo>
                    <a:cubicBezTo>
                      <a:pt x="18163" y="893"/>
                      <a:pt x="17494" y="1395"/>
                      <a:pt x="16684" y="2009"/>
                    </a:cubicBezTo>
                    <a:cubicBezTo>
                      <a:pt x="14592" y="3599"/>
                      <a:pt x="12388" y="5078"/>
                      <a:pt x="10100" y="6417"/>
                    </a:cubicBezTo>
                    <a:cubicBezTo>
                      <a:pt x="7813" y="7756"/>
                      <a:pt x="5469" y="8956"/>
                      <a:pt x="3042" y="10016"/>
                    </a:cubicBezTo>
                    <a:cubicBezTo>
                      <a:pt x="2093" y="10435"/>
                      <a:pt x="1340" y="10741"/>
                      <a:pt x="810" y="10965"/>
                    </a:cubicBezTo>
                    <a:cubicBezTo>
                      <a:pt x="531" y="11048"/>
                      <a:pt x="252" y="11160"/>
                      <a:pt x="1" y="11299"/>
                    </a:cubicBezTo>
                    <a:cubicBezTo>
                      <a:pt x="280" y="11244"/>
                      <a:pt x="587" y="11160"/>
                      <a:pt x="838" y="11048"/>
                    </a:cubicBezTo>
                    <a:cubicBezTo>
                      <a:pt x="1396" y="10853"/>
                      <a:pt x="2177" y="10574"/>
                      <a:pt x="3098" y="10183"/>
                    </a:cubicBezTo>
                    <a:cubicBezTo>
                      <a:pt x="5581" y="9179"/>
                      <a:pt x="7952" y="8007"/>
                      <a:pt x="10240" y="6668"/>
                    </a:cubicBezTo>
                    <a:cubicBezTo>
                      <a:pt x="12528" y="5301"/>
                      <a:pt x="14732" y="3795"/>
                      <a:pt x="16824" y="2176"/>
                    </a:cubicBezTo>
                    <a:cubicBezTo>
                      <a:pt x="17633" y="1535"/>
                      <a:pt x="18247" y="1005"/>
                      <a:pt x="18665" y="614"/>
                    </a:cubicBezTo>
                    <a:cubicBezTo>
                      <a:pt x="18916" y="447"/>
                      <a:pt x="19112" y="223"/>
                      <a:pt x="1930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7" name="Google Shape;2747;p42"/>
              <p:cNvSpPr/>
              <p:nvPr/>
            </p:nvSpPr>
            <p:spPr>
              <a:xfrm>
                <a:off x="3653050" y="3309750"/>
                <a:ext cx="32800" cy="39875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1595" extrusionOk="0">
                    <a:moveTo>
                      <a:pt x="65" y="1"/>
                    </a:moveTo>
                    <a:cubicBezTo>
                      <a:pt x="62" y="1"/>
                      <a:pt x="59" y="1"/>
                      <a:pt x="57" y="3"/>
                    </a:cubicBezTo>
                    <a:cubicBezTo>
                      <a:pt x="1" y="58"/>
                      <a:pt x="224" y="449"/>
                      <a:pt x="559" y="895"/>
                    </a:cubicBezTo>
                    <a:cubicBezTo>
                      <a:pt x="853" y="1296"/>
                      <a:pt x="1147" y="1595"/>
                      <a:pt x="1244" y="1595"/>
                    </a:cubicBezTo>
                    <a:cubicBezTo>
                      <a:pt x="1249" y="1595"/>
                      <a:pt x="1253" y="1594"/>
                      <a:pt x="1256" y="1593"/>
                    </a:cubicBezTo>
                    <a:cubicBezTo>
                      <a:pt x="1312" y="1537"/>
                      <a:pt x="1089" y="1146"/>
                      <a:pt x="754" y="700"/>
                    </a:cubicBezTo>
                    <a:cubicBezTo>
                      <a:pt x="460" y="299"/>
                      <a:pt x="141" y="1"/>
                      <a:pt x="6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8" name="Google Shape;2748;p42"/>
              <p:cNvSpPr/>
              <p:nvPr/>
            </p:nvSpPr>
            <p:spPr>
              <a:xfrm>
                <a:off x="3726300" y="3276275"/>
                <a:ext cx="39075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1601" extrusionOk="0">
                    <a:moveTo>
                      <a:pt x="91" y="1"/>
                    </a:moveTo>
                    <a:cubicBezTo>
                      <a:pt x="88" y="1"/>
                      <a:pt x="86" y="1"/>
                      <a:pt x="84" y="2"/>
                    </a:cubicBezTo>
                    <a:cubicBezTo>
                      <a:pt x="0" y="30"/>
                      <a:pt x="223" y="477"/>
                      <a:pt x="614" y="951"/>
                    </a:cubicBezTo>
                    <a:cubicBezTo>
                      <a:pt x="994" y="1356"/>
                      <a:pt x="1396" y="1600"/>
                      <a:pt x="1489" y="1600"/>
                    </a:cubicBezTo>
                    <a:cubicBezTo>
                      <a:pt x="1498" y="1600"/>
                      <a:pt x="1504" y="1598"/>
                      <a:pt x="1507" y="1593"/>
                    </a:cubicBezTo>
                    <a:cubicBezTo>
                      <a:pt x="1562" y="1509"/>
                      <a:pt x="1228" y="1174"/>
                      <a:pt x="837" y="756"/>
                    </a:cubicBezTo>
                    <a:cubicBezTo>
                      <a:pt x="434" y="352"/>
                      <a:pt x="160" y="1"/>
                      <a:pt x="9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49" name="Google Shape;2749;p42"/>
              <p:cNvSpPr/>
              <p:nvPr/>
            </p:nvSpPr>
            <p:spPr>
              <a:xfrm>
                <a:off x="3818350" y="3232250"/>
                <a:ext cx="47450" cy="50500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2020" extrusionOk="0">
                    <a:moveTo>
                      <a:pt x="71" y="1"/>
                    </a:moveTo>
                    <a:cubicBezTo>
                      <a:pt x="65" y="1"/>
                      <a:pt x="60" y="2"/>
                      <a:pt x="57" y="6"/>
                    </a:cubicBezTo>
                    <a:cubicBezTo>
                      <a:pt x="1" y="62"/>
                      <a:pt x="363" y="536"/>
                      <a:pt x="838" y="1094"/>
                    </a:cubicBezTo>
                    <a:cubicBezTo>
                      <a:pt x="1308" y="1642"/>
                      <a:pt x="1729" y="2020"/>
                      <a:pt x="1827" y="2020"/>
                    </a:cubicBezTo>
                    <a:cubicBezTo>
                      <a:pt x="1833" y="2020"/>
                      <a:pt x="1839" y="2018"/>
                      <a:pt x="1842" y="2014"/>
                    </a:cubicBezTo>
                    <a:cubicBezTo>
                      <a:pt x="1898" y="1959"/>
                      <a:pt x="1535" y="1484"/>
                      <a:pt x="1061" y="926"/>
                    </a:cubicBezTo>
                    <a:cubicBezTo>
                      <a:pt x="589" y="402"/>
                      <a:pt x="166" y="1"/>
                      <a:pt x="7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0" name="Google Shape;2750;p42"/>
              <p:cNvSpPr/>
              <p:nvPr/>
            </p:nvSpPr>
            <p:spPr>
              <a:xfrm>
                <a:off x="3922975" y="3168800"/>
                <a:ext cx="50250" cy="56750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270" extrusionOk="0">
                    <a:moveTo>
                      <a:pt x="69" y="0"/>
                    </a:moveTo>
                    <a:cubicBezTo>
                      <a:pt x="64" y="0"/>
                      <a:pt x="59" y="2"/>
                      <a:pt x="56" y="5"/>
                    </a:cubicBezTo>
                    <a:cubicBezTo>
                      <a:pt x="1" y="33"/>
                      <a:pt x="391" y="619"/>
                      <a:pt x="921" y="1233"/>
                    </a:cubicBezTo>
                    <a:cubicBezTo>
                      <a:pt x="1397" y="1813"/>
                      <a:pt x="1847" y="2269"/>
                      <a:pt x="1941" y="2269"/>
                    </a:cubicBezTo>
                    <a:cubicBezTo>
                      <a:pt x="1946" y="2269"/>
                      <a:pt x="1951" y="2268"/>
                      <a:pt x="1954" y="2265"/>
                    </a:cubicBezTo>
                    <a:cubicBezTo>
                      <a:pt x="2009" y="2237"/>
                      <a:pt x="1619" y="1651"/>
                      <a:pt x="1117" y="1037"/>
                    </a:cubicBezTo>
                    <a:cubicBezTo>
                      <a:pt x="615" y="456"/>
                      <a:pt x="163" y="0"/>
                      <a:pt x="6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1" name="Google Shape;2751;p42"/>
              <p:cNvSpPr/>
              <p:nvPr/>
            </p:nvSpPr>
            <p:spPr>
              <a:xfrm>
                <a:off x="4018525" y="3103900"/>
                <a:ext cx="54425" cy="47050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1882" extrusionOk="0">
                    <a:moveTo>
                      <a:pt x="69" y="1"/>
                    </a:moveTo>
                    <a:cubicBezTo>
                      <a:pt x="63" y="1"/>
                      <a:pt x="58" y="3"/>
                      <a:pt x="57" y="6"/>
                    </a:cubicBezTo>
                    <a:cubicBezTo>
                      <a:pt x="1" y="62"/>
                      <a:pt x="419" y="536"/>
                      <a:pt x="977" y="1039"/>
                    </a:cubicBezTo>
                    <a:cubicBezTo>
                      <a:pt x="1523" y="1533"/>
                      <a:pt x="1997" y="1881"/>
                      <a:pt x="2104" y="1881"/>
                    </a:cubicBezTo>
                    <a:cubicBezTo>
                      <a:pt x="2111" y="1881"/>
                      <a:pt x="2117" y="1879"/>
                      <a:pt x="2121" y="1876"/>
                    </a:cubicBezTo>
                    <a:cubicBezTo>
                      <a:pt x="2177" y="1820"/>
                      <a:pt x="1731" y="1345"/>
                      <a:pt x="1173" y="843"/>
                    </a:cubicBezTo>
                    <a:cubicBezTo>
                      <a:pt x="627" y="349"/>
                      <a:pt x="153" y="1"/>
                      <a:pt x="6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2" name="Google Shape;2752;p42"/>
              <p:cNvSpPr/>
              <p:nvPr/>
            </p:nvSpPr>
            <p:spPr>
              <a:xfrm>
                <a:off x="4964300" y="2049225"/>
                <a:ext cx="67675" cy="61175"/>
              </a:xfrm>
              <a:custGeom>
                <a:avLst/>
                <a:gdLst/>
                <a:ahLst/>
                <a:cxnLst/>
                <a:rect l="l" t="t" r="r" b="b"/>
                <a:pathLst>
                  <a:path w="2707" h="2447" extrusionOk="0">
                    <a:moveTo>
                      <a:pt x="1348" y="1"/>
                    </a:moveTo>
                    <a:cubicBezTo>
                      <a:pt x="789" y="1"/>
                      <a:pt x="287" y="385"/>
                      <a:pt x="168" y="931"/>
                    </a:cubicBezTo>
                    <a:cubicBezTo>
                      <a:pt x="1" y="1600"/>
                      <a:pt x="419" y="2270"/>
                      <a:pt x="1061" y="2409"/>
                    </a:cubicBezTo>
                    <a:cubicBezTo>
                      <a:pt x="1161" y="2434"/>
                      <a:pt x="1262" y="2446"/>
                      <a:pt x="1360" y="2446"/>
                    </a:cubicBezTo>
                    <a:cubicBezTo>
                      <a:pt x="1919" y="2446"/>
                      <a:pt x="2421" y="2062"/>
                      <a:pt x="2540" y="1516"/>
                    </a:cubicBezTo>
                    <a:cubicBezTo>
                      <a:pt x="2707" y="847"/>
                      <a:pt x="2288" y="177"/>
                      <a:pt x="1647" y="38"/>
                    </a:cubicBezTo>
                    <a:cubicBezTo>
                      <a:pt x="1547" y="13"/>
                      <a:pt x="1446" y="1"/>
                      <a:pt x="1348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3" name="Google Shape;2753;p42"/>
              <p:cNvSpPr/>
              <p:nvPr/>
            </p:nvSpPr>
            <p:spPr>
              <a:xfrm>
                <a:off x="4900875" y="1978925"/>
                <a:ext cx="195825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7833" h="2669" extrusionOk="0">
                    <a:moveTo>
                      <a:pt x="3935" y="0"/>
                    </a:moveTo>
                    <a:cubicBezTo>
                      <a:pt x="2676" y="0"/>
                      <a:pt x="1418" y="496"/>
                      <a:pt x="473" y="1483"/>
                    </a:cubicBezTo>
                    <a:cubicBezTo>
                      <a:pt x="1" y="1977"/>
                      <a:pt x="454" y="2669"/>
                      <a:pt x="980" y="2669"/>
                    </a:cubicBezTo>
                    <a:cubicBezTo>
                      <a:pt x="1138" y="2669"/>
                      <a:pt x="1302" y="2607"/>
                      <a:pt x="1450" y="2459"/>
                    </a:cubicBezTo>
                    <a:cubicBezTo>
                      <a:pt x="2115" y="1737"/>
                      <a:pt x="3017" y="1374"/>
                      <a:pt x="3924" y="1374"/>
                    </a:cubicBezTo>
                    <a:cubicBezTo>
                      <a:pt x="4803" y="1374"/>
                      <a:pt x="5687" y="1716"/>
                      <a:pt x="6360" y="2403"/>
                    </a:cubicBezTo>
                    <a:cubicBezTo>
                      <a:pt x="6499" y="2549"/>
                      <a:pt x="6658" y="2610"/>
                      <a:pt x="6814" y="2610"/>
                    </a:cubicBezTo>
                    <a:cubicBezTo>
                      <a:pt x="7345" y="2610"/>
                      <a:pt x="7833" y="1902"/>
                      <a:pt x="7336" y="1427"/>
                    </a:cubicBezTo>
                    <a:cubicBezTo>
                      <a:pt x="6398" y="475"/>
                      <a:pt x="5166" y="0"/>
                      <a:pt x="3935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4" name="Google Shape;2754;p42"/>
              <p:cNvSpPr/>
              <p:nvPr/>
            </p:nvSpPr>
            <p:spPr>
              <a:xfrm>
                <a:off x="4795600" y="1797650"/>
                <a:ext cx="4065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16261" h="4197" extrusionOk="0">
                    <a:moveTo>
                      <a:pt x="8195" y="1"/>
                    </a:moveTo>
                    <a:cubicBezTo>
                      <a:pt x="8159" y="1"/>
                      <a:pt x="8124" y="1"/>
                      <a:pt x="8088" y="1"/>
                    </a:cubicBezTo>
                    <a:cubicBezTo>
                      <a:pt x="5214" y="1"/>
                      <a:pt x="2676" y="1173"/>
                      <a:pt x="527" y="3042"/>
                    </a:cubicBezTo>
                    <a:cubicBezTo>
                      <a:pt x="1" y="3481"/>
                      <a:pt x="492" y="4196"/>
                      <a:pt x="1052" y="4196"/>
                    </a:cubicBezTo>
                    <a:cubicBezTo>
                      <a:pt x="1204" y="4196"/>
                      <a:pt x="1361" y="4144"/>
                      <a:pt x="1504" y="4019"/>
                    </a:cubicBezTo>
                    <a:cubicBezTo>
                      <a:pt x="3345" y="2401"/>
                      <a:pt x="5577" y="1396"/>
                      <a:pt x="8060" y="1368"/>
                    </a:cubicBezTo>
                    <a:cubicBezTo>
                      <a:pt x="8097" y="1368"/>
                      <a:pt x="8133" y="1368"/>
                      <a:pt x="8170" y="1368"/>
                    </a:cubicBezTo>
                    <a:cubicBezTo>
                      <a:pt x="10614" y="1368"/>
                      <a:pt x="12969" y="2286"/>
                      <a:pt x="14784" y="3963"/>
                    </a:cubicBezTo>
                    <a:cubicBezTo>
                      <a:pt x="14925" y="4092"/>
                      <a:pt x="15083" y="4147"/>
                      <a:pt x="15236" y="4147"/>
                    </a:cubicBezTo>
                    <a:cubicBezTo>
                      <a:pt x="15777" y="4147"/>
                      <a:pt x="16260" y="3465"/>
                      <a:pt x="15760" y="2987"/>
                    </a:cubicBezTo>
                    <a:cubicBezTo>
                      <a:pt x="13694" y="1086"/>
                      <a:pt x="11002" y="1"/>
                      <a:pt x="8195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55" name="Google Shape;2755;p42"/>
              <p:cNvSpPr/>
              <p:nvPr/>
            </p:nvSpPr>
            <p:spPr>
              <a:xfrm>
                <a:off x="4838150" y="1886400"/>
                <a:ext cx="320025" cy="96075"/>
              </a:xfrm>
              <a:custGeom>
                <a:avLst/>
                <a:gdLst/>
                <a:ahLst/>
                <a:cxnLst/>
                <a:rect l="l" t="t" r="r" b="b"/>
                <a:pathLst>
                  <a:path w="12801" h="3843" extrusionOk="0">
                    <a:moveTo>
                      <a:pt x="6463" y="1"/>
                    </a:moveTo>
                    <a:cubicBezTo>
                      <a:pt x="4266" y="1"/>
                      <a:pt x="2073" y="887"/>
                      <a:pt x="471" y="2645"/>
                    </a:cubicBezTo>
                    <a:cubicBezTo>
                      <a:pt x="1" y="3137"/>
                      <a:pt x="465" y="3843"/>
                      <a:pt x="984" y="3843"/>
                    </a:cubicBezTo>
                    <a:cubicBezTo>
                      <a:pt x="1142" y="3843"/>
                      <a:pt x="1305" y="3777"/>
                      <a:pt x="1448" y="3621"/>
                    </a:cubicBezTo>
                    <a:cubicBezTo>
                      <a:pt x="2781" y="2132"/>
                      <a:pt x="4620" y="1385"/>
                      <a:pt x="6460" y="1385"/>
                    </a:cubicBezTo>
                    <a:cubicBezTo>
                      <a:pt x="8240" y="1385"/>
                      <a:pt x="10022" y="2083"/>
                      <a:pt x="11352" y="3482"/>
                    </a:cubicBezTo>
                    <a:cubicBezTo>
                      <a:pt x="11493" y="3630"/>
                      <a:pt x="11654" y="3692"/>
                      <a:pt x="11810" y="3692"/>
                    </a:cubicBezTo>
                    <a:cubicBezTo>
                      <a:pt x="12331" y="3692"/>
                      <a:pt x="12801" y="2999"/>
                      <a:pt x="12328" y="2505"/>
                    </a:cubicBezTo>
                    <a:cubicBezTo>
                      <a:pt x="10723" y="831"/>
                      <a:pt x="8591" y="1"/>
                      <a:pt x="6463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2758" name="Google Shape;2758;p42"/>
          <p:cNvGrpSpPr/>
          <p:nvPr/>
        </p:nvGrpSpPr>
        <p:grpSpPr>
          <a:xfrm>
            <a:off x="1177850" y="765550"/>
            <a:ext cx="895440" cy="807540"/>
            <a:chOff x="1177850" y="765550"/>
            <a:chExt cx="895440" cy="807540"/>
          </a:xfrm>
        </p:grpSpPr>
        <p:sp>
          <p:nvSpPr>
            <p:cNvPr id="2759" name="Google Shape;2759;p42"/>
            <p:cNvSpPr/>
            <p:nvPr/>
          </p:nvSpPr>
          <p:spPr>
            <a:xfrm>
              <a:off x="1589807" y="1168909"/>
              <a:ext cx="4348" cy="404181"/>
            </a:xfrm>
            <a:custGeom>
              <a:avLst/>
              <a:gdLst/>
              <a:ahLst/>
              <a:cxnLst/>
              <a:rect l="l" t="t" r="r" b="b"/>
              <a:pathLst>
                <a:path w="280" h="26030" extrusionOk="0">
                  <a:moveTo>
                    <a:pt x="140" y="0"/>
                  </a:moveTo>
                  <a:cubicBezTo>
                    <a:pt x="84" y="0"/>
                    <a:pt x="1" y="5831"/>
                    <a:pt x="1" y="13029"/>
                  </a:cubicBezTo>
                  <a:cubicBezTo>
                    <a:pt x="1" y="20199"/>
                    <a:pt x="84" y="26030"/>
                    <a:pt x="140" y="26030"/>
                  </a:cubicBezTo>
                  <a:cubicBezTo>
                    <a:pt x="224" y="26030"/>
                    <a:pt x="280" y="20199"/>
                    <a:pt x="280" y="13029"/>
                  </a:cubicBezTo>
                  <a:cubicBezTo>
                    <a:pt x="280" y="5831"/>
                    <a:pt x="224" y="0"/>
                    <a:pt x="140" y="0"/>
                  </a:cubicBezTo>
                  <a:close/>
                </a:path>
              </a:pathLst>
            </a:custGeom>
            <a:solidFill>
              <a:schemeClr val="dk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60" name="Google Shape;2760;p42"/>
            <p:cNvGrpSpPr/>
            <p:nvPr/>
          </p:nvGrpSpPr>
          <p:grpSpPr>
            <a:xfrm>
              <a:off x="1177850" y="765550"/>
              <a:ext cx="895440" cy="453201"/>
              <a:chOff x="1177850" y="765550"/>
              <a:chExt cx="895440" cy="453201"/>
            </a:xfrm>
          </p:grpSpPr>
          <p:sp>
            <p:nvSpPr>
              <p:cNvPr id="2761" name="Google Shape;2761;p42"/>
              <p:cNvSpPr/>
              <p:nvPr/>
            </p:nvSpPr>
            <p:spPr>
              <a:xfrm>
                <a:off x="1177850" y="765550"/>
                <a:ext cx="895440" cy="453201"/>
              </a:xfrm>
              <a:custGeom>
                <a:avLst/>
                <a:gdLst/>
                <a:ahLst/>
                <a:cxnLst/>
                <a:rect l="l" t="t" r="r" b="b"/>
                <a:pathLst>
                  <a:path w="57668" h="29187" extrusionOk="0">
                    <a:moveTo>
                      <a:pt x="25742" y="0"/>
                    </a:moveTo>
                    <a:cubicBezTo>
                      <a:pt x="23058" y="0"/>
                      <a:pt x="20387" y="724"/>
                      <a:pt x="18023" y="2152"/>
                    </a:cubicBezTo>
                    <a:cubicBezTo>
                      <a:pt x="13894" y="4747"/>
                      <a:pt x="11300" y="9155"/>
                      <a:pt x="11049" y="14009"/>
                    </a:cubicBezTo>
                    <a:cubicBezTo>
                      <a:pt x="4102" y="15153"/>
                      <a:pt x="1" y="22435"/>
                      <a:pt x="2623" y="28963"/>
                    </a:cubicBezTo>
                    <a:lnTo>
                      <a:pt x="55771" y="29186"/>
                    </a:lnTo>
                    <a:cubicBezTo>
                      <a:pt x="57668" y="24723"/>
                      <a:pt x="56524" y="20063"/>
                      <a:pt x="53371" y="16381"/>
                    </a:cubicBezTo>
                    <a:cubicBezTo>
                      <a:pt x="50789" y="13401"/>
                      <a:pt x="47070" y="11765"/>
                      <a:pt x="43240" y="11765"/>
                    </a:cubicBezTo>
                    <a:cubicBezTo>
                      <a:pt x="42229" y="11765"/>
                      <a:pt x="41211" y="11879"/>
                      <a:pt x="40203" y="12112"/>
                    </a:cubicBezTo>
                    <a:cubicBezTo>
                      <a:pt x="39310" y="7341"/>
                      <a:pt x="36158" y="3296"/>
                      <a:pt x="31750" y="1259"/>
                    </a:cubicBezTo>
                    <a:cubicBezTo>
                      <a:pt x="29824" y="417"/>
                      <a:pt x="27779" y="0"/>
                      <a:pt x="25742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762" name="Google Shape;2762;p42"/>
              <p:cNvSpPr/>
              <p:nvPr/>
            </p:nvSpPr>
            <p:spPr>
              <a:xfrm>
                <a:off x="1507500" y="976561"/>
                <a:ext cx="175461" cy="240009"/>
              </a:xfrm>
              <a:custGeom>
                <a:avLst/>
                <a:gdLst/>
                <a:ahLst/>
                <a:cxnLst/>
                <a:rect l="l" t="t" r="r" b="b"/>
                <a:pathLst>
                  <a:path w="11300" h="15457" extrusionOk="0">
                    <a:moveTo>
                      <a:pt x="5664" y="1"/>
                    </a:moveTo>
                    <a:lnTo>
                      <a:pt x="1" y="7980"/>
                    </a:lnTo>
                    <a:lnTo>
                      <a:pt x="3767" y="7980"/>
                    </a:lnTo>
                    <a:lnTo>
                      <a:pt x="3767" y="15457"/>
                    </a:lnTo>
                    <a:lnTo>
                      <a:pt x="7617" y="15457"/>
                    </a:lnTo>
                    <a:lnTo>
                      <a:pt x="7617" y="7924"/>
                    </a:lnTo>
                    <a:lnTo>
                      <a:pt x="11300" y="7924"/>
                    </a:lnTo>
                    <a:lnTo>
                      <a:pt x="566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79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پیشنهادات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81" name="TextBox 280"/>
          <p:cNvSpPr txBox="1"/>
          <p:nvPr/>
        </p:nvSpPr>
        <p:spPr>
          <a:xfrm>
            <a:off x="-98579" y="1788877"/>
            <a:ext cx="6393034" cy="22467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just" rtl="1">
              <a:lnSpc>
                <a:spcPct val="200000"/>
              </a:lnSpc>
              <a:buClr>
                <a:schemeClr val="tx1"/>
              </a:buClr>
              <a:buFont typeface="+mj-lt"/>
              <a:buAutoNum type="arabicPeriod"/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altLang="ko-KR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</a:p>
          <a:p>
            <a:pPr marL="342900" indent="-342900" algn="just" rtl="1">
              <a:lnSpc>
                <a:spcPct val="200000"/>
              </a:lnSpc>
              <a:buClr>
                <a:schemeClr val="tx1"/>
              </a:buClr>
              <a:buFont typeface="+mj-lt"/>
              <a:buAutoNum type="arabicPeriod"/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</a:t>
            </a:r>
          </a:p>
          <a:p>
            <a:pPr marL="342900" indent="-342900" algn="just" rtl="1">
              <a:lnSpc>
                <a:spcPct val="200000"/>
              </a:lnSpc>
              <a:buClr>
                <a:schemeClr val="tx1"/>
              </a:buClr>
              <a:buFont typeface="+mj-lt"/>
              <a:buAutoNum type="arabicPeriod"/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</a:t>
            </a:r>
          </a:p>
          <a:p>
            <a:pPr marL="342900" indent="-342900" algn="just" rtl="1">
              <a:lnSpc>
                <a:spcPct val="200000"/>
              </a:lnSpc>
              <a:buClr>
                <a:schemeClr val="tx1"/>
              </a:buClr>
              <a:buFont typeface="+mj-lt"/>
              <a:buAutoNum type="arabicPeriod"/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altLang="ko-KR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altLang="ko-KR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342900" indent="-342900" algn="just" rtl="1">
              <a:lnSpc>
                <a:spcPct val="200000"/>
              </a:lnSpc>
              <a:buClr>
                <a:schemeClr val="tx1"/>
              </a:buClr>
              <a:buFont typeface="+mj-lt"/>
              <a:buAutoNum type="arabicPeriod"/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</a:t>
            </a:r>
            <a:r>
              <a:rPr lang="fa-IR" altLang="ko-KR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چاپ</a:t>
            </a:r>
            <a:endParaRPr lang="fa-IR" altLang="ko-KR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78" name="Picture 27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750"/>
                                        <p:tgtEl>
                                          <p:spTgt spid="248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75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750" fill="hold"/>
                                        <p:tgtEl>
                                          <p:spTgt spid="24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75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9" grpId="0" build="p"/>
      <p:bldP spid="28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le 2"/>
          <p:cNvSpPr txBox="1">
            <a:spLocks/>
          </p:cNvSpPr>
          <p:nvPr/>
        </p:nvSpPr>
        <p:spPr>
          <a:xfrm>
            <a:off x="2099484" y="673073"/>
            <a:ext cx="4969627" cy="52072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عنوان پایان نامه:</a:t>
            </a:r>
          </a:p>
        </p:txBody>
      </p:sp>
      <p:sp>
        <p:nvSpPr>
          <p:cNvPr id="14" name="Rounded Rectangle 13"/>
          <p:cNvSpPr/>
          <p:nvPr/>
        </p:nvSpPr>
        <p:spPr>
          <a:xfrm>
            <a:off x="2095501" y="673073"/>
            <a:ext cx="4982070" cy="520724"/>
          </a:xfrm>
          <a:prstGeom prst="roundRect">
            <a:avLst>
              <a:gd name="adj" fmla="val 8843"/>
            </a:avLst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5" name="Title 2"/>
          <p:cNvSpPr txBox="1">
            <a:spLocks/>
          </p:cNvSpPr>
          <p:nvPr/>
        </p:nvSpPr>
        <p:spPr>
          <a:xfrm>
            <a:off x="2091024" y="1493103"/>
            <a:ext cx="4969627" cy="52072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نام و نام خانوادگی:</a:t>
            </a:r>
          </a:p>
        </p:txBody>
      </p:sp>
      <p:sp>
        <p:nvSpPr>
          <p:cNvPr id="16" name="Rounded Rectangle 15"/>
          <p:cNvSpPr/>
          <p:nvPr/>
        </p:nvSpPr>
        <p:spPr>
          <a:xfrm>
            <a:off x="2087041" y="1493103"/>
            <a:ext cx="4982070" cy="520724"/>
          </a:xfrm>
          <a:prstGeom prst="roundRect">
            <a:avLst>
              <a:gd name="adj" fmla="val 8843"/>
            </a:avLst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7" name="Title 2"/>
          <p:cNvSpPr txBox="1">
            <a:spLocks/>
          </p:cNvSpPr>
          <p:nvPr/>
        </p:nvSpPr>
        <p:spPr>
          <a:xfrm>
            <a:off x="2096897" y="2310591"/>
            <a:ext cx="4969627" cy="52072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استاد راهنما: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2092914" y="2310591"/>
            <a:ext cx="4982070" cy="520724"/>
          </a:xfrm>
          <a:prstGeom prst="roundRect">
            <a:avLst>
              <a:gd name="adj" fmla="val 8843"/>
            </a:avLst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9" name="Rounded Rectangle 18"/>
          <p:cNvSpPr/>
          <p:nvPr/>
        </p:nvSpPr>
        <p:spPr>
          <a:xfrm>
            <a:off x="2084454" y="3128079"/>
            <a:ext cx="4982070" cy="520724"/>
          </a:xfrm>
          <a:prstGeom prst="roundRect">
            <a:avLst>
              <a:gd name="adj" fmla="val 8843"/>
            </a:avLst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0" name="Rounded Rectangle 19"/>
          <p:cNvSpPr/>
          <p:nvPr/>
        </p:nvSpPr>
        <p:spPr>
          <a:xfrm>
            <a:off x="2075995" y="3945567"/>
            <a:ext cx="4982070" cy="520724"/>
          </a:xfrm>
          <a:prstGeom prst="roundRect">
            <a:avLst>
              <a:gd name="adj" fmla="val 8843"/>
            </a:avLst>
          </a:prstGeom>
          <a:noFill/>
          <a:ln w="317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1" name="Title 2"/>
          <p:cNvSpPr txBox="1">
            <a:spLocks/>
          </p:cNvSpPr>
          <p:nvPr/>
        </p:nvSpPr>
        <p:spPr>
          <a:xfrm>
            <a:off x="2095651" y="3160077"/>
            <a:ext cx="4969627" cy="52072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استاد مشاور:</a:t>
            </a:r>
          </a:p>
        </p:txBody>
      </p:sp>
      <p:sp>
        <p:nvSpPr>
          <p:cNvPr id="22" name="Title 2"/>
          <p:cNvSpPr txBox="1">
            <a:spLocks/>
          </p:cNvSpPr>
          <p:nvPr/>
        </p:nvSpPr>
        <p:spPr>
          <a:xfrm>
            <a:off x="2078732" y="3962235"/>
            <a:ext cx="4969627" cy="520724"/>
          </a:xfrm>
          <a:prstGeom prst="rect">
            <a:avLst/>
          </a:prstGeom>
        </p:spPr>
        <p:txBody>
          <a:bodyPr anchor="ctr"/>
          <a:lstStyle>
            <a:lvl1pPr algn="ctr" defTabSz="914400" rtl="0" eaLnBrk="1" latinLnBrk="1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r"/>
            <a:r>
              <a:rPr lang="fa-IR" sz="1600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تاریخ ارائه: تابستان 1400</a:t>
            </a:r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 animBg="1"/>
      <p:bldP spid="21" grpId="0"/>
      <p:bldP spid="2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oogle Shape;2898;p44"/>
          <p:cNvGrpSpPr/>
          <p:nvPr/>
        </p:nvGrpSpPr>
        <p:grpSpPr>
          <a:xfrm>
            <a:off x="81865" y="1159162"/>
            <a:ext cx="4067622" cy="3865867"/>
            <a:chOff x="5199975" y="1097500"/>
            <a:chExt cx="3781724" cy="3594150"/>
          </a:xfrm>
        </p:grpSpPr>
        <p:sp>
          <p:nvSpPr>
            <p:cNvPr id="5" name="Google Shape;2899;p44"/>
            <p:cNvSpPr/>
            <p:nvPr/>
          </p:nvSpPr>
          <p:spPr>
            <a:xfrm>
              <a:off x="5533009" y="1699984"/>
              <a:ext cx="213409" cy="457502"/>
            </a:xfrm>
            <a:custGeom>
              <a:avLst/>
              <a:gdLst/>
              <a:ahLst/>
              <a:cxnLst/>
              <a:rect l="l" t="t" r="r" b="b"/>
              <a:pathLst>
                <a:path w="6197" h="13285" extrusionOk="0">
                  <a:moveTo>
                    <a:pt x="1" y="0"/>
                  </a:moveTo>
                  <a:lnTo>
                    <a:pt x="1" y="13284"/>
                  </a:lnTo>
                  <a:lnTo>
                    <a:pt x="6197" y="13284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2900;p44"/>
            <p:cNvSpPr/>
            <p:nvPr/>
          </p:nvSpPr>
          <p:spPr>
            <a:xfrm>
              <a:off x="5755433" y="2189324"/>
              <a:ext cx="262620" cy="442143"/>
            </a:xfrm>
            <a:custGeom>
              <a:avLst/>
              <a:gdLst/>
              <a:ahLst/>
              <a:cxnLst/>
              <a:rect l="l" t="t" r="r" b="b"/>
              <a:pathLst>
                <a:path w="7626" h="12839" extrusionOk="0">
                  <a:moveTo>
                    <a:pt x="1" y="0"/>
                  </a:moveTo>
                  <a:lnTo>
                    <a:pt x="1" y="12839"/>
                  </a:lnTo>
                  <a:lnTo>
                    <a:pt x="7626" y="12839"/>
                  </a:lnTo>
                  <a:lnTo>
                    <a:pt x="7626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901;p44"/>
            <p:cNvSpPr/>
            <p:nvPr/>
          </p:nvSpPr>
          <p:spPr>
            <a:xfrm>
              <a:off x="6049898" y="1277175"/>
              <a:ext cx="489013" cy="414972"/>
            </a:xfrm>
            <a:custGeom>
              <a:avLst/>
              <a:gdLst/>
              <a:ahLst/>
              <a:cxnLst/>
              <a:rect l="l" t="t" r="r" b="b"/>
              <a:pathLst>
                <a:path w="14200" h="12050" extrusionOk="0">
                  <a:moveTo>
                    <a:pt x="1" y="0"/>
                  </a:moveTo>
                  <a:lnTo>
                    <a:pt x="1" y="12050"/>
                  </a:lnTo>
                  <a:lnTo>
                    <a:pt x="7237" y="12050"/>
                  </a:lnTo>
                  <a:lnTo>
                    <a:pt x="7237" y="263"/>
                  </a:lnTo>
                  <a:lnTo>
                    <a:pt x="7500" y="263"/>
                  </a:lnTo>
                  <a:lnTo>
                    <a:pt x="7500" y="12050"/>
                  </a:lnTo>
                  <a:lnTo>
                    <a:pt x="14199" y="12050"/>
                  </a:lnTo>
                  <a:lnTo>
                    <a:pt x="14199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902;p44"/>
            <p:cNvSpPr/>
            <p:nvPr/>
          </p:nvSpPr>
          <p:spPr>
            <a:xfrm>
              <a:off x="5533009" y="2189324"/>
              <a:ext cx="213409" cy="442143"/>
            </a:xfrm>
            <a:custGeom>
              <a:avLst/>
              <a:gdLst/>
              <a:ahLst/>
              <a:cxnLst/>
              <a:rect l="l" t="t" r="r" b="b"/>
              <a:pathLst>
                <a:path w="6197" h="12839" extrusionOk="0">
                  <a:moveTo>
                    <a:pt x="1" y="0"/>
                  </a:moveTo>
                  <a:lnTo>
                    <a:pt x="1" y="12839"/>
                  </a:lnTo>
                  <a:lnTo>
                    <a:pt x="6197" y="12839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903;p44"/>
            <p:cNvSpPr/>
            <p:nvPr/>
          </p:nvSpPr>
          <p:spPr>
            <a:xfrm>
              <a:off x="6308170" y="2189324"/>
              <a:ext cx="230731" cy="442143"/>
            </a:xfrm>
            <a:custGeom>
              <a:avLst/>
              <a:gdLst/>
              <a:ahLst/>
              <a:cxnLst/>
              <a:rect l="l" t="t" r="r" b="b"/>
              <a:pathLst>
                <a:path w="6700" h="12839" extrusionOk="0">
                  <a:moveTo>
                    <a:pt x="0" y="0"/>
                  </a:moveTo>
                  <a:lnTo>
                    <a:pt x="0" y="12839"/>
                  </a:lnTo>
                  <a:lnTo>
                    <a:pt x="6699" y="12839"/>
                  </a:lnTo>
                  <a:lnTo>
                    <a:pt x="6699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904;p44"/>
            <p:cNvSpPr/>
            <p:nvPr/>
          </p:nvSpPr>
          <p:spPr>
            <a:xfrm>
              <a:off x="5755433" y="1699984"/>
              <a:ext cx="262620" cy="457502"/>
            </a:xfrm>
            <a:custGeom>
              <a:avLst/>
              <a:gdLst/>
              <a:ahLst/>
              <a:cxnLst/>
              <a:rect l="l" t="t" r="r" b="b"/>
              <a:pathLst>
                <a:path w="7626" h="13285" extrusionOk="0">
                  <a:moveTo>
                    <a:pt x="1" y="0"/>
                  </a:moveTo>
                  <a:lnTo>
                    <a:pt x="1" y="13284"/>
                  </a:lnTo>
                  <a:lnTo>
                    <a:pt x="7626" y="13284"/>
                  </a:lnTo>
                  <a:lnTo>
                    <a:pt x="7626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905;p44"/>
            <p:cNvSpPr/>
            <p:nvPr/>
          </p:nvSpPr>
          <p:spPr>
            <a:xfrm>
              <a:off x="6308170" y="1699984"/>
              <a:ext cx="230731" cy="457502"/>
            </a:xfrm>
            <a:custGeom>
              <a:avLst/>
              <a:gdLst/>
              <a:ahLst/>
              <a:cxnLst/>
              <a:rect l="l" t="t" r="r" b="b"/>
              <a:pathLst>
                <a:path w="6700" h="13285" extrusionOk="0">
                  <a:moveTo>
                    <a:pt x="0" y="0"/>
                  </a:moveTo>
                  <a:lnTo>
                    <a:pt x="0" y="13284"/>
                  </a:lnTo>
                  <a:lnTo>
                    <a:pt x="6699" y="13284"/>
                  </a:lnTo>
                  <a:lnTo>
                    <a:pt x="6699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906;p44"/>
            <p:cNvSpPr/>
            <p:nvPr/>
          </p:nvSpPr>
          <p:spPr>
            <a:xfrm>
              <a:off x="5533009" y="2639304"/>
              <a:ext cx="213409" cy="398063"/>
            </a:xfrm>
            <a:custGeom>
              <a:avLst/>
              <a:gdLst/>
              <a:ahLst/>
              <a:cxnLst/>
              <a:rect l="l" t="t" r="r" b="b"/>
              <a:pathLst>
                <a:path w="6197" h="11559" extrusionOk="0">
                  <a:moveTo>
                    <a:pt x="1" y="0"/>
                  </a:moveTo>
                  <a:lnTo>
                    <a:pt x="1" y="11558"/>
                  </a:lnTo>
                  <a:lnTo>
                    <a:pt x="6197" y="11558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907;p44"/>
            <p:cNvSpPr/>
            <p:nvPr/>
          </p:nvSpPr>
          <p:spPr>
            <a:xfrm>
              <a:off x="5533009" y="1277175"/>
              <a:ext cx="485052" cy="414972"/>
            </a:xfrm>
            <a:custGeom>
              <a:avLst/>
              <a:gdLst/>
              <a:ahLst/>
              <a:cxnLst/>
              <a:rect l="l" t="t" r="r" b="b"/>
              <a:pathLst>
                <a:path w="14085" h="12050" extrusionOk="0">
                  <a:moveTo>
                    <a:pt x="1" y="0"/>
                  </a:moveTo>
                  <a:lnTo>
                    <a:pt x="1" y="12050"/>
                  </a:lnTo>
                  <a:lnTo>
                    <a:pt x="6197" y="12050"/>
                  </a:lnTo>
                  <a:lnTo>
                    <a:pt x="6197" y="263"/>
                  </a:lnTo>
                  <a:lnTo>
                    <a:pt x="6460" y="263"/>
                  </a:lnTo>
                  <a:lnTo>
                    <a:pt x="6460" y="12050"/>
                  </a:lnTo>
                  <a:lnTo>
                    <a:pt x="14085" y="12050"/>
                  </a:lnTo>
                  <a:lnTo>
                    <a:pt x="14085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908;p44"/>
            <p:cNvSpPr/>
            <p:nvPr/>
          </p:nvSpPr>
          <p:spPr>
            <a:xfrm>
              <a:off x="5755433" y="2639304"/>
              <a:ext cx="262620" cy="398063"/>
            </a:xfrm>
            <a:custGeom>
              <a:avLst/>
              <a:gdLst/>
              <a:ahLst/>
              <a:cxnLst/>
              <a:rect l="l" t="t" r="r" b="b"/>
              <a:pathLst>
                <a:path w="7626" h="11559" extrusionOk="0">
                  <a:moveTo>
                    <a:pt x="1" y="0"/>
                  </a:moveTo>
                  <a:lnTo>
                    <a:pt x="1" y="11558"/>
                  </a:lnTo>
                  <a:lnTo>
                    <a:pt x="7626" y="11558"/>
                  </a:lnTo>
                  <a:lnTo>
                    <a:pt x="7626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909;p44"/>
            <p:cNvSpPr/>
            <p:nvPr/>
          </p:nvSpPr>
          <p:spPr>
            <a:xfrm>
              <a:off x="6308170" y="2639304"/>
              <a:ext cx="230731" cy="398063"/>
            </a:xfrm>
            <a:custGeom>
              <a:avLst/>
              <a:gdLst/>
              <a:ahLst/>
              <a:cxnLst/>
              <a:rect l="l" t="t" r="r" b="b"/>
              <a:pathLst>
                <a:path w="6700" h="11559" extrusionOk="0">
                  <a:moveTo>
                    <a:pt x="0" y="0"/>
                  </a:moveTo>
                  <a:lnTo>
                    <a:pt x="0" y="11558"/>
                  </a:lnTo>
                  <a:lnTo>
                    <a:pt x="6699" y="11558"/>
                  </a:lnTo>
                  <a:lnTo>
                    <a:pt x="6699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910;p44"/>
            <p:cNvSpPr/>
            <p:nvPr/>
          </p:nvSpPr>
          <p:spPr>
            <a:xfrm>
              <a:off x="6049898" y="1699984"/>
              <a:ext cx="249259" cy="457502"/>
            </a:xfrm>
            <a:custGeom>
              <a:avLst/>
              <a:gdLst/>
              <a:ahLst/>
              <a:cxnLst/>
              <a:rect l="l" t="t" r="r" b="b"/>
              <a:pathLst>
                <a:path w="7238" h="13285" extrusionOk="0">
                  <a:moveTo>
                    <a:pt x="1" y="0"/>
                  </a:moveTo>
                  <a:lnTo>
                    <a:pt x="1" y="13284"/>
                  </a:lnTo>
                  <a:lnTo>
                    <a:pt x="7237" y="13284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911;p44"/>
            <p:cNvSpPr/>
            <p:nvPr/>
          </p:nvSpPr>
          <p:spPr>
            <a:xfrm>
              <a:off x="6049898" y="2639304"/>
              <a:ext cx="249259" cy="398063"/>
            </a:xfrm>
            <a:custGeom>
              <a:avLst/>
              <a:gdLst/>
              <a:ahLst/>
              <a:cxnLst/>
              <a:rect l="l" t="t" r="r" b="b"/>
              <a:pathLst>
                <a:path w="7238" h="11559" extrusionOk="0">
                  <a:moveTo>
                    <a:pt x="1" y="0"/>
                  </a:moveTo>
                  <a:lnTo>
                    <a:pt x="1" y="11558"/>
                  </a:lnTo>
                  <a:lnTo>
                    <a:pt x="7237" y="11558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912;p44"/>
            <p:cNvSpPr/>
            <p:nvPr/>
          </p:nvSpPr>
          <p:spPr>
            <a:xfrm>
              <a:off x="6049898" y="2189324"/>
              <a:ext cx="249259" cy="442143"/>
            </a:xfrm>
            <a:custGeom>
              <a:avLst/>
              <a:gdLst/>
              <a:ahLst/>
              <a:cxnLst/>
              <a:rect l="l" t="t" r="r" b="b"/>
              <a:pathLst>
                <a:path w="7238" h="12839" extrusionOk="0">
                  <a:moveTo>
                    <a:pt x="1" y="0"/>
                  </a:moveTo>
                  <a:lnTo>
                    <a:pt x="1" y="12839"/>
                  </a:lnTo>
                  <a:lnTo>
                    <a:pt x="7237" y="12839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913;p44"/>
            <p:cNvSpPr/>
            <p:nvPr/>
          </p:nvSpPr>
          <p:spPr>
            <a:xfrm>
              <a:off x="7956499" y="1681079"/>
              <a:ext cx="213409" cy="457502"/>
            </a:xfrm>
            <a:custGeom>
              <a:avLst/>
              <a:gdLst/>
              <a:ahLst/>
              <a:cxnLst/>
              <a:rect l="l" t="t" r="r" b="b"/>
              <a:pathLst>
                <a:path w="6197" h="13285" extrusionOk="0">
                  <a:moveTo>
                    <a:pt x="0" y="1"/>
                  </a:moveTo>
                  <a:lnTo>
                    <a:pt x="0" y="13285"/>
                  </a:lnTo>
                  <a:lnTo>
                    <a:pt x="6197" y="13285"/>
                  </a:lnTo>
                  <a:lnTo>
                    <a:pt x="6197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914;p44"/>
            <p:cNvSpPr/>
            <p:nvPr/>
          </p:nvSpPr>
          <p:spPr>
            <a:xfrm>
              <a:off x="8178923" y="2170419"/>
              <a:ext cx="262620" cy="442143"/>
            </a:xfrm>
            <a:custGeom>
              <a:avLst/>
              <a:gdLst/>
              <a:ahLst/>
              <a:cxnLst/>
              <a:rect l="l" t="t" r="r" b="b"/>
              <a:pathLst>
                <a:path w="7626" h="12839" extrusionOk="0">
                  <a:moveTo>
                    <a:pt x="1" y="1"/>
                  </a:moveTo>
                  <a:lnTo>
                    <a:pt x="1" y="12839"/>
                  </a:lnTo>
                  <a:lnTo>
                    <a:pt x="7626" y="12839"/>
                  </a:lnTo>
                  <a:lnTo>
                    <a:pt x="7626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915;p44"/>
            <p:cNvSpPr/>
            <p:nvPr/>
          </p:nvSpPr>
          <p:spPr>
            <a:xfrm>
              <a:off x="8473388" y="1258269"/>
              <a:ext cx="489013" cy="414972"/>
            </a:xfrm>
            <a:custGeom>
              <a:avLst/>
              <a:gdLst/>
              <a:ahLst/>
              <a:cxnLst/>
              <a:rect l="l" t="t" r="r" b="b"/>
              <a:pathLst>
                <a:path w="14200" h="12050" extrusionOk="0">
                  <a:moveTo>
                    <a:pt x="1" y="1"/>
                  </a:moveTo>
                  <a:lnTo>
                    <a:pt x="1" y="12050"/>
                  </a:lnTo>
                  <a:lnTo>
                    <a:pt x="7237" y="12050"/>
                  </a:lnTo>
                  <a:lnTo>
                    <a:pt x="7237" y="263"/>
                  </a:lnTo>
                  <a:lnTo>
                    <a:pt x="7500" y="263"/>
                  </a:lnTo>
                  <a:lnTo>
                    <a:pt x="7500" y="12050"/>
                  </a:lnTo>
                  <a:lnTo>
                    <a:pt x="14199" y="12050"/>
                  </a:lnTo>
                  <a:lnTo>
                    <a:pt x="14199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916;p44"/>
            <p:cNvSpPr/>
            <p:nvPr/>
          </p:nvSpPr>
          <p:spPr>
            <a:xfrm>
              <a:off x="7956086" y="2170419"/>
              <a:ext cx="213822" cy="442143"/>
            </a:xfrm>
            <a:custGeom>
              <a:avLst/>
              <a:gdLst/>
              <a:ahLst/>
              <a:cxnLst/>
              <a:rect l="l" t="t" r="r" b="b"/>
              <a:pathLst>
                <a:path w="6209" h="12839" extrusionOk="0">
                  <a:moveTo>
                    <a:pt x="1" y="1"/>
                  </a:moveTo>
                  <a:lnTo>
                    <a:pt x="1" y="12839"/>
                  </a:lnTo>
                  <a:lnTo>
                    <a:pt x="6209" y="12839"/>
                  </a:lnTo>
                  <a:lnTo>
                    <a:pt x="6209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917;p44"/>
            <p:cNvSpPr/>
            <p:nvPr/>
          </p:nvSpPr>
          <p:spPr>
            <a:xfrm>
              <a:off x="8731661" y="2170419"/>
              <a:ext cx="230731" cy="442143"/>
            </a:xfrm>
            <a:custGeom>
              <a:avLst/>
              <a:gdLst/>
              <a:ahLst/>
              <a:cxnLst/>
              <a:rect l="l" t="t" r="r" b="b"/>
              <a:pathLst>
                <a:path w="6700" h="12839" extrusionOk="0">
                  <a:moveTo>
                    <a:pt x="0" y="1"/>
                  </a:moveTo>
                  <a:lnTo>
                    <a:pt x="0" y="12839"/>
                  </a:lnTo>
                  <a:lnTo>
                    <a:pt x="6699" y="12839"/>
                  </a:lnTo>
                  <a:lnTo>
                    <a:pt x="6699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918;p44"/>
            <p:cNvSpPr/>
            <p:nvPr/>
          </p:nvSpPr>
          <p:spPr>
            <a:xfrm>
              <a:off x="8178923" y="1681079"/>
              <a:ext cx="262620" cy="457502"/>
            </a:xfrm>
            <a:custGeom>
              <a:avLst/>
              <a:gdLst/>
              <a:ahLst/>
              <a:cxnLst/>
              <a:rect l="l" t="t" r="r" b="b"/>
              <a:pathLst>
                <a:path w="7626" h="13285" extrusionOk="0">
                  <a:moveTo>
                    <a:pt x="1" y="1"/>
                  </a:moveTo>
                  <a:lnTo>
                    <a:pt x="1" y="13285"/>
                  </a:lnTo>
                  <a:lnTo>
                    <a:pt x="7626" y="13285"/>
                  </a:lnTo>
                  <a:lnTo>
                    <a:pt x="7626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919;p44"/>
            <p:cNvSpPr/>
            <p:nvPr/>
          </p:nvSpPr>
          <p:spPr>
            <a:xfrm>
              <a:off x="8731661" y="1681079"/>
              <a:ext cx="230731" cy="457502"/>
            </a:xfrm>
            <a:custGeom>
              <a:avLst/>
              <a:gdLst/>
              <a:ahLst/>
              <a:cxnLst/>
              <a:rect l="l" t="t" r="r" b="b"/>
              <a:pathLst>
                <a:path w="6700" h="13285" extrusionOk="0">
                  <a:moveTo>
                    <a:pt x="0" y="1"/>
                  </a:moveTo>
                  <a:lnTo>
                    <a:pt x="0" y="13285"/>
                  </a:lnTo>
                  <a:lnTo>
                    <a:pt x="6699" y="13285"/>
                  </a:lnTo>
                  <a:lnTo>
                    <a:pt x="6699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920;p44"/>
            <p:cNvSpPr/>
            <p:nvPr/>
          </p:nvSpPr>
          <p:spPr>
            <a:xfrm>
              <a:off x="7956086" y="2620019"/>
              <a:ext cx="213822" cy="398442"/>
            </a:xfrm>
            <a:custGeom>
              <a:avLst/>
              <a:gdLst/>
              <a:ahLst/>
              <a:cxnLst/>
              <a:rect l="l" t="t" r="r" b="b"/>
              <a:pathLst>
                <a:path w="6209" h="11570" extrusionOk="0">
                  <a:moveTo>
                    <a:pt x="1" y="0"/>
                  </a:moveTo>
                  <a:lnTo>
                    <a:pt x="1" y="11569"/>
                  </a:lnTo>
                  <a:lnTo>
                    <a:pt x="6209" y="11569"/>
                  </a:lnTo>
                  <a:lnTo>
                    <a:pt x="6209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921;p44"/>
            <p:cNvSpPr/>
            <p:nvPr/>
          </p:nvSpPr>
          <p:spPr>
            <a:xfrm>
              <a:off x="7956499" y="1258269"/>
              <a:ext cx="485052" cy="414972"/>
            </a:xfrm>
            <a:custGeom>
              <a:avLst/>
              <a:gdLst/>
              <a:ahLst/>
              <a:cxnLst/>
              <a:rect l="l" t="t" r="r" b="b"/>
              <a:pathLst>
                <a:path w="14085" h="12050" extrusionOk="0">
                  <a:moveTo>
                    <a:pt x="0" y="1"/>
                  </a:moveTo>
                  <a:lnTo>
                    <a:pt x="0" y="12050"/>
                  </a:lnTo>
                  <a:lnTo>
                    <a:pt x="6197" y="12050"/>
                  </a:lnTo>
                  <a:lnTo>
                    <a:pt x="6197" y="263"/>
                  </a:lnTo>
                  <a:lnTo>
                    <a:pt x="6460" y="263"/>
                  </a:lnTo>
                  <a:lnTo>
                    <a:pt x="6460" y="12050"/>
                  </a:lnTo>
                  <a:lnTo>
                    <a:pt x="14085" y="12050"/>
                  </a:lnTo>
                  <a:lnTo>
                    <a:pt x="14085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922;p44"/>
            <p:cNvSpPr/>
            <p:nvPr/>
          </p:nvSpPr>
          <p:spPr>
            <a:xfrm>
              <a:off x="8178923" y="2620019"/>
              <a:ext cx="262620" cy="398442"/>
            </a:xfrm>
            <a:custGeom>
              <a:avLst/>
              <a:gdLst/>
              <a:ahLst/>
              <a:cxnLst/>
              <a:rect l="l" t="t" r="r" b="b"/>
              <a:pathLst>
                <a:path w="7626" h="11570" extrusionOk="0">
                  <a:moveTo>
                    <a:pt x="1" y="0"/>
                  </a:moveTo>
                  <a:lnTo>
                    <a:pt x="1" y="11569"/>
                  </a:lnTo>
                  <a:lnTo>
                    <a:pt x="7626" y="11569"/>
                  </a:lnTo>
                  <a:lnTo>
                    <a:pt x="7626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3;p44"/>
            <p:cNvSpPr/>
            <p:nvPr/>
          </p:nvSpPr>
          <p:spPr>
            <a:xfrm>
              <a:off x="8731661" y="2620019"/>
              <a:ext cx="230731" cy="398442"/>
            </a:xfrm>
            <a:custGeom>
              <a:avLst/>
              <a:gdLst/>
              <a:ahLst/>
              <a:cxnLst/>
              <a:rect l="l" t="t" r="r" b="b"/>
              <a:pathLst>
                <a:path w="6700" h="11570" extrusionOk="0">
                  <a:moveTo>
                    <a:pt x="0" y="0"/>
                  </a:moveTo>
                  <a:lnTo>
                    <a:pt x="0" y="11569"/>
                  </a:lnTo>
                  <a:lnTo>
                    <a:pt x="6699" y="11569"/>
                  </a:lnTo>
                  <a:lnTo>
                    <a:pt x="6699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24;p44"/>
            <p:cNvSpPr/>
            <p:nvPr/>
          </p:nvSpPr>
          <p:spPr>
            <a:xfrm>
              <a:off x="8473388" y="1681079"/>
              <a:ext cx="249259" cy="457502"/>
            </a:xfrm>
            <a:custGeom>
              <a:avLst/>
              <a:gdLst/>
              <a:ahLst/>
              <a:cxnLst/>
              <a:rect l="l" t="t" r="r" b="b"/>
              <a:pathLst>
                <a:path w="7238" h="13285" extrusionOk="0">
                  <a:moveTo>
                    <a:pt x="1" y="1"/>
                  </a:moveTo>
                  <a:lnTo>
                    <a:pt x="1" y="13285"/>
                  </a:lnTo>
                  <a:lnTo>
                    <a:pt x="7237" y="13285"/>
                  </a:lnTo>
                  <a:lnTo>
                    <a:pt x="7237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25;p44"/>
            <p:cNvSpPr/>
            <p:nvPr/>
          </p:nvSpPr>
          <p:spPr>
            <a:xfrm>
              <a:off x="8473388" y="2620019"/>
              <a:ext cx="249259" cy="398442"/>
            </a:xfrm>
            <a:custGeom>
              <a:avLst/>
              <a:gdLst/>
              <a:ahLst/>
              <a:cxnLst/>
              <a:rect l="l" t="t" r="r" b="b"/>
              <a:pathLst>
                <a:path w="7238" h="11570" extrusionOk="0">
                  <a:moveTo>
                    <a:pt x="1" y="0"/>
                  </a:moveTo>
                  <a:lnTo>
                    <a:pt x="1" y="11569"/>
                  </a:lnTo>
                  <a:lnTo>
                    <a:pt x="7237" y="11569"/>
                  </a:lnTo>
                  <a:lnTo>
                    <a:pt x="7237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26;p44"/>
            <p:cNvSpPr/>
            <p:nvPr/>
          </p:nvSpPr>
          <p:spPr>
            <a:xfrm>
              <a:off x="8473388" y="2170419"/>
              <a:ext cx="249259" cy="442143"/>
            </a:xfrm>
            <a:custGeom>
              <a:avLst/>
              <a:gdLst/>
              <a:ahLst/>
              <a:cxnLst/>
              <a:rect l="l" t="t" r="r" b="b"/>
              <a:pathLst>
                <a:path w="7238" h="12839" extrusionOk="0">
                  <a:moveTo>
                    <a:pt x="1" y="1"/>
                  </a:moveTo>
                  <a:lnTo>
                    <a:pt x="1" y="12839"/>
                  </a:lnTo>
                  <a:lnTo>
                    <a:pt x="7237" y="12839"/>
                  </a:lnTo>
                  <a:lnTo>
                    <a:pt x="7237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27;p44"/>
            <p:cNvSpPr/>
            <p:nvPr/>
          </p:nvSpPr>
          <p:spPr>
            <a:xfrm>
              <a:off x="8127338" y="4407712"/>
              <a:ext cx="825605" cy="268509"/>
            </a:xfrm>
            <a:custGeom>
              <a:avLst/>
              <a:gdLst/>
              <a:ahLst/>
              <a:cxnLst/>
              <a:rect l="l" t="t" r="r" b="b"/>
              <a:pathLst>
                <a:path w="23974" h="7797" extrusionOk="0">
                  <a:moveTo>
                    <a:pt x="1" y="0"/>
                  </a:moveTo>
                  <a:lnTo>
                    <a:pt x="1" y="7797"/>
                  </a:lnTo>
                  <a:lnTo>
                    <a:pt x="23974" y="7797"/>
                  </a:lnTo>
                  <a:lnTo>
                    <a:pt x="23974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28;p44"/>
            <p:cNvSpPr/>
            <p:nvPr/>
          </p:nvSpPr>
          <p:spPr>
            <a:xfrm>
              <a:off x="8092695" y="4332916"/>
              <a:ext cx="889004" cy="74833"/>
            </a:xfrm>
            <a:custGeom>
              <a:avLst/>
              <a:gdLst/>
              <a:ahLst/>
              <a:cxnLst/>
              <a:rect l="l" t="t" r="r" b="b"/>
              <a:pathLst>
                <a:path w="25815" h="2173" extrusionOk="0">
                  <a:moveTo>
                    <a:pt x="1" y="0"/>
                  </a:moveTo>
                  <a:lnTo>
                    <a:pt x="1" y="2172"/>
                  </a:lnTo>
                  <a:lnTo>
                    <a:pt x="25815" y="2172"/>
                  </a:lnTo>
                  <a:lnTo>
                    <a:pt x="25815" y="0"/>
                  </a:lnTo>
                  <a:close/>
                </a:path>
              </a:pathLst>
            </a:custGeom>
            <a:solidFill>
              <a:srgbClr val="6797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29;p44"/>
            <p:cNvSpPr/>
            <p:nvPr/>
          </p:nvSpPr>
          <p:spPr>
            <a:xfrm>
              <a:off x="8519843" y="4332916"/>
              <a:ext cx="461841" cy="343307"/>
            </a:xfrm>
            <a:custGeom>
              <a:avLst/>
              <a:gdLst/>
              <a:ahLst/>
              <a:cxnLst/>
              <a:rect l="l" t="t" r="r" b="b"/>
              <a:pathLst>
                <a:path w="13411" h="9969" extrusionOk="0">
                  <a:moveTo>
                    <a:pt x="1" y="0"/>
                  </a:moveTo>
                  <a:lnTo>
                    <a:pt x="1" y="1978"/>
                  </a:lnTo>
                  <a:lnTo>
                    <a:pt x="504" y="9969"/>
                  </a:lnTo>
                  <a:lnTo>
                    <a:pt x="12576" y="9969"/>
                  </a:lnTo>
                  <a:lnTo>
                    <a:pt x="12576" y="2172"/>
                  </a:lnTo>
                  <a:lnTo>
                    <a:pt x="13411" y="2172"/>
                  </a:lnTo>
                  <a:lnTo>
                    <a:pt x="134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30;p44"/>
            <p:cNvSpPr/>
            <p:nvPr/>
          </p:nvSpPr>
          <p:spPr>
            <a:xfrm>
              <a:off x="8242699" y="4450999"/>
              <a:ext cx="167745" cy="40602"/>
            </a:xfrm>
            <a:custGeom>
              <a:avLst/>
              <a:gdLst/>
              <a:ahLst/>
              <a:cxnLst/>
              <a:rect l="l" t="t" r="r" b="b"/>
              <a:pathLst>
                <a:path w="4871" h="1179" extrusionOk="0">
                  <a:moveTo>
                    <a:pt x="1" y="1"/>
                  </a:moveTo>
                  <a:lnTo>
                    <a:pt x="1" y="1178"/>
                  </a:lnTo>
                  <a:lnTo>
                    <a:pt x="4871" y="1178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2931;p44"/>
            <p:cNvSpPr/>
            <p:nvPr/>
          </p:nvSpPr>
          <p:spPr>
            <a:xfrm>
              <a:off x="8221452" y="4541945"/>
              <a:ext cx="214993" cy="85474"/>
            </a:xfrm>
            <a:custGeom>
              <a:avLst/>
              <a:gdLst/>
              <a:ahLst/>
              <a:cxnLst/>
              <a:rect l="l" t="t" r="r" b="b"/>
              <a:pathLst>
                <a:path w="6243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6242" y="2481"/>
                  </a:lnTo>
                  <a:lnTo>
                    <a:pt x="62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2932;p44"/>
            <p:cNvSpPr/>
            <p:nvPr/>
          </p:nvSpPr>
          <p:spPr>
            <a:xfrm>
              <a:off x="8330099" y="3935280"/>
              <a:ext cx="364590" cy="130346"/>
            </a:xfrm>
            <a:custGeom>
              <a:avLst/>
              <a:gdLst/>
              <a:ahLst/>
              <a:cxnLst/>
              <a:rect l="l" t="t" r="r" b="b"/>
              <a:pathLst>
                <a:path w="10587" h="3785" extrusionOk="0">
                  <a:moveTo>
                    <a:pt x="0" y="1"/>
                  </a:moveTo>
                  <a:lnTo>
                    <a:pt x="35" y="2939"/>
                  </a:lnTo>
                  <a:lnTo>
                    <a:pt x="10587" y="3785"/>
                  </a:lnTo>
                  <a:lnTo>
                    <a:pt x="10266" y="88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2933;p44"/>
            <p:cNvSpPr/>
            <p:nvPr/>
          </p:nvSpPr>
          <p:spPr>
            <a:xfrm>
              <a:off x="8406065" y="3980943"/>
              <a:ext cx="222466" cy="37055"/>
            </a:xfrm>
            <a:custGeom>
              <a:avLst/>
              <a:gdLst/>
              <a:ahLst/>
              <a:cxnLst/>
              <a:rect l="l" t="t" r="r" b="b"/>
              <a:pathLst>
                <a:path w="6460" h="1076" extrusionOk="0">
                  <a:moveTo>
                    <a:pt x="47" y="1"/>
                  </a:moveTo>
                  <a:lnTo>
                    <a:pt x="1" y="527"/>
                  </a:lnTo>
                  <a:lnTo>
                    <a:pt x="6414" y="1075"/>
                  </a:lnTo>
                  <a:lnTo>
                    <a:pt x="6460" y="55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934;p44"/>
            <p:cNvSpPr/>
            <p:nvPr/>
          </p:nvSpPr>
          <p:spPr>
            <a:xfrm>
              <a:off x="8289154" y="3839616"/>
              <a:ext cx="362214" cy="124457"/>
            </a:xfrm>
            <a:custGeom>
              <a:avLst/>
              <a:gdLst/>
              <a:ahLst/>
              <a:cxnLst/>
              <a:rect l="l" t="t" r="r" b="b"/>
              <a:pathLst>
                <a:path w="10518" h="3614" extrusionOk="0">
                  <a:moveTo>
                    <a:pt x="1" y="1"/>
                  </a:moveTo>
                  <a:lnTo>
                    <a:pt x="1" y="2927"/>
                  </a:lnTo>
                  <a:lnTo>
                    <a:pt x="10518" y="3613"/>
                  </a:lnTo>
                  <a:lnTo>
                    <a:pt x="10518" y="3613"/>
                  </a:lnTo>
                  <a:lnTo>
                    <a:pt x="10255" y="99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935;p44"/>
            <p:cNvSpPr/>
            <p:nvPr/>
          </p:nvSpPr>
          <p:spPr>
            <a:xfrm>
              <a:off x="8288775" y="3853391"/>
              <a:ext cx="344513" cy="93360"/>
            </a:xfrm>
            <a:custGeom>
              <a:avLst/>
              <a:gdLst/>
              <a:ahLst/>
              <a:cxnLst/>
              <a:rect l="l" t="t" r="r" b="b"/>
              <a:pathLst>
                <a:path w="10004" h="2711" extrusionOk="0">
                  <a:moveTo>
                    <a:pt x="12" y="1"/>
                  </a:moveTo>
                  <a:lnTo>
                    <a:pt x="0" y="1979"/>
                  </a:lnTo>
                  <a:lnTo>
                    <a:pt x="10003" y="2710"/>
                  </a:lnTo>
                  <a:lnTo>
                    <a:pt x="9832" y="892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936;p44"/>
            <p:cNvSpPr/>
            <p:nvPr/>
          </p:nvSpPr>
          <p:spPr>
            <a:xfrm>
              <a:off x="8291909" y="3878219"/>
              <a:ext cx="315000" cy="32165"/>
            </a:xfrm>
            <a:custGeom>
              <a:avLst/>
              <a:gdLst/>
              <a:ahLst/>
              <a:cxnLst/>
              <a:rect l="l" t="t" r="r" b="b"/>
              <a:pathLst>
                <a:path w="9147" h="934" extrusionOk="0">
                  <a:moveTo>
                    <a:pt x="1" y="0"/>
                  </a:moveTo>
                  <a:cubicBezTo>
                    <a:pt x="115" y="34"/>
                    <a:pt x="241" y="57"/>
                    <a:pt x="355" y="69"/>
                  </a:cubicBezTo>
                  <a:lnTo>
                    <a:pt x="1338" y="183"/>
                  </a:lnTo>
                  <a:cubicBezTo>
                    <a:pt x="2161" y="286"/>
                    <a:pt x="3304" y="412"/>
                    <a:pt x="4573" y="537"/>
                  </a:cubicBezTo>
                  <a:cubicBezTo>
                    <a:pt x="5831" y="663"/>
                    <a:pt x="6974" y="766"/>
                    <a:pt x="7809" y="846"/>
                  </a:cubicBezTo>
                  <a:lnTo>
                    <a:pt x="8792" y="915"/>
                  </a:lnTo>
                  <a:cubicBezTo>
                    <a:pt x="8859" y="928"/>
                    <a:pt x="8930" y="934"/>
                    <a:pt x="9000" y="934"/>
                  </a:cubicBezTo>
                  <a:cubicBezTo>
                    <a:pt x="9050" y="934"/>
                    <a:pt x="9099" y="931"/>
                    <a:pt x="9146" y="926"/>
                  </a:cubicBezTo>
                  <a:cubicBezTo>
                    <a:pt x="9032" y="892"/>
                    <a:pt x="8918" y="869"/>
                    <a:pt x="8792" y="869"/>
                  </a:cubicBezTo>
                  <a:lnTo>
                    <a:pt x="7820" y="743"/>
                  </a:lnTo>
                  <a:cubicBezTo>
                    <a:pt x="6986" y="652"/>
                    <a:pt x="5842" y="526"/>
                    <a:pt x="4585" y="400"/>
                  </a:cubicBezTo>
                  <a:cubicBezTo>
                    <a:pt x="3316" y="263"/>
                    <a:pt x="2173" y="160"/>
                    <a:pt x="1338" y="91"/>
                  </a:cubicBezTo>
                  <a:lnTo>
                    <a:pt x="366" y="11"/>
                  </a:lnTo>
                  <a:cubicBezTo>
                    <a:pt x="241" y="0"/>
                    <a:pt x="115" y="0"/>
                    <a:pt x="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937;p44"/>
            <p:cNvSpPr/>
            <p:nvPr/>
          </p:nvSpPr>
          <p:spPr>
            <a:xfrm>
              <a:off x="8287983" y="3896126"/>
              <a:ext cx="318512" cy="22970"/>
            </a:xfrm>
            <a:custGeom>
              <a:avLst/>
              <a:gdLst/>
              <a:ahLst/>
              <a:cxnLst/>
              <a:rect l="l" t="t" r="r" b="b"/>
              <a:pathLst>
                <a:path w="9249" h="667" extrusionOk="0">
                  <a:moveTo>
                    <a:pt x="183" y="0"/>
                  </a:moveTo>
                  <a:cubicBezTo>
                    <a:pt x="123" y="0"/>
                    <a:pt x="63" y="6"/>
                    <a:pt x="0" y="17"/>
                  </a:cubicBezTo>
                  <a:cubicBezTo>
                    <a:pt x="115" y="40"/>
                    <a:pt x="240" y="63"/>
                    <a:pt x="366" y="63"/>
                  </a:cubicBezTo>
                  <a:lnTo>
                    <a:pt x="1349" y="155"/>
                  </a:lnTo>
                  <a:cubicBezTo>
                    <a:pt x="2184" y="223"/>
                    <a:pt x="3350" y="315"/>
                    <a:pt x="4619" y="406"/>
                  </a:cubicBezTo>
                  <a:cubicBezTo>
                    <a:pt x="5888" y="486"/>
                    <a:pt x="7054" y="566"/>
                    <a:pt x="7888" y="612"/>
                  </a:cubicBezTo>
                  <a:lnTo>
                    <a:pt x="8883" y="658"/>
                  </a:lnTo>
                  <a:cubicBezTo>
                    <a:pt x="8940" y="663"/>
                    <a:pt x="9000" y="666"/>
                    <a:pt x="9062" y="666"/>
                  </a:cubicBezTo>
                  <a:cubicBezTo>
                    <a:pt x="9123" y="666"/>
                    <a:pt x="9186" y="663"/>
                    <a:pt x="9249" y="658"/>
                  </a:cubicBezTo>
                  <a:cubicBezTo>
                    <a:pt x="9123" y="623"/>
                    <a:pt x="9009" y="612"/>
                    <a:pt x="8883" y="600"/>
                  </a:cubicBezTo>
                  <a:lnTo>
                    <a:pt x="7900" y="509"/>
                  </a:lnTo>
                  <a:cubicBezTo>
                    <a:pt x="7054" y="440"/>
                    <a:pt x="5899" y="360"/>
                    <a:pt x="4630" y="269"/>
                  </a:cubicBezTo>
                  <a:cubicBezTo>
                    <a:pt x="3361" y="177"/>
                    <a:pt x="2195" y="109"/>
                    <a:pt x="1361" y="63"/>
                  </a:cubicBezTo>
                  <a:lnTo>
                    <a:pt x="366" y="17"/>
                  </a:lnTo>
                  <a:cubicBezTo>
                    <a:pt x="303" y="6"/>
                    <a:pt x="243" y="0"/>
                    <a:pt x="18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938;p44"/>
            <p:cNvSpPr/>
            <p:nvPr/>
          </p:nvSpPr>
          <p:spPr>
            <a:xfrm>
              <a:off x="8334025" y="4028603"/>
              <a:ext cx="363798" cy="120084"/>
            </a:xfrm>
            <a:custGeom>
              <a:avLst/>
              <a:gdLst/>
              <a:ahLst/>
              <a:cxnLst/>
              <a:rect l="l" t="t" r="r" b="b"/>
              <a:pathLst>
                <a:path w="10564" h="3487" extrusionOk="0">
                  <a:moveTo>
                    <a:pt x="1" y="0"/>
                  </a:moveTo>
                  <a:lnTo>
                    <a:pt x="46" y="2927"/>
                  </a:lnTo>
                  <a:lnTo>
                    <a:pt x="10564" y="3487"/>
                  </a:lnTo>
                  <a:lnTo>
                    <a:pt x="10267" y="86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939;p44"/>
            <p:cNvSpPr/>
            <p:nvPr/>
          </p:nvSpPr>
          <p:spPr>
            <a:xfrm>
              <a:off x="8369081" y="4031736"/>
              <a:ext cx="6715" cy="99628"/>
            </a:xfrm>
            <a:custGeom>
              <a:avLst/>
              <a:gdLst/>
              <a:ahLst/>
              <a:cxnLst/>
              <a:rect l="l" t="t" r="r" b="b"/>
              <a:pathLst>
                <a:path w="195" h="2893" extrusionOk="0">
                  <a:moveTo>
                    <a:pt x="46" y="1"/>
                  </a:moveTo>
                  <a:cubicBezTo>
                    <a:pt x="0" y="12"/>
                    <a:pt x="0" y="652"/>
                    <a:pt x="35" y="1452"/>
                  </a:cubicBezTo>
                  <a:cubicBezTo>
                    <a:pt x="57" y="2253"/>
                    <a:pt x="115" y="2893"/>
                    <a:pt x="160" y="2893"/>
                  </a:cubicBezTo>
                  <a:cubicBezTo>
                    <a:pt x="195" y="2893"/>
                    <a:pt x="195" y="2253"/>
                    <a:pt x="172" y="1452"/>
                  </a:cubicBezTo>
                  <a:cubicBezTo>
                    <a:pt x="137" y="652"/>
                    <a:pt x="80" y="1"/>
                    <a:pt x="4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940;p44"/>
            <p:cNvSpPr/>
            <p:nvPr/>
          </p:nvSpPr>
          <p:spPr>
            <a:xfrm>
              <a:off x="8385989" y="4032907"/>
              <a:ext cx="5958" cy="99249"/>
            </a:xfrm>
            <a:custGeom>
              <a:avLst/>
              <a:gdLst/>
              <a:ahLst/>
              <a:cxnLst/>
              <a:rect l="l" t="t" r="r" b="b"/>
              <a:pathLst>
                <a:path w="173" h="2882" extrusionOk="0">
                  <a:moveTo>
                    <a:pt x="47" y="1"/>
                  </a:moveTo>
                  <a:cubicBezTo>
                    <a:pt x="12" y="1"/>
                    <a:pt x="1" y="652"/>
                    <a:pt x="12" y="1441"/>
                  </a:cubicBezTo>
                  <a:cubicBezTo>
                    <a:pt x="35" y="2242"/>
                    <a:pt x="81" y="2882"/>
                    <a:pt x="115" y="2882"/>
                  </a:cubicBezTo>
                  <a:cubicBezTo>
                    <a:pt x="149" y="2882"/>
                    <a:pt x="172" y="2242"/>
                    <a:pt x="149" y="1441"/>
                  </a:cubicBezTo>
                  <a:cubicBezTo>
                    <a:pt x="138" y="652"/>
                    <a:pt x="92" y="1"/>
                    <a:pt x="4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941;p44"/>
            <p:cNvSpPr/>
            <p:nvPr/>
          </p:nvSpPr>
          <p:spPr>
            <a:xfrm>
              <a:off x="8419840" y="4077399"/>
              <a:ext cx="196879" cy="16186"/>
            </a:xfrm>
            <a:custGeom>
              <a:avLst/>
              <a:gdLst/>
              <a:ahLst/>
              <a:cxnLst/>
              <a:rect l="l" t="t" r="r" b="b"/>
              <a:pathLst>
                <a:path w="5717" h="470" extrusionOk="0">
                  <a:moveTo>
                    <a:pt x="1" y="1"/>
                  </a:moveTo>
                  <a:lnTo>
                    <a:pt x="1" y="1"/>
                  </a:lnTo>
                  <a:cubicBezTo>
                    <a:pt x="1456" y="158"/>
                    <a:pt x="3115" y="263"/>
                    <a:pt x="4659" y="383"/>
                  </a:cubicBezTo>
                  <a:lnTo>
                    <a:pt x="4659" y="383"/>
                  </a:lnTo>
                  <a:lnTo>
                    <a:pt x="1" y="1"/>
                  </a:lnTo>
                  <a:close/>
                  <a:moveTo>
                    <a:pt x="4659" y="383"/>
                  </a:moveTo>
                  <a:lnTo>
                    <a:pt x="5717" y="469"/>
                  </a:lnTo>
                  <a:cubicBezTo>
                    <a:pt x="5373" y="439"/>
                    <a:pt x="5019" y="410"/>
                    <a:pt x="4659" y="3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942;p44"/>
            <p:cNvSpPr/>
            <p:nvPr/>
          </p:nvSpPr>
          <p:spPr>
            <a:xfrm>
              <a:off x="8419840" y="4077089"/>
              <a:ext cx="196879" cy="16806"/>
            </a:xfrm>
            <a:custGeom>
              <a:avLst/>
              <a:gdLst/>
              <a:ahLst/>
              <a:cxnLst/>
              <a:rect l="l" t="t" r="r" b="b"/>
              <a:pathLst>
                <a:path w="5717" h="488" extrusionOk="0">
                  <a:moveTo>
                    <a:pt x="73" y="0"/>
                  </a:moveTo>
                  <a:cubicBezTo>
                    <a:pt x="26" y="0"/>
                    <a:pt x="1" y="3"/>
                    <a:pt x="1" y="10"/>
                  </a:cubicBezTo>
                  <a:cubicBezTo>
                    <a:pt x="275" y="78"/>
                    <a:pt x="550" y="124"/>
                    <a:pt x="835" y="147"/>
                  </a:cubicBezTo>
                  <a:cubicBezTo>
                    <a:pt x="1350" y="204"/>
                    <a:pt x="2059" y="273"/>
                    <a:pt x="2848" y="330"/>
                  </a:cubicBezTo>
                  <a:cubicBezTo>
                    <a:pt x="3648" y="387"/>
                    <a:pt x="4357" y="444"/>
                    <a:pt x="4871" y="455"/>
                  </a:cubicBezTo>
                  <a:cubicBezTo>
                    <a:pt x="5243" y="472"/>
                    <a:pt x="5512" y="488"/>
                    <a:pt x="5637" y="488"/>
                  </a:cubicBezTo>
                  <a:cubicBezTo>
                    <a:pt x="5690" y="488"/>
                    <a:pt x="5717" y="485"/>
                    <a:pt x="5717" y="478"/>
                  </a:cubicBezTo>
                  <a:cubicBezTo>
                    <a:pt x="5443" y="421"/>
                    <a:pt x="5168" y="375"/>
                    <a:pt x="4882" y="364"/>
                  </a:cubicBezTo>
                  <a:cubicBezTo>
                    <a:pt x="4368" y="307"/>
                    <a:pt x="3648" y="250"/>
                    <a:pt x="2859" y="193"/>
                  </a:cubicBezTo>
                  <a:lnTo>
                    <a:pt x="847" y="44"/>
                  </a:lnTo>
                  <a:cubicBezTo>
                    <a:pt x="468" y="19"/>
                    <a:pt x="196" y="0"/>
                    <a:pt x="73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943;p44"/>
            <p:cNvSpPr/>
            <p:nvPr/>
          </p:nvSpPr>
          <p:spPr>
            <a:xfrm>
              <a:off x="8636789" y="4055360"/>
              <a:ext cx="7094" cy="90192"/>
            </a:xfrm>
            <a:custGeom>
              <a:avLst/>
              <a:gdLst/>
              <a:ahLst/>
              <a:cxnLst/>
              <a:rect l="l" t="t" r="r" b="b"/>
              <a:pathLst>
                <a:path w="206" h="2619" extrusionOk="0">
                  <a:moveTo>
                    <a:pt x="34" y="0"/>
                  </a:moveTo>
                  <a:cubicBezTo>
                    <a:pt x="0" y="0"/>
                    <a:pt x="0" y="583"/>
                    <a:pt x="34" y="1315"/>
                  </a:cubicBezTo>
                  <a:cubicBezTo>
                    <a:pt x="69" y="2035"/>
                    <a:pt x="126" y="2618"/>
                    <a:pt x="172" y="2618"/>
                  </a:cubicBezTo>
                  <a:cubicBezTo>
                    <a:pt x="206" y="2618"/>
                    <a:pt x="206" y="2035"/>
                    <a:pt x="172" y="1304"/>
                  </a:cubicBezTo>
                  <a:cubicBezTo>
                    <a:pt x="126" y="583"/>
                    <a:pt x="69" y="0"/>
                    <a:pt x="3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944;p44"/>
            <p:cNvSpPr/>
            <p:nvPr/>
          </p:nvSpPr>
          <p:spPr>
            <a:xfrm>
              <a:off x="8654110" y="4056152"/>
              <a:ext cx="11433" cy="90571"/>
            </a:xfrm>
            <a:custGeom>
              <a:avLst/>
              <a:gdLst/>
              <a:ahLst/>
              <a:cxnLst/>
              <a:rect l="l" t="t" r="r" b="b"/>
              <a:pathLst>
                <a:path w="332" h="2630" extrusionOk="0">
                  <a:moveTo>
                    <a:pt x="34" y="0"/>
                  </a:moveTo>
                  <a:cubicBezTo>
                    <a:pt x="0" y="12"/>
                    <a:pt x="34" y="595"/>
                    <a:pt x="103" y="1326"/>
                  </a:cubicBezTo>
                  <a:cubicBezTo>
                    <a:pt x="172" y="2047"/>
                    <a:pt x="263" y="2630"/>
                    <a:pt x="297" y="2630"/>
                  </a:cubicBezTo>
                  <a:cubicBezTo>
                    <a:pt x="332" y="2630"/>
                    <a:pt x="309" y="2035"/>
                    <a:pt x="240" y="1315"/>
                  </a:cubicBezTo>
                  <a:cubicBezTo>
                    <a:pt x="172" y="583"/>
                    <a:pt x="80" y="0"/>
                    <a:pt x="34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945;p44"/>
            <p:cNvSpPr/>
            <p:nvPr/>
          </p:nvSpPr>
          <p:spPr>
            <a:xfrm>
              <a:off x="8472596" y="4100230"/>
              <a:ext cx="99662" cy="5166"/>
            </a:xfrm>
            <a:custGeom>
              <a:avLst/>
              <a:gdLst/>
              <a:ahLst/>
              <a:cxnLst/>
              <a:rect l="l" t="t" r="r" b="b"/>
              <a:pathLst>
                <a:path w="2894" h="150" extrusionOk="0">
                  <a:moveTo>
                    <a:pt x="1" y="1"/>
                  </a:moveTo>
                  <a:lnTo>
                    <a:pt x="1" y="1"/>
                  </a:lnTo>
                  <a:cubicBezTo>
                    <a:pt x="1133" y="69"/>
                    <a:pt x="2001" y="126"/>
                    <a:pt x="2893" y="14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946;p44"/>
            <p:cNvSpPr/>
            <p:nvPr/>
          </p:nvSpPr>
          <p:spPr>
            <a:xfrm>
              <a:off x="8472218" y="4099335"/>
              <a:ext cx="100041" cy="6888"/>
            </a:xfrm>
            <a:custGeom>
              <a:avLst/>
              <a:gdLst/>
              <a:ahLst/>
              <a:cxnLst/>
              <a:rect l="l" t="t" r="r" b="b"/>
              <a:pathLst>
                <a:path w="2905" h="200" extrusionOk="0">
                  <a:moveTo>
                    <a:pt x="426" y="1"/>
                  </a:moveTo>
                  <a:cubicBezTo>
                    <a:pt x="163" y="1"/>
                    <a:pt x="0" y="10"/>
                    <a:pt x="0" y="27"/>
                  </a:cubicBezTo>
                  <a:cubicBezTo>
                    <a:pt x="0" y="61"/>
                    <a:pt x="652" y="130"/>
                    <a:pt x="1452" y="164"/>
                  </a:cubicBezTo>
                  <a:cubicBezTo>
                    <a:pt x="1881" y="188"/>
                    <a:pt x="2267" y="200"/>
                    <a:pt x="2533" y="200"/>
                  </a:cubicBezTo>
                  <a:cubicBezTo>
                    <a:pt x="2764" y="200"/>
                    <a:pt x="2904" y="191"/>
                    <a:pt x="2904" y="175"/>
                  </a:cubicBezTo>
                  <a:cubicBezTo>
                    <a:pt x="2904" y="141"/>
                    <a:pt x="2253" y="72"/>
                    <a:pt x="1452" y="27"/>
                  </a:cubicBezTo>
                  <a:cubicBezTo>
                    <a:pt x="1052" y="10"/>
                    <a:pt x="689" y="1"/>
                    <a:pt x="42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947;p44"/>
            <p:cNvSpPr/>
            <p:nvPr/>
          </p:nvSpPr>
          <p:spPr>
            <a:xfrm>
              <a:off x="8352551" y="4225819"/>
              <a:ext cx="369687" cy="100833"/>
            </a:xfrm>
            <a:custGeom>
              <a:avLst/>
              <a:gdLst/>
              <a:ahLst/>
              <a:cxnLst/>
              <a:rect l="l" t="t" r="r" b="b"/>
              <a:pathLst>
                <a:path w="10735" h="2928" extrusionOk="0">
                  <a:moveTo>
                    <a:pt x="0" y="1"/>
                  </a:moveTo>
                  <a:lnTo>
                    <a:pt x="194" y="2927"/>
                  </a:lnTo>
                  <a:lnTo>
                    <a:pt x="10735" y="2916"/>
                  </a:lnTo>
                  <a:lnTo>
                    <a:pt x="10300" y="32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948;p44"/>
            <p:cNvSpPr/>
            <p:nvPr/>
          </p:nvSpPr>
          <p:spPr>
            <a:xfrm>
              <a:off x="8366705" y="4240007"/>
              <a:ext cx="351607" cy="74041"/>
            </a:xfrm>
            <a:custGeom>
              <a:avLst/>
              <a:gdLst/>
              <a:ahLst/>
              <a:cxnLst/>
              <a:rect l="l" t="t" r="r" b="b"/>
              <a:pathLst>
                <a:path w="10210" h="2150" extrusionOk="0">
                  <a:moveTo>
                    <a:pt x="1" y="0"/>
                  </a:moveTo>
                  <a:lnTo>
                    <a:pt x="184" y="2149"/>
                  </a:lnTo>
                  <a:lnTo>
                    <a:pt x="10209" y="2001"/>
                  </a:lnTo>
                  <a:lnTo>
                    <a:pt x="9935" y="18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949;p44"/>
            <p:cNvSpPr/>
            <p:nvPr/>
          </p:nvSpPr>
          <p:spPr>
            <a:xfrm>
              <a:off x="8365534" y="4127022"/>
              <a:ext cx="366174" cy="113024"/>
            </a:xfrm>
            <a:custGeom>
              <a:avLst/>
              <a:gdLst/>
              <a:ahLst/>
              <a:cxnLst/>
              <a:rect l="l" t="t" r="r" b="b"/>
              <a:pathLst>
                <a:path w="10633" h="3282" extrusionOk="0">
                  <a:moveTo>
                    <a:pt x="0" y="0"/>
                  </a:moveTo>
                  <a:lnTo>
                    <a:pt x="92" y="2927"/>
                  </a:lnTo>
                  <a:lnTo>
                    <a:pt x="10632" y="3281"/>
                  </a:lnTo>
                  <a:lnTo>
                    <a:pt x="10289" y="6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950;p44"/>
            <p:cNvSpPr/>
            <p:nvPr/>
          </p:nvSpPr>
          <p:spPr>
            <a:xfrm>
              <a:off x="8442706" y="4171100"/>
              <a:ext cx="222845" cy="32716"/>
            </a:xfrm>
            <a:custGeom>
              <a:avLst/>
              <a:gdLst/>
              <a:ahLst/>
              <a:cxnLst/>
              <a:rect l="l" t="t" r="r" b="b"/>
              <a:pathLst>
                <a:path w="6471" h="950" extrusionOk="0">
                  <a:moveTo>
                    <a:pt x="34" y="0"/>
                  </a:moveTo>
                  <a:lnTo>
                    <a:pt x="0" y="538"/>
                  </a:lnTo>
                  <a:lnTo>
                    <a:pt x="6436" y="949"/>
                  </a:lnTo>
                  <a:lnTo>
                    <a:pt x="6471" y="42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951;p44"/>
            <p:cNvSpPr/>
            <p:nvPr/>
          </p:nvSpPr>
          <p:spPr>
            <a:xfrm>
              <a:off x="8367497" y="4270139"/>
              <a:ext cx="344892" cy="4925"/>
            </a:xfrm>
            <a:custGeom>
              <a:avLst/>
              <a:gdLst/>
              <a:ahLst/>
              <a:cxnLst/>
              <a:rect l="l" t="t" r="r" b="b"/>
              <a:pathLst>
                <a:path w="10015" h="143" extrusionOk="0">
                  <a:moveTo>
                    <a:pt x="6338" y="0"/>
                  </a:moveTo>
                  <a:cubicBezTo>
                    <a:pt x="5915" y="0"/>
                    <a:pt x="5469" y="2"/>
                    <a:pt x="5008" y="5"/>
                  </a:cubicBezTo>
                  <a:cubicBezTo>
                    <a:pt x="3624" y="5"/>
                    <a:pt x="2378" y="17"/>
                    <a:pt x="1475" y="40"/>
                  </a:cubicBezTo>
                  <a:lnTo>
                    <a:pt x="401" y="63"/>
                  </a:lnTo>
                  <a:cubicBezTo>
                    <a:pt x="263" y="63"/>
                    <a:pt x="138" y="63"/>
                    <a:pt x="0" y="85"/>
                  </a:cubicBezTo>
                  <a:cubicBezTo>
                    <a:pt x="138" y="108"/>
                    <a:pt x="263" y="120"/>
                    <a:pt x="401" y="120"/>
                  </a:cubicBezTo>
                  <a:lnTo>
                    <a:pt x="1475" y="131"/>
                  </a:lnTo>
                  <a:cubicBezTo>
                    <a:pt x="2378" y="143"/>
                    <a:pt x="3624" y="143"/>
                    <a:pt x="5008" y="143"/>
                  </a:cubicBezTo>
                  <a:cubicBezTo>
                    <a:pt x="6391" y="131"/>
                    <a:pt x="7637" y="120"/>
                    <a:pt x="8552" y="108"/>
                  </a:cubicBezTo>
                  <a:lnTo>
                    <a:pt x="9615" y="74"/>
                  </a:lnTo>
                  <a:cubicBezTo>
                    <a:pt x="9652" y="77"/>
                    <a:pt x="9688" y="78"/>
                    <a:pt x="9723" y="78"/>
                  </a:cubicBezTo>
                  <a:cubicBezTo>
                    <a:pt x="9820" y="78"/>
                    <a:pt x="9915" y="68"/>
                    <a:pt x="10015" y="51"/>
                  </a:cubicBezTo>
                  <a:cubicBezTo>
                    <a:pt x="9878" y="28"/>
                    <a:pt x="9752" y="17"/>
                    <a:pt x="9615" y="17"/>
                  </a:cubicBezTo>
                  <a:lnTo>
                    <a:pt x="8552" y="5"/>
                  </a:lnTo>
                  <a:cubicBezTo>
                    <a:pt x="7942" y="5"/>
                    <a:pt x="7185" y="0"/>
                    <a:pt x="633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952;p44"/>
            <p:cNvSpPr/>
            <p:nvPr/>
          </p:nvSpPr>
          <p:spPr>
            <a:xfrm>
              <a:off x="8369460" y="4285670"/>
              <a:ext cx="346889" cy="6715"/>
            </a:xfrm>
            <a:custGeom>
              <a:avLst/>
              <a:gdLst/>
              <a:ahLst/>
              <a:cxnLst/>
              <a:rect l="l" t="t" r="r" b="b"/>
              <a:pathLst>
                <a:path w="10073" h="195" extrusionOk="0">
                  <a:moveTo>
                    <a:pt x="389" y="0"/>
                  </a:moveTo>
                  <a:cubicBezTo>
                    <a:pt x="264" y="0"/>
                    <a:pt x="126" y="12"/>
                    <a:pt x="1" y="23"/>
                  </a:cubicBezTo>
                  <a:cubicBezTo>
                    <a:pt x="126" y="46"/>
                    <a:pt x="264" y="57"/>
                    <a:pt x="389" y="57"/>
                  </a:cubicBezTo>
                  <a:lnTo>
                    <a:pt x="1475" y="92"/>
                  </a:lnTo>
                  <a:cubicBezTo>
                    <a:pt x="2379" y="126"/>
                    <a:pt x="3647" y="149"/>
                    <a:pt x="5031" y="160"/>
                  </a:cubicBezTo>
                  <a:cubicBezTo>
                    <a:pt x="6425" y="183"/>
                    <a:pt x="7683" y="195"/>
                    <a:pt x="8598" y="195"/>
                  </a:cubicBezTo>
                  <a:lnTo>
                    <a:pt x="9672" y="195"/>
                  </a:lnTo>
                  <a:cubicBezTo>
                    <a:pt x="9809" y="195"/>
                    <a:pt x="9947" y="195"/>
                    <a:pt x="10072" y="172"/>
                  </a:cubicBezTo>
                  <a:cubicBezTo>
                    <a:pt x="9947" y="149"/>
                    <a:pt x="9809" y="137"/>
                    <a:pt x="9684" y="137"/>
                  </a:cubicBezTo>
                  <a:lnTo>
                    <a:pt x="8598" y="103"/>
                  </a:lnTo>
                  <a:cubicBezTo>
                    <a:pt x="7683" y="80"/>
                    <a:pt x="6425" y="57"/>
                    <a:pt x="5042" y="35"/>
                  </a:cubicBezTo>
                  <a:cubicBezTo>
                    <a:pt x="3647" y="12"/>
                    <a:pt x="2390" y="0"/>
                    <a:pt x="147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953;p44"/>
            <p:cNvSpPr/>
            <p:nvPr/>
          </p:nvSpPr>
          <p:spPr>
            <a:xfrm>
              <a:off x="5451119" y="3311019"/>
              <a:ext cx="414214" cy="1014012"/>
            </a:xfrm>
            <a:custGeom>
              <a:avLst/>
              <a:gdLst/>
              <a:ahLst/>
              <a:cxnLst/>
              <a:rect l="l" t="t" r="r" b="b"/>
              <a:pathLst>
                <a:path w="12028" h="29445" extrusionOk="0">
                  <a:moveTo>
                    <a:pt x="4440" y="0"/>
                  </a:moveTo>
                  <a:cubicBezTo>
                    <a:pt x="4283" y="0"/>
                    <a:pt x="4122" y="7"/>
                    <a:pt x="3956" y="20"/>
                  </a:cubicBezTo>
                  <a:cubicBezTo>
                    <a:pt x="2253" y="295"/>
                    <a:pt x="1487" y="2387"/>
                    <a:pt x="1635" y="4101"/>
                  </a:cubicBezTo>
                  <a:cubicBezTo>
                    <a:pt x="1784" y="5828"/>
                    <a:pt x="2493" y="7508"/>
                    <a:pt x="2310" y="9223"/>
                  </a:cubicBezTo>
                  <a:cubicBezTo>
                    <a:pt x="2058" y="11395"/>
                    <a:pt x="412" y="13236"/>
                    <a:pt x="229" y="15419"/>
                  </a:cubicBezTo>
                  <a:cubicBezTo>
                    <a:pt x="1" y="17991"/>
                    <a:pt x="1818" y="20278"/>
                    <a:pt x="2367" y="22804"/>
                  </a:cubicBezTo>
                  <a:cubicBezTo>
                    <a:pt x="2630" y="24039"/>
                    <a:pt x="2596" y="25342"/>
                    <a:pt x="3053" y="26508"/>
                  </a:cubicBezTo>
                  <a:cubicBezTo>
                    <a:pt x="3738" y="28252"/>
                    <a:pt x="5578" y="29444"/>
                    <a:pt x="7429" y="29444"/>
                  </a:cubicBezTo>
                  <a:cubicBezTo>
                    <a:pt x="7679" y="29444"/>
                    <a:pt x="7928" y="29423"/>
                    <a:pt x="8175" y="29378"/>
                  </a:cubicBezTo>
                  <a:cubicBezTo>
                    <a:pt x="10267" y="29001"/>
                    <a:pt x="11947" y="27034"/>
                    <a:pt x="11993" y="24919"/>
                  </a:cubicBezTo>
                  <a:cubicBezTo>
                    <a:pt x="12027" y="22942"/>
                    <a:pt x="10804" y="21078"/>
                    <a:pt x="10953" y="19100"/>
                  </a:cubicBezTo>
                  <a:cubicBezTo>
                    <a:pt x="11067" y="17649"/>
                    <a:pt x="11924" y="16265"/>
                    <a:pt x="11741" y="14813"/>
                  </a:cubicBezTo>
                  <a:cubicBezTo>
                    <a:pt x="11524" y="13087"/>
                    <a:pt x="9924" y="11864"/>
                    <a:pt x="9352" y="10218"/>
                  </a:cubicBezTo>
                  <a:cubicBezTo>
                    <a:pt x="8792" y="8571"/>
                    <a:pt x="9329" y="6765"/>
                    <a:pt x="9135" y="5027"/>
                  </a:cubicBezTo>
                  <a:cubicBezTo>
                    <a:pt x="8810" y="2094"/>
                    <a:pt x="7255" y="0"/>
                    <a:pt x="44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954;p44"/>
            <p:cNvSpPr/>
            <p:nvPr/>
          </p:nvSpPr>
          <p:spPr>
            <a:xfrm>
              <a:off x="5277904" y="3828597"/>
              <a:ext cx="356325" cy="498138"/>
            </a:xfrm>
            <a:custGeom>
              <a:avLst/>
              <a:gdLst/>
              <a:ahLst/>
              <a:cxnLst/>
              <a:rect l="l" t="t" r="r" b="b"/>
              <a:pathLst>
                <a:path w="10347" h="14465" extrusionOk="0">
                  <a:moveTo>
                    <a:pt x="286" y="1"/>
                  </a:moveTo>
                  <a:lnTo>
                    <a:pt x="286" y="1"/>
                  </a:lnTo>
                  <a:cubicBezTo>
                    <a:pt x="1" y="2881"/>
                    <a:pt x="1270" y="6254"/>
                    <a:pt x="2744" y="8735"/>
                  </a:cubicBezTo>
                  <a:cubicBezTo>
                    <a:pt x="4242" y="11238"/>
                    <a:pt x="6494" y="13193"/>
                    <a:pt x="9169" y="14325"/>
                  </a:cubicBezTo>
                  <a:cubicBezTo>
                    <a:pt x="9344" y="14399"/>
                    <a:pt x="9546" y="14465"/>
                    <a:pt x="9735" y="14465"/>
                  </a:cubicBezTo>
                  <a:cubicBezTo>
                    <a:pt x="9867" y="14465"/>
                    <a:pt x="9991" y="14433"/>
                    <a:pt x="10095" y="14348"/>
                  </a:cubicBezTo>
                  <a:cubicBezTo>
                    <a:pt x="10301" y="14176"/>
                    <a:pt x="10335" y="13879"/>
                    <a:pt x="10335" y="13605"/>
                  </a:cubicBezTo>
                  <a:cubicBezTo>
                    <a:pt x="10347" y="10564"/>
                    <a:pt x="9375" y="7591"/>
                    <a:pt x="7569" y="5134"/>
                  </a:cubicBezTo>
                  <a:cubicBezTo>
                    <a:pt x="5751" y="2687"/>
                    <a:pt x="3202" y="892"/>
                    <a:pt x="286" y="1"/>
                  </a:cubicBezTo>
                  <a:close/>
                </a:path>
              </a:pathLst>
            </a:custGeom>
            <a:solidFill>
              <a:srgbClr val="6797FF">
                <a:alpha val="608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955;p44"/>
            <p:cNvSpPr/>
            <p:nvPr/>
          </p:nvSpPr>
          <p:spPr>
            <a:xfrm>
              <a:off x="5413721" y="4007321"/>
              <a:ext cx="305151" cy="521280"/>
            </a:xfrm>
            <a:custGeom>
              <a:avLst/>
              <a:gdLst/>
              <a:ahLst/>
              <a:cxnLst/>
              <a:rect l="l" t="t" r="r" b="b"/>
              <a:pathLst>
                <a:path w="8861" h="15137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46"/>
                    <a:pt x="58" y="104"/>
                    <a:pt x="104" y="138"/>
                  </a:cubicBezTo>
                  <a:lnTo>
                    <a:pt x="412" y="549"/>
                  </a:lnTo>
                  <a:cubicBezTo>
                    <a:pt x="687" y="904"/>
                    <a:pt x="1075" y="1418"/>
                    <a:pt x="1544" y="2059"/>
                  </a:cubicBezTo>
                  <a:cubicBezTo>
                    <a:pt x="2767" y="3739"/>
                    <a:pt x="3899" y="5465"/>
                    <a:pt x="4951" y="7260"/>
                  </a:cubicBezTo>
                  <a:cubicBezTo>
                    <a:pt x="6002" y="9055"/>
                    <a:pt x="6951" y="10896"/>
                    <a:pt x="7809" y="12782"/>
                  </a:cubicBezTo>
                  <a:cubicBezTo>
                    <a:pt x="8140" y="13513"/>
                    <a:pt x="8392" y="14096"/>
                    <a:pt x="8575" y="14508"/>
                  </a:cubicBezTo>
                  <a:lnTo>
                    <a:pt x="8780" y="14977"/>
                  </a:lnTo>
                  <a:cubicBezTo>
                    <a:pt x="8792" y="15034"/>
                    <a:pt x="8826" y="15091"/>
                    <a:pt x="8860" y="15137"/>
                  </a:cubicBezTo>
                  <a:cubicBezTo>
                    <a:pt x="8849" y="15080"/>
                    <a:pt x="8826" y="15022"/>
                    <a:pt x="8803" y="14977"/>
                  </a:cubicBezTo>
                  <a:cubicBezTo>
                    <a:pt x="8758" y="14851"/>
                    <a:pt x="8700" y="14691"/>
                    <a:pt x="8632" y="14485"/>
                  </a:cubicBezTo>
                  <a:cubicBezTo>
                    <a:pt x="8472" y="14074"/>
                    <a:pt x="8232" y="13479"/>
                    <a:pt x="7912" y="12736"/>
                  </a:cubicBezTo>
                  <a:cubicBezTo>
                    <a:pt x="7077" y="10838"/>
                    <a:pt x="6140" y="8975"/>
                    <a:pt x="5099" y="7180"/>
                  </a:cubicBezTo>
                  <a:cubicBezTo>
                    <a:pt x="4048" y="5385"/>
                    <a:pt x="2893" y="3659"/>
                    <a:pt x="1635" y="2001"/>
                  </a:cubicBezTo>
                  <a:cubicBezTo>
                    <a:pt x="1155" y="1361"/>
                    <a:pt x="744" y="858"/>
                    <a:pt x="458" y="515"/>
                  </a:cubicBezTo>
                  <a:lnTo>
                    <a:pt x="126" y="126"/>
                  </a:lnTo>
                  <a:cubicBezTo>
                    <a:pt x="46" y="35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956;p44"/>
            <p:cNvSpPr/>
            <p:nvPr/>
          </p:nvSpPr>
          <p:spPr>
            <a:xfrm>
              <a:off x="5654259" y="3585304"/>
              <a:ext cx="66568" cy="935460"/>
            </a:xfrm>
            <a:custGeom>
              <a:avLst/>
              <a:gdLst/>
              <a:ahLst/>
              <a:cxnLst/>
              <a:rect l="l" t="t" r="r" b="b"/>
              <a:pathLst>
                <a:path w="1933" h="27164" extrusionOk="0">
                  <a:moveTo>
                    <a:pt x="23" y="1"/>
                  </a:moveTo>
                  <a:cubicBezTo>
                    <a:pt x="12" y="92"/>
                    <a:pt x="1" y="183"/>
                    <a:pt x="1" y="275"/>
                  </a:cubicBezTo>
                  <a:cubicBezTo>
                    <a:pt x="12" y="469"/>
                    <a:pt x="23" y="744"/>
                    <a:pt x="35" y="1075"/>
                  </a:cubicBezTo>
                  <a:cubicBezTo>
                    <a:pt x="69" y="1773"/>
                    <a:pt x="115" y="2767"/>
                    <a:pt x="172" y="3990"/>
                  </a:cubicBezTo>
                  <a:cubicBezTo>
                    <a:pt x="298" y="6448"/>
                    <a:pt x="504" y="9844"/>
                    <a:pt x="767" y="13593"/>
                  </a:cubicBezTo>
                  <a:cubicBezTo>
                    <a:pt x="1030" y="17343"/>
                    <a:pt x="1304" y="20738"/>
                    <a:pt x="1521" y="23196"/>
                  </a:cubicBezTo>
                  <a:cubicBezTo>
                    <a:pt x="1635" y="24408"/>
                    <a:pt x="1738" y="25403"/>
                    <a:pt x="1795" y="26100"/>
                  </a:cubicBezTo>
                  <a:cubicBezTo>
                    <a:pt x="1841" y="26432"/>
                    <a:pt x="1864" y="26694"/>
                    <a:pt x="1887" y="26889"/>
                  </a:cubicBezTo>
                  <a:cubicBezTo>
                    <a:pt x="1887" y="26980"/>
                    <a:pt x="1910" y="27072"/>
                    <a:pt x="1921" y="27163"/>
                  </a:cubicBezTo>
                  <a:cubicBezTo>
                    <a:pt x="1933" y="27072"/>
                    <a:pt x="1933" y="26980"/>
                    <a:pt x="1921" y="26889"/>
                  </a:cubicBezTo>
                  <a:cubicBezTo>
                    <a:pt x="1910" y="26694"/>
                    <a:pt x="1898" y="26420"/>
                    <a:pt x="1875" y="26089"/>
                  </a:cubicBezTo>
                  <a:cubicBezTo>
                    <a:pt x="1818" y="25391"/>
                    <a:pt x="1738" y="24397"/>
                    <a:pt x="1647" y="23185"/>
                  </a:cubicBezTo>
                  <a:cubicBezTo>
                    <a:pt x="1464" y="20727"/>
                    <a:pt x="1201" y="17332"/>
                    <a:pt x="938" y="13582"/>
                  </a:cubicBezTo>
                  <a:cubicBezTo>
                    <a:pt x="675" y="9844"/>
                    <a:pt x="446" y="6437"/>
                    <a:pt x="298" y="3979"/>
                  </a:cubicBezTo>
                  <a:cubicBezTo>
                    <a:pt x="218" y="2767"/>
                    <a:pt x="161" y="1773"/>
                    <a:pt x="115" y="1064"/>
                  </a:cubicBezTo>
                  <a:cubicBezTo>
                    <a:pt x="81" y="732"/>
                    <a:pt x="69" y="469"/>
                    <a:pt x="58" y="275"/>
                  </a:cubicBezTo>
                  <a:cubicBezTo>
                    <a:pt x="46" y="183"/>
                    <a:pt x="35" y="92"/>
                    <a:pt x="2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957;p44"/>
            <p:cNvSpPr/>
            <p:nvPr/>
          </p:nvSpPr>
          <p:spPr>
            <a:xfrm>
              <a:off x="5564105" y="4387636"/>
              <a:ext cx="249637" cy="304014"/>
            </a:xfrm>
            <a:custGeom>
              <a:avLst/>
              <a:gdLst/>
              <a:ahLst/>
              <a:cxnLst/>
              <a:rect l="l" t="t" r="r" b="b"/>
              <a:pathLst>
                <a:path w="7249" h="8828" extrusionOk="0">
                  <a:moveTo>
                    <a:pt x="1" y="0"/>
                  </a:moveTo>
                  <a:lnTo>
                    <a:pt x="286" y="5465"/>
                  </a:lnTo>
                  <a:cubicBezTo>
                    <a:pt x="331" y="7339"/>
                    <a:pt x="1863" y="8827"/>
                    <a:pt x="3726" y="8827"/>
                  </a:cubicBezTo>
                  <a:cubicBezTo>
                    <a:pt x="3760" y="8827"/>
                    <a:pt x="3795" y="8827"/>
                    <a:pt x="3830" y="8826"/>
                  </a:cubicBezTo>
                  <a:cubicBezTo>
                    <a:pt x="5740" y="8780"/>
                    <a:pt x="7249" y="7191"/>
                    <a:pt x="7203" y="5282"/>
                  </a:cubicBezTo>
                  <a:lnTo>
                    <a:pt x="72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958;p44"/>
            <p:cNvSpPr/>
            <p:nvPr/>
          </p:nvSpPr>
          <p:spPr>
            <a:xfrm>
              <a:off x="5199975" y="4680138"/>
              <a:ext cx="3732991" cy="4752"/>
            </a:xfrm>
            <a:custGeom>
              <a:avLst/>
              <a:gdLst/>
              <a:ahLst/>
              <a:cxnLst/>
              <a:rect l="l" t="t" r="r" b="b"/>
              <a:pathLst>
                <a:path w="108399" h="138" extrusionOk="0">
                  <a:moveTo>
                    <a:pt x="54199" y="0"/>
                  </a:moveTo>
                  <a:cubicBezTo>
                    <a:pt x="24259" y="0"/>
                    <a:pt x="0" y="34"/>
                    <a:pt x="0" y="69"/>
                  </a:cubicBezTo>
                  <a:cubicBezTo>
                    <a:pt x="0" y="114"/>
                    <a:pt x="24270" y="137"/>
                    <a:pt x="54199" y="137"/>
                  </a:cubicBezTo>
                  <a:cubicBezTo>
                    <a:pt x="84129" y="137"/>
                    <a:pt x="108399" y="114"/>
                    <a:pt x="108399" y="69"/>
                  </a:cubicBezTo>
                  <a:cubicBezTo>
                    <a:pt x="108399" y="34"/>
                    <a:pt x="84140" y="0"/>
                    <a:pt x="541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959;p44"/>
            <p:cNvSpPr/>
            <p:nvPr/>
          </p:nvSpPr>
          <p:spPr>
            <a:xfrm>
              <a:off x="7812796" y="1134126"/>
              <a:ext cx="835454" cy="977612"/>
            </a:xfrm>
            <a:custGeom>
              <a:avLst/>
              <a:gdLst/>
              <a:ahLst/>
              <a:cxnLst/>
              <a:rect l="l" t="t" r="r" b="b"/>
              <a:pathLst>
                <a:path w="24260" h="28388" extrusionOk="0">
                  <a:moveTo>
                    <a:pt x="7551" y="1"/>
                  </a:moveTo>
                  <a:cubicBezTo>
                    <a:pt x="6916" y="1"/>
                    <a:pt x="6335" y="424"/>
                    <a:pt x="6163" y="1056"/>
                  </a:cubicBezTo>
                  <a:lnTo>
                    <a:pt x="206" y="23417"/>
                  </a:lnTo>
                  <a:cubicBezTo>
                    <a:pt x="1" y="24183"/>
                    <a:pt x="458" y="24972"/>
                    <a:pt x="1224" y="25166"/>
                  </a:cubicBezTo>
                  <a:lnTo>
                    <a:pt x="12633" y="28207"/>
                  </a:lnTo>
                  <a:lnTo>
                    <a:pt x="12622" y="28207"/>
                  </a:lnTo>
                  <a:cubicBezTo>
                    <a:pt x="13079" y="28330"/>
                    <a:pt x="13538" y="28388"/>
                    <a:pt x="13990" y="28388"/>
                  </a:cubicBezTo>
                  <a:cubicBezTo>
                    <a:pt x="16326" y="28388"/>
                    <a:pt x="18460" y="26826"/>
                    <a:pt x="19092" y="24469"/>
                  </a:cubicBezTo>
                  <a:lnTo>
                    <a:pt x="24054" y="5823"/>
                  </a:lnTo>
                  <a:cubicBezTo>
                    <a:pt x="24260" y="5057"/>
                    <a:pt x="23802" y="4280"/>
                    <a:pt x="23048" y="4074"/>
                  </a:cubicBezTo>
                  <a:lnTo>
                    <a:pt x="7923" y="50"/>
                  </a:lnTo>
                  <a:cubicBezTo>
                    <a:pt x="7799" y="17"/>
                    <a:pt x="7674" y="1"/>
                    <a:pt x="755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960;p44"/>
            <p:cNvSpPr/>
            <p:nvPr/>
          </p:nvSpPr>
          <p:spPr>
            <a:xfrm>
              <a:off x="8026164" y="1266534"/>
              <a:ext cx="440593" cy="360664"/>
            </a:xfrm>
            <a:custGeom>
              <a:avLst/>
              <a:gdLst/>
              <a:ahLst/>
              <a:cxnLst/>
              <a:rect l="l" t="t" r="r" b="b"/>
              <a:pathLst>
                <a:path w="12794" h="10473" extrusionOk="0">
                  <a:moveTo>
                    <a:pt x="2024" y="1"/>
                  </a:moveTo>
                  <a:lnTo>
                    <a:pt x="1" y="7603"/>
                  </a:lnTo>
                  <a:lnTo>
                    <a:pt x="10770" y="10472"/>
                  </a:lnTo>
                  <a:lnTo>
                    <a:pt x="12793" y="2870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961;p44"/>
            <p:cNvSpPr/>
            <p:nvPr/>
          </p:nvSpPr>
          <p:spPr>
            <a:xfrm>
              <a:off x="8206438" y="1726431"/>
              <a:ext cx="94944" cy="80171"/>
            </a:xfrm>
            <a:custGeom>
              <a:avLst/>
              <a:gdLst/>
              <a:ahLst/>
              <a:cxnLst/>
              <a:rect l="l" t="t" r="r" b="b"/>
              <a:pathLst>
                <a:path w="2757" h="2328" extrusionOk="0">
                  <a:moveTo>
                    <a:pt x="1447" y="0"/>
                  </a:moveTo>
                  <a:cubicBezTo>
                    <a:pt x="605" y="0"/>
                    <a:pt x="0" y="942"/>
                    <a:pt x="459" y="1747"/>
                  </a:cubicBezTo>
                  <a:cubicBezTo>
                    <a:pt x="686" y="2141"/>
                    <a:pt x="1076" y="2327"/>
                    <a:pt x="1463" y="2327"/>
                  </a:cubicBezTo>
                  <a:cubicBezTo>
                    <a:pt x="1953" y="2327"/>
                    <a:pt x="2439" y="2029"/>
                    <a:pt x="2585" y="1473"/>
                  </a:cubicBezTo>
                  <a:cubicBezTo>
                    <a:pt x="2757" y="844"/>
                    <a:pt x="2391" y="204"/>
                    <a:pt x="1762" y="44"/>
                  </a:cubicBezTo>
                  <a:cubicBezTo>
                    <a:pt x="1655" y="14"/>
                    <a:pt x="1549" y="0"/>
                    <a:pt x="144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962;p44"/>
            <p:cNvSpPr/>
            <p:nvPr/>
          </p:nvSpPr>
          <p:spPr>
            <a:xfrm>
              <a:off x="8216734" y="1726362"/>
              <a:ext cx="80343" cy="79929"/>
            </a:xfrm>
            <a:custGeom>
              <a:avLst/>
              <a:gdLst/>
              <a:ahLst/>
              <a:cxnLst/>
              <a:rect l="l" t="t" r="r" b="b"/>
              <a:pathLst>
                <a:path w="2333" h="2321" extrusionOk="0">
                  <a:moveTo>
                    <a:pt x="1166" y="0"/>
                  </a:moveTo>
                  <a:cubicBezTo>
                    <a:pt x="640" y="0"/>
                    <a:pt x="183" y="355"/>
                    <a:pt x="46" y="858"/>
                  </a:cubicBezTo>
                  <a:cubicBezTo>
                    <a:pt x="11" y="961"/>
                    <a:pt x="0" y="1063"/>
                    <a:pt x="0" y="1166"/>
                  </a:cubicBezTo>
                  <a:cubicBezTo>
                    <a:pt x="11" y="1692"/>
                    <a:pt x="354" y="2149"/>
                    <a:pt x="869" y="2287"/>
                  </a:cubicBezTo>
                  <a:cubicBezTo>
                    <a:pt x="960" y="2310"/>
                    <a:pt x="1063" y="2321"/>
                    <a:pt x="1166" y="2321"/>
                  </a:cubicBezTo>
                  <a:cubicBezTo>
                    <a:pt x="1692" y="2321"/>
                    <a:pt x="2149" y="1978"/>
                    <a:pt x="2286" y="1464"/>
                  </a:cubicBezTo>
                  <a:cubicBezTo>
                    <a:pt x="2321" y="1372"/>
                    <a:pt x="2332" y="1269"/>
                    <a:pt x="2332" y="1166"/>
                  </a:cubicBezTo>
                  <a:cubicBezTo>
                    <a:pt x="2332" y="640"/>
                    <a:pt x="1978" y="172"/>
                    <a:pt x="1463" y="46"/>
                  </a:cubicBezTo>
                  <a:cubicBezTo>
                    <a:pt x="1372" y="12"/>
                    <a:pt x="1269" y="0"/>
                    <a:pt x="116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963;p44"/>
            <p:cNvSpPr/>
            <p:nvPr/>
          </p:nvSpPr>
          <p:spPr>
            <a:xfrm>
              <a:off x="8261467" y="1820615"/>
              <a:ext cx="95048" cy="80446"/>
            </a:xfrm>
            <a:custGeom>
              <a:avLst/>
              <a:gdLst/>
              <a:ahLst/>
              <a:cxnLst/>
              <a:rect l="l" t="t" r="r" b="b"/>
              <a:pathLst>
                <a:path w="2760" h="2336" extrusionOk="0">
                  <a:moveTo>
                    <a:pt x="1460" y="1"/>
                  </a:moveTo>
                  <a:cubicBezTo>
                    <a:pt x="613" y="1"/>
                    <a:pt x="1" y="947"/>
                    <a:pt x="462" y="1756"/>
                  </a:cubicBezTo>
                  <a:cubicBezTo>
                    <a:pt x="688" y="2149"/>
                    <a:pt x="1074" y="2335"/>
                    <a:pt x="1458" y="2335"/>
                  </a:cubicBezTo>
                  <a:cubicBezTo>
                    <a:pt x="1948" y="2335"/>
                    <a:pt x="2434" y="2033"/>
                    <a:pt x="2588" y="1470"/>
                  </a:cubicBezTo>
                  <a:cubicBezTo>
                    <a:pt x="2759" y="853"/>
                    <a:pt x="2394" y="213"/>
                    <a:pt x="1765" y="41"/>
                  </a:cubicBezTo>
                  <a:cubicBezTo>
                    <a:pt x="1661" y="14"/>
                    <a:pt x="1559" y="1"/>
                    <a:pt x="146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964;p44"/>
            <p:cNvSpPr/>
            <p:nvPr/>
          </p:nvSpPr>
          <p:spPr>
            <a:xfrm>
              <a:off x="8271833" y="1821234"/>
              <a:ext cx="79964" cy="79964"/>
            </a:xfrm>
            <a:custGeom>
              <a:avLst/>
              <a:gdLst/>
              <a:ahLst/>
              <a:cxnLst/>
              <a:rect l="l" t="t" r="r" b="b"/>
              <a:pathLst>
                <a:path w="2322" h="2322" extrusionOk="0">
                  <a:moveTo>
                    <a:pt x="1167" y="0"/>
                  </a:moveTo>
                  <a:cubicBezTo>
                    <a:pt x="641" y="0"/>
                    <a:pt x="183" y="355"/>
                    <a:pt x="46" y="858"/>
                  </a:cubicBezTo>
                  <a:cubicBezTo>
                    <a:pt x="12" y="961"/>
                    <a:pt x="0" y="1064"/>
                    <a:pt x="0" y="1166"/>
                  </a:cubicBezTo>
                  <a:cubicBezTo>
                    <a:pt x="0" y="1692"/>
                    <a:pt x="355" y="2150"/>
                    <a:pt x="858" y="2287"/>
                  </a:cubicBezTo>
                  <a:cubicBezTo>
                    <a:pt x="961" y="2310"/>
                    <a:pt x="1052" y="2321"/>
                    <a:pt x="1155" y="2321"/>
                  </a:cubicBezTo>
                  <a:cubicBezTo>
                    <a:pt x="1681" y="2321"/>
                    <a:pt x="2138" y="1967"/>
                    <a:pt x="2287" y="1464"/>
                  </a:cubicBezTo>
                  <a:cubicBezTo>
                    <a:pt x="2310" y="1361"/>
                    <a:pt x="2321" y="1258"/>
                    <a:pt x="2321" y="1155"/>
                  </a:cubicBezTo>
                  <a:cubicBezTo>
                    <a:pt x="2321" y="629"/>
                    <a:pt x="1967" y="172"/>
                    <a:pt x="1464" y="35"/>
                  </a:cubicBezTo>
                  <a:cubicBezTo>
                    <a:pt x="1361" y="12"/>
                    <a:pt x="1269" y="0"/>
                    <a:pt x="1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965;p44"/>
            <p:cNvSpPr/>
            <p:nvPr/>
          </p:nvSpPr>
          <p:spPr>
            <a:xfrm>
              <a:off x="7895719" y="1636484"/>
              <a:ext cx="267510" cy="225393"/>
            </a:xfrm>
            <a:custGeom>
              <a:avLst/>
              <a:gdLst/>
              <a:ahLst/>
              <a:cxnLst/>
              <a:rect l="l" t="t" r="r" b="b"/>
              <a:pathLst>
                <a:path w="7768" h="6545" extrusionOk="0">
                  <a:moveTo>
                    <a:pt x="4103" y="1"/>
                  </a:moveTo>
                  <a:cubicBezTo>
                    <a:pt x="1716" y="1"/>
                    <a:pt x="0" y="2660"/>
                    <a:pt x="1308" y="4908"/>
                  </a:cubicBezTo>
                  <a:cubicBezTo>
                    <a:pt x="1952" y="6020"/>
                    <a:pt x="3043" y="6545"/>
                    <a:pt x="4127" y="6545"/>
                  </a:cubicBezTo>
                  <a:cubicBezTo>
                    <a:pt x="5507" y="6545"/>
                    <a:pt x="6876" y="5694"/>
                    <a:pt x="7299" y="4119"/>
                  </a:cubicBezTo>
                  <a:cubicBezTo>
                    <a:pt x="7767" y="2370"/>
                    <a:pt x="6727" y="575"/>
                    <a:pt x="4978" y="118"/>
                  </a:cubicBezTo>
                  <a:cubicBezTo>
                    <a:pt x="4679" y="38"/>
                    <a:pt x="4387" y="1"/>
                    <a:pt x="4103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966;p44"/>
            <p:cNvSpPr/>
            <p:nvPr/>
          </p:nvSpPr>
          <p:spPr>
            <a:xfrm>
              <a:off x="7891931" y="1636587"/>
              <a:ext cx="259073" cy="225221"/>
            </a:xfrm>
            <a:custGeom>
              <a:avLst/>
              <a:gdLst/>
              <a:ahLst/>
              <a:cxnLst/>
              <a:rect l="l" t="t" r="r" b="b"/>
              <a:pathLst>
                <a:path w="7523" h="6540" extrusionOk="0">
                  <a:moveTo>
                    <a:pt x="4242" y="1"/>
                  </a:moveTo>
                  <a:cubicBezTo>
                    <a:pt x="1532" y="1"/>
                    <a:pt x="1" y="3110"/>
                    <a:pt x="1647" y="5260"/>
                  </a:cubicBezTo>
                  <a:cubicBezTo>
                    <a:pt x="2320" y="6133"/>
                    <a:pt x="3282" y="6540"/>
                    <a:pt x="4234" y="6540"/>
                  </a:cubicBezTo>
                  <a:cubicBezTo>
                    <a:pt x="5625" y="6540"/>
                    <a:pt x="6995" y="5671"/>
                    <a:pt x="7409" y="4116"/>
                  </a:cubicBezTo>
                  <a:cubicBezTo>
                    <a:pt x="7477" y="3842"/>
                    <a:pt x="7523" y="3556"/>
                    <a:pt x="7523" y="3270"/>
                  </a:cubicBezTo>
                  <a:cubicBezTo>
                    <a:pt x="7523" y="1784"/>
                    <a:pt x="6528" y="492"/>
                    <a:pt x="5088" y="104"/>
                  </a:cubicBezTo>
                  <a:cubicBezTo>
                    <a:pt x="4813" y="35"/>
                    <a:pt x="4528" y="1"/>
                    <a:pt x="424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967;p44"/>
            <p:cNvSpPr/>
            <p:nvPr/>
          </p:nvSpPr>
          <p:spPr>
            <a:xfrm>
              <a:off x="7943896" y="1661174"/>
              <a:ext cx="188614" cy="179075"/>
            </a:xfrm>
            <a:custGeom>
              <a:avLst/>
              <a:gdLst/>
              <a:ahLst/>
              <a:cxnLst/>
              <a:rect l="l" t="t" r="r" b="b"/>
              <a:pathLst>
                <a:path w="5477" h="5200" extrusionOk="0">
                  <a:moveTo>
                    <a:pt x="2710" y="1"/>
                  </a:moveTo>
                  <a:cubicBezTo>
                    <a:pt x="2535" y="1"/>
                    <a:pt x="2380" y="123"/>
                    <a:pt x="2333" y="293"/>
                  </a:cubicBezTo>
                  <a:lnTo>
                    <a:pt x="2138" y="1024"/>
                  </a:lnTo>
                  <a:cubicBezTo>
                    <a:pt x="2091" y="1206"/>
                    <a:pt x="1931" y="1324"/>
                    <a:pt x="1752" y="1324"/>
                  </a:cubicBezTo>
                  <a:cubicBezTo>
                    <a:pt x="1718" y="1324"/>
                    <a:pt x="1682" y="1320"/>
                    <a:pt x="1647" y="1310"/>
                  </a:cubicBezTo>
                  <a:lnTo>
                    <a:pt x="789" y="1082"/>
                  </a:lnTo>
                  <a:cubicBezTo>
                    <a:pt x="754" y="1072"/>
                    <a:pt x="719" y="1068"/>
                    <a:pt x="684" y="1068"/>
                  </a:cubicBezTo>
                  <a:cubicBezTo>
                    <a:pt x="506" y="1068"/>
                    <a:pt x="346" y="1186"/>
                    <a:pt x="298" y="1367"/>
                  </a:cubicBezTo>
                  <a:lnTo>
                    <a:pt x="58" y="2259"/>
                  </a:lnTo>
                  <a:cubicBezTo>
                    <a:pt x="1" y="2476"/>
                    <a:pt x="138" y="2694"/>
                    <a:pt x="344" y="2751"/>
                  </a:cubicBezTo>
                  <a:lnTo>
                    <a:pt x="1201" y="2979"/>
                  </a:lnTo>
                  <a:cubicBezTo>
                    <a:pt x="1418" y="3036"/>
                    <a:pt x="1544" y="3254"/>
                    <a:pt x="1487" y="3471"/>
                  </a:cubicBezTo>
                  <a:lnTo>
                    <a:pt x="1247" y="4385"/>
                  </a:lnTo>
                  <a:cubicBezTo>
                    <a:pt x="1190" y="4603"/>
                    <a:pt x="1315" y="4820"/>
                    <a:pt x="1532" y="4877"/>
                  </a:cubicBezTo>
                  <a:lnTo>
                    <a:pt x="2664" y="5186"/>
                  </a:lnTo>
                  <a:cubicBezTo>
                    <a:pt x="2700" y="5195"/>
                    <a:pt x="2735" y="5199"/>
                    <a:pt x="2770" y="5199"/>
                  </a:cubicBezTo>
                  <a:cubicBezTo>
                    <a:pt x="2948" y="5199"/>
                    <a:pt x="3108" y="5082"/>
                    <a:pt x="3156" y="4900"/>
                  </a:cubicBezTo>
                  <a:lnTo>
                    <a:pt x="3407" y="3951"/>
                  </a:lnTo>
                  <a:cubicBezTo>
                    <a:pt x="3457" y="3774"/>
                    <a:pt x="3625" y="3656"/>
                    <a:pt x="3809" y="3656"/>
                  </a:cubicBezTo>
                  <a:cubicBezTo>
                    <a:pt x="3839" y="3656"/>
                    <a:pt x="3869" y="3659"/>
                    <a:pt x="3899" y="3665"/>
                  </a:cubicBezTo>
                  <a:lnTo>
                    <a:pt x="4688" y="3882"/>
                  </a:lnTo>
                  <a:cubicBezTo>
                    <a:pt x="4723" y="3892"/>
                    <a:pt x="4758" y="3896"/>
                    <a:pt x="4793" y="3896"/>
                  </a:cubicBezTo>
                  <a:cubicBezTo>
                    <a:pt x="4971" y="3896"/>
                    <a:pt x="5131" y="3778"/>
                    <a:pt x="5179" y="3597"/>
                  </a:cubicBezTo>
                  <a:lnTo>
                    <a:pt x="5419" y="2694"/>
                  </a:lnTo>
                  <a:cubicBezTo>
                    <a:pt x="5477" y="2488"/>
                    <a:pt x="5339" y="2271"/>
                    <a:pt x="5134" y="2213"/>
                  </a:cubicBezTo>
                  <a:lnTo>
                    <a:pt x="4299" y="1985"/>
                  </a:lnTo>
                  <a:cubicBezTo>
                    <a:pt x="4082" y="1928"/>
                    <a:pt x="3956" y="1710"/>
                    <a:pt x="4013" y="1493"/>
                  </a:cubicBezTo>
                  <a:lnTo>
                    <a:pt x="4208" y="796"/>
                  </a:lnTo>
                  <a:cubicBezTo>
                    <a:pt x="4253" y="579"/>
                    <a:pt x="4128" y="350"/>
                    <a:pt x="3922" y="304"/>
                  </a:cubicBezTo>
                  <a:lnTo>
                    <a:pt x="2824" y="18"/>
                  </a:lnTo>
                  <a:cubicBezTo>
                    <a:pt x="2786" y="6"/>
                    <a:pt x="2747" y="1"/>
                    <a:pt x="271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968;p44"/>
            <p:cNvSpPr/>
            <p:nvPr/>
          </p:nvSpPr>
          <p:spPr>
            <a:xfrm>
              <a:off x="8352138" y="1268497"/>
              <a:ext cx="298849" cy="833870"/>
            </a:xfrm>
            <a:custGeom>
              <a:avLst/>
              <a:gdLst/>
              <a:ahLst/>
              <a:cxnLst/>
              <a:rect l="l" t="t" r="r" b="b"/>
              <a:pathLst>
                <a:path w="8678" h="24214" extrusionOk="0">
                  <a:moveTo>
                    <a:pt x="6723" y="1"/>
                  </a:moveTo>
                  <a:lnTo>
                    <a:pt x="1" y="24214"/>
                  </a:lnTo>
                  <a:cubicBezTo>
                    <a:pt x="1" y="24214"/>
                    <a:pt x="2024" y="23734"/>
                    <a:pt x="3202" y="21390"/>
                  </a:cubicBezTo>
                  <a:cubicBezTo>
                    <a:pt x="3373" y="21047"/>
                    <a:pt x="4665" y="15949"/>
                    <a:pt x="4665" y="15949"/>
                  </a:cubicBezTo>
                  <a:lnTo>
                    <a:pt x="6368" y="9547"/>
                  </a:lnTo>
                  <a:lnTo>
                    <a:pt x="8518" y="1578"/>
                  </a:lnTo>
                  <a:cubicBezTo>
                    <a:pt x="8678" y="972"/>
                    <a:pt x="8312" y="355"/>
                    <a:pt x="7694" y="218"/>
                  </a:cubicBezTo>
                  <a:lnTo>
                    <a:pt x="672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969;p44"/>
            <p:cNvSpPr/>
            <p:nvPr/>
          </p:nvSpPr>
          <p:spPr>
            <a:xfrm>
              <a:off x="5952684" y="2185399"/>
              <a:ext cx="42944" cy="4752"/>
            </a:xfrm>
            <a:custGeom>
              <a:avLst/>
              <a:gdLst/>
              <a:ahLst/>
              <a:cxnLst/>
              <a:rect l="l" t="t" r="r" b="b"/>
              <a:pathLst>
                <a:path w="1247" h="138" extrusionOk="0">
                  <a:moveTo>
                    <a:pt x="617" y="0"/>
                  </a:moveTo>
                  <a:cubicBezTo>
                    <a:pt x="286" y="0"/>
                    <a:pt x="0" y="34"/>
                    <a:pt x="0" y="69"/>
                  </a:cubicBezTo>
                  <a:cubicBezTo>
                    <a:pt x="0" y="103"/>
                    <a:pt x="286" y="137"/>
                    <a:pt x="617" y="137"/>
                  </a:cubicBezTo>
                  <a:cubicBezTo>
                    <a:pt x="960" y="137"/>
                    <a:pt x="1246" y="103"/>
                    <a:pt x="1246" y="69"/>
                  </a:cubicBezTo>
                  <a:cubicBezTo>
                    <a:pt x="1246" y="23"/>
                    <a:pt x="960" y="0"/>
                    <a:pt x="61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970;p44"/>
            <p:cNvSpPr/>
            <p:nvPr/>
          </p:nvSpPr>
          <p:spPr>
            <a:xfrm>
              <a:off x="6016047" y="2129095"/>
              <a:ext cx="4752" cy="43736"/>
            </a:xfrm>
            <a:custGeom>
              <a:avLst/>
              <a:gdLst/>
              <a:ahLst/>
              <a:cxnLst/>
              <a:rect l="l" t="t" r="r" b="b"/>
              <a:pathLst>
                <a:path w="138" h="1270" extrusionOk="0">
                  <a:moveTo>
                    <a:pt x="69" y="0"/>
                  </a:moveTo>
                  <a:cubicBezTo>
                    <a:pt x="35" y="0"/>
                    <a:pt x="1" y="286"/>
                    <a:pt x="1" y="640"/>
                  </a:cubicBezTo>
                  <a:cubicBezTo>
                    <a:pt x="1" y="983"/>
                    <a:pt x="35" y="1269"/>
                    <a:pt x="69" y="1269"/>
                  </a:cubicBezTo>
                  <a:cubicBezTo>
                    <a:pt x="104" y="1269"/>
                    <a:pt x="138" y="983"/>
                    <a:pt x="138" y="640"/>
                  </a:cubicBezTo>
                  <a:cubicBezTo>
                    <a:pt x="138" y="286"/>
                    <a:pt x="104" y="0"/>
                    <a:pt x="6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971;p44"/>
            <p:cNvSpPr/>
            <p:nvPr/>
          </p:nvSpPr>
          <p:spPr>
            <a:xfrm>
              <a:off x="6042838" y="2183814"/>
              <a:ext cx="42944" cy="4752"/>
            </a:xfrm>
            <a:custGeom>
              <a:avLst/>
              <a:gdLst/>
              <a:ahLst/>
              <a:cxnLst/>
              <a:rect l="l" t="t" r="r" b="b"/>
              <a:pathLst>
                <a:path w="1247" h="138" extrusionOk="0">
                  <a:moveTo>
                    <a:pt x="617" y="0"/>
                  </a:moveTo>
                  <a:cubicBezTo>
                    <a:pt x="286" y="0"/>
                    <a:pt x="0" y="35"/>
                    <a:pt x="0" y="69"/>
                  </a:cubicBezTo>
                  <a:cubicBezTo>
                    <a:pt x="0" y="115"/>
                    <a:pt x="286" y="138"/>
                    <a:pt x="617" y="138"/>
                  </a:cubicBezTo>
                  <a:cubicBezTo>
                    <a:pt x="960" y="138"/>
                    <a:pt x="1246" y="103"/>
                    <a:pt x="1246" y="69"/>
                  </a:cubicBezTo>
                  <a:cubicBezTo>
                    <a:pt x="1246" y="35"/>
                    <a:pt x="960" y="0"/>
                    <a:pt x="61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972;p44"/>
            <p:cNvSpPr/>
            <p:nvPr/>
          </p:nvSpPr>
          <p:spPr>
            <a:xfrm>
              <a:off x="6017631" y="2201136"/>
              <a:ext cx="4752" cy="43736"/>
            </a:xfrm>
            <a:custGeom>
              <a:avLst/>
              <a:gdLst/>
              <a:ahLst/>
              <a:cxnLst/>
              <a:rect l="l" t="t" r="r" b="b"/>
              <a:pathLst>
                <a:path w="138" h="1270" extrusionOk="0">
                  <a:moveTo>
                    <a:pt x="69" y="0"/>
                  </a:moveTo>
                  <a:cubicBezTo>
                    <a:pt x="23" y="0"/>
                    <a:pt x="0" y="286"/>
                    <a:pt x="0" y="629"/>
                  </a:cubicBezTo>
                  <a:cubicBezTo>
                    <a:pt x="0" y="984"/>
                    <a:pt x="23" y="1269"/>
                    <a:pt x="69" y="1269"/>
                  </a:cubicBezTo>
                  <a:cubicBezTo>
                    <a:pt x="103" y="1269"/>
                    <a:pt x="138" y="984"/>
                    <a:pt x="138" y="629"/>
                  </a:cubicBezTo>
                  <a:cubicBezTo>
                    <a:pt x="138" y="286"/>
                    <a:pt x="103" y="0"/>
                    <a:pt x="6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973;p44"/>
            <p:cNvSpPr/>
            <p:nvPr/>
          </p:nvSpPr>
          <p:spPr>
            <a:xfrm>
              <a:off x="6038499" y="2201411"/>
              <a:ext cx="17357" cy="18768"/>
            </a:xfrm>
            <a:custGeom>
              <a:avLst/>
              <a:gdLst/>
              <a:ahLst/>
              <a:cxnLst/>
              <a:rect l="l" t="t" r="r" b="b"/>
              <a:pathLst>
                <a:path w="504" h="545" extrusionOk="0">
                  <a:moveTo>
                    <a:pt x="35" y="1"/>
                  </a:moveTo>
                  <a:cubicBezTo>
                    <a:pt x="30" y="1"/>
                    <a:pt x="26" y="2"/>
                    <a:pt x="23" y="4"/>
                  </a:cubicBezTo>
                  <a:cubicBezTo>
                    <a:pt x="0" y="27"/>
                    <a:pt x="69" y="164"/>
                    <a:pt x="195" y="312"/>
                  </a:cubicBezTo>
                  <a:cubicBezTo>
                    <a:pt x="309" y="447"/>
                    <a:pt x="413" y="544"/>
                    <a:pt x="457" y="544"/>
                  </a:cubicBezTo>
                  <a:cubicBezTo>
                    <a:pt x="462" y="544"/>
                    <a:pt x="466" y="543"/>
                    <a:pt x="469" y="541"/>
                  </a:cubicBezTo>
                  <a:cubicBezTo>
                    <a:pt x="503" y="507"/>
                    <a:pt x="423" y="370"/>
                    <a:pt x="298" y="221"/>
                  </a:cubicBezTo>
                  <a:cubicBezTo>
                    <a:pt x="194" y="97"/>
                    <a:pt x="81" y="1"/>
                    <a:pt x="3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974;p44"/>
            <p:cNvSpPr/>
            <p:nvPr/>
          </p:nvSpPr>
          <p:spPr>
            <a:xfrm>
              <a:off x="6035745" y="2153235"/>
              <a:ext cx="17735" cy="16564"/>
            </a:xfrm>
            <a:custGeom>
              <a:avLst/>
              <a:gdLst/>
              <a:ahLst/>
              <a:cxnLst/>
              <a:rect l="l" t="t" r="r" b="b"/>
              <a:pathLst>
                <a:path w="515" h="481" extrusionOk="0">
                  <a:moveTo>
                    <a:pt x="474" y="0"/>
                  </a:moveTo>
                  <a:cubicBezTo>
                    <a:pt x="430" y="0"/>
                    <a:pt x="324" y="75"/>
                    <a:pt x="218" y="191"/>
                  </a:cubicBezTo>
                  <a:cubicBezTo>
                    <a:pt x="80" y="317"/>
                    <a:pt x="0" y="442"/>
                    <a:pt x="35" y="477"/>
                  </a:cubicBezTo>
                  <a:cubicBezTo>
                    <a:pt x="37" y="479"/>
                    <a:pt x="41" y="481"/>
                    <a:pt x="46" y="481"/>
                  </a:cubicBezTo>
                  <a:cubicBezTo>
                    <a:pt x="86" y="481"/>
                    <a:pt x="198" y="405"/>
                    <a:pt x="309" y="294"/>
                  </a:cubicBezTo>
                  <a:cubicBezTo>
                    <a:pt x="435" y="157"/>
                    <a:pt x="515" y="31"/>
                    <a:pt x="492" y="8"/>
                  </a:cubicBezTo>
                  <a:cubicBezTo>
                    <a:pt x="488" y="3"/>
                    <a:pt x="482" y="0"/>
                    <a:pt x="47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975;p44"/>
            <p:cNvSpPr/>
            <p:nvPr/>
          </p:nvSpPr>
          <p:spPr>
            <a:xfrm>
              <a:off x="5987327" y="2157471"/>
              <a:ext cx="16943" cy="13155"/>
            </a:xfrm>
            <a:custGeom>
              <a:avLst/>
              <a:gdLst/>
              <a:ahLst/>
              <a:cxnLst/>
              <a:rect l="l" t="t" r="r" b="b"/>
              <a:pathLst>
                <a:path w="492" h="382" extrusionOk="0">
                  <a:moveTo>
                    <a:pt x="48" y="1"/>
                  </a:moveTo>
                  <a:cubicBezTo>
                    <a:pt x="36" y="1"/>
                    <a:pt x="28" y="4"/>
                    <a:pt x="23" y="11"/>
                  </a:cubicBezTo>
                  <a:cubicBezTo>
                    <a:pt x="0" y="34"/>
                    <a:pt x="80" y="137"/>
                    <a:pt x="206" y="239"/>
                  </a:cubicBezTo>
                  <a:cubicBezTo>
                    <a:pt x="303" y="327"/>
                    <a:pt x="409" y="382"/>
                    <a:pt x="452" y="382"/>
                  </a:cubicBezTo>
                  <a:cubicBezTo>
                    <a:pt x="460" y="382"/>
                    <a:pt x="465" y="380"/>
                    <a:pt x="469" y="377"/>
                  </a:cubicBezTo>
                  <a:cubicBezTo>
                    <a:pt x="492" y="342"/>
                    <a:pt x="412" y="239"/>
                    <a:pt x="286" y="137"/>
                  </a:cubicBezTo>
                  <a:cubicBezTo>
                    <a:pt x="194" y="54"/>
                    <a:pt x="95" y="1"/>
                    <a:pt x="4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976;p44"/>
            <p:cNvSpPr/>
            <p:nvPr/>
          </p:nvSpPr>
          <p:spPr>
            <a:xfrm>
              <a:off x="5986122" y="2199414"/>
              <a:ext cx="16186" cy="16048"/>
            </a:xfrm>
            <a:custGeom>
              <a:avLst/>
              <a:gdLst/>
              <a:ahLst/>
              <a:cxnLst/>
              <a:rect l="l" t="t" r="r" b="b"/>
              <a:pathLst>
                <a:path w="470" h="466" extrusionOk="0">
                  <a:moveTo>
                    <a:pt x="432" y="1"/>
                  </a:moveTo>
                  <a:cubicBezTo>
                    <a:pt x="386" y="1"/>
                    <a:pt x="285" y="76"/>
                    <a:pt x="184" y="188"/>
                  </a:cubicBezTo>
                  <a:cubicBezTo>
                    <a:pt x="69" y="313"/>
                    <a:pt x="1" y="439"/>
                    <a:pt x="24" y="462"/>
                  </a:cubicBezTo>
                  <a:cubicBezTo>
                    <a:pt x="28" y="465"/>
                    <a:pt x="33" y="466"/>
                    <a:pt x="39" y="466"/>
                  </a:cubicBezTo>
                  <a:cubicBezTo>
                    <a:pt x="84" y="466"/>
                    <a:pt x="185" y="390"/>
                    <a:pt x="287" y="279"/>
                  </a:cubicBezTo>
                  <a:cubicBezTo>
                    <a:pt x="401" y="142"/>
                    <a:pt x="470" y="27"/>
                    <a:pt x="447" y="5"/>
                  </a:cubicBezTo>
                  <a:cubicBezTo>
                    <a:pt x="443" y="2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977;p44"/>
            <p:cNvSpPr/>
            <p:nvPr/>
          </p:nvSpPr>
          <p:spPr>
            <a:xfrm>
              <a:off x="7135675" y="1477147"/>
              <a:ext cx="53585" cy="52001"/>
            </a:xfrm>
            <a:custGeom>
              <a:avLst/>
              <a:gdLst/>
              <a:ahLst/>
              <a:cxnLst/>
              <a:rect l="l" t="t" r="r" b="b"/>
              <a:pathLst>
                <a:path w="1556" h="1510" extrusionOk="0">
                  <a:moveTo>
                    <a:pt x="766" y="1"/>
                  </a:moveTo>
                  <a:lnTo>
                    <a:pt x="698" y="161"/>
                  </a:lnTo>
                  <a:cubicBezTo>
                    <a:pt x="595" y="401"/>
                    <a:pt x="412" y="584"/>
                    <a:pt x="183" y="698"/>
                  </a:cubicBezTo>
                  <a:lnTo>
                    <a:pt x="1" y="790"/>
                  </a:lnTo>
                  <a:lnTo>
                    <a:pt x="149" y="835"/>
                  </a:lnTo>
                  <a:cubicBezTo>
                    <a:pt x="401" y="938"/>
                    <a:pt x="606" y="1121"/>
                    <a:pt x="732" y="1373"/>
                  </a:cubicBezTo>
                  <a:lnTo>
                    <a:pt x="789" y="1510"/>
                  </a:lnTo>
                  <a:lnTo>
                    <a:pt x="835" y="1407"/>
                  </a:lnTo>
                  <a:cubicBezTo>
                    <a:pt x="938" y="1144"/>
                    <a:pt x="1144" y="938"/>
                    <a:pt x="1407" y="835"/>
                  </a:cubicBezTo>
                  <a:lnTo>
                    <a:pt x="1555" y="767"/>
                  </a:lnTo>
                  <a:lnTo>
                    <a:pt x="1395" y="710"/>
                  </a:lnTo>
                  <a:cubicBezTo>
                    <a:pt x="1144" y="595"/>
                    <a:pt x="938" y="401"/>
                    <a:pt x="824" y="138"/>
                  </a:cubicBezTo>
                  <a:lnTo>
                    <a:pt x="766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978;p44"/>
            <p:cNvSpPr/>
            <p:nvPr/>
          </p:nvSpPr>
          <p:spPr>
            <a:xfrm>
              <a:off x="7759248" y="3499867"/>
              <a:ext cx="53998" cy="52414"/>
            </a:xfrm>
            <a:custGeom>
              <a:avLst/>
              <a:gdLst/>
              <a:ahLst/>
              <a:cxnLst/>
              <a:rect l="l" t="t" r="r" b="b"/>
              <a:pathLst>
                <a:path w="1568" h="1522" extrusionOk="0">
                  <a:moveTo>
                    <a:pt x="778" y="1"/>
                  </a:moveTo>
                  <a:lnTo>
                    <a:pt x="698" y="172"/>
                  </a:lnTo>
                  <a:cubicBezTo>
                    <a:pt x="595" y="412"/>
                    <a:pt x="412" y="607"/>
                    <a:pt x="184" y="721"/>
                  </a:cubicBezTo>
                  <a:lnTo>
                    <a:pt x="1" y="801"/>
                  </a:lnTo>
                  <a:lnTo>
                    <a:pt x="150" y="858"/>
                  </a:lnTo>
                  <a:cubicBezTo>
                    <a:pt x="401" y="950"/>
                    <a:pt x="607" y="1133"/>
                    <a:pt x="733" y="1384"/>
                  </a:cubicBezTo>
                  <a:lnTo>
                    <a:pt x="801" y="1521"/>
                  </a:lnTo>
                  <a:lnTo>
                    <a:pt x="835" y="1407"/>
                  </a:lnTo>
                  <a:cubicBezTo>
                    <a:pt x="950" y="1155"/>
                    <a:pt x="1156" y="950"/>
                    <a:pt x="1407" y="835"/>
                  </a:cubicBezTo>
                  <a:lnTo>
                    <a:pt x="1567" y="778"/>
                  </a:lnTo>
                  <a:lnTo>
                    <a:pt x="1407" y="710"/>
                  </a:lnTo>
                  <a:cubicBezTo>
                    <a:pt x="1144" y="607"/>
                    <a:pt x="938" y="401"/>
                    <a:pt x="835" y="138"/>
                  </a:cubicBezTo>
                  <a:lnTo>
                    <a:pt x="77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979;p44"/>
            <p:cNvSpPr/>
            <p:nvPr/>
          </p:nvSpPr>
          <p:spPr>
            <a:xfrm>
              <a:off x="7643129" y="2614096"/>
              <a:ext cx="29547" cy="3203"/>
            </a:xfrm>
            <a:custGeom>
              <a:avLst/>
              <a:gdLst/>
              <a:ahLst/>
              <a:cxnLst/>
              <a:rect l="l" t="t" r="r" b="b"/>
              <a:pathLst>
                <a:path w="858" h="93" extrusionOk="0">
                  <a:moveTo>
                    <a:pt x="435" y="1"/>
                  </a:moveTo>
                  <a:cubicBezTo>
                    <a:pt x="195" y="1"/>
                    <a:pt x="0" y="23"/>
                    <a:pt x="0" y="46"/>
                  </a:cubicBezTo>
                  <a:cubicBezTo>
                    <a:pt x="0" y="69"/>
                    <a:pt x="195" y="92"/>
                    <a:pt x="435" y="92"/>
                  </a:cubicBezTo>
                  <a:cubicBezTo>
                    <a:pt x="675" y="92"/>
                    <a:pt x="858" y="69"/>
                    <a:pt x="858" y="46"/>
                  </a:cubicBezTo>
                  <a:cubicBezTo>
                    <a:pt x="858" y="23"/>
                    <a:pt x="675" y="1"/>
                    <a:pt x="43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980;p44"/>
            <p:cNvSpPr/>
            <p:nvPr/>
          </p:nvSpPr>
          <p:spPr>
            <a:xfrm>
              <a:off x="7686415" y="2575906"/>
              <a:ext cx="3582" cy="29582"/>
            </a:xfrm>
            <a:custGeom>
              <a:avLst/>
              <a:gdLst/>
              <a:ahLst/>
              <a:cxnLst/>
              <a:rect l="l" t="t" r="r" b="b"/>
              <a:pathLst>
                <a:path w="104" h="859" extrusionOk="0">
                  <a:moveTo>
                    <a:pt x="58" y="1"/>
                  </a:moveTo>
                  <a:cubicBezTo>
                    <a:pt x="24" y="1"/>
                    <a:pt x="1" y="195"/>
                    <a:pt x="1" y="435"/>
                  </a:cubicBezTo>
                  <a:cubicBezTo>
                    <a:pt x="1" y="675"/>
                    <a:pt x="24" y="858"/>
                    <a:pt x="58" y="858"/>
                  </a:cubicBezTo>
                  <a:cubicBezTo>
                    <a:pt x="81" y="858"/>
                    <a:pt x="104" y="675"/>
                    <a:pt x="104" y="435"/>
                  </a:cubicBezTo>
                  <a:cubicBezTo>
                    <a:pt x="104" y="195"/>
                    <a:pt x="81" y="1"/>
                    <a:pt x="5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2981;p44"/>
            <p:cNvSpPr/>
            <p:nvPr/>
          </p:nvSpPr>
          <p:spPr>
            <a:xfrm>
              <a:off x="7704529" y="2612925"/>
              <a:ext cx="29169" cy="3581"/>
            </a:xfrm>
            <a:custGeom>
              <a:avLst/>
              <a:gdLst/>
              <a:ahLst/>
              <a:cxnLst/>
              <a:rect l="l" t="t" r="r" b="b"/>
              <a:pathLst>
                <a:path w="847" h="104" extrusionOk="0">
                  <a:moveTo>
                    <a:pt x="424" y="0"/>
                  </a:moveTo>
                  <a:cubicBezTo>
                    <a:pt x="195" y="0"/>
                    <a:pt x="1" y="23"/>
                    <a:pt x="1" y="46"/>
                  </a:cubicBezTo>
                  <a:cubicBezTo>
                    <a:pt x="1" y="80"/>
                    <a:pt x="195" y="103"/>
                    <a:pt x="424" y="103"/>
                  </a:cubicBezTo>
                  <a:cubicBezTo>
                    <a:pt x="664" y="103"/>
                    <a:pt x="847" y="80"/>
                    <a:pt x="847" y="46"/>
                  </a:cubicBezTo>
                  <a:cubicBezTo>
                    <a:pt x="847" y="23"/>
                    <a:pt x="664" y="0"/>
                    <a:pt x="42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2982;p44"/>
            <p:cNvSpPr/>
            <p:nvPr/>
          </p:nvSpPr>
          <p:spPr>
            <a:xfrm>
              <a:off x="7687620" y="2624737"/>
              <a:ext cx="3168" cy="29547"/>
            </a:xfrm>
            <a:custGeom>
              <a:avLst/>
              <a:gdLst/>
              <a:ahLst/>
              <a:cxnLst/>
              <a:rect l="l" t="t" r="r" b="b"/>
              <a:pathLst>
                <a:path w="92" h="858" extrusionOk="0">
                  <a:moveTo>
                    <a:pt x="46" y="0"/>
                  </a:moveTo>
                  <a:cubicBezTo>
                    <a:pt x="23" y="0"/>
                    <a:pt x="0" y="195"/>
                    <a:pt x="0" y="435"/>
                  </a:cubicBezTo>
                  <a:cubicBezTo>
                    <a:pt x="0" y="663"/>
                    <a:pt x="23" y="858"/>
                    <a:pt x="46" y="858"/>
                  </a:cubicBezTo>
                  <a:cubicBezTo>
                    <a:pt x="69" y="858"/>
                    <a:pt x="92" y="663"/>
                    <a:pt x="92" y="435"/>
                  </a:cubicBezTo>
                  <a:cubicBezTo>
                    <a:pt x="92" y="195"/>
                    <a:pt x="69" y="0"/>
                    <a:pt x="4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2983;p44"/>
            <p:cNvSpPr/>
            <p:nvPr/>
          </p:nvSpPr>
          <p:spPr>
            <a:xfrm>
              <a:off x="7701774" y="2624978"/>
              <a:ext cx="11846" cy="12432"/>
            </a:xfrm>
            <a:custGeom>
              <a:avLst/>
              <a:gdLst/>
              <a:ahLst/>
              <a:cxnLst/>
              <a:rect l="l" t="t" r="r" b="b"/>
              <a:pathLst>
                <a:path w="344" h="361" extrusionOk="0">
                  <a:moveTo>
                    <a:pt x="32" y="0"/>
                  </a:moveTo>
                  <a:cubicBezTo>
                    <a:pt x="28" y="0"/>
                    <a:pt x="25" y="2"/>
                    <a:pt x="24" y="5"/>
                  </a:cubicBezTo>
                  <a:cubicBezTo>
                    <a:pt x="1" y="16"/>
                    <a:pt x="47" y="108"/>
                    <a:pt x="138" y="210"/>
                  </a:cubicBezTo>
                  <a:cubicBezTo>
                    <a:pt x="211" y="305"/>
                    <a:pt x="285" y="361"/>
                    <a:pt x="314" y="361"/>
                  </a:cubicBezTo>
                  <a:cubicBezTo>
                    <a:pt x="317" y="361"/>
                    <a:pt x="319" y="360"/>
                    <a:pt x="321" y="359"/>
                  </a:cubicBezTo>
                  <a:cubicBezTo>
                    <a:pt x="344" y="348"/>
                    <a:pt x="287" y="233"/>
                    <a:pt x="207" y="142"/>
                  </a:cubicBezTo>
                  <a:cubicBezTo>
                    <a:pt x="137" y="62"/>
                    <a:pt x="59" y="0"/>
                    <a:pt x="3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2984;p44"/>
            <p:cNvSpPr/>
            <p:nvPr/>
          </p:nvSpPr>
          <p:spPr>
            <a:xfrm>
              <a:off x="7699811" y="2592264"/>
              <a:ext cx="12260" cy="11296"/>
            </a:xfrm>
            <a:custGeom>
              <a:avLst/>
              <a:gdLst/>
              <a:ahLst/>
              <a:cxnLst/>
              <a:rect l="l" t="t" r="r" b="b"/>
              <a:pathLst>
                <a:path w="356" h="328" extrusionOk="0">
                  <a:moveTo>
                    <a:pt x="322" y="1"/>
                  </a:moveTo>
                  <a:cubicBezTo>
                    <a:pt x="294" y="1"/>
                    <a:pt x="217" y="54"/>
                    <a:pt x="149" y="132"/>
                  </a:cubicBezTo>
                  <a:cubicBezTo>
                    <a:pt x="58" y="212"/>
                    <a:pt x="1" y="303"/>
                    <a:pt x="24" y="326"/>
                  </a:cubicBezTo>
                  <a:cubicBezTo>
                    <a:pt x="26" y="327"/>
                    <a:pt x="28" y="327"/>
                    <a:pt x="31" y="327"/>
                  </a:cubicBezTo>
                  <a:cubicBezTo>
                    <a:pt x="60" y="327"/>
                    <a:pt x="134" y="273"/>
                    <a:pt x="218" y="200"/>
                  </a:cubicBezTo>
                  <a:cubicBezTo>
                    <a:pt x="298" y="109"/>
                    <a:pt x="355" y="29"/>
                    <a:pt x="332" y="6"/>
                  </a:cubicBezTo>
                  <a:cubicBezTo>
                    <a:pt x="331" y="2"/>
                    <a:pt x="327" y="1"/>
                    <a:pt x="32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2985;p44"/>
            <p:cNvSpPr/>
            <p:nvPr/>
          </p:nvSpPr>
          <p:spPr>
            <a:xfrm>
              <a:off x="7667131" y="2594984"/>
              <a:ext cx="11468" cy="8988"/>
            </a:xfrm>
            <a:custGeom>
              <a:avLst/>
              <a:gdLst/>
              <a:ahLst/>
              <a:cxnLst/>
              <a:rect l="l" t="t" r="r" b="b"/>
              <a:pathLst>
                <a:path w="333" h="261" extrusionOk="0">
                  <a:moveTo>
                    <a:pt x="36" y="1"/>
                  </a:moveTo>
                  <a:cubicBezTo>
                    <a:pt x="30" y="1"/>
                    <a:pt x="26" y="3"/>
                    <a:pt x="24" y="7"/>
                  </a:cubicBezTo>
                  <a:cubicBezTo>
                    <a:pt x="1" y="18"/>
                    <a:pt x="58" y="98"/>
                    <a:pt x="138" y="167"/>
                  </a:cubicBezTo>
                  <a:cubicBezTo>
                    <a:pt x="208" y="227"/>
                    <a:pt x="278" y="261"/>
                    <a:pt x="310" y="261"/>
                  </a:cubicBezTo>
                  <a:cubicBezTo>
                    <a:pt x="314" y="261"/>
                    <a:pt x="318" y="260"/>
                    <a:pt x="321" y="258"/>
                  </a:cubicBezTo>
                  <a:cubicBezTo>
                    <a:pt x="332" y="236"/>
                    <a:pt x="287" y="167"/>
                    <a:pt x="195" y="98"/>
                  </a:cubicBezTo>
                  <a:cubicBezTo>
                    <a:pt x="129" y="42"/>
                    <a:pt x="63" y="1"/>
                    <a:pt x="3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2986;p44"/>
            <p:cNvSpPr/>
            <p:nvPr/>
          </p:nvSpPr>
          <p:spPr>
            <a:xfrm>
              <a:off x="7666339" y="2623497"/>
              <a:ext cx="11089" cy="10882"/>
            </a:xfrm>
            <a:custGeom>
              <a:avLst/>
              <a:gdLst/>
              <a:ahLst/>
              <a:cxnLst/>
              <a:rect l="l" t="t" r="r" b="b"/>
              <a:pathLst>
                <a:path w="322" h="316" extrusionOk="0">
                  <a:moveTo>
                    <a:pt x="294" y="1"/>
                  </a:moveTo>
                  <a:cubicBezTo>
                    <a:pt x="273" y="1"/>
                    <a:pt x="200" y="55"/>
                    <a:pt x="127" y="128"/>
                  </a:cubicBezTo>
                  <a:cubicBezTo>
                    <a:pt x="47" y="219"/>
                    <a:pt x="1" y="299"/>
                    <a:pt x="24" y="311"/>
                  </a:cubicBezTo>
                  <a:cubicBezTo>
                    <a:pt x="26" y="314"/>
                    <a:pt x="29" y="316"/>
                    <a:pt x="33" y="316"/>
                  </a:cubicBezTo>
                  <a:cubicBezTo>
                    <a:pt x="59" y="316"/>
                    <a:pt x="127" y="264"/>
                    <a:pt x="195" y="196"/>
                  </a:cubicBezTo>
                  <a:cubicBezTo>
                    <a:pt x="275" y="105"/>
                    <a:pt x="321" y="25"/>
                    <a:pt x="298" y="2"/>
                  </a:cubicBezTo>
                  <a:cubicBezTo>
                    <a:pt x="297" y="1"/>
                    <a:pt x="296" y="1"/>
                    <a:pt x="29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3" name="Google Shape;2987;p44"/>
            <p:cNvGrpSpPr/>
            <p:nvPr/>
          </p:nvGrpSpPr>
          <p:grpSpPr>
            <a:xfrm>
              <a:off x="6213298" y="1623374"/>
              <a:ext cx="535433" cy="633474"/>
              <a:chOff x="6226048" y="1435374"/>
              <a:chExt cx="535433" cy="633474"/>
            </a:xfrm>
          </p:grpSpPr>
          <p:sp>
            <p:nvSpPr>
              <p:cNvPr id="244" name="Google Shape;2988;p44"/>
              <p:cNvSpPr/>
              <p:nvPr/>
            </p:nvSpPr>
            <p:spPr>
              <a:xfrm>
                <a:off x="6226048" y="1533793"/>
                <a:ext cx="102383" cy="109477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3179" extrusionOk="0">
                    <a:moveTo>
                      <a:pt x="2241" y="1"/>
                    </a:moveTo>
                    <a:lnTo>
                      <a:pt x="0" y="652"/>
                    </a:lnTo>
                    <a:lnTo>
                      <a:pt x="743" y="3179"/>
                    </a:lnTo>
                    <a:lnTo>
                      <a:pt x="2973" y="2527"/>
                    </a:lnTo>
                    <a:lnTo>
                      <a:pt x="224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" name="Google Shape;2989;p44"/>
              <p:cNvSpPr/>
              <p:nvPr/>
            </p:nvSpPr>
            <p:spPr>
              <a:xfrm>
                <a:off x="6561837" y="1435374"/>
                <a:ext cx="102417" cy="109477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3179" extrusionOk="0">
                    <a:moveTo>
                      <a:pt x="2230" y="1"/>
                    </a:moveTo>
                    <a:lnTo>
                      <a:pt x="1" y="652"/>
                    </a:lnTo>
                    <a:lnTo>
                      <a:pt x="744" y="3179"/>
                    </a:lnTo>
                    <a:lnTo>
                      <a:pt x="2973" y="2527"/>
                    </a:lnTo>
                    <a:lnTo>
                      <a:pt x="22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" name="Google Shape;2990;p44"/>
              <p:cNvSpPr/>
              <p:nvPr/>
            </p:nvSpPr>
            <p:spPr>
              <a:xfrm>
                <a:off x="6266201" y="1533001"/>
                <a:ext cx="495280" cy="535847"/>
              </a:xfrm>
              <a:custGeom>
                <a:avLst/>
                <a:gdLst/>
                <a:ahLst/>
                <a:cxnLst/>
                <a:rect l="l" t="t" r="r" b="b"/>
                <a:pathLst>
                  <a:path w="14382" h="15560" extrusionOk="0">
                    <a:moveTo>
                      <a:pt x="10952" y="5419"/>
                    </a:moveTo>
                    <a:lnTo>
                      <a:pt x="11512" y="7329"/>
                    </a:lnTo>
                    <a:lnTo>
                      <a:pt x="9603" y="7889"/>
                    </a:lnTo>
                    <a:lnTo>
                      <a:pt x="9043" y="5980"/>
                    </a:lnTo>
                    <a:lnTo>
                      <a:pt x="10952" y="5419"/>
                    </a:lnTo>
                    <a:close/>
                    <a:moveTo>
                      <a:pt x="5213" y="7111"/>
                    </a:moveTo>
                    <a:lnTo>
                      <a:pt x="5773" y="9009"/>
                    </a:lnTo>
                    <a:lnTo>
                      <a:pt x="3864" y="9569"/>
                    </a:lnTo>
                    <a:lnTo>
                      <a:pt x="3304" y="7660"/>
                    </a:lnTo>
                    <a:lnTo>
                      <a:pt x="5213" y="7111"/>
                    </a:lnTo>
                    <a:close/>
                    <a:moveTo>
                      <a:pt x="9409" y="1"/>
                    </a:moveTo>
                    <a:lnTo>
                      <a:pt x="7294" y="618"/>
                    </a:lnTo>
                    <a:lnTo>
                      <a:pt x="7866" y="2561"/>
                    </a:lnTo>
                    <a:lnTo>
                      <a:pt x="4402" y="3567"/>
                    </a:lnTo>
                    <a:lnTo>
                      <a:pt x="3830" y="1635"/>
                    </a:lnTo>
                    <a:lnTo>
                      <a:pt x="1486" y="2321"/>
                    </a:lnTo>
                    <a:lnTo>
                      <a:pt x="1978" y="4025"/>
                    </a:lnTo>
                    <a:lnTo>
                      <a:pt x="0" y="4665"/>
                    </a:lnTo>
                    <a:lnTo>
                      <a:pt x="2481" y="13125"/>
                    </a:lnTo>
                    <a:lnTo>
                      <a:pt x="3590" y="12793"/>
                    </a:lnTo>
                    <a:lnTo>
                      <a:pt x="4402" y="15560"/>
                    </a:lnTo>
                    <a:lnTo>
                      <a:pt x="6985" y="14794"/>
                    </a:lnTo>
                    <a:lnTo>
                      <a:pt x="6162" y="11981"/>
                    </a:lnTo>
                    <a:lnTo>
                      <a:pt x="7271" y="11650"/>
                    </a:lnTo>
                    <a:lnTo>
                      <a:pt x="8106" y="14474"/>
                    </a:lnTo>
                    <a:lnTo>
                      <a:pt x="10266" y="13845"/>
                    </a:lnTo>
                    <a:lnTo>
                      <a:pt x="9489" y="11193"/>
                    </a:lnTo>
                    <a:lnTo>
                      <a:pt x="10792" y="10815"/>
                    </a:lnTo>
                    <a:lnTo>
                      <a:pt x="11570" y="13456"/>
                    </a:lnTo>
                    <a:lnTo>
                      <a:pt x="14382" y="12633"/>
                    </a:lnTo>
                    <a:lnTo>
                      <a:pt x="13490" y="9581"/>
                    </a:lnTo>
                    <a:lnTo>
                      <a:pt x="14187" y="9375"/>
                    </a:lnTo>
                    <a:lnTo>
                      <a:pt x="11890" y="1510"/>
                    </a:lnTo>
                    <a:lnTo>
                      <a:pt x="10015" y="2058"/>
                    </a:lnTo>
                    <a:lnTo>
                      <a:pt x="94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4" name="Google Shape;2991;p44"/>
            <p:cNvSpPr/>
            <p:nvPr/>
          </p:nvSpPr>
          <p:spPr>
            <a:xfrm>
              <a:off x="6593168" y="1142784"/>
              <a:ext cx="28755" cy="29547"/>
            </a:xfrm>
            <a:custGeom>
              <a:avLst/>
              <a:gdLst/>
              <a:ahLst/>
              <a:cxnLst/>
              <a:rect l="l" t="t" r="r" b="b"/>
              <a:pathLst>
                <a:path w="835" h="858" extrusionOk="0">
                  <a:moveTo>
                    <a:pt x="492" y="1"/>
                  </a:moveTo>
                  <a:lnTo>
                    <a:pt x="0" y="309"/>
                  </a:lnTo>
                  <a:lnTo>
                    <a:pt x="343" y="858"/>
                  </a:lnTo>
                  <a:lnTo>
                    <a:pt x="835" y="561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992;p44"/>
            <p:cNvSpPr/>
            <p:nvPr/>
          </p:nvSpPr>
          <p:spPr>
            <a:xfrm>
              <a:off x="6667585" y="1097500"/>
              <a:ext cx="28755" cy="29582"/>
            </a:xfrm>
            <a:custGeom>
              <a:avLst/>
              <a:gdLst/>
              <a:ahLst/>
              <a:cxnLst/>
              <a:rect l="l" t="t" r="r" b="b"/>
              <a:pathLst>
                <a:path w="835" h="859" extrusionOk="0">
                  <a:moveTo>
                    <a:pt x="492" y="1"/>
                  </a:moveTo>
                  <a:lnTo>
                    <a:pt x="0" y="298"/>
                  </a:lnTo>
                  <a:lnTo>
                    <a:pt x="343" y="858"/>
                  </a:lnTo>
                  <a:lnTo>
                    <a:pt x="835" y="561"/>
                  </a:lnTo>
                  <a:lnTo>
                    <a:pt x="4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993;p44"/>
            <p:cNvSpPr/>
            <p:nvPr/>
          </p:nvSpPr>
          <p:spPr>
            <a:xfrm>
              <a:off x="6612073" y="1123879"/>
              <a:ext cx="136648" cy="139816"/>
            </a:xfrm>
            <a:custGeom>
              <a:avLst/>
              <a:gdLst/>
              <a:ahLst/>
              <a:cxnLst/>
              <a:rect l="l" t="t" r="r" b="b"/>
              <a:pathLst>
                <a:path w="3968" h="4060" extrusionOk="0">
                  <a:moveTo>
                    <a:pt x="2675" y="1190"/>
                  </a:moveTo>
                  <a:lnTo>
                    <a:pt x="2927" y="1624"/>
                  </a:lnTo>
                  <a:lnTo>
                    <a:pt x="2504" y="1887"/>
                  </a:lnTo>
                  <a:lnTo>
                    <a:pt x="2252" y="1453"/>
                  </a:lnTo>
                  <a:lnTo>
                    <a:pt x="2675" y="1190"/>
                  </a:lnTo>
                  <a:close/>
                  <a:moveTo>
                    <a:pt x="1406" y="1979"/>
                  </a:moveTo>
                  <a:lnTo>
                    <a:pt x="1658" y="2402"/>
                  </a:lnTo>
                  <a:lnTo>
                    <a:pt x="1235" y="2664"/>
                  </a:lnTo>
                  <a:lnTo>
                    <a:pt x="983" y="2242"/>
                  </a:lnTo>
                  <a:lnTo>
                    <a:pt x="1406" y="1979"/>
                  </a:lnTo>
                  <a:close/>
                  <a:moveTo>
                    <a:pt x="1944" y="1"/>
                  </a:moveTo>
                  <a:lnTo>
                    <a:pt x="1475" y="287"/>
                  </a:lnTo>
                  <a:lnTo>
                    <a:pt x="1738" y="710"/>
                  </a:lnTo>
                  <a:lnTo>
                    <a:pt x="972" y="1178"/>
                  </a:lnTo>
                  <a:lnTo>
                    <a:pt x="709" y="755"/>
                  </a:lnTo>
                  <a:lnTo>
                    <a:pt x="195" y="1075"/>
                  </a:lnTo>
                  <a:lnTo>
                    <a:pt x="423" y="1453"/>
                  </a:lnTo>
                  <a:lnTo>
                    <a:pt x="0" y="1738"/>
                  </a:lnTo>
                  <a:lnTo>
                    <a:pt x="1143" y="3602"/>
                  </a:lnTo>
                  <a:lnTo>
                    <a:pt x="1383" y="3453"/>
                  </a:lnTo>
                  <a:lnTo>
                    <a:pt x="1761" y="4059"/>
                  </a:lnTo>
                  <a:lnTo>
                    <a:pt x="2332" y="3716"/>
                  </a:lnTo>
                  <a:lnTo>
                    <a:pt x="1955" y="3087"/>
                  </a:lnTo>
                  <a:lnTo>
                    <a:pt x="2195" y="2950"/>
                  </a:lnTo>
                  <a:lnTo>
                    <a:pt x="2584" y="3568"/>
                  </a:lnTo>
                  <a:lnTo>
                    <a:pt x="3053" y="3282"/>
                  </a:lnTo>
                  <a:lnTo>
                    <a:pt x="2698" y="2699"/>
                  </a:lnTo>
                  <a:lnTo>
                    <a:pt x="2984" y="2527"/>
                  </a:lnTo>
                  <a:lnTo>
                    <a:pt x="3338" y="3110"/>
                  </a:lnTo>
                  <a:lnTo>
                    <a:pt x="3967" y="2722"/>
                  </a:lnTo>
                  <a:lnTo>
                    <a:pt x="3556" y="2047"/>
                  </a:lnTo>
                  <a:lnTo>
                    <a:pt x="3704" y="1956"/>
                  </a:lnTo>
                  <a:lnTo>
                    <a:pt x="2641" y="218"/>
                  </a:lnTo>
                  <a:lnTo>
                    <a:pt x="2229" y="458"/>
                  </a:lnTo>
                  <a:lnTo>
                    <a:pt x="194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7" name="Google Shape;2994;p44"/>
            <p:cNvGrpSpPr/>
            <p:nvPr/>
          </p:nvGrpSpPr>
          <p:grpSpPr>
            <a:xfrm>
              <a:off x="6692726" y="1348030"/>
              <a:ext cx="226007" cy="273260"/>
              <a:chOff x="6639801" y="1068455"/>
              <a:chExt cx="226007" cy="273260"/>
            </a:xfrm>
          </p:grpSpPr>
          <p:sp>
            <p:nvSpPr>
              <p:cNvPr id="238" name="Google Shape;2995;p44"/>
              <p:cNvSpPr/>
              <p:nvPr/>
            </p:nvSpPr>
            <p:spPr>
              <a:xfrm>
                <a:off x="6669726" y="1068455"/>
                <a:ext cx="42944" cy="46491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1350" extrusionOk="0">
                    <a:moveTo>
                      <a:pt x="217" y="1"/>
                    </a:moveTo>
                    <a:lnTo>
                      <a:pt x="0" y="1155"/>
                    </a:lnTo>
                    <a:lnTo>
                      <a:pt x="1018" y="1350"/>
                    </a:lnTo>
                    <a:lnTo>
                      <a:pt x="1246" y="195"/>
                    </a:ln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39" name="Google Shape;2996;p44"/>
              <p:cNvSpPr/>
              <p:nvPr/>
            </p:nvSpPr>
            <p:spPr>
              <a:xfrm>
                <a:off x="6823243" y="1098001"/>
                <a:ext cx="42565" cy="46491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350" extrusionOk="0">
                    <a:moveTo>
                      <a:pt x="218" y="0"/>
                    </a:moveTo>
                    <a:lnTo>
                      <a:pt x="1" y="1155"/>
                    </a:lnTo>
                    <a:lnTo>
                      <a:pt x="1018" y="1349"/>
                    </a:lnTo>
                    <a:lnTo>
                      <a:pt x="1235" y="195"/>
                    </a:lnTo>
                    <a:lnTo>
                      <a:pt x="218" y="0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0" name="Google Shape;2997;p44"/>
              <p:cNvSpPr/>
              <p:nvPr/>
            </p:nvSpPr>
            <p:spPr>
              <a:xfrm>
                <a:off x="6639801" y="1109813"/>
                <a:ext cx="210275" cy="231902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6734" extrusionOk="0">
                    <a:moveTo>
                      <a:pt x="1441" y="2492"/>
                    </a:moveTo>
                    <a:lnTo>
                      <a:pt x="2310" y="2664"/>
                    </a:lnTo>
                    <a:lnTo>
                      <a:pt x="2150" y="3533"/>
                    </a:lnTo>
                    <a:lnTo>
                      <a:pt x="1269" y="3361"/>
                    </a:lnTo>
                    <a:lnTo>
                      <a:pt x="1441" y="2492"/>
                    </a:lnTo>
                    <a:close/>
                    <a:moveTo>
                      <a:pt x="4070" y="2995"/>
                    </a:moveTo>
                    <a:lnTo>
                      <a:pt x="4939" y="3167"/>
                    </a:lnTo>
                    <a:lnTo>
                      <a:pt x="4767" y="4036"/>
                    </a:lnTo>
                    <a:lnTo>
                      <a:pt x="3899" y="3864"/>
                    </a:lnTo>
                    <a:lnTo>
                      <a:pt x="4070" y="2995"/>
                    </a:lnTo>
                    <a:close/>
                    <a:moveTo>
                      <a:pt x="1807" y="0"/>
                    </a:moveTo>
                    <a:lnTo>
                      <a:pt x="1669" y="778"/>
                    </a:lnTo>
                    <a:lnTo>
                      <a:pt x="743" y="629"/>
                    </a:lnTo>
                    <a:lnTo>
                      <a:pt x="0" y="4493"/>
                    </a:lnTo>
                    <a:lnTo>
                      <a:pt x="515" y="4596"/>
                    </a:lnTo>
                    <a:lnTo>
                      <a:pt x="275" y="5853"/>
                    </a:lnTo>
                    <a:lnTo>
                      <a:pt x="1452" y="6082"/>
                    </a:lnTo>
                    <a:lnTo>
                      <a:pt x="1692" y="4790"/>
                    </a:lnTo>
                    <a:lnTo>
                      <a:pt x="2207" y="4893"/>
                    </a:lnTo>
                    <a:lnTo>
                      <a:pt x="1955" y="6174"/>
                    </a:lnTo>
                    <a:lnTo>
                      <a:pt x="2950" y="6368"/>
                    </a:lnTo>
                    <a:lnTo>
                      <a:pt x="3178" y="5156"/>
                    </a:lnTo>
                    <a:lnTo>
                      <a:pt x="3773" y="5270"/>
                    </a:lnTo>
                    <a:lnTo>
                      <a:pt x="3544" y="6482"/>
                    </a:lnTo>
                    <a:lnTo>
                      <a:pt x="4836" y="6734"/>
                    </a:lnTo>
                    <a:lnTo>
                      <a:pt x="5099" y="5328"/>
                    </a:lnTo>
                    <a:lnTo>
                      <a:pt x="5419" y="5396"/>
                    </a:lnTo>
                    <a:lnTo>
                      <a:pt x="6105" y="1795"/>
                    </a:lnTo>
                    <a:lnTo>
                      <a:pt x="5248" y="1635"/>
                    </a:lnTo>
                    <a:lnTo>
                      <a:pt x="5431" y="686"/>
                    </a:lnTo>
                    <a:lnTo>
                      <a:pt x="4470" y="503"/>
                    </a:lnTo>
                    <a:lnTo>
                      <a:pt x="4299" y="1395"/>
                    </a:lnTo>
                    <a:lnTo>
                      <a:pt x="2710" y="1086"/>
                    </a:lnTo>
                    <a:lnTo>
                      <a:pt x="2881" y="206"/>
                    </a:lnTo>
                    <a:lnTo>
                      <a:pt x="1807" y="0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1" name="Google Shape;2998;p44"/>
              <p:cNvSpPr/>
              <p:nvPr/>
            </p:nvSpPr>
            <p:spPr>
              <a:xfrm>
                <a:off x="6669726" y="1068455"/>
                <a:ext cx="42944" cy="45699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1327" extrusionOk="0">
                    <a:moveTo>
                      <a:pt x="217" y="1"/>
                    </a:moveTo>
                    <a:lnTo>
                      <a:pt x="0" y="1155"/>
                    </a:lnTo>
                    <a:lnTo>
                      <a:pt x="915" y="1327"/>
                    </a:lnTo>
                    <a:lnTo>
                      <a:pt x="938" y="1201"/>
                    </a:lnTo>
                    <a:lnTo>
                      <a:pt x="1040" y="1213"/>
                    </a:lnTo>
                    <a:lnTo>
                      <a:pt x="1246" y="195"/>
                    </a:lnTo>
                    <a:lnTo>
                      <a:pt x="217" y="1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2" name="Google Shape;2999;p44"/>
              <p:cNvSpPr/>
              <p:nvPr/>
            </p:nvSpPr>
            <p:spPr>
              <a:xfrm>
                <a:off x="6824035" y="1098001"/>
                <a:ext cx="41773" cy="46491"/>
              </a:xfrm>
              <a:custGeom>
                <a:avLst/>
                <a:gdLst/>
                <a:ahLst/>
                <a:cxnLst/>
                <a:rect l="l" t="t" r="r" b="b"/>
                <a:pathLst>
                  <a:path w="1213" h="1350" extrusionOk="0">
                    <a:moveTo>
                      <a:pt x="195" y="0"/>
                    </a:moveTo>
                    <a:lnTo>
                      <a:pt x="1" y="1018"/>
                    </a:lnTo>
                    <a:lnTo>
                      <a:pt x="81" y="1029"/>
                    </a:lnTo>
                    <a:lnTo>
                      <a:pt x="58" y="1166"/>
                    </a:lnTo>
                    <a:lnTo>
                      <a:pt x="995" y="1349"/>
                    </a:lnTo>
                    <a:lnTo>
                      <a:pt x="1212" y="195"/>
                    </a:lnTo>
                    <a:lnTo>
                      <a:pt x="195" y="0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3" name="Google Shape;3000;p44"/>
              <p:cNvSpPr/>
              <p:nvPr/>
            </p:nvSpPr>
            <p:spPr>
              <a:xfrm>
                <a:off x="6639801" y="1109813"/>
                <a:ext cx="210275" cy="231902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6734" extrusionOk="0">
                    <a:moveTo>
                      <a:pt x="1441" y="2492"/>
                    </a:moveTo>
                    <a:lnTo>
                      <a:pt x="2310" y="2652"/>
                    </a:lnTo>
                    <a:lnTo>
                      <a:pt x="2138" y="3533"/>
                    </a:lnTo>
                    <a:lnTo>
                      <a:pt x="1269" y="3361"/>
                    </a:lnTo>
                    <a:lnTo>
                      <a:pt x="1441" y="2492"/>
                    </a:lnTo>
                    <a:close/>
                    <a:moveTo>
                      <a:pt x="4070" y="2995"/>
                    </a:moveTo>
                    <a:lnTo>
                      <a:pt x="4939" y="3167"/>
                    </a:lnTo>
                    <a:lnTo>
                      <a:pt x="4767" y="4036"/>
                    </a:lnTo>
                    <a:lnTo>
                      <a:pt x="3899" y="3864"/>
                    </a:lnTo>
                    <a:lnTo>
                      <a:pt x="4070" y="2995"/>
                    </a:lnTo>
                    <a:close/>
                    <a:moveTo>
                      <a:pt x="1807" y="0"/>
                    </a:moveTo>
                    <a:lnTo>
                      <a:pt x="1658" y="778"/>
                    </a:lnTo>
                    <a:lnTo>
                      <a:pt x="743" y="629"/>
                    </a:lnTo>
                    <a:lnTo>
                      <a:pt x="0" y="4493"/>
                    </a:lnTo>
                    <a:lnTo>
                      <a:pt x="515" y="4596"/>
                    </a:lnTo>
                    <a:lnTo>
                      <a:pt x="275" y="5853"/>
                    </a:lnTo>
                    <a:lnTo>
                      <a:pt x="1452" y="6082"/>
                    </a:lnTo>
                    <a:lnTo>
                      <a:pt x="1692" y="4790"/>
                    </a:lnTo>
                    <a:lnTo>
                      <a:pt x="2207" y="4893"/>
                    </a:lnTo>
                    <a:lnTo>
                      <a:pt x="1955" y="6174"/>
                    </a:lnTo>
                    <a:lnTo>
                      <a:pt x="2950" y="6368"/>
                    </a:lnTo>
                    <a:lnTo>
                      <a:pt x="3178" y="5156"/>
                    </a:lnTo>
                    <a:lnTo>
                      <a:pt x="3773" y="5270"/>
                    </a:lnTo>
                    <a:lnTo>
                      <a:pt x="3544" y="6482"/>
                    </a:lnTo>
                    <a:lnTo>
                      <a:pt x="4836" y="6734"/>
                    </a:lnTo>
                    <a:lnTo>
                      <a:pt x="5099" y="5328"/>
                    </a:lnTo>
                    <a:lnTo>
                      <a:pt x="5419" y="5396"/>
                    </a:lnTo>
                    <a:lnTo>
                      <a:pt x="6105" y="1795"/>
                    </a:lnTo>
                    <a:lnTo>
                      <a:pt x="5248" y="1635"/>
                    </a:lnTo>
                    <a:lnTo>
                      <a:pt x="5431" y="698"/>
                    </a:lnTo>
                    <a:lnTo>
                      <a:pt x="5351" y="675"/>
                    </a:lnTo>
                    <a:lnTo>
                      <a:pt x="4470" y="503"/>
                    </a:lnTo>
                    <a:lnTo>
                      <a:pt x="4299" y="1395"/>
                    </a:lnTo>
                    <a:lnTo>
                      <a:pt x="2710" y="1086"/>
                    </a:lnTo>
                    <a:lnTo>
                      <a:pt x="2881" y="206"/>
                    </a:lnTo>
                    <a:lnTo>
                      <a:pt x="1807" y="0"/>
                    </a:ln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8" name="Google Shape;3001;p44"/>
            <p:cNvSpPr/>
            <p:nvPr/>
          </p:nvSpPr>
          <p:spPr>
            <a:xfrm rot="1364717">
              <a:off x="8695581" y="1840452"/>
              <a:ext cx="234834" cy="192199"/>
            </a:xfrm>
            <a:custGeom>
              <a:avLst/>
              <a:gdLst/>
              <a:ahLst/>
              <a:cxnLst/>
              <a:rect l="l" t="t" r="r" b="b"/>
              <a:pathLst>
                <a:path w="6819" h="5581" extrusionOk="0">
                  <a:moveTo>
                    <a:pt x="5012" y="0"/>
                  </a:moveTo>
                  <a:lnTo>
                    <a:pt x="5012" y="0"/>
                  </a:lnTo>
                  <a:cubicBezTo>
                    <a:pt x="5012" y="12"/>
                    <a:pt x="5195" y="126"/>
                    <a:pt x="5458" y="400"/>
                  </a:cubicBezTo>
                  <a:cubicBezTo>
                    <a:pt x="5835" y="778"/>
                    <a:pt x="6098" y="1258"/>
                    <a:pt x="6235" y="1784"/>
                  </a:cubicBezTo>
                  <a:cubicBezTo>
                    <a:pt x="6418" y="2561"/>
                    <a:pt x="6281" y="3373"/>
                    <a:pt x="5869" y="4059"/>
                  </a:cubicBezTo>
                  <a:cubicBezTo>
                    <a:pt x="5306" y="4942"/>
                    <a:pt x="4347" y="5436"/>
                    <a:pt x="3362" y="5436"/>
                  </a:cubicBezTo>
                  <a:cubicBezTo>
                    <a:pt x="2907" y="5436"/>
                    <a:pt x="2446" y="5331"/>
                    <a:pt x="2017" y="5110"/>
                  </a:cubicBezTo>
                  <a:cubicBezTo>
                    <a:pt x="874" y="4516"/>
                    <a:pt x="245" y="3247"/>
                    <a:pt x="462" y="1966"/>
                  </a:cubicBezTo>
                  <a:cubicBezTo>
                    <a:pt x="565" y="1441"/>
                    <a:pt x="794" y="949"/>
                    <a:pt x="1148" y="537"/>
                  </a:cubicBezTo>
                  <a:cubicBezTo>
                    <a:pt x="1399" y="252"/>
                    <a:pt x="1571" y="137"/>
                    <a:pt x="1559" y="126"/>
                  </a:cubicBezTo>
                  <a:lnTo>
                    <a:pt x="1559" y="126"/>
                  </a:lnTo>
                  <a:cubicBezTo>
                    <a:pt x="1514" y="137"/>
                    <a:pt x="1468" y="172"/>
                    <a:pt x="1434" y="195"/>
                  </a:cubicBezTo>
                  <a:cubicBezTo>
                    <a:pt x="1319" y="286"/>
                    <a:pt x="1205" y="389"/>
                    <a:pt x="1102" y="503"/>
                  </a:cubicBezTo>
                  <a:cubicBezTo>
                    <a:pt x="725" y="903"/>
                    <a:pt x="473" y="1406"/>
                    <a:pt x="371" y="1944"/>
                  </a:cubicBezTo>
                  <a:cubicBezTo>
                    <a:pt x="0" y="3839"/>
                    <a:pt x="1457" y="5581"/>
                    <a:pt x="3359" y="5581"/>
                  </a:cubicBezTo>
                  <a:cubicBezTo>
                    <a:pt x="3395" y="5581"/>
                    <a:pt x="3432" y="5580"/>
                    <a:pt x="3469" y="5579"/>
                  </a:cubicBezTo>
                  <a:cubicBezTo>
                    <a:pt x="5424" y="5522"/>
                    <a:pt x="6818" y="3658"/>
                    <a:pt x="6327" y="1761"/>
                  </a:cubicBezTo>
                  <a:cubicBezTo>
                    <a:pt x="6189" y="1223"/>
                    <a:pt x="5892" y="732"/>
                    <a:pt x="5492" y="355"/>
                  </a:cubicBezTo>
                  <a:cubicBezTo>
                    <a:pt x="5389" y="252"/>
                    <a:pt x="5275" y="160"/>
                    <a:pt x="5149" y="80"/>
                  </a:cubicBezTo>
                  <a:cubicBezTo>
                    <a:pt x="5103" y="46"/>
                    <a:pt x="5069" y="23"/>
                    <a:pt x="50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3002;p44"/>
            <p:cNvSpPr/>
            <p:nvPr/>
          </p:nvSpPr>
          <p:spPr>
            <a:xfrm rot="1364717">
              <a:off x="8830478" y="1812252"/>
              <a:ext cx="4752" cy="146087"/>
            </a:xfrm>
            <a:custGeom>
              <a:avLst/>
              <a:gdLst/>
              <a:ahLst/>
              <a:cxnLst/>
              <a:rect l="l" t="t" r="r" b="b"/>
              <a:pathLst>
                <a:path w="138" h="4242" extrusionOk="0">
                  <a:moveTo>
                    <a:pt x="69" y="0"/>
                  </a:moveTo>
                  <a:cubicBezTo>
                    <a:pt x="34" y="0"/>
                    <a:pt x="0" y="949"/>
                    <a:pt x="0" y="2127"/>
                  </a:cubicBezTo>
                  <a:cubicBezTo>
                    <a:pt x="0" y="3293"/>
                    <a:pt x="34" y="4241"/>
                    <a:pt x="69" y="4241"/>
                  </a:cubicBezTo>
                  <a:cubicBezTo>
                    <a:pt x="114" y="4241"/>
                    <a:pt x="137" y="3293"/>
                    <a:pt x="137" y="2127"/>
                  </a:cubicBezTo>
                  <a:cubicBezTo>
                    <a:pt x="137" y="949"/>
                    <a:pt x="114" y="0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3003;p44"/>
            <p:cNvSpPr/>
            <p:nvPr/>
          </p:nvSpPr>
          <p:spPr>
            <a:xfrm>
              <a:off x="6538067" y="3727044"/>
              <a:ext cx="63021" cy="939386"/>
            </a:xfrm>
            <a:custGeom>
              <a:avLst/>
              <a:gdLst/>
              <a:ahLst/>
              <a:cxnLst/>
              <a:rect l="l" t="t" r="r" b="b"/>
              <a:pathLst>
                <a:path w="1830" h="27278" extrusionOk="0">
                  <a:moveTo>
                    <a:pt x="1830" y="0"/>
                  </a:moveTo>
                  <a:lnTo>
                    <a:pt x="69" y="69"/>
                  </a:lnTo>
                  <a:lnTo>
                    <a:pt x="1" y="27277"/>
                  </a:lnTo>
                  <a:lnTo>
                    <a:pt x="1201" y="27277"/>
                  </a:lnTo>
                  <a:lnTo>
                    <a:pt x="183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3004;p44"/>
            <p:cNvSpPr/>
            <p:nvPr/>
          </p:nvSpPr>
          <p:spPr>
            <a:xfrm>
              <a:off x="6750643" y="3716782"/>
              <a:ext cx="247674" cy="949649"/>
            </a:xfrm>
            <a:custGeom>
              <a:avLst/>
              <a:gdLst/>
              <a:ahLst/>
              <a:cxnLst/>
              <a:rect l="l" t="t" r="r" b="b"/>
              <a:pathLst>
                <a:path w="7192" h="27576" extrusionOk="0">
                  <a:moveTo>
                    <a:pt x="1" y="1"/>
                  </a:moveTo>
                  <a:lnTo>
                    <a:pt x="5854" y="27575"/>
                  </a:lnTo>
                  <a:lnTo>
                    <a:pt x="7192" y="27575"/>
                  </a:lnTo>
                  <a:lnTo>
                    <a:pt x="2322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3005;p44"/>
            <p:cNvSpPr/>
            <p:nvPr/>
          </p:nvSpPr>
          <p:spPr>
            <a:xfrm>
              <a:off x="6104238" y="3723497"/>
              <a:ext cx="268922" cy="942933"/>
            </a:xfrm>
            <a:custGeom>
              <a:avLst/>
              <a:gdLst/>
              <a:ahLst/>
              <a:cxnLst/>
              <a:rect l="l" t="t" r="r" b="b"/>
              <a:pathLst>
                <a:path w="7809" h="27381" extrusionOk="0">
                  <a:moveTo>
                    <a:pt x="5865" y="0"/>
                  </a:moveTo>
                  <a:lnTo>
                    <a:pt x="0" y="27380"/>
                  </a:lnTo>
                  <a:lnTo>
                    <a:pt x="1338" y="27380"/>
                  </a:lnTo>
                  <a:lnTo>
                    <a:pt x="7809" y="103"/>
                  </a:lnTo>
                  <a:lnTo>
                    <a:pt x="586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3006;p44"/>
            <p:cNvSpPr/>
            <p:nvPr/>
          </p:nvSpPr>
          <p:spPr>
            <a:xfrm>
              <a:off x="5986156" y="2826017"/>
              <a:ext cx="1187371" cy="922477"/>
            </a:xfrm>
            <a:custGeom>
              <a:avLst/>
              <a:gdLst/>
              <a:ahLst/>
              <a:cxnLst/>
              <a:rect l="l" t="t" r="r" b="b"/>
              <a:pathLst>
                <a:path w="34479" h="26787" extrusionOk="0">
                  <a:moveTo>
                    <a:pt x="27681" y="1"/>
                  </a:moveTo>
                  <a:cubicBezTo>
                    <a:pt x="18672" y="1"/>
                    <a:pt x="19174" y="12369"/>
                    <a:pt x="16999" y="18094"/>
                  </a:cubicBezTo>
                  <a:cubicBezTo>
                    <a:pt x="15187" y="22848"/>
                    <a:pt x="10300" y="23283"/>
                    <a:pt x="7967" y="23283"/>
                  </a:cubicBezTo>
                  <a:cubicBezTo>
                    <a:pt x="7445" y="23283"/>
                    <a:pt x="7051" y="23261"/>
                    <a:pt x="6848" y="23261"/>
                  </a:cubicBezTo>
                  <a:cubicBezTo>
                    <a:pt x="6760" y="23261"/>
                    <a:pt x="6642" y="23261"/>
                    <a:pt x="6500" y="23261"/>
                  </a:cubicBezTo>
                  <a:cubicBezTo>
                    <a:pt x="4854" y="23261"/>
                    <a:pt x="0" y="23338"/>
                    <a:pt x="1863" y="25296"/>
                  </a:cubicBezTo>
                  <a:cubicBezTo>
                    <a:pt x="2805" y="26280"/>
                    <a:pt x="8544" y="26787"/>
                    <a:pt x="14654" y="26787"/>
                  </a:cubicBezTo>
                  <a:cubicBezTo>
                    <a:pt x="21677" y="26787"/>
                    <a:pt x="29189" y="26118"/>
                    <a:pt x="30466" y="24736"/>
                  </a:cubicBezTo>
                  <a:cubicBezTo>
                    <a:pt x="32867" y="22152"/>
                    <a:pt x="33244" y="14596"/>
                    <a:pt x="33885" y="7119"/>
                  </a:cubicBezTo>
                  <a:cubicBezTo>
                    <a:pt x="34478" y="309"/>
                    <a:pt x="29172" y="6"/>
                    <a:pt x="28221" y="6"/>
                  </a:cubicBezTo>
                  <a:cubicBezTo>
                    <a:pt x="28128" y="6"/>
                    <a:pt x="28077" y="8"/>
                    <a:pt x="28077" y="8"/>
                  </a:cubicBezTo>
                  <a:cubicBezTo>
                    <a:pt x="27943" y="3"/>
                    <a:pt x="27811" y="1"/>
                    <a:pt x="2768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3007;p44"/>
            <p:cNvSpPr/>
            <p:nvPr/>
          </p:nvSpPr>
          <p:spPr>
            <a:xfrm>
              <a:off x="6027859" y="2826672"/>
              <a:ext cx="1131513" cy="923235"/>
            </a:xfrm>
            <a:custGeom>
              <a:avLst/>
              <a:gdLst/>
              <a:ahLst/>
              <a:cxnLst/>
              <a:rect l="l" t="t" r="r" b="b"/>
              <a:pathLst>
                <a:path w="32857" h="26809" extrusionOk="0">
                  <a:moveTo>
                    <a:pt x="27278" y="1"/>
                  </a:moveTo>
                  <a:lnTo>
                    <a:pt x="27278" y="1"/>
                  </a:lnTo>
                  <a:cubicBezTo>
                    <a:pt x="27278" y="1"/>
                    <a:pt x="32216" y="1007"/>
                    <a:pt x="31748" y="6174"/>
                  </a:cubicBezTo>
                  <a:cubicBezTo>
                    <a:pt x="31290" y="11342"/>
                    <a:pt x="29998" y="20396"/>
                    <a:pt x="27598" y="22694"/>
                  </a:cubicBezTo>
                  <a:cubicBezTo>
                    <a:pt x="25616" y="24591"/>
                    <a:pt x="18866" y="25272"/>
                    <a:pt x="13709" y="25272"/>
                  </a:cubicBezTo>
                  <a:cubicBezTo>
                    <a:pt x="12619" y="25272"/>
                    <a:pt x="11600" y="25242"/>
                    <a:pt x="10713" y="25186"/>
                  </a:cubicBezTo>
                  <a:cubicBezTo>
                    <a:pt x="4814" y="24809"/>
                    <a:pt x="1075" y="23688"/>
                    <a:pt x="1075" y="23688"/>
                  </a:cubicBezTo>
                  <a:cubicBezTo>
                    <a:pt x="1075" y="23688"/>
                    <a:pt x="1" y="24386"/>
                    <a:pt x="332" y="24831"/>
                  </a:cubicBezTo>
                  <a:cubicBezTo>
                    <a:pt x="628" y="25254"/>
                    <a:pt x="3109" y="26808"/>
                    <a:pt x="14491" y="26808"/>
                  </a:cubicBezTo>
                  <a:cubicBezTo>
                    <a:pt x="15429" y="26808"/>
                    <a:pt x="16428" y="26797"/>
                    <a:pt x="17492" y="26775"/>
                  </a:cubicBezTo>
                  <a:cubicBezTo>
                    <a:pt x="31450" y="26478"/>
                    <a:pt x="30479" y="24420"/>
                    <a:pt x="31062" y="22168"/>
                  </a:cubicBezTo>
                  <a:cubicBezTo>
                    <a:pt x="31645" y="19916"/>
                    <a:pt x="32856" y="7923"/>
                    <a:pt x="32685" y="5283"/>
                  </a:cubicBezTo>
                  <a:cubicBezTo>
                    <a:pt x="32513" y="2653"/>
                    <a:pt x="31187" y="458"/>
                    <a:pt x="272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3008;p44"/>
            <p:cNvSpPr/>
            <p:nvPr/>
          </p:nvSpPr>
          <p:spPr>
            <a:xfrm>
              <a:off x="5688523" y="3207365"/>
              <a:ext cx="2747217" cy="1469310"/>
            </a:xfrm>
            <a:custGeom>
              <a:avLst/>
              <a:gdLst/>
              <a:ahLst/>
              <a:cxnLst/>
              <a:rect l="l" t="t" r="r" b="b"/>
              <a:pathLst>
                <a:path w="79774" h="42666" extrusionOk="0">
                  <a:moveTo>
                    <a:pt x="0" y="1"/>
                  </a:moveTo>
                  <a:lnTo>
                    <a:pt x="0" y="2127"/>
                  </a:lnTo>
                  <a:lnTo>
                    <a:pt x="4264" y="2127"/>
                  </a:lnTo>
                  <a:lnTo>
                    <a:pt x="2058" y="42597"/>
                  </a:lnTo>
                  <a:lnTo>
                    <a:pt x="3281" y="42665"/>
                  </a:lnTo>
                  <a:lnTo>
                    <a:pt x="5476" y="2127"/>
                  </a:lnTo>
                  <a:lnTo>
                    <a:pt x="75429" y="2127"/>
                  </a:lnTo>
                  <a:lnTo>
                    <a:pt x="77304" y="42631"/>
                  </a:lnTo>
                  <a:lnTo>
                    <a:pt x="78516" y="42631"/>
                  </a:lnTo>
                  <a:lnTo>
                    <a:pt x="76641" y="2127"/>
                  </a:lnTo>
                  <a:lnTo>
                    <a:pt x="79773" y="2127"/>
                  </a:lnTo>
                  <a:lnTo>
                    <a:pt x="7977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3009;p44"/>
            <p:cNvSpPr/>
            <p:nvPr/>
          </p:nvSpPr>
          <p:spPr>
            <a:xfrm>
              <a:off x="5877475" y="2460510"/>
              <a:ext cx="902366" cy="657550"/>
            </a:xfrm>
            <a:custGeom>
              <a:avLst/>
              <a:gdLst/>
              <a:ahLst/>
              <a:cxnLst/>
              <a:rect l="l" t="t" r="r" b="b"/>
              <a:pathLst>
                <a:path w="26203" h="19094" extrusionOk="0">
                  <a:moveTo>
                    <a:pt x="24961" y="1"/>
                  </a:moveTo>
                  <a:cubicBezTo>
                    <a:pt x="24941" y="1"/>
                    <a:pt x="24920" y="1"/>
                    <a:pt x="24900" y="2"/>
                  </a:cubicBezTo>
                  <a:lnTo>
                    <a:pt x="1247" y="1122"/>
                  </a:lnTo>
                  <a:cubicBezTo>
                    <a:pt x="538" y="1157"/>
                    <a:pt x="1" y="1785"/>
                    <a:pt x="69" y="2483"/>
                  </a:cubicBezTo>
                  <a:lnTo>
                    <a:pt x="1521" y="17962"/>
                  </a:lnTo>
                  <a:cubicBezTo>
                    <a:pt x="1590" y="18602"/>
                    <a:pt x="2127" y="19094"/>
                    <a:pt x="2767" y="19094"/>
                  </a:cubicBezTo>
                  <a:lnTo>
                    <a:pt x="24968" y="19094"/>
                  </a:lnTo>
                  <a:cubicBezTo>
                    <a:pt x="25654" y="19094"/>
                    <a:pt x="26203" y="18533"/>
                    <a:pt x="26203" y="17848"/>
                  </a:cubicBezTo>
                  <a:lnTo>
                    <a:pt x="26203" y="1248"/>
                  </a:lnTo>
                  <a:cubicBezTo>
                    <a:pt x="26203" y="560"/>
                    <a:pt x="25653" y="1"/>
                    <a:pt x="2496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3010;p44"/>
            <p:cNvSpPr/>
            <p:nvPr/>
          </p:nvSpPr>
          <p:spPr>
            <a:xfrm>
              <a:off x="6345155" y="2623532"/>
              <a:ext cx="152007" cy="129623"/>
            </a:xfrm>
            <a:custGeom>
              <a:avLst/>
              <a:gdLst/>
              <a:ahLst/>
              <a:cxnLst/>
              <a:rect l="l" t="t" r="r" b="b"/>
              <a:pathLst>
                <a:path w="4414" h="3764" extrusionOk="0">
                  <a:moveTo>
                    <a:pt x="2548" y="1"/>
                  </a:moveTo>
                  <a:cubicBezTo>
                    <a:pt x="2541" y="1"/>
                    <a:pt x="2534" y="1"/>
                    <a:pt x="2527" y="1"/>
                  </a:cubicBezTo>
                  <a:cubicBezTo>
                    <a:pt x="847" y="1"/>
                    <a:pt x="1" y="2024"/>
                    <a:pt x="1190" y="3213"/>
                  </a:cubicBezTo>
                  <a:cubicBezTo>
                    <a:pt x="1574" y="3593"/>
                    <a:pt x="2044" y="3764"/>
                    <a:pt x="2506" y="3764"/>
                  </a:cubicBezTo>
                  <a:cubicBezTo>
                    <a:pt x="3474" y="3764"/>
                    <a:pt x="4402" y="3014"/>
                    <a:pt x="4402" y="1876"/>
                  </a:cubicBezTo>
                  <a:cubicBezTo>
                    <a:pt x="4414" y="842"/>
                    <a:pt x="3579" y="1"/>
                    <a:pt x="25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3011;p44"/>
            <p:cNvSpPr/>
            <p:nvPr/>
          </p:nvSpPr>
          <p:spPr>
            <a:xfrm>
              <a:off x="6362098" y="2635757"/>
              <a:ext cx="122460" cy="104931"/>
            </a:xfrm>
            <a:custGeom>
              <a:avLst/>
              <a:gdLst/>
              <a:ahLst/>
              <a:cxnLst/>
              <a:rect l="l" t="t" r="r" b="b"/>
              <a:pathLst>
                <a:path w="3556" h="3047" extrusionOk="0">
                  <a:moveTo>
                    <a:pt x="1372" y="858"/>
                  </a:moveTo>
                  <a:cubicBezTo>
                    <a:pt x="1555" y="858"/>
                    <a:pt x="1647" y="1075"/>
                    <a:pt x="1521" y="1212"/>
                  </a:cubicBezTo>
                  <a:cubicBezTo>
                    <a:pt x="1477" y="1252"/>
                    <a:pt x="1425" y="1270"/>
                    <a:pt x="1375" y="1270"/>
                  </a:cubicBezTo>
                  <a:cubicBezTo>
                    <a:pt x="1267" y="1270"/>
                    <a:pt x="1167" y="1188"/>
                    <a:pt x="1167" y="1064"/>
                  </a:cubicBezTo>
                  <a:cubicBezTo>
                    <a:pt x="1178" y="949"/>
                    <a:pt x="1258" y="869"/>
                    <a:pt x="1372" y="869"/>
                  </a:cubicBezTo>
                  <a:lnTo>
                    <a:pt x="1372" y="858"/>
                  </a:lnTo>
                  <a:close/>
                  <a:moveTo>
                    <a:pt x="2527" y="858"/>
                  </a:moveTo>
                  <a:cubicBezTo>
                    <a:pt x="2710" y="858"/>
                    <a:pt x="2801" y="1075"/>
                    <a:pt x="2676" y="1212"/>
                  </a:cubicBezTo>
                  <a:cubicBezTo>
                    <a:pt x="2632" y="1252"/>
                    <a:pt x="2580" y="1270"/>
                    <a:pt x="2530" y="1270"/>
                  </a:cubicBezTo>
                  <a:cubicBezTo>
                    <a:pt x="2422" y="1270"/>
                    <a:pt x="2321" y="1188"/>
                    <a:pt x="2321" y="1064"/>
                  </a:cubicBezTo>
                  <a:cubicBezTo>
                    <a:pt x="2333" y="949"/>
                    <a:pt x="2413" y="869"/>
                    <a:pt x="2527" y="869"/>
                  </a:cubicBezTo>
                  <a:lnTo>
                    <a:pt x="2527" y="858"/>
                  </a:lnTo>
                  <a:close/>
                  <a:moveTo>
                    <a:pt x="2796" y="1420"/>
                  </a:moveTo>
                  <a:cubicBezTo>
                    <a:pt x="2821" y="1420"/>
                    <a:pt x="2846" y="1423"/>
                    <a:pt x="2870" y="1429"/>
                  </a:cubicBezTo>
                  <a:cubicBezTo>
                    <a:pt x="2939" y="1441"/>
                    <a:pt x="2984" y="1498"/>
                    <a:pt x="3007" y="1578"/>
                  </a:cubicBezTo>
                  <a:cubicBezTo>
                    <a:pt x="3030" y="1692"/>
                    <a:pt x="3030" y="1807"/>
                    <a:pt x="2984" y="1910"/>
                  </a:cubicBezTo>
                  <a:cubicBezTo>
                    <a:pt x="2916" y="2070"/>
                    <a:pt x="2813" y="2207"/>
                    <a:pt x="2676" y="2310"/>
                  </a:cubicBezTo>
                  <a:cubicBezTo>
                    <a:pt x="2485" y="2453"/>
                    <a:pt x="2257" y="2524"/>
                    <a:pt x="2030" y="2524"/>
                  </a:cubicBezTo>
                  <a:cubicBezTo>
                    <a:pt x="1822" y="2524"/>
                    <a:pt x="1616" y="2464"/>
                    <a:pt x="1441" y="2344"/>
                  </a:cubicBezTo>
                  <a:cubicBezTo>
                    <a:pt x="1292" y="2252"/>
                    <a:pt x="1178" y="2115"/>
                    <a:pt x="1109" y="1967"/>
                  </a:cubicBezTo>
                  <a:cubicBezTo>
                    <a:pt x="1052" y="1864"/>
                    <a:pt x="1041" y="1738"/>
                    <a:pt x="1064" y="1624"/>
                  </a:cubicBezTo>
                  <a:cubicBezTo>
                    <a:pt x="1075" y="1555"/>
                    <a:pt x="1132" y="1498"/>
                    <a:pt x="1201" y="1464"/>
                  </a:cubicBezTo>
                  <a:cubicBezTo>
                    <a:pt x="1228" y="1456"/>
                    <a:pt x="1256" y="1453"/>
                    <a:pt x="1284" y="1453"/>
                  </a:cubicBezTo>
                  <a:cubicBezTo>
                    <a:pt x="1387" y="1453"/>
                    <a:pt x="1496" y="1494"/>
                    <a:pt x="1612" y="1521"/>
                  </a:cubicBezTo>
                  <a:cubicBezTo>
                    <a:pt x="1750" y="1555"/>
                    <a:pt x="1887" y="1578"/>
                    <a:pt x="2035" y="1578"/>
                  </a:cubicBezTo>
                  <a:cubicBezTo>
                    <a:pt x="2173" y="1567"/>
                    <a:pt x="2321" y="1544"/>
                    <a:pt x="2458" y="1498"/>
                  </a:cubicBezTo>
                  <a:cubicBezTo>
                    <a:pt x="2569" y="1470"/>
                    <a:pt x="2688" y="1420"/>
                    <a:pt x="2796" y="1420"/>
                  </a:cubicBezTo>
                  <a:close/>
                  <a:moveTo>
                    <a:pt x="2035" y="0"/>
                  </a:moveTo>
                  <a:cubicBezTo>
                    <a:pt x="675" y="0"/>
                    <a:pt x="0" y="1647"/>
                    <a:pt x="949" y="2595"/>
                  </a:cubicBezTo>
                  <a:cubicBezTo>
                    <a:pt x="1261" y="2907"/>
                    <a:pt x="1643" y="3046"/>
                    <a:pt x="2018" y="3046"/>
                  </a:cubicBezTo>
                  <a:cubicBezTo>
                    <a:pt x="2799" y="3046"/>
                    <a:pt x="3548" y="2440"/>
                    <a:pt x="3556" y="1521"/>
                  </a:cubicBezTo>
                  <a:cubicBezTo>
                    <a:pt x="3556" y="686"/>
                    <a:pt x="2870" y="0"/>
                    <a:pt x="203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3012;p44"/>
            <p:cNvSpPr/>
            <p:nvPr/>
          </p:nvSpPr>
          <p:spPr>
            <a:xfrm>
              <a:off x="6256585" y="2984149"/>
              <a:ext cx="185480" cy="224842"/>
            </a:xfrm>
            <a:custGeom>
              <a:avLst/>
              <a:gdLst/>
              <a:ahLst/>
              <a:cxnLst/>
              <a:rect l="l" t="t" r="r" b="b"/>
              <a:pathLst>
                <a:path w="5386" h="6529" extrusionOk="0">
                  <a:moveTo>
                    <a:pt x="4471" y="1"/>
                  </a:moveTo>
                  <a:lnTo>
                    <a:pt x="995" y="321"/>
                  </a:lnTo>
                  <a:cubicBezTo>
                    <a:pt x="995" y="321"/>
                    <a:pt x="1" y="6231"/>
                    <a:pt x="1155" y="6528"/>
                  </a:cubicBezTo>
                  <a:lnTo>
                    <a:pt x="5385" y="6528"/>
                  </a:lnTo>
                  <a:cubicBezTo>
                    <a:pt x="5385" y="6528"/>
                    <a:pt x="3865" y="1887"/>
                    <a:pt x="44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3013;p44"/>
            <p:cNvSpPr/>
            <p:nvPr/>
          </p:nvSpPr>
          <p:spPr>
            <a:xfrm>
              <a:off x="6288094" y="2781767"/>
              <a:ext cx="97665" cy="93463"/>
            </a:xfrm>
            <a:custGeom>
              <a:avLst/>
              <a:gdLst/>
              <a:ahLst/>
              <a:cxnLst/>
              <a:rect l="l" t="t" r="r" b="b"/>
              <a:pathLst>
                <a:path w="2836" h="2714" extrusionOk="0">
                  <a:moveTo>
                    <a:pt x="1356" y="0"/>
                  </a:moveTo>
                  <a:cubicBezTo>
                    <a:pt x="664" y="0"/>
                    <a:pt x="0" y="542"/>
                    <a:pt x="0" y="1362"/>
                  </a:cubicBezTo>
                  <a:cubicBezTo>
                    <a:pt x="0" y="2173"/>
                    <a:pt x="663" y="2713"/>
                    <a:pt x="1354" y="2713"/>
                  </a:cubicBezTo>
                  <a:cubicBezTo>
                    <a:pt x="1686" y="2713"/>
                    <a:pt x="2024" y="2589"/>
                    <a:pt x="2298" y="2311"/>
                  </a:cubicBezTo>
                  <a:cubicBezTo>
                    <a:pt x="2835" y="1785"/>
                    <a:pt x="2835" y="928"/>
                    <a:pt x="2298" y="402"/>
                  </a:cubicBezTo>
                  <a:cubicBezTo>
                    <a:pt x="2024" y="124"/>
                    <a:pt x="1687" y="0"/>
                    <a:pt x="13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3014;p44"/>
            <p:cNvSpPr/>
            <p:nvPr/>
          </p:nvSpPr>
          <p:spPr>
            <a:xfrm>
              <a:off x="8125788" y="2640096"/>
              <a:ext cx="29961" cy="114987"/>
            </a:xfrm>
            <a:custGeom>
              <a:avLst/>
              <a:gdLst/>
              <a:ahLst/>
              <a:cxnLst/>
              <a:rect l="l" t="t" r="r" b="b"/>
              <a:pathLst>
                <a:path w="870" h="3339" extrusionOk="0">
                  <a:moveTo>
                    <a:pt x="332" y="0"/>
                  </a:moveTo>
                  <a:cubicBezTo>
                    <a:pt x="0" y="0"/>
                    <a:pt x="423" y="3338"/>
                    <a:pt x="423" y="3338"/>
                  </a:cubicBezTo>
                  <a:lnTo>
                    <a:pt x="869" y="3338"/>
                  </a:lnTo>
                  <a:cubicBezTo>
                    <a:pt x="869" y="3338"/>
                    <a:pt x="663" y="0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3015;p44"/>
            <p:cNvSpPr/>
            <p:nvPr/>
          </p:nvSpPr>
          <p:spPr>
            <a:xfrm>
              <a:off x="8163565" y="2640096"/>
              <a:ext cx="29582" cy="114987"/>
            </a:xfrm>
            <a:custGeom>
              <a:avLst/>
              <a:gdLst/>
              <a:ahLst/>
              <a:cxnLst/>
              <a:rect l="l" t="t" r="r" b="b"/>
              <a:pathLst>
                <a:path w="859" h="3339" extrusionOk="0">
                  <a:moveTo>
                    <a:pt x="332" y="0"/>
                  </a:moveTo>
                  <a:cubicBezTo>
                    <a:pt x="1" y="0"/>
                    <a:pt x="424" y="3338"/>
                    <a:pt x="424" y="3338"/>
                  </a:cubicBezTo>
                  <a:lnTo>
                    <a:pt x="858" y="3338"/>
                  </a:lnTo>
                  <a:cubicBezTo>
                    <a:pt x="858" y="3338"/>
                    <a:pt x="664" y="0"/>
                    <a:pt x="33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3016;p44"/>
            <p:cNvSpPr/>
            <p:nvPr/>
          </p:nvSpPr>
          <p:spPr>
            <a:xfrm>
              <a:off x="8221039" y="2640096"/>
              <a:ext cx="29582" cy="114987"/>
            </a:xfrm>
            <a:custGeom>
              <a:avLst/>
              <a:gdLst/>
              <a:ahLst/>
              <a:cxnLst/>
              <a:rect l="l" t="t" r="r" b="b"/>
              <a:pathLst>
                <a:path w="859" h="3339" extrusionOk="0">
                  <a:moveTo>
                    <a:pt x="332" y="0"/>
                  </a:moveTo>
                  <a:cubicBezTo>
                    <a:pt x="1" y="0"/>
                    <a:pt x="412" y="3338"/>
                    <a:pt x="412" y="3338"/>
                  </a:cubicBezTo>
                  <a:lnTo>
                    <a:pt x="858" y="3338"/>
                  </a:lnTo>
                  <a:cubicBezTo>
                    <a:pt x="858" y="3338"/>
                    <a:pt x="664" y="0"/>
                    <a:pt x="33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3017;p44"/>
            <p:cNvSpPr/>
            <p:nvPr/>
          </p:nvSpPr>
          <p:spPr>
            <a:xfrm>
              <a:off x="8197829" y="2646776"/>
              <a:ext cx="26792" cy="116158"/>
            </a:xfrm>
            <a:custGeom>
              <a:avLst/>
              <a:gdLst/>
              <a:ahLst/>
              <a:cxnLst/>
              <a:rect l="l" t="t" r="r" b="b"/>
              <a:pathLst>
                <a:path w="778" h="3373" extrusionOk="0">
                  <a:moveTo>
                    <a:pt x="0" y="3304"/>
                  </a:moveTo>
                  <a:lnTo>
                    <a:pt x="115" y="3327"/>
                  </a:lnTo>
                  <a:cubicBezTo>
                    <a:pt x="115" y="3327"/>
                    <a:pt x="115" y="3324"/>
                    <a:pt x="115" y="3319"/>
                  </a:cubicBezTo>
                  <a:lnTo>
                    <a:pt x="115" y="3319"/>
                  </a:lnTo>
                  <a:lnTo>
                    <a:pt x="0" y="3304"/>
                  </a:lnTo>
                  <a:close/>
                  <a:moveTo>
                    <a:pt x="439" y="0"/>
                  </a:moveTo>
                  <a:cubicBezTo>
                    <a:pt x="124" y="0"/>
                    <a:pt x="115" y="3133"/>
                    <a:pt x="115" y="3319"/>
                  </a:cubicBezTo>
                  <a:lnTo>
                    <a:pt x="115" y="3319"/>
                  </a:lnTo>
                  <a:lnTo>
                    <a:pt x="549" y="3373"/>
                  </a:lnTo>
                  <a:cubicBezTo>
                    <a:pt x="549" y="3373"/>
                    <a:pt x="778" y="46"/>
                    <a:pt x="446" y="0"/>
                  </a:cubicBezTo>
                  <a:cubicBezTo>
                    <a:pt x="444" y="0"/>
                    <a:pt x="442" y="0"/>
                    <a:pt x="4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3018;p44"/>
            <p:cNvSpPr/>
            <p:nvPr/>
          </p:nvSpPr>
          <p:spPr>
            <a:xfrm>
              <a:off x="8152166" y="2640096"/>
              <a:ext cx="29926" cy="114987"/>
            </a:xfrm>
            <a:custGeom>
              <a:avLst/>
              <a:gdLst/>
              <a:ahLst/>
              <a:cxnLst/>
              <a:rect l="l" t="t" r="r" b="b"/>
              <a:pathLst>
                <a:path w="869" h="3339" extrusionOk="0">
                  <a:moveTo>
                    <a:pt x="332" y="0"/>
                  </a:moveTo>
                  <a:cubicBezTo>
                    <a:pt x="0" y="0"/>
                    <a:pt x="423" y="3338"/>
                    <a:pt x="423" y="3338"/>
                  </a:cubicBezTo>
                  <a:lnTo>
                    <a:pt x="869" y="3338"/>
                  </a:lnTo>
                  <a:cubicBezTo>
                    <a:pt x="869" y="3338"/>
                    <a:pt x="663" y="0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3019;p44"/>
            <p:cNvSpPr/>
            <p:nvPr/>
          </p:nvSpPr>
          <p:spPr>
            <a:xfrm>
              <a:off x="8119073" y="2755044"/>
              <a:ext cx="153178" cy="178386"/>
            </a:xfrm>
            <a:custGeom>
              <a:avLst/>
              <a:gdLst/>
              <a:ahLst/>
              <a:cxnLst/>
              <a:rect l="l" t="t" r="r" b="b"/>
              <a:pathLst>
                <a:path w="4448" h="5180" extrusionOk="0">
                  <a:moveTo>
                    <a:pt x="1" y="0"/>
                  </a:moveTo>
                  <a:lnTo>
                    <a:pt x="538" y="5179"/>
                  </a:lnTo>
                  <a:lnTo>
                    <a:pt x="4448" y="5053"/>
                  </a:lnTo>
                  <a:lnTo>
                    <a:pt x="444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3020;p44"/>
            <p:cNvSpPr/>
            <p:nvPr/>
          </p:nvSpPr>
          <p:spPr>
            <a:xfrm>
              <a:off x="8061599" y="3108567"/>
              <a:ext cx="374060" cy="100420"/>
            </a:xfrm>
            <a:custGeom>
              <a:avLst/>
              <a:gdLst/>
              <a:ahLst/>
              <a:cxnLst/>
              <a:rect l="l" t="t" r="r" b="b"/>
              <a:pathLst>
                <a:path w="10862" h="2916" extrusionOk="0">
                  <a:moveTo>
                    <a:pt x="1" y="0"/>
                  </a:moveTo>
                  <a:lnTo>
                    <a:pt x="275" y="2915"/>
                  </a:lnTo>
                  <a:lnTo>
                    <a:pt x="10861" y="2881"/>
                  </a:lnTo>
                  <a:lnTo>
                    <a:pt x="10301" y="2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3021;p44"/>
            <p:cNvSpPr/>
            <p:nvPr/>
          </p:nvSpPr>
          <p:spPr>
            <a:xfrm>
              <a:off x="8012389" y="3016450"/>
              <a:ext cx="371684" cy="100799"/>
            </a:xfrm>
            <a:custGeom>
              <a:avLst/>
              <a:gdLst/>
              <a:ahLst/>
              <a:cxnLst/>
              <a:rect l="l" t="t" r="r" b="b"/>
              <a:pathLst>
                <a:path w="10793" h="2927" extrusionOk="0">
                  <a:moveTo>
                    <a:pt x="1" y="0"/>
                  </a:moveTo>
                  <a:lnTo>
                    <a:pt x="252" y="2927"/>
                  </a:lnTo>
                  <a:lnTo>
                    <a:pt x="10793" y="2721"/>
                  </a:lnTo>
                  <a:lnTo>
                    <a:pt x="10312" y="1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3022;p44"/>
            <p:cNvSpPr/>
            <p:nvPr/>
          </p:nvSpPr>
          <p:spPr>
            <a:xfrm>
              <a:off x="8142318" y="3147136"/>
              <a:ext cx="222087" cy="18941"/>
            </a:xfrm>
            <a:custGeom>
              <a:avLst/>
              <a:gdLst/>
              <a:ahLst/>
              <a:cxnLst/>
              <a:rect l="l" t="t" r="r" b="b"/>
              <a:pathLst>
                <a:path w="6449" h="550" extrusionOk="0">
                  <a:moveTo>
                    <a:pt x="0" y="1"/>
                  </a:moveTo>
                  <a:lnTo>
                    <a:pt x="0" y="538"/>
                  </a:lnTo>
                  <a:lnTo>
                    <a:pt x="6448" y="549"/>
                  </a:lnTo>
                  <a:lnTo>
                    <a:pt x="6448" y="1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3023;p44"/>
            <p:cNvSpPr/>
            <p:nvPr/>
          </p:nvSpPr>
          <p:spPr>
            <a:xfrm>
              <a:off x="8013595" y="3030225"/>
              <a:ext cx="350815" cy="67739"/>
            </a:xfrm>
            <a:custGeom>
              <a:avLst/>
              <a:gdLst/>
              <a:ahLst/>
              <a:cxnLst/>
              <a:rect l="l" t="t" r="r" b="b"/>
              <a:pathLst>
                <a:path w="10187" h="1967" extrusionOk="0">
                  <a:moveTo>
                    <a:pt x="0" y="0"/>
                  </a:moveTo>
                  <a:lnTo>
                    <a:pt x="160" y="1967"/>
                  </a:lnTo>
                  <a:lnTo>
                    <a:pt x="10186" y="1875"/>
                  </a:lnTo>
                  <a:lnTo>
                    <a:pt x="9866" y="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3024;p44"/>
            <p:cNvSpPr/>
            <p:nvPr/>
          </p:nvSpPr>
          <p:spPr>
            <a:xfrm>
              <a:off x="8018691" y="3053848"/>
              <a:ext cx="316584" cy="7094"/>
            </a:xfrm>
            <a:custGeom>
              <a:avLst/>
              <a:gdLst/>
              <a:ahLst/>
              <a:cxnLst/>
              <a:rect l="l" t="t" r="r" b="b"/>
              <a:pathLst>
                <a:path w="9193" h="206" extrusionOk="0">
                  <a:moveTo>
                    <a:pt x="355" y="0"/>
                  </a:moveTo>
                  <a:cubicBezTo>
                    <a:pt x="241" y="0"/>
                    <a:pt x="115" y="0"/>
                    <a:pt x="1" y="23"/>
                  </a:cubicBezTo>
                  <a:cubicBezTo>
                    <a:pt x="115" y="46"/>
                    <a:pt x="241" y="57"/>
                    <a:pt x="355" y="57"/>
                  </a:cubicBezTo>
                  <a:lnTo>
                    <a:pt x="1350" y="92"/>
                  </a:lnTo>
                  <a:cubicBezTo>
                    <a:pt x="2173" y="126"/>
                    <a:pt x="3327" y="149"/>
                    <a:pt x="4596" y="172"/>
                  </a:cubicBezTo>
                  <a:cubicBezTo>
                    <a:pt x="5865" y="195"/>
                    <a:pt x="7009" y="206"/>
                    <a:pt x="7843" y="206"/>
                  </a:cubicBezTo>
                  <a:lnTo>
                    <a:pt x="8838" y="206"/>
                  </a:lnTo>
                  <a:cubicBezTo>
                    <a:pt x="8952" y="206"/>
                    <a:pt x="9078" y="206"/>
                    <a:pt x="9192" y="183"/>
                  </a:cubicBezTo>
                  <a:cubicBezTo>
                    <a:pt x="9078" y="160"/>
                    <a:pt x="8952" y="149"/>
                    <a:pt x="8838" y="149"/>
                  </a:cubicBezTo>
                  <a:lnTo>
                    <a:pt x="7843" y="115"/>
                  </a:lnTo>
                  <a:cubicBezTo>
                    <a:pt x="7020" y="92"/>
                    <a:pt x="5865" y="57"/>
                    <a:pt x="4596" y="35"/>
                  </a:cubicBezTo>
                  <a:cubicBezTo>
                    <a:pt x="3327" y="12"/>
                    <a:pt x="2173" y="0"/>
                    <a:pt x="135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3025;p44"/>
            <p:cNvSpPr/>
            <p:nvPr/>
          </p:nvSpPr>
          <p:spPr>
            <a:xfrm>
              <a:off x="8016350" y="3067623"/>
              <a:ext cx="318926" cy="6715"/>
            </a:xfrm>
            <a:custGeom>
              <a:avLst/>
              <a:gdLst/>
              <a:ahLst/>
              <a:cxnLst/>
              <a:rect l="l" t="t" r="r" b="b"/>
              <a:pathLst>
                <a:path w="9261" h="195" extrusionOk="0">
                  <a:moveTo>
                    <a:pt x="7900" y="0"/>
                  </a:moveTo>
                  <a:cubicBezTo>
                    <a:pt x="7065" y="0"/>
                    <a:pt x="5899" y="12"/>
                    <a:pt x="4630" y="35"/>
                  </a:cubicBezTo>
                  <a:cubicBezTo>
                    <a:pt x="3350" y="46"/>
                    <a:pt x="2195" y="69"/>
                    <a:pt x="1349" y="103"/>
                  </a:cubicBezTo>
                  <a:lnTo>
                    <a:pt x="366" y="138"/>
                  </a:lnTo>
                  <a:cubicBezTo>
                    <a:pt x="240" y="138"/>
                    <a:pt x="114" y="149"/>
                    <a:pt x="0" y="172"/>
                  </a:cubicBezTo>
                  <a:cubicBezTo>
                    <a:pt x="81" y="180"/>
                    <a:pt x="167" y="188"/>
                    <a:pt x="256" y="188"/>
                  </a:cubicBezTo>
                  <a:cubicBezTo>
                    <a:pt x="292" y="188"/>
                    <a:pt x="329" y="187"/>
                    <a:pt x="366" y="183"/>
                  </a:cubicBezTo>
                  <a:lnTo>
                    <a:pt x="1360" y="195"/>
                  </a:lnTo>
                  <a:cubicBezTo>
                    <a:pt x="2195" y="195"/>
                    <a:pt x="3361" y="183"/>
                    <a:pt x="4630" y="172"/>
                  </a:cubicBezTo>
                  <a:cubicBezTo>
                    <a:pt x="5910" y="149"/>
                    <a:pt x="7065" y="126"/>
                    <a:pt x="7911" y="103"/>
                  </a:cubicBezTo>
                  <a:lnTo>
                    <a:pt x="8894" y="69"/>
                  </a:lnTo>
                  <a:cubicBezTo>
                    <a:pt x="9020" y="69"/>
                    <a:pt x="9146" y="58"/>
                    <a:pt x="9260" y="35"/>
                  </a:cubicBezTo>
                  <a:cubicBezTo>
                    <a:pt x="9146" y="12"/>
                    <a:pt x="9020" y="12"/>
                    <a:pt x="8906" y="12"/>
                  </a:cubicBezTo>
                  <a:lnTo>
                    <a:pt x="790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3026;p44"/>
            <p:cNvSpPr/>
            <p:nvPr/>
          </p:nvSpPr>
          <p:spPr>
            <a:xfrm>
              <a:off x="8041144" y="2923920"/>
              <a:ext cx="371684" cy="100833"/>
            </a:xfrm>
            <a:custGeom>
              <a:avLst/>
              <a:gdLst/>
              <a:ahLst/>
              <a:cxnLst/>
              <a:rect l="l" t="t" r="r" b="b"/>
              <a:pathLst>
                <a:path w="10793" h="2928" extrusionOk="0">
                  <a:moveTo>
                    <a:pt x="0" y="1"/>
                  </a:moveTo>
                  <a:lnTo>
                    <a:pt x="252" y="2927"/>
                  </a:lnTo>
                  <a:lnTo>
                    <a:pt x="10792" y="2721"/>
                  </a:lnTo>
                  <a:lnTo>
                    <a:pt x="10312" y="13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3027;p44"/>
            <p:cNvSpPr/>
            <p:nvPr/>
          </p:nvSpPr>
          <p:spPr>
            <a:xfrm>
              <a:off x="8042315" y="2937694"/>
              <a:ext cx="350815" cy="68152"/>
            </a:xfrm>
            <a:custGeom>
              <a:avLst/>
              <a:gdLst/>
              <a:ahLst/>
              <a:cxnLst/>
              <a:rect l="l" t="t" r="r" b="b"/>
              <a:pathLst>
                <a:path w="10187" h="1979" extrusionOk="0">
                  <a:moveTo>
                    <a:pt x="1" y="1"/>
                  </a:moveTo>
                  <a:lnTo>
                    <a:pt x="161" y="1979"/>
                  </a:lnTo>
                  <a:lnTo>
                    <a:pt x="10187" y="1876"/>
                  </a:lnTo>
                  <a:lnTo>
                    <a:pt x="9866" y="6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3028;p44"/>
            <p:cNvSpPr/>
            <p:nvPr/>
          </p:nvSpPr>
          <p:spPr>
            <a:xfrm>
              <a:off x="8047446" y="2961559"/>
              <a:ext cx="316963" cy="7060"/>
            </a:xfrm>
            <a:custGeom>
              <a:avLst/>
              <a:gdLst/>
              <a:ahLst/>
              <a:cxnLst/>
              <a:rect l="l" t="t" r="r" b="b"/>
              <a:pathLst>
                <a:path w="9204" h="205" extrusionOk="0">
                  <a:moveTo>
                    <a:pt x="265" y="1"/>
                  </a:moveTo>
                  <a:cubicBezTo>
                    <a:pt x="174" y="1"/>
                    <a:pt x="84" y="11"/>
                    <a:pt x="0" y="28"/>
                  </a:cubicBezTo>
                  <a:cubicBezTo>
                    <a:pt x="115" y="39"/>
                    <a:pt x="240" y="51"/>
                    <a:pt x="366" y="51"/>
                  </a:cubicBezTo>
                  <a:lnTo>
                    <a:pt x="1349" y="97"/>
                  </a:lnTo>
                  <a:cubicBezTo>
                    <a:pt x="2184" y="119"/>
                    <a:pt x="3327" y="154"/>
                    <a:pt x="4596" y="165"/>
                  </a:cubicBezTo>
                  <a:cubicBezTo>
                    <a:pt x="5865" y="188"/>
                    <a:pt x="7020" y="199"/>
                    <a:pt x="7854" y="199"/>
                  </a:cubicBezTo>
                  <a:lnTo>
                    <a:pt x="8837" y="199"/>
                  </a:lnTo>
                  <a:cubicBezTo>
                    <a:pt x="8871" y="203"/>
                    <a:pt x="8905" y="204"/>
                    <a:pt x="8940" y="204"/>
                  </a:cubicBezTo>
                  <a:cubicBezTo>
                    <a:pt x="9025" y="204"/>
                    <a:pt x="9114" y="196"/>
                    <a:pt x="9203" y="188"/>
                  </a:cubicBezTo>
                  <a:cubicBezTo>
                    <a:pt x="9077" y="165"/>
                    <a:pt x="8952" y="154"/>
                    <a:pt x="8837" y="154"/>
                  </a:cubicBezTo>
                  <a:lnTo>
                    <a:pt x="7854" y="108"/>
                  </a:lnTo>
                  <a:cubicBezTo>
                    <a:pt x="7020" y="85"/>
                    <a:pt x="5876" y="62"/>
                    <a:pt x="4596" y="39"/>
                  </a:cubicBezTo>
                  <a:cubicBezTo>
                    <a:pt x="3327" y="17"/>
                    <a:pt x="2184" y="5"/>
                    <a:pt x="1349" y="5"/>
                  </a:cubicBezTo>
                  <a:lnTo>
                    <a:pt x="366" y="5"/>
                  </a:lnTo>
                  <a:cubicBezTo>
                    <a:pt x="332" y="2"/>
                    <a:pt x="299" y="1"/>
                    <a:pt x="26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3029;p44"/>
            <p:cNvSpPr/>
            <p:nvPr/>
          </p:nvSpPr>
          <p:spPr>
            <a:xfrm>
              <a:off x="8045069" y="2975506"/>
              <a:ext cx="319339" cy="6474"/>
            </a:xfrm>
            <a:custGeom>
              <a:avLst/>
              <a:gdLst/>
              <a:ahLst/>
              <a:cxnLst/>
              <a:rect l="l" t="t" r="r" b="b"/>
              <a:pathLst>
                <a:path w="9273" h="188" extrusionOk="0">
                  <a:moveTo>
                    <a:pt x="7912" y="0"/>
                  </a:moveTo>
                  <a:cubicBezTo>
                    <a:pt x="7077" y="0"/>
                    <a:pt x="5911" y="12"/>
                    <a:pt x="4631" y="35"/>
                  </a:cubicBezTo>
                  <a:cubicBezTo>
                    <a:pt x="3362" y="46"/>
                    <a:pt x="2196" y="69"/>
                    <a:pt x="1361" y="92"/>
                  </a:cubicBezTo>
                  <a:lnTo>
                    <a:pt x="355" y="137"/>
                  </a:lnTo>
                  <a:cubicBezTo>
                    <a:pt x="324" y="134"/>
                    <a:pt x="293" y="133"/>
                    <a:pt x="261" y="133"/>
                  </a:cubicBezTo>
                  <a:cubicBezTo>
                    <a:pt x="174" y="133"/>
                    <a:pt x="84" y="144"/>
                    <a:pt x="1" y="160"/>
                  </a:cubicBezTo>
                  <a:cubicBezTo>
                    <a:pt x="84" y="177"/>
                    <a:pt x="174" y="188"/>
                    <a:pt x="261" y="188"/>
                  </a:cubicBezTo>
                  <a:cubicBezTo>
                    <a:pt x="293" y="188"/>
                    <a:pt x="324" y="186"/>
                    <a:pt x="355" y="183"/>
                  </a:cubicBezTo>
                  <a:lnTo>
                    <a:pt x="1361" y="183"/>
                  </a:lnTo>
                  <a:cubicBezTo>
                    <a:pt x="2196" y="183"/>
                    <a:pt x="3362" y="183"/>
                    <a:pt x="4631" y="160"/>
                  </a:cubicBezTo>
                  <a:cubicBezTo>
                    <a:pt x="5911" y="137"/>
                    <a:pt x="7077" y="115"/>
                    <a:pt x="7912" y="92"/>
                  </a:cubicBezTo>
                  <a:lnTo>
                    <a:pt x="8906" y="57"/>
                  </a:lnTo>
                  <a:cubicBezTo>
                    <a:pt x="9021" y="57"/>
                    <a:pt x="9146" y="46"/>
                    <a:pt x="9272" y="23"/>
                  </a:cubicBezTo>
                  <a:cubicBezTo>
                    <a:pt x="9146" y="12"/>
                    <a:pt x="9021" y="0"/>
                    <a:pt x="8906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3030;p44"/>
            <p:cNvSpPr/>
            <p:nvPr/>
          </p:nvSpPr>
          <p:spPr>
            <a:xfrm>
              <a:off x="7725018" y="2793613"/>
              <a:ext cx="38226" cy="230731"/>
            </a:xfrm>
            <a:custGeom>
              <a:avLst/>
              <a:gdLst/>
              <a:ahLst/>
              <a:cxnLst/>
              <a:rect l="l" t="t" r="r" b="b"/>
              <a:pathLst>
                <a:path w="1110" h="6700" extrusionOk="0">
                  <a:moveTo>
                    <a:pt x="595" y="1"/>
                  </a:moveTo>
                  <a:lnTo>
                    <a:pt x="595" y="1"/>
                  </a:lnTo>
                  <a:cubicBezTo>
                    <a:pt x="549" y="81"/>
                    <a:pt x="503" y="161"/>
                    <a:pt x="469" y="252"/>
                  </a:cubicBezTo>
                  <a:cubicBezTo>
                    <a:pt x="355" y="492"/>
                    <a:pt x="275" y="744"/>
                    <a:pt x="195" y="1007"/>
                  </a:cubicBezTo>
                  <a:cubicBezTo>
                    <a:pt x="80" y="1384"/>
                    <a:pt x="69" y="1795"/>
                    <a:pt x="160" y="2184"/>
                  </a:cubicBezTo>
                  <a:cubicBezTo>
                    <a:pt x="218" y="2413"/>
                    <a:pt x="332" y="2630"/>
                    <a:pt x="480" y="2813"/>
                  </a:cubicBezTo>
                  <a:cubicBezTo>
                    <a:pt x="641" y="2996"/>
                    <a:pt x="778" y="3190"/>
                    <a:pt x="892" y="3407"/>
                  </a:cubicBezTo>
                  <a:cubicBezTo>
                    <a:pt x="972" y="3625"/>
                    <a:pt x="938" y="3865"/>
                    <a:pt x="812" y="4059"/>
                  </a:cubicBezTo>
                  <a:cubicBezTo>
                    <a:pt x="686" y="4242"/>
                    <a:pt x="561" y="4425"/>
                    <a:pt x="400" y="4596"/>
                  </a:cubicBezTo>
                  <a:cubicBezTo>
                    <a:pt x="138" y="4905"/>
                    <a:pt x="0" y="5294"/>
                    <a:pt x="12" y="5705"/>
                  </a:cubicBezTo>
                  <a:cubicBezTo>
                    <a:pt x="12" y="5980"/>
                    <a:pt x="92" y="6243"/>
                    <a:pt x="229" y="6471"/>
                  </a:cubicBezTo>
                  <a:cubicBezTo>
                    <a:pt x="275" y="6563"/>
                    <a:pt x="332" y="6643"/>
                    <a:pt x="412" y="6700"/>
                  </a:cubicBezTo>
                  <a:cubicBezTo>
                    <a:pt x="412" y="6688"/>
                    <a:pt x="355" y="6608"/>
                    <a:pt x="263" y="6448"/>
                  </a:cubicBezTo>
                  <a:cubicBezTo>
                    <a:pt x="160" y="6220"/>
                    <a:pt x="92" y="5957"/>
                    <a:pt x="103" y="5705"/>
                  </a:cubicBezTo>
                  <a:cubicBezTo>
                    <a:pt x="103" y="5328"/>
                    <a:pt x="240" y="4962"/>
                    <a:pt x="503" y="4676"/>
                  </a:cubicBezTo>
                  <a:cubicBezTo>
                    <a:pt x="652" y="4505"/>
                    <a:pt x="801" y="4322"/>
                    <a:pt x="926" y="4116"/>
                  </a:cubicBezTo>
                  <a:cubicBezTo>
                    <a:pt x="1075" y="3899"/>
                    <a:pt x="1109" y="3613"/>
                    <a:pt x="1018" y="3350"/>
                  </a:cubicBezTo>
                  <a:cubicBezTo>
                    <a:pt x="903" y="3122"/>
                    <a:pt x="755" y="2916"/>
                    <a:pt x="583" y="2733"/>
                  </a:cubicBezTo>
                  <a:cubicBezTo>
                    <a:pt x="446" y="2561"/>
                    <a:pt x="343" y="2367"/>
                    <a:pt x="275" y="2150"/>
                  </a:cubicBezTo>
                  <a:cubicBezTo>
                    <a:pt x="195" y="1784"/>
                    <a:pt x="195" y="1395"/>
                    <a:pt x="298" y="1030"/>
                  </a:cubicBezTo>
                  <a:cubicBezTo>
                    <a:pt x="458" y="389"/>
                    <a:pt x="629" y="12"/>
                    <a:pt x="59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3031;p44"/>
            <p:cNvSpPr/>
            <p:nvPr/>
          </p:nvSpPr>
          <p:spPr>
            <a:xfrm>
              <a:off x="7768305" y="2793613"/>
              <a:ext cx="38226" cy="230731"/>
            </a:xfrm>
            <a:custGeom>
              <a:avLst/>
              <a:gdLst/>
              <a:ahLst/>
              <a:cxnLst/>
              <a:rect l="l" t="t" r="r" b="b"/>
              <a:pathLst>
                <a:path w="1110" h="6700" extrusionOk="0">
                  <a:moveTo>
                    <a:pt x="595" y="1"/>
                  </a:moveTo>
                  <a:lnTo>
                    <a:pt x="595" y="1"/>
                  </a:lnTo>
                  <a:cubicBezTo>
                    <a:pt x="550" y="81"/>
                    <a:pt x="504" y="172"/>
                    <a:pt x="470" y="264"/>
                  </a:cubicBezTo>
                  <a:cubicBezTo>
                    <a:pt x="355" y="504"/>
                    <a:pt x="275" y="755"/>
                    <a:pt x="195" y="1007"/>
                  </a:cubicBezTo>
                  <a:cubicBezTo>
                    <a:pt x="81" y="1395"/>
                    <a:pt x="69" y="1795"/>
                    <a:pt x="161" y="2196"/>
                  </a:cubicBezTo>
                  <a:cubicBezTo>
                    <a:pt x="218" y="2424"/>
                    <a:pt x="332" y="2641"/>
                    <a:pt x="481" y="2824"/>
                  </a:cubicBezTo>
                  <a:cubicBezTo>
                    <a:pt x="641" y="2996"/>
                    <a:pt x="778" y="3202"/>
                    <a:pt x="893" y="3419"/>
                  </a:cubicBezTo>
                  <a:cubicBezTo>
                    <a:pt x="973" y="3625"/>
                    <a:pt x="938" y="3876"/>
                    <a:pt x="813" y="4059"/>
                  </a:cubicBezTo>
                  <a:cubicBezTo>
                    <a:pt x="687" y="4253"/>
                    <a:pt x="550" y="4436"/>
                    <a:pt x="412" y="4608"/>
                  </a:cubicBezTo>
                  <a:cubicBezTo>
                    <a:pt x="138" y="4916"/>
                    <a:pt x="1" y="5305"/>
                    <a:pt x="12" y="5717"/>
                  </a:cubicBezTo>
                  <a:cubicBezTo>
                    <a:pt x="12" y="5980"/>
                    <a:pt x="92" y="6254"/>
                    <a:pt x="230" y="6483"/>
                  </a:cubicBezTo>
                  <a:cubicBezTo>
                    <a:pt x="275" y="6574"/>
                    <a:pt x="332" y="6643"/>
                    <a:pt x="412" y="6700"/>
                  </a:cubicBezTo>
                  <a:cubicBezTo>
                    <a:pt x="412" y="6700"/>
                    <a:pt x="355" y="6620"/>
                    <a:pt x="264" y="6460"/>
                  </a:cubicBezTo>
                  <a:cubicBezTo>
                    <a:pt x="161" y="6220"/>
                    <a:pt x="104" y="5968"/>
                    <a:pt x="104" y="5717"/>
                  </a:cubicBezTo>
                  <a:cubicBezTo>
                    <a:pt x="104" y="5328"/>
                    <a:pt x="241" y="4962"/>
                    <a:pt x="504" y="4688"/>
                  </a:cubicBezTo>
                  <a:cubicBezTo>
                    <a:pt x="652" y="4505"/>
                    <a:pt x="801" y="4322"/>
                    <a:pt x="927" y="4128"/>
                  </a:cubicBezTo>
                  <a:cubicBezTo>
                    <a:pt x="1075" y="3899"/>
                    <a:pt x="1110" y="3613"/>
                    <a:pt x="1018" y="3362"/>
                  </a:cubicBezTo>
                  <a:cubicBezTo>
                    <a:pt x="904" y="3133"/>
                    <a:pt x="755" y="2927"/>
                    <a:pt x="584" y="2744"/>
                  </a:cubicBezTo>
                  <a:cubicBezTo>
                    <a:pt x="447" y="2573"/>
                    <a:pt x="344" y="2367"/>
                    <a:pt x="275" y="2161"/>
                  </a:cubicBezTo>
                  <a:cubicBezTo>
                    <a:pt x="195" y="1784"/>
                    <a:pt x="195" y="1395"/>
                    <a:pt x="298" y="1030"/>
                  </a:cubicBezTo>
                  <a:cubicBezTo>
                    <a:pt x="458" y="389"/>
                    <a:pt x="630" y="12"/>
                    <a:pt x="59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3032;p44"/>
            <p:cNvSpPr/>
            <p:nvPr/>
          </p:nvSpPr>
          <p:spPr>
            <a:xfrm>
              <a:off x="7659279" y="3065247"/>
              <a:ext cx="260244" cy="138818"/>
            </a:xfrm>
            <a:custGeom>
              <a:avLst/>
              <a:gdLst/>
              <a:ahLst/>
              <a:cxnLst/>
              <a:rect l="l" t="t" r="r" b="b"/>
              <a:pathLst>
                <a:path w="7557" h="4031" extrusionOk="0">
                  <a:moveTo>
                    <a:pt x="6154" y="947"/>
                  </a:moveTo>
                  <a:cubicBezTo>
                    <a:pt x="6350" y="947"/>
                    <a:pt x="6617" y="980"/>
                    <a:pt x="6779" y="1133"/>
                  </a:cubicBezTo>
                  <a:cubicBezTo>
                    <a:pt x="6905" y="1247"/>
                    <a:pt x="6974" y="1418"/>
                    <a:pt x="6951" y="1601"/>
                  </a:cubicBezTo>
                  <a:cubicBezTo>
                    <a:pt x="6974" y="1796"/>
                    <a:pt x="6894" y="1990"/>
                    <a:pt x="6745" y="2127"/>
                  </a:cubicBezTo>
                  <a:lnTo>
                    <a:pt x="6757" y="2127"/>
                  </a:lnTo>
                  <a:cubicBezTo>
                    <a:pt x="6610" y="2233"/>
                    <a:pt x="6395" y="2266"/>
                    <a:pt x="6182" y="2266"/>
                  </a:cubicBezTo>
                  <a:cubicBezTo>
                    <a:pt x="6028" y="2266"/>
                    <a:pt x="5875" y="2249"/>
                    <a:pt x="5751" y="2230"/>
                  </a:cubicBezTo>
                  <a:cubicBezTo>
                    <a:pt x="5899" y="1818"/>
                    <a:pt x="6002" y="1384"/>
                    <a:pt x="6048" y="950"/>
                  </a:cubicBezTo>
                  <a:cubicBezTo>
                    <a:pt x="6079" y="948"/>
                    <a:pt x="6115" y="947"/>
                    <a:pt x="6154" y="947"/>
                  </a:cubicBezTo>
                  <a:close/>
                  <a:moveTo>
                    <a:pt x="217" y="1"/>
                  </a:moveTo>
                  <a:cubicBezTo>
                    <a:pt x="217" y="1"/>
                    <a:pt x="0" y="3876"/>
                    <a:pt x="2973" y="4025"/>
                  </a:cubicBezTo>
                  <a:cubicBezTo>
                    <a:pt x="3044" y="4029"/>
                    <a:pt x="3113" y="4030"/>
                    <a:pt x="3181" y="4030"/>
                  </a:cubicBezTo>
                  <a:cubicBezTo>
                    <a:pt x="4380" y="4030"/>
                    <a:pt x="5088" y="3470"/>
                    <a:pt x="5499" y="2767"/>
                  </a:cubicBezTo>
                  <a:cubicBezTo>
                    <a:pt x="5716" y="2813"/>
                    <a:pt x="5945" y="2847"/>
                    <a:pt x="6162" y="2847"/>
                  </a:cubicBezTo>
                  <a:cubicBezTo>
                    <a:pt x="6183" y="2848"/>
                    <a:pt x="6203" y="2848"/>
                    <a:pt x="6224" y="2848"/>
                  </a:cubicBezTo>
                  <a:cubicBezTo>
                    <a:pt x="6533" y="2848"/>
                    <a:pt x="6831" y="2767"/>
                    <a:pt x="7088" y="2596"/>
                  </a:cubicBezTo>
                  <a:cubicBezTo>
                    <a:pt x="7294" y="2447"/>
                    <a:pt x="7534" y="2150"/>
                    <a:pt x="7545" y="1601"/>
                  </a:cubicBezTo>
                  <a:cubicBezTo>
                    <a:pt x="7557" y="1258"/>
                    <a:pt x="7420" y="915"/>
                    <a:pt x="7168" y="687"/>
                  </a:cubicBezTo>
                  <a:lnTo>
                    <a:pt x="7157" y="687"/>
                  </a:lnTo>
                  <a:cubicBezTo>
                    <a:pt x="6825" y="401"/>
                    <a:pt x="6368" y="367"/>
                    <a:pt x="6082" y="367"/>
                  </a:cubicBezTo>
                  <a:lnTo>
                    <a:pt x="6082" y="35"/>
                  </a:lnTo>
                  <a:lnTo>
                    <a:pt x="21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3033;p44"/>
            <p:cNvSpPr/>
            <p:nvPr/>
          </p:nvSpPr>
          <p:spPr>
            <a:xfrm>
              <a:off x="7739413" y="3108464"/>
              <a:ext cx="54136" cy="57063"/>
            </a:xfrm>
            <a:custGeom>
              <a:avLst/>
              <a:gdLst/>
              <a:ahLst/>
              <a:cxnLst/>
              <a:rect l="l" t="t" r="r" b="b"/>
              <a:pathLst>
                <a:path w="1572" h="1657" extrusionOk="0">
                  <a:moveTo>
                    <a:pt x="900" y="0"/>
                  </a:moveTo>
                  <a:cubicBezTo>
                    <a:pt x="430" y="0"/>
                    <a:pt x="1" y="410"/>
                    <a:pt x="85" y="952"/>
                  </a:cubicBezTo>
                  <a:cubicBezTo>
                    <a:pt x="155" y="1398"/>
                    <a:pt x="530" y="1657"/>
                    <a:pt x="911" y="1657"/>
                  </a:cubicBezTo>
                  <a:cubicBezTo>
                    <a:pt x="1155" y="1657"/>
                    <a:pt x="1402" y="1550"/>
                    <a:pt x="1572" y="1318"/>
                  </a:cubicBezTo>
                  <a:lnTo>
                    <a:pt x="966" y="872"/>
                  </a:lnTo>
                  <a:lnTo>
                    <a:pt x="1457" y="209"/>
                  </a:lnTo>
                  <a:lnTo>
                    <a:pt x="1389" y="163"/>
                  </a:lnTo>
                  <a:cubicBezTo>
                    <a:pt x="1234" y="51"/>
                    <a:pt x="1065" y="0"/>
                    <a:pt x="90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3034;p44"/>
            <p:cNvSpPr/>
            <p:nvPr/>
          </p:nvSpPr>
          <p:spPr>
            <a:xfrm>
              <a:off x="7731699" y="3108567"/>
              <a:ext cx="61850" cy="56822"/>
            </a:xfrm>
            <a:custGeom>
              <a:avLst/>
              <a:gdLst/>
              <a:ahLst/>
              <a:cxnLst/>
              <a:rect l="l" t="t" r="r" b="b"/>
              <a:pathLst>
                <a:path w="1796" h="1650" extrusionOk="0">
                  <a:moveTo>
                    <a:pt x="1132" y="0"/>
                  </a:moveTo>
                  <a:cubicBezTo>
                    <a:pt x="332" y="0"/>
                    <a:pt x="1" y="1018"/>
                    <a:pt x="641" y="1486"/>
                  </a:cubicBezTo>
                  <a:cubicBezTo>
                    <a:pt x="788" y="1597"/>
                    <a:pt x="960" y="1650"/>
                    <a:pt x="1130" y="1650"/>
                  </a:cubicBezTo>
                  <a:cubicBezTo>
                    <a:pt x="1382" y="1650"/>
                    <a:pt x="1632" y="1533"/>
                    <a:pt x="1796" y="1315"/>
                  </a:cubicBezTo>
                  <a:lnTo>
                    <a:pt x="1190" y="869"/>
                  </a:lnTo>
                  <a:lnTo>
                    <a:pt x="1681" y="195"/>
                  </a:lnTo>
                  <a:lnTo>
                    <a:pt x="1613" y="160"/>
                  </a:lnTo>
                  <a:cubicBezTo>
                    <a:pt x="1475" y="46"/>
                    <a:pt x="1304" y="0"/>
                    <a:pt x="1132" y="0"/>
                  </a:cubicBezTo>
                  <a:close/>
                </a:path>
              </a:pathLst>
            </a:custGeom>
            <a:solidFill>
              <a:srgbClr val="669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3035;p44"/>
            <p:cNvSpPr/>
            <p:nvPr/>
          </p:nvSpPr>
          <p:spPr>
            <a:xfrm>
              <a:off x="7804532" y="3127439"/>
              <a:ext cx="13809" cy="11847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226" y="0"/>
                  </a:moveTo>
                  <a:cubicBezTo>
                    <a:pt x="187" y="0"/>
                    <a:pt x="147" y="15"/>
                    <a:pt x="115" y="47"/>
                  </a:cubicBezTo>
                  <a:cubicBezTo>
                    <a:pt x="1" y="161"/>
                    <a:pt x="81" y="344"/>
                    <a:pt x="229" y="344"/>
                  </a:cubicBezTo>
                  <a:cubicBezTo>
                    <a:pt x="321" y="344"/>
                    <a:pt x="401" y="264"/>
                    <a:pt x="401" y="173"/>
                  </a:cubicBezTo>
                  <a:cubicBezTo>
                    <a:pt x="401" y="70"/>
                    <a:pt x="314" y="0"/>
                    <a:pt x="22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3036;p44"/>
            <p:cNvSpPr/>
            <p:nvPr/>
          </p:nvSpPr>
          <p:spPr>
            <a:xfrm>
              <a:off x="7804532" y="3127473"/>
              <a:ext cx="15772" cy="11812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0"/>
                  </a:moveTo>
                  <a:cubicBezTo>
                    <a:pt x="1" y="0"/>
                    <a:pt x="1" y="343"/>
                    <a:pt x="229" y="343"/>
                  </a:cubicBezTo>
                  <a:cubicBezTo>
                    <a:pt x="458" y="343"/>
                    <a:pt x="458" y="0"/>
                    <a:pt x="229" y="0"/>
                  </a:cubicBezTo>
                  <a:close/>
                </a:path>
              </a:pathLst>
            </a:custGeom>
            <a:solidFill>
              <a:srgbClr val="669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3037;p44"/>
            <p:cNvSpPr/>
            <p:nvPr/>
          </p:nvSpPr>
          <p:spPr>
            <a:xfrm>
              <a:off x="7838899" y="3127817"/>
              <a:ext cx="13706" cy="11778"/>
            </a:xfrm>
            <a:custGeom>
              <a:avLst/>
              <a:gdLst/>
              <a:ahLst/>
              <a:cxnLst/>
              <a:rect l="l" t="t" r="r" b="b"/>
              <a:pathLst>
                <a:path w="398" h="342" extrusionOk="0">
                  <a:moveTo>
                    <a:pt x="245" y="0"/>
                  </a:moveTo>
                  <a:cubicBezTo>
                    <a:pt x="239" y="0"/>
                    <a:pt x="232" y="1"/>
                    <a:pt x="226" y="1"/>
                  </a:cubicBezTo>
                  <a:cubicBezTo>
                    <a:pt x="222" y="1"/>
                    <a:pt x="217" y="1"/>
                    <a:pt x="213" y="1"/>
                  </a:cubicBezTo>
                  <a:cubicBezTo>
                    <a:pt x="73" y="1"/>
                    <a:pt x="0" y="187"/>
                    <a:pt x="112" y="287"/>
                  </a:cubicBezTo>
                  <a:cubicBezTo>
                    <a:pt x="145" y="325"/>
                    <a:pt x="188" y="341"/>
                    <a:pt x="230" y="341"/>
                  </a:cubicBezTo>
                  <a:cubicBezTo>
                    <a:pt x="315" y="341"/>
                    <a:pt x="397" y="273"/>
                    <a:pt x="397" y="173"/>
                  </a:cubicBezTo>
                  <a:cubicBezTo>
                    <a:pt x="397" y="77"/>
                    <a:pt x="337" y="0"/>
                    <a:pt x="24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3038;p44"/>
            <p:cNvSpPr/>
            <p:nvPr/>
          </p:nvSpPr>
          <p:spPr>
            <a:xfrm>
              <a:off x="7839588" y="3127473"/>
              <a:ext cx="14980" cy="11812"/>
            </a:xfrm>
            <a:custGeom>
              <a:avLst/>
              <a:gdLst/>
              <a:ahLst/>
              <a:cxnLst/>
              <a:rect l="l" t="t" r="r" b="b"/>
              <a:pathLst>
                <a:path w="435" h="343" extrusionOk="0">
                  <a:moveTo>
                    <a:pt x="206" y="0"/>
                  </a:moveTo>
                  <a:lnTo>
                    <a:pt x="206" y="11"/>
                  </a:lnTo>
                  <a:cubicBezTo>
                    <a:pt x="0" y="23"/>
                    <a:pt x="0" y="332"/>
                    <a:pt x="206" y="343"/>
                  </a:cubicBezTo>
                  <a:cubicBezTo>
                    <a:pt x="434" y="343"/>
                    <a:pt x="434" y="0"/>
                    <a:pt x="206" y="0"/>
                  </a:cubicBezTo>
                  <a:close/>
                </a:path>
              </a:pathLst>
            </a:custGeom>
            <a:solidFill>
              <a:srgbClr val="669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039;p44"/>
            <p:cNvSpPr/>
            <p:nvPr/>
          </p:nvSpPr>
          <p:spPr>
            <a:xfrm>
              <a:off x="7709281" y="3126681"/>
              <a:ext cx="13809" cy="11950"/>
            </a:xfrm>
            <a:custGeom>
              <a:avLst/>
              <a:gdLst/>
              <a:ahLst/>
              <a:cxnLst/>
              <a:rect l="l" t="t" r="r" b="b"/>
              <a:pathLst>
                <a:path w="401" h="347" extrusionOk="0">
                  <a:moveTo>
                    <a:pt x="240" y="0"/>
                  </a:moveTo>
                  <a:cubicBezTo>
                    <a:pt x="80" y="0"/>
                    <a:pt x="0" y="183"/>
                    <a:pt x="114" y="297"/>
                  </a:cubicBezTo>
                  <a:cubicBezTo>
                    <a:pt x="148" y="331"/>
                    <a:pt x="190" y="346"/>
                    <a:pt x="231" y="346"/>
                  </a:cubicBezTo>
                  <a:cubicBezTo>
                    <a:pt x="317" y="346"/>
                    <a:pt x="400" y="280"/>
                    <a:pt x="400" y="172"/>
                  </a:cubicBezTo>
                  <a:cubicBezTo>
                    <a:pt x="400" y="80"/>
                    <a:pt x="332" y="0"/>
                    <a:pt x="24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040;p44"/>
            <p:cNvSpPr/>
            <p:nvPr/>
          </p:nvSpPr>
          <p:spPr>
            <a:xfrm>
              <a:off x="7710038" y="3126647"/>
              <a:ext cx="15566" cy="11915"/>
            </a:xfrm>
            <a:custGeom>
              <a:avLst/>
              <a:gdLst/>
              <a:ahLst/>
              <a:cxnLst/>
              <a:rect l="l" t="t" r="r" b="b"/>
              <a:pathLst>
                <a:path w="452" h="346" extrusionOk="0">
                  <a:moveTo>
                    <a:pt x="228" y="0"/>
                  </a:moveTo>
                  <a:cubicBezTo>
                    <a:pt x="221" y="0"/>
                    <a:pt x="214" y="1"/>
                    <a:pt x="207" y="1"/>
                  </a:cubicBezTo>
                  <a:cubicBezTo>
                    <a:pt x="1" y="24"/>
                    <a:pt x="1" y="333"/>
                    <a:pt x="207" y="344"/>
                  </a:cubicBezTo>
                  <a:cubicBezTo>
                    <a:pt x="214" y="345"/>
                    <a:pt x="221" y="345"/>
                    <a:pt x="228" y="345"/>
                  </a:cubicBezTo>
                  <a:cubicBezTo>
                    <a:pt x="451" y="345"/>
                    <a:pt x="451" y="0"/>
                    <a:pt x="228" y="0"/>
                  </a:cubicBezTo>
                  <a:close/>
                </a:path>
              </a:pathLst>
            </a:custGeom>
            <a:solidFill>
              <a:srgbClr val="669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041;p44"/>
            <p:cNvSpPr/>
            <p:nvPr/>
          </p:nvSpPr>
          <p:spPr>
            <a:xfrm>
              <a:off x="7680527" y="3126681"/>
              <a:ext cx="13809" cy="11743"/>
            </a:xfrm>
            <a:custGeom>
              <a:avLst/>
              <a:gdLst/>
              <a:ahLst/>
              <a:cxnLst/>
              <a:rect l="l" t="t" r="r" b="b"/>
              <a:pathLst>
                <a:path w="401" h="341" extrusionOk="0">
                  <a:moveTo>
                    <a:pt x="229" y="0"/>
                  </a:moveTo>
                  <a:cubicBezTo>
                    <a:pt x="81" y="0"/>
                    <a:pt x="1" y="183"/>
                    <a:pt x="115" y="286"/>
                  </a:cubicBezTo>
                  <a:cubicBezTo>
                    <a:pt x="149" y="324"/>
                    <a:pt x="191" y="340"/>
                    <a:pt x="233" y="340"/>
                  </a:cubicBezTo>
                  <a:cubicBezTo>
                    <a:pt x="318" y="340"/>
                    <a:pt x="401" y="271"/>
                    <a:pt x="401" y="172"/>
                  </a:cubicBezTo>
                  <a:cubicBezTo>
                    <a:pt x="401" y="80"/>
                    <a:pt x="332" y="0"/>
                    <a:pt x="22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042;p44"/>
            <p:cNvSpPr/>
            <p:nvPr/>
          </p:nvSpPr>
          <p:spPr>
            <a:xfrm>
              <a:off x="7680527" y="3126681"/>
              <a:ext cx="13809" cy="11847"/>
            </a:xfrm>
            <a:custGeom>
              <a:avLst/>
              <a:gdLst/>
              <a:ahLst/>
              <a:cxnLst/>
              <a:rect l="l" t="t" r="r" b="b"/>
              <a:pathLst>
                <a:path w="401" h="344" extrusionOk="0">
                  <a:moveTo>
                    <a:pt x="229" y="0"/>
                  </a:moveTo>
                  <a:cubicBezTo>
                    <a:pt x="1" y="0"/>
                    <a:pt x="1" y="343"/>
                    <a:pt x="229" y="343"/>
                  </a:cubicBezTo>
                  <a:cubicBezTo>
                    <a:pt x="332" y="343"/>
                    <a:pt x="401" y="263"/>
                    <a:pt x="401" y="172"/>
                  </a:cubicBezTo>
                  <a:cubicBezTo>
                    <a:pt x="401" y="80"/>
                    <a:pt x="332" y="0"/>
                    <a:pt x="229" y="0"/>
                  </a:cubicBezTo>
                  <a:close/>
                </a:path>
              </a:pathLst>
            </a:custGeom>
            <a:solidFill>
              <a:srgbClr val="6695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043;p44"/>
            <p:cNvSpPr/>
            <p:nvPr/>
          </p:nvSpPr>
          <p:spPr>
            <a:xfrm>
              <a:off x="7505728" y="4610060"/>
              <a:ext cx="294923" cy="65776"/>
            </a:xfrm>
            <a:custGeom>
              <a:avLst/>
              <a:gdLst/>
              <a:ahLst/>
              <a:cxnLst/>
              <a:rect l="l" t="t" r="r" b="b"/>
              <a:pathLst>
                <a:path w="8564" h="1910" extrusionOk="0">
                  <a:moveTo>
                    <a:pt x="4596" y="0"/>
                  </a:moveTo>
                  <a:lnTo>
                    <a:pt x="1" y="126"/>
                  </a:lnTo>
                  <a:lnTo>
                    <a:pt x="138" y="1909"/>
                  </a:lnTo>
                  <a:lnTo>
                    <a:pt x="424" y="1909"/>
                  </a:lnTo>
                  <a:cubicBezTo>
                    <a:pt x="1693" y="1887"/>
                    <a:pt x="6837" y="1658"/>
                    <a:pt x="7660" y="1338"/>
                  </a:cubicBezTo>
                  <a:cubicBezTo>
                    <a:pt x="8563" y="972"/>
                    <a:pt x="4631" y="412"/>
                    <a:pt x="4631" y="412"/>
                  </a:cubicBezTo>
                  <a:lnTo>
                    <a:pt x="459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044;p44"/>
            <p:cNvSpPr/>
            <p:nvPr/>
          </p:nvSpPr>
          <p:spPr>
            <a:xfrm>
              <a:off x="7506520" y="4629172"/>
              <a:ext cx="60679" cy="44700"/>
            </a:xfrm>
            <a:custGeom>
              <a:avLst/>
              <a:gdLst/>
              <a:ahLst/>
              <a:cxnLst/>
              <a:rect l="l" t="t" r="r" b="b"/>
              <a:pathLst>
                <a:path w="1762" h="1298" extrusionOk="0">
                  <a:moveTo>
                    <a:pt x="228" y="0"/>
                  </a:moveTo>
                  <a:cubicBezTo>
                    <a:pt x="152" y="0"/>
                    <a:pt x="76" y="6"/>
                    <a:pt x="1" y="17"/>
                  </a:cubicBezTo>
                  <a:lnTo>
                    <a:pt x="103" y="1297"/>
                  </a:lnTo>
                  <a:lnTo>
                    <a:pt x="1761" y="1194"/>
                  </a:lnTo>
                  <a:cubicBezTo>
                    <a:pt x="1658" y="806"/>
                    <a:pt x="1418" y="486"/>
                    <a:pt x="1098" y="268"/>
                  </a:cubicBezTo>
                  <a:cubicBezTo>
                    <a:pt x="840" y="94"/>
                    <a:pt x="538" y="0"/>
                    <a:pt x="228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045;p44"/>
            <p:cNvSpPr/>
            <p:nvPr/>
          </p:nvSpPr>
          <p:spPr>
            <a:xfrm>
              <a:off x="7510446" y="4636025"/>
              <a:ext cx="268922" cy="39844"/>
            </a:xfrm>
            <a:custGeom>
              <a:avLst/>
              <a:gdLst/>
              <a:ahLst/>
              <a:cxnLst/>
              <a:rect l="l" t="t" r="r" b="b"/>
              <a:pathLst>
                <a:path w="7809" h="1157" extrusionOk="0">
                  <a:moveTo>
                    <a:pt x="6426" y="1"/>
                  </a:moveTo>
                  <a:cubicBezTo>
                    <a:pt x="6151" y="35"/>
                    <a:pt x="6071" y="618"/>
                    <a:pt x="6071" y="618"/>
                  </a:cubicBezTo>
                  <a:lnTo>
                    <a:pt x="1" y="1053"/>
                  </a:lnTo>
                  <a:lnTo>
                    <a:pt x="1" y="1155"/>
                  </a:lnTo>
                  <a:cubicBezTo>
                    <a:pt x="60" y="1156"/>
                    <a:pt x="120" y="1156"/>
                    <a:pt x="183" y="1156"/>
                  </a:cubicBezTo>
                  <a:cubicBezTo>
                    <a:pt x="2572" y="1156"/>
                    <a:pt x="7516" y="738"/>
                    <a:pt x="7660" y="515"/>
                  </a:cubicBezTo>
                  <a:cubicBezTo>
                    <a:pt x="7809" y="287"/>
                    <a:pt x="6426" y="1"/>
                    <a:pt x="642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046;p44"/>
            <p:cNvSpPr/>
            <p:nvPr/>
          </p:nvSpPr>
          <p:spPr>
            <a:xfrm>
              <a:off x="7508104" y="4651384"/>
              <a:ext cx="265754" cy="21282"/>
            </a:xfrm>
            <a:custGeom>
              <a:avLst/>
              <a:gdLst/>
              <a:ahLst/>
              <a:cxnLst/>
              <a:rect l="l" t="t" r="r" b="b"/>
              <a:pathLst>
                <a:path w="7717" h="618" extrusionOk="0">
                  <a:moveTo>
                    <a:pt x="7637" y="1"/>
                  </a:moveTo>
                  <a:lnTo>
                    <a:pt x="7420" y="23"/>
                  </a:lnTo>
                  <a:lnTo>
                    <a:pt x="6597" y="103"/>
                  </a:lnTo>
                  <a:cubicBezTo>
                    <a:pt x="5888" y="172"/>
                    <a:pt x="4927" y="264"/>
                    <a:pt x="3864" y="355"/>
                  </a:cubicBezTo>
                  <a:cubicBezTo>
                    <a:pt x="2790" y="435"/>
                    <a:pt x="1829" y="492"/>
                    <a:pt x="1132" y="538"/>
                  </a:cubicBezTo>
                  <a:lnTo>
                    <a:pt x="297" y="584"/>
                  </a:lnTo>
                  <a:lnTo>
                    <a:pt x="69" y="607"/>
                  </a:lnTo>
                  <a:lnTo>
                    <a:pt x="0" y="618"/>
                  </a:lnTo>
                  <a:lnTo>
                    <a:pt x="297" y="618"/>
                  </a:lnTo>
                  <a:lnTo>
                    <a:pt x="1132" y="584"/>
                  </a:lnTo>
                  <a:cubicBezTo>
                    <a:pt x="1829" y="549"/>
                    <a:pt x="2801" y="492"/>
                    <a:pt x="3864" y="412"/>
                  </a:cubicBezTo>
                  <a:cubicBezTo>
                    <a:pt x="4927" y="321"/>
                    <a:pt x="5899" y="229"/>
                    <a:pt x="6597" y="149"/>
                  </a:cubicBezTo>
                  <a:lnTo>
                    <a:pt x="7420" y="46"/>
                  </a:lnTo>
                  <a:lnTo>
                    <a:pt x="7648" y="12"/>
                  </a:lnTo>
                  <a:cubicBezTo>
                    <a:pt x="7671" y="12"/>
                    <a:pt x="7694" y="1"/>
                    <a:pt x="77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047;p44"/>
            <p:cNvSpPr/>
            <p:nvPr/>
          </p:nvSpPr>
          <p:spPr>
            <a:xfrm>
              <a:off x="7718303" y="4634062"/>
              <a:ext cx="14223" cy="25621"/>
            </a:xfrm>
            <a:custGeom>
              <a:avLst/>
              <a:gdLst/>
              <a:ahLst/>
              <a:cxnLst/>
              <a:rect l="l" t="t" r="r" b="b"/>
              <a:pathLst>
                <a:path w="413" h="744" extrusionOk="0">
                  <a:moveTo>
                    <a:pt x="413" y="1"/>
                  </a:moveTo>
                  <a:cubicBezTo>
                    <a:pt x="275" y="69"/>
                    <a:pt x="172" y="172"/>
                    <a:pt x="104" y="321"/>
                  </a:cubicBezTo>
                  <a:cubicBezTo>
                    <a:pt x="35" y="446"/>
                    <a:pt x="1" y="595"/>
                    <a:pt x="35" y="744"/>
                  </a:cubicBezTo>
                  <a:cubicBezTo>
                    <a:pt x="58" y="606"/>
                    <a:pt x="104" y="469"/>
                    <a:pt x="161" y="344"/>
                  </a:cubicBezTo>
                  <a:cubicBezTo>
                    <a:pt x="230" y="218"/>
                    <a:pt x="321" y="103"/>
                    <a:pt x="4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048;p44"/>
            <p:cNvSpPr/>
            <p:nvPr/>
          </p:nvSpPr>
          <p:spPr>
            <a:xfrm>
              <a:off x="7671470" y="4626176"/>
              <a:ext cx="7507" cy="13844"/>
            </a:xfrm>
            <a:custGeom>
              <a:avLst/>
              <a:gdLst/>
              <a:ahLst/>
              <a:cxnLst/>
              <a:rect l="l" t="t" r="r" b="b"/>
              <a:pathLst>
                <a:path w="218" h="402" extrusionOk="0">
                  <a:moveTo>
                    <a:pt x="206" y="1"/>
                  </a:moveTo>
                  <a:cubicBezTo>
                    <a:pt x="195" y="1"/>
                    <a:pt x="138" y="81"/>
                    <a:pt x="81" y="195"/>
                  </a:cubicBezTo>
                  <a:cubicBezTo>
                    <a:pt x="35" y="252"/>
                    <a:pt x="1" y="332"/>
                    <a:pt x="1" y="401"/>
                  </a:cubicBezTo>
                  <a:cubicBezTo>
                    <a:pt x="12" y="401"/>
                    <a:pt x="69" y="332"/>
                    <a:pt x="126" y="218"/>
                  </a:cubicBezTo>
                  <a:cubicBezTo>
                    <a:pt x="183" y="104"/>
                    <a:pt x="218" y="12"/>
                    <a:pt x="20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049;p44"/>
            <p:cNvSpPr/>
            <p:nvPr/>
          </p:nvSpPr>
          <p:spPr>
            <a:xfrm>
              <a:off x="7657695" y="4624558"/>
              <a:ext cx="9884" cy="9987"/>
            </a:xfrm>
            <a:custGeom>
              <a:avLst/>
              <a:gdLst/>
              <a:ahLst/>
              <a:cxnLst/>
              <a:rect l="l" t="t" r="r" b="b"/>
              <a:pathLst>
                <a:path w="287" h="290" extrusionOk="0">
                  <a:moveTo>
                    <a:pt x="271" y="1"/>
                  </a:moveTo>
                  <a:cubicBezTo>
                    <a:pt x="252" y="1"/>
                    <a:pt x="189" y="55"/>
                    <a:pt x="126" y="128"/>
                  </a:cubicBezTo>
                  <a:cubicBezTo>
                    <a:pt x="46" y="208"/>
                    <a:pt x="0" y="277"/>
                    <a:pt x="12" y="288"/>
                  </a:cubicBezTo>
                  <a:cubicBezTo>
                    <a:pt x="13" y="289"/>
                    <a:pt x="14" y="289"/>
                    <a:pt x="16" y="289"/>
                  </a:cubicBezTo>
                  <a:cubicBezTo>
                    <a:pt x="35" y="289"/>
                    <a:pt x="98" y="235"/>
                    <a:pt x="161" y="162"/>
                  </a:cubicBezTo>
                  <a:cubicBezTo>
                    <a:pt x="241" y="94"/>
                    <a:pt x="286" y="25"/>
                    <a:pt x="275" y="2"/>
                  </a:cubicBezTo>
                  <a:cubicBezTo>
                    <a:pt x="274" y="1"/>
                    <a:pt x="272" y="1"/>
                    <a:pt x="2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050;p44"/>
            <p:cNvSpPr/>
            <p:nvPr/>
          </p:nvSpPr>
          <p:spPr>
            <a:xfrm>
              <a:off x="7649017" y="4618703"/>
              <a:ext cx="16186" cy="1997"/>
            </a:xfrm>
            <a:custGeom>
              <a:avLst/>
              <a:gdLst/>
              <a:ahLst/>
              <a:cxnLst/>
              <a:rect l="l" t="t" r="r" b="b"/>
              <a:pathLst>
                <a:path w="470" h="58" extrusionOk="0">
                  <a:moveTo>
                    <a:pt x="310" y="1"/>
                  </a:moveTo>
                  <a:cubicBezTo>
                    <a:pt x="204" y="1"/>
                    <a:pt x="100" y="16"/>
                    <a:pt x="1" y="46"/>
                  </a:cubicBezTo>
                  <a:cubicBezTo>
                    <a:pt x="50" y="54"/>
                    <a:pt x="103" y="58"/>
                    <a:pt x="155" y="58"/>
                  </a:cubicBezTo>
                  <a:cubicBezTo>
                    <a:pt x="261" y="58"/>
                    <a:pt x="371" y="43"/>
                    <a:pt x="470" y="12"/>
                  </a:cubicBezTo>
                  <a:cubicBezTo>
                    <a:pt x="416" y="5"/>
                    <a:pt x="363" y="1"/>
                    <a:pt x="3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051;p44"/>
            <p:cNvSpPr/>
            <p:nvPr/>
          </p:nvSpPr>
          <p:spPr>
            <a:xfrm>
              <a:off x="7675396" y="4610680"/>
              <a:ext cx="28790" cy="18286"/>
            </a:xfrm>
            <a:custGeom>
              <a:avLst/>
              <a:gdLst/>
              <a:ahLst/>
              <a:cxnLst/>
              <a:rect l="l" t="t" r="r" b="b"/>
              <a:pathLst>
                <a:path w="836" h="531" extrusionOk="0">
                  <a:moveTo>
                    <a:pt x="578" y="51"/>
                  </a:moveTo>
                  <a:cubicBezTo>
                    <a:pt x="638" y="51"/>
                    <a:pt x="698" y="62"/>
                    <a:pt x="755" y="85"/>
                  </a:cubicBezTo>
                  <a:cubicBezTo>
                    <a:pt x="801" y="119"/>
                    <a:pt x="790" y="177"/>
                    <a:pt x="733" y="211"/>
                  </a:cubicBezTo>
                  <a:cubicBezTo>
                    <a:pt x="687" y="234"/>
                    <a:pt x="630" y="268"/>
                    <a:pt x="584" y="291"/>
                  </a:cubicBezTo>
                  <a:cubicBezTo>
                    <a:pt x="481" y="325"/>
                    <a:pt x="378" y="360"/>
                    <a:pt x="287" y="394"/>
                  </a:cubicBezTo>
                  <a:cubicBezTo>
                    <a:pt x="201" y="411"/>
                    <a:pt x="130" y="422"/>
                    <a:pt x="80" y="431"/>
                  </a:cubicBezTo>
                  <a:lnTo>
                    <a:pt x="80" y="431"/>
                  </a:lnTo>
                  <a:cubicBezTo>
                    <a:pt x="103" y="374"/>
                    <a:pt x="132" y="319"/>
                    <a:pt x="161" y="268"/>
                  </a:cubicBezTo>
                  <a:cubicBezTo>
                    <a:pt x="218" y="188"/>
                    <a:pt x="310" y="119"/>
                    <a:pt x="401" y="85"/>
                  </a:cubicBezTo>
                  <a:cubicBezTo>
                    <a:pt x="458" y="62"/>
                    <a:pt x="518" y="51"/>
                    <a:pt x="578" y="51"/>
                  </a:cubicBezTo>
                  <a:close/>
                  <a:moveTo>
                    <a:pt x="577" y="1"/>
                  </a:moveTo>
                  <a:cubicBezTo>
                    <a:pt x="328" y="1"/>
                    <a:pt x="100" y="173"/>
                    <a:pt x="49" y="436"/>
                  </a:cubicBezTo>
                  <a:lnTo>
                    <a:pt x="49" y="436"/>
                  </a:lnTo>
                  <a:cubicBezTo>
                    <a:pt x="18" y="442"/>
                    <a:pt x="1" y="447"/>
                    <a:pt x="1" y="451"/>
                  </a:cubicBezTo>
                  <a:cubicBezTo>
                    <a:pt x="16" y="453"/>
                    <a:pt x="32" y="454"/>
                    <a:pt x="47" y="455"/>
                  </a:cubicBezTo>
                  <a:lnTo>
                    <a:pt x="47" y="455"/>
                  </a:lnTo>
                  <a:cubicBezTo>
                    <a:pt x="47" y="476"/>
                    <a:pt x="47" y="499"/>
                    <a:pt x="47" y="531"/>
                  </a:cubicBezTo>
                  <a:cubicBezTo>
                    <a:pt x="53" y="506"/>
                    <a:pt x="61" y="480"/>
                    <a:pt x="70" y="455"/>
                  </a:cubicBezTo>
                  <a:lnTo>
                    <a:pt x="70" y="455"/>
                  </a:lnTo>
                  <a:cubicBezTo>
                    <a:pt x="74" y="455"/>
                    <a:pt x="78" y="455"/>
                    <a:pt x="81" y="455"/>
                  </a:cubicBezTo>
                  <a:cubicBezTo>
                    <a:pt x="153" y="455"/>
                    <a:pt x="220" y="445"/>
                    <a:pt x="287" y="428"/>
                  </a:cubicBezTo>
                  <a:cubicBezTo>
                    <a:pt x="390" y="405"/>
                    <a:pt x="492" y="371"/>
                    <a:pt x="595" y="337"/>
                  </a:cubicBezTo>
                  <a:cubicBezTo>
                    <a:pt x="653" y="314"/>
                    <a:pt x="710" y="279"/>
                    <a:pt x="767" y="245"/>
                  </a:cubicBezTo>
                  <a:cubicBezTo>
                    <a:pt x="801" y="222"/>
                    <a:pt x="824" y="188"/>
                    <a:pt x="835" y="142"/>
                  </a:cubicBezTo>
                  <a:cubicBezTo>
                    <a:pt x="835" y="97"/>
                    <a:pt x="824" y="62"/>
                    <a:pt x="778" y="39"/>
                  </a:cubicBezTo>
                  <a:cubicBezTo>
                    <a:pt x="712" y="13"/>
                    <a:pt x="644" y="1"/>
                    <a:pt x="5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052;p44"/>
            <p:cNvSpPr/>
            <p:nvPr/>
          </p:nvSpPr>
          <p:spPr>
            <a:xfrm>
              <a:off x="7663205" y="4607305"/>
              <a:ext cx="16186" cy="18906"/>
            </a:xfrm>
            <a:custGeom>
              <a:avLst/>
              <a:gdLst/>
              <a:ahLst/>
              <a:cxnLst/>
              <a:rect l="l" t="t" r="r" b="b"/>
              <a:pathLst>
                <a:path w="470" h="549" extrusionOk="0">
                  <a:moveTo>
                    <a:pt x="103" y="0"/>
                  </a:moveTo>
                  <a:cubicBezTo>
                    <a:pt x="35" y="23"/>
                    <a:pt x="1" y="92"/>
                    <a:pt x="23" y="149"/>
                  </a:cubicBezTo>
                  <a:cubicBezTo>
                    <a:pt x="35" y="195"/>
                    <a:pt x="46" y="240"/>
                    <a:pt x="81" y="275"/>
                  </a:cubicBezTo>
                  <a:cubicBezTo>
                    <a:pt x="126" y="343"/>
                    <a:pt x="172" y="389"/>
                    <a:pt x="229" y="446"/>
                  </a:cubicBezTo>
                  <a:cubicBezTo>
                    <a:pt x="286" y="492"/>
                    <a:pt x="343" y="526"/>
                    <a:pt x="412" y="549"/>
                  </a:cubicBezTo>
                  <a:cubicBezTo>
                    <a:pt x="412" y="549"/>
                    <a:pt x="343" y="503"/>
                    <a:pt x="263" y="412"/>
                  </a:cubicBezTo>
                  <a:cubicBezTo>
                    <a:pt x="206" y="366"/>
                    <a:pt x="161" y="309"/>
                    <a:pt x="115" y="252"/>
                  </a:cubicBezTo>
                  <a:cubicBezTo>
                    <a:pt x="69" y="183"/>
                    <a:pt x="35" y="80"/>
                    <a:pt x="103" y="57"/>
                  </a:cubicBezTo>
                  <a:cubicBezTo>
                    <a:pt x="109" y="57"/>
                    <a:pt x="115" y="56"/>
                    <a:pt x="121" y="56"/>
                  </a:cubicBezTo>
                  <a:cubicBezTo>
                    <a:pt x="195" y="56"/>
                    <a:pt x="267" y="119"/>
                    <a:pt x="309" y="172"/>
                  </a:cubicBezTo>
                  <a:cubicBezTo>
                    <a:pt x="355" y="217"/>
                    <a:pt x="389" y="286"/>
                    <a:pt x="412" y="355"/>
                  </a:cubicBezTo>
                  <a:cubicBezTo>
                    <a:pt x="423" y="412"/>
                    <a:pt x="435" y="480"/>
                    <a:pt x="435" y="549"/>
                  </a:cubicBezTo>
                  <a:cubicBezTo>
                    <a:pt x="469" y="480"/>
                    <a:pt x="469" y="412"/>
                    <a:pt x="458" y="343"/>
                  </a:cubicBezTo>
                  <a:cubicBezTo>
                    <a:pt x="435" y="263"/>
                    <a:pt x="401" y="195"/>
                    <a:pt x="355" y="137"/>
                  </a:cubicBezTo>
                  <a:cubicBezTo>
                    <a:pt x="298" y="46"/>
                    <a:pt x="206" y="0"/>
                    <a:pt x="10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053;p44"/>
            <p:cNvSpPr/>
            <p:nvPr/>
          </p:nvSpPr>
          <p:spPr>
            <a:xfrm>
              <a:off x="7507691" y="4627381"/>
              <a:ext cx="59095" cy="41773"/>
            </a:xfrm>
            <a:custGeom>
              <a:avLst/>
              <a:gdLst/>
              <a:ahLst/>
              <a:cxnLst/>
              <a:rect l="l" t="t" r="r" b="b"/>
              <a:pathLst>
                <a:path w="1716" h="1213" extrusionOk="0">
                  <a:moveTo>
                    <a:pt x="332" y="0"/>
                  </a:moveTo>
                  <a:cubicBezTo>
                    <a:pt x="252" y="0"/>
                    <a:pt x="172" y="12"/>
                    <a:pt x="81" y="35"/>
                  </a:cubicBezTo>
                  <a:cubicBezTo>
                    <a:pt x="58" y="35"/>
                    <a:pt x="24" y="46"/>
                    <a:pt x="1" y="57"/>
                  </a:cubicBezTo>
                  <a:cubicBezTo>
                    <a:pt x="1" y="59"/>
                    <a:pt x="4" y="60"/>
                    <a:pt x="9" y="60"/>
                  </a:cubicBezTo>
                  <a:cubicBezTo>
                    <a:pt x="34" y="60"/>
                    <a:pt x="119" y="44"/>
                    <a:pt x="247" y="44"/>
                  </a:cubicBezTo>
                  <a:cubicBezTo>
                    <a:pt x="274" y="44"/>
                    <a:pt x="302" y="44"/>
                    <a:pt x="332" y="46"/>
                  </a:cubicBezTo>
                  <a:cubicBezTo>
                    <a:pt x="607" y="57"/>
                    <a:pt x="870" y="137"/>
                    <a:pt x="1098" y="286"/>
                  </a:cubicBezTo>
                  <a:cubicBezTo>
                    <a:pt x="1316" y="435"/>
                    <a:pt x="1498" y="652"/>
                    <a:pt x="1601" y="892"/>
                  </a:cubicBezTo>
                  <a:cubicBezTo>
                    <a:pt x="1693" y="1086"/>
                    <a:pt x="1704" y="1212"/>
                    <a:pt x="1716" y="1212"/>
                  </a:cubicBezTo>
                  <a:cubicBezTo>
                    <a:pt x="1716" y="1189"/>
                    <a:pt x="1716" y="1155"/>
                    <a:pt x="1716" y="1121"/>
                  </a:cubicBezTo>
                  <a:cubicBezTo>
                    <a:pt x="1693" y="1041"/>
                    <a:pt x="1670" y="961"/>
                    <a:pt x="1636" y="881"/>
                  </a:cubicBezTo>
                  <a:cubicBezTo>
                    <a:pt x="1430" y="343"/>
                    <a:pt x="915" y="0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054;p44"/>
            <p:cNvSpPr/>
            <p:nvPr/>
          </p:nvSpPr>
          <p:spPr>
            <a:xfrm>
              <a:off x="7585654" y="4649765"/>
              <a:ext cx="45699" cy="4442"/>
            </a:xfrm>
            <a:custGeom>
              <a:avLst/>
              <a:gdLst/>
              <a:ahLst/>
              <a:cxnLst/>
              <a:rect l="l" t="t" r="r" b="b"/>
              <a:pathLst>
                <a:path w="1327" h="129" extrusionOk="0">
                  <a:moveTo>
                    <a:pt x="1316" y="0"/>
                  </a:moveTo>
                  <a:cubicBezTo>
                    <a:pt x="1261" y="0"/>
                    <a:pt x="990" y="39"/>
                    <a:pt x="663" y="59"/>
                  </a:cubicBezTo>
                  <a:cubicBezTo>
                    <a:pt x="298" y="82"/>
                    <a:pt x="0" y="82"/>
                    <a:pt x="0" y="105"/>
                  </a:cubicBezTo>
                  <a:cubicBezTo>
                    <a:pt x="135" y="119"/>
                    <a:pt x="273" y="129"/>
                    <a:pt x="414" y="129"/>
                  </a:cubicBezTo>
                  <a:cubicBezTo>
                    <a:pt x="500" y="129"/>
                    <a:pt x="588" y="125"/>
                    <a:pt x="675" y="116"/>
                  </a:cubicBezTo>
                  <a:cubicBezTo>
                    <a:pt x="892" y="105"/>
                    <a:pt x="1121" y="70"/>
                    <a:pt x="1327" y="2"/>
                  </a:cubicBezTo>
                  <a:cubicBezTo>
                    <a:pt x="1327" y="1"/>
                    <a:pt x="1323" y="0"/>
                    <a:pt x="131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055;p44"/>
            <p:cNvSpPr/>
            <p:nvPr/>
          </p:nvSpPr>
          <p:spPr>
            <a:xfrm>
              <a:off x="7554558" y="4655654"/>
              <a:ext cx="5923" cy="8747"/>
            </a:xfrm>
            <a:custGeom>
              <a:avLst/>
              <a:gdLst/>
              <a:ahLst/>
              <a:cxnLst/>
              <a:rect l="l" t="t" r="r" b="b"/>
              <a:pathLst>
                <a:path w="172" h="254" extrusionOk="0">
                  <a:moveTo>
                    <a:pt x="17" y="1"/>
                  </a:moveTo>
                  <a:cubicBezTo>
                    <a:pt x="15" y="1"/>
                    <a:pt x="13" y="1"/>
                    <a:pt x="12" y="2"/>
                  </a:cubicBezTo>
                  <a:cubicBezTo>
                    <a:pt x="0" y="14"/>
                    <a:pt x="35" y="60"/>
                    <a:pt x="80" y="128"/>
                  </a:cubicBezTo>
                  <a:cubicBezTo>
                    <a:pt x="115" y="197"/>
                    <a:pt x="137" y="254"/>
                    <a:pt x="149" y="254"/>
                  </a:cubicBezTo>
                  <a:cubicBezTo>
                    <a:pt x="160" y="254"/>
                    <a:pt x="172" y="174"/>
                    <a:pt x="126" y="105"/>
                  </a:cubicBezTo>
                  <a:cubicBezTo>
                    <a:pt x="85" y="44"/>
                    <a:pt x="35" y="1"/>
                    <a:pt x="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056;p44"/>
            <p:cNvSpPr/>
            <p:nvPr/>
          </p:nvSpPr>
          <p:spPr>
            <a:xfrm>
              <a:off x="7541955" y="4642224"/>
              <a:ext cx="7129" cy="5717"/>
            </a:xfrm>
            <a:custGeom>
              <a:avLst/>
              <a:gdLst/>
              <a:ahLst/>
              <a:cxnLst/>
              <a:rect l="l" t="t" r="r" b="b"/>
              <a:pathLst>
                <a:path w="207" h="166" extrusionOk="0">
                  <a:moveTo>
                    <a:pt x="17" y="1"/>
                  </a:moveTo>
                  <a:cubicBezTo>
                    <a:pt x="14" y="1"/>
                    <a:pt x="12" y="2"/>
                    <a:pt x="12" y="4"/>
                  </a:cubicBezTo>
                  <a:cubicBezTo>
                    <a:pt x="0" y="15"/>
                    <a:pt x="35" y="61"/>
                    <a:pt x="92" y="95"/>
                  </a:cubicBezTo>
                  <a:cubicBezTo>
                    <a:pt x="132" y="135"/>
                    <a:pt x="171" y="166"/>
                    <a:pt x="189" y="166"/>
                  </a:cubicBezTo>
                  <a:cubicBezTo>
                    <a:pt x="191" y="166"/>
                    <a:pt x="193" y="165"/>
                    <a:pt x="195" y="164"/>
                  </a:cubicBezTo>
                  <a:cubicBezTo>
                    <a:pt x="206" y="152"/>
                    <a:pt x="172" y="107"/>
                    <a:pt x="126" y="61"/>
                  </a:cubicBezTo>
                  <a:cubicBezTo>
                    <a:pt x="79" y="23"/>
                    <a:pt x="31" y="1"/>
                    <a:pt x="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057;p44"/>
            <p:cNvSpPr/>
            <p:nvPr/>
          </p:nvSpPr>
          <p:spPr>
            <a:xfrm>
              <a:off x="7525012" y="4635784"/>
              <a:ext cx="9505" cy="3513"/>
            </a:xfrm>
            <a:custGeom>
              <a:avLst/>
              <a:gdLst/>
              <a:ahLst/>
              <a:cxnLst/>
              <a:rect l="l" t="t" r="r" b="b"/>
              <a:pathLst>
                <a:path w="276" h="102" extrusionOk="0">
                  <a:moveTo>
                    <a:pt x="90" y="0"/>
                  </a:moveTo>
                  <a:cubicBezTo>
                    <a:pt x="34" y="0"/>
                    <a:pt x="1" y="22"/>
                    <a:pt x="1" y="31"/>
                  </a:cubicBezTo>
                  <a:cubicBezTo>
                    <a:pt x="1" y="53"/>
                    <a:pt x="69" y="42"/>
                    <a:pt x="138" y="65"/>
                  </a:cubicBezTo>
                  <a:cubicBezTo>
                    <a:pt x="197" y="75"/>
                    <a:pt x="239" y="102"/>
                    <a:pt x="257" y="102"/>
                  </a:cubicBezTo>
                  <a:cubicBezTo>
                    <a:pt x="260" y="102"/>
                    <a:pt x="262" y="101"/>
                    <a:pt x="264" y="99"/>
                  </a:cubicBezTo>
                  <a:cubicBezTo>
                    <a:pt x="275" y="88"/>
                    <a:pt x="229" y="31"/>
                    <a:pt x="149" y="8"/>
                  </a:cubicBezTo>
                  <a:cubicBezTo>
                    <a:pt x="127" y="2"/>
                    <a:pt x="107" y="0"/>
                    <a:pt x="9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058;p44"/>
            <p:cNvSpPr/>
            <p:nvPr/>
          </p:nvSpPr>
          <p:spPr>
            <a:xfrm>
              <a:off x="7512822" y="4634544"/>
              <a:ext cx="5166" cy="2204"/>
            </a:xfrm>
            <a:custGeom>
              <a:avLst/>
              <a:gdLst/>
              <a:ahLst/>
              <a:cxnLst/>
              <a:rect l="l" t="t" r="r" b="b"/>
              <a:pathLst>
                <a:path w="150" h="64" extrusionOk="0">
                  <a:moveTo>
                    <a:pt x="32" y="1"/>
                  </a:moveTo>
                  <a:cubicBezTo>
                    <a:pt x="18" y="1"/>
                    <a:pt x="6" y="4"/>
                    <a:pt x="0" y="9"/>
                  </a:cubicBezTo>
                  <a:cubicBezTo>
                    <a:pt x="0" y="21"/>
                    <a:pt x="23" y="44"/>
                    <a:pt x="69" y="55"/>
                  </a:cubicBezTo>
                  <a:cubicBezTo>
                    <a:pt x="86" y="61"/>
                    <a:pt x="103" y="64"/>
                    <a:pt x="116" y="64"/>
                  </a:cubicBezTo>
                  <a:cubicBezTo>
                    <a:pt x="129" y="64"/>
                    <a:pt x="138" y="61"/>
                    <a:pt x="138" y="55"/>
                  </a:cubicBezTo>
                  <a:cubicBezTo>
                    <a:pt x="149" y="44"/>
                    <a:pt x="115" y="21"/>
                    <a:pt x="80" y="9"/>
                  </a:cubicBezTo>
                  <a:cubicBezTo>
                    <a:pt x="63" y="4"/>
                    <a:pt x="46" y="1"/>
                    <a:pt x="3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059;p44"/>
            <p:cNvSpPr/>
            <p:nvPr/>
          </p:nvSpPr>
          <p:spPr>
            <a:xfrm>
              <a:off x="7474632" y="4318350"/>
              <a:ext cx="185480" cy="296851"/>
            </a:xfrm>
            <a:custGeom>
              <a:avLst/>
              <a:gdLst/>
              <a:ahLst/>
              <a:cxnLst/>
              <a:rect l="l" t="t" r="r" b="b"/>
              <a:pathLst>
                <a:path w="5386" h="8620" extrusionOk="0">
                  <a:moveTo>
                    <a:pt x="4608" y="0"/>
                  </a:moveTo>
                  <a:lnTo>
                    <a:pt x="1" y="1109"/>
                  </a:lnTo>
                  <a:lnTo>
                    <a:pt x="949" y="8620"/>
                  </a:lnTo>
                  <a:lnTo>
                    <a:pt x="5385" y="8574"/>
                  </a:lnTo>
                  <a:lnTo>
                    <a:pt x="4608" y="0"/>
                  </a:lnTo>
                  <a:close/>
                </a:path>
              </a:pathLst>
            </a:custGeom>
            <a:solidFill>
              <a:srgbClr val="F0B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060;p44"/>
            <p:cNvSpPr/>
            <p:nvPr/>
          </p:nvSpPr>
          <p:spPr>
            <a:xfrm>
              <a:off x="7495121" y="4499416"/>
              <a:ext cx="164990" cy="114987"/>
            </a:xfrm>
            <a:custGeom>
              <a:avLst/>
              <a:gdLst/>
              <a:ahLst/>
              <a:cxnLst/>
              <a:rect l="l" t="t" r="r" b="b"/>
              <a:pathLst>
                <a:path w="4791" h="3339" extrusionOk="0">
                  <a:moveTo>
                    <a:pt x="4493" y="1"/>
                  </a:moveTo>
                  <a:lnTo>
                    <a:pt x="0" y="424"/>
                  </a:lnTo>
                  <a:lnTo>
                    <a:pt x="309" y="3339"/>
                  </a:lnTo>
                  <a:lnTo>
                    <a:pt x="4790" y="3316"/>
                  </a:lnTo>
                  <a:lnTo>
                    <a:pt x="449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061;p44"/>
            <p:cNvSpPr/>
            <p:nvPr/>
          </p:nvSpPr>
          <p:spPr>
            <a:xfrm>
              <a:off x="7498255" y="4523900"/>
              <a:ext cx="155141" cy="14085"/>
            </a:xfrm>
            <a:custGeom>
              <a:avLst/>
              <a:gdLst/>
              <a:ahLst/>
              <a:cxnLst/>
              <a:rect l="l" t="t" r="r" b="b"/>
              <a:pathLst>
                <a:path w="4505" h="409" extrusionOk="0">
                  <a:moveTo>
                    <a:pt x="4393" y="0"/>
                  </a:moveTo>
                  <a:cubicBezTo>
                    <a:pt x="4099" y="0"/>
                    <a:pt x="3253" y="53"/>
                    <a:pt x="2253" y="136"/>
                  </a:cubicBezTo>
                  <a:cubicBezTo>
                    <a:pt x="995" y="250"/>
                    <a:pt x="0" y="364"/>
                    <a:pt x="0" y="399"/>
                  </a:cubicBezTo>
                  <a:cubicBezTo>
                    <a:pt x="0" y="406"/>
                    <a:pt x="40" y="409"/>
                    <a:pt x="112" y="409"/>
                  </a:cubicBezTo>
                  <a:cubicBezTo>
                    <a:pt x="407" y="409"/>
                    <a:pt x="1252" y="356"/>
                    <a:pt x="2253" y="273"/>
                  </a:cubicBezTo>
                  <a:cubicBezTo>
                    <a:pt x="3510" y="170"/>
                    <a:pt x="4505" y="44"/>
                    <a:pt x="4505" y="10"/>
                  </a:cubicBezTo>
                  <a:cubicBezTo>
                    <a:pt x="4505" y="3"/>
                    <a:pt x="4466" y="0"/>
                    <a:pt x="4393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062;p44"/>
            <p:cNvSpPr/>
            <p:nvPr/>
          </p:nvSpPr>
          <p:spPr>
            <a:xfrm>
              <a:off x="7498634" y="4533715"/>
              <a:ext cx="155933" cy="13947"/>
            </a:xfrm>
            <a:custGeom>
              <a:avLst/>
              <a:gdLst/>
              <a:ahLst/>
              <a:cxnLst/>
              <a:rect l="l" t="t" r="r" b="b"/>
              <a:pathLst>
                <a:path w="4528" h="405" extrusionOk="0">
                  <a:moveTo>
                    <a:pt x="4415" y="1"/>
                  </a:moveTo>
                  <a:cubicBezTo>
                    <a:pt x="4118" y="1"/>
                    <a:pt x="3265" y="54"/>
                    <a:pt x="2264" y="137"/>
                  </a:cubicBezTo>
                  <a:cubicBezTo>
                    <a:pt x="1007" y="239"/>
                    <a:pt x="1" y="354"/>
                    <a:pt x="12" y="388"/>
                  </a:cubicBezTo>
                  <a:cubicBezTo>
                    <a:pt x="12" y="399"/>
                    <a:pt x="69" y="404"/>
                    <a:pt x="173" y="404"/>
                  </a:cubicBezTo>
                  <a:cubicBezTo>
                    <a:pt x="505" y="404"/>
                    <a:pt x="1318" y="352"/>
                    <a:pt x="2276" y="274"/>
                  </a:cubicBezTo>
                  <a:cubicBezTo>
                    <a:pt x="3522" y="171"/>
                    <a:pt x="4528" y="45"/>
                    <a:pt x="4528" y="11"/>
                  </a:cubicBezTo>
                  <a:cubicBezTo>
                    <a:pt x="4528" y="4"/>
                    <a:pt x="4488" y="1"/>
                    <a:pt x="441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063;p44"/>
            <p:cNvSpPr/>
            <p:nvPr/>
          </p:nvSpPr>
          <p:spPr>
            <a:xfrm>
              <a:off x="7544710" y="1806840"/>
              <a:ext cx="382291" cy="663094"/>
            </a:xfrm>
            <a:custGeom>
              <a:avLst/>
              <a:gdLst/>
              <a:ahLst/>
              <a:cxnLst/>
              <a:rect l="l" t="t" r="r" b="b"/>
              <a:pathLst>
                <a:path w="11101" h="19255" extrusionOk="0">
                  <a:moveTo>
                    <a:pt x="3321" y="0"/>
                  </a:moveTo>
                  <a:cubicBezTo>
                    <a:pt x="3217" y="0"/>
                    <a:pt x="3148" y="137"/>
                    <a:pt x="3167" y="270"/>
                  </a:cubicBezTo>
                  <a:cubicBezTo>
                    <a:pt x="3201" y="510"/>
                    <a:pt x="3704" y="2293"/>
                    <a:pt x="3704" y="2293"/>
                  </a:cubicBezTo>
                  <a:cubicBezTo>
                    <a:pt x="2970" y="389"/>
                    <a:pt x="2667" y="94"/>
                    <a:pt x="2495" y="94"/>
                  </a:cubicBezTo>
                  <a:cubicBezTo>
                    <a:pt x="2468" y="94"/>
                    <a:pt x="2445" y="101"/>
                    <a:pt x="2424" y="110"/>
                  </a:cubicBezTo>
                  <a:cubicBezTo>
                    <a:pt x="2264" y="190"/>
                    <a:pt x="3064" y="2190"/>
                    <a:pt x="3064" y="2190"/>
                  </a:cubicBezTo>
                  <a:cubicBezTo>
                    <a:pt x="2823" y="2086"/>
                    <a:pt x="2582" y="2029"/>
                    <a:pt x="2333" y="2029"/>
                  </a:cubicBezTo>
                  <a:cubicBezTo>
                    <a:pt x="2310" y="2029"/>
                    <a:pt x="2287" y="2029"/>
                    <a:pt x="2264" y="2030"/>
                  </a:cubicBezTo>
                  <a:cubicBezTo>
                    <a:pt x="1590" y="2042"/>
                    <a:pt x="1064" y="2888"/>
                    <a:pt x="1189" y="3128"/>
                  </a:cubicBezTo>
                  <a:cubicBezTo>
                    <a:pt x="1244" y="3237"/>
                    <a:pt x="1342" y="3265"/>
                    <a:pt x="1431" y="3265"/>
                  </a:cubicBezTo>
                  <a:cubicBezTo>
                    <a:pt x="1528" y="3265"/>
                    <a:pt x="1612" y="3231"/>
                    <a:pt x="1612" y="3231"/>
                  </a:cubicBezTo>
                  <a:cubicBezTo>
                    <a:pt x="1770" y="2825"/>
                    <a:pt x="2094" y="2637"/>
                    <a:pt x="2414" y="2637"/>
                  </a:cubicBezTo>
                  <a:cubicBezTo>
                    <a:pt x="2697" y="2637"/>
                    <a:pt x="2977" y="2785"/>
                    <a:pt x="3133" y="3059"/>
                  </a:cubicBezTo>
                  <a:cubicBezTo>
                    <a:pt x="3377" y="3495"/>
                    <a:pt x="3017" y="3844"/>
                    <a:pt x="2670" y="3844"/>
                  </a:cubicBezTo>
                  <a:cubicBezTo>
                    <a:pt x="2561" y="3844"/>
                    <a:pt x="2454" y="3810"/>
                    <a:pt x="2367" y="3734"/>
                  </a:cubicBezTo>
                  <a:cubicBezTo>
                    <a:pt x="2030" y="3436"/>
                    <a:pt x="1821" y="3351"/>
                    <a:pt x="1691" y="3351"/>
                  </a:cubicBezTo>
                  <a:cubicBezTo>
                    <a:pt x="1517" y="3351"/>
                    <a:pt x="1487" y="3505"/>
                    <a:pt x="1487" y="3505"/>
                  </a:cubicBezTo>
                  <a:lnTo>
                    <a:pt x="3110" y="5140"/>
                  </a:lnTo>
                  <a:cubicBezTo>
                    <a:pt x="3510" y="6009"/>
                    <a:pt x="3670" y="6294"/>
                    <a:pt x="3670" y="6294"/>
                  </a:cubicBezTo>
                  <a:lnTo>
                    <a:pt x="5625" y="14548"/>
                  </a:lnTo>
                  <a:lnTo>
                    <a:pt x="629" y="13062"/>
                  </a:lnTo>
                  <a:lnTo>
                    <a:pt x="0" y="17555"/>
                  </a:lnTo>
                  <a:cubicBezTo>
                    <a:pt x="0" y="17555"/>
                    <a:pt x="3713" y="19255"/>
                    <a:pt x="6337" y="19255"/>
                  </a:cubicBezTo>
                  <a:cubicBezTo>
                    <a:pt x="6802" y="19255"/>
                    <a:pt x="7233" y="19201"/>
                    <a:pt x="7603" y="19076"/>
                  </a:cubicBezTo>
                  <a:cubicBezTo>
                    <a:pt x="10667" y="18035"/>
                    <a:pt x="11101" y="14846"/>
                    <a:pt x="10084" y="12948"/>
                  </a:cubicBezTo>
                  <a:lnTo>
                    <a:pt x="6185" y="5197"/>
                  </a:lnTo>
                  <a:lnTo>
                    <a:pt x="6162" y="5208"/>
                  </a:lnTo>
                  <a:lnTo>
                    <a:pt x="4985" y="2042"/>
                  </a:lnTo>
                  <a:lnTo>
                    <a:pt x="4482" y="784"/>
                  </a:lnTo>
                  <a:cubicBezTo>
                    <a:pt x="4416" y="636"/>
                    <a:pt x="4326" y="570"/>
                    <a:pt x="4254" y="570"/>
                  </a:cubicBezTo>
                  <a:cubicBezTo>
                    <a:pt x="4175" y="570"/>
                    <a:pt x="4116" y="648"/>
                    <a:pt x="4127" y="784"/>
                  </a:cubicBezTo>
                  <a:cubicBezTo>
                    <a:pt x="4127" y="887"/>
                    <a:pt x="4299" y="2099"/>
                    <a:pt x="4299" y="2099"/>
                  </a:cubicBezTo>
                  <a:lnTo>
                    <a:pt x="3613" y="338"/>
                  </a:lnTo>
                  <a:cubicBezTo>
                    <a:pt x="3511" y="89"/>
                    <a:pt x="3405" y="0"/>
                    <a:pt x="3321" y="0"/>
                  </a:cubicBezTo>
                  <a:close/>
                </a:path>
              </a:pathLst>
            </a:custGeom>
            <a:solidFill>
              <a:srgbClr val="FFD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064;p44"/>
            <p:cNvSpPr/>
            <p:nvPr/>
          </p:nvSpPr>
          <p:spPr>
            <a:xfrm>
              <a:off x="6771132" y="2470807"/>
              <a:ext cx="313416" cy="508676"/>
            </a:xfrm>
            <a:custGeom>
              <a:avLst/>
              <a:gdLst/>
              <a:ahLst/>
              <a:cxnLst/>
              <a:rect l="l" t="t" r="r" b="b"/>
              <a:pathLst>
                <a:path w="9101" h="14771" extrusionOk="0">
                  <a:moveTo>
                    <a:pt x="3361" y="0"/>
                  </a:moveTo>
                  <a:cubicBezTo>
                    <a:pt x="3361" y="0"/>
                    <a:pt x="0" y="8106"/>
                    <a:pt x="663" y="9135"/>
                  </a:cubicBezTo>
                  <a:cubicBezTo>
                    <a:pt x="1647" y="10655"/>
                    <a:pt x="6242" y="11295"/>
                    <a:pt x="8163" y="11501"/>
                  </a:cubicBezTo>
                  <a:lnTo>
                    <a:pt x="7317" y="13262"/>
                  </a:lnTo>
                  <a:lnTo>
                    <a:pt x="6425" y="14245"/>
                  </a:lnTo>
                  <a:lnTo>
                    <a:pt x="6688" y="14771"/>
                  </a:lnTo>
                  <a:cubicBezTo>
                    <a:pt x="6688" y="14771"/>
                    <a:pt x="9100" y="13444"/>
                    <a:pt x="9043" y="13433"/>
                  </a:cubicBezTo>
                  <a:cubicBezTo>
                    <a:pt x="9009" y="13433"/>
                    <a:pt x="9009" y="12496"/>
                    <a:pt x="8997" y="11570"/>
                  </a:cubicBezTo>
                  <a:lnTo>
                    <a:pt x="8997" y="11570"/>
                  </a:lnTo>
                  <a:lnTo>
                    <a:pt x="9009" y="11581"/>
                  </a:lnTo>
                  <a:lnTo>
                    <a:pt x="9066" y="8391"/>
                  </a:lnTo>
                  <a:cubicBezTo>
                    <a:pt x="9066" y="8391"/>
                    <a:pt x="5522" y="7054"/>
                    <a:pt x="5259" y="6905"/>
                  </a:cubicBezTo>
                  <a:lnTo>
                    <a:pt x="7751" y="1235"/>
                  </a:lnTo>
                  <a:lnTo>
                    <a:pt x="3361" y="0"/>
                  </a:lnTo>
                  <a:close/>
                </a:path>
              </a:pathLst>
            </a:custGeom>
            <a:solidFill>
              <a:srgbClr val="FFD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065;p44"/>
            <p:cNvSpPr/>
            <p:nvPr/>
          </p:nvSpPr>
          <p:spPr>
            <a:xfrm>
              <a:off x="7099861" y="1670644"/>
              <a:ext cx="346854" cy="244334"/>
            </a:xfrm>
            <a:custGeom>
              <a:avLst/>
              <a:gdLst/>
              <a:ahLst/>
              <a:cxnLst/>
              <a:rect l="l" t="t" r="r" b="b"/>
              <a:pathLst>
                <a:path w="10072" h="7095" extrusionOk="0">
                  <a:moveTo>
                    <a:pt x="6459" y="0"/>
                  </a:moveTo>
                  <a:cubicBezTo>
                    <a:pt x="6265" y="0"/>
                    <a:pt x="6068" y="31"/>
                    <a:pt x="5876" y="75"/>
                  </a:cubicBezTo>
                  <a:cubicBezTo>
                    <a:pt x="5396" y="189"/>
                    <a:pt x="4882" y="486"/>
                    <a:pt x="4847" y="967"/>
                  </a:cubicBezTo>
                  <a:cubicBezTo>
                    <a:pt x="4471" y="491"/>
                    <a:pt x="3971" y="284"/>
                    <a:pt x="3478" y="284"/>
                  </a:cubicBezTo>
                  <a:cubicBezTo>
                    <a:pt x="2442" y="284"/>
                    <a:pt x="1440" y="1198"/>
                    <a:pt x="1704" y="2453"/>
                  </a:cubicBezTo>
                  <a:cubicBezTo>
                    <a:pt x="1591" y="2415"/>
                    <a:pt x="1475" y="2398"/>
                    <a:pt x="1359" y="2398"/>
                  </a:cubicBezTo>
                  <a:cubicBezTo>
                    <a:pt x="764" y="2398"/>
                    <a:pt x="166" y="2856"/>
                    <a:pt x="80" y="3459"/>
                  </a:cubicBezTo>
                  <a:cubicBezTo>
                    <a:pt x="0" y="4213"/>
                    <a:pt x="595" y="4865"/>
                    <a:pt x="1349" y="4888"/>
                  </a:cubicBezTo>
                  <a:cubicBezTo>
                    <a:pt x="1361" y="5299"/>
                    <a:pt x="1566" y="6671"/>
                    <a:pt x="1578" y="7094"/>
                  </a:cubicBezTo>
                  <a:lnTo>
                    <a:pt x="8506" y="4762"/>
                  </a:lnTo>
                  <a:cubicBezTo>
                    <a:pt x="8569" y="4771"/>
                    <a:pt x="8632" y="4776"/>
                    <a:pt x="8695" y="4776"/>
                  </a:cubicBezTo>
                  <a:cubicBezTo>
                    <a:pt x="9239" y="4776"/>
                    <a:pt x="9725" y="4428"/>
                    <a:pt x="9889" y="3905"/>
                  </a:cubicBezTo>
                  <a:cubicBezTo>
                    <a:pt x="10072" y="3310"/>
                    <a:pt x="9797" y="2681"/>
                    <a:pt x="9237" y="2419"/>
                  </a:cubicBezTo>
                  <a:cubicBezTo>
                    <a:pt x="9763" y="1629"/>
                    <a:pt x="9093" y="783"/>
                    <a:pt x="8357" y="783"/>
                  </a:cubicBezTo>
                  <a:cubicBezTo>
                    <a:pt x="8101" y="783"/>
                    <a:pt x="7838" y="885"/>
                    <a:pt x="7614" y="1127"/>
                  </a:cubicBezTo>
                  <a:cubicBezTo>
                    <a:pt x="7717" y="727"/>
                    <a:pt x="7442" y="304"/>
                    <a:pt x="7077" y="132"/>
                  </a:cubicBezTo>
                  <a:cubicBezTo>
                    <a:pt x="6880" y="37"/>
                    <a:pt x="6671" y="0"/>
                    <a:pt x="645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066;p44"/>
            <p:cNvSpPr/>
            <p:nvPr/>
          </p:nvSpPr>
          <p:spPr>
            <a:xfrm>
              <a:off x="7154167" y="1755392"/>
              <a:ext cx="261863" cy="432397"/>
            </a:xfrm>
            <a:custGeom>
              <a:avLst/>
              <a:gdLst/>
              <a:ahLst/>
              <a:cxnLst/>
              <a:rect l="l" t="t" r="r" b="b"/>
              <a:pathLst>
                <a:path w="7604" h="12556" extrusionOk="0">
                  <a:moveTo>
                    <a:pt x="4532" y="1"/>
                  </a:moveTo>
                  <a:cubicBezTo>
                    <a:pt x="3025" y="1"/>
                    <a:pt x="1532" y="494"/>
                    <a:pt x="298" y="1444"/>
                  </a:cubicBezTo>
                  <a:lnTo>
                    <a:pt x="1" y="1672"/>
                  </a:lnTo>
                  <a:lnTo>
                    <a:pt x="778" y="12556"/>
                  </a:lnTo>
                  <a:lnTo>
                    <a:pt x="5568" y="12167"/>
                  </a:lnTo>
                  <a:cubicBezTo>
                    <a:pt x="5603" y="11607"/>
                    <a:pt x="5568" y="9446"/>
                    <a:pt x="5568" y="9446"/>
                  </a:cubicBezTo>
                  <a:cubicBezTo>
                    <a:pt x="5568" y="9446"/>
                    <a:pt x="7557" y="9137"/>
                    <a:pt x="7580" y="7137"/>
                  </a:cubicBezTo>
                  <a:cubicBezTo>
                    <a:pt x="7603" y="5148"/>
                    <a:pt x="7260" y="563"/>
                    <a:pt x="7260" y="563"/>
                  </a:cubicBezTo>
                  <a:cubicBezTo>
                    <a:pt x="6383" y="186"/>
                    <a:pt x="5455" y="1"/>
                    <a:pt x="4532" y="1"/>
                  </a:cubicBezTo>
                  <a:close/>
                </a:path>
              </a:pathLst>
            </a:custGeom>
            <a:solidFill>
              <a:srgbClr val="FFD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067;p44"/>
            <p:cNvSpPr/>
            <p:nvPr/>
          </p:nvSpPr>
          <p:spPr>
            <a:xfrm>
              <a:off x="7374629" y="1875954"/>
              <a:ext cx="26310" cy="19526"/>
            </a:xfrm>
            <a:custGeom>
              <a:avLst/>
              <a:gdLst/>
              <a:ahLst/>
              <a:cxnLst/>
              <a:rect l="l" t="t" r="r" b="b"/>
              <a:pathLst>
                <a:path w="764" h="567" extrusionOk="0">
                  <a:moveTo>
                    <a:pt x="381" y="0"/>
                  </a:moveTo>
                  <a:cubicBezTo>
                    <a:pt x="376" y="0"/>
                    <a:pt x="371" y="0"/>
                    <a:pt x="367" y="0"/>
                  </a:cubicBezTo>
                  <a:cubicBezTo>
                    <a:pt x="115" y="12"/>
                    <a:pt x="1" y="321"/>
                    <a:pt x="184" y="492"/>
                  </a:cubicBezTo>
                  <a:cubicBezTo>
                    <a:pt x="238" y="541"/>
                    <a:pt x="310" y="567"/>
                    <a:pt x="382" y="567"/>
                  </a:cubicBezTo>
                  <a:cubicBezTo>
                    <a:pt x="462" y="567"/>
                    <a:pt x="541" y="535"/>
                    <a:pt x="595" y="469"/>
                  </a:cubicBezTo>
                  <a:cubicBezTo>
                    <a:pt x="764" y="290"/>
                    <a:pt x="624" y="0"/>
                    <a:pt x="3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068;p44"/>
            <p:cNvSpPr/>
            <p:nvPr/>
          </p:nvSpPr>
          <p:spPr>
            <a:xfrm>
              <a:off x="7369532" y="1867448"/>
              <a:ext cx="36228" cy="9884"/>
            </a:xfrm>
            <a:custGeom>
              <a:avLst/>
              <a:gdLst/>
              <a:ahLst/>
              <a:cxnLst/>
              <a:rect l="l" t="t" r="r" b="b"/>
              <a:pathLst>
                <a:path w="1052" h="287" extrusionOk="0">
                  <a:moveTo>
                    <a:pt x="523" y="0"/>
                  </a:moveTo>
                  <a:cubicBezTo>
                    <a:pt x="384" y="0"/>
                    <a:pt x="244" y="43"/>
                    <a:pt x="126" y="133"/>
                  </a:cubicBezTo>
                  <a:cubicBezTo>
                    <a:pt x="46" y="190"/>
                    <a:pt x="0" y="236"/>
                    <a:pt x="23" y="270"/>
                  </a:cubicBezTo>
                  <a:cubicBezTo>
                    <a:pt x="27" y="274"/>
                    <a:pt x="33" y="276"/>
                    <a:pt x="40" y="276"/>
                  </a:cubicBezTo>
                  <a:cubicBezTo>
                    <a:pt x="102" y="276"/>
                    <a:pt x="282" y="167"/>
                    <a:pt x="526" y="167"/>
                  </a:cubicBezTo>
                  <a:cubicBezTo>
                    <a:pt x="772" y="167"/>
                    <a:pt x="954" y="287"/>
                    <a:pt x="1013" y="287"/>
                  </a:cubicBezTo>
                  <a:cubicBezTo>
                    <a:pt x="1020" y="287"/>
                    <a:pt x="1026" y="285"/>
                    <a:pt x="1029" y="282"/>
                  </a:cubicBezTo>
                  <a:cubicBezTo>
                    <a:pt x="1052" y="270"/>
                    <a:pt x="1018" y="202"/>
                    <a:pt x="926" y="133"/>
                  </a:cubicBezTo>
                  <a:cubicBezTo>
                    <a:pt x="810" y="46"/>
                    <a:pt x="667" y="0"/>
                    <a:pt x="5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069;p44"/>
            <p:cNvSpPr/>
            <p:nvPr/>
          </p:nvSpPr>
          <p:spPr>
            <a:xfrm>
              <a:off x="7272318" y="1883771"/>
              <a:ext cx="25208" cy="19664"/>
            </a:xfrm>
            <a:custGeom>
              <a:avLst/>
              <a:gdLst/>
              <a:ahLst/>
              <a:cxnLst/>
              <a:rect l="l" t="t" r="r" b="b"/>
              <a:pathLst>
                <a:path w="732" h="571" extrusionOk="0">
                  <a:moveTo>
                    <a:pt x="369" y="0"/>
                  </a:moveTo>
                  <a:cubicBezTo>
                    <a:pt x="271" y="0"/>
                    <a:pt x="177" y="51"/>
                    <a:pt x="125" y="139"/>
                  </a:cubicBezTo>
                  <a:cubicBezTo>
                    <a:pt x="1" y="336"/>
                    <a:pt x="149" y="570"/>
                    <a:pt x="364" y="570"/>
                  </a:cubicBezTo>
                  <a:cubicBezTo>
                    <a:pt x="387" y="570"/>
                    <a:pt x="410" y="568"/>
                    <a:pt x="434" y="562"/>
                  </a:cubicBezTo>
                  <a:cubicBezTo>
                    <a:pt x="674" y="505"/>
                    <a:pt x="731" y="174"/>
                    <a:pt x="525" y="48"/>
                  </a:cubicBezTo>
                  <a:cubicBezTo>
                    <a:pt x="477" y="15"/>
                    <a:pt x="422" y="0"/>
                    <a:pt x="36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070;p44"/>
            <p:cNvSpPr/>
            <p:nvPr/>
          </p:nvSpPr>
          <p:spPr>
            <a:xfrm>
              <a:off x="7266361" y="1875747"/>
              <a:ext cx="36676" cy="9849"/>
            </a:xfrm>
            <a:custGeom>
              <a:avLst/>
              <a:gdLst/>
              <a:ahLst/>
              <a:cxnLst/>
              <a:rect l="l" t="t" r="r" b="b"/>
              <a:pathLst>
                <a:path w="1065" h="286" extrusionOk="0">
                  <a:moveTo>
                    <a:pt x="531" y="1"/>
                  </a:moveTo>
                  <a:cubicBezTo>
                    <a:pt x="392" y="1"/>
                    <a:pt x="254" y="44"/>
                    <a:pt x="138" y="132"/>
                  </a:cubicBezTo>
                  <a:cubicBezTo>
                    <a:pt x="58" y="189"/>
                    <a:pt x="1" y="235"/>
                    <a:pt x="35" y="269"/>
                  </a:cubicBezTo>
                  <a:cubicBezTo>
                    <a:pt x="39" y="273"/>
                    <a:pt x="45" y="275"/>
                    <a:pt x="53" y="275"/>
                  </a:cubicBezTo>
                  <a:cubicBezTo>
                    <a:pt x="114" y="275"/>
                    <a:pt x="294" y="167"/>
                    <a:pt x="538" y="167"/>
                  </a:cubicBezTo>
                  <a:cubicBezTo>
                    <a:pt x="784" y="167"/>
                    <a:pt x="975" y="286"/>
                    <a:pt x="1028" y="286"/>
                  </a:cubicBezTo>
                  <a:cubicBezTo>
                    <a:pt x="1035" y="286"/>
                    <a:pt x="1039" y="284"/>
                    <a:pt x="1041" y="281"/>
                  </a:cubicBezTo>
                  <a:cubicBezTo>
                    <a:pt x="1064" y="281"/>
                    <a:pt x="1030" y="201"/>
                    <a:pt x="950" y="144"/>
                  </a:cubicBezTo>
                  <a:cubicBezTo>
                    <a:pt x="826" y="49"/>
                    <a:pt x="678" y="1"/>
                    <a:pt x="53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071;p44"/>
            <p:cNvSpPr/>
            <p:nvPr/>
          </p:nvSpPr>
          <p:spPr>
            <a:xfrm>
              <a:off x="7333305" y="1881429"/>
              <a:ext cx="31924" cy="82891"/>
            </a:xfrm>
            <a:custGeom>
              <a:avLst/>
              <a:gdLst/>
              <a:ahLst/>
              <a:cxnLst/>
              <a:rect l="l" t="t" r="r" b="b"/>
              <a:pathLst>
                <a:path w="927" h="2407" extrusionOk="0">
                  <a:moveTo>
                    <a:pt x="37" y="1"/>
                  </a:moveTo>
                  <a:cubicBezTo>
                    <a:pt x="36" y="1"/>
                    <a:pt x="36" y="1"/>
                    <a:pt x="35" y="2"/>
                  </a:cubicBezTo>
                  <a:cubicBezTo>
                    <a:pt x="0" y="13"/>
                    <a:pt x="206" y="665"/>
                    <a:pt x="515" y="1465"/>
                  </a:cubicBezTo>
                  <a:cubicBezTo>
                    <a:pt x="583" y="1659"/>
                    <a:pt x="652" y="1842"/>
                    <a:pt x="732" y="2025"/>
                  </a:cubicBezTo>
                  <a:cubicBezTo>
                    <a:pt x="766" y="2082"/>
                    <a:pt x="778" y="2151"/>
                    <a:pt x="778" y="2231"/>
                  </a:cubicBezTo>
                  <a:cubicBezTo>
                    <a:pt x="778" y="2265"/>
                    <a:pt x="721" y="2288"/>
                    <a:pt x="641" y="2288"/>
                  </a:cubicBezTo>
                  <a:cubicBezTo>
                    <a:pt x="366" y="2334"/>
                    <a:pt x="206" y="2368"/>
                    <a:pt x="206" y="2379"/>
                  </a:cubicBezTo>
                  <a:cubicBezTo>
                    <a:pt x="206" y="2396"/>
                    <a:pt x="298" y="2407"/>
                    <a:pt x="455" y="2407"/>
                  </a:cubicBezTo>
                  <a:cubicBezTo>
                    <a:pt x="512" y="2407"/>
                    <a:pt x="579" y="2405"/>
                    <a:pt x="652" y="2402"/>
                  </a:cubicBezTo>
                  <a:cubicBezTo>
                    <a:pt x="698" y="2402"/>
                    <a:pt x="732" y="2391"/>
                    <a:pt x="778" y="2379"/>
                  </a:cubicBezTo>
                  <a:cubicBezTo>
                    <a:pt x="835" y="2368"/>
                    <a:pt x="881" y="2322"/>
                    <a:pt x="904" y="2265"/>
                  </a:cubicBezTo>
                  <a:cubicBezTo>
                    <a:pt x="926" y="2174"/>
                    <a:pt x="904" y="2059"/>
                    <a:pt x="858" y="1968"/>
                  </a:cubicBezTo>
                  <a:cubicBezTo>
                    <a:pt x="801" y="1785"/>
                    <a:pt x="732" y="1602"/>
                    <a:pt x="652" y="1408"/>
                  </a:cubicBezTo>
                  <a:cubicBezTo>
                    <a:pt x="360" y="633"/>
                    <a:pt x="90" y="1"/>
                    <a:pt x="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072;p44"/>
            <p:cNvSpPr/>
            <p:nvPr/>
          </p:nvSpPr>
          <p:spPr>
            <a:xfrm>
              <a:off x="7304551" y="1973994"/>
              <a:ext cx="51243" cy="25312"/>
            </a:xfrm>
            <a:custGeom>
              <a:avLst/>
              <a:gdLst/>
              <a:ahLst/>
              <a:cxnLst/>
              <a:rect l="l" t="t" r="r" b="b"/>
              <a:pathLst>
                <a:path w="1488" h="735" extrusionOk="0">
                  <a:moveTo>
                    <a:pt x="149" y="0"/>
                  </a:moveTo>
                  <a:lnTo>
                    <a:pt x="149" y="0"/>
                  </a:lnTo>
                  <a:cubicBezTo>
                    <a:pt x="149" y="0"/>
                    <a:pt x="1" y="480"/>
                    <a:pt x="595" y="686"/>
                  </a:cubicBezTo>
                  <a:cubicBezTo>
                    <a:pt x="682" y="719"/>
                    <a:pt x="771" y="734"/>
                    <a:pt x="860" y="734"/>
                  </a:cubicBezTo>
                  <a:cubicBezTo>
                    <a:pt x="1110" y="734"/>
                    <a:pt x="1352" y="608"/>
                    <a:pt x="1487" y="389"/>
                  </a:cubicBezTo>
                  <a:lnTo>
                    <a:pt x="1487" y="389"/>
                  </a:lnTo>
                  <a:cubicBezTo>
                    <a:pt x="1467" y="390"/>
                    <a:pt x="1447" y="390"/>
                    <a:pt x="1428" y="390"/>
                  </a:cubicBezTo>
                  <a:cubicBezTo>
                    <a:pt x="897" y="390"/>
                    <a:pt x="491" y="99"/>
                    <a:pt x="1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073;p44"/>
            <p:cNvSpPr/>
            <p:nvPr/>
          </p:nvSpPr>
          <p:spPr>
            <a:xfrm>
              <a:off x="7308890" y="1977816"/>
              <a:ext cx="40981" cy="16668"/>
            </a:xfrm>
            <a:custGeom>
              <a:avLst/>
              <a:gdLst/>
              <a:ahLst/>
              <a:cxnLst/>
              <a:rect l="l" t="t" r="r" b="b"/>
              <a:pathLst>
                <a:path w="1190" h="484" extrusionOk="0">
                  <a:moveTo>
                    <a:pt x="7" y="1"/>
                  </a:moveTo>
                  <a:cubicBezTo>
                    <a:pt x="4" y="1"/>
                    <a:pt x="1" y="2"/>
                    <a:pt x="1" y="3"/>
                  </a:cubicBezTo>
                  <a:cubicBezTo>
                    <a:pt x="172" y="118"/>
                    <a:pt x="366" y="221"/>
                    <a:pt x="572" y="289"/>
                  </a:cubicBezTo>
                  <a:cubicBezTo>
                    <a:pt x="767" y="369"/>
                    <a:pt x="972" y="438"/>
                    <a:pt x="1190" y="484"/>
                  </a:cubicBezTo>
                  <a:cubicBezTo>
                    <a:pt x="995" y="381"/>
                    <a:pt x="789" y="301"/>
                    <a:pt x="595" y="243"/>
                  </a:cubicBezTo>
                  <a:cubicBezTo>
                    <a:pt x="288" y="127"/>
                    <a:pt x="50" y="1"/>
                    <a:pt x="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074;p44"/>
            <p:cNvSpPr/>
            <p:nvPr/>
          </p:nvSpPr>
          <p:spPr>
            <a:xfrm>
              <a:off x="7316776" y="1979883"/>
              <a:ext cx="7129" cy="6337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80" y="1"/>
                  </a:moveTo>
                  <a:lnTo>
                    <a:pt x="0" y="103"/>
                  </a:lnTo>
                  <a:lnTo>
                    <a:pt x="103" y="183"/>
                  </a:lnTo>
                  <a:lnTo>
                    <a:pt x="206" y="58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075;p44"/>
            <p:cNvSpPr/>
            <p:nvPr/>
          </p:nvSpPr>
          <p:spPr>
            <a:xfrm>
              <a:off x="7330137" y="1985806"/>
              <a:ext cx="6750" cy="6715"/>
            </a:xfrm>
            <a:custGeom>
              <a:avLst/>
              <a:gdLst/>
              <a:ahLst/>
              <a:cxnLst/>
              <a:rect l="l" t="t" r="r" b="b"/>
              <a:pathLst>
                <a:path w="196" h="195" extrusionOk="0">
                  <a:moveTo>
                    <a:pt x="81" y="0"/>
                  </a:moveTo>
                  <a:lnTo>
                    <a:pt x="1" y="114"/>
                  </a:lnTo>
                  <a:lnTo>
                    <a:pt x="104" y="194"/>
                  </a:lnTo>
                  <a:lnTo>
                    <a:pt x="195" y="57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3076;p44"/>
            <p:cNvSpPr/>
            <p:nvPr/>
          </p:nvSpPr>
          <p:spPr>
            <a:xfrm>
              <a:off x="7342362" y="1990110"/>
              <a:ext cx="7129" cy="6337"/>
            </a:xfrm>
            <a:custGeom>
              <a:avLst/>
              <a:gdLst/>
              <a:ahLst/>
              <a:cxnLst/>
              <a:rect l="l" t="t" r="r" b="b"/>
              <a:pathLst>
                <a:path w="207" h="184" extrusionOk="0">
                  <a:moveTo>
                    <a:pt x="80" y="1"/>
                  </a:moveTo>
                  <a:lnTo>
                    <a:pt x="0" y="115"/>
                  </a:lnTo>
                  <a:lnTo>
                    <a:pt x="115" y="184"/>
                  </a:lnTo>
                  <a:lnTo>
                    <a:pt x="206" y="58"/>
                  </a:lnTo>
                  <a:lnTo>
                    <a:pt x="8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077;p44"/>
            <p:cNvSpPr/>
            <p:nvPr/>
          </p:nvSpPr>
          <p:spPr>
            <a:xfrm>
              <a:off x="7256133" y="2054299"/>
              <a:ext cx="89813" cy="43495"/>
            </a:xfrm>
            <a:custGeom>
              <a:avLst/>
              <a:gdLst/>
              <a:ahLst/>
              <a:cxnLst/>
              <a:rect l="l" t="t" r="r" b="b"/>
              <a:pathLst>
                <a:path w="2608" h="1263" extrusionOk="0">
                  <a:moveTo>
                    <a:pt x="1" y="0"/>
                  </a:moveTo>
                  <a:cubicBezTo>
                    <a:pt x="1" y="0"/>
                    <a:pt x="546" y="1262"/>
                    <a:pt x="2263" y="1262"/>
                  </a:cubicBezTo>
                  <a:cubicBezTo>
                    <a:pt x="2373" y="1262"/>
                    <a:pt x="2488" y="1257"/>
                    <a:pt x="2607" y="1246"/>
                  </a:cubicBezTo>
                  <a:lnTo>
                    <a:pt x="2607" y="732"/>
                  </a:lnTo>
                  <a:cubicBezTo>
                    <a:pt x="2570" y="733"/>
                    <a:pt x="2533" y="733"/>
                    <a:pt x="2496" y="733"/>
                  </a:cubicBezTo>
                  <a:cubicBezTo>
                    <a:pt x="1609" y="733"/>
                    <a:pt x="747" y="472"/>
                    <a:pt x="1" y="0"/>
                  </a:cubicBezTo>
                  <a:close/>
                </a:path>
              </a:pathLst>
            </a:custGeom>
            <a:solidFill>
              <a:srgbClr val="F0B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3078;p44"/>
            <p:cNvSpPr/>
            <p:nvPr/>
          </p:nvSpPr>
          <p:spPr>
            <a:xfrm>
              <a:off x="7104063" y="1878950"/>
              <a:ext cx="71010" cy="91190"/>
            </a:xfrm>
            <a:custGeom>
              <a:avLst/>
              <a:gdLst/>
              <a:ahLst/>
              <a:cxnLst/>
              <a:rect l="l" t="t" r="r" b="b"/>
              <a:pathLst>
                <a:path w="2062" h="2648" extrusionOk="0">
                  <a:moveTo>
                    <a:pt x="1371" y="0"/>
                  </a:moveTo>
                  <a:cubicBezTo>
                    <a:pt x="1057" y="0"/>
                    <a:pt x="0" y="125"/>
                    <a:pt x="198" y="1583"/>
                  </a:cubicBezTo>
                  <a:cubicBezTo>
                    <a:pt x="320" y="2431"/>
                    <a:pt x="794" y="2647"/>
                    <a:pt x="1233" y="2647"/>
                  </a:cubicBezTo>
                  <a:cubicBezTo>
                    <a:pt x="1664" y="2647"/>
                    <a:pt x="2062" y="2440"/>
                    <a:pt x="2062" y="2417"/>
                  </a:cubicBezTo>
                  <a:cubicBezTo>
                    <a:pt x="2062" y="2371"/>
                    <a:pt x="1456" y="5"/>
                    <a:pt x="1456" y="5"/>
                  </a:cubicBezTo>
                  <a:cubicBezTo>
                    <a:pt x="1450" y="3"/>
                    <a:pt x="1419" y="0"/>
                    <a:pt x="1371" y="0"/>
                  </a:cubicBezTo>
                  <a:close/>
                </a:path>
              </a:pathLst>
            </a:custGeom>
            <a:solidFill>
              <a:srgbClr val="FFD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3079;p44"/>
            <p:cNvSpPr/>
            <p:nvPr/>
          </p:nvSpPr>
          <p:spPr>
            <a:xfrm>
              <a:off x="7124655" y="1899921"/>
              <a:ext cx="29961" cy="50554"/>
            </a:xfrm>
            <a:custGeom>
              <a:avLst/>
              <a:gdLst/>
              <a:ahLst/>
              <a:cxnLst/>
              <a:rect l="l" t="t" r="r" b="b"/>
              <a:pathLst>
                <a:path w="870" h="1468" extrusionOk="0">
                  <a:moveTo>
                    <a:pt x="397" y="1"/>
                  </a:moveTo>
                  <a:cubicBezTo>
                    <a:pt x="376" y="1"/>
                    <a:pt x="354" y="5"/>
                    <a:pt x="332" y="13"/>
                  </a:cubicBezTo>
                  <a:cubicBezTo>
                    <a:pt x="195" y="59"/>
                    <a:pt x="92" y="173"/>
                    <a:pt x="58" y="310"/>
                  </a:cubicBezTo>
                  <a:cubicBezTo>
                    <a:pt x="12" y="471"/>
                    <a:pt x="0" y="631"/>
                    <a:pt x="23" y="802"/>
                  </a:cubicBezTo>
                  <a:cubicBezTo>
                    <a:pt x="80" y="1134"/>
                    <a:pt x="309" y="1431"/>
                    <a:pt x="561" y="1465"/>
                  </a:cubicBezTo>
                  <a:cubicBezTo>
                    <a:pt x="572" y="1467"/>
                    <a:pt x="584" y="1467"/>
                    <a:pt x="596" y="1467"/>
                  </a:cubicBezTo>
                  <a:cubicBezTo>
                    <a:pt x="675" y="1467"/>
                    <a:pt x="754" y="1435"/>
                    <a:pt x="824" y="1385"/>
                  </a:cubicBezTo>
                  <a:cubicBezTo>
                    <a:pt x="869" y="1328"/>
                    <a:pt x="869" y="1294"/>
                    <a:pt x="858" y="1294"/>
                  </a:cubicBezTo>
                  <a:cubicBezTo>
                    <a:pt x="858" y="1294"/>
                    <a:pt x="835" y="1316"/>
                    <a:pt x="789" y="1339"/>
                  </a:cubicBezTo>
                  <a:cubicBezTo>
                    <a:pt x="744" y="1370"/>
                    <a:pt x="693" y="1385"/>
                    <a:pt x="644" y="1385"/>
                  </a:cubicBezTo>
                  <a:cubicBezTo>
                    <a:pt x="619" y="1385"/>
                    <a:pt x="595" y="1381"/>
                    <a:pt x="572" y="1374"/>
                  </a:cubicBezTo>
                  <a:cubicBezTo>
                    <a:pt x="389" y="1339"/>
                    <a:pt x="195" y="1076"/>
                    <a:pt x="138" y="779"/>
                  </a:cubicBezTo>
                  <a:cubicBezTo>
                    <a:pt x="115" y="631"/>
                    <a:pt x="126" y="482"/>
                    <a:pt x="160" y="345"/>
                  </a:cubicBezTo>
                  <a:cubicBezTo>
                    <a:pt x="183" y="230"/>
                    <a:pt x="252" y="139"/>
                    <a:pt x="355" y="93"/>
                  </a:cubicBezTo>
                  <a:cubicBezTo>
                    <a:pt x="376" y="83"/>
                    <a:pt x="397" y="78"/>
                    <a:pt x="418" y="78"/>
                  </a:cubicBezTo>
                  <a:cubicBezTo>
                    <a:pt x="464" y="78"/>
                    <a:pt x="506" y="103"/>
                    <a:pt x="538" y="150"/>
                  </a:cubicBezTo>
                  <a:cubicBezTo>
                    <a:pt x="572" y="185"/>
                    <a:pt x="561" y="219"/>
                    <a:pt x="572" y="230"/>
                  </a:cubicBezTo>
                  <a:cubicBezTo>
                    <a:pt x="583" y="230"/>
                    <a:pt x="606" y="196"/>
                    <a:pt x="583" y="128"/>
                  </a:cubicBezTo>
                  <a:cubicBezTo>
                    <a:pt x="561" y="82"/>
                    <a:pt x="538" y="48"/>
                    <a:pt x="503" y="25"/>
                  </a:cubicBezTo>
                  <a:cubicBezTo>
                    <a:pt x="468" y="11"/>
                    <a:pt x="433" y="1"/>
                    <a:pt x="397" y="1"/>
                  </a:cubicBezTo>
                  <a:close/>
                </a:path>
              </a:pathLst>
            </a:custGeom>
            <a:solidFill>
              <a:srgbClr val="F0B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3080;p44"/>
            <p:cNvSpPr/>
            <p:nvPr/>
          </p:nvSpPr>
          <p:spPr>
            <a:xfrm>
              <a:off x="7138809" y="1725157"/>
              <a:ext cx="281940" cy="206074"/>
            </a:xfrm>
            <a:custGeom>
              <a:avLst/>
              <a:gdLst/>
              <a:ahLst/>
              <a:cxnLst/>
              <a:rect l="l" t="t" r="r" b="b"/>
              <a:pathLst>
                <a:path w="8187" h="5984" extrusionOk="0">
                  <a:moveTo>
                    <a:pt x="4247" y="1"/>
                  </a:moveTo>
                  <a:cubicBezTo>
                    <a:pt x="3557" y="1"/>
                    <a:pt x="2872" y="77"/>
                    <a:pt x="2207" y="287"/>
                  </a:cubicBezTo>
                  <a:cubicBezTo>
                    <a:pt x="1579" y="481"/>
                    <a:pt x="961" y="801"/>
                    <a:pt x="584" y="1350"/>
                  </a:cubicBezTo>
                  <a:cubicBezTo>
                    <a:pt x="264" y="1830"/>
                    <a:pt x="1" y="2527"/>
                    <a:pt x="230" y="3030"/>
                  </a:cubicBezTo>
                  <a:lnTo>
                    <a:pt x="550" y="5969"/>
                  </a:lnTo>
                  <a:cubicBezTo>
                    <a:pt x="550" y="5969"/>
                    <a:pt x="814" y="5984"/>
                    <a:pt x="990" y="5984"/>
                  </a:cubicBezTo>
                  <a:cubicBezTo>
                    <a:pt x="1078" y="5984"/>
                    <a:pt x="1144" y="5980"/>
                    <a:pt x="1144" y="5969"/>
                  </a:cubicBezTo>
                  <a:lnTo>
                    <a:pt x="1144" y="3625"/>
                  </a:lnTo>
                  <a:cubicBezTo>
                    <a:pt x="1201" y="3633"/>
                    <a:pt x="1259" y="3636"/>
                    <a:pt x="1315" y="3636"/>
                  </a:cubicBezTo>
                  <a:cubicBezTo>
                    <a:pt x="1429" y="3636"/>
                    <a:pt x="1540" y="3621"/>
                    <a:pt x="1647" y="3591"/>
                  </a:cubicBezTo>
                  <a:cubicBezTo>
                    <a:pt x="2139" y="3453"/>
                    <a:pt x="2505" y="3042"/>
                    <a:pt x="2585" y="2539"/>
                  </a:cubicBezTo>
                  <a:cubicBezTo>
                    <a:pt x="2900" y="2985"/>
                    <a:pt x="3357" y="3185"/>
                    <a:pt x="3809" y="3185"/>
                  </a:cubicBezTo>
                  <a:cubicBezTo>
                    <a:pt x="4583" y="3185"/>
                    <a:pt x="5340" y="2597"/>
                    <a:pt x="5340" y="1659"/>
                  </a:cubicBezTo>
                  <a:cubicBezTo>
                    <a:pt x="5670" y="2197"/>
                    <a:pt x="6243" y="2609"/>
                    <a:pt x="6866" y="2609"/>
                  </a:cubicBezTo>
                  <a:cubicBezTo>
                    <a:pt x="6891" y="2609"/>
                    <a:pt x="6915" y="2609"/>
                    <a:pt x="6940" y="2607"/>
                  </a:cubicBezTo>
                  <a:cubicBezTo>
                    <a:pt x="7592" y="2562"/>
                    <a:pt x="8186" y="1933"/>
                    <a:pt x="8061" y="1293"/>
                  </a:cubicBezTo>
                  <a:cubicBezTo>
                    <a:pt x="7958" y="916"/>
                    <a:pt x="7695" y="607"/>
                    <a:pt x="7340" y="447"/>
                  </a:cubicBezTo>
                  <a:cubicBezTo>
                    <a:pt x="6986" y="298"/>
                    <a:pt x="6620" y="195"/>
                    <a:pt x="6243" y="161"/>
                  </a:cubicBezTo>
                  <a:cubicBezTo>
                    <a:pt x="5581" y="71"/>
                    <a:pt x="4912" y="1"/>
                    <a:pt x="424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3081;p44"/>
            <p:cNvSpPr/>
            <p:nvPr/>
          </p:nvSpPr>
          <p:spPr>
            <a:xfrm>
              <a:off x="7108918" y="1722196"/>
              <a:ext cx="35057" cy="20008"/>
            </a:xfrm>
            <a:custGeom>
              <a:avLst/>
              <a:gdLst/>
              <a:ahLst/>
              <a:cxnLst/>
              <a:rect l="l" t="t" r="r" b="b"/>
              <a:pathLst>
                <a:path w="1018" h="581" extrusionOk="0">
                  <a:moveTo>
                    <a:pt x="85" y="0"/>
                  </a:moveTo>
                  <a:cubicBezTo>
                    <a:pt x="39" y="0"/>
                    <a:pt x="12" y="8"/>
                    <a:pt x="12" y="18"/>
                  </a:cubicBezTo>
                  <a:cubicBezTo>
                    <a:pt x="0" y="64"/>
                    <a:pt x="240" y="121"/>
                    <a:pt x="503" y="270"/>
                  </a:cubicBezTo>
                  <a:cubicBezTo>
                    <a:pt x="762" y="410"/>
                    <a:pt x="929" y="580"/>
                    <a:pt x="976" y="580"/>
                  </a:cubicBezTo>
                  <a:cubicBezTo>
                    <a:pt x="979" y="580"/>
                    <a:pt x="981" y="580"/>
                    <a:pt x="983" y="579"/>
                  </a:cubicBezTo>
                  <a:cubicBezTo>
                    <a:pt x="1018" y="556"/>
                    <a:pt x="869" y="316"/>
                    <a:pt x="583" y="156"/>
                  </a:cubicBezTo>
                  <a:cubicBezTo>
                    <a:pt x="386" y="37"/>
                    <a:pt x="188" y="0"/>
                    <a:pt x="8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3082;p44"/>
            <p:cNvSpPr/>
            <p:nvPr/>
          </p:nvSpPr>
          <p:spPr>
            <a:xfrm>
              <a:off x="7135331" y="1691306"/>
              <a:ext cx="11020" cy="40257"/>
            </a:xfrm>
            <a:custGeom>
              <a:avLst/>
              <a:gdLst/>
              <a:ahLst/>
              <a:cxnLst/>
              <a:rect l="l" t="t" r="r" b="b"/>
              <a:pathLst>
                <a:path w="320" h="1169" extrusionOk="0">
                  <a:moveTo>
                    <a:pt x="88" y="0"/>
                  </a:moveTo>
                  <a:cubicBezTo>
                    <a:pt x="54" y="0"/>
                    <a:pt x="0" y="271"/>
                    <a:pt x="56" y="607"/>
                  </a:cubicBezTo>
                  <a:cubicBezTo>
                    <a:pt x="111" y="924"/>
                    <a:pt x="239" y="1168"/>
                    <a:pt x="280" y="1168"/>
                  </a:cubicBezTo>
                  <a:cubicBezTo>
                    <a:pt x="282" y="1168"/>
                    <a:pt x="283" y="1168"/>
                    <a:pt x="285" y="1167"/>
                  </a:cubicBezTo>
                  <a:cubicBezTo>
                    <a:pt x="319" y="1155"/>
                    <a:pt x="251" y="904"/>
                    <a:pt x="193" y="584"/>
                  </a:cubicBezTo>
                  <a:cubicBezTo>
                    <a:pt x="136" y="264"/>
                    <a:pt x="113" y="1"/>
                    <a:pt x="91" y="1"/>
                  </a:cubicBezTo>
                  <a:cubicBezTo>
                    <a:pt x="90" y="1"/>
                    <a:pt x="89" y="0"/>
                    <a:pt x="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3083;p44"/>
            <p:cNvSpPr/>
            <p:nvPr/>
          </p:nvSpPr>
          <p:spPr>
            <a:xfrm>
              <a:off x="7152618" y="1829120"/>
              <a:ext cx="296851" cy="104380"/>
            </a:xfrm>
            <a:custGeom>
              <a:avLst/>
              <a:gdLst/>
              <a:ahLst/>
              <a:cxnLst/>
              <a:rect l="l" t="t" r="r" b="b"/>
              <a:pathLst>
                <a:path w="8620" h="3031" extrusionOk="0">
                  <a:moveTo>
                    <a:pt x="7164" y="0"/>
                  </a:moveTo>
                  <a:cubicBezTo>
                    <a:pt x="6987" y="0"/>
                    <a:pt x="6812" y="33"/>
                    <a:pt x="6642" y="103"/>
                  </a:cubicBezTo>
                  <a:cubicBezTo>
                    <a:pt x="6368" y="206"/>
                    <a:pt x="6139" y="389"/>
                    <a:pt x="5968" y="629"/>
                  </a:cubicBezTo>
                  <a:cubicBezTo>
                    <a:pt x="5796" y="892"/>
                    <a:pt x="5693" y="1200"/>
                    <a:pt x="5705" y="1509"/>
                  </a:cubicBezTo>
                  <a:lnTo>
                    <a:pt x="5705" y="1532"/>
                  </a:lnTo>
                  <a:cubicBezTo>
                    <a:pt x="5636" y="1509"/>
                    <a:pt x="5568" y="1509"/>
                    <a:pt x="5487" y="1509"/>
                  </a:cubicBezTo>
                  <a:cubicBezTo>
                    <a:pt x="5430" y="1509"/>
                    <a:pt x="5373" y="1521"/>
                    <a:pt x="5316" y="1532"/>
                  </a:cubicBezTo>
                  <a:cubicBezTo>
                    <a:pt x="5270" y="1543"/>
                    <a:pt x="5236" y="1555"/>
                    <a:pt x="5236" y="1566"/>
                  </a:cubicBezTo>
                  <a:cubicBezTo>
                    <a:pt x="5236" y="1578"/>
                    <a:pt x="5270" y="1601"/>
                    <a:pt x="5316" y="1601"/>
                  </a:cubicBezTo>
                  <a:cubicBezTo>
                    <a:pt x="5305" y="1692"/>
                    <a:pt x="5293" y="1783"/>
                    <a:pt x="5270" y="1863"/>
                  </a:cubicBezTo>
                  <a:cubicBezTo>
                    <a:pt x="5190" y="2172"/>
                    <a:pt x="5019" y="2446"/>
                    <a:pt x="4767" y="2641"/>
                  </a:cubicBezTo>
                  <a:cubicBezTo>
                    <a:pt x="4596" y="2778"/>
                    <a:pt x="4401" y="2869"/>
                    <a:pt x="4184" y="2915"/>
                  </a:cubicBezTo>
                  <a:cubicBezTo>
                    <a:pt x="4092" y="2933"/>
                    <a:pt x="3998" y="2942"/>
                    <a:pt x="3904" y="2942"/>
                  </a:cubicBezTo>
                  <a:cubicBezTo>
                    <a:pt x="3754" y="2942"/>
                    <a:pt x="3605" y="2919"/>
                    <a:pt x="3464" y="2869"/>
                  </a:cubicBezTo>
                  <a:cubicBezTo>
                    <a:pt x="3201" y="2789"/>
                    <a:pt x="2972" y="2618"/>
                    <a:pt x="2801" y="2412"/>
                  </a:cubicBezTo>
                  <a:cubicBezTo>
                    <a:pt x="2435" y="1932"/>
                    <a:pt x="2424" y="1269"/>
                    <a:pt x="2755" y="777"/>
                  </a:cubicBezTo>
                  <a:cubicBezTo>
                    <a:pt x="2915" y="549"/>
                    <a:pt x="3132" y="377"/>
                    <a:pt x="3384" y="274"/>
                  </a:cubicBezTo>
                  <a:cubicBezTo>
                    <a:pt x="3548" y="209"/>
                    <a:pt x="3723" y="177"/>
                    <a:pt x="3897" y="177"/>
                  </a:cubicBezTo>
                  <a:cubicBezTo>
                    <a:pt x="4183" y="177"/>
                    <a:pt x="4469" y="264"/>
                    <a:pt x="4710" y="434"/>
                  </a:cubicBezTo>
                  <a:cubicBezTo>
                    <a:pt x="4962" y="617"/>
                    <a:pt x="5156" y="880"/>
                    <a:pt x="5247" y="1178"/>
                  </a:cubicBezTo>
                  <a:cubicBezTo>
                    <a:pt x="5316" y="1395"/>
                    <a:pt x="5316" y="1521"/>
                    <a:pt x="5327" y="1521"/>
                  </a:cubicBezTo>
                  <a:cubicBezTo>
                    <a:pt x="5327" y="1486"/>
                    <a:pt x="5327" y="1463"/>
                    <a:pt x="5327" y="1429"/>
                  </a:cubicBezTo>
                  <a:cubicBezTo>
                    <a:pt x="5316" y="1338"/>
                    <a:pt x="5305" y="1258"/>
                    <a:pt x="5282" y="1166"/>
                  </a:cubicBezTo>
                  <a:cubicBezTo>
                    <a:pt x="5202" y="846"/>
                    <a:pt x="5007" y="572"/>
                    <a:pt x="4744" y="377"/>
                  </a:cubicBezTo>
                  <a:cubicBezTo>
                    <a:pt x="4484" y="184"/>
                    <a:pt x="4180" y="91"/>
                    <a:pt x="3880" y="91"/>
                  </a:cubicBezTo>
                  <a:cubicBezTo>
                    <a:pt x="3416" y="91"/>
                    <a:pt x="2959" y="311"/>
                    <a:pt x="2675" y="720"/>
                  </a:cubicBezTo>
                  <a:cubicBezTo>
                    <a:pt x="2492" y="983"/>
                    <a:pt x="2401" y="1292"/>
                    <a:pt x="2412" y="1601"/>
                  </a:cubicBezTo>
                  <a:cubicBezTo>
                    <a:pt x="2412" y="1703"/>
                    <a:pt x="2435" y="1806"/>
                    <a:pt x="2458" y="1898"/>
                  </a:cubicBezTo>
                  <a:cubicBezTo>
                    <a:pt x="2298" y="1909"/>
                    <a:pt x="1829" y="2001"/>
                    <a:pt x="1258" y="2138"/>
                  </a:cubicBezTo>
                  <a:cubicBezTo>
                    <a:pt x="560" y="2286"/>
                    <a:pt x="0" y="2446"/>
                    <a:pt x="0" y="2469"/>
                  </a:cubicBezTo>
                  <a:cubicBezTo>
                    <a:pt x="1" y="2471"/>
                    <a:pt x="7" y="2473"/>
                    <a:pt x="17" y="2473"/>
                  </a:cubicBezTo>
                  <a:cubicBezTo>
                    <a:pt x="117" y="2473"/>
                    <a:pt x="637" y="2374"/>
                    <a:pt x="1269" y="2229"/>
                  </a:cubicBezTo>
                  <a:cubicBezTo>
                    <a:pt x="1841" y="2104"/>
                    <a:pt x="2309" y="1989"/>
                    <a:pt x="2458" y="1932"/>
                  </a:cubicBezTo>
                  <a:cubicBezTo>
                    <a:pt x="2504" y="2126"/>
                    <a:pt x="2595" y="2309"/>
                    <a:pt x="2721" y="2469"/>
                  </a:cubicBezTo>
                  <a:cubicBezTo>
                    <a:pt x="2904" y="2698"/>
                    <a:pt x="3144" y="2869"/>
                    <a:pt x="3430" y="2961"/>
                  </a:cubicBezTo>
                  <a:cubicBezTo>
                    <a:pt x="3570" y="3008"/>
                    <a:pt x="3721" y="3031"/>
                    <a:pt x="3874" y="3031"/>
                  </a:cubicBezTo>
                  <a:cubicBezTo>
                    <a:pt x="3982" y="3031"/>
                    <a:pt x="4091" y="3019"/>
                    <a:pt x="4196" y="2995"/>
                  </a:cubicBezTo>
                  <a:cubicBezTo>
                    <a:pt x="4424" y="2950"/>
                    <a:pt x="4630" y="2847"/>
                    <a:pt x="4802" y="2698"/>
                  </a:cubicBezTo>
                  <a:cubicBezTo>
                    <a:pt x="5065" y="2492"/>
                    <a:pt x="5236" y="2195"/>
                    <a:pt x="5305" y="1875"/>
                  </a:cubicBezTo>
                  <a:cubicBezTo>
                    <a:pt x="5316" y="1795"/>
                    <a:pt x="5327" y="1703"/>
                    <a:pt x="5327" y="1612"/>
                  </a:cubicBezTo>
                  <a:lnTo>
                    <a:pt x="5327" y="1601"/>
                  </a:lnTo>
                  <a:cubicBezTo>
                    <a:pt x="5356" y="1606"/>
                    <a:pt x="5382" y="1609"/>
                    <a:pt x="5407" y="1609"/>
                  </a:cubicBezTo>
                  <a:cubicBezTo>
                    <a:pt x="5433" y="1609"/>
                    <a:pt x="5459" y="1606"/>
                    <a:pt x="5487" y="1601"/>
                  </a:cubicBezTo>
                  <a:cubicBezTo>
                    <a:pt x="5568" y="1601"/>
                    <a:pt x="5636" y="1589"/>
                    <a:pt x="5705" y="1578"/>
                  </a:cubicBezTo>
                  <a:cubicBezTo>
                    <a:pt x="5728" y="1863"/>
                    <a:pt x="5830" y="2138"/>
                    <a:pt x="6013" y="2366"/>
                  </a:cubicBezTo>
                  <a:cubicBezTo>
                    <a:pt x="6303" y="2731"/>
                    <a:pt x="6738" y="2935"/>
                    <a:pt x="7186" y="2935"/>
                  </a:cubicBezTo>
                  <a:cubicBezTo>
                    <a:pt x="7287" y="2935"/>
                    <a:pt x="7388" y="2925"/>
                    <a:pt x="7488" y="2904"/>
                  </a:cubicBezTo>
                  <a:cubicBezTo>
                    <a:pt x="8048" y="2778"/>
                    <a:pt x="8483" y="2332"/>
                    <a:pt x="8586" y="1772"/>
                  </a:cubicBezTo>
                  <a:cubicBezTo>
                    <a:pt x="8608" y="1692"/>
                    <a:pt x="8620" y="1601"/>
                    <a:pt x="8620" y="1509"/>
                  </a:cubicBezTo>
                  <a:cubicBezTo>
                    <a:pt x="8620" y="1486"/>
                    <a:pt x="8608" y="1452"/>
                    <a:pt x="8608" y="1418"/>
                  </a:cubicBezTo>
                  <a:cubicBezTo>
                    <a:pt x="8597" y="1418"/>
                    <a:pt x="8608" y="1555"/>
                    <a:pt x="8551" y="1772"/>
                  </a:cubicBezTo>
                  <a:cubicBezTo>
                    <a:pt x="8471" y="2081"/>
                    <a:pt x="8300" y="2344"/>
                    <a:pt x="8048" y="2549"/>
                  </a:cubicBezTo>
                  <a:cubicBezTo>
                    <a:pt x="7799" y="2744"/>
                    <a:pt x="7492" y="2848"/>
                    <a:pt x="7180" y="2848"/>
                  </a:cubicBezTo>
                  <a:cubicBezTo>
                    <a:pt x="7034" y="2848"/>
                    <a:pt x="6887" y="2825"/>
                    <a:pt x="6745" y="2778"/>
                  </a:cubicBezTo>
                  <a:cubicBezTo>
                    <a:pt x="6494" y="2687"/>
                    <a:pt x="6265" y="2527"/>
                    <a:pt x="6105" y="2321"/>
                  </a:cubicBezTo>
                  <a:cubicBezTo>
                    <a:pt x="5728" y="1841"/>
                    <a:pt x="5716" y="1178"/>
                    <a:pt x="6059" y="686"/>
                  </a:cubicBezTo>
                  <a:cubicBezTo>
                    <a:pt x="6208" y="457"/>
                    <a:pt x="6425" y="286"/>
                    <a:pt x="6676" y="183"/>
                  </a:cubicBezTo>
                  <a:cubicBezTo>
                    <a:pt x="6845" y="118"/>
                    <a:pt x="7021" y="86"/>
                    <a:pt x="7194" y="86"/>
                  </a:cubicBezTo>
                  <a:cubicBezTo>
                    <a:pt x="7480" y="86"/>
                    <a:pt x="7761" y="172"/>
                    <a:pt x="8003" y="343"/>
                  </a:cubicBezTo>
                  <a:cubicBezTo>
                    <a:pt x="8254" y="526"/>
                    <a:pt x="8448" y="789"/>
                    <a:pt x="8540" y="1086"/>
                  </a:cubicBezTo>
                  <a:cubicBezTo>
                    <a:pt x="8608" y="1303"/>
                    <a:pt x="8608" y="1429"/>
                    <a:pt x="8620" y="1429"/>
                  </a:cubicBezTo>
                  <a:cubicBezTo>
                    <a:pt x="8620" y="1395"/>
                    <a:pt x="8620" y="1372"/>
                    <a:pt x="8620" y="1338"/>
                  </a:cubicBezTo>
                  <a:cubicBezTo>
                    <a:pt x="8608" y="1246"/>
                    <a:pt x="8597" y="1166"/>
                    <a:pt x="8574" y="1075"/>
                  </a:cubicBezTo>
                  <a:cubicBezTo>
                    <a:pt x="8494" y="755"/>
                    <a:pt x="8300" y="480"/>
                    <a:pt x="8037" y="286"/>
                  </a:cubicBezTo>
                  <a:cubicBezTo>
                    <a:pt x="7854" y="149"/>
                    <a:pt x="7637" y="57"/>
                    <a:pt x="7420" y="23"/>
                  </a:cubicBezTo>
                  <a:cubicBezTo>
                    <a:pt x="7334" y="8"/>
                    <a:pt x="7249" y="0"/>
                    <a:pt x="716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3084;p44"/>
            <p:cNvSpPr/>
            <p:nvPr/>
          </p:nvSpPr>
          <p:spPr>
            <a:xfrm>
              <a:off x="7250245" y="1847819"/>
              <a:ext cx="64984" cy="24829"/>
            </a:xfrm>
            <a:custGeom>
              <a:avLst/>
              <a:gdLst/>
              <a:ahLst/>
              <a:cxnLst/>
              <a:rect l="l" t="t" r="r" b="b"/>
              <a:pathLst>
                <a:path w="1887" h="721" extrusionOk="0">
                  <a:moveTo>
                    <a:pt x="1025" y="0"/>
                  </a:moveTo>
                  <a:cubicBezTo>
                    <a:pt x="744" y="0"/>
                    <a:pt x="466" y="81"/>
                    <a:pt x="229" y="246"/>
                  </a:cubicBezTo>
                  <a:cubicBezTo>
                    <a:pt x="69" y="360"/>
                    <a:pt x="0" y="486"/>
                    <a:pt x="46" y="566"/>
                  </a:cubicBezTo>
                  <a:cubicBezTo>
                    <a:pt x="97" y="683"/>
                    <a:pt x="279" y="720"/>
                    <a:pt x="519" y="720"/>
                  </a:cubicBezTo>
                  <a:cubicBezTo>
                    <a:pt x="656" y="720"/>
                    <a:pt x="811" y="708"/>
                    <a:pt x="972" y="692"/>
                  </a:cubicBezTo>
                  <a:cubicBezTo>
                    <a:pt x="1406" y="657"/>
                    <a:pt x="1807" y="612"/>
                    <a:pt x="1864" y="429"/>
                  </a:cubicBezTo>
                  <a:cubicBezTo>
                    <a:pt x="1887" y="337"/>
                    <a:pt x="1807" y="234"/>
                    <a:pt x="1635" y="132"/>
                  </a:cubicBezTo>
                  <a:cubicBezTo>
                    <a:pt x="1441" y="44"/>
                    <a:pt x="1233" y="0"/>
                    <a:pt x="10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3085;p44"/>
            <p:cNvSpPr/>
            <p:nvPr/>
          </p:nvSpPr>
          <p:spPr>
            <a:xfrm>
              <a:off x="7362817" y="1838556"/>
              <a:ext cx="55169" cy="24554"/>
            </a:xfrm>
            <a:custGeom>
              <a:avLst/>
              <a:gdLst/>
              <a:ahLst/>
              <a:cxnLst/>
              <a:rect l="l" t="t" r="r" b="b"/>
              <a:pathLst>
                <a:path w="1602" h="713" extrusionOk="0">
                  <a:moveTo>
                    <a:pt x="859" y="0"/>
                  </a:moveTo>
                  <a:cubicBezTo>
                    <a:pt x="612" y="0"/>
                    <a:pt x="370" y="83"/>
                    <a:pt x="172" y="240"/>
                  </a:cubicBezTo>
                  <a:cubicBezTo>
                    <a:pt x="47" y="355"/>
                    <a:pt x="1" y="481"/>
                    <a:pt x="47" y="561"/>
                  </a:cubicBezTo>
                  <a:cubicBezTo>
                    <a:pt x="107" y="674"/>
                    <a:pt x="272" y="712"/>
                    <a:pt x="478" y="712"/>
                  </a:cubicBezTo>
                  <a:cubicBezTo>
                    <a:pt x="585" y="712"/>
                    <a:pt x="703" y="702"/>
                    <a:pt x="824" y="686"/>
                  </a:cubicBezTo>
                  <a:cubicBezTo>
                    <a:pt x="1178" y="652"/>
                    <a:pt x="1498" y="606"/>
                    <a:pt x="1567" y="435"/>
                  </a:cubicBezTo>
                  <a:cubicBezTo>
                    <a:pt x="1601" y="343"/>
                    <a:pt x="1544" y="229"/>
                    <a:pt x="1396" y="138"/>
                  </a:cubicBezTo>
                  <a:cubicBezTo>
                    <a:pt x="1226" y="45"/>
                    <a:pt x="1041" y="0"/>
                    <a:pt x="85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3086;p44"/>
            <p:cNvSpPr/>
            <p:nvPr/>
          </p:nvSpPr>
          <p:spPr>
            <a:xfrm>
              <a:off x="7311266" y="1847888"/>
              <a:ext cx="10262" cy="19870"/>
            </a:xfrm>
            <a:custGeom>
              <a:avLst/>
              <a:gdLst/>
              <a:ahLst/>
              <a:cxnLst/>
              <a:rect l="l" t="t" r="r" b="b"/>
              <a:pathLst>
                <a:path w="298" h="577" extrusionOk="0">
                  <a:moveTo>
                    <a:pt x="42" y="1"/>
                  </a:moveTo>
                  <a:cubicBezTo>
                    <a:pt x="39" y="1"/>
                    <a:pt x="36" y="2"/>
                    <a:pt x="35" y="4"/>
                  </a:cubicBezTo>
                  <a:cubicBezTo>
                    <a:pt x="0" y="27"/>
                    <a:pt x="35" y="152"/>
                    <a:pt x="103" y="312"/>
                  </a:cubicBezTo>
                  <a:cubicBezTo>
                    <a:pt x="158" y="455"/>
                    <a:pt x="213" y="576"/>
                    <a:pt x="247" y="576"/>
                  </a:cubicBezTo>
                  <a:cubicBezTo>
                    <a:pt x="249" y="576"/>
                    <a:pt x="250" y="576"/>
                    <a:pt x="252" y="575"/>
                  </a:cubicBezTo>
                  <a:cubicBezTo>
                    <a:pt x="286" y="575"/>
                    <a:pt x="297" y="427"/>
                    <a:pt x="229" y="255"/>
                  </a:cubicBezTo>
                  <a:cubicBezTo>
                    <a:pt x="166" y="109"/>
                    <a:pt x="75" y="1"/>
                    <a:pt x="4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3087;p44"/>
            <p:cNvSpPr/>
            <p:nvPr/>
          </p:nvSpPr>
          <p:spPr>
            <a:xfrm>
              <a:off x="7139601" y="4334087"/>
              <a:ext cx="161443" cy="296472"/>
            </a:xfrm>
            <a:custGeom>
              <a:avLst/>
              <a:gdLst/>
              <a:ahLst/>
              <a:cxnLst/>
              <a:rect l="l" t="t" r="r" b="b"/>
              <a:pathLst>
                <a:path w="4688" h="8609" extrusionOk="0">
                  <a:moveTo>
                    <a:pt x="4688" y="0"/>
                  </a:moveTo>
                  <a:lnTo>
                    <a:pt x="1" y="675"/>
                  </a:lnTo>
                  <a:lnTo>
                    <a:pt x="241" y="8243"/>
                  </a:lnTo>
                  <a:lnTo>
                    <a:pt x="4665" y="860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0B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3088;p44"/>
            <p:cNvSpPr/>
            <p:nvPr/>
          </p:nvSpPr>
          <p:spPr>
            <a:xfrm>
              <a:off x="7145524" y="4515946"/>
              <a:ext cx="155141" cy="114608"/>
            </a:xfrm>
            <a:custGeom>
              <a:avLst/>
              <a:gdLst/>
              <a:ahLst/>
              <a:cxnLst/>
              <a:rect l="l" t="t" r="r" b="b"/>
              <a:pathLst>
                <a:path w="4505" h="3328" extrusionOk="0">
                  <a:moveTo>
                    <a:pt x="0" y="1"/>
                  </a:moveTo>
                  <a:lnTo>
                    <a:pt x="23" y="2928"/>
                  </a:lnTo>
                  <a:lnTo>
                    <a:pt x="4493" y="3328"/>
                  </a:lnTo>
                  <a:lnTo>
                    <a:pt x="450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3089;p44"/>
            <p:cNvSpPr/>
            <p:nvPr/>
          </p:nvSpPr>
          <p:spPr>
            <a:xfrm>
              <a:off x="7145111" y="4616741"/>
              <a:ext cx="292547" cy="69460"/>
            </a:xfrm>
            <a:custGeom>
              <a:avLst/>
              <a:gdLst/>
              <a:ahLst/>
              <a:cxnLst/>
              <a:rect l="l" t="t" r="r" b="b"/>
              <a:pathLst>
                <a:path w="8495" h="2017" extrusionOk="0">
                  <a:moveTo>
                    <a:pt x="35" y="1"/>
                  </a:moveTo>
                  <a:lnTo>
                    <a:pt x="1" y="1795"/>
                  </a:lnTo>
                  <a:lnTo>
                    <a:pt x="287" y="1818"/>
                  </a:lnTo>
                  <a:cubicBezTo>
                    <a:pt x="1155" y="1874"/>
                    <a:pt x="3884" y="2016"/>
                    <a:pt x="5767" y="2016"/>
                  </a:cubicBezTo>
                  <a:cubicBezTo>
                    <a:pt x="6611" y="2016"/>
                    <a:pt x="7284" y="1988"/>
                    <a:pt x="7546" y="1910"/>
                  </a:cubicBezTo>
                  <a:cubicBezTo>
                    <a:pt x="8495" y="1647"/>
                    <a:pt x="4619" y="721"/>
                    <a:pt x="4619" y="721"/>
                  </a:cubicBezTo>
                  <a:lnTo>
                    <a:pt x="4619" y="29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3090;p44"/>
            <p:cNvSpPr/>
            <p:nvPr/>
          </p:nvSpPr>
          <p:spPr>
            <a:xfrm>
              <a:off x="7145524" y="4632409"/>
              <a:ext cx="57097" cy="45767"/>
            </a:xfrm>
            <a:custGeom>
              <a:avLst/>
              <a:gdLst/>
              <a:ahLst/>
              <a:cxnLst/>
              <a:rect l="l" t="t" r="r" b="b"/>
              <a:pathLst>
                <a:path w="1658" h="1329" extrusionOk="0">
                  <a:moveTo>
                    <a:pt x="102" y="0"/>
                  </a:moveTo>
                  <a:cubicBezTo>
                    <a:pt x="72" y="0"/>
                    <a:pt x="42" y="1"/>
                    <a:pt x="12" y="3"/>
                  </a:cubicBezTo>
                  <a:lnTo>
                    <a:pt x="0" y="1283"/>
                  </a:lnTo>
                  <a:lnTo>
                    <a:pt x="1658" y="1329"/>
                  </a:lnTo>
                  <a:cubicBezTo>
                    <a:pt x="1589" y="940"/>
                    <a:pt x="1384" y="586"/>
                    <a:pt x="1086" y="346"/>
                  </a:cubicBezTo>
                  <a:cubicBezTo>
                    <a:pt x="802" y="124"/>
                    <a:pt x="459" y="0"/>
                    <a:pt x="102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3091;p44"/>
            <p:cNvSpPr/>
            <p:nvPr/>
          </p:nvSpPr>
          <p:spPr>
            <a:xfrm>
              <a:off x="7145524" y="4659648"/>
              <a:ext cx="270507" cy="26241"/>
            </a:xfrm>
            <a:custGeom>
              <a:avLst/>
              <a:gdLst/>
              <a:ahLst/>
              <a:cxnLst/>
              <a:rect l="l" t="t" r="r" b="b"/>
              <a:pathLst>
                <a:path w="7855" h="762" extrusionOk="0">
                  <a:moveTo>
                    <a:pt x="6494" y="1"/>
                  </a:moveTo>
                  <a:cubicBezTo>
                    <a:pt x="6242" y="1"/>
                    <a:pt x="6082" y="584"/>
                    <a:pt x="6082" y="584"/>
                  </a:cubicBezTo>
                  <a:lnTo>
                    <a:pt x="0" y="447"/>
                  </a:lnTo>
                  <a:lnTo>
                    <a:pt x="0" y="549"/>
                  </a:lnTo>
                  <a:cubicBezTo>
                    <a:pt x="1336" y="682"/>
                    <a:pt x="3658" y="761"/>
                    <a:pt x="5401" y="761"/>
                  </a:cubicBezTo>
                  <a:cubicBezTo>
                    <a:pt x="6656" y="761"/>
                    <a:pt x="7611" y="720"/>
                    <a:pt x="7683" y="629"/>
                  </a:cubicBezTo>
                  <a:cubicBezTo>
                    <a:pt x="7854" y="401"/>
                    <a:pt x="6494" y="1"/>
                    <a:pt x="6494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3092;p44"/>
            <p:cNvSpPr/>
            <p:nvPr/>
          </p:nvSpPr>
          <p:spPr>
            <a:xfrm>
              <a:off x="7143148" y="4675007"/>
              <a:ext cx="264204" cy="5717"/>
            </a:xfrm>
            <a:custGeom>
              <a:avLst/>
              <a:gdLst/>
              <a:ahLst/>
              <a:cxnLst/>
              <a:rect l="l" t="t" r="r" b="b"/>
              <a:pathLst>
                <a:path w="7672" h="166" extrusionOk="0">
                  <a:moveTo>
                    <a:pt x="1" y="1"/>
                  </a:moveTo>
                  <a:lnTo>
                    <a:pt x="81" y="12"/>
                  </a:lnTo>
                  <a:cubicBezTo>
                    <a:pt x="58" y="1"/>
                    <a:pt x="24" y="1"/>
                    <a:pt x="1" y="1"/>
                  </a:cubicBezTo>
                  <a:close/>
                  <a:moveTo>
                    <a:pt x="81" y="12"/>
                  </a:moveTo>
                  <a:lnTo>
                    <a:pt x="309" y="23"/>
                  </a:lnTo>
                  <a:lnTo>
                    <a:pt x="1133" y="69"/>
                  </a:lnTo>
                  <a:cubicBezTo>
                    <a:pt x="1841" y="103"/>
                    <a:pt x="2802" y="138"/>
                    <a:pt x="3876" y="161"/>
                  </a:cubicBezTo>
                  <a:cubicBezTo>
                    <a:pt x="4191" y="164"/>
                    <a:pt x="4497" y="165"/>
                    <a:pt x="4790" y="165"/>
                  </a:cubicBezTo>
                  <a:cubicBezTo>
                    <a:pt x="5497" y="165"/>
                    <a:pt x="6127" y="157"/>
                    <a:pt x="6620" y="149"/>
                  </a:cubicBezTo>
                  <a:lnTo>
                    <a:pt x="7454" y="126"/>
                  </a:lnTo>
                  <a:lnTo>
                    <a:pt x="7672" y="115"/>
                  </a:lnTo>
                  <a:lnTo>
                    <a:pt x="3876" y="115"/>
                  </a:lnTo>
                  <a:cubicBezTo>
                    <a:pt x="2802" y="103"/>
                    <a:pt x="1841" y="69"/>
                    <a:pt x="1133" y="46"/>
                  </a:cubicBezTo>
                  <a:lnTo>
                    <a:pt x="309" y="12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3093;p44"/>
            <p:cNvSpPr/>
            <p:nvPr/>
          </p:nvSpPr>
          <p:spPr>
            <a:xfrm>
              <a:off x="7354552" y="4657685"/>
              <a:ext cx="15807" cy="24451"/>
            </a:xfrm>
            <a:custGeom>
              <a:avLst/>
              <a:gdLst/>
              <a:ahLst/>
              <a:cxnLst/>
              <a:rect l="l" t="t" r="r" b="b"/>
              <a:pathLst>
                <a:path w="459" h="710" extrusionOk="0">
                  <a:moveTo>
                    <a:pt x="458" y="1"/>
                  </a:moveTo>
                  <a:cubicBezTo>
                    <a:pt x="321" y="46"/>
                    <a:pt x="195" y="149"/>
                    <a:pt x="127" y="286"/>
                  </a:cubicBezTo>
                  <a:cubicBezTo>
                    <a:pt x="35" y="412"/>
                    <a:pt x="1" y="561"/>
                    <a:pt x="12" y="709"/>
                  </a:cubicBezTo>
                  <a:cubicBezTo>
                    <a:pt x="58" y="572"/>
                    <a:pt x="104" y="435"/>
                    <a:pt x="172" y="309"/>
                  </a:cubicBezTo>
                  <a:cubicBezTo>
                    <a:pt x="264" y="195"/>
                    <a:pt x="355" y="92"/>
                    <a:pt x="45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3094;p44"/>
            <p:cNvSpPr/>
            <p:nvPr/>
          </p:nvSpPr>
          <p:spPr>
            <a:xfrm>
              <a:off x="7308511" y="4645047"/>
              <a:ext cx="9091" cy="13052"/>
            </a:xfrm>
            <a:custGeom>
              <a:avLst/>
              <a:gdLst/>
              <a:ahLst/>
              <a:cxnLst/>
              <a:rect l="l" t="t" r="r" b="b"/>
              <a:pathLst>
                <a:path w="264" h="379" extrusionOk="0">
                  <a:moveTo>
                    <a:pt x="249" y="1"/>
                  </a:moveTo>
                  <a:cubicBezTo>
                    <a:pt x="233" y="1"/>
                    <a:pt x="179" y="77"/>
                    <a:pt x="115" y="173"/>
                  </a:cubicBezTo>
                  <a:cubicBezTo>
                    <a:pt x="46" y="276"/>
                    <a:pt x="0" y="368"/>
                    <a:pt x="12" y="379"/>
                  </a:cubicBezTo>
                  <a:cubicBezTo>
                    <a:pt x="23" y="379"/>
                    <a:pt x="92" y="310"/>
                    <a:pt x="160" y="196"/>
                  </a:cubicBezTo>
                  <a:cubicBezTo>
                    <a:pt x="217" y="93"/>
                    <a:pt x="263" y="2"/>
                    <a:pt x="252" y="2"/>
                  </a:cubicBezTo>
                  <a:cubicBezTo>
                    <a:pt x="251" y="1"/>
                    <a:pt x="250" y="1"/>
                    <a:pt x="2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3095;p44"/>
            <p:cNvSpPr/>
            <p:nvPr/>
          </p:nvSpPr>
          <p:spPr>
            <a:xfrm>
              <a:off x="7295907" y="4642327"/>
              <a:ext cx="10676" cy="8747"/>
            </a:xfrm>
            <a:custGeom>
              <a:avLst/>
              <a:gdLst/>
              <a:ahLst/>
              <a:cxnLst/>
              <a:rect l="l" t="t" r="r" b="b"/>
              <a:pathLst>
                <a:path w="310" h="254" extrusionOk="0">
                  <a:moveTo>
                    <a:pt x="298" y="1"/>
                  </a:moveTo>
                  <a:cubicBezTo>
                    <a:pt x="286" y="1"/>
                    <a:pt x="218" y="35"/>
                    <a:pt x="138" y="104"/>
                  </a:cubicBezTo>
                  <a:cubicBezTo>
                    <a:pt x="58" y="172"/>
                    <a:pt x="0" y="252"/>
                    <a:pt x="12" y="252"/>
                  </a:cubicBezTo>
                  <a:cubicBezTo>
                    <a:pt x="13" y="253"/>
                    <a:pt x="14" y="254"/>
                    <a:pt x="16" y="254"/>
                  </a:cubicBezTo>
                  <a:cubicBezTo>
                    <a:pt x="35" y="254"/>
                    <a:pt x="99" y="201"/>
                    <a:pt x="172" y="138"/>
                  </a:cubicBezTo>
                  <a:cubicBezTo>
                    <a:pt x="252" y="69"/>
                    <a:pt x="309" y="1"/>
                    <a:pt x="29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3096;p44"/>
            <p:cNvSpPr/>
            <p:nvPr/>
          </p:nvSpPr>
          <p:spPr>
            <a:xfrm>
              <a:off x="7288435" y="4632099"/>
              <a:ext cx="16564" cy="8334"/>
            </a:xfrm>
            <a:custGeom>
              <a:avLst/>
              <a:gdLst/>
              <a:ahLst/>
              <a:cxnLst/>
              <a:rect l="l" t="t" r="r" b="b"/>
              <a:pathLst>
                <a:path w="481" h="242" extrusionOk="0">
                  <a:moveTo>
                    <a:pt x="356" y="1"/>
                  </a:moveTo>
                  <a:cubicBezTo>
                    <a:pt x="306" y="1"/>
                    <a:pt x="256" y="30"/>
                    <a:pt x="240" y="92"/>
                  </a:cubicBezTo>
                  <a:cubicBezTo>
                    <a:pt x="219" y="89"/>
                    <a:pt x="197" y="87"/>
                    <a:pt x="176" y="87"/>
                  </a:cubicBezTo>
                  <a:cubicBezTo>
                    <a:pt x="117" y="87"/>
                    <a:pt x="59" y="98"/>
                    <a:pt x="0" y="115"/>
                  </a:cubicBezTo>
                  <a:cubicBezTo>
                    <a:pt x="60" y="140"/>
                    <a:pt x="120" y="153"/>
                    <a:pt x="180" y="153"/>
                  </a:cubicBezTo>
                  <a:cubicBezTo>
                    <a:pt x="200" y="153"/>
                    <a:pt x="220" y="152"/>
                    <a:pt x="240" y="149"/>
                  </a:cubicBezTo>
                  <a:cubicBezTo>
                    <a:pt x="256" y="212"/>
                    <a:pt x="308" y="241"/>
                    <a:pt x="359" y="241"/>
                  </a:cubicBezTo>
                  <a:cubicBezTo>
                    <a:pt x="420" y="241"/>
                    <a:pt x="480" y="200"/>
                    <a:pt x="480" y="126"/>
                  </a:cubicBezTo>
                  <a:cubicBezTo>
                    <a:pt x="480" y="44"/>
                    <a:pt x="418" y="1"/>
                    <a:pt x="35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3097;p44"/>
            <p:cNvSpPr/>
            <p:nvPr/>
          </p:nvSpPr>
          <p:spPr>
            <a:xfrm>
              <a:off x="7314400" y="4630309"/>
              <a:ext cx="29961" cy="16392"/>
            </a:xfrm>
            <a:custGeom>
              <a:avLst/>
              <a:gdLst/>
              <a:ahLst/>
              <a:cxnLst/>
              <a:rect l="l" t="t" r="r" b="b"/>
              <a:pathLst>
                <a:path w="870" h="476" extrusionOk="0">
                  <a:moveTo>
                    <a:pt x="591" y="47"/>
                  </a:moveTo>
                  <a:cubicBezTo>
                    <a:pt x="662" y="47"/>
                    <a:pt x="730" y="65"/>
                    <a:pt x="789" y="98"/>
                  </a:cubicBezTo>
                  <a:cubicBezTo>
                    <a:pt x="835" y="132"/>
                    <a:pt x="812" y="190"/>
                    <a:pt x="767" y="224"/>
                  </a:cubicBezTo>
                  <a:cubicBezTo>
                    <a:pt x="709" y="247"/>
                    <a:pt x="652" y="270"/>
                    <a:pt x="595" y="293"/>
                  </a:cubicBezTo>
                  <a:cubicBezTo>
                    <a:pt x="504" y="315"/>
                    <a:pt x="401" y="338"/>
                    <a:pt x="298" y="361"/>
                  </a:cubicBezTo>
                  <a:cubicBezTo>
                    <a:pt x="207" y="378"/>
                    <a:pt x="133" y="387"/>
                    <a:pt x="82" y="392"/>
                  </a:cubicBezTo>
                  <a:lnTo>
                    <a:pt x="82" y="392"/>
                  </a:lnTo>
                  <a:cubicBezTo>
                    <a:pt x="111" y="334"/>
                    <a:pt x="144" y="279"/>
                    <a:pt x="184" y="224"/>
                  </a:cubicBezTo>
                  <a:cubicBezTo>
                    <a:pt x="252" y="155"/>
                    <a:pt x="344" y="98"/>
                    <a:pt x="435" y="75"/>
                  </a:cubicBezTo>
                  <a:cubicBezTo>
                    <a:pt x="488" y="56"/>
                    <a:pt x="540" y="47"/>
                    <a:pt x="591" y="47"/>
                  </a:cubicBezTo>
                  <a:close/>
                  <a:moveTo>
                    <a:pt x="575" y="0"/>
                  </a:moveTo>
                  <a:cubicBezTo>
                    <a:pt x="413" y="0"/>
                    <a:pt x="254" y="74"/>
                    <a:pt x="149" y="201"/>
                  </a:cubicBezTo>
                  <a:cubicBezTo>
                    <a:pt x="104" y="258"/>
                    <a:pt x="69" y="327"/>
                    <a:pt x="58" y="395"/>
                  </a:cubicBezTo>
                  <a:lnTo>
                    <a:pt x="58" y="395"/>
                  </a:lnTo>
                  <a:cubicBezTo>
                    <a:pt x="21" y="399"/>
                    <a:pt x="1" y="402"/>
                    <a:pt x="1" y="407"/>
                  </a:cubicBezTo>
                  <a:cubicBezTo>
                    <a:pt x="18" y="409"/>
                    <a:pt x="35" y="410"/>
                    <a:pt x="52" y="412"/>
                  </a:cubicBezTo>
                  <a:lnTo>
                    <a:pt x="52" y="412"/>
                  </a:lnTo>
                  <a:cubicBezTo>
                    <a:pt x="46" y="433"/>
                    <a:pt x="46" y="458"/>
                    <a:pt x="46" y="475"/>
                  </a:cubicBezTo>
                  <a:cubicBezTo>
                    <a:pt x="54" y="454"/>
                    <a:pt x="63" y="433"/>
                    <a:pt x="72" y="413"/>
                  </a:cubicBezTo>
                  <a:lnTo>
                    <a:pt x="72" y="413"/>
                  </a:lnTo>
                  <a:cubicBezTo>
                    <a:pt x="98" y="415"/>
                    <a:pt x="124" y="415"/>
                    <a:pt x="149" y="415"/>
                  </a:cubicBezTo>
                  <a:cubicBezTo>
                    <a:pt x="198" y="415"/>
                    <a:pt x="246" y="413"/>
                    <a:pt x="298" y="407"/>
                  </a:cubicBezTo>
                  <a:cubicBezTo>
                    <a:pt x="401" y="395"/>
                    <a:pt x="504" y="373"/>
                    <a:pt x="607" y="338"/>
                  </a:cubicBezTo>
                  <a:cubicBezTo>
                    <a:pt x="675" y="327"/>
                    <a:pt x="732" y="304"/>
                    <a:pt x="789" y="270"/>
                  </a:cubicBezTo>
                  <a:cubicBezTo>
                    <a:pt x="824" y="247"/>
                    <a:pt x="847" y="212"/>
                    <a:pt x="858" y="178"/>
                  </a:cubicBezTo>
                  <a:cubicBezTo>
                    <a:pt x="870" y="132"/>
                    <a:pt x="858" y="87"/>
                    <a:pt x="824" y="64"/>
                  </a:cubicBezTo>
                  <a:cubicBezTo>
                    <a:pt x="745" y="21"/>
                    <a:pt x="659" y="0"/>
                    <a:pt x="57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3098;p44"/>
            <p:cNvSpPr/>
            <p:nvPr/>
          </p:nvSpPr>
          <p:spPr>
            <a:xfrm>
              <a:off x="7303793" y="4625005"/>
              <a:ext cx="14980" cy="19733"/>
            </a:xfrm>
            <a:custGeom>
              <a:avLst/>
              <a:gdLst/>
              <a:ahLst/>
              <a:cxnLst/>
              <a:rect l="l" t="t" r="r" b="b"/>
              <a:pathLst>
                <a:path w="435" h="573" extrusionOk="0">
                  <a:moveTo>
                    <a:pt x="103" y="1"/>
                  </a:moveTo>
                  <a:cubicBezTo>
                    <a:pt x="46" y="12"/>
                    <a:pt x="0" y="81"/>
                    <a:pt x="11" y="138"/>
                  </a:cubicBezTo>
                  <a:cubicBezTo>
                    <a:pt x="11" y="184"/>
                    <a:pt x="34" y="229"/>
                    <a:pt x="57" y="275"/>
                  </a:cubicBezTo>
                  <a:cubicBezTo>
                    <a:pt x="91" y="332"/>
                    <a:pt x="137" y="389"/>
                    <a:pt x="194" y="447"/>
                  </a:cubicBezTo>
                  <a:cubicBezTo>
                    <a:pt x="240" y="504"/>
                    <a:pt x="297" y="538"/>
                    <a:pt x="366" y="572"/>
                  </a:cubicBezTo>
                  <a:cubicBezTo>
                    <a:pt x="366" y="572"/>
                    <a:pt x="309" y="515"/>
                    <a:pt x="217" y="424"/>
                  </a:cubicBezTo>
                  <a:cubicBezTo>
                    <a:pt x="171" y="366"/>
                    <a:pt x="126" y="309"/>
                    <a:pt x="103" y="252"/>
                  </a:cubicBezTo>
                  <a:cubicBezTo>
                    <a:pt x="57" y="184"/>
                    <a:pt x="34" y="69"/>
                    <a:pt x="103" y="58"/>
                  </a:cubicBezTo>
                  <a:cubicBezTo>
                    <a:pt x="108" y="57"/>
                    <a:pt x="113" y="57"/>
                    <a:pt x="118" y="57"/>
                  </a:cubicBezTo>
                  <a:cubicBezTo>
                    <a:pt x="192" y="57"/>
                    <a:pt x="254" y="131"/>
                    <a:pt x="297" y="195"/>
                  </a:cubicBezTo>
                  <a:cubicBezTo>
                    <a:pt x="343" y="252"/>
                    <a:pt x="366" y="309"/>
                    <a:pt x="377" y="378"/>
                  </a:cubicBezTo>
                  <a:cubicBezTo>
                    <a:pt x="389" y="447"/>
                    <a:pt x="389" y="515"/>
                    <a:pt x="389" y="572"/>
                  </a:cubicBezTo>
                  <a:cubicBezTo>
                    <a:pt x="423" y="515"/>
                    <a:pt x="434" y="447"/>
                    <a:pt x="423" y="366"/>
                  </a:cubicBezTo>
                  <a:cubicBezTo>
                    <a:pt x="412" y="298"/>
                    <a:pt x="389" y="218"/>
                    <a:pt x="343" y="161"/>
                  </a:cubicBezTo>
                  <a:cubicBezTo>
                    <a:pt x="297" y="69"/>
                    <a:pt x="206" y="12"/>
                    <a:pt x="10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3099;p44"/>
            <p:cNvSpPr/>
            <p:nvPr/>
          </p:nvSpPr>
          <p:spPr>
            <a:xfrm>
              <a:off x="7147108" y="4630928"/>
              <a:ext cx="55134" cy="46491"/>
            </a:xfrm>
            <a:custGeom>
              <a:avLst/>
              <a:gdLst/>
              <a:ahLst/>
              <a:cxnLst/>
              <a:rect l="l" t="t" r="r" b="b"/>
              <a:pathLst>
                <a:path w="1601" h="1350" extrusionOk="0">
                  <a:moveTo>
                    <a:pt x="80" y="0"/>
                  </a:moveTo>
                  <a:cubicBezTo>
                    <a:pt x="57" y="12"/>
                    <a:pt x="23" y="23"/>
                    <a:pt x="0" y="34"/>
                  </a:cubicBezTo>
                  <a:cubicBezTo>
                    <a:pt x="0" y="37"/>
                    <a:pt x="7" y="38"/>
                    <a:pt x="19" y="38"/>
                  </a:cubicBezTo>
                  <a:cubicBezTo>
                    <a:pt x="41" y="38"/>
                    <a:pt x="82" y="35"/>
                    <a:pt x="139" y="35"/>
                  </a:cubicBezTo>
                  <a:cubicBezTo>
                    <a:pt x="190" y="35"/>
                    <a:pt x="256" y="37"/>
                    <a:pt x="332" y="46"/>
                  </a:cubicBezTo>
                  <a:cubicBezTo>
                    <a:pt x="880" y="114"/>
                    <a:pt x="1349" y="492"/>
                    <a:pt x="1521" y="1018"/>
                  </a:cubicBezTo>
                  <a:cubicBezTo>
                    <a:pt x="1589" y="1212"/>
                    <a:pt x="1589" y="1349"/>
                    <a:pt x="1601" y="1349"/>
                  </a:cubicBezTo>
                  <a:cubicBezTo>
                    <a:pt x="1601" y="1315"/>
                    <a:pt x="1601" y="1281"/>
                    <a:pt x="1601" y="1246"/>
                  </a:cubicBezTo>
                  <a:cubicBezTo>
                    <a:pt x="1589" y="1166"/>
                    <a:pt x="1578" y="1086"/>
                    <a:pt x="1555" y="1006"/>
                  </a:cubicBezTo>
                  <a:cubicBezTo>
                    <a:pt x="1395" y="457"/>
                    <a:pt x="915" y="57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3100;p44"/>
            <p:cNvSpPr/>
            <p:nvPr/>
          </p:nvSpPr>
          <p:spPr>
            <a:xfrm>
              <a:off x="7222696" y="4662851"/>
              <a:ext cx="45699" cy="2721"/>
            </a:xfrm>
            <a:custGeom>
              <a:avLst/>
              <a:gdLst/>
              <a:ahLst/>
              <a:cxnLst/>
              <a:rect l="l" t="t" r="r" b="b"/>
              <a:pathLst>
                <a:path w="1327" h="79" extrusionOk="0">
                  <a:moveTo>
                    <a:pt x="79" y="1"/>
                  </a:moveTo>
                  <a:cubicBezTo>
                    <a:pt x="29" y="1"/>
                    <a:pt x="0" y="3"/>
                    <a:pt x="0" y="11"/>
                  </a:cubicBezTo>
                  <a:cubicBezTo>
                    <a:pt x="242" y="55"/>
                    <a:pt x="488" y="78"/>
                    <a:pt x="735" y="78"/>
                  </a:cubicBezTo>
                  <a:cubicBezTo>
                    <a:pt x="931" y="78"/>
                    <a:pt x="1129" y="64"/>
                    <a:pt x="1326" y="33"/>
                  </a:cubicBezTo>
                  <a:cubicBezTo>
                    <a:pt x="1326" y="28"/>
                    <a:pt x="1252" y="28"/>
                    <a:pt x="1132" y="28"/>
                  </a:cubicBezTo>
                  <a:cubicBezTo>
                    <a:pt x="1012" y="28"/>
                    <a:pt x="846" y="28"/>
                    <a:pt x="663" y="22"/>
                  </a:cubicBezTo>
                  <a:cubicBezTo>
                    <a:pt x="411" y="14"/>
                    <a:pt x="191" y="1"/>
                    <a:pt x="7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3101;p44"/>
            <p:cNvSpPr/>
            <p:nvPr/>
          </p:nvSpPr>
          <p:spPr>
            <a:xfrm>
              <a:off x="7191186" y="4662403"/>
              <a:ext cx="5166" cy="9092"/>
            </a:xfrm>
            <a:custGeom>
              <a:avLst/>
              <a:gdLst/>
              <a:ahLst/>
              <a:cxnLst/>
              <a:rect l="l" t="t" r="r" b="b"/>
              <a:pathLst>
                <a:path w="150" h="264" extrusionOk="0">
                  <a:moveTo>
                    <a:pt x="12" y="1"/>
                  </a:moveTo>
                  <a:cubicBezTo>
                    <a:pt x="0" y="12"/>
                    <a:pt x="35" y="69"/>
                    <a:pt x="69" y="138"/>
                  </a:cubicBezTo>
                  <a:cubicBezTo>
                    <a:pt x="92" y="206"/>
                    <a:pt x="115" y="264"/>
                    <a:pt x="126" y="264"/>
                  </a:cubicBezTo>
                  <a:cubicBezTo>
                    <a:pt x="138" y="264"/>
                    <a:pt x="149" y="195"/>
                    <a:pt x="115" y="126"/>
                  </a:cubicBezTo>
                  <a:cubicBezTo>
                    <a:pt x="80" y="58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3102;p44"/>
            <p:cNvSpPr/>
            <p:nvPr/>
          </p:nvSpPr>
          <p:spPr>
            <a:xfrm>
              <a:off x="7179754" y="4647768"/>
              <a:ext cx="6750" cy="6474"/>
            </a:xfrm>
            <a:custGeom>
              <a:avLst/>
              <a:gdLst/>
              <a:ahLst/>
              <a:cxnLst/>
              <a:rect l="l" t="t" r="r" b="b"/>
              <a:pathLst>
                <a:path w="196" h="188" extrusionOk="0">
                  <a:moveTo>
                    <a:pt x="19" y="1"/>
                  </a:moveTo>
                  <a:cubicBezTo>
                    <a:pt x="16" y="1"/>
                    <a:pt x="14" y="1"/>
                    <a:pt x="12" y="3"/>
                  </a:cubicBezTo>
                  <a:cubicBezTo>
                    <a:pt x="1" y="14"/>
                    <a:pt x="35" y="71"/>
                    <a:pt x="81" y="117"/>
                  </a:cubicBezTo>
                  <a:cubicBezTo>
                    <a:pt x="121" y="157"/>
                    <a:pt x="160" y="188"/>
                    <a:pt x="178" y="188"/>
                  </a:cubicBezTo>
                  <a:cubicBezTo>
                    <a:pt x="180" y="188"/>
                    <a:pt x="182" y="187"/>
                    <a:pt x="184" y="186"/>
                  </a:cubicBezTo>
                  <a:cubicBezTo>
                    <a:pt x="195" y="174"/>
                    <a:pt x="161" y="128"/>
                    <a:pt x="115" y="71"/>
                  </a:cubicBezTo>
                  <a:cubicBezTo>
                    <a:pt x="76" y="32"/>
                    <a:pt x="36" y="1"/>
                    <a:pt x="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3103;p44"/>
            <p:cNvSpPr/>
            <p:nvPr/>
          </p:nvSpPr>
          <p:spPr>
            <a:xfrm>
              <a:off x="7163637" y="4640088"/>
              <a:ext cx="9091" cy="4236"/>
            </a:xfrm>
            <a:custGeom>
              <a:avLst/>
              <a:gdLst/>
              <a:ahLst/>
              <a:cxnLst/>
              <a:rect l="l" t="t" r="r" b="b"/>
              <a:pathLst>
                <a:path w="264" h="123" extrusionOk="0">
                  <a:moveTo>
                    <a:pt x="89" y="1"/>
                  </a:moveTo>
                  <a:cubicBezTo>
                    <a:pt x="33" y="1"/>
                    <a:pt x="0" y="23"/>
                    <a:pt x="0" y="31"/>
                  </a:cubicBezTo>
                  <a:cubicBezTo>
                    <a:pt x="0" y="43"/>
                    <a:pt x="57" y="43"/>
                    <a:pt x="126" y="66"/>
                  </a:cubicBezTo>
                  <a:cubicBezTo>
                    <a:pt x="195" y="89"/>
                    <a:pt x="240" y="123"/>
                    <a:pt x="252" y="123"/>
                  </a:cubicBezTo>
                  <a:cubicBezTo>
                    <a:pt x="263" y="111"/>
                    <a:pt x="229" y="43"/>
                    <a:pt x="149" y="9"/>
                  </a:cubicBezTo>
                  <a:cubicBezTo>
                    <a:pt x="127" y="3"/>
                    <a:pt x="107" y="1"/>
                    <a:pt x="8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3104;p44"/>
            <p:cNvSpPr/>
            <p:nvPr/>
          </p:nvSpPr>
          <p:spPr>
            <a:xfrm>
              <a:off x="7151826" y="4637712"/>
              <a:ext cx="4752" cy="2479"/>
            </a:xfrm>
            <a:custGeom>
              <a:avLst/>
              <a:gdLst/>
              <a:ahLst/>
              <a:cxnLst/>
              <a:rect l="l" t="t" r="r" b="b"/>
              <a:pathLst>
                <a:path w="138" h="72" extrusionOk="0">
                  <a:moveTo>
                    <a:pt x="32" y="0"/>
                  </a:moveTo>
                  <a:cubicBezTo>
                    <a:pt x="17" y="0"/>
                    <a:pt x="6" y="3"/>
                    <a:pt x="0" y="9"/>
                  </a:cubicBezTo>
                  <a:cubicBezTo>
                    <a:pt x="0" y="20"/>
                    <a:pt x="23" y="43"/>
                    <a:pt x="57" y="55"/>
                  </a:cubicBezTo>
                  <a:cubicBezTo>
                    <a:pt x="75" y="66"/>
                    <a:pt x="92" y="72"/>
                    <a:pt x="106" y="72"/>
                  </a:cubicBezTo>
                  <a:cubicBezTo>
                    <a:pt x="120" y="72"/>
                    <a:pt x="132" y="66"/>
                    <a:pt x="137" y="55"/>
                  </a:cubicBezTo>
                  <a:cubicBezTo>
                    <a:pt x="137" y="43"/>
                    <a:pt x="115" y="20"/>
                    <a:pt x="80" y="9"/>
                  </a:cubicBezTo>
                  <a:cubicBezTo>
                    <a:pt x="63" y="3"/>
                    <a:pt x="46" y="0"/>
                    <a:pt x="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3105;p44"/>
            <p:cNvSpPr/>
            <p:nvPr/>
          </p:nvSpPr>
          <p:spPr>
            <a:xfrm>
              <a:off x="7145903" y="4537881"/>
              <a:ext cx="156346" cy="4993"/>
            </a:xfrm>
            <a:custGeom>
              <a:avLst/>
              <a:gdLst/>
              <a:ahLst/>
              <a:cxnLst/>
              <a:rect l="l" t="t" r="r" b="b"/>
              <a:pathLst>
                <a:path w="4540" h="145" extrusionOk="0">
                  <a:moveTo>
                    <a:pt x="1430" y="0"/>
                  </a:moveTo>
                  <a:cubicBezTo>
                    <a:pt x="595" y="0"/>
                    <a:pt x="1" y="15"/>
                    <a:pt x="1" y="50"/>
                  </a:cubicBezTo>
                  <a:cubicBezTo>
                    <a:pt x="1" y="84"/>
                    <a:pt x="1018" y="130"/>
                    <a:pt x="2264" y="141"/>
                  </a:cubicBezTo>
                  <a:cubicBezTo>
                    <a:pt x="2480" y="143"/>
                    <a:pt x="2689" y="144"/>
                    <a:pt x="2886" y="144"/>
                  </a:cubicBezTo>
                  <a:cubicBezTo>
                    <a:pt x="3841" y="144"/>
                    <a:pt x="4539" y="122"/>
                    <a:pt x="4539" y="84"/>
                  </a:cubicBezTo>
                  <a:cubicBezTo>
                    <a:pt x="4539" y="50"/>
                    <a:pt x="3522" y="16"/>
                    <a:pt x="2264" y="4"/>
                  </a:cubicBezTo>
                  <a:cubicBezTo>
                    <a:pt x="1970" y="1"/>
                    <a:pt x="1689" y="0"/>
                    <a:pt x="14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3106;p44"/>
            <p:cNvSpPr/>
            <p:nvPr/>
          </p:nvSpPr>
          <p:spPr>
            <a:xfrm>
              <a:off x="7145903" y="4547730"/>
              <a:ext cx="156346" cy="4993"/>
            </a:xfrm>
            <a:custGeom>
              <a:avLst/>
              <a:gdLst/>
              <a:ahLst/>
              <a:cxnLst/>
              <a:rect l="l" t="t" r="r" b="b"/>
              <a:pathLst>
                <a:path w="4540" h="145" extrusionOk="0">
                  <a:moveTo>
                    <a:pt x="1628" y="1"/>
                  </a:moveTo>
                  <a:cubicBezTo>
                    <a:pt x="690" y="1"/>
                    <a:pt x="1" y="21"/>
                    <a:pt x="1" y="50"/>
                  </a:cubicBezTo>
                  <a:cubicBezTo>
                    <a:pt x="1" y="84"/>
                    <a:pt x="1018" y="130"/>
                    <a:pt x="2264" y="141"/>
                  </a:cubicBezTo>
                  <a:cubicBezTo>
                    <a:pt x="2487" y="143"/>
                    <a:pt x="2702" y="144"/>
                    <a:pt x="2906" y="144"/>
                  </a:cubicBezTo>
                  <a:cubicBezTo>
                    <a:pt x="3850" y="144"/>
                    <a:pt x="4539" y="124"/>
                    <a:pt x="4539" y="95"/>
                  </a:cubicBezTo>
                  <a:cubicBezTo>
                    <a:pt x="4539" y="50"/>
                    <a:pt x="3522" y="15"/>
                    <a:pt x="2264" y="4"/>
                  </a:cubicBezTo>
                  <a:cubicBezTo>
                    <a:pt x="2044" y="2"/>
                    <a:pt x="1830" y="1"/>
                    <a:pt x="1628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3107;p44"/>
            <p:cNvSpPr/>
            <p:nvPr/>
          </p:nvSpPr>
          <p:spPr>
            <a:xfrm>
              <a:off x="6842002" y="2088150"/>
              <a:ext cx="885044" cy="807112"/>
            </a:xfrm>
            <a:custGeom>
              <a:avLst/>
              <a:gdLst/>
              <a:ahLst/>
              <a:cxnLst/>
              <a:rect l="l" t="t" r="r" b="b"/>
              <a:pathLst>
                <a:path w="25700" h="23437" extrusionOk="0">
                  <a:moveTo>
                    <a:pt x="9535" y="0"/>
                  </a:moveTo>
                  <a:lnTo>
                    <a:pt x="9535" y="1978"/>
                  </a:lnTo>
                  <a:cubicBezTo>
                    <a:pt x="8734" y="2035"/>
                    <a:pt x="7534" y="2241"/>
                    <a:pt x="6917" y="2458"/>
                  </a:cubicBezTo>
                  <a:cubicBezTo>
                    <a:pt x="4779" y="3224"/>
                    <a:pt x="3053" y="4413"/>
                    <a:pt x="2069" y="6974"/>
                  </a:cubicBezTo>
                  <a:lnTo>
                    <a:pt x="0" y="11558"/>
                  </a:lnTo>
                  <a:lnTo>
                    <a:pt x="5819" y="13090"/>
                  </a:lnTo>
                  <a:lnTo>
                    <a:pt x="6802" y="10941"/>
                  </a:lnTo>
                  <a:lnTo>
                    <a:pt x="6917" y="16565"/>
                  </a:lnTo>
                  <a:lnTo>
                    <a:pt x="6985" y="22659"/>
                  </a:lnTo>
                  <a:lnTo>
                    <a:pt x="20544" y="23436"/>
                  </a:lnTo>
                  <a:lnTo>
                    <a:pt x="20063" y="17297"/>
                  </a:lnTo>
                  <a:lnTo>
                    <a:pt x="19766" y="11009"/>
                  </a:lnTo>
                  <a:lnTo>
                    <a:pt x="23722" y="12153"/>
                  </a:lnTo>
                  <a:lnTo>
                    <a:pt x="25699" y="6059"/>
                  </a:lnTo>
                  <a:cubicBezTo>
                    <a:pt x="23607" y="5339"/>
                    <a:pt x="21458" y="4345"/>
                    <a:pt x="20772" y="3933"/>
                  </a:cubicBezTo>
                  <a:cubicBezTo>
                    <a:pt x="17617" y="2092"/>
                    <a:pt x="16017" y="1955"/>
                    <a:pt x="15056" y="1898"/>
                  </a:cubicBezTo>
                  <a:lnTo>
                    <a:pt x="14919" y="286"/>
                  </a:lnTo>
                  <a:lnTo>
                    <a:pt x="953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3108;p44"/>
            <p:cNvSpPr/>
            <p:nvPr/>
          </p:nvSpPr>
          <p:spPr>
            <a:xfrm>
              <a:off x="7623052" y="2283404"/>
              <a:ext cx="72870" cy="211067"/>
            </a:xfrm>
            <a:custGeom>
              <a:avLst/>
              <a:gdLst/>
              <a:ahLst/>
              <a:cxnLst/>
              <a:rect l="l" t="t" r="r" b="b"/>
              <a:pathLst>
                <a:path w="2116" h="6129" extrusionOk="0">
                  <a:moveTo>
                    <a:pt x="2115" y="1"/>
                  </a:moveTo>
                  <a:lnTo>
                    <a:pt x="2115" y="1"/>
                  </a:lnTo>
                  <a:cubicBezTo>
                    <a:pt x="2070" y="69"/>
                    <a:pt x="2024" y="149"/>
                    <a:pt x="2001" y="229"/>
                  </a:cubicBezTo>
                  <a:cubicBezTo>
                    <a:pt x="1944" y="389"/>
                    <a:pt x="1852" y="607"/>
                    <a:pt x="1761" y="881"/>
                  </a:cubicBezTo>
                  <a:cubicBezTo>
                    <a:pt x="1555" y="1441"/>
                    <a:pt x="1292" y="2218"/>
                    <a:pt x="1018" y="3053"/>
                  </a:cubicBezTo>
                  <a:cubicBezTo>
                    <a:pt x="755" y="3888"/>
                    <a:pt x="503" y="4631"/>
                    <a:pt x="309" y="5225"/>
                  </a:cubicBezTo>
                  <a:cubicBezTo>
                    <a:pt x="115" y="5785"/>
                    <a:pt x="0" y="6128"/>
                    <a:pt x="23" y="6128"/>
                  </a:cubicBezTo>
                  <a:cubicBezTo>
                    <a:pt x="69" y="6060"/>
                    <a:pt x="103" y="5980"/>
                    <a:pt x="138" y="5900"/>
                  </a:cubicBezTo>
                  <a:cubicBezTo>
                    <a:pt x="195" y="5751"/>
                    <a:pt x="286" y="5534"/>
                    <a:pt x="389" y="5259"/>
                  </a:cubicBezTo>
                  <a:cubicBezTo>
                    <a:pt x="595" y="4711"/>
                    <a:pt x="881" y="3933"/>
                    <a:pt x="1155" y="3099"/>
                  </a:cubicBezTo>
                  <a:cubicBezTo>
                    <a:pt x="1418" y="2264"/>
                    <a:pt x="1658" y="1510"/>
                    <a:pt x="1852" y="915"/>
                  </a:cubicBezTo>
                  <a:cubicBezTo>
                    <a:pt x="1955" y="618"/>
                    <a:pt x="2047" y="309"/>
                    <a:pt x="21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3109;p44"/>
            <p:cNvSpPr/>
            <p:nvPr/>
          </p:nvSpPr>
          <p:spPr>
            <a:xfrm>
              <a:off x="6851438" y="2455069"/>
              <a:ext cx="207520" cy="54893"/>
            </a:xfrm>
            <a:custGeom>
              <a:avLst/>
              <a:gdLst/>
              <a:ahLst/>
              <a:cxnLst/>
              <a:rect l="l" t="t" r="r" b="b"/>
              <a:pathLst>
                <a:path w="6026" h="1594" extrusionOk="0">
                  <a:moveTo>
                    <a:pt x="1" y="0"/>
                  </a:moveTo>
                  <a:cubicBezTo>
                    <a:pt x="69" y="46"/>
                    <a:pt x="149" y="80"/>
                    <a:pt x="229" y="114"/>
                  </a:cubicBezTo>
                  <a:cubicBezTo>
                    <a:pt x="366" y="172"/>
                    <a:pt x="584" y="252"/>
                    <a:pt x="847" y="354"/>
                  </a:cubicBezTo>
                  <a:cubicBezTo>
                    <a:pt x="1384" y="537"/>
                    <a:pt x="2127" y="777"/>
                    <a:pt x="2961" y="1006"/>
                  </a:cubicBezTo>
                  <a:cubicBezTo>
                    <a:pt x="3785" y="1223"/>
                    <a:pt x="4551" y="1383"/>
                    <a:pt x="5111" y="1475"/>
                  </a:cubicBezTo>
                  <a:cubicBezTo>
                    <a:pt x="5385" y="1521"/>
                    <a:pt x="5614" y="1555"/>
                    <a:pt x="5774" y="1578"/>
                  </a:cubicBezTo>
                  <a:cubicBezTo>
                    <a:pt x="5830" y="1586"/>
                    <a:pt x="5887" y="1594"/>
                    <a:pt x="5944" y="1594"/>
                  </a:cubicBezTo>
                  <a:cubicBezTo>
                    <a:pt x="5967" y="1594"/>
                    <a:pt x="5990" y="1592"/>
                    <a:pt x="6014" y="1589"/>
                  </a:cubicBezTo>
                  <a:cubicBezTo>
                    <a:pt x="6025" y="1566"/>
                    <a:pt x="5694" y="1498"/>
                    <a:pt x="5134" y="1383"/>
                  </a:cubicBezTo>
                  <a:cubicBezTo>
                    <a:pt x="4573" y="1258"/>
                    <a:pt x="3819" y="1086"/>
                    <a:pt x="2996" y="869"/>
                  </a:cubicBezTo>
                  <a:cubicBezTo>
                    <a:pt x="2161" y="652"/>
                    <a:pt x="1418" y="423"/>
                    <a:pt x="881" y="252"/>
                  </a:cubicBezTo>
                  <a:cubicBezTo>
                    <a:pt x="595" y="149"/>
                    <a:pt x="298" y="69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3110;p44"/>
            <p:cNvSpPr/>
            <p:nvPr/>
          </p:nvSpPr>
          <p:spPr>
            <a:xfrm>
              <a:off x="7272284" y="2168456"/>
              <a:ext cx="18149" cy="711823"/>
            </a:xfrm>
            <a:custGeom>
              <a:avLst/>
              <a:gdLst/>
              <a:ahLst/>
              <a:cxnLst/>
              <a:rect l="l" t="t" r="r" b="b"/>
              <a:pathLst>
                <a:path w="527" h="20670" extrusionOk="0">
                  <a:moveTo>
                    <a:pt x="35" y="0"/>
                  </a:moveTo>
                  <a:lnTo>
                    <a:pt x="35" y="0"/>
                  </a:lnTo>
                  <a:cubicBezTo>
                    <a:pt x="0" y="0"/>
                    <a:pt x="69" y="4630"/>
                    <a:pt x="183" y="10335"/>
                  </a:cubicBezTo>
                  <a:cubicBezTo>
                    <a:pt x="309" y="16051"/>
                    <a:pt x="446" y="20670"/>
                    <a:pt x="481" y="20670"/>
                  </a:cubicBezTo>
                  <a:cubicBezTo>
                    <a:pt x="526" y="20670"/>
                    <a:pt x="446" y="16040"/>
                    <a:pt x="332" y="10335"/>
                  </a:cubicBezTo>
                  <a:cubicBezTo>
                    <a:pt x="206" y="4630"/>
                    <a:pt x="69" y="0"/>
                    <a:pt x="3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3111;p44"/>
            <p:cNvSpPr/>
            <p:nvPr/>
          </p:nvSpPr>
          <p:spPr>
            <a:xfrm>
              <a:off x="7291982" y="2291531"/>
              <a:ext cx="23004" cy="21523"/>
            </a:xfrm>
            <a:custGeom>
              <a:avLst/>
              <a:gdLst/>
              <a:ahLst/>
              <a:cxnLst/>
              <a:rect l="l" t="t" r="r" b="b"/>
              <a:pathLst>
                <a:path w="668" h="625" extrusionOk="0">
                  <a:moveTo>
                    <a:pt x="337" y="0"/>
                  </a:moveTo>
                  <a:cubicBezTo>
                    <a:pt x="252" y="0"/>
                    <a:pt x="206" y="46"/>
                    <a:pt x="206" y="62"/>
                  </a:cubicBezTo>
                  <a:cubicBezTo>
                    <a:pt x="208" y="64"/>
                    <a:pt x="213" y="65"/>
                    <a:pt x="220" y="65"/>
                  </a:cubicBezTo>
                  <a:cubicBezTo>
                    <a:pt x="228" y="65"/>
                    <a:pt x="238" y="64"/>
                    <a:pt x="251" y="64"/>
                  </a:cubicBezTo>
                  <a:cubicBezTo>
                    <a:pt x="290" y="64"/>
                    <a:pt x="349" y="70"/>
                    <a:pt x="412" y="119"/>
                  </a:cubicBezTo>
                  <a:cubicBezTo>
                    <a:pt x="480" y="153"/>
                    <a:pt x="514" y="211"/>
                    <a:pt x="526" y="279"/>
                  </a:cubicBezTo>
                  <a:cubicBezTo>
                    <a:pt x="526" y="359"/>
                    <a:pt x="480" y="439"/>
                    <a:pt x="412" y="473"/>
                  </a:cubicBezTo>
                  <a:cubicBezTo>
                    <a:pt x="380" y="489"/>
                    <a:pt x="343" y="498"/>
                    <a:pt x="307" y="498"/>
                  </a:cubicBezTo>
                  <a:cubicBezTo>
                    <a:pt x="266" y="498"/>
                    <a:pt x="225" y="487"/>
                    <a:pt x="194" y="462"/>
                  </a:cubicBezTo>
                  <a:cubicBezTo>
                    <a:pt x="137" y="405"/>
                    <a:pt x="114" y="336"/>
                    <a:pt x="114" y="268"/>
                  </a:cubicBezTo>
                  <a:cubicBezTo>
                    <a:pt x="114" y="142"/>
                    <a:pt x="206" y="85"/>
                    <a:pt x="194" y="73"/>
                  </a:cubicBezTo>
                  <a:cubicBezTo>
                    <a:pt x="194" y="69"/>
                    <a:pt x="190" y="67"/>
                    <a:pt x="183" y="67"/>
                  </a:cubicBezTo>
                  <a:cubicBezTo>
                    <a:pt x="149" y="67"/>
                    <a:pt x="51" y="115"/>
                    <a:pt x="23" y="256"/>
                  </a:cubicBezTo>
                  <a:cubicBezTo>
                    <a:pt x="0" y="371"/>
                    <a:pt x="34" y="473"/>
                    <a:pt x="103" y="542"/>
                  </a:cubicBezTo>
                  <a:cubicBezTo>
                    <a:pt x="170" y="599"/>
                    <a:pt x="246" y="624"/>
                    <a:pt x="321" y="624"/>
                  </a:cubicBezTo>
                  <a:cubicBezTo>
                    <a:pt x="501" y="624"/>
                    <a:pt x="668" y="475"/>
                    <a:pt x="652" y="256"/>
                  </a:cubicBezTo>
                  <a:cubicBezTo>
                    <a:pt x="629" y="153"/>
                    <a:pt x="560" y="73"/>
                    <a:pt x="457" y="28"/>
                  </a:cubicBezTo>
                  <a:cubicBezTo>
                    <a:pt x="411" y="8"/>
                    <a:pt x="371" y="0"/>
                    <a:pt x="3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3112;p44"/>
            <p:cNvSpPr/>
            <p:nvPr/>
          </p:nvSpPr>
          <p:spPr>
            <a:xfrm>
              <a:off x="7301004" y="2485993"/>
              <a:ext cx="23039" cy="21868"/>
            </a:xfrm>
            <a:custGeom>
              <a:avLst/>
              <a:gdLst/>
              <a:ahLst/>
              <a:cxnLst/>
              <a:rect l="l" t="t" r="r" b="b"/>
              <a:pathLst>
                <a:path w="669" h="635" extrusionOk="0">
                  <a:moveTo>
                    <a:pt x="337" y="1"/>
                  </a:moveTo>
                  <a:cubicBezTo>
                    <a:pt x="253" y="1"/>
                    <a:pt x="207" y="46"/>
                    <a:pt x="207" y="62"/>
                  </a:cubicBezTo>
                  <a:cubicBezTo>
                    <a:pt x="210" y="69"/>
                    <a:pt x="219" y="70"/>
                    <a:pt x="232" y="70"/>
                  </a:cubicBezTo>
                  <a:cubicBezTo>
                    <a:pt x="240" y="70"/>
                    <a:pt x="250" y="69"/>
                    <a:pt x="262" y="69"/>
                  </a:cubicBezTo>
                  <a:cubicBezTo>
                    <a:pt x="300" y="69"/>
                    <a:pt x="355" y="74"/>
                    <a:pt x="413" y="119"/>
                  </a:cubicBezTo>
                  <a:cubicBezTo>
                    <a:pt x="481" y="154"/>
                    <a:pt x="515" y="211"/>
                    <a:pt x="527" y="280"/>
                  </a:cubicBezTo>
                  <a:cubicBezTo>
                    <a:pt x="527" y="407"/>
                    <a:pt x="419" y="497"/>
                    <a:pt x="308" y="497"/>
                  </a:cubicBezTo>
                  <a:cubicBezTo>
                    <a:pt x="270" y="497"/>
                    <a:pt x="231" y="486"/>
                    <a:pt x="195" y="462"/>
                  </a:cubicBezTo>
                  <a:cubicBezTo>
                    <a:pt x="138" y="417"/>
                    <a:pt x="115" y="348"/>
                    <a:pt x="115" y="280"/>
                  </a:cubicBezTo>
                  <a:cubicBezTo>
                    <a:pt x="115" y="142"/>
                    <a:pt x="195" y="85"/>
                    <a:pt x="184" y="74"/>
                  </a:cubicBezTo>
                  <a:cubicBezTo>
                    <a:pt x="184" y="70"/>
                    <a:pt x="180" y="68"/>
                    <a:pt x="173" y="68"/>
                  </a:cubicBezTo>
                  <a:cubicBezTo>
                    <a:pt x="143" y="68"/>
                    <a:pt x="52" y="117"/>
                    <a:pt x="24" y="268"/>
                  </a:cubicBezTo>
                  <a:cubicBezTo>
                    <a:pt x="1" y="371"/>
                    <a:pt x="35" y="474"/>
                    <a:pt x="104" y="554"/>
                  </a:cubicBezTo>
                  <a:cubicBezTo>
                    <a:pt x="169" y="610"/>
                    <a:pt x="244" y="634"/>
                    <a:pt x="317" y="634"/>
                  </a:cubicBezTo>
                  <a:cubicBezTo>
                    <a:pt x="499" y="634"/>
                    <a:pt x="669" y="480"/>
                    <a:pt x="653" y="268"/>
                  </a:cubicBezTo>
                  <a:cubicBezTo>
                    <a:pt x="630" y="165"/>
                    <a:pt x="561" y="74"/>
                    <a:pt x="458" y="28"/>
                  </a:cubicBezTo>
                  <a:cubicBezTo>
                    <a:pt x="412" y="8"/>
                    <a:pt x="372" y="1"/>
                    <a:pt x="3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3113;p44"/>
            <p:cNvSpPr/>
            <p:nvPr/>
          </p:nvSpPr>
          <p:spPr>
            <a:xfrm>
              <a:off x="7301004" y="2638753"/>
              <a:ext cx="23039" cy="21833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37" y="0"/>
                  </a:moveTo>
                  <a:cubicBezTo>
                    <a:pt x="253" y="0"/>
                    <a:pt x="207" y="46"/>
                    <a:pt x="207" y="62"/>
                  </a:cubicBezTo>
                  <a:cubicBezTo>
                    <a:pt x="218" y="85"/>
                    <a:pt x="310" y="51"/>
                    <a:pt x="413" y="119"/>
                  </a:cubicBezTo>
                  <a:cubicBezTo>
                    <a:pt x="481" y="153"/>
                    <a:pt x="515" y="211"/>
                    <a:pt x="527" y="279"/>
                  </a:cubicBezTo>
                  <a:cubicBezTo>
                    <a:pt x="527" y="413"/>
                    <a:pt x="423" y="498"/>
                    <a:pt x="313" y="498"/>
                  </a:cubicBezTo>
                  <a:cubicBezTo>
                    <a:pt x="273" y="498"/>
                    <a:pt x="232" y="487"/>
                    <a:pt x="195" y="462"/>
                  </a:cubicBezTo>
                  <a:cubicBezTo>
                    <a:pt x="138" y="416"/>
                    <a:pt x="115" y="348"/>
                    <a:pt x="115" y="279"/>
                  </a:cubicBezTo>
                  <a:cubicBezTo>
                    <a:pt x="115" y="142"/>
                    <a:pt x="195" y="85"/>
                    <a:pt x="184" y="73"/>
                  </a:cubicBezTo>
                  <a:cubicBezTo>
                    <a:pt x="184" y="69"/>
                    <a:pt x="180" y="67"/>
                    <a:pt x="173" y="67"/>
                  </a:cubicBezTo>
                  <a:cubicBezTo>
                    <a:pt x="143" y="67"/>
                    <a:pt x="52" y="117"/>
                    <a:pt x="24" y="268"/>
                  </a:cubicBezTo>
                  <a:cubicBezTo>
                    <a:pt x="1" y="371"/>
                    <a:pt x="35" y="474"/>
                    <a:pt x="104" y="554"/>
                  </a:cubicBezTo>
                  <a:cubicBezTo>
                    <a:pt x="169" y="609"/>
                    <a:pt x="244" y="634"/>
                    <a:pt x="317" y="634"/>
                  </a:cubicBezTo>
                  <a:cubicBezTo>
                    <a:pt x="499" y="634"/>
                    <a:pt x="669" y="480"/>
                    <a:pt x="653" y="268"/>
                  </a:cubicBezTo>
                  <a:cubicBezTo>
                    <a:pt x="630" y="165"/>
                    <a:pt x="561" y="73"/>
                    <a:pt x="458" y="28"/>
                  </a:cubicBezTo>
                  <a:cubicBezTo>
                    <a:pt x="412" y="8"/>
                    <a:pt x="372" y="0"/>
                    <a:pt x="3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3114;p44"/>
            <p:cNvSpPr/>
            <p:nvPr/>
          </p:nvSpPr>
          <p:spPr>
            <a:xfrm>
              <a:off x="7310061" y="2774191"/>
              <a:ext cx="23039" cy="21833"/>
            </a:xfrm>
            <a:custGeom>
              <a:avLst/>
              <a:gdLst/>
              <a:ahLst/>
              <a:cxnLst/>
              <a:rect l="l" t="t" r="r" b="b"/>
              <a:pathLst>
                <a:path w="669" h="634" extrusionOk="0">
                  <a:moveTo>
                    <a:pt x="337" y="0"/>
                  </a:moveTo>
                  <a:cubicBezTo>
                    <a:pt x="253" y="0"/>
                    <a:pt x="207" y="45"/>
                    <a:pt x="207" y="62"/>
                  </a:cubicBezTo>
                  <a:cubicBezTo>
                    <a:pt x="218" y="84"/>
                    <a:pt x="310" y="50"/>
                    <a:pt x="412" y="119"/>
                  </a:cubicBezTo>
                  <a:cubicBezTo>
                    <a:pt x="481" y="153"/>
                    <a:pt x="515" y="222"/>
                    <a:pt x="527" y="290"/>
                  </a:cubicBezTo>
                  <a:cubicBezTo>
                    <a:pt x="527" y="415"/>
                    <a:pt x="423" y="498"/>
                    <a:pt x="314" y="498"/>
                  </a:cubicBezTo>
                  <a:cubicBezTo>
                    <a:pt x="274" y="498"/>
                    <a:pt x="232" y="486"/>
                    <a:pt x="195" y="462"/>
                  </a:cubicBezTo>
                  <a:cubicBezTo>
                    <a:pt x="138" y="416"/>
                    <a:pt x="115" y="347"/>
                    <a:pt x="115" y="279"/>
                  </a:cubicBezTo>
                  <a:cubicBezTo>
                    <a:pt x="115" y="142"/>
                    <a:pt x="207" y="96"/>
                    <a:pt x="195" y="73"/>
                  </a:cubicBezTo>
                  <a:cubicBezTo>
                    <a:pt x="195" y="69"/>
                    <a:pt x="191" y="67"/>
                    <a:pt x="184" y="67"/>
                  </a:cubicBezTo>
                  <a:cubicBezTo>
                    <a:pt x="150" y="67"/>
                    <a:pt x="52" y="117"/>
                    <a:pt x="24" y="267"/>
                  </a:cubicBezTo>
                  <a:cubicBezTo>
                    <a:pt x="1" y="370"/>
                    <a:pt x="35" y="473"/>
                    <a:pt x="104" y="553"/>
                  </a:cubicBezTo>
                  <a:cubicBezTo>
                    <a:pt x="169" y="609"/>
                    <a:pt x="244" y="634"/>
                    <a:pt x="317" y="634"/>
                  </a:cubicBezTo>
                  <a:cubicBezTo>
                    <a:pt x="499" y="634"/>
                    <a:pt x="669" y="480"/>
                    <a:pt x="653" y="267"/>
                  </a:cubicBezTo>
                  <a:cubicBezTo>
                    <a:pt x="630" y="165"/>
                    <a:pt x="561" y="73"/>
                    <a:pt x="458" y="27"/>
                  </a:cubicBezTo>
                  <a:cubicBezTo>
                    <a:pt x="412" y="8"/>
                    <a:pt x="372" y="0"/>
                    <a:pt x="3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3115;p44"/>
            <p:cNvSpPr/>
            <p:nvPr/>
          </p:nvSpPr>
          <p:spPr>
            <a:xfrm>
              <a:off x="7400628" y="2156644"/>
              <a:ext cx="48075" cy="385459"/>
            </a:xfrm>
            <a:custGeom>
              <a:avLst/>
              <a:gdLst/>
              <a:ahLst/>
              <a:cxnLst/>
              <a:rect l="l" t="t" r="r" b="b"/>
              <a:pathLst>
                <a:path w="1396" h="11193" extrusionOk="0">
                  <a:moveTo>
                    <a:pt x="0" y="1"/>
                  </a:moveTo>
                  <a:lnTo>
                    <a:pt x="538" y="11193"/>
                  </a:lnTo>
                  <a:lnTo>
                    <a:pt x="1395" y="11193"/>
                  </a:lnTo>
                  <a:lnTo>
                    <a:pt x="858" y="2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3116;p44"/>
            <p:cNvSpPr/>
            <p:nvPr/>
          </p:nvSpPr>
          <p:spPr>
            <a:xfrm>
              <a:off x="7419912" y="2574322"/>
              <a:ext cx="57889" cy="318168"/>
            </a:xfrm>
            <a:custGeom>
              <a:avLst/>
              <a:gdLst/>
              <a:ahLst/>
              <a:cxnLst/>
              <a:rect l="l" t="t" r="r" b="b"/>
              <a:pathLst>
                <a:path w="1681" h="9239" extrusionOk="0">
                  <a:moveTo>
                    <a:pt x="0" y="1"/>
                  </a:moveTo>
                  <a:lnTo>
                    <a:pt x="846" y="9238"/>
                  </a:lnTo>
                  <a:cubicBezTo>
                    <a:pt x="846" y="9238"/>
                    <a:pt x="1681" y="9204"/>
                    <a:pt x="1658" y="9147"/>
                  </a:cubicBezTo>
                  <a:cubicBezTo>
                    <a:pt x="1635" y="9101"/>
                    <a:pt x="881" y="1"/>
                    <a:pt x="88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3117;p44"/>
            <p:cNvSpPr/>
            <p:nvPr/>
          </p:nvSpPr>
          <p:spPr>
            <a:xfrm>
              <a:off x="7419534" y="2539301"/>
              <a:ext cx="29547" cy="5166"/>
            </a:xfrm>
            <a:custGeom>
              <a:avLst/>
              <a:gdLst/>
              <a:ahLst/>
              <a:cxnLst/>
              <a:rect l="l" t="t" r="r" b="b"/>
              <a:pathLst>
                <a:path w="858" h="150" extrusionOk="0">
                  <a:moveTo>
                    <a:pt x="423" y="1"/>
                  </a:moveTo>
                  <a:cubicBezTo>
                    <a:pt x="183" y="12"/>
                    <a:pt x="0" y="46"/>
                    <a:pt x="0" y="81"/>
                  </a:cubicBezTo>
                  <a:cubicBezTo>
                    <a:pt x="0" y="115"/>
                    <a:pt x="183" y="149"/>
                    <a:pt x="423" y="149"/>
                  </a:cubicBezTo>
                  <a:cubicBezTo>
                    <a:pt x="663" y="138"/>
                    <a:pt x="857" y="103"/>
                    <a:pt x="857" y="69"/>
                  </a:cubicBezTo>
                  <a:cubicBezTo>
                    <a:pt x="857" y="35"/>
                    <a:pt x="663" y="1"/>
                    <a:pt x="42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3118;p44"/>
            <p:cNvSpPr/>
            <p:nvPr/>
          </p:nvSpPr>
          <p:spPr>
            <a:xfrm>
              <a:off x="7421083" y="2571085"/>
              <a:ext cx="27998" cy="4959"/>
            </a:xfrm>
            <a:custGeom>
              <a:avLst/>
              <a:gdLst/>
              <a:ahLst/>
              <a:cxnLst/>
              <a:rect l="l" t="t" r="r" b="b"/>
              <a:pathLst>
                <a:path w="813" h="144" extrusionOk="0">
                  <a:moveTo>
                    <a:pt x="517" y="1"/>
                  </a:moveTo>
                  <a:cubicBezTo>
                    <a:pt x="480" y="1"/>
                    <a:pt x="441" y="1"/>
                    <a:pt x="401" y="4"/>
                  </a:cubicBezTo>
                  <a:cubicBezTo>
                    <a:pt x="184" y="15"/>
                    <a:pt x="1" y="49"/>
                    <a:pt x="1" y="95"/>
                  </a:cubicBezTo>
                  <a:cubicBezTo>
                    <a:pt x="1" y="123"/>
                    <a:pt x="125" y="144"/>
                    <a:pt x="296" y="144"/>
                  </a:cubicBezTo>
                  <a:cubicBezTo>
                    <a:pt x="333" y="144"/>
                    <a:pt x="372" y="143"/>
                    <a:pt x="412" y="141"/>
                  </a:cubicBezTo>
                  <a:cubicBezTo>
                    <a:pt x="641" y="129"/>
                    <a:pt x="812" y="95"/>
                    <a:pt x="812" y="49"/>
                  </a:cubicBezTo>
                  <a:cubicBezTo>
                    <a:pt x="812" y="21"/>
                    <a:pt x="689" y="1"/>
                    <a:pt x="5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3119;p44"/>
            <p:cNvSpPr/>
            <p:nvPr/>
          </p:nvSpPr>
          <p:spPr>
            <a:xfrm>
              <a:off x="7427798" y="2539679"/>
              <a:ext cx="6715" cy="35092"/>
            </a:xfrm>
            <a:custGeom>
              <a:avLst/>
              <a:gdLst/>
              <a:ahLst/>
              <a:cxnLst/>
              <a:rect l="l" t="t" r="r" b="b"/>
              <a:pathLst>
                <a:path w="195" h="1019" extrusionOk="0">
                  <a:moveTo>
                    <a:pt x="46" y="1"/>
                  </a:moveTo>
                  <a:cubicBezTo>
                    <a:pt x="0" y="12"/>
                    <a:pt x="0" y="241"/>
                    <a:pt x="34" y="515"/>
                  </a:cubicBezTo>
                  <a:cubicBezTo>
                    <a:pt x="57" y="801"/>
                    <a:pt x="114" y="1018"/>
                    <a:pt x="160" y="1018"/>
                  </a:cubicBezTo>
                  <a:cubicBezTo>
                    <a:pt x="194" y="1018"/>
                    <a:pt x="194" y="790"/>
                    <a:pt x="172" y="504"/>
                  </a:cubicBezTo>
                  <a:cubicBezTo>
                    <a:pt x="137" y="230"/>
                    <a:pt x="80" y="1"/>
                    <a:pt x="4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3120;p44"/>
            <p:cNvSpPr/>
            <p:nvPr/>
          </p:nvSpPr>
          <p:spPr>
            <a:xfrm>
              <a:off x="7436442" y="2543226"/>
              <a:ext cx="6715" cy="31924"/>
            </a:xfrm>
            <a:custGeom>
              <a:avLst/>
              <a:gdLst/>
              <a:ahLst/>
              <a:cxnLst/>
              <a:rect l="l" t="t" r="r" b="b"/>
              <a:pathLst>
                <a:path w="195" h="927" extrusionOk="0">
                  <a:moveTo>
                    <a:pt x="46" y="1"/>
                  </a:moveTo>
                  <a:cubicBezTo>
                    <a:pt x="1" y="12"/>
                    <a:pt x="1" y="218"/>
                    <a:pt x="23" y="481"/>
                  </a:cubicBezTo>
                  <a:cubicBezTo>
                    <a:pt x="58" y="732"/>
                    <a:pt x="115" y="927"/>
                    <a:pt x="149" y="927"/>
                  </a:cubicBezTo>
                  <a:cubicBezTo>
                    <a:pt x="195" y="927"/>
                    <a:pt x="195" y="710"/>
                    <a:pt x="161" y="458"/>
                  </a:cubicBezTo>
                  <a:cubicBezTo>
                    <a:pt x="138" y="207"/>
                    <a:pt x="81" y="1"/>
                    <a:pt x="4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3121;p44"/>
            <p:cNvSpPr/>
            <p:nvPr/>
          </p:nvSpPr>
          <p:spPr>
            <a:xfrm>
              <a:off x="7127789" y="2574736"/>
              <a:ext cx="37227" cy="300605"/>
            </a:xfrm>
            <a:custGeom>
              <a:avLst/>
              <a:gdLst/>
              <a:ahLst/>
              <a:cxnLst/>
              <a:rect l="l" t="t" r="r" b="b"/>
              <a:pathLst>
                <a:path w="1081" h="8729" extrusionOk="0">
                  <a:moveTo>
                    <a:pt x="1" y="0"/>
                  </a:moveTo>
                  <a:lnTo>
                    <a:pt x="172" y="8666"/>
                  </a:lnTo>
                  <a:cubicBezTo>
                    <a:pt x="172" y="8666"/>
                    <a:pt x="740" y="8729"/>
                    <a:pt x="975" y="8729"/>
                  </a:cubicBezTo>
                  <a:cubicBezTo>
                    <a:pt x="1041" y="8729"/>
                    <a:pt x="1080" y="8724"/>
                    <a:pt x="1075" y="8712"/>
                  </a:cubicBezTo>
                  <a:cubicBezTo>
                    <a:pt x="1053" y="8666"/>
                    <a:pt x="870" y="0"/>
                    <a:pt x="8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3122;p44"/>
            <p:cNvSpPr/>
            <p:nvPr/>
          </p:nvSpPr>
          <p:spPr>
            <a:xfrm>
              <a:off x="7120730" y="2155473"/>
              <a:ext cx="33887" cy="386630"/>
            </a:xfrm>
            <a:custGeom>
              <a:avLst/>
              <a:gdLst/>
              <a:ahLst/>
              <a:cxnLst/>
              <a:rect l="l" t="t" r="r" b="b"/>
              <a:pathLst>
                <a:path w="984" h="11227" extrusionOk="0">
                  <a:moveTo>
                    <a:pt x="858" y="0"/>
                  </a:moveTo>
                  <a:lnTo>
                    <a:pt x="0" y="126"/>
                  </a:lnTo>
                  <a:lnTo>
                    <a:pt x="126" y="11227"/>
                  </a:lnTo>
                  <a:lnTo>
                    <a:pt x="983" y="11227"/>
                  </a:lnTo>
                  <a:lnTo>
                    <a:pt x="85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3123;p44"/>
            <p:cNvSpPr/>
            <p:nvPr/>
          </p:nvSpPr>
          <p:spPr>
            <a:xfrm>
              <a:off x="7125034" y="2540024"/>
              <a:ext cx="29169" cy="4821"/>
            </a:xfrm>
            <a:custGeom>
              <a:avLst/>
              <a:gdLst/>
              <a:ahLst/>
              <a:cxnLst/>
              <a:rect l="l" t="t" r="r" b="b"/>
              <a:pathLst>
                <a:path w="847" h="140" extrusionOk="0">
                  <a:moveTo>
                    <a:pt x="331" y="0"/>
                  </a:moveTo>
                  <a:cubicBezTo>
                    <a:pt x="138" y="0"/>
                    <a:pt x="1" y="30"/>
                    <a:pt x="1" y="60"/>
                  </a:cubicBezTo>
                  <a:cubicBezTo>
                    <a:pt x="1" y="94"/>
                    <a:pt x="172" y="140"/>
                    <a:pt x="412" y="140"/>
                  </a:cubicBezTo>
                  <a:cubicBezTo>
                    <a:pt x="652" y="140"/>
                    <a:pt x="847" y="117"/>
                    <a:pt x="847" y="82"/>
                  </a:cubicBezTo>
                  <a:cubicBezTo>
                    <a:pt x="847" y="48"/>
                    <a:pt x="664" y="2"/>
                    <a:pt x="424" y="2"/>
                  </a:cubicBezTo>
                  <a:cubicBezTo>
                    <a:pt x="392" y="1"/>
                    <a:pt x="361" y="0"/>
                    <a:pt x="33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3124;p44"/>
            <p:cNvSpPr/>
            <p:nvPr/>
          </p:nvSpPr>
          <p:spPr>
            <a:xfrm>
              <a:off x="7127410" y="2573909"/>
              <a:ext cx="31545" cy="4787"/>
            </a:xfrm>
            <a:custGeom>
              <a:avLst/>
              <a:gdLst/>
              <a:ahLst/>
              <a:cxnLst/>
              <a:rect l="l" t="t" r="r" b="b"/>
              <a:pathLst>
                <a:path w="916" h="139" extrusionOk="0">
                  <a:moveTo>
                    <a:pt x="691" y="0"/>
                  </a:moveTo>
                  <a:cubicBezTo>
                    <a:pt x="625" y="0"/>
                    <a:pt x="549" y="2"/>
                    <a:pt x="469" y="2"/>
                  </a:cubicBezTo>
                  <a:cubicBezTo>
                    <a:pt x="218" y="2"/>
                    <a:pt x="12" y="2"/>
                    <a:pt x="12" y="47"/>
                  </a:cubicBezTo>
                  <a:cubicBezTo>
                    <a:pt x="0" y="82"/>
                    <a:pt x="206" y="139"/>
                    <a:pt x="469" y="139"/>
                  </a:cubicBezTo>
                  <a:cubicBezTo>
                    <a:pt x="721" y="139"/>
                    <a:pt x="915" y="70"/>
                    <a:pt x="915" y="36"/>
                  </a:cubicBezTo>
                  <a:cubicBezTo>
                    <a:pt x="915" y="5"/>
                    <a:pt x="824" y="0"/>
                    <a:pt x="69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3125;p44"/>
            <p:cNvSpPr/>
            <p:nvPr/>
          </p:nvSpPr>
          <p:spPr>
            <a:xfrm>
              <a:off x="7134883" y="2544018"/>
              <a:ext cx="5958" cy="33887"/>
            </a:xfrm>
            <a:custGeom>
              <a:avLst/>
              <a:gdLst/>
              <a:ahLst/>
              <a:cxnLst/>
              <a:rect l="l" t="t" r="r" b="b"/>
              <a:pathLst>
                <a:path w="173" h="984" extrusionOk="0">
                  <a:moveTo>
                    <a:pt x="58" y="1"/>
                  </a:moveTo>
                  <a:cubicBezTo>
                    <a:pt x="12" y="12"/>
                    <a:pt x="1" y="229"/>
                    <a:pt x="12" y="492"/>
                  </a:cubicBezTo>
                  <a:cubicBezTo>
                    <a:pt x="35" y="767"/>
                    <a:pt x="81" y="984"/>
                    <a:pt x="115" y="984"/>
                  </a:cubicBezTo>
                  <a:cubicBezTo>
                    <a:pt x="161" y="984"/>
                    <a:pt x="172" y="755"/>
                    <a:pt x="149" y="492"/>
                  </a:cubicBezTo>
                  <a:cubicBezTo>
                    <a:pt x="138" y="218"/>
                    <a:pt x="92" y="1"/>
                    <a:pt x="5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3126;p44"/>
            <p:cNvSpPr/>
            <p:nvPr/>
          </p:nvSpPr>
          <p:spPr>
            <a:xfrm>
              <a:off x="7143561" y="2544018"/>
              <a:ext cx="5923" cy="33887"/>
            </a:xfrm>
            <a:custGeom>
              <a:avLst/>
              <a:gdLst/>
              <a:ahLst/>
              <a:cxnLst/>
              <a:rect l="l" t="t" r="r" b="b"/>
              <a:pathLst>
                <a:path w="172" h="984" extrusionOk="0">
                  <a:moveTo>
                    <a:pt x="57" y="1"/>
                  </a:moveTo>
                  <a:cubicBezTo>
                    <a:pt x="12" y="12"/>
                    <a:pt x="0" y="229"/>
                    <a:pt x="12" y="492"/>
                  </a:cubicBezTo>
                  <a:cubicBezTo>
                    <a:pt x="34" y="767"/>
                    <a:pt x="80" y="984"/>
                    <a:pt x="114" y="984"/>
                  </a:cubicBezTo>
                  <a:cubicBezTo>
                    <a:pt x="149" y="984"/>
                    <a:pt x="172" y="755"/>
                    <a:pt x="149" y="492"/>
                  </a:cubicBezTo>
                  <a:cubicBezTo>
                    <a:pt x="137" y="218"/>
                    <a:pt x="92" y="1"/>
                    <a:pt x="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3127;p44"/>
            <p:cNvSpPr/>
            <p:nvPr/>
          </p:nvSpPr>
          <p:spPr>
            <a:xfrm>
              <a:off x="7190016" y="2120762"/>
              <a:ext cx="158275" cy="68221"/>
            </a:xfrm>
            <a:custGeom>
              <a:avLst/>
              <a:gdLst/>
              <a:ahLst/>
              <a:cxnLst/>
              <a:rect l="l" t="t" r="r" b="b"/>
              <a:pathLst>
                <a:path w="4596" h="1981" extrusionOk="0">
                  <a:moveTo>
                    <a:pt x="4329" y="0"/>
                  </a:moveTo>
                  <a:cubicBezTo>
                    <a:pt x="3964" y="0"/>
                    <a:pt x="3139" y="463"/>
                    <a:pt x="2664" y="757"/>
                  </a:cubicBezTo>
                  <a:cubicBezTo>
                    <a:pt x="2652" y="688"/>
                    <a:pt x="2630" y="620"/>
                    <a:pt x="2595" y="551"/>
                  </a:cubicBezTo>
                  <a:lnTo>
                    <a:pt x="1852" y="551"/>
                  </a:lnTo>
                  <a:cubicBezTo>
                    <a:pt x="1852" y="551"/>
                    <a:pt x="1841" y="597"/>
                    <a:pt x="1829" y="654"/>
                  </a:cubicBezTo>
                  <a:cubicBezTo>
                    <a:pt x="1418" y="357"/>
                    <a:pt x="960" y="139"/>
                    <a:pt x="480" y="14"/>
                  </a:cubicBezTo>
                  <a:cubicBezTo>
                    <a:pt x="455" y="8"/>
                    <a:pt x="430" y="6"/>
                    <a:pt x="405" y="6"/>
                  </a:cubicBezTo>
                  <a:cubicBezTo>
                    <a:pt x="218" y="6"/>
                    <a:pt x="57" y="153"/>
                    <a:pt x="57" y="345"/>
                  </a:cubicBezTo>
                  <a:cubicBezTo>
                    <a:pt x="34" y="894"/>
                    <a:pt x="0" y="1866"/>
                    <a:pt x="160" y="1957"/>
                  </a:cubicBezTo>
                  <a:cubicBezTo>
                    <a:pt x="190" y="1973"/>
                    <a:pt x="228" y="1981"/>
                    <a:pt x="274" y="1981"/>
                  </a:cubicBezTo>
                  <a:cubicBezTo>
                    <a:pt x="617" y="1981"/>
                    <a:pt x="1368" y="1564"/>
                    <a:pt x="1852" y="1271"/>
                  </a:cubicBezTo>
                  <a:cubicBezTo>
                    <a:pt x="1875" y="1328"/>
                    <a:pt x="1898" y="1374"/>
                    <a:pt x="1921" y="1431"/>
                  </a:cubicBezTo>
                  <a:lnTo>
                    <a:pt x="2698" y="1385"/>
                  </a:lnTo>
                  <a:lnTo>
                    <a:pt x="2698" y="1260"/>
                  </a:lnTo>
                  <a:cubicBezTo>
                    <a:pt x="3121" y="1591"/>
                    <a:pt x="3601" y="1820"/>
                    <a:pt x="4127" y="1957"/>
                  </a:cubicBezTo>
                  <a:cubicBezTo>
                    <a:pt x="4152" y="1962"/>
                    <a:pt x="4177" y="1965"/>
                    <a:pt x="4202" y="1965"/>
                  </a:cubicBezTo>
                  <a:cubicBezTo>
                    <a:pt x="4389" y="1965"/>
                    <a:pt x="4550" y="1818"/>
                    <a:pt x="4550" y="1626"/>
                  </a:cubicBezTo>
                  <a:cubicBezTo>
                    <a:pt x="4573" y="1077"/>
                    <a:pt x="4596" y="105"/>
                    <a:pt x="4447" y="25"/>
                  </a:cubicBezTo>
                  <a:cubicBezTo>
                    <a:pt x="4417" y="8"/>
                    <a:pt x="4377" y="0"/>
                    <a:pt x="43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3128;p44"/>
            <p:cNvSpPr/>
            <p:nvPr/>
          </p:nvSpPr>
          <p:spPr>
            <a:xfrm>
              <a:off x="7278173" y="2139254"/>
              <a:ext cx="7886" cy="27274"/>
            </a:xfrm>
            <a:custGeom>
              <a:avLst/>
              <a:gdLst/>
              <a:ahLst/>
              <a:cxnLst/>
              <a:rect l="l" t="t" r="r" b="b"/>
              <a:pathLst>
                <a:path w="229" h="792" extrusionOk="0">
                  <a:moveTo>
                    <a:pt x="43" y="0"/>
                  </a:moveTo>
                  <a:cubicBezTo>
                    <a:pt x="40" y="0"/>
                    <a:pt x="37" y="1"/>
                    <a:pt x="35" y="3"/>
                  </a:cubicBezTo>
                  <a:cubicBezTo>
                    <a:pt x="1" y="14"/>
                    <a:pt x="47" y="185"/>
                    <a:pt x="70" y="391"/>
                  </a:cubicBezTo>
                  <a:cubicBezTo>
                    <a:pt x="81" y="597"/>
                    <a:pt x="58" y="780"/>
                    <a:pt x="104" y="791"/>
                  </a:cubicBezTo>
                  <a:cubicBezTo>
                    <a:pt x="104" y="792"/>
                    <a:pt x="105" y="792"/>
                    <a:pt x="106" y="792"/>
                  </a:cubicBezTo>
                  <a:cubicBezTo>
                    <a:pt x="133" y="792"/>
                    <a:pt x="229" y="613"/>
                    <a:pt x="207" y="380"/>
                  </a:cubicBezTo>
                  <a:cubicBezTo>
                    <a:pt x="185" y="155"/>
                    <a:pt x="84" y="0"/>
                    <a:pt x="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3129;p44"/>
            <p:cNvSpPr/>
            <p:nvPr/>
          </p:nvSpPr>
          <p:spPr>
            <a:xfrm>
              <a:off x="7283682" y="2142078"/>
              <a:ext cx="37468" cy="11468"/>
            </a:xfrm>
            <a:custGeom>
              <a:avLst/>
              <a:gdLst/>
              <a:ahLst/>
              <a:cxnLst/>
              <a:rect l="l" t="t" r="r" b="b"/>
              <a:pathLst>
                <a:path w="1088" h="333" extrusionOk="0">
                  <a:moveTo>
                    <a:pt x="1039" y="0"/>
                  </a:moveTo>
                  <a:cubicBezTo>
                    <a:pt x="951" y="0"/>
                    <a:pt x="756" y="42"/>
                    <a:pt x="527" y="103"/>
                  </a:cubicBezTo>
                  <a:cubicBezTo>
                    <a:pt x="241" y="183"/>
                    <a:pt x="1" y="286"/>
                    <a:pt x="24" y="321"/>
                  </a:cubicBezTo>
                  <a:cubicBezTo>
                    <a:pt x="26" y="329"/>
                    <a:pt x="41" y="332"/>
                    <a:pt x="66" y="332"/>
                  </a:cubicBezTo>
                  <a:cubicBezTo>
                    <a:pt x="148" y="332"/>
                    <a:pt x="344" y="291"/>
                    <a:pt x="573" y="229"/>
                  </a:cubicBezTo>
                  <a:cubicBezTo>
                    <a:pt x="858" y="161"/>
                    <a:pt x="1087" y="46"/>
                    <a:pt x="1087" y="12"/>
                  </a:cubicBezTo>
                  <a:cubicBezTo>
                    <a:pt x="1082" y="4"/>
                    <a:pt x="1065" y="0"/>
                    <a:pt x="10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3130;p44"/>
            <p:cNvSpPr/>
            <p:nvPr/>
          </p:nvSpPr>
          <p:spPr>
            <a:xfrm>
              <a:off x="7282512" y="2155026"/>
              <a:ext cx="40602" cy="9298"/>
            </a:xfrm>
            <a:custGeom>
              <a:avLst/>
              <a:gdLst/>
              <a:ahLst/>
              <a:cxnLst/>
              <a:rect l="l" t="t" r="r" b="b"/>
              <a:pathLst>
                <a:path w="1179" h="270" extrusionOk="0">
                  <a:moveTo>
                    <a:pt x="94" y="1"/>
                  </a:moveTo>
                  <a:cubicBezTo>
                    <a:pt x="35" y="1"/>
                    <a:pt x="1" y="8"/>
                    <a:pt x="1" y="25"/>
                  </a:cubicBezTo>
                  <a:cubicBezTo>
                    <a:pt x="1" y="59"/>
                    <a:pt x="252" y="139"/>
                    <a:pt x="572" y="208"/>
                  </a:cubicBezTo>
                  <a:cubicBezTo>
                    <a:pt x="790" y="246"/>
                    <a:pt x="981" y="269"/>
                    <a:pt x="1085" y="269"/>
                  </a:cubicBezTo>
                  <a:cubicBezTo>
                    <a:pt x="1134" y="269"/>
                    <a:pt x="1163" y="264"/>
                    <a:pt x="1167" y="253"/>
                  </a:cubicBezTo>
                  <a:cubicBezTo>
                    <a:pt x="1178" y="219"/>
                    <a:pt x="915" y="128"/>
                    <a:pt x="595" y="70"/>
                  </a:cubicBezTo>
                  <a:cubicBezTo>
                    <a:pt x="388" y="26"/>
                    <a:pt x="201" y="1"/>
                    <a:pt x="9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3131;p44"/>
            <p:cNvSpPr/>
            <p:nvPr/>
          </p:nvSpPr>
          <p:spPr>
            <a:xfrm>
              <a:off x="7249866" y="2142835"/>
              <a:ext cx="5923" cy="24072"/>
            </a:xfrm>
            <a:custGeom>
              <a:avLst/>
              <a:gdLst/>
              <a:ahLst/>
              <a:cxnLst/>
              <a:rect l="l" t="t" r="r" b="b"/>
              <a:pathLst>
                <a:path w="172" h="699" extrusionOk="0">
                  <a:moveTo>
                    <a:pt x="88" y="1"/>
                  </a:moveTo>
                  <a:cubicBezTo>
                    <a:pt x="53" y="1"/>
                    <a:pt x="0" y="157"/>
                    <a:pt x="11" y="356"/>
                  </a:cubicBezTo>
                  <a:cubicBezTo>
                    <a:pt x="23" y="550"/>
                    <a:pt x="103" y="699"/>
                    <a:pt x="137" y="699"/>
                  </a:cubicBezTo>
                  <a:cubicBezTo>
                    <a:pt x="171" y="687"/>
                    <a:pt x="160" y="527"/>
                    <a:pt x="148" y="344"/>
                  </a:cubicBezTo>
                  <a:cubicBezTo>
                    <a:pt x="137" y="161"/>
                    <a:pt x="126" y="1"/>
                    <a:pt x="91" y="1"/>
                  </a:cubicBezTo>
                  <a:cubicBezTo>
                    <a:pt x="90" y="1"/>
                    <a:pt x="89" y="1"/>
                    <a:pt x="8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3132;p44"/>
            <p:cNvSpPr/>
            <p:nvPr/>
          </p:nvSpPr>
          <p:spPr>
            <a:xfrm>
              <a:off x="7205753" y="2145762"/>
              <a:ext cx="46491" cy="7025"/>
            </a:xfrm>
            <a:custGeom>
              <a:avLst/>
              <a:gdLst/>
              <a:ahLst/>
              <a:cxnLst/>
              <a:rect l="l" t="t" r="r" b="b"/>
              <a:pathLst>
                <a:path w="1350" h="204" extrusionOk="0">
                  <a:moveTo>
                    <a:pt x="176" y="1"/>
                  </a:moveTo>
                  <a:cubicBezTo>
                    <a:pt x="67" y="1"/>
                    <a:pt x="0" y="9"/>
                    <a:pt x="0" y="31"/>
                  </a:cubicBezTo>
                  <a:cubicBezTo>
                    <a:pt x="0" y="65"/>
                    <a:pt x="298" y="134"/>
                    <a:pt x="663" y="168"/>
                  </a:cubicBezTo>
                  <a:cubicBezTo>
                    <a:pt x="866" y="192"/>
                    <a:pt x="1045" y="204"/>
                    <a:pt x="1169" y="204"/>
                  </a:cubicBezTo>
                  <a:cubicBezTo>
                    <a:pt x="1277" y="204"/>
                    <a:pt x="1344" y="195"/>
                    <a:pt x="1349" y="179"/>
                  </a:cubicBezTo>
                  <a:cubicBezTo>
                    <a:pt x="1349" y="145"/>
                    <a:pt x="1052" y="76"/>
                    <a:pt x="686" y="31"/>
                  </a:cubicBezTo>
                  <a:cubicBezTo>
                    <a:pt x="484" y="12"/>
                    <a:pt x="302" y="1"/>
                    <a:pt x="17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3133;p44"/>
            <p:cNvSpPr/>
            <p:nvPr/>
          </p:nvSpPr>
          <p:spPr>
            <a:xfrm>
              <a:off x="7215602" y="2153545"/>
              <a:ext cx="38604" cy="14257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063" y="1"/>
                  </a:moveTo>
                  <a:cubicBezTo>
                    <a:pt x="981" y="1"/>
                    <a:pt x="765" y="54"/>
                    <a:pt x="526" y="136"/>
                  </a:cubicBezTo>
                  <a:cubicBezTo>
                    <a:pt x="229" y="251"/>
                    <a:pt x="0" y="365"/>
                    <a:pt x="12" y="399"/>
                  </a:cubicBezTo>
                  <a:cubicBezTo>
                    <a:pt x="14" y="409"/>
                    <a:pt x="28" y="414"/>
                    <a:pt x="51" y="414"/>
                  </a:cubicBezTo>
                  <a:cubicBezTo>
                    <a:pt x="135" y="414"/>
                    <a:pt x="341" y="354"/>
                    <a:pt x="583" y="273"/>
                  </a:cubicBezTo>
                  <a:cubicBezTo>
                    <a:pt x="881" y="159"/>
                    <a:pt x="1121" y="45"/>
                    <a:pt x="1098" y="11"/>
                  </a:cubicBezTo>
                  <a:cubicBezTo>
                    <a:pt x="1095" y="4"/>
                    <a:pt x="1083" y="1"/>
                    <a:pt x="106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3134;p44"/>
            <p:cNvSpPr/>
            <p:nvPr/>
          </p:nvSpPr>
          <p:spPr>
            <a:xfrm>
              <a:off x="7083332" y="2866446"/>
              <a:ext cx="595665" cy="1605889"/>
            </a:xfrm>
            <a:custGeom>
              <a:avLst/>
              <a:gdLst/>
              <a:ahLst/>
              <a:cxnLst/>
              <a:rect l="l" t="t" r="r" b="b"/>
              <a:pathLst>
                <a:path w="17297" h="46632" extrusionOk="0">
                  <a:moveTo>
                    <a:pt x="0" y="1"/>
                  </a:moveTo>
                  <a:lnTo>
                    <a:pt x="663" y="46632"/>
                  </a:lnTo>
                  <a:lnTo>
                    <a:pt x="7294" y="46312"/>
                  </a:lnTo>
                  <a:lnTo>
                    <a:pt x="7625" y="10026"/>
                  </a:lnTo>
                  <a:lnTo>
                    <a:pt x="10369" y="46632"/>
                  </a:lnTo>
                  <a:lnTo>
                    <a:pt x="17297" y="46632"/>
                  </a:lnTo>
                  <a:lnTo>
                    <a:pt x="13547" y="82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3135;p44"/>
            <p:cNvSpPr/>
            <p:nvPr/>
          </p:nvSpPr>
          <p:spPr>
            <a:xfrm>
              <a:off x="7100653" y="4450207"/>
              <a:ext cx="239375" cy="54377"/>
            </a:xfrm>
            <a:custGeom>
              <a:avLst/>
              <a:gdLst/>
              <a:ahLst/>
              <a:cxnLst/>
              <a:rect l="l" t="t" r="r" b="b"/>
              <a:pathLst>
                <a:path w="6951" h="1579" extrusionOk="0">
                  <a:moveTo>
                    <a:pt x="6951" y="1"/>
                  </a:moveTo>
                  <a:lnTo>
                    <a:pt x="0" y="424"/>
                  </a:lnTo>
                  <a:lnTo>
                    <a:pt x="0" y="1578"/>
                  </a:lnTo>
                  <a:lnTo>
                    <a:pt x="6859" y="1407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3136;p44"/>
            <p:cNvSpPr/>
            <p:nvPr/>
          </p:nvSpPr>
          <p:spPr>
            <a:xfrm>
              <a:off x="7438405" y="4450207"/>
              <a:ext cx="243335" cy="54377"/>
            </a:xfrm>
            <a:custGeom>
              <a:avLst/>
              <a:gdLst/>
              <a:ahLst/>
              <a:cxnLst/>
              <a:rect l="l" t="t" r="r" b="b"/>
              <a:pathLst>
                <a:path w="7066" h="1579" extrusionOk="0">
                  <a:moveTo>
                    <a:pt x="6951" y="1"/>
                  </a:moveTo>
                  <a:lnTo>
                    <a:pt x="1" y="424"/>
                  </a:lnTo>
                  <a:lnTo>
                    <a:pt x="1" y="1578"/>
                  </a:lnTo>
                  <a:lnTo>
                    <a:pt x="7066" y="1316"/>
                  </a:lnTo>
                  <a:lnTo>
                    <a:pt x="695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3137;p44"/>
            <p:cNvSpPr/>
            <p:nvPr/>
          </p:nvSpPr>
          <p:spPr>
            <a:xfrm>
              <a:off x="7310061" y="2893616"/>
              <a:ext cx="21696" cy="170913"/>
            </a:xfrm>
            <a:custGeom>
              <a:avLst/>
              <a:gdLst/>
              <a:ahLst/>
              <a:cxnLst/>
              <a:rect l="l" t="t" r="r" b="b"/>
              <a:pathLst>
                <a:path w="630" h="4963" extrusionOk="0">
                  <a:moveTo>
                    <a:pt x="104" y="0"/>
                  </a:moveTo>
                  <a:cubicBezTo>
                    <a:pt x="92" y="263"/>
                    <a:pt x="104" y="515"/>
                    <a:pt x="138" y="778"/>
                  </a:cubicBezTo>
                  <a:cubicBezTo>
                    <a:pt x="172" y="1246"/>
                    <a:pt x="241" y="1910"/>
                    <a:pt x="310" y="2630"/>
                  </a:cubicBezTo>
                  <a:cubicBezTo>
                    <a:pt x="355" y="2996"/>
                    <a:pt x="390" y="3339"/>
                    <a:pt x="424" y="3647"/>
                  </a:cubicBezTo>
                  <a:cubicBezTo>
                    <a:pt x="458" y="3967"/>
                    <a:pt x="515" y="4242"/>
                    <a:pt x="470" y="4470"/>
                  </a:cubicBezTo>
                  <a:cubicBezTo>
                    <a:pt x="447" y="4642"/>
                    <a:pt x="344" y="4802"/>
                    <a:pt x="184" y="4893"/>
                  </a:cubicBezTo>
                  <a:cubicBezTo>
                    <a:pt x="127" y="4916"/>
                    <a:pt x="58" y="4939"/>
                    <a:pt x="1" y="4950"/>
                  </a:cubicBezTo>
                  <a:cubicBezTo>
                    <a:pt x="1" y="4950"/>
                    <a:pt x="30" y="4963"/>
                    <a:pt x="80" y="4963"/>
                  </a:cubicBezTo>
                  <a:cubicBezTo>
                    <a:pt x="113" y="4963"/>
                    <a:pt x="156" y="4957"/>
                    <a:pt x="207" y="4939"/>
                  </a:cubicBezTo>
                  <a:cubicBezTo>
                    <a:pt x="401" y="4859"/>
                    <a:pt x="538" y="4699"/>
                    <a:pt x="573" y="4493"/>
                  </a:cubicBezTo>
                  <a:cubicBezTo>
                    <a:pt x="630" y="4242"/>
                    <a:pt x="584" y="3956"/>
                    <a:pt x="550" y="3636"/>
                  </a:cubicBezTo>
                  <a:cubicBezTo>
                    <a:pt x="515" y="3327"/>
                    <a:pt x="481" y="2984"/>
                    <a:pt x="447" y="2618"/>
                  </a:cubicBezTo>
                  <a:cubicBezTo>
                    <a:pt x="378" y="1887"/>
                    <a:pt x="298" y="1235"/>
                    <a:pt x="230" y="766"/>
                  </a:cubicBezTo>
                  <a:cubicBezTo>
                    <a:pt x="172" y="286"/>
                    <a:pt x="127" y="0"/>
                    <a:pt x="104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3138;p44"/>
            <p:cNvSpPr/>
            <p:nvPr/>
          </p:nvSpPr>
          <p:spPr>
            <a:xfrm>
              <a:off x="7275039" y="2888485"/>
              <a:ext cx="24451" cy="32716"/>
            </a:xfrm>
            <a:custGeom>
              <a:avLst/>
              <a:gdLst/>
              <a:ahLst/>
              <a:cxnLst/>
              <a:rect l="l" t="t" r="r" b="b"/>
              <a:pathLst>
                <a:path w="710" h="950" extrusionOk="0">
                  <a:moveTo>
                    <a:pt x="286" y="1"/>
                  </a:moveTo>
                  <a:cubicBezTo>
                    <a:pt x="275" y="1"/>
                    <a:pt x="183" y="81"/>
                    <a:pt x="80" y="264"/>
                  </a:cubicBezTo>
                  <a:cubicBezTo>
                    <a:pt x="23" y="367"/>
                    <a:pt x="0" y="504"/>
                    <a:pt x="23" y="630"/>
                  </a:cubicBezTo>
                  <a:cubicBezTo>
                    <a:pt x="58" y="801"/>
                    <a:pt x="195" y="938"/>
                    <a:pt x="378" y="950"/>
                  </a:cubicBezTo>
                  <a:cubicBezTo>
                    <a:pt x="469" y="950"/>
                    <a:pt x="561" y="904"/>
                    <a:pt x="618" y="824"/>
                  </a:cubicBezTo>
                  <a:cubicBezTo>
                    <a:pt x="664" y="767"/>
                    <a:pt x="698" y="687"/>
                    <a:pt x="698" y="607"/>
                  </a:cubicBezTo>
                  <a:cubicBezTo>
                    <a:pt x="709" y="481"/>
                    <a:pt x="664" y="344"/>
                    <a:pt x="584" y="252"/>
                  </a:cubicBezTo>
                  <a:cubicBezTo>
                    <a:pt x="456" y="104"/>
                    <a:pt x="358" y="34"/>
                    <a:pt x="336" y="34"/>
                  </a:cubicBezTo>
                  <a:cubicBezTo>
                    <a:pt x="334" y="34"/>
                    <a:pt x="333" y="34"/>
                    <a:pt x="332" y="35"/>
                  </a:cubicBezTo>
                  <a:cubicBezTo>
                    <a:pt x="309" y="58"/>
                    <a:pt x="401" y="149"/>
                    <a:pt x="503" y="309"/>
                  </a:cubicBezTo>
                  <a:cubicBezTo>
                    <a:pt x="561" y="389"/>
                    <a:pt x="584" y="492"/>
                    <a:pt x="572" y="595"/>
                  </a:cubicBezTo>
                  <a:cubicBezTo>
                    <a:pt x="561" y="698"/>
                    <a:pt x="481" y="812"/>
                    <a:pt x="378" y="812"/>
                  </a:cubicBezTo>
                  <a:cubicBezTo>
                    <a:pt x="263" y="790"/>
                    <a:pt x="172" y="710"/>
                    <a:pt x="149" y="595"/>
                  </a:cubicBezTo>
                  <a:cubicBezTo>
                    <a:pt x="126" y="492"/>
                    <a:pt x="138" y="389"/>
                    <a:pt x="172" y="298"/>
                  </a:cubicBezTo>
                  <a:cubicBezTo>
                    <a:pt x="241" y="127"/>
                    <a:pt x="298" y="12"/>
                    <a:pt x="286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3139;p44"/>
            <p:cNvSpPr/>
            <p:nvPr/>
          </p:nvSpPr>
          <p:spPr>
            <a:xfrm>
              <a:off x="7214018" y="2968790"/>
              <a:ext cx="4752" cy="1489009"/>
            </a:xfrm>
            <a:custGeom>
              <a:avLst/>
              <a:gdLst/>
              <a:ahLst/>
              <a:cxnLst/>
              <a:rect l="l" t="t" r="r" b="b"/>
              <a:pathLst>
                <a:path w="138" h="43238" extrusionOk="0">
                  <a:moveTo>
                    <a:pt x="69" y="1"/>
                  </a:moveTo>
                  <a:cubicBezTo>
                    <a:pt x="35" y="1"/>
                    <a:pt x="1" y="9684"/>
                    <a:pt x="1" y="21619"/>
                  </a:cubicBezTo>
                  <a:cubicBezTo>
                    <a:pt x="1" y="33554"/>
                    <a:pt x="35" y="43237"/>
                    <a:pt x="81" y="43237"/>
                  </a:cubicBezTo>
                  <a:cubicBezTo>
                    <a:pt x="115" y="43237"/>
                    <a:pt x="138" y="33565"/>
                    <a:pt x="138" y="21619"/>
                  </a:cubicBezTo>
                  <a:cubicBezTo>
                    <a:pt x="138" y="9672"/>
                    <a:pt x="103" y="1"/>
                    <a:pt x="69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3140;p44"/>
            <p:cNvSpPr/>
            <p:nvPr/>
          </p:nvSpPr>
          <p:spPr>
            <a:xfrm>
              <a:off x="7469122" y="3019997"/>
              <a:ext cx="85853" cy="1446823"/>
            </a:xfrm>
            <a:custGeom>
              <a:avLst/>
              <a:gdLst/>
              <a:ahLst/>
              <a:cxnLst/>
              <a:rect l="l" t="t" r="r" b="b"/>
              <a:pathLst>
                <a:path w="2493" h="42013" extrusionOk="0">
                  <a:moveTo>
                    <a:pt x="12" y="0"/>
                  </a:moveTo>
                  <a:cubicBezTo>
                    <a:pt x="0" y="34"/>
                    <a:pt x="0" y="69"/>
                    <a:pt x="12" y="114"/>
                  </a:cubicBezTo>
                  <a:lnTo>
                    <a:pt x="12" y="434"/>
                  </a:lnTo>
                  <a:cubicBezTo>
                    <a:pt x="23" y="720"/>
                    <a:pt x="35" y="1132"/>
                    <a:pt x="46" y="1658"/>
                  </a:cubicBezTo>
                  <a:cubicBezTo>
                    <a:pt x="92" y="2721"/>
                    <a:pt x="138" y="4264"/>
                    <a:pt x="229" y="6162"/>
                  </a:cubicBezTo>
                  <a:cubicBezTo>
                    <a:pt x="401" y="9969"/>
                    <a:pt x="675" y="15228"/>
                    <a:pt x="1064" y="21024"/>
                  </a:cubicBezTo>
                  <a:cubicBezTo>
                    <a:pt x="1452" y="26820"/>
                    <a:pt x="1795" y="32056"/>
                    <a:pt x="2047" y="35863"/>
                  </a:cubicBezTo>
                  <a:cubicBezTo>
                    <a:pt x="2184" y="37760"/>
                    <a:pt x="2287" y="39292"/>
                    <a:pt x="2355" y="40367"/>
                  </a:cubicBezTo>
                  <a:cubicBezTo>
                    <a:pt x="2401" y="40893"/>
                    <a:pt x="2424" y="41304"/>
                    <a:pt x="2447" y="41590"/>
                  </a:cubicBezTo>
                  <a:cubicBezTo>
                    <a:pt x="2458" y="41727"/>
                    <a:pt x="2470" y="41830"/>
                    <a:pt x="2481" y="41910"/>
                  </a:cubicBezTo>
                  <a:cubicBezTo>
                    <a:pt x="2481" y="41944"/>
                    <a:pt x="2481" y="41979"/>
                    <a:pt x="2493" y="42013"/>
                  </a:cubicBezTo>
                  <a:cubicBezTo>
                    <a:pt x="2493" y="41979"/>
                    <a:pt x="2493" y="41944"/>
                    <a:pt x="2493" y="41899"/>
                  </a:cubicBezTo>
                  <a:cubicBezTo>
                    <a:pt x="2493" y="41819"/>
                    <a:pt x="2481" y="41716"/>
                    <a:pt x="2481" y="41579"/>
                  </a:cubicBezTo>
                  <a:cubicBezTo>
                    <a:pt x="2470" y="41293"/>
                    <a:pt x="2447" y="40881"/>
                    <a:pt x="2413" y="40355"/>
                  </a:cubicBezTo>
                  <a:cubicBezTo>
                    <a:pt x="2355" y="39292"/>
                    <a:pt x="2264" y="37749"/>
                    <a:pt x="2150" y="35863"/>
                  </a:cubicBezTo>
                  <a:cubicBezTo>
                    <a:pt x="1910" y="32056"/>
                    <a:pt x="1567" y="26808"/>
                    <a:pt x="1201" y="21012"/>
                  </a:cubicBezTo>
                  <a:cubicBezTo>
                    <a:pt x="835" y="15216"/>
                    <a:pt x="526" y="9957"/>
                    <a:pt x="332" y="6162"/>
                  </a:cubicBezTo>
                  <a:cubicBezTo>
                    <a:pt x="241" y="4264"/>
                    <a:pt x="161" y="2721"/>
                    <a:pt x="103" y="1658"/>
                  </a:cubicBezTo>
                  <a:cubicBezTo>
                    <a:pt x="81" y="1132"/>
                    <a:pt x="58" y="720"/>
                    <a:pt x="46" y="434"/>
                  </a:cubicBezTo>
                  <a:cubicBezTo>
                    <a:pt x="35" y="297"/>
                    <a:pt x="23" y="194"/>
                    <a:pt x="23" y="114"/>
                  </a:cubicBezTo>
                  <a:cubicBezTo>
                    <a:pt x="23" y="69"/>
                    <a:pt x="12" y="34"/>
                    <a:pt x="1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7" name="Google Shape;2875;p44"/>
          <p:cNvGrpSpPr/>
          <p:nvPr/>
        </p:nvGrpSpPr>
        <p:grpSpPr>
          <a:xfrm>
            <a:off x="4824392" y="283954"/>
            <a:ext cx="3899643" cy="1518373"/>
            <a:chOff x="635850" y="549425"/>
            <a:chExt cx="3899643" cy="1518373"/>
          </a:xfrm>
        </p:grpSpPr>
        <p:sp>
          <p:nvSpPr>
            <p:cNvPr id="248" name="Google Shape;2876;p44"/>
            <p:cNvSpPr/>
            <p:nvPr/>
          </p:nvSpPr>
          <p:spPr>
            <a:xfrm>
              <a:off x="635850" y="677325"/>
              <a:ext cx="3742062" cy="1390473"/>
            </a:xfrm>
            <a:custGeom>
              <a:avLst/>
              <a:gdLst/>
              <a:ahLst/>
              <a:cxnLst/>
              <a:rect l="l" t="t" r="r" b="b"/>
              <a:pathLst>
                <a:path w="69455" h="46508" extrusionOk="0">
                  <a:moveTo>
                    <a:pt x="0" y="1"/>
                  </a:moveTo>
                  <a:lnTo>
                    <a:pt x="0" y="46508"/>
                  </a:lnTo>
                  <a:lnTo>
                    <a:pt x="69455" y="46508"/>
                  </a:lnTo>
                  <a:lnTo>
                    <a:pt x="69455" y="42224"/>
                  </a:lnTo>
                  <a:lnTo>
                    <a:pt x="4628" y="1"/>
                  </a:lnTo>
                  <a:close/>
                </a:path>
              </a:pathLst>
            </a:custGeom>
            <a:solidFill>
              <a:srgbClr val="A4C1FF">
                <a:alpha val="385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877;p44"/>
            <p:cNvSpPr/>
            <p:nvPr/>
          </p:nvSpPr>
          <p:spPr>
            <a:xfrm>
              <a:off x="722475" y="549425"/>
              <a:ext cx="3800400" cy="1390500"/>
            </a:xfrm>
            <a:prstGeom prst="rect">
              <a:avLst/>
            </a:prstGeom>
            <a:solidFill>
              <a:schemeClr val="accent2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878;p44"/>
            <p:cNvSpPr/>
            <p:nvPr/>
          </p:nvSpPr>
          <p:spPr>
            <a:xfrm>
              <a:off x="4013226" y="633825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879;p44"/>
            <p:cNvSpPr/>
            <p:nvPr/>
          </p:nvSpPr>
          <p:spPr>
            <a:xfrm>
              <a:off x="4143751" y="633825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52" name="Google Shape;2880;p44"/>
            <p:cNvCxnSpPr/>
            <p:nvPr/>
          </p:nvCxnSpPr>
          <p:spPr>
            <a:xfrm>
              <a:off x="722493" y="808936"/>
              <a:ext cx="3813000" cy="0"/>
            </a:xfrm>
            <a:prstGeom prst="straightConnector1">
              <a:avLst/>
            </a:prstGeom>
            <a:noFill/>
            <a:ln w="9525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53" name="Google Shape;2881;p44"/>
            <p:cNvSpPr/>
            <p:nvPr/>
          </p:nvSpPr>
          <p:spPr>
            <a:xfrm>
              <a:off x="4274271" y="633825"/>
              <a:ext cx="91200" cy="87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6" name="Text Placeholder 1"/>
          <p:cNvSpPr txBox="1">
            <a:spLocks/>
          </p:cNvSpPr>
          <p:nvPr/>
        </p:nvSpPr>
        <p:spPr>
          <a:xfrm>
            <a:off x="4911017" y="613679"/>
            <a:ext cx="3800400" cy="34923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fa-IR" altLang="ko-KR" sz="6000" b="1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متشکرم</a:t>
            </a:r>
            <a:endParaRPr lang="fa-IR" altLang="ko-KR" sz="6000" b="1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4651182" y="1915560"/>
            <a:ext cx="4178239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" algn="just" rtl="1">
              <a:lnSpc>
                <a:spcPct val="200000"/>
              </a:lnSpc>
              <a:buClr>
                <a:schemeClr val="accent6">
                  <a:lumMod val="75000"/>
                </a:schemeClr>
              </a:buClr>
              <a:defRPr/>
            </a:pPr>
            <a:r>
              <a:rPr lang="fa-IR" sz="16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از اساتید </a:t>
            </a:r>
            <a:r>
              <a:rPr lang="fa-IR" sz="1600" dirty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راهنما،‌ مشاور و کلیه سرورانی که در انجام </a:t>
            </a:r>
            <a:r>
              <a:rPr lang="fa-IR" sz="16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مراحل مختف </a:t>
            </a:r>
            <a:r>
              <a:rPr lang="fa-IR" sz="1600" dirty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تحقیق بنده را راهنمایی و مساعدت می نمایند.</a:t>
            </a:r>
          </a:p>
          <a:p>
            <a:pPr marL="45720" algn="just" rtl="1">
              <a:lnSpc>
                <a:spcPct val="150000"/>
              </a:lnSpc>
              <a:buClr>
                <a:schemeClr val="accent6">
                  <a:lumMod val="75000"/>
                </a:schemeClr>
              </a:buClr>
              <a:defRPr/>
            </a:pPr>
            <a:endParaRPr lang="fa-IR" dirty="0">
              <a:solidFill>
                <a:schemeClr val="accent2">
                  <a:lumMod val="75000"/>
                  <a:lumOff val="25000"/>
                </a:schemeClr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45720" algn="just" rtl="1">
              <a:lnSpc>
                <a:spcPct val="150000"/>
              </a:lnSpc>
              <a:buClr>
                <a:schemeClr val="accent6">
                  <a:lumMod val="75000"/>
                </a:schemeClr>
              </a:buClr>
              <a:defRPr/>
            </a:pPr>
            <a:endParaRPr lang="fa-IR" dirty="0">
              <a:solidFill>
                <a:schemeClr val="accent2">
                  <a:lumMod val="75000"/>
                  <a:lumOff val="25000"/>
                </a:schemeClr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45720" algn="just" rtl="1">
              <a:lnSpc>
                <a:spcPct val="150000"/>
              </a:lnSpc>
              <a:buClr>
                <a:schemeClr val="accent6">
                  <a:lumMod val="75000"/>
                </a:schemeClr>
              </a:buClr>
              <a:defRPr/>
            </a:pPr>
            <a:endParaRPr lang="fa-IR" dirty="0">
              <a:solidFill>
                <a:schemeClr val="accent2">
                  <a:lumMod val="75000"/>
                  <a:lumOff val="25000"/>
                </a:schemeClr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45720" algn="just" rtl="1">
              <a:lnSpc>
                <a:spcPct val="150000"/>
              </a:lnSpc>
              <a:buClr>
                <a:schemeClr val="accent6">
                  <a:lumMod val="75000"/>
                </a:schemeClr>
              </a:buClr>
              <a:defRPr/>
            </a:pPr>
            <a:r>
              <a:rPr lang="fa-IR" sz="1200" dirty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خدایا چنان کن سرانجام </a:t>
            </a:r>
            <a:r>
              <a:rPr lang="fa-IR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کار            </a:t>
            </a:r>
            <a:r>
              <a:rPr lang="fa-IR" sz="1200" dirty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تو خشنود باشی </a:t>
            </a:r>
            <a:r>
              <a:rPr lang="fa-IR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و</a:t>
            </a:r>
            <a:r>
              <a:rPr lang="en-US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 </a:t>
            </a:r>
            <a:r>
              <a:rPr lang="fa-IR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ما</a:t>
            </a:r>
            <a:r>
              <a:rPr lang="en-US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 </a:t>
            </a:r>
            <a:r>
              <a:rPr lang="fa-IR" sz="1200" dirty="0" smtClean="0">
                <a:solidFill>
                  <a:schemeClr val="accent2">
                    <a:lumMod val="75000"/>
                    <a:lumOff val="25000"/>
                  </a:schemeClr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رستگار </a:t>
            </a:r>
            <a:endParaRPr lang="fa-IR" sz="1200" dirty="0">
              <a:solidFill>
                <a:schemeClr val="accent2">
                  <a:lumMod val="75000"/>
                  <a:lumOff val="25000"/>
                </a:schemeClr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45720" algn="just" rtl="1">
              <a:lnSpc>
                <a:spcPct val="150000"/>
              </a:lnSpc>
              <a:buClr>
                <a:schemeClr val="accent6">
                  <a:lumMod val="75000"/>
                </a:schemeClr>
              </a:buClr>
              <a:defRPr/>
            </a:pPr>
            <a:endParaRPr lang="fa-IR" dirty="0">
              <a:solidFill>
                <a:schemeClr val="accent2">
                  <a:lumMod val="75000"/>
                  <a:lumOff val="25000"/>
                </a:schemeClr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54" name="Picture 25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582801"/>
            <a:ext cx="696430" cy="5606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15092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" dur="500"/>
                                        <p:tgtEl>
                                          <p:spTgt spid="25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750"/>
                                        <p:tgtEl>
                                          <p:spTgt spid="2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750" fill="hold"/>
                                        <p:tgtEl>
                                          <p:spTgt spid="2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6" grpId="0" build="p"/>
      <p:bldP spid="27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6" name="Google Shape;3146;p45"/>
          <p:cNvGrpSpPr/>
          <p:nvPr/>
        </p:nvGrpSpPr>
        <p:grpSpPr>
          <a:xfrm>
            <a:off x="5666225" y="1217775"/>
            <a:ext cx="2056925" cy="1532825"/>
            <a:chOff x="5321975" y="829725"/>
            <a:chExt cx="2056925" cy="1532825"/>
          </a:xfrm>
        </p:grpSpPr>
        <p:sp>
          <p:nvSpPr>
            <p:cNvPr id="3147" name="Google Shape;3147;p45"/>
            <p:cNvSpPr/>
            <p:nvPr/>
          </p:nvSpPr>
          <p:spPr>
            <a:xfrm>
              <a:off x="5321975" y="2176800"/>
              <a:ext cx="2056925" cy="950"/>
            </a:xfrm>
            <a:custGeom>
              <a:avLst/>
              <a:gdLst/>
              <a:ahLst/>
              <a:cxnLst/>
              <a:rect l="l" t="t" r="r" b="b"/>
              <a:pathLst>
                <a:path w="82277" h="38" extrusionOk="0">
                  <a:moveTo>
                    <a:pt x="1" y="0"/>
                  </a:moveTo>
                  <a:lnTo>
                    <a:pt x="1" y="37"/>
                  </a:lnTo>
                  <a:lnTo>
                    <a:pt x="82276" y="37"/>
                  </a:lnTo>
                  <a:lnTo>
                    <a:pt x="82276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45"/>
            <p:cNvSpPr/>
            <p:nvPr/>
          </p:nvSpPr>
          <p:spPr>
            <a:xfrm>
              <a:off x="5537875" y="2243075"/>
              <a:ext cx="136275" cy="950"/>
            </a:xfrm>
            <a:custGeom>
              <a:avLst/>
              <a:gdLst/>
              <a:ahLst/>
              <a:cxnLst/>
              <a:rect l="l" t="t" r="r" b="b"/>
              <a:pathLst>
                <a:path w="5451" h="38" extrusionOk="0">
                  <a:moveTo>
                    <a:pt x="0" y="1"/>
                  </a:moveTo>
                  <a:lnTo>
                    <a:pt x="0" y="38"/>
                  </a:lnTo>
                  <a:lnTo>
                    <a:pt x="5450" y="38"/>
                  </a:lnTo>
                  <a:lnTo>
                    <a:pt x="545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45"/>
            <p:cNvSpPr/>
            <p:nvPr/>
          </p:nvSpPr>
          <p:spPr>
            <a:xfrm>
              <a:off x="6026025" y="2254125"/>
              <a:ext cx="35700" cy="1175"/>
            </a:xfrm>
            <a:custGeom>
              <a:avLst/>
              <a:gdLst/>
              <a:ahLst/>
              <a:cxnLst/>
              <a:rect l="l" t="t" r="r" b="b"/>
              <a:pathLst>
                <a:path w="1428" h="47" extrusionOk="0">
                  <a:moveTo>
                    <a:pt x="1" y="1"/>
                  </a:moveTo>
                  <a:lnTo>
                    <a:pt x="1" y="47"/>
                  </a:lnTo>
                  <a:lnTo>
                    <a:pt x="1427" y="47"/>
                  </a:lnTo>
                  <a:lnTo>
                    <a:pt x="142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45"/>
            <p:cNvSpPr/>
            <p:nvPr/>
          </p:nvSpPr>
          <p:spPr>
            <a:xfrm>
              <a:off x="5678275" y="2204875"/>
              <a:ext cx="104500" cy="950"/>
            </a:xfrm>
            <a:custGeom>
              <a:avLst/>
              <a:gdLst/>
              <a:ahLst/>
              <a:cxnLst/>
              <a:rect l="l" t="t" r="r" b="b"/>
              <a:pathLst>
                <a:path w="4180" h="38" extrusionOk="0">
                  <a:moveTo>
                    <a:pt x="0" y="1"/>
                  </a:moveTo>
                  <a:lnTo>
                    <a:pt x="0" y="37"/>
                  </a:lnTo>
                  <a:lnTo>
                    <a:pt x="4180" y="37"/>
                  </a:lnTo>
                  <a:lnTo>
                    <a:pt x="418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45"/>
            <p:cNvSpPr/>
            <p:nvPr/>
          </p:nvSpPr>
          <p:spPr>
            <a:xfrm>
              <a:off x="7058025" y="2211775"/>
              <a:ext cx="114875" cy="950"/>
            </a:xfrm>
            <a:custGeom>
              <a:avLst/>
              <a:gdLst/>
              <a:ahLst/>
              <a:cxnLst/>
              <a:rect l="l" t="t" r="r" b="b"/>
              <a:pathLst>
                <a:path w="4595" h="38" extrusionOk="0">
                  <a:moveTo>
                    <a:pt x="1" y="1"/>
                  </a:moveTo>
                  <a:lnTo>
                    <a:pt x="1" y="38"/>
                  </a:lnTo>
                  <a:lnTo>
                    <a:pt x="4595" y="38"/>
                  </a:lnTo>
                  <a:lnTo>
                    <a:pt x="459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45"/>
            <p:cNvSpPr/>
            <p:nvPr/>
          </p:nvSpPr>
          <p:spPr>
            <a:xfrm>
              <a:off x="6932375" y="2211775"/>
              <a:ext cx="89100" cy="950"/>
            </a:xfrm>
            <a:custGeom>
              <a:avLst/>
              <a:gdLst/>
              <a:ahLst/>
              <a:cxnLst/>
              <a:rect l="l" t="t" r="r" b="b"/>
              <a:pathLst>
                <a:path w="3564" h="38" extrusionOk="0">
                  <a:moveTo>
                    <a:pt x="0" y="1"/>
                  </a:moveTo>
                  <a:lnTo>
                    <a:pt x="0" y="38"/>
                  </a:lnTo>
                  <a:lnTo>
                    <a:pt x="3563" y="38"/>
                  </a:lnTo>
                  <a:lnTo>
                    <a:pt x="356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45"/>
            <p:cNvSpPr/>
            <p:nvPr/>
          </p:nvSpPr>
          <p:spPr>
            <a:xfrm>
              <a:off x="6462400" y="2229050"/>
              <a:ext cx="211775" cy="1175"/>
            </a:xfrm>
            <a:custGeom>
              <a:avLst/>
              <a:gdLst/>
              <a:ahLst/>
              <a:cxnLst/>
              <a:rect l="l" t="t" r="r" b="b"/>
              <a:pathLst>
                <a:path w="8471" h="47" extrusionOk="0">
                  <a:moveTo>
                    <a:pt x="0" y="0"/>
                  </a:moveTo>
                  <a:lnTo>
                    <a:pt x="0" y="46"/>
                  </a:lnTo>
                  <a:lnTo>
                    <a:pt x="8470" y="46"/>
                  </a:lnTo>
                  <a:lnTo>
                    <a:pt x="8470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45"/>
            <p:cNvSpPr/>
            <p:nvPr/>
          </p:nvSpPr>
          <p:spPr>
            <a:xfrm>
              <a:off x="5479175" y="829725"/>
              <a:ext cx="841475" cy="1163675"/>
            </a:xfrm>
            <a:custGeom>
              <a:avLst/>
              <a:gdLst/>
              <a:ahLst/>
              <a:cxnLst/>
              <a:rect l="l" t="t" r="r" b="b"/>
              <a:pathLst>
                <a:path w="33659" h="46547" extrusionOk="0">
                  <a:moveTo>
                    <a:pt x="32719" y="46"/>
                  </a:moveTo>
                  <a:cubicBezTo>
                    <a:pt x="33207" y="46"/>
                    <a:pt x="33612" y="442"/>
                    <a:pt x="33612" y="939"/>
                  </a:cubicBezTo>
                  <a:lnTo>
                    <a:pt x="33612" y="45607"/>
                  </a:lnTo>
                  <a:cubicBezTo>
                    <a:pt x="33612" y="46104"/>
                    <a:pt x="33207" y="46500"/>
                    <a:pt x="32719" y="46500"/>
                  </a:cubicBezTo>
                  <a:lnTo>
                    <a:pt x="940" y="46500"/>
                  </a:lnTo>
                  <a:cubicBezTo>
                    <a:pt x="443" y="46500"/>
                    <a:pt x="47" y="46104"/>
                    <a:pt x="47" y="45607"/>
                  </a:cubicBezTo>
                  <a:lnTo>
                    <a:pt x="47" y="939"/>
                  </a:lnTo>
                  <a:cubicBezTo>
                    <a:pt x="47" y="442"/>
                    <a:pt x="443" y="46"/>
                    <a:pt x="940" y="46"/>
                  </a:cubicBezTo>
                  <a:close/>
                  <a:moveTo>
                    <a:pt x="940" y="0"/>
                  </a:moveTo>
                  <a:cubicBezTo>
                    <a:pt x="424" y="0"/>
                    <a:pt x="1" y="423"/>
                    <a:pt x="1" y="939"/>
                  </a:cubicBezTo>
                  <a:lnTo>
                    <a:pt x="1" y="45607"/>
                  </a:lnTo>
                  <a:cubicBezTo>
                    <a:pt x="1" y="46123"/>
                    <a:pt x="424" y="46546"/>
                    <a:pt x="940" y="46546"/>
                  </a:cubicBezTo>
                  <a:lnTo>
                    <a:pt x="32719" y="46546"/>
                  </a:lnTo>
                  <a:cubicBezTo>
                    <a:pt x="33235" y="46546"/>
                    <a:pt x="33658" y="46123"/>
                    <a:pt x="33658" y="45607"/>
                  </a:cubicBezTo>
                  <a:lnTo>
                    <a:pt x="33658" y="939"/>
                  </a:lnTo>
                  <a:cubicBezTo>
                    <a:pt x="33658" y="423"/>
                    <a:pt x="33235" y="0"/>
                    <a:pt x="3271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45"/>
            <p:cNvSpPr/>
            <p:nvPr/>
          </p:nvSpPr>
          <p:spPr>
            <a:xfrm>
              <a:off x="6368950" y="829725"/>
              <a:ext cx="841475" cy="1163675"/>
            </a:xfrm>
            <a:custGeom>
              <a:avLst/>
              <a:gdLst/>
              <a:ahLst/>
              <a:cxnLst/>
              <a:rect l="l" t="t" r="r" b="b"/>
              <a:pathLst>
                <a:path w="33659" h="46547" extrusionOk="0">
                  <a:moveTo>
                    <a:pt x="32736" y="46"/>
                  </a:moveTo>
                  <a:cubicBezTo>
                    <a:pt x="33225" y="46"/>
                    <a:pt x="33612" y="447"/>
                    <a:pt x="33622" y="939"/>
                  </a:cubicBezTo>
                  <a:lnTo>
                    <a:pt x="33622" y="45607"/>
                  </a:lnTo>
                  <a:cubicBezTo>
                    <a:pt x="33612" y="46104"/>
                    <a:pt x="33217" y="46500"/>
                    <a:pt x="32719" y="46500"/>
                  </a:cubicBezTo>
                  <a:lnTo>
                    <a:pt x="940" y="46500"/>
                  </a:lnTo>
                  <a:cubicBezTo>
                    <a:pt x="443" y="46500"/>
                    <a:pt x="47" y="46104"/>
                    <a:pt x="47" y="45607"/>
                  </a:cubicBezTo>
                  <a:lnTo>
                    <a:pt x="47" y="939"/>
                  </a:lnTo>
                  <a:cubicBezTo>
                    <a:pt x="47" y="442"/>
                    <a:pt x="443" y="46"/>
                    <a:pt x="940" y="46"/>
                  </a:cubicBezTo>
                  <a:lnTo>
                    <a:pt x="32719" y="46"/>
                  </a:lnTo>
                  <a:cubicBezTo>
                    <a:pt x="32725" y="46"/>
                    <a:pt x="32730" y="46"/>
                    <a:pt x="32736" y="46"/>
                  </a:cubicBezTo>
                  <a:close/>
                  <a:moveTo>
                    <a:pt x="940" y="0"/>
                  </a:moveTo>
                  <a:cubicBezTo>
                    <a:pt x="424" y="0"/>
                    <a:pt x="1" y="423"/>
                    <a:pt x="1" y="939"/>
                  </a:cubicBezTo>
                  <a:lnTo>
                    <a:pt x="1" y="45607"/>
                  </a:lnTo>
                  <a:cubicBezTo>
                    <a:pt x="1" y="46123"/>
                    <a:pt x="424" y="46546"/>
                    <a:pt x="940" y="46546"/>
                  </a:cubicBezTo>
                  <a:lnTo>
                    <a:pt x="32719" y="46546"/>
                  </a:lnTo>
                  <a:cubicBezTo>
                    <a:pt x="33235" y="46546"/>
                    <a:pt x="33658" y="46123"/>
                    <a:pt x="33658" y="45607"/>
                  </a:cubicBezTo>
                  <a:lnTo>
                    <a:pt x="33658" y="939"/>
                  </a:lnTo>
                  <a:cubicBezTo>
                    <a:pt x="33658" y="423"/>
                    <a:pt x="33235" y="0"/>
                    <a:pt x="3271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45"/>
            <p:cNvSpPr/>
            <p:nvPr/>
          </p:nvSpPr>
          <p:spPr>
            <a:xfrm>
              <a:off x="6770125" y="1012450"/>
              <a:ext cx="369400" cy="369425"/>
            </a:xfrm>
            <a:custGeom>
              <a:avLst/>
              <a:gdLst/>
              <a:ahLst/>
              <a:cxnLst/>
              <a:rect l="l" t="t" r="r" b="b"/>
              <a:pathLst>
                <a:path w="14776" h="14777" extrusionOk="0">
                  <a:moveTo>
                    <a:pt x="0" y="1"/>
                  </a:moveTo>
                  <a:lnTo>
                    <a:pt x="0" y="14776"/>
                  </a:lnTo>
                  <a:lnTo>
                    <a:pt x="14776" y="14776"/>
                  </a:lnTo>
                  <a:lnTo>
                    <a:pt x="14776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45"/>
            <p:cNvSpPr/>
            <p:nvPr/>
          </p:nvSpPr>
          <p:spPr>
            <a:xfrm>
              <a:off x="6760675" y="1012450"/>
              <a:ext cx="9475" cy="369425"/>
            </a:xfrm>
            <a:custGeom>
              <a:avLst/>
              <a:gdLst/>
              <a:ahLst/>
              <a:cxnLst/>
              <a:rect l="l" t="t" r="r" b="b"/>
              <a:pathLst>
                <a:path w="379" h="14777" extrusionOk="0">
                  <a:moveTo>
                    <a:pt x="1" y="1"/>
                  </a:moveTo>
                  <a:lnTo>
                    <a:pt x="1" y="14776"/>
                  </a:lnTo>
                  <a:lnTo>
                    <a:pt x="378" y="14776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45"/>
            <p:cNvSpPr/>
            <p:nvPr/>
          </p:nvSpPr>
          <p:spPr>
            <a:xfrm>
              <a:off x="6804175" y="1046525"/>
              <a:ext cx="301300" cy="301275"/>
            </a:xfrm>
            <a:custGeom>
              <a:avLst/>
              <a:gdLst/>
              <a:ahLst/>
              <a:cxnLst/>
              <a:rect l="l" t="t" r="r" b="b"/>
              <a:pathLst>
                <a:path w="12052" h="12051" extrusionOk="0">
                  <a:moveTo>
                    <a:pt x="1" y="0"/>
                  </a:moveTo>
                  <a:lnTo>
                    <a:pt x="1" y="12051"/>
                  </a:lnTo>
                  <a:lnTo>
                    <a:pt x="12051" y="12051"/>
                  </a:lnTo>
                  <a:lnTo>
                    <a:pt x="12051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45"/>
            <p:cNvSpPr/>
            <p:nvPr/>
          </p:nvSpPr>
          <p:spPr>
            <a:xfrm>
              <a:off x="7102675" y="1046525"/>
              <a:ext cx="2800" cy="301275"/>
            </a:xfrm>
            <a:custGeom>
              <a:avLst/>
              <a:gdLst/>
              <a:ahLst/>
              <a:cxnLst/>
              <a:rect l="l" t="t" r="r" b="b"/>
              <a:pathLst>
                <a:path w="112" h="12051" extrusionOk="0">
                  <a:moveTo>
                    <a:pt x="1" y="0"/>
                  </a:moveTo>
                  <a:lnTo>
                    <a:pt x="1" y="12051"/>
                  </a:lnTo>
                  <a:lnTo>
                    <a:pt x="111" y="1205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45"/>
            <p:cNvSpPr/>
            <p:nvPr/>
          </p:nvSpPr>
          <p:spPr>
            <a:xfrm>
              <a:off x="6855725" y="1081175"/>
              <a:ext cx="198200" cy="231975"/>
            </a:xfrm>
            <a:custGeom>
              <a:avLst/>
              <a:gdLst/>
              <a:ahLst/>
              <a:cxnLst/>
              <a:rect l="l" t="t" r="r" b="b"/>
              <a:pathLst>
                <a:path w="7928" h="9279" extrusionOk="0">
                  <a:moveTo>
                    <a:pt x="4645" y="1"/>
                  </a:moveTo>
                  <a:cubicBezTo>
                    <a:pt x="4045" y="1"/>
                    <a:pt x="3440" y="116"/>
                    <a:pt x="2864" y="354"/>
                  </a:cubicBezTo>
                  <a:cubicBezTo>
                    <a:pt x="1133" y="1072"/>
                    <a:pt x="1" y="2757"/>
                    <a:pt x="1" y="4635"/>
                  </a:cubicBezTo>
                  <a:cubicBezTo>
                    <a:pt x="1" y="6513"/>
                    <a:pt x="1133" y="8207"/>
                    <a:pt x="2864" y="8925"/>
                  </a:cubicBezTo>
                  <a:cubicBezTo>
                    <a:pt x="3440" y="9163"/>
                    <a:pt x="4045" y="9279"/>
                    <a:pt x="4645" y="9279"/>
                  </a:cubicBezTo>
                  <a:cubicBezTo>
                    <a:pt x="5854" y="9279"/>
                    <a:pt x="7041" y="8808"/>
                    <a:pt x="7927" y="7922"/>
                  </a:cubicBezTo>
                  <a:lnTo>
                    <a:pt x="3969" y="4635"/>
                  </a:lnTo>
                  <a:lnTo>
                    <a:pt x="7927" y="1358"/>
                  </a:lnTo>
                  <a:cubicBezTo>
                    <a:pt x="7041" y="471"/>
                    <a:pt x="5854" y="1"/>
                    <a:pt x="4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45"/>
            <p:cNvSpPr/>
            <p:nvPr/>
          </p:nvSpPr>
          <p:spPr>
            <a:xfrm>
              <a:off x="6942275" y="1131225"/>
              <a:ext cx="25100" cy="25100"/>
            </a:xfrm>
            <a:custGeom>
              <a:avLst/>
              <a:gdLst/>
              <a:ahLst/>
              <a:cxnLst/>
              <a:rect l="l" t="t" r="r" b="b"/>
              <a:pathLst>
                <a:path w="1004" h="1004" extrusionOk="0">
                  <a:moveTo>
                    <a:pt x="497" y="0"/>
                  </a:moveTo>
                  <a:cubicBezTo>
                    <a:pt x="221" y="0"/>
                    <a:pt x="0" y="221"/>
                    <a:pt x="0" y="506"/>
                  </a:cubicBezTo>
                  <a:cubicBezTo>
                    <a:pt x="0" y="783"/>
                    <a:pt x="221" y="1003"/>
                    <a:pt x="497" y="1003"/>
                  </a:cubicBezTo>
                  <a:cubicBezTo>
                    <a:pt x="783" y="1003"/>
                    <a:pt x="1004" y="783"/>
                    <a:pt x="1004" y="506"/>
                  </a:cubicBezTo>
                  <a:cubicBezTo>
                    <a:pt x="1004" y="221"/>
                    <a:pt x="783" y="0"/>
                    <a:pt x="49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45"/>
            <p:cNvSpPr/>
            <p:nvPr/>
          </p:nvSpPr>
          <p:spPr>
            <a:xfrm>
              <a:off x="5644200" y="1196125"/>
              <a:ext cx="634100" cy="30850"/>
            </a:xfrm>
            <a:custGeom>
              <a:avLst/>
              <a:gdLst/>
              <a:ahLst/>
              <a:cxnLst/>
              <a:rect l="l" t="t" r="r" b="b"/>
              <a:pathLst>
                <a:path w="25364" h="1234" extrusionOk="0">
                  <a:moveTo>
                    <a:pt x="0" y="0"/>
                  </a:moveTo>
                  <a:lnTo>
                    <a:pt x="0" y="1234"/>
                  </a:lnTo>
                  <a:lnTo>
                    <a:pt x="25363" y="1234"/>
                  </a:lnTo>
                  <a:lnTo>
                    <a:pt x="25363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45"/>
            <p:cNvSpPr/>
            <p:nvPr/>
          </p:nvSpPr>
          <p:spPr>
            <a:xfrm>
              <a:off x="5552600" y="1196125"/>
              <a:ext cx="91625" cy="30625"/>
            </a:xfrm>
            <a:custGeom>
              <a:avLst/>
              <a:gdLst/>
              <a:ahLst/>
              <a:cxnLst/>
              <a:rect l="l" t="t" r="r" b="b"/>
              <a:pathLst>
                <a:path w="3665" h="1225" extrusionOk="0">
                  <a:moveTo>
                    <a:pt x="0" y="0"/>
                  </a:moveTo>
                  <a:lnTo>
                    <a:pt x="0" y="1225"/>
                  </a:lnTo>
                  <a:lnTo>
                    <a:pt x="3664" y="1225"/>
                  </a:lnTo>
                  <a:lnTo>
                    <a:pt x="3664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45"/>
            <p:cNvSpPr/>
            <p:nvPr/>
          </p:nvSpPr>
          <p:spPr>
            <a:xfrm>
              <a:off x="5675050" y="1226950"/>
              <a:ext cx="40050" cy="44000"/>
            </a:xfrm>
            <a:custGeom>
              <a:avLst/>
              <a:gdLst/>
              <a:ahLst/>
              <a:cxnLst/>
              <a:rect l="l" t="t" r="r" b="b"/>
              <a:pathLst>
                <a:path w="1602" h="1760" extrusionOk="0">
                  <a:moveTo>
                    <a:pt x="0" y="1"/>
                  </a:moveTo>
                  <a:lnTo>
                    <a:pt x="0" y="1759"/>
                  </a:lnTo>
                  <a:lnTo>
                    <a:pt x="433" y="1759"/>
                  </a:lnTo>
                  <a:lnTo>
                    <a:pt x="1602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45"/>
            <p:cNvSpPr/>
            <p:nvPr/>
          </p:nvSpPr>
          <p:spPr>
            <a:xfrm>
              <a:off x="5669275" y="1226725"/>
              <a:ext cx="5800" cy="44225"/>
            </a:xfrm>
            <a:custGeom>
              <a:avLst/>
              <a:gdLst/>
              <a:ahLst/>
              <a:cxnLst/>
              <a:rect l="l" t="t" r="r" b="b"/>
              <a:pathLst>
                <a:path w="232" h="1769" extrusionOk="0">
                  <a:moveTo>
                    <a:pt x="1" y="1"/>
                  </a:moveTo>
                  <a:lnTo>
                    <a:pt x="1" y="1768"/>
                  </a:lnTo>
                  <a:lnTo>
                    <a:pt x="231" y="1768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45"/>
            <p:cNvSpPr/>
            <p:nvPr/>
          </p:nvSpPr>
          <p:spPr>
            <a:xfrm>
              <a:off x="6116250" y="1226950"/>
              <a:ext cx="40075" cy="44000"/>
            </a:xfrm>
            <a:custGeom>
              <a:avLst/>
              <a:gdLst/>
              <a:ahLst/>
              <a:cxnLst/>
              <a:rect l="l" t="t" r="r" b="b"/>
              <a:pathLst>
                <a:path w="1603" h="1760" extrusionOk="0">
                  <a:moveTo>
                    <a:pt x="0" y="1"/>
                  </a:moveTo>
                  <a:lnTo>
                    <a:pt x="0" y="1759"/>
                  </a:lnTo>
                  <a:lnTo>
                    <a:pt x="433" y="1759"/>
                  </a:lnTo>
                  <a:lnTo>
                    <a:pt x="1602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45"/>
            <p:cNvSpPr/>
            <p:nvPr/>
          </p:nvSpPr>
          <p:spPr>
            <a:xfrm>
              <a:off x="6110500" y="1226725"/>
              <a:ext cx="5775" cy="44225"/>
            </a:xfrm>
            <a:custGeom>
              <a:avLst/>
              <a:gdLst/>
              <a:ahLst/>
              <a:cxnLst/>
              <a:rect l="l" t="t" r="r" b="b"/>
              <a:pathLst>
                <a:path w="231" h="1769" extrusionOk="0">
                  <a:moveTo>
                    <a:pt x="0" y="1"/>
                  </a:moveTo>
                  <a:lnTo>
                    <a:pt x="0" y="1768"/>
                  </a:lnTo>
                  <a:lnTo>
                    <a:pt x="230" y="1768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45"/>
            <p:cNvSpPr/>
            <p:nvPr/>
          </p:nvSpPr>
          <p:spPr>
            <a:xfrm>
              <a:off x="5675500" y="1053200"/>
              <a:ext cx="51350" cy="142950"/>
            </a:xfrm>
            <a:custGeom>
              <a:avLst/>
              <a:gdLst/>
              <a:ahLst/>
              <a:cxnLst/>
              <a:rect l="l" t="t" r="r" b="b"/>
              <a:pathLst>
                <a:path w="2054" h="5718" extrusionOk="0">
                  <a:moveTo>
                    <a:pt x="1" y="0"/>
                  </a:moveTo>
                  <a:lnTo>
                    <a:pt x="1" y="5717"/>
                  </a:lnTo>
                  <a:lnTo>
                    <a:pt x="2054" y="5717"/>
                  </a:lnTo>
                  <a:lnTo>
                    <a:pt x="2054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45"/>
            <p:cNvSpPr/>
            <p:nvPr/>
          </p:nvSpPr>
          <p:spPr>
            <a:xfrm>
              <a:off x="5672275" y="1000475"/>
              <a:ext cx="319950" cy="195675"/>
            </a:xfrm>
            <a:custGeom>
              <a:avLst/>
              <a:gdLst/>
              <a:ahLst/>
              <a:cxnLst/>
              <a:rect l="l" t="t" r="r" b="b"/>
              <a:pathLst>
                <a:path w="12798" h="7827" extrusionOk="0">
                  <a:moveTo>
                    <a:pt x="1" y="1"/>
                  </a:moveTo>
                  <a:lnTo>
                    <a:pt x="1078" y="7826"/>
                  </a:lnTo>
                  <a:lnTo>
                    <a:pt x="12797" y="7826"/>
                  </a:lnTo>
                  <a:lnTo>
                    <a:pt x="1172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45"/>
            <p:cNvSpPr/>
            <p:nvPr/>
          </p:nvSpPr>
          <p:spPr>
            <a:xfrm>
              <a:off x="5686550" y="1012675"/>
              <a:ext cx="291400" cy="171050"/>
            </a:xfrm>
            <a:custGeom>
              <a:avLst/>
              <a:gdLst/>
              <a:ahLst/>
              <a:cxnLst/>
              <a:rect l="l" t="t" r="r" b="b"/>
              <a:pathLst>
                <a:path w="11656" h="6842" extrusionOk="0">
                  <a:moveTo>
                    <a:pt x="0" y="1"/>
                  </a:moveTo>
                  <a:lnTo>
                    <a:pt x="939" y="6841"/>
                  </a:lnTo>
                  <a:lnTo>
                    <a:pt x="11655" y="6841"/>
                  </a:lnTo>
                  <a:lnTo>
                    <a:pt x="10716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45"/>
            <p:cNvSpPr/>
            <p:nvPr/>
          </p:nvSpPr>
          <p:spPr>
            <a:xfrm>
              <a:off x="5664675" y="1000475"/>
              <a:ext cx="34550" cy="195675"/>
            </a:xfrm>
            <a:custGeom>
              <a:avLst/>
              <a:gdLst/>
              <a:ahLst/>
              <a:cxnLst/>
              <a:rect l="l" t="t" r="r" b="b"/>
              <a:pathLst>
                <a:path w="1382" h="7827" extrusionOk="0">
                  <a:moveTo>
                    <a:pt x="1" y="1"/>
                  </a:moveTo>
                  <a:lnTo>
                    <a:pt x="1069" y="7826"/>
                  </a:lnTo>
                  <a:lnTo>
                    <a:pt x="1382" y="7826"/>
                  </a:lnTo>
                  <a:lnTo>
                    <a:pt x="305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45"/>
            <p:cNvSpPr/>
            <p:nvPr/>
          </p:nvSpPr>
          <p:spPr>
            <a:xfrm>
              <a:off x="6080575" y="978625"/>
              <a:ext cx="27875" cy="217525"/>
            </a:xfrm>
            <a:custGeom>
              <a:avLst/>
              <a:gdLst/>
              <a:ahLst/>
              <a:cxnLst/>
              <a:rect l="l" t="t" r="r" b="b"/>
              <a:pathLst>
                <a:path w="1115" h="8701" extrusionOk="0">
                  <a:moveTo>
                    <a:pt x="0" y="0"/>
                  </a:moveTo>
                  <a:lnTo>
                    <a:pt x="0" y="8700"/>
                  </a:lnTo>
                  <a:lnTo>
                    <a:pt x="1114" y="8700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45"/>
            <p:cNvSpPr/>
            <p:nvPr/>
          </p:nvSpPr>
          <p:spPr>
            <a:xfrm>
              <a:off x="6094600" y="1021650"/>
              <a:ext cx="57350" cy="9475"/>
            </a:xfrm>
            <a:custGeom>
              <a:avLst/>
              <a:gdLst/>
              <a:ahLst/>
              <a:cxnLst/>
              <a:rect l="l" t="t" r="r" b="b"/>
              <a:pathLst>
                <a:path w="2294" h="379" extrusionOk="0">
                  <a:moveTo>
                    <a:pt x="1" y="1"/>
                  </a:moveTo>
                  <a:lnTo>
                    <a:pt x="1" y="378"/>
                  </a:lnTo>
                  <a:lnTo>
                    <a:pt x="2293" y="378"/>
                  </a:lnTo>
                  <a:lnTo>
                    <a:pt x="229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45"/>
            <p:cNvSpPr/>
            <p:nvPr/>
          </p:nvSpPr>
          <p:spPr>
            <a:xfrm>
              <a:off x="6055725" y="1093000"/>
              <a:ext cx="77575" cy="85650"/>
            </a:xfrm>
            <a:custGeom>
              <a:avLst/>
              <a:gdLst/>
              <a:ahLst/>
              <a:cxnLst/>
              <a:rect l="l" t="t" r="r" b="b"/>
              <a:pathLst>
                <a:path w="3103" h="3426" extrusionOk="0">
                  <a:moveTo>
                    <a:pt x="921" y="1"/>
                  </a:moveTo>
                  <a:cubicBezTo>
                    <a:pt x="405" y="1"/>
                    <a:pt x="0" y="415"/>
                    <a:pt x="0" y="921"/>
                  </a:cubicBezTo>
                  <a:lnTo>
                    <a:pt x="0" y="2505"/>
                  </a:lnTo>
                  <a:cubicBezTo>
                    <a:pt x="0" y="3011"/>
                    <a:pt x="405" y="3425"/>
                    <a:pt x="921" y="3425"/>
                  </a:cubicBezTo>
                  <a:lnTo>
                    <a:pt x="2191" y="3425"/>
                  </a:lnTo>
                  <a:cubicBezTo>
                    <a:pt x="2698" y="3425"/>
                    <a:pt x="3103" y="3011"/>
                    <a:pt x="3103" y="2505"/>
                  </a:cubicBezTo>
                  <a:lnTo>
                    <a:pt x="3103" y="921"/>
                  </a:lnTo>
                  <a:cubicBezTo>
                    <a:pt x="3103" y="415"/>
                    <a:pt x="2698" y="1"/>
                    <a:pt x="219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45"/>
            <p:cNvSpPr/>
            <p:nvPr/>
          </p:nvSpPr>
          <p:spPr>
            <a:xfrm>
              <a:off x="6045350" y="1098750"/>
              <a:ext cx="67475" cy="74150"/>
            </a:xfrm>
            <a:custGeom>
              <a:avLst/>
              <a:gdLst/>
              <a:ahLst/>
              <a:cxnLst/>
              <a:rect l="l" t="t" r="r" b="b"/>
              <a:pathLst>
                <a:path w="2699" h="2966" extrusionOk="0">
                  <a:moveTo>
                    <a:pt x="1345" y="1"/>
                  </a:moveTo>
                  <a:cubicBezTo>
                    <a:pt x="608" y="1"/>
                    <a:pt x="1" y="599"/>
                    <a:pt x="1" y="1345"/>
                  </a:cubicBezTo>
                  <a:lnTo>
                    <a:pt x="1" y="1621"/>
                  </a:lnTo>
                  <a:cubicBezTo>
                    <a:pt x="1" y="2358"/>
                    <a:pt x="608" y="2965"/>
                    <a:pt x="1345" y="2965"/>
                  </a:cubicBezTo>
                  <a:cubicBezTo>
                    <a:pt x="2091" y="2965"/>
                    <a:pt x="2698" y="2358"/>
                    <a:pt x="2698" y="1621"/>
                  </a:cubicBezTo>
                  <a:lnTo>
                    <a:pt x="2698" y="1345"/>
                  </a:lnTo>
                  <a:cubicBezTo>
                    <a:pt x="2698" y="599"/>
                    <a:pt x="2091" y="1"/>
                    <a:pt x="1345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45"/>
            <p:cNvSpPr/>
            <p:nvPr/>
          </p:nvSpPr>
          <p:spPr>
            <a:xfrm>
              <a:off x="6188525" y="1098750"/>
              <a:ext cx="67225" cy="74150"/>
            </a:xfrm>
            <a:custGeom>
              <a:avLst/>
              <a:gdLst/>
              <a:ahLst/>
              <a:cxnLst/>
              <a:rect l="l" t="t" r="r" b="b"/>
              <a:pathLst>
                <a:path w="2689" h="2966" extrusionOk="0">
                  <a:moveTo>
                    <a:pt x="1344" y="1"/>
                  </a:moveTo>
                  <a:cubicBezTo>
                    <a:pt x="598" y="1"/>
                    <a:pt x="0" y="599"/>
                    <a:pt x="0" y="1345"/>
                  </a:cubicBezTo>
                  <a:lnTo>
                    <a:pt x="0" y="1621"/>
                  </a:lnTo>
                  <a:cubicBezTo>
                    <a:pt x="0" y="2358"/>
                    <a:pt x="598" y="2965"/>
                    <a:pt x="1344" y="2965"/>
                  </a:cubicBezTo>
                  <a:cubicBezTo>
                    <a:pt x="2090" y="2965"/>
                    <a:pt x="2688" y="2358"/>
                    <a:pt x="2688" y="1621"/>
                  </a:cubicBezTo>
                  <a:lnTo>
                    <a:pt x="2688" y="1345"/>
                  </a:lnTo>
                  <a:cubicBezTo>
                    <a:pt x="2688" y="599"/>
                    <a:pt x="2090" y="1"/>
                    <a:pt x="1344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45"/>
            <p:cNvSpPr/>
            <p:nvPr/>
          </p:nvSpPr>
          <p:spPr>
            <a:xfrm>
              <a:off x="6167800" y="1093000"/>
              <a:ext cx="77825" cy="85425"/>
            </a:xfrm>
            <a:custGeom>
              <a:avLst/>
              <a:gdLst/>
              <a:ahLst/>
              <a:cxnLst/>
              <a:rect l="l" t="t" r="r" b="b"/>
              <a:pathLst>
                <a:path w="3113" h="3417" extrusionOk="0">
                  <a:moveTo>
                    <a:pt x="921" y="1"/>
                  </a:moveTo>
                  <a:cubicBezTo>
                    <a:pt x="415" y="1"/>
                    <a:pt x="1" y="415"/>
                    <a:pt x="1" y="921"/>
                  </a:cubicBezTo>
                  <a:lnTo>
                    <a:pt x="1" y="2505"/>
                  </a:lnTo>
                  <a:cubicBezTo>
                    <a:pt x="1" y="3011"/>
                    <a:pt x="415" y="3416"/>
                    <a:pt x="921" y="3416"/>
                  </a:cubicBezTo>
                  <a:lnTo>
                    <a:pt x="2192" y="3416"/>
                  </a:lnTo>
                  <a:cubicBezTo>
                    <a:pt x="2698" y="3416"/>
                    <a:pt x="3112" y="3011"/>
                    <a:pt x="3112" y="2505"/>
                  </a:cubicBezTo>
                  <a:lnTo>
                    <a:pt x="3112" y="921"/>
                  </a:lnTo>
                  <a:cubicBezTo>
                    <a:pt x="3112" y="415"/>
                    <a:pt x="2698" y="1"/>
                    <a:pt x="219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45"/>
            <p:cNvSpPr/>
            <p:nvPr/>
          </p:nvSpPr>
          <p:spPr>
            <a:xfrm>
              <a:off x="6088400" y="1009225"/>
              <a:ext cx="124525" cy="90025"/>
            </a:xfrm>
            <a:custGeom>
              <a:avLst/>
              <a:gdLst/>
              <a:ahLst/>
              <a:cxnLst/>
              <a:rect l="l" t="t" r="r" b="b"/>
              <a:pathLst>
                <a:path w="4981" h="3601" extrusionOk="0">
                  <a:moveTo>
                    <a:pt x="2486" y="1"/>
                  </a:moveTo>
                  <a:cubicBezTo>
                    <a:pt x="1114" y="1"/>
                    <a:pt x="0" y="1115"/>
                    <a:pt x="0" y="2486"/>
                  </a:cubicBezTo>
                  <a:lnTo>
                    <a:pt x="0" y="3600"/>
                  </a:lnTo>
                  <a:lnTo>
                    <a:pt x="498" y="3600"/>
                  </a:lnTo>
                  <a:lnTo>
                    <a:pt x="498" y="2486"/>
                  </a:lnTo>
                  <a:cubicBezTo>
                    <a:pt x="498" y="1382"/>
                    <a:pt x="1391" y="489"/>
                    <a:pt x="2486" y="489"/>
                  </a:cubicBezTo>
                  <a:cubicBezTo>
                    <a:pt x="3591" y="489"/>
                    <a:pt x="4484" y="1382"/>
                    <a:pt x="4484" y="2486"/>
                  </a:cubicBezTo>
                  <a:lnTo>
                    <a:pt x="4484" y="3600"/>
                  </a:lnTo>
                  <a:lnTo>
                    <a:pt x="4981" y="3600"/>
                  </a:lnTo>
                  <a:lnTo>
                    <a:pt x="4981" y="2486"/>
                  </a:lnTo>
                  <a:cubicBezTo>
                    <a:pt x="4981" y="1115"/>
                    <a:pt x="3867" y="1"/>
                    <a:pt x="248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45"/>
            <p:cNvSpPr/>
            <p:nvPr/>
          </p:nvSpPr>
          <p:spPr>
            <a:xfrm>
              <a:off x="6151925" y="1000475"/>
              <a:ext cx="9450" cy="30650"/>
            </a:xfrm>
            <a:custGeom>
              <a:avLst/>
              <a:gdLst/>
              <a:ahLst/>
              <a:cxnLst/>
              <a:rect l="l" t="t" r="r" b="b"/>
              <a:pathLst>
                <a:path w="378" h="1226" extrusionOk="0">
                  <a:moveTo>
                    <a:pt x="0" y="1"/>
                  </a:moveTo>
                  <a:lnTo>
                    <a:pt x="0" y="1225"/>
                  </a:lnTo>
                  <a:lnTo>
                    <a:pt x="378" y="1225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45"/>
            <p:cNvSpPr/>
            <p:nvPr/>
          </p:nvSpPr>
          <p:spPr>
            <a:xfrm>
              <a:off x="6476425" y="918325"/>
              <a:ext cx="226050" cy="225800"/>
            </a:xfrm>
            <a:custGeom>
              <a:avLst/>
              <a:gdLst/>
              <a:ahLst/>
              <a:cxnLst/>
              <a:rect l="l" t="t" r="r" b="b"/>
              <a:pathLst>
                <a:path w="9042" h="9032" extrusionOk="0">
                  <a:moveTo>
                    <a:pt x="1" y="0"/>
                  </a:moveTo>
                  <a:lnTo>
                    <a:pt x="1" y="9032"/>
                  </a:lnTo>
                  <a:lnTo>
                    <a:pt x="9041" y="9032"/>
                  </a:lnTo>
                  <a:lnTo>
                    <a:pt x="9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45"/>
            <p:cNvSpPr/>
            <p:nvPr/>
          </p:nvSpPr>
          <p:spPr>
            <a:xfrm>
              <a:off x="6470675" y="918325"/>
              <a:ext cx="5775" cy="225800"/>
            </a:xfrm>
            <a:custGeom>
              <a:avLst/>
              <a:gdLst/>
              <a:ahLst/>
              <a:cxnLst/>
              <a:rect l="l" t="t" r="r" b="b"/>
              <a:pathLst>
                <a:path w="231" h="9032" extrusionOk="0">
                  <a:moveTo>
                    <a:pt x="1" y="0"/>
                  </a:moveTo>
                  <a:lnTo>
                    <a:pt x="1" y="9032"/>
                  </a:lnTo>
                  <a:lnTo>
                    <a:pt x="231" y="9032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45"/>
            <p:cNvSpPr/>
            <p:nvPr/>
          </p:nvSpPr>
          <p:spPr>
            <a:xfrm>
              <a:off x="6497150" y="939025"/>
              <a:ext cx="184375" cy="184400"/>
            </a:xfrm>
            <a:custGeom>
              <a:avLst/>
              <a:gdLst/>
              <a:ahLst/>
              <a:cxnLst/>
              <a:rect l="l" t="t" r="r" b="b"/>
              <a:pathLst>
                <a:path w="7375" h="7376" extrusionOk="0">
                  <a:moveTo>
                    <a:pt x="1" y="1"/>
                  </a:moveTo>
                  <a:lnTo>
                    <a:pt x="1" y="7375"/>
                  </a:lnTo>
                  <a:lnTo>
                    <a:pt x="7375" y="7375"/>
                  </a:lnTo>
                  <a:lnTo>
                    <a:pt x="737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45"/>
            <p:cNvSpPr/>
            <p:nvPr/>
          </p:nvSpPr>
          <p:spPr>
            <a:xfrm>
              <a:off x="6679900" y="939025"/>
              <a:ext cx="1625" cy="184400"/>
            </a:xfrm>
            <a:custGeom>
              <a:avLst/>
              <a:gdLst/>
              <a:ahLst/>
              <a:cxnLst/>
              <a:rect l="l" t="t" r="r" b="b"/>
              <a:pathLst>
                <a:path w="65" h="7376" extrusionOk="0">
                  <a:moveTo>
                    <a:pt x="0" y="1"/>
                  </a:moveTo>
                  <a:lnTo>
                    <a:pt x="0" y="7375"/>
                  </a:lnTo>
                  <a:lnTo>
                    <a:pt x="65" y="7375"/>
                  </a:lnTo>
                  <a:lnTo>
                    <a:pt x="65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45"/>
            <p:cNvSpPr/>
            <p:nvPr/>
          </p:nvSpPr>
          <p:spPr>
            <a:xfrm>
              <a:off x="6512800" y="1015900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1" y="1"/>
                  </a:moveTo>
                  <a:lnTo>
                    <a:pt x="1" y="618"/>
                  </a:lnTo>
                  <a:lnTo>
                    <a:pt x="617" y="618"/>
                  </a:lnTo>
                  <a:lnTo>
                    <a:pt x="6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45"/>
            <p:cNvSpPr/>
            <p:nvPr/>
          </p:nvSpPr>
          <p:spPr>
            <a:xfrm>
              <a:off x="6650675" y="1015900"/>
              <a:ext cx="15200" cy="15450"/>
            </a:xfrm>
            <a:custGeom>
              <a:avLst/>
              <a:gdLst/>
              <a:ahLst/>
              <a:cxnLst/>
              <a:rect l="l" t="t" r="r" b="b"/>
              <a:pathLst>
                <a:path w="608" h="618" extrusionOk="0">
                  <a:moveTo>
                    <a:pt x="0" y="1"/>
                  </a:moveTo>
                  <a:lnTo>
                    <a:pt x="0" y="618"/>
                  </a:lnTo>
                  <a:lnTo>
                    <a:pt x="608" y="618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6543400" y="985300"/>
              <a:ext cx="15450" cy="15450"/>
            </a:xfrm>
            <a:custGeom>
              <a:avLst/>
              <a:gdLst/>
              <a:ahLst/>
              <a:cxnLst/>
              <a:rect l="l" t="t" r="r" b="b"/>
              <a:pathLst>
                <a:path w="618" h="618" extrusionOk="0">
                  <a:moveTo>
                    <a:pt x="1" y="0"/>
                  </a:moveTo>
                  <a:lnTo>
                    <a:pt x="1" y="617"/>
                  </a:lnTo>
                  <a:lnTo>
                    <a:pt x="618" y="617"/>
                  </a:lnTo>
                  <a:lnTo>
                    <a:pt x="61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6620050" y="985300"/>
              <a:ext cx="15225" cy="15450"/>
            </a:xfrm>
            <a:custGeom>
              <a:avLst/>
              <a:gdLst/>
              <a:ahLst/>
              <a:cxnLst/>
              <a:rect l="l" t="t" r="r" b="b"/>
              <a:pathLst>
                <a:path w="609" h="618" extrusionOk="0">
                  <a:moveTo>
                    <a:pt x="1" y="0"/>
                  </a:moveTo>
                  <a:lnTo>
                    <a:pt x="1" y="617"/>
                  </a:lnTo>
                  <a:lnTo>
                    <a:pt x="608" y="617"/>
                  </a:lnTo>
                  <a:lnTo>
                    <a:pt x="6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6528225" y="1000725"/>
              <a:ext cx="122475" cy="76425"/>
            </a:xfrm>
            <a:custGeom>
              <a:avLst/>
              <a:gdLst/>
              <a:ahLst/>
              <a:cxnLst/>
              <a:rect l="l" t="t" r="r" b="b"/>
              <a:pathLst>
                <a:path w="4899" h="3057" extrusionOk="0">
                  <a:moveTo>
                    <a:pt x="1832" y="1215"/>
                  </a:moveTo>
                  <a:lnTo>
                    <a:pt x="1832" y="1823"/>
                  </a:lnTo>
                  <a:lnTo>
                    <a:pt x="1225" y="1832"/>
                  </a:lnTo>
                  <a:lnTo>
                    <a:pt x="1225" y="1215"/>
                  </a:lnTo>
                  <a:close/>
                  <a:moveTo>
                    <a:pt x="3674" y="1215"/>
                  </a:moveTo>
                  <a:lnTo>
                    <a:pt x="3674" y="1832"/>
                  </a:lnTo>
                  <a:lnTo>
                    <a:pt x="3066" y="1832"/>
                  </a:lnTo>
                  <a:lnTo>
                    <a:pt x="3066" y="1215"/>
                  </a:lnTo>
                  <a:close/>
                  <a:moveTo>
                    <a:pt x="1225" y="0"/>
                  </a:moveTo>
                  <a:lnTo>
                    <a:pt x="1225" y="608"/>
                  </a:lnTo>
                  <a:lnTo>
                    <a:pt x="608" y="608"/>
                  </a:lnTo>
                  <a:lnTo>
                    <a:pt x="608" y="1215"/>
                  </a:lnTo>
                  <a:lnTo>
                    <a:pt x="0" y="1215"/>
                  </a:lnTo>
                  <a:lnTo>
                    <a:pt x="0" y="1823"/>
                  </a:lnTo>
                  <a:lnTo>
                    <a:pt x="608" y="1823"/>
                  </a:lnTo>
                  <a:lnTo>
                    <a:pt x="608" y="2440"/>
                  </a:lnTo>
                  <a:lnTo>
                    <a:pt x="1225" y="2440"/>
                  </a:lnTo>
                  <a:lnTo>
                    <a:pt x="1225" y="3057"/>
                  </a:lnTo>
                  <a:lnTo>
                    <a:pt x="1832" y="3057"/>
                  </a:lnTo>
                  <a:lnTo>
                    <a:pt x="1832" y="2440"/>
                  </a:lnTo>
                  <a:lnTo>
                    <a:pt x="3066" y="2440"/>
                  </a:lnTo>
                  <a:lnTo>
                    <a:pt x="3066" y="3057"/>
                  </a:lnTo>
                  <a:lnTo>
                    <a:pt x="3674" y="3057"/>
                  </a:lnTo>
                  <a:lnTo>
                    <a:pt x="3674" y="2440"/>
                  </a:lnTo>
                  <a:lnTo>
                    <a:pt x="4281" y="2440"/>
                  </a:lnTo>
                  <a:lnTo>
                    <a:pt x="4281" y="1832"/>
                  </a:lnTo>
                  <a:lnTo>
                    <a:pt x="4898" y="1832"/>
                  </a:lnTo>
                  <a:lnTo>
                    <a:pt x="4898" y="1215"/>
                  </a:lnTo>
                  <a:lnTo>
                    <a:pt x="4281" y="1215"/>
                  </a:lnTo>
                  <a:lnTo>
                    <a:pt x="4281" y="608"/>
                  </a:lnTo>
                  <a:lnTo>
                    <a:pt x="3674" y="608"/>
                  </a:lnTo>
                  <a:lnTo>
                    <a:pt x="3674" y="0"/>
                  </a:lnTo>
                  <a:lnTo>
                    <a:pt x="3066" y="0"/>
                  </a:lnTo>
                  <a:lnTo>
                    <a:pt x="3066" y="608"/>
                  </a:lnTo>
                  <a:lnTo>
                    <a:pt x="1842" y="608"/>
                  </a:lnTo>
                  <a:lnTo>
                    <a:pt x="184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5548225" y="1496700"/>
              <a:ext cx="102450" cy="102200"/>
            </a:xfrm>
            <a:custGeom>
              <a:avLst/>
              <a:gdLst/>
              <a:ahLst/>
              <a:cxnLst/>
              <a:rect l="l" t="t" r="r" b="b"/>
              <a:pathLst>
                <a:path w="4098" h="4088" extrusionOk="0">
                  <a:moveTo>
                    <a:pt x="1" y="0"/>
                  </a:moveTo>
                  <a:lnTo>
                    <a:pt x="1" y="4088"/>
                  </a:lnTo>
                  <a:lnTo>
                    <a:pt x="4097" y="4088"/>
                  </a:lnTo>
                  <a:lnTo>
                    <a:pt x="409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6469075" y="1496700"/>
              <a:ext cx="102450" cy="102200"/>
            </a:xfrm>
            <a:custGeom>
              <a:avLst/>
              <a:gdLst/>
              <a:ahLst/>
              <a:cxnLst/>
              <a:rect l="l" t="t" r="r" b="b"/>
              <a:pathLst>
                <a:path w="4098" h="4088" extrusionOk="0">
                  <a:moveTo>
                    <a:pt x="0" y="0"/>
                  </a:moveTo>
                  <a:lnTo>
                    <a:pt x="0" y="4088"/>
                  </a:lnTo>
                  <a:lnTo>
                    <a:pt x="4097" y="4088"/>
                  </a:lnTo>
                  <a:lnTo>
                    <a:pt x="409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5752825" y="1291850"/>
              <a:ext cx="102450" cy="102450"/>
            </a:xfrm>
            <a:custGeom>
              <a:avLst/>
              <a:gdLst/>
              <a:ahLst/>
              <a:cxnLst/>
              <a:rect l="l" t="t" r="r" b="b"/>
              <a:pathLst>
                <a:path w="4098" h="4098" extrusionOk="0">
                  <a:moveTo>
                    <a:pt x="1" y="1"/>
                  </a:moveTo>
                  <a:lnTo>
                    <a:pt x="1" y="4098"/>
                  </a:lnTo>
                  <a:lnTo>
                    <a:pt x="4098" y="4098"/>
                  </a:lnTo>
                  <a:lnTo>
                    <a:pt x="409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6264475" y="1291850"/>
              <a:ext cx="102200" cy="102450"/>
            </a:xfrm>
            <a:custGeom>
              <a:avLst/>
              <a:gdLst/>
              <a:ahLst/>
              <a:cxnLst/>
              <a:rect l="l" t="t" r="r" b="b"/>
              <a:pathLst>
                <a:path w="4088" h="4098" extrusionOk="0">
                  <a:moveTo>
                    <a:pt x="0" y="1"/>
                  </a:moveTo>
                  <a:lnTo>
                    <a:pt x="0" y="4098"/>
                  </a:lnTo>
                  <a:lnTo>
                    <a:pt x="4088" y="4098"/>
                  </a:lnTo>
                  <a:lnTo>
                    <a:pt x="4088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5650650" y="1394275"/>
              <a:ext cx="818450" cy="511650"/>
            </a:xfrm>
            <a:custGeom>
              <a:avLst/>
              <a:gdLst/>
              <a:ahLst/>
              <a:cxnLst/>
              <a:rect l="l" t="t" r="r" b="b"/>
              <a:pathLst>
                <a:path w="32738" h="20466" extrusionOk="0">
                  <a:moveTo>
                    <a:pt x="12272" y="8185"/>
                  </a:moveTo>
                  <a:lnTo>
                    <a:pt x="12272" y="12282"/>
                  </a:lnTo>
                  <a:lnTo>
                    <a:pt x="8185" y="12282"/>
                  </a:lnTo>
                  <a:lnTo>
                    <a:pt x="8185" y="8185"/>
                  </a:lnTo>
                  <a:close/>
                  <a:moveTo>
                    <a:pt x="24553" y="8185"/>
                  </a:moveTo>
                  <a:lnTo>
                    <a:pt x="24553" y="12282"/>
                  </a:lnTo>
                  <a:lnTo>
                    <a:pt x="20466" y="12282"/>
                  </a:lnTo>
                  <a:lnTo>
                    <a:pt x="20466" y="8185"/>
                  </a:lnTo>
                  <a:close/>
                  <a:moveTo>
                    <a:pt x="8185" y="1"/>
                  </a:moveTo>
                  <a:lnTo>
                    <a:pt x="8185" y="4097"/>
                  </a:lnTo>
                  <a:lnTo>
                    <a:pt x="4088" y="4097"/>
                  </a:lnTo>
                  <a:lnTo>
                    <a:pt x="4088" y="8185"/>
                  </a:lnTo>
                  <a:lnTo>
                    <a:pt x="0" y="8185"/>
                  </a:lnTo>
                  <a:lnTo>
                    <a:pt x="0" y="12282"/>
                  </a:lnTo>
                  <a:lnTo>
                    <a:pt x="4088" y="12282"/>
                  </a:lnTo>
                  <a:lnTo>
                    <a:pt x="4088" y="16369"/>
                  </a:lnTo>
                  <a:lnTo>
                    <a:pt x="8185" y="16369"/>
                  </a:lnTo>
                  <a:lnTo>
                    <a:pt x="8185" y="20466"/>
                  </a:lnTo>
                  <a:lnTo>
                    <a:pt x="12272" y="20466"/>
                  </a:lnTo>
                  <a:lnTo>
                    <a:pt x="12272" y="16369"/>
                  </a:lnTo>
                  <a:lnTo>
                    <a:pt x="20456" y="16369"/>
                  </a:lnTo>
                  <a:lnTo>
                    <a:pt x="20456" y="20466"/>
                  </a:lnTo>
                  <a:lnTo>
                    <a:pt x="24553" y="20466"/>
                  </a:lnTo>
                  <a:lnTo>
                    <a:pt x="24553" y="16369"/>
                  </a:lnTo>
                  <a:lnTo>
                    <a:pt x="28641" y="16369"/>
                  </a:lnTo>
                  <a:lnTo>
                    <a:pt x="28641" y="12282"/>
                  </a:lnTo>
                  <a:lnTo>
                    <a:pt x="32737" y="12282"/>
                  </a:lnTo>
                  <a:lnTo>
                    <a:pt x="32737" y="8185"/>
                  </a:lnTo>
                  <a:lnTo>
                    <a:pt x="28641" y="8185"/>
                  </a:lnTo>
                  <a:lnTo>
                    <a:pt x="28650" y="4097"/>
                  </a:lnTo>
                  <a:lnTo>
                    <a:pt x="24553" y="4097"/>
                  </a:lnTo>
                  <a:lnTo>
                    <a:pt x="24553" y="1"/>
                  </a:lnTo>
                  <a:lnTo>
                    <a:pt x="20466" y="1"/>
                  </a:lnTo>
                  <a:lnTo>
                    <a:pt x="20466" y="4097"/>
                  </a:lnTo>
                  <a:lnTo>
                    <a:pt x="12272" y="4097"/>
                  </a:lnTo>
                  <a:lnTo>
                    <a:pt x="12272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5552825" y="2269550"/>
              <a:ext cx="1595450" cy="93000"/>
            </a:xfrm>
            <a:custGeom>
              <a:avLst/>
              <a:gdLst/>
              <a:ahLst/>
              <a:cxnLst/>
              <a:rect l="l" t="t" r="r" b="b"/>
              <a:pathLst>
                <a:path w="63818" h="3720" extrusionOk="0">
                  <a:moveTo>
                    <a:pt x="31909" y="0"/>
                  </a:moveTo>
                  <a:cubicBezTo>
                    <a:pt x="14289" y="0"/>
                    <a:pt x="1" y="829"/>
                    <a:pt x="1" y="1860"/>
                  </a:cubicBezTo>
                  <a:cubicBezTo>
                    <a:pt x="1" y="2891"/>
                    <a:pt x="14289" y="3720"/>
                    <a:pt x="31909" y="3720"/>
                  </a:cubicBezTo>
                  <a:cubicBezTo>
                    <a:pt x="49530" y="3720"/>
                    <a:pt x="63818" y="2891"/>
                    <a:pt x="63818" y="1860"/>
                  </a:cubicBezTo>
                  <a:cubicBezTo>
                    <a:pt x="63818" y="829"/>
                    <a:pt x="49530" y="0"/>
                    <a:pt x="31909" y="0"/>
                  </a:cubicBez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6699925" y="1535825"/>
              <a:ext cx="15675" cy="236625"/>
            </a:xfrm>
            <a:custGeom>
              <a:avLst/>
              <a:gdLst/>
              <a:ahLst/>
              <a:cxnLst/>
              <a:rect l="l" t="t" r="r" b="b"/>
              <a:pathLst>
                <a:path w="627" h="9465" extrusionOk="0">
                  <a:moveTo>
                    <a:pt x="626" y="0"/>
                  </a:moveTo>
                  <a:cubicBezTo>
                    <a:pt x="286" y="0"/>
                    <a:pt x="0" y="277"/>
                    <a:pt x="0" y="626"/>
                  </a:cubicBezTo>
                  <a:lnTo>
                    <a:pt x="0" y="9464"/>
                  </a:lnTo>
                  <a:lnTo>
                    <a:pt x="166" y="9464"/>
                  </a:lnTo>
                  <a:lnTo>
                    <a:pt x="166" y="626"/>
                  </a:lnTo>
                  <a:cubicBezTo>
                    <a:pt x="166" y="369"/>
                    <a:pt x="378" y="166"/>
                    <a:pt x="626" y="166"/>
                  </a:cubicBezTo>
                  <a:lnTo>
                    <a:pt x="626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6059400" y="1760450"/>
              <a:ext cx="640775" cy="86575"/>
            </a:xfrm>
            <a:custGeom>
              <a:avLst/>
              <a:gdLst/>
              <a:ahLst/>
              <a:cxnLst/>
              <a:rect l="l" t="t" r="r" b="b"/>
              <a:pathLst>
                <a:path w="25631" h="3463" extrusionOk="0">
                  <a:moveTo>
                    <a:pt x="0" y="1"/>
                  </a:moveTo>
                  <a:lnTo>
                    <a:pt x="0" y="1639"/>
                  </a:lnTo>
                  <a:cubicBezTo>
                    <a:pt x="0" y="2643"/>
                    <a:pt x="820" y="3453"/>
                    <a:pt x="1823" y="3462"/>
                  </a:cubicBezTo>
                  <a:lnTo>
                    <a:pt x="25630" y="3462"/>
                  </a:lnTo>
                  <a:lnTo>
                    <a:pt x="25630" y="3296"/>
                  </a:lnTo>
                  <a:lnTo>
                    <a:pt x="1823" y="3296"/>
                  </a:lnTo>
                  <a:cubicBezTo>
                    <a:pt x="912" y="3296"/>
                    <a:pt x="166" y="2551"/>
                    <a:pt x="166" y="1639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6394275" y="1760450"/>
              <a:ext cx="45350" cy="86575"/>
            </a:xfrm>
            <a:custGeom>
              <a:avLst/>
              <a:gdLst/>
              <a:ahLst/>
              <a:cxnLst/>
              <a:rect l="l" t="t" r="r" b="b"/>
              <a:pathLst>
                <a:path w="1814" h="3463" extrusionOk="0">
                  <a:moveTo>
                    <a:pt x="0" y="1"/>
                  </a:moveTo>
                  <a:lnTo>
                    <a:pt x="0" y="1639"/>
                  </a:lnTo>
                  <a:cubicBezTo>
                    <a:pt x="0" y="2643"/>
                    <a:pt x="811" y="3453"/>
                    <a:pt x="1814" y="3462"/>
                  </a:cubicBezTo>
                  <a:lnTo>
                    <a:pt x="1814" y="3296"/>
                  </a:lnTo>
                  <a:cubicBezTo>
                    <a:pt x="903" y="3296"/>
                    <a:pt x="166" y="2551"/>
                    <a:pt x="166" y="1639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45"/>
            <p:cNvSpPr/>
            <p:nvPr/>
          </p:nvSpPr>
          <p:spPr>
            <a:xfrm>
              <a:off x="6678275" y="1662175"/>
              <a:ext cx="37325" cy="3950"/>
            </a:xfrm>
            <a:custGeom>
              <a:avLst/>
              <a:gdLst/>
              <a:ahLst/>
              <a:cxnLst/>
              <a:rect l="l" t="t" r="r" b="b"/>
              <a:pathLst>
                <a:path w="1493" h="158" extrusionOk="0">
                  <a:moveTo>
                    <a:pt x="1" y="1"/>
                  </a:moveTo>
                  <a:lnTo>
                    <a:pt x="1" y="157"/>
                  </a:lnTo>
                  <a:lnTo>
                    <a:pt x="1492" y="157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45"/>
            <p:cNvSpPr/>
            <p:nvPr/>
          </p:nvSpPr>
          <p:spPr>
            <a:xfrm>
              <a:off x="6678275" y="1644450"/>
              <a:ext cx="37325" cy="4175"/>
            </a:xfrm>
            <a:custGeom>
              <a:avLst/>
              <a:gdLst/>
              <a:ahLst/>
              <a:cxnLst/>
              <a:rect l="l" t="t" r="r" b="b"/>
              <a:pathLst>
                <a:path w="1493" h="167" extrusionOk="0">
                  <a:moveTo>
                    <a:pt x="1" y="1"/>
                  </a:moveTo>
                  <a:lnTo>
                    <a:pt x="1" y="166"/>
                  </a:lnTo>
                  <a:lnTo>
                    <a:pt x="1492" y="166"/>
                  </a:lnTo>
                  <a:lnTo>
                    <a:pt x="1492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6678275" y="1627200"/>
              <a:ext cx="37325" cy="3925"/>
            </a:xfrm>
            <a:custGeom>
              <a:avLst/>
              <a:gdLst/>
              <a:ahLst/>
              <a:cxnLst/>
              <a:rect l="l" t="t" r="r" b="b"/>
              <a:pathLst>
                <a:path w="1493" h="157" extrusionOk="0">
                  <a:moveTo>
                    <a:pt x="1" y="0"/>
                  </a:moveTo>
                  <a:lnTo>
                    <a:pt x="1" y="157"/>
                  </a:lnTo>
                  <a:lnTo>
                    <a:pt x="1492" y="15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45"/>
            <p:cNvSpPr/>
            <p:nvPr/>
          </p:nvSpPr>
          <p:spPr>
            <a:xfrm>
              <a:off x="5591950" y="1765975"/>
              <a:ext cx="1516975" cy="16375"/>
            </a:xfrm>
            <a:custGeom>
              <a:avLst/>
              <a:gdLst/>
              <a:ahLst/>
              <a:cxnLst/>
              <a:rect l="l" t="t" r="r" b="b"/>
              <a:pathLst>
                <a:path w="60679" h="655" extrusionOk="0">
                  <a:moveTo>
                    <a:pt x="1" y="0"/>
                  </a:moveTo>
                  <a:lnTo>
                    <a:pt x="1" y="654"/>
                  </a:lnTo>
                  <a:lnTo>
                    <a:pt x="60679" y="654"/>
                  </a:lnTo>
                  <a:lnTo>
                    <a:pt x="6067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45"/>
            <p:cNvSpPr/>
            <p:nvPr/>
          </p:nvSpPr>
          <p:spPr>
            <a:xfrm>
              <a:off x="5607150" y="1782325"/>
              <a:ext cx="57800" cy="514400"/>
            </a:xfrm>
            <a:custGeom>
              <a:avLst/>
              <a:gdLst/>
              <a:ahLst/>
              <a:cxnLst/>
              <a:rect l="l" t="t" r="r" b="b"/>
              <a:pathLst>
                <a:path w="2312" h="20576" extrusionOk="0">
                  <a:moveTo>
                    <a:pt x="0" y="0"/>
                  </a:moveTo>
                  <a:lnTo>
                    <a:pt x="0" y="20576"/>
                  </a:lnTo>
                  <a:lnTo>
                    <a:pt x="2311" y="2057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5656625" y="1782325"/>
              <a:ext cx="8325" cy="514400"/>
            </a:xfrm>
            <a:custGeom>
              <a:avLst/>
              <a:gdLst/>
              <a:ahLst/>
              <a:cxnLst/>
              <a:rect l="l" t="t" r="r" b="b"/>
              <a:pathLst>
                <a:path w="333" h="20576" extrusionOk="0">
                  <a:moveTo>
                    <a:pt x="1" y="0"/>
                  </a:moveTo>
                  <a:lnTo>
                    <a:pt x="1" y="20576"/>
                  </a:lnTo>
                  <a:lnTo>
                    <a:pt x="332" y="20576"/>
                  </a:lnTo>
                  <a:lnTo>
                    <a:pt x="3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5607150" y="1782325"/>
              <a:ext cx="57800" cy="9225"/>
            </a:xfrm>
            <a:custGeom>
              <a:avLst/>
              <a:gdLst/>
              <a:ahLst/>
              <a:cxnLst/>
              <a:rect l="l" t="t" r="r" b="b"/>
              <a:pathLst>
                <a:path w="2312" h="369" extrusionOk="0">
                  <a:moveTo>
                    <a:pt x="0" y="0"/>
                  </a:moveTo>
                  <a:lnTo>
                    <a:pt x="0" y="368"/>
                  </a:lnTo>
                  <a:lnTo>
                    <a:pt x="2311" y="368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5591950" y="1765975"/>
              <a:ext cx="88175" cy="16375"/>
            </a:xfrm>
            <a:custGeom>
              <a:avLst/>
              <a:gdLst/>
              <a:ahLst/>
              <a:cxnLst/>
              <a:rect l="l" t="t" r="r" b="b"/>
              <a:pathLst>
                <a:path w="3527" h="655" extrusionOk="0">
                  <a:moveTo>
                    <a:pt x="1" y="0"/>
                  </a:moveTo>
                  <a:lnTo>
                    <a:pt x="1" y="654"/>
                  </a:lnTo>
                  <a:lnTo>
                    <a:pt x="3527" y="654"/>
                  </a:lnTo>
                  <a:lnTo>
                    <a:pt x="352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45"/>
            <p:cNvSpPr/>
            <p:nvPr/>
          </p:nvSpPr>
          <p:spPr>
            <a:xfrm>
              <a:off x="6654800" y="1782325"/>
              <a:ext cx="429275" cy="514400"/>
            </a:xfrm>
            <a:custGeom>
              <a:avLst/>
              <a:gdLst/>
              <a:ahLst/>
              <a:cxnLst/>
              <a:rect l="l" t="t" r="r" b="b"/>
              <a:pathLst>
                <a:path w="17171" h="20576" extrusionOk="0">
                  <a:moveTo>
                    <a:pt x="1" y="0"/>
                  </a:moveTo>
                  <a:lnTo>
                    <a:pt x="1" y="20576"/>
                  </a:lnTo>
                  <a:lnTo>
                    <a:pt x="17170" y="20576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45"/>
            <p:cNvSpPr/>
            <p:nvPr/>
          </p:nvSpPr>
          <p:spPr>
            <a:xfrm>
              <a:off x="6816150" y="2192450"/>
              <a:ext cx="267925" cy="4175"/>
            </a:xfrm>
            <a:custGeom>
              <a:avLst/>
              <a:gdLst/>
              <a:ahLst/>
              <a:cxnLst/>
              <a:rect l="l" t="t" r="r" b="b"/>
              <a:pathLst>
                <a:path w="10717" h="167" extrusionOk="0">
                  <a:moveTo>
                    <a:pt x="0" y="0"/>
                  </a:moveTo>
                  <a:lnTo>
                    <a:pt x="0" y="166"/>
                  </a:lnTo>
                  <a:lnTo>
                    <a:pt x="10716" y="166"/>
                  </a:lnTo>
                  <a:lnTo>
                    <a:pt x="107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6816150" y="2092325"/>
              <a:ext cx="267925" cy="3950"/>
            </a:xfrm>
            <a:custGeom>
              <a:avLst/>
              <a:gdLst/>
              <a:ahLst/>
              <a:cxnLst/>
              <a:rect l="l" t="t" r="r" b="b"/>
              <a:pathLst>
                <a:path w="10717" h="158" extrusionOk="0">
                  <a:moveTo>
                    <a:pt x="0" y="1"/>
                  </a:moveTo>
                  <a:lnTo>
                    <a:pt x="0" y="157"/>
                  </a:lnTo>
                  <a:lnTo>
                    <a:pt x="10716" y="157"/>
                  </a:lnTo>
                  <a:lnTo>
                    <a:pt x="1071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45"/>
            <p:cNvSpPr/>
            <p:nvPr/>
          </p:nvSpPr>
          <p:spPr>
            <a:xfrm>
              <a:off x="6816150" y="1991975"/>
              <a:ext cx="267925" cy="4175"/>
            </a:xfrm>
            <a:custGeom>
              <a:avLst/>
              <a:gdLst/>
              <a:ahLst/>
              <a:cxnLst/>
              <a:rect l="l" t="t" r="r" b="b"/>
              <a:pathLst>
                <a:path w="10717" h="167" extrusionOk="0">
                  <a:moveTo>
                    <a:pt x="0" y="1"/>
                  </a:moveTo>
                  <a:lnTo>
                    <a:pt x="0" y="167"/>
                  </a:lnTo>
                  <a:lnTo>
                    <a:pt x="10716" y="167"/>
                  </a:lnTo>
                  <a:lnTo>
                    <a:pt x="10716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45"/>
            <p:cNvSpPr/>
            <p:nvPr/>
          </p:nvSpPr>
          <p:spPr>
            <a:xfrm>
              <a:off x="6816150" y="1891875"/>
              <a:ext cx="267925" cy="3925"/>
            </a:xfrm>
            <a:custGeom>
              <a:avLst/>
              <a:gdLst/>
              <a:ahLst/>
              <a:cxnLst/>
              <a:rect l="l" t="t" r="r" b="b"/>
              <a:pathLst>
                <a:path w="10717" h="157" extrusionOk="0">
                  <a:moveTo>
                    <a:pt x="0" y="0"/>
                  </a:moveTo>
                  <a:lnTo>
                    <a:pt x="0" y="157"/>
                  </a:lnTo>
                  <a:lnTo>
                    <a:pt x="10716" y="157"/>
                  </a:lnTo>
                  <a:lnTo>
                    <a:pt x="1071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6907975" y="2116500"/>
              <a:ext cx="84250" cy="3925"/>
            </a:xfrm>
            <a:custGeom>
              <a:avLst/>
              <a:gdLst/>
              <a:ahLst/>
              <a:cxnLst/>
              <a:rect l="l" t="t" r="r" b="b"/>
              <a:pathLst>
                <a:path w="3370" h="157" extrusionOk="0">
                  <a:moveTo>
                    <a:pt x="1" y="0"/>
                  </a:moveTo>
                  <a:lnTo>
                    <a:pt x="1" y="157"/>
                  </a:lnTo>
                  <a:lnTo>
                    <a:pt x="3370" y="157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6907975" y="2016150"/>
              <a:ext cx="84250" cy="4175"/>
            </a:xfrm>
            <a:custGeom>
              <a:avLst/>
              <a:gdLst/>
              <a:ahLst/>
              <a:cxnLst/>
              <a:rect l="l" t="t" r="r" b="b"/>
              <a:pathLst>
                <a:path w="3370" h="167" extrusionOk="0">
                  <a:moveTo>
                    <a:pt x="1" y="1"/>
                  </a:moveTo>
                  <a:lnTo>
                    <a:pt x="1" y="166"/>
                  </a:lnTo>
                  <a:lnTo>
                    <a:pt x="3370" y="166"/>
                  </a:lnTo>
                  <a:lnTo>
                    <a:pt x="33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45"/>
            <p:cNvSpPr/>
            <p:nvPr/>
          </p:nvSpPr>
          <p:spPr>
            <a:xfrm>
              <a:off x="6907975" y="2216625"/>
              <a:ext cx="84250" cy="4150"/>
            </a:xfrm>
            <a:custGeom>
              <a:avLst/>
              <a:gdLst/>
              <a:ahLst/>
              <a:cxnLst/>
              <a:rect l="l" t="t" r="r" b="b"/>
              <a:pathLst>
                <a:path w="3370" h="166" extrusionOk="0">
                  <a:moveTo>
                    <a:pt x="1" y="0"/>
                  </a:moveTo>
                  <a:lnTo>
                    <a:pt x="1" y="166"/>
                  </a:lnTo>
                  <a:lnTo>
                    <a:pt x="3370" y="166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45"/>
            <p:cNvSpPr/>
            <p:nvPr/>
          </p:nvSpPr>
          <p:spPr>
            <a:xfrm>
              <a:off x="6907975" y="1916025"/>
              <a:ext cx="84250" cy="3950"/>
            </a:xfrm>
            <a:custGeom>
              <a:avLst/>
              <a:gdLst/>
              <a:ahLst/>
              <a:cxnLst/>
              <a:rect l="l" t="t" r="r" b="b"/>
              <a:pathLst>
                <a:path w="3370" h="158" extrusionOk="0">
                  <a:moveTo>
                    <a:pt x="1" y="1"/>
                  </a:moveTo>
                  <a:lnTo>
                    <a:pt x="1" y="157"/>
                  </a:lnTo>
                  <a:lnTo>
                    <a:pt x="3370" y="157"/>
                  </a:lnTo>
                  <a:lnTo>
                    <a:pt x="3370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6907975" y="1815700"/>
              <a:ext cx="84250" cy="4150"/>
            </a:xfrm>
            <a:custGeom>
              <a:avLst/>
              <a:gdLst/>
              <a:ahLst/>
              <a:cxnLst/>
              <a:rect l="l" t="t" r="r" b="b"/>
              <a:pathLst>
                <a:path w="3370" h="166" extrusionOk="0">
                  <a:moveTo>
                    <a:pt x="1" y="0"/>
                  </a:moveTo>
                  <a:lnTo>
                    <a:pt x="1" y="166"/>
                  </a:lnTo>
                  <a:lnTo>
                    <a:pt x="3370" y="166"/>
                  </a:lnTo>
                  <a:lnTo>
                    <a:pt x="33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6654800" y="1782325"/>
              <a:ext cx="161375" cy="514400"/>
            </a:xfrm>
            <a:custGeom>
              <a:avLst/>
              <a:gdLst/>
              <a:ahLst/>
              <a:cxnLst/>
              <a:rect l="l" t="t" r="r" b="b"/>
              <a:pathLst>
                <a:path w="6455" h="20576" extrusionOk="0">
                  <a:moveTo>
                    <a:pt x="1" y="0"/>
                  </a:moveTo>
                  <a:lnTo>
                    <a:pt x="1" y="20576"/>
                  </a:lnTo>
                  <a:lnTo>
                    <a:pt x="6454" y="20576"/>
                  </a:lnTo>
                  <a:lnTo>
                    <a:pt x="645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45"/>
            <p:cNvSpPr/>
            <p:nvPr/>
          </p:nvSpPr>
          <p:spPr>
            <a:xfrm>
              <a:off x="6654800" y="1782325"/>
              <a:ext cx="429275" cy="9225"/>
            </a:xfrm>
            <a:custGeom>
              <a:avLst/>
              <a:gdLst/>
              <a:ahLst/>
              <a:cxnLst/>
              <a:rect l="l" t="t" r="r" b="b"/>
              <a:pathLst>
                <a:path w="17171" h="369" extrusionOk="0">
                  <a:moveTo>
                    <a:pt x="1" y="0"/>
                  </a:moveTo>
                  <a:lnTo>
                    <a:pt x="1" y="368"/>
                  </a:lnTo>
                  <a:lnTo>
                    <a:pt x="17170" y="368"/>
                  </a:lnTo>
                  <a:lnTo>
                    <a:pt x="1717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45"/>
            <p:cNvSpPr/>
            <p:nvPr/>
          </p:nvSpPr>
          <p:spPr>
            <a:xfrm>
              <a:off x="6710725" y="1484275"/>
              <a:ext cx="364375" cy="281725"/>
            </a:xfrm>
            <a:custGeom>
              <a:avLst/>
              <a:gdLst/>
              <a:ahLst/>
              <a:cxnLst/>
              <a:rect l="l" t="t" r="r" b="b"/>
              <a:pathLst>
                <a:path w="14575" h="11269" extrusionOk="0">
                  <a:moveTo>
                    <a:pt x="1" y="0"/>
                  </a:moveTo>
                  <a:lnTo>
                    <a:pt x="1" y="11268"/>
                  </a:lnTo>
                  <a:lnTo>
                    <a:pt x="14574" y="11268"/>
                  </a:lnTo>
                  <a:lnTo>
                    <a:pt x="1457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6983225" y="1484275"/>
              <a:ext cx="91875" cy="281725"/>
            </a:xfrm>
            <a:custGeom>
              <a:avLst/>
              <a:gdLst/>
              <a:ahLst/>
              <a:cxnLst/>
              <a:rect l="l" t="t" r="r" b="b"/>
              <a:pathLst>
                <a:path w="3675" h="11269" extrusionOk="0">
                  <a:moveTo>
                    <a:pt x="1" y="0"/>
                  </a:moveTo>
                  <a:lnTo>
                    <a:pt x="1" y="11268"/>
                  </a:lnTo>
                  <a:lnTo>
                    <a:pt x="3674" y="11268"/>
                  </a:lnTo>
                  <a:lnTo>
                    <a:pt x="367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45"/>
            <p:cNvSpPr/>
            <p:nvPr/>
          </p:nvSpPr>
          <p:spPr>
            <a:xfrm>
              <a:off x="6725475" y="1499450"/>
              <a:ext cx="243050" cy="198875"/>
            </a:xfrm>
            <a:custGeom>
              <a:avLst/>
              <a:gdLst/>
              <a:ahLst/>
              <a:cxnLst/>
              <a:rect l="l" t="t" r="r" b="b"/>
              <a:pathLst>
                <a:path w="9722" h="7955" extrusionOk="0">
                  <a:moveTo>
                    <a:pt x="0" y="1"/>
                  </a:moveTo>
                  <a:lnTo>
                    <a:pt x="0" y="7955"/>
                  </a:lnTo>
                  <a:lnTo>
                    <a:pt x="9722" y="7955"/>
                  </a:lnTo>
                  <a:lnTo>
                    <a:pt x="972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45"/>
            <p:cNvSpPr/>
            <p:nvPr/>
          </p:nvSpPr>
          <p:spPr>
            <a:xfrm>
              <a:off x="6783450" y="1499450"/>
              <a:ext cx="185075" cy="198875"/>
            </a:xfrm>
            <a:custGeom>
              <a:avLst/>
              <a:gdLst/>
              <a:ahLst/>
              <a:cxnLst/>
              <a:rect l="l" t="t" r="r" b="b"/>
              <a:pathLst>
                <a:path w="7403" h="7955" extrusionOk="0">
                  <a:moveTo>
                    <a:pt x="1" y="1"/>
                  </a:moveTo>
                  <a:lnTo>
                    <a:pt x="1" y="7955"/>
                  </a:lnTo>
                  <a:lnTo>
                    <a:pt x="7403" y="7955"/>
                  </a:lnTo>
                  <a:lnTo>
                    <a:pt x="740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6790125" y="1507975"/>
              <a:ext cx="137200" cy="168725"/>
            </a:xfrm>
            <a:custGeom>
              <a:avLst/>
              <a:gdLst/>
              <a:ahLst/>
              <a:cxnLst/>
              <a:rect l="l" t="t" r="r" b="b"/>
              <a:pathLst>
                <a:path w="5488" h="6749" extrusionOk="0">
                  <a:moveTo>
                    <a:pt x="1" y="0"/>
                  </a:moveTo>
                  <a:lnTo>
                    <a:pt x="1" y="6749"/>
                  </a:lnTo>
                  <a:lnTo>
                    <a:pt x="5488" y="6749"/>
                  </a:lnTo>
                  <a:lnTo>
                    <a:pt x="5488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6861950" y="1522475"/>
              <a:ext cx="57800" cy="117400"/>
            </a:xfrm>
            <a:custGeom>
              <a:avLst/>
              <a:gdLst/>
              <a:ahLst/>
              <a:cxnLst/>
              <a:rect l="l" t="t" r="r" b="b"/>
              <a:pathLst>
                <a:path w="2312" h="4696" extrusionOk="0">
                  <a:moveTo>
                    <a:pt x="0" y="0"/>
                  </a:moveTo>
                  <a:lnTo>
                    <a:pt x="0" y="4696"/>
                  </a:lnTo>
                  <a:lnTo>
                    <a:pt x="2311" y="469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6809925" y="1582550"/>
              <a:ext cx="46525" cy="48800"/>
            </a:xfrm>
            <a:custGeom>
              <a:avLst/>
              <a:gdLst/>
              <a:ahLst/>
              <a:cxnLst/>
              <a:rect l="l" t="t" r="r" b="b"/>
              <a:pathLst>
                <a:path w="1861" h="1952" extrusionOk="0">
                  <a:moveTo>
                    <a:pt x="1" y="0"/>
                  </a:moveTo>
                  <a:lnTo>
                    <a:pt x="1" y="1952"/>
                  </a:lnTo>
                  <a:lnTo>
                    <a:pt x="1860" y="1952"/>
                  </a:lnTo>
                  <a:lnTo>
                    <a:pt x="186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45"/>
            <p:cNvSpPr/>
            <p:nvPr/>
          </p:nvSpPr>
          <p:spPr>
            <a:xfrm>
              <a:off x="6796350" y="1512575"/>
              <a:ext cx="23275" cy="3025"/>
            </a:xfrm>
            <a:custGeom>
              <a:avLst/>
              <a:gdLst/>
              <a:ahLst/>
              <a:cxnLst/>
              <a:rect l="l" t="t" r="r" b="b"/>
              <a:pathLst>
                <a:path w="931" h="121" extrusionOk="0">
                  <a:moveTo>
                    <a:pt x="1" y="1"/>
                  </a:moveTo>
                  <a:lnTo>
                    <a:pt x="1" y="120"/>
                  </a:lnTo>
                  <a:lnTo>
                    <a:pt x="930" y="120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45"/>
            <p:cNvSpPr/>
            <p:nvPr/>
          </p:nvSpPr>
          <p:spPr>
            <a:xfrm>
              <a:off x="6796350" y="1518325"/>
              <a:ext cx="23275" cy="3025"/>
            </a:xfrm>
            <a:custGeom>
              <a:avLst/>
              <a:gdLst/>
              <a:ahLst/>
              <a:cxnLst/>
              <a:rect l="l" t="t" r="r" b="b"/>
              <a:pathLst>
                <a:path w="931" h="121" extrusionOk="0">
                  <a:moveTo>
                    <a:pt x="1" y="1"/>
                  </a:moveTo>
                  <a:lnTo>
                    <a:pt x="1" y="120"/>
                  </a:lnTo>
                  <a:lnTo>
                    <a:pt x="930" y="120"/>
                  </a:lnTo>
                  <a:lnTo>
                    <a:pt x="93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6796350" y="1524325"/>
              <a:ext cx="23275" cy="3000"/>
            </a:xfrm>
            <a:custGeom>
              <a:avLst/>
              <a:gdLst/>
              <a:ahLst/>
              <a:cxnLst/>
              <a:rect l="l" t="t" r="r" b="b"/>
              <a:pathLst>
                <a:path w="93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930" y="120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6796350" y="1530075"/>
              <a:ext cx="23275" cy="3000"/>
            </a:xfrm>
            <a:custGeom>
              <a:avLst/>
              <a:gdLst/>
              <a:ahLst/>
              <a:cxnLst/>
              <a:rect l="l" t="t" r="r" b="b"/>
              <a:pathLst>
                <a:path w="931" h="120" extrusionOk="0">
                  <a:moveTo>
                    <a:pt x="1" y="0"/>
                  </a:moveTo>
                  <a:lnTo>
                    <a:pt x="1" y="120"/>
                  </a:lnTo>
                  <a:lnTo>
                    <a:pt x="930" y="120"/>
                  </a:lnTo>
                  <a:lnTo>
                    <a:pt x="9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45"/>
            <p:cNvSpPr/>
            <p:nvPr/>
          </p:nvSpPr>
          <p:spPr>
            <a:xfrm>
              <a:off x="6788750" y="1507050"/>
              <a:ext cx="139500" cy="170575"/>
            </a:xfrm>
            <a:custGeom>
              <a:avLst/>
              <a:gdLst/>
              <a:ahLst/>
              <a:cxnLst/>
              <a:rect l="l" t="t" r="r" b="b"/>
              <a:pathLst>
                <a:path w="5580" h="6823" extrusionOk="0">
                  <a:moveTo>
                    <a:pt x="56" y="1"/>
                  </a:moveTo>
                  <a:cubicBezTo>
                    <a:pt x="1" y="1"/>
                    <a:pt x="1" y="83"/>
                    <a:pt x="56" y="83"/>
                  </a:cubicBezTo>
                  <a:lnTo>
                    <a:pt x="5497" y="83"/>
                  </a:lnTo>
                  <a:lnTo>
                    <a:pt x="5497" y="6786"/>
                  </a:lnTo>
                  <a:cubicBezTo>
                    <a:pt x="5497" y="6804"/>
                    <a:pt x="5515" y="6822"/>
                    <a:pt x="5543" y="6822"/>
                  </a:cubicBezTo>
                  <a:cubicBezTo>
                    <a:pt x="5561" y="6822"/>
                    <a:pt x="5580" y="6804"/>
                    <a:pt x="5580" y="6786"/>
                  </a:cubicBezTo>
                  <a:lnTo>
                    <a:pt x="5580" y="37"/>
                  </a:lnTo>
                  <a:cubicBezTo>
                    <a:pt x="5580" y="19"/>
                    <a:pt x="5561" y="1"/>
                    <a:pt x="55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45"/>
            <p:cNvSpPr/>
            <p:nvPr/>
          </p:nvSpPr>
          <p:spPr>
            <a:xfrm>
              <a:off x="6866100" y="1541350"/>
              <a:ext cx="15900" cy="71600"/>
            </a:xfrm>
            <a:custGeom>
              <a:avLst/>
              <a:gdLst/>
              <a:ahLst/>
              <a:cxnLst/>
              <a:rect l="l" t="t" r="r" b="b"/>
              <a:pathLst>
                <a:path w="636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635" y="286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45"/>
            <p:cNvSpPr/>
            <p:nvPr/>
          </p:nvSpPr>
          <p:spPr>
            <a:xfrm>
              <a:off x="6866100" y="1541350"/>
              <a:ext cx="2775" cy="71600"/>
            </a:xfrm>
            <a:custGeom>
              <a:avLst/>
              <a:gdLst/>
              <a:ahLst/>
              <a:cxnLst/>
              <a:rect l="l" t="t" r="r" b="b"/>
              <a:pathLst>
                <a:path w="111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110" y="2863"/>
                  </a:lnTo>
                  <a:lnTo>
                    <a:pt x="110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45"/>
            <p:cNvSpPr/>
            <p:nvPr/>
          </p:nvSpPr>
          <p:spPr>
            <a:xfrm>
              <a:off x="6872750" y="1541350"/>
              <a:ext cx="15925" cy="71600"/>
            </a:xfrm>
            <a:custGeom>
              <a:avLst/>
              <a:gdLst/>
              <a:ahLst/>
              <a:cxnLst/>
              <a:rect l="l" t="t" r="r" b="b"/>
              <a:pathLst>
                <a:path w="637" h="2864" extrusionOk="0">
                  <a:moveTo>
                    <a:pt x="1" y="0"/>
                  </a:moveTo>
                  <a:lnTo>
                    <a:pt x="1" y="2863"/>
                  </a:lnTo>
                  <a:lnTo>
                    <a:pt x="636" y="2863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45"/>
            <p:cNvSpPr/>
            <p:nvPr/>
          </p:nvSpPr>
          <p:spPr>
            <a:xfrm>
              <a:off x="6872750" y="1541350"/>
              <a:ext cx="2800" cy="71600"/>
            </a:xfrm>
            <a:custGeom>
              <a:avLst/>
              <a:gdLst/>
              <a:ahLst/>
              <a:cxnLst/>
              <a:rect l="l" t="t" r="r" b="b"/>
              <a:pathLst>
                <a:path w="112" h="2864" extrusionOk="0">
                  <a:moveTo>
                    <a:pt x="1" y="0"/>
                  </a:moveTo>
                  <a:lnTo>
                    <a:pt x="1" y="2863"/>
                  </a:lnTo>
                  <a:lnTo>
                    <a:pt x="111" y="2863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45"/>
            <p:cNvSpPr/>
            <p:nvPr/>
          </p:nvSpPr>
          <p:spPr>
            <a:xfrm>
              <a:off x="6879675" y="1541350"/>
              <a:ext cx="15675" cy="71600"/>
            </a:xfrm>
            <a:custGeom>
              <a:avLst/>
              <a:gdLst/>
              <a:ahLst/>
              <a:cxnLst/>
              <a:rect l="l" t="t" r="r" b="b"/>
              <a:pathLst>
                <a:path w="627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626" y="286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45"/>
            <p:cNvSpPr/>
            <p:nvPr/>
          </p:nvSpPr>
          <p:spPr>
            <a:xfrm>
              <a:off x="6879675" y="1541350"/>
              <a:ext cx="2550" cy="71600"/>
            </a:xfrm>
            <a:custGeom>
              <a:avLst/>
              <a:gdLst/>
              <a:ahLst/>
              <a:cxnLst/>
              <a:rect l="l" t="t" r="r" b="b"/>
              <a:pathLst>
                <a:path w="102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101" y="286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45"/>
            <p:cNvSpPr/>
            <p:nvPr/>
          </p:nvSpPr>
          <p:spPr>
            <a:xfrm>
              <a:off x="6886350" y="1541350"/>
              <a:ext cx="15675" cy="71600"/>
            </a:xfrm>
            <a:custGeom>
              <a:avLst/>
              <a:gdLst/>
              <a:ahLst/>
              <a:cxnLst/>
              <a:rect l="l" t="t" r="r" b="b"/>
              <a:pathLst>
                <a:path w="627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626" y="2863"/>
                  </a:lnTo>
                  <a:lnTo>
                    <a:pt x="62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45"/>
            <p:cNvSpPr/>
            <p:nvPr/>
          </p:nvSpPr>
          <p:spPr>
            <a:xfrm>
              <a:off x="6886350" y="1541350"/>
              <a:ext cx="2550" cy="71600"/>
            </a:xfrm>
            <a:custGeom>
              <a:avLst/>
              <a:gdLst/>
              <a:ahLst/>
              <a:cxnLst/>
              <a:rect l="l" t="t" r="r" b="b"/>
              <a:pathLst>
                <a:path w="102" h="2864" extrusionOk="0">
                  <a:moveTo>
                    <a:pt x="0" y="0"/>
                  </a:moveTo>
                  <a:lnTo>
                    <a:pt x="0" y="2863"/>
                  </a:lnTo>
                  <a:lnTo>
                    <a:pt x="101" y="286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45"/>
            <p:cNvSpPr/>
            <p:nvPr/>
          </p:nvSpPr>
          <p:spPr>
            <a:xfrm>
              <a:off x="6725475" y="1698300"/>
              <a:ext cx="243050" cy="52500"/>
            </a:xfrm>
            <a:custGeom>
              <a:avLst/>
              <a:gdLst/>
              <a:ahLst/>
              <a:cxnLst/>
              <a:rect l="l" t="t" r="r" b="b"/>
              <a:pathLst>
                <a:path w="9722" h="2100" extrusionOk="0">
                  <a:moveTo>
                    <a:pt x="0" y="1"/>
                  </a:moveTo>
                  <a:lnTo>
                    <a:pt x="0" y="2100"/>
                  </a:lnTo>
                  <a:lnTo>
                    <a:pt x="9722" y="2100"/>
                  </a:lnTo>
                  <a:lnTo>
                    <a:pt x="972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45"/>
            <p:cNvSpPr/>
            <p:nvPr/>
          </p:nvSpPr>
          <p:spPr>
            <a:xfrm>
              <a:off x="6725475" y="1698300"/>
              <a:ext cx="228775" cy="52500"/>
            </a:xfrm>
            <a:custGeom>
              <a:avLst/>
              <a:gdLst/>
              <a:ahLst/>
              <a:cxnLst/>
              <a:rect l="l" t="t" r="r" b="b"/>
              <a:pathLst>
                <a:path w="9151" h="2100" extrusionOk="0">
                  <a:moveTo>
                    <a:pt x="0" y="1"/>
                  </a:moveTo>
                  <a:lnTo>
                    <a:pt x="0" y="2100"/>
                  </a:lnTo>
                  <a:lnTo>
                    <a:pt x="9151" y="2100"/>
                  </a:lnTo>
                  <a:lnTo>
                    <a:pt x="915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45"/>
            <p:cNvSpPr/>
            <p:nvPr/>
          </p:nvSpPr>
          <p:spPr>
            <a:xfrm>
              <a:off x="6755375" y="1643775"/>
              <a:ext cx="112125" cy="16125"/>
            </a:xfrm>
            <a:custGeom>
              <a:avLst/>
              <a:gdLst/>
              <a:ahLst/>
              <a:cxnLst/>
              <a:rect l="l" t="t" r="r" b="b"/>
              <a:pathLst>
                <a:path w="4485" h="645" extrusionOk="0">
                  <a:moveTo>
                    <a:pt x="1" y="0"/>
                  </a:moveTo>
                  <a:lnTo>
                    <a:pt x="1" y="644"/>
                  </a:lnTo>
                  <a:lnTo>
                    <a:pt x="4484" y="644"/>
                  </a:lnTo>
                  <a:lnTo>
                    <a:pt x="4484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45"/>
            <p:cNvSpPr/>
            <p:nvPr/>
          </p:nvSpPr>
          <p:spPr>
            <a:xfrm>
              <a:off x="6755375" y="1535825"/>
              <a:ext cx="98075" cy="84025"/>
            </a:xfrm>
            <a:custGeom>
              <a:avLst/>
              <a:gdLst/>
              <a:ahLst/>
              <a:cxnLst/>
              <a:rect l="l" t="t" r="r" b="b"/>
              <a:pathLst>
                <a:path w="3923" h="3361" extrusionOk="0">
                  <a:moveTo>
                    <a:pt x="1" y="0"/>
                  </a:moveTo>
                  <a:lnTo>
                    <a:pt x="1" y="3361"/>
                  </a:lnTo>
                  <a:lnTo>
                    <a:pt x="3923" y="3361"/>
                  </a:lnTo>
                  <a:lnTo>
                    <a:pt x="392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45"/>
            <p:cNvSpPr/>
            <p:nvPr/>
          </p:nvSpPr>
          <p:spPr>
            <a:xfrm>
              <a:off x="6833875" y="1643775"/>
              <a:ext cx="33625" cy="16125"/>
            </a:xfrm>
            <a:custGeom>
              <a:avLst/>
              <a:gdLst/>
              <a:ahLst/>
              <a:cxnLst/>
              <a:rect l="l" t="t" r="r" b="b"/>
              <a:pathLst>
                <a:path w="1345" h="645" extrusionOk="0">
                  <a:moveTo>
                    <a:pt x="0" y="0"/>
                  </a:moveTo>
                  <a:lnTo>
                    <a:pt x="0" y="644"/>
                  </a:lnTo>
                  <a:lnTo>
                    <a:pt x="1344" y="644"/>
                  </a:lnTo>
                  <a:lnTo>
                    <a:pt x="134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45"/>
            <p:cNvSpPr/>
            <p:nvPr/>
          </p:nvSpPr>
          <p:spPr>
            <a:xfrm>
              <a:off x="6805775" y="1540650"/>
              <a:ext cx="41225" cy="74375"/>
            </a:xfrm>
            <a:custGeom>
              <a:avLst/>
              <a:gdLst/>
              <a:ahLst/>
              <a:cxnLst/>
              <a:rect l="l" t="t" r="r" b="b"/>
              <a:pathLst>
                <a:path w="1649" h="2975" extrusionOk="0">
                  <a:moveTo>
                    <a:pt x="830" y="1"/>
                  </a:moveTo>
                  <a:cubicBezTo>
                    <a:pt x="369" y="1"/>
                    <a:pt x="1" y="664"/>
                    <a:pt x="1" y="1492"/>
                  </a:cubicBezTo>
                  <a:cubicBezTo>
                    <a:pt x="1" y="2311"/>
                    <a:pt x="369" y="2974"/>
                    <a:pt x="830" y="2974"/>
                  </a:cubicBezTo>
                  <a:cubicBezTo>
                    <a:pt x="1281" y="2974"/>
                    <a:pt x="1649" y="2311"/>
                    <a:pt x="1649" y="1492"/>
                  </a:cubicBezTo>
                  <a:cubicBezTo>
                    <a:pt x="1649" y="664"/>
                    <a:pt x="1281" y="1"/>
                    <a:pt x="83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45"/>
            <p:cNvSpPr/>
            <p:nvPr/>
          </p:nvSpPr>
          <p:spPr>
            <a:xfrm>
              <a:off x="6817525" y="1561600"/>
              <a:ext cx="17975" cy="32250"/>
            </a:xfrm>
            <a:custGeom>
              <a:avLst/>
              <a:gdLst/>
              <a:ahLst/>
              <a:cxnLst/>
              <a:rect l="l" t="t" r="r" b="b"/>
              <a:pathLst>
                <a:path w="719" h="1290" extrusionOk="0">
                  <a:moveTo>
                    <a:pt x="360" y="0"/>
                  </a:moveTo>
                  <a:cubicBezTo>
                    <a:pt x="157" y="0"/>
                    <a:pt x="1" y="286"/>
                    <a:pt x="1" y="645"/>
                  </a:cubicBezTo>
                  <a:cubicBezTo>
                    <a:pt x="1" y="1004"/>
                    <a:pt x="157" y="1289"/>
                    <a:pt x="360" y="1289"/>
                  </a:cubicBezTo>
                  <a:cubicBezTo>
                    <a:pt x="553" y="1289"/>
                    <a:pt x="719" y="1004"/>
                    <a:pt x="719" y="645"/>
                  </a:cubicBezTo>
                  <a:cubicBezTo>
                    <a:pt x="719" y="295"/>
                    <a:pt x="553" y="0"/>
                    <a:pt x="36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45"/>
            <p:cNvSpPr/>
            <p:nvPr/>
          </p:nvSpPr>
          <p:spPr>
            <a:xfrm>
              <a:off x="6819600" y="1565500"/>
              <a:ext cx="13600" cy="24425"/>
            </a:xfrm>
            <a:custGeom>
              <a:avLst/>
              <a:gdLst/>
              <a:ahLst/>
              <a:cxnLst/>
              <a:rect l="l" t="t" r="r" b="b"/>
              <a:pathLst>
                <a:path w="544" h="977" extrusionOk="0">
                  <a:moveTo>
                    <a:pt x="277" y="1"/>
                  </a:moveTo>
                  <a:cubicBezTo>
                    <a:pt x="120" y="1"/>
                    <a:pt x="0" y="222"/>
                    <a:pt x="0" y="489"/>
                  </a:cubicBezTo>
                  <a:cubicBezTo>
                    <a:pt x="0" y="756"/>
                    <a:pt x="120" y="977"/>
                    <a:pt x="277" y="977"/>
                  </a:cubicBezTo>
                  <a:cubicBezTo>
                    <a:pt x="424" y="977"/>
                    <a:pt x="544" y="756"/>
                    <a:pt x="544" y="489"/>
                  </a:cubicBezTo>
                  <a:cubicBezTo>
                    <a:pt x="544" y="222"/>
                    <a:pt x="424" y="1"/>
                    <a:pt x="27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45"/>
            <p:cNvSpPr/>
            <p:nvPr/>
          </p:nvSpPr>
          <p:spPr>
            <a:xfrm>
              <a:off x="6825125" y="1576900"/>
              <a:ext cx="23025" cy="39275"/>
            </a:xfrm>
            <a:custGeom>
              <a:avLst/>
              <a:gdLst/>
              <a:ahLst/>
              <a:cxnLst/>
              <a:rect l="l" t="t" r="r" b="b"/>
              <a:pathLst>
                <a:path w="921" h="1571" extrusionOk="0">
                  <a:moveTo>
                    <a:pt x="870" y="1"/>
                  </a:moveTo>
                  <a:cubicBezTo>
                    <a:pt x="850" y="1"/>
                    <a:pt x="829" y="14"/>
                    <a:pt x="829" y="42"/>
                  </a:cubicBezTo>
                  <a:cubicBezTo>
                    <a:pt x="829" y="834"/>
                    <a:pt x="479" y="1487"/>
                    <a:pt x="46" y="1487"/>
                  </a:cubicBezTo>
                  <a:cubicBezTo>
                    <a:pt x="44" y="1487"/>
                    <a:pt x="42" y="1487"/>
                    <a:pt x="40" y="1487"/>
                  </a:cubicBezTo>
                  <a:cubicBezTo>
                    <a:pt x="0" y="1487"/>
                    <a:pt x="3" y="1570"/>
                    <a:pt x="46" y="1570"/>
                  </a:cubicBezTo>
                  <a:cubicBezTo>
                    <a:pt x="525" y="1570"/>
                    <a:pt x="921" y="880"/>
                    <a:pt x="912" y="42"/>
                  </a:cubicBezTo>
                  <a:cubicBezTo>
                    <a:pt x="912" y="14"/>
                    <a:pt x="891" y="1"/>
                    <a:pt x="8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45"/>
            <p:cNvSpPr/>
            <p:nvPr/>
          </p:nvSpPr>
          <p:spPr>
            <a:xfrm>
              <a:off x="6804625" y="1539500"/>
              <a:ext cx="23050" cy="39375"/>
            </a:xfrm>
            <a:custGeom>
              <a:avLst/>
              <a:gdLst/>
              <a:ahLst/>
              <a:cxnLst/>
              <a:rect l="l" t="t" r="r" b="b"/>
              <a:pathLst>
                <a:path w="922" h="1575" extrusionOk="0">
                  <a:moveTo>
                    <a:pt x="876" y="1"/>
                  </a:moveTo>
                  <a:cubicBezTo>
                    <a:pt x="397" y="1"/>
                    <a:pt x="1" y="691"/>
                    <a:pt x="1" y="1529"/>
                  </a:cubicBezTo>
                  <a:cubicBezTo>
                    <a:pt x="1" y="1557"/>
                    <a:pt x="19" y="1575"/>
                    <a:pt x="47" y="1575"/>
                  </a:cubicBezTo>
                  <a:cubicBezTo>
                    <a:pt x="65" y="1575"/>
                    <a:pt x="84" y="1557"/>
                    <a:pt x="84" y="1529"/>
                  </a:cubicBezTo>
                  <a:cubicBezTo>
                    <a:pt x="84" y="737"/>
                    <a:pt x="434" y="84"/>
                    <a:pt x="876" y="84"/>
                  </a:cubicBezTo>
                  <a:cubicBezTo>
                    <a:pt x="922" y="84"/>
                    <a:pt x="922" y="10"/>
                    <a:pt x="8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6845600" y="1650675"/>
              <a:ext cx="122925" cy="43275"/>
            </a:xfrm>
            <a:custGeom>
              <a:avLst/>
              <a:gdLst/>
              <a:ahLst/>
              <a:cxnLst/>
              <a:rect l="l" t="t" r="r" b="b"/>
              <a:pathLst>
                <a:path w="4917" h="1731" extrusionOk="0">
                  <a:moveTo>
                    <a:pt x="1" y="0"/>
                  </a:moveTo>
                  <a:lnTo>
                    <a:pt x="1" y="166"/>
                  </a:lnTo>
                  <a:lnTo>
                    <a:pt x="1391" y="166"/>
                  </a:lnTo>
                  <a:lnTo>
                    <a:pt x="1391" y="1731"/>
                  </a:lnTo>
                  <a:lnTo>
                    <a:pt x="4917" y="1731"/>
                  </a:lnTo>
                  <a:lnTo>
                    <a:pt x="4917" y="1565"/>
                  </a:lnTo>
                  <a:lnTo>
                    <a:pt x="1557" y="1565"/>
                  </a:lnTo>
                  <a:lnTo>
                    <a:pt x="1557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6854350" y="1650675"/>
              <a:ext cx="38925" cy="41225"/>
            </a:xfrm>
            <a:custGeom>
              <a:avLst/>
              <a:gdLst/>
              <a:ahLst/>
              <a:cxnLst/>
              <a:rect l="l" t="t" r="r" b="b"/>
              <a:pathLst>
                <a:path w="1557" h="1649" extrusionOk="0">
                  <a:moveTo>
                    <a:pt x="0" y="0"/>
                  </a:moveTo>
                  <a:lnTo>
                    <a:pt x="0" y="166"/>
                  </a:lnTo>
                  <a:lnTo>
                    <a:pt x="1391" y="166"/>
                  </a:lnTo>
                  <a:lnTo>
                    <a:pt x="1391" y="1648"/>
                  </a:lnTo>
                  <a:lnTo>
                    <a:pt x="1556" y="1648"/>
                  </a:lnTo>
                  <a:lnTo>
                    <a:pt x="1556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6863100" y="1650675"/>
              <a:ext cx="38925" cy="41225"/>
            </a:xfrm>
            <a:custGeom>
              <a:avLst/>
              <a:gdLst/>
              <a:ahLst/>
              <a:cxnLst/>
              <a:rect l="l" t="t" r="r" b="b"/>
              <a:pathLst>
                <a:path w="1557" h="1649" extrusionOk="0">
                  <a:moveTo>
                    <a:pt x="0" y="0"/>
                  </a:moveTo>
                  <a:lnTo>
                    <a:pt x="0" y="166"/>
                  </a:lnTo>
                  <a:lnTo>
                    <a:pt x="1390" y="166"/>
                  </a:lnTo>
                  <a:lnTo>
                    <a:pt x="1390" y="1648"/>
                  </a:lnTo>
                  <a:lnTo>
                    <a:pt x="1556" y="1648"/>
                  </a:lnTo>
                  <a:lnTo>
                    <a:pt x="1556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7052975" y="1489325"/>
              <a:ext cx="16375" cy="14050"/>
            </a:xfrm>
            <a:custGeom>
              <a:avLst/>
              <a:gdLst/>
              <a:ahLst/>
              <a:cxnLst/>
              <a:rect l="l" t="t" r="r" b="b"/>
              <a:pathLst>
                <a:path w="655" h="562" extrusionOk="0">
                  <a:moveTo>
                    <a:pt x="359" y="1"/>
                  </a:moveTo>
                  <a:cubicBezTo>
                    <a:pt x="129" y="1"/>
                    <a:pt x="0" y="277"/>
                    <a:pt x="148" y="461"/>
                  </a:cubicBezTo>
                  <a:cubicBezTo>
                    <a:pt x="207" y="530"/>
                    <a:pt x="284" y="562"/>
                    <a:pt x="360" y="562"/>
                  </a:cubicBezTo>
                  <a:cubicBezTo>
                    <a:pt x="485" y="562"/>
                    <a:pt x="607" y="476"/>
                    <a:pt x="636" y="332"/>
                  </a:cubicBezTo>
                  <a:cubicBezTo>
                    <a:pt x="654" y="166"/>
                    <a:pt x="525" y="19"/>
                    <a:pt x="35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7042150" y="1495550"/>
              <a:ext cx="3700" cy="4400"/>
            </a:xfrm>
            <a:custGeom>
              <a:avLst/>
              <a:gdLst/>
              <a:ahLst/>
              <a:cxnLst/>
              <a:rect l="l" t="t" r="r" b="b"/>
              <a:pathLst>
                <a:path w="148" h="176" extrusionOk="0">
                  <a:moveTo>
                    <a:pt x="74" y="0"/>
                  </a:moveTo>
                  <a:cubicBezTo>
                    <a:pt x="28" y="0"/>
                    <a:pt x="1" y="37"/>
                    <a:pt x="1" y="83"/>
                  </a:cubicBezTo>
                  <a:cubicBezTo>
                    <a:pt x="1" y="129"/>
                    <a:pt x="28" y="166"/>
                    <a:pt x="74" y="175"/>
                  </a:cubicBezTo>
                  <a:cubicBezTo>
                    <a:pt x="120" y="166"/>
                    <a:pt x="148" y="129"/>
                    <a:pt x="148" y="83"/>
                  </a:cubicBezTo>
                  <a:cubicBezTo>
                    <a:pt x="148" y="37"/>
                    <a:pt x="120" y="0"/>
                    <a:pt x="7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7033300" y="1496075"/>
              <a:ext cx="4050" cy="3125"/>
            </a:xfrm>
            <a:custGeom>
              <a:avLst/>
              <a:gdLst/>
              <a:ahLst/>
              <a:cxnLst/>
              <a:rect l="l" t="t" r="r" b="b"/>
              <a:pathLst>
                <a:path w="162" h="125" extrusionOk="0">
                  <a:moveTo>
                    <a:pt x="80" y="0"/>
                  </a:moveTo>
                  <a:cubicBezTo>
                    <a:pt x="39" y="0"/>
                    <a:pt x="0" y="21"/>
                    <a:pt x="14" y="62"/>
                  </a:cubicBezTo>
                  <a:cubicBezTo>
                    <a:pt x="0" y="104"/>
                    <a:pt x="39" y="124"/>
                    <a:pt x="80" y="124"/>
                  </a:cubicBezTo>
                  <a:cubicBezTo>
                    <a:pt x="120" y="124"/>
                    <a:pt x="161" y="104"/>
                    <a:pt x="152" y="62"/>
                  </a:cubicBezTo>
                  <a:cubicBezTo>
                    <a:pt x="161" y="21"/>
                    <a:pt x="120" y="0"/>
                    <a:pt x="8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6818675" y="1650900"/>
              <a:ext cx="43750" cy="2100"/>
            </a:xfrm>
            <a:custGeom>
              <a:avLst/>
              <a:gdLst/>
              <a:ahLst/>
              <a:cxnLst/>
              <a:rect l="l" t="t" r="r" b="b"/>
              <a:pathLst>
                <a:path w="1750" h="84" extrusionOk="0">
                  <a:moveTo>
                    <a:pt x="56" y="0"/>
                  </a:moveTo>
                  <a:cubicBezTo>
                    <a:pt x="1" y="0"/>
                    <a:pt x="1" y="83"/>
                    <a:pt x="56" y="83"/>
                  </a:cubicBezTo>
                  <a:lnTo>
                    <a:pt x="1694" y="83"/>
                  </a:lnTo>
                  <a:cubicBezTo>
                    <a:pt x="1750" y="83"/>
                    <a:pt x="1750" y="0"/>
                    <a:pt x="16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6019800" y="1431550"/>
              <a:ext cx="383925" cy="240775"/>
            </a:xfrm>
            <a:custGeom>
              <a:avLst/>
              <a:gdLst/>
              <a:ahLst/>
              <a:cxnLst/>
              <a:rect l="l" t="t" r="r" b="b"/>
              <a:pathLst>
                <a:path w="15357" h="9631" extrusionOk="0">
                  <a:moveTo>
                    <a:pt x="1" y="1"/>
                  </a:moveTo>
                  <a:lnTo>
                    <a:pt x="1" y="9631"/>
                  </a:lnTo>
                  <a:lnTo>
                    <a:pt x="15357" y="9631"/>
                  </a:lnTo>
                  <a:lnTo>
                    <a:pt x="1535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6028100" y="1439850"/>
              <a:ext cx="367350" cy="224425"/>
            </a:xfrm>
            <a:custGeom>
              <a:avLst/>
              <a:gdLst/>
              <a:ahLst/>
              <a:cxnLst/>
              <a:rect l="l" t="t" r="r" b="b"/>
              <a:pathLst>
                <a:path w="14694" h="8977" extrusionOk="0">
                  <a:moveTo>
                    <a:pt x="0" y="0"/>
                  </a:moveTo>
                  <a:lnTo>
                    <a:pt x="0" y="8976"/>
                  </a:lnTo>
                  <a:lnTo>
                    <a:pt x="14693" y="8976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5784600" y="1431550"/>
              <a:ext cx="235475" cy="240775"/>
            </a:xfrm>
            <a:custGeom>
              <a:avLst/>
              <a:gdLst/>
              <a:ahLst/>
              <a:cxnLst/>
              <a:rect l="l" t="t" r="r" b="b"/>
              <a:pathLst>
                <a:path w="9419" h="9631" extrusionOk="0">
                  <a:moveTo>
                    <a:pt x="0" y="1"/>
                  </a:moveTo>
                  <a:lnTo>
                    <a:pt x="0" y="9631"/>
                  </a:lnTo>
                  <a:lnTo>
                    <a:pt x="9418" y="9631"/>
                  </a:lnTo>
                  <a:lnTo>
                    <a:pt x="941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5775150" y="1431550"/>
              <a:ext cx="9475" cy="240775"/>
            </a:xfrm>
            <a:custGeom>
              <a:avLst/>
              <a:gdLst/>
              <a:ahLst/>
              <a:cxnLst/>
              <a:rect l="l" t="t" r="r" b="b"/>
              <a:pathLst>
                <a:path w="379" h="9631" extrusionOk="0">
                  <a:moveTo>
                    <a:pt x="1" y="1"/>
                  </a:moveTo>
                  <a:lnTo>
                    <a:pt x="1" y="9631"/>
                  </a:lnTo>
                  <a:lnTo>
                    <a:pt x="378" y="9631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45"/>
            <p:cNvSpPr/>
            <p:nvPr/>
          </p:nvSpPr>
          <p:spPr>
            <a:xfrm>
              <a:off x="5790350" y="1439850"/>
              <a:ext cx="223725" cy="224425"/>
            </a:xfrm>
            <a:custGeom>
              <a:avLst/>
              <a:gdLst/>
              <a:ahLst/>
              <a:cxnLst/>
              <a:rect l="l" t="t" r="r" b="b"/>
              <a:pathLst>
                <a:path w="8949" h="8977" extrusionOk="0">
                  <a:moveTo>
                    <a:pt x="0" y="0"/>
                  </a:moveTo>
                  <a:lnTo>
                    <a:pt x="0" y="8976"/>
                  </a:lnTo>
                  <a:lnTo>
                    <a:pt x="8949" y="8976"/>
                  </a:lnTo>
                  <a:lnTo>
                    <a:pt x="8949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45"/>
            <p:cNvSpPr/>
            <p:nvPr/>
          </p:nvSpPr>
          <p:spPr>
            <a:xfrm>
              <a:off x="6403700" y="1431550"/>
              <a:ext cx="277150" cy="240775"/>
            </a:xfrm>
            <a:custGeom>
              <a:avLst/>
              <a:gdLst/>
              <a:ahLst/>
              <a:cxnLst/>
              <a:rect l="l" t="t" r="r" b="b"/>
              <a:pathLst>
                <a:path w="11086" h="9631" extrusionOk="0">
                  <a:moveTo>
                    <a:pt x="1" y="1"/>
                  </a:moveTo>
                  <a:lnTo>
                    <a:pt x="1" y="9631"/>
                  </a:lnTo>
                  <a:lnTo>
                    <a:pt x="11085" y="9631"/>
                  </a:lnTo>
                  <a:lnTo>
                    <a:pt x="1108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6409700" y="1439850"/>
              <a:ext cx="265150" cy="224425"/>
            </a:xfrm>
            <a:custGeom>
              <a:avLst/>
              <a:gdLst/>
              <a:ahLst/>
              <a:cxnLst/>
              <a:rect l="l" t="t" r="r" b="b"/>
              <a:pathLst>
                <a:path w="10606" h="8977" extrusionOk="0">
                  <a:moveTo>
                    <a:pt x="0" y="0"/>
                  </a:moveTo>
                  <a:lnTo>
                    <a:pt x="0" y="8976"/>
                  </a:lnTo>
                  <a:lnTo>
                    <a:pt x="10606" y="8976"/>
                  </a:lnTo>
                  <a:lnTo>
                    <a:pt x="10606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6195425" y="1629025"/>
              <a:ext cx="32700" cy="22600"/>
            </a:xfrm>
            <a:custGeom>
              <a:avLst/>
              <a:gdLst/>
              <a:ahLst/>
              <a:cxnLst/>
              <a:rect l="l" t="t" r="r" b="b"/>
              <a:pathLst>
                <a:path w="1308" h="904" extrusionOk="0">
                  <a:moveTo>
                    <a:pt x="553" y="1"/>
                  </a:moveTo>
                  <a:lnTo>
                    <a:pt x="516" y="176"/>
                  </a:lnTo>
                  <a:lnTo>
                    <a:pt x="240" y="176"/>
                  </a:lnTo>
                  <a:lnTo>
                    <a:pt x="0" y="452"/>
                  </a:lnTo>
                  <a:lnTo>
                    <a:pt x="0" y="903"/>
                  </a:lnTo>
                  <a:lnTo>
                    <a:pt x="1308" y="903"/>
                  </a:lnTo>
                  <a:lnTo>
                    <a:pt x="1308" y="452"/>
                  </a:lnTo>
                  <a:lnTo>
                    <a:pt x="1077" y="176"/>
                  </a:lnTo>
                  <a:lnTo>
                    <a:pt x="792" y="176"/>
                  </a:lnTo>
                  <a:lnTo>
                    <a:pt x="755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6209925" y="1605800"/>
              <a:ext cx="3700" cy="12675"/>
            </a:xfrm>
            <a:custGeom>
              <a:avLst/>
              <a:gdLst/>
              <a:ahLst/>
              <a:cxnLst/>
              <a:rect l="l" t="t" r="r" b="b"/>
              <a:pathLst>
                <a:path w="148" h="507" extrusionOk="0">
                  <a:moveTo>
                    <a:pt x="0" y="0"/>
                  </a:moveTo>
                  <a:lnTo>
                    <a:pt x="0" y="506"/>
                  </a:lnTo>
                  <a:lnTo>
                    <a:pt x="148" y="506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6195425" y="1573100"/>
              <a:ext cx="3700" cy="12700"/>
            </a:xfrm>
            <a:custGeom>
              <a:avLst/>
              <a:gdLst/>
              <a:ahLst/>
              <a:cxnLst/>
              <a:rect l="l" t="t" r="r" b="b"/>
              <a:pathLst>
                <a:path w="148" h="508" extrusionOk="0">
                  <a:moveTo>
                    <a:pt x="0" y="1"/>
                  </a:moveTo>
                  <a:lnTo>
                    <a:pt x="0" y="507"/>
                  </a:lnTo>
                  <a:lnTo>
                    <a:pt x="148" y="507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6178850" y="1545725"/>
              <a:ext cx="3700" cy="12675"/>
            </a:xfrm>
            <a:custGeom>
              <a:avLst/>
              <a:gdLst/>
              <a:ahLst/>
              <a:cxnLst/>
              <a:rect l="l" t="t" r="r" b="b"/>
              <a:pathLst>
                <a:path w="148" h="507" extrusionOk="0">
                  <a:moveTo>
                    <a:pt x="0" y="0"/>
                  </a:moveTo>
                  <a:lnTo>
                    <a:pt x="0" y="507"/>
                  </a:lnTo>
                  <a:lnTo>
                    <a:pt x="148" y="507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6040975" y="1454125"/>
              <a:ext cx="37775" cy="12900"/>
            </a:xfrm>
            <a:custGeom>
              <a:avLst/>
              <a:gdLst/>
              <a:ahLst/>
              <a:cxnLst/>
              <a:rect l="l" t="t" r="r" b="b"/>
              <a:pathLst>
                <a:path w="1511" h="516" extrusionOk="0">
                  <a:moveTo>
                    <a:pt x="1" y="0"/>
                  </a:moveTo>
                  <a:lnTo>
                    <a:pt x="1" y="516"/>
                  </a:lnTo>
                  <a:lnTo>
                    <a:pt x="1511" y="51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6127750" y="1454125"/>
              <a:ext cx="37775" cy="12900"/>
            </a:xfrm>
            <a:custGeom>
              <a:avLst/>
              <a:gdLst/>
              <a:ahLst/>
              <a:cxnLst/>
              <a:rect l="l" t="t" r="r" b="b"/>
              <a:pathLst>
                <a:path w="1511" h="516" extrusionOk="0">
                  <a:moveTo>
                    <a:pt x="1" y="0"/>
                  </a:moveTo>
                  <a:lnTo>
                    <a:pt x="1" y="516"/>
                  </a:lnTo>
                  <a:lnTo>
                    <a:pt x="1510" y="516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6258025" y="1454125"/>
              <a:ext cx="37775" cy="12900"/>
            </a:xfrm>
            <a:custGeom>
              <a:avLst/>
              <a:gdLst/>
              <a:ahLst/>
              <a:cxnLst/>
              <a:rect l="l" t="t" r="r" b="b"/>
              <a:pathLst>
                <a:path w="1511" h="516" extrusionOk="0">
                  <a:moveTo>
                    <a:pt x="0" y="0"/>
                  </a:moveTo>
                  <a:lnTo>
                    <a:pt x="0" y="516"/>
                  </a:lnTo>
                  <a:lnTo>
                    <a:pt x="1510" y="516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6301525" y="1454125"/>
              <a:ext cx="37775" cy="12900"/>
            </a:xfrm>
            <a:custGeom>
              <a:avLst/>
              <a:gdLst/>
              <a:ahLst/>
              <a:cxnLst/>
              <a:rect l="l" t="t" r="r" b="b"/>
              <a:pathLst>
                <a:path w="1511" h="516" extrusionOk="0">
                  <a:moveTo>
                    <a:pt x="0" y="0"/>
                  </a:moveTo>
                  <a:lnTo>
                    <a:pt x="0" y="516"/>
                  </a:lnTo>
                  <a:lnTo>
                    <a:pt x="1510" y="516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6344800" y="1454125"/>
              <a:ext cx="38000" cy="12900"/>
            </a:xfrm>
            <a:custGeom>
              <a:avLst/>
              <a:gdLst/>
              <a:ahLst/>
              <a:cxnLst/>
              <a:rect l="l" t="t" r="r" b="b"/>
              <a:pathLst>
                <a:path w="1520" h="516" extrusionOk="0">
                  <a:moveTo>
                    <a:pt x="0" y="0"/>
                  </a:moveTo>
                  <a:lnTo>
                    <a:pt x="0" y="516"/>
                  </a:lnTo>
                  <a:lnTo>
                    <a:pt x="1519" y="516"/>
                  </a:lnTo>
                  <a:lnTo>
                    <a:pt x="151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6084250" y="1471600"/>
              <a:ext cx="38000" cy="13150"/>
            </a:xfrm>
            <a:custGeom>
              <a:avLst/>
              <a:gdLst/>
              <a:ahLst/>
              <a:cxnLst/>
              <a:rect l="l" t="t" r="r" b="b"/>
              <a:pathLst>
                <a:path w="1520" h="526" extrusionOk="0">
                  <a:moveTo>
                    <a:pt x="1" y="1"/>
                  </a:moveTo>
                  <a:lnTo>
                    <a:pt x="1" y="526"/>
                  </a:lnTo>
                  <a:lnTo>
                    <a:pt x="1520" y="526"/>
                  </a:lnTo>
                  <a:lnTo>
                    <a:pt x="152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6171250" y="1471600"/>
              <a:ext cx="37775" cy="13150"/>
            </a:xfrm>
            <a:custGeom>
              <a:avLst/>
              <a:gdLst/>
              <a:ahLst/>
              <a:cxnLst/>
              <a:rect l="l" t="t" r="r" b="b"/>
              <a:pathLst>
                <a:path w="1511" h="526" extrusionOk="0">
                  <a:moveTo>
                    <a:pt x="1" y="1"/>
                  </a:moveTo>
                  <a:lnTo>
                    <a:pt x="1" y="526"/>
                  </a:lnTo>
                  <a:lnTo>
                    <a:pt x="1510" y="526"/>
                  </a:lnTo>
                  <a:lnTo>
                    <a:pt x="151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6127750" y="1489100"/>
              <a:ext cx="37775" cy="13150"/>
            </a:xfrm>
            <a:custGeom>
              <a:avLst/>
              <a:gdLst/>
              <a:ahLst/>
              <a:cxnLst/>
              <a:rect l="l" t="t" r="r" b="b"/>
              <a:pathLst>
                <a:path w="1511" h="526" extrusionOk="0">
                  <a:moveTo>
                    <a:pt x="1" y="1"/>
                  </a:moveTo>
                  <a:lnTo>
                    <a:pt x="1" y="525"/>
                  </a:lnTo>
                  <a:lnTo>
                    <a:pt x="1510" y="525"/>
                  </a:lnTo>
                  <a:lnTo>
                    <a:pt x="151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6344800" y="1489100"/>
              <a:ext cx="38000" cy="13150"/>
            </a:xfrm>
            <a:custGeom>
              <a:avLst/>
              <a:gdLst/>
              <a:ahLst/>
              <a:cxnLst/>
              <a:rect l="l" t="t" r="r" b="b"/>
              <a:pathLst>
                <a:path w="1520" h="526" extrusionOk="0">
                  <a:moveTo>
                    <a:pt x="0" y="1"/>
                  </a:moveTo>
                  <a:lnTo>
                    <a:pt x="0" y="525"/>
                  </a:lnTo>
                  <a:lnTo>
                    <a:pt x="1519" y="525"/>
                  </a:lnTo>
                  <a:lnTo>
                    <a:pt x="151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6040975" y="1506600"/>
              <a:ext cx="37775" cy="13125"/>
            </a:xfrm>
            <a:custGeom>
              <a:avLst/>
              <a:gdLst/>
              <a:ahLst/>
              <a:cxnLst/>
              <a:rect l="l" t="t" r="r" b="b"/>
              <a:pathLst>
                <a:path w="1511" h="525" extrusionOk="0">
                  <a:moveTo>
                    <a:pt x="1" y="0"/>
                  </a:moveTo>
                  <a:lnTo>
                    <a:pt x="1" y="525"/>
                  </a:lnTo>
                  <a:lnTo>
                    <a:pt x="1511" y="52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6641000" y="1506600"/>
              <a:ext cx="27875" cy="12900"/>
            </a:xfrm>
            <a:custGeom>
              <a:avLst/>
              <a:gdLst/>
              <a:ahLst/>
              <a:cxnLst/>
              <a:rect l="l" t="t" r="r" b="b"/>
              <a:pathLst>
                <a:path w="1115" h="516" extrusionOk="0">
                  <a:moveTo>
                    <a:pt x="0" y="0"/>
                  </a:moveTo>
                  <a:lnTo>
                    <a:pt x="0" y="516"/>
                  </a:lnTo>
                  <a:lnTo>
                    <a:pt x="1114" y="516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6576550" y="1506600"/>
              <a:ext cx="28100" cy="12900"/>
            </a:xfrm>
            <a:custGeom>
              <a:avLst/>
              <a:gdLst/>
              <a:ahLst/>
              <a:cxnLst/>
              <a:rect l="l" t="t" r="r" b="b"/>
              <a:pathLst>
                <a:path w="1124" h="516" extrusionOk="0">
                  <a:moveTo>
                    <a:pt x="1" y="0"/>
                  </a:moveTo>
                  <a:lnTo>
                    <a:pt x="1" y="516"/>
                  </a:lnTo>
                  <a:lnTo>
                    <a:pt x="1124" y="516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6608775" y="1489100"/>
              <a:ext cx="28100" cy="12925"/>
            </a:xfrm>
            <a:custGeom>
              <a:avLst/>
              <a:gdLst/>
              <a:ahLst/>
              <a:cxnLst/>
              <a:rect l="l" t="t" r="r" b="b"/>
              <a:pathLst>
                <a:path w="1124" h="517" extrusionOk="0">
                  <a:moveTo>
                    <a:pt x="1" y="1"/>
                  </a:moveTo>
                  <a:lnTo>
                    <a:pt x="1" y="516"/>
                  </a:lnTo>
                  <a:lnTo>
                    <a:pt x="1124" y="516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6576550" y="1471600"/>
              <a:ext cx="28100" cy="12925"/>
            </a:xfrm>
            <a:custGeom>
              <a:avLst/>
              <a:gdLst/>
              <a:ahLst/>
              <a:cxnLst/>
              <a:rect l="l" t="t" r="r" b="b"/>
              <a:pathLst>
                <a:path w="1124" h="517" extrusionOk="0">
                  <a:moveTo>
                    <a:pt x="1" y="1"/>
                  </a:moveTo>
                  <a:lnTo>
                    <a:pt x="1" y="516"/>
                  </a:lnTo>
                  <a:lnTo>
                    <a:pt x="1124" y="516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6415900" y="1471600"/>
              <a:ext cx="27875" cy="12925"/>
            </a:xfrm>
            <a:custGeom>
              <a:avLst/>
              <a:gdLst/>
              <a:ahLst/>
              <a:cxnLst/>
              <a:rect l="l" t="t" r="r" b="b"/>
              <a:pathLst>
                <a:path w="1115" h="517" extrusionOk="0">
                  <a:moveTo>
                    <a:pt x="1" y="1"/>
                  </a:moveTo>
                  <a:lnTo>
                    <a:pt x="1" y="516"/>
                  </a:lnTo>
                  <a:lnTo>
                    <a:pt x="1115" y="516"/>
                  </a:lnTo>
                  <a:lnTo>
                    <a:pt x="111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6641000" y="1454125"/>
              <a:ext cx="27875" cy="13125"/>
            </a:xfrm>
            <a:custGeom>
              <a:avLst/>
              <a:gdLst/>
              <a:ahLst/>
              <a:cxnLst/>
              <a:rect l="l" t="t" r="r" b="b"/>
              <a:pathLst>
                <a:path w="1115" h="525" extrusionOk="0">
                  <a:moveTo>
                    <a:pt x="0" y="0"/>
                  </a:moveTo>
                  <a:lnTo>
                    <a:pt x="0" y="525"/>
                  </a:lnTo>
                  <a:lnTo>
                    <a:pt x="1114" y="525"/>
                  </a:lnTo>
                  <a:lnTo>
                    <a:pt x="111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5984825" y="1454125"/>
              <a:ext cx="23500" cy="13125"/>
            </a:xfrm>
            <a:custGeom>
              <a:avLst/>
              <a:gdLst/>
              <a:ahLst/>
              <a:cxnLst/>
              <a:rect l="l" t="t" r="r" b="b"/>
              <a:pathLst>
                <a:path w="940" h="525" extrusionOk="0">
                  <a:moveTo>
                    <a:pt x="1" y="0"/>
                  </a:moveTo>
                  <a:lnTo>
                    <a:pt x="1" y="525"/>
                  </a:lnTo>
                  <a:lnTo>
                    <a:pt x="940" y="525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5930750" y="1454125"/>
              <a:ext cx="23500" cy="13125"/>
            </a:xfrm>
            <a:custGeom>
              <a:avLst/>
              <a:gdLst/>
              <a:ahLst/>
              <a:cxnLst/>
              <a:rect l="l" t="t" r="r" b="b"/>
              <a:pathLst>
                <a:path w="940" h="525" extrusionOk="0">
                  <a:moveTo>
                    <a:pt x="0" y="0"/>
                  </a:moveTo>
                  <a:lnTo>
                    <a:pt x="0" y="525"/>
                  </a:lnTo>
                  <a:lnTo>
                    <a:pt x="939" y="525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5822575" y="1454125"/>
              <a:ext cx="23500" cy="13125"/>
            </a:xfrm>
            <a:custGeom>
              <a:avLst/>
              <a:gdLst/>
              <a:ahLst/>
              <a:cxnLst/>
              <a:rect l="l" t="t" r="r" b="b"/>
              <a:pathLst>
                <a:path w="940" h="525" extrusionOk="0">
                  <a:moveTo>
                    <a:pt x="0" y="0"/>
                  </a:moveTo>
                  <a:lnTo>
                    <a:pt x="0" y="525"/>
                  </a:lnTo>
                  <a:lnTo>
                    <a:pt x="939" y="525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5957675" y="1471600"/>
              <a:ext cx="23725" cy="12925"/>
            </a:xfrm>
            <a:custGeom>
              <a:avLst/>
              <a:gdLst/>
              <a:ahLst/>
              <a:cxnLst/>
              <a:rect l="l" t="t" r="r" b="b"/>
              <a:pathLst>
                <a:path w="949" h="517" extrusionOk="0">
                  <a:moveTo>
                    <a:pt x="0" y="1"/>
                  </a:moveTo>
                  <a:lnTo>
                    <a:pt x="0" y="516"/>
                  </a:lnTo>
                  <a:lnTo>
                    <a:pt x="949" y="516"/>
                  </a:lnTo>
                  <a:lnTo>
                    <a:pt x="94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5903825" y="1471600"/>
              <a:ext cx="23500" cy="12925"/>
            </a:xfrm>
            <a:custGeom>
              <a:avLst/>
              <a:gdLst/>
              <a:ahLst/>
              <a:cxnLst/>
              <a:rect l="l" t="t" r="r" b="b"/>
              <a:pathLst>
                <a:path w="940" h="517" extrusionOk="0">
                  <a:moveTo>
                    <a:pt x="0" y="1"/>
                  </a:moveTo>
                  <a:lnTo>
                    <a:pt x="0" y="516"/>
                  </a:lnTo>
                  <a:lnTo>
                    <a:pt x="939" y="516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5795650" y="1489100"/>
              <a:ext cx="23500" cy="12925"/>
            </a:xfrm>
            <a:custGeom>
              <a:avLst/>
              <a:gdLst/>
              <a:ahLst/>
              <a:cxnLst/>
              <a:rect l="l" t="t" r="r" b="b"/>
              <a:pathLst>
                <a:path w="940" h="517" extrusionOk="0">
                  <a:moveTo>
                    <a:pt x="0" y="1"/>
                  </a:moveTo>
                  <a:lnTo>
                    <a:pt x="0" y="516"/>
                  </a:lnTo>
                  <a:lnTo>
                    <a:pt x="939" y="516"/>
                  </a:lnTo>
                  <a:lnTo>
                    <a:pt x="93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5984825" y="1506600"/>
              <a:ext cx="23500" cy="12900"/>
            </a:xfrm>
            <a:custGeom>
              <a:avLst/>
              <a:gdLst/>
              <a:ahLst/>
              <a:cxnLst/>
              <a:rect l="l" t="t" r="r" b="b"/>
              <a:pathLst>
                <a:path w="940" h="516" extrusionOk="0">
                  <a:moveTo>
                    <a:pt x="1" y="0"/>
                  </a:moveTo>
                  <a:lnTo>
                    <a:pt x="1" y="516"/>
                  </a:lnTo>
                  <a:lnTo>
                    <a:pt x="940" y="516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5621175" y="1629025"/>
              <a:ext cx="195900" cy="136975"/>
            </a:xfrm>
            <a:custGeom>
              <a:avLst/>
              <a:gdLst/>
              <a:ahLst/>
              <a:cxnLst/>
              <a:rect l="l" t="t" r="r" b="b"/>
              <a:pathLst>
                <a:path w="7836" h="5479" extrusionOk="0">
                  <a:moveTo>
                    <a:pt x="1" y="1"/>
                  </a:moveTo>
                  <a:lnTo>
                    <a:pt x="1" y="5478"/>
                  </a:lnTo>
                  <a:lnTo>
                    <a:pt x="7835" y="5478"/>
                  </a:lnTo>
                  <a:lnTo>
                    <a:pt x="783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5728675" y="1629025"/>
              <a:ext cx="88400" cy="136975"/>
            </a:xfrm>
            <a:custGeom>
              <a:avLst/>
              <a:gdLst/>
              <a:ahLst/>
              <a:cxnLst/>
              <a:rect l="l" t="t" r="r" b="b"/>
              <a:pathLst>
                <a:path w="3536" h="5479" extrusionOk="0">
                  <a:moveTo>
                    <a:pt x="0" y="1"/>
                  </a:moveTo>
                  <a:lnTo>
                    <a:pt x="0" y="5478"/>
                  </a:lnTo>
                  <a:lnTo>
                    <a:pt x="3535" y="5478"/>
                  </a:lnTo>
                  <a:lnTo>
                    <a:pt x="353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5743625" y="1647675"/>
              <a:ext cx="58475" cy="58250"/>
            </a:xfrm>
            <a:custGeom>
              <a:avLst/>
              <a:gdLst/>
              <a:ahLst/>
              <a:cxnLst/>
              <a:rect l="l" t="t" r="r" b="b"/>
              <a:pathLst>
                <a:path w="2339" h="2330" extrusionOk="0">
                  <a:moveTo>
                    <a:pt x="1170" y="1"/>
                  </a:moveTo>
                  <a:cubicBezTo>
                    <a:pt x="525" y="1"/>
                    <a:pt x="1" y="516"/>
                    <a:pt x="1" y="1170"/>
                  </a:cubicBezTo>
                  <a:cubicBezTo>
                    <a:pt x="1" y="1814"/>
                    <a:pt x="525" y="2330"/>
                    <a:pt x="1170" y="2330"/>
                  </a:cubicBezTo>
                  <a:cubicBezTo>
                    <a:pt x="1814" y="2330"/>
                    <a:pt x="2339" y="1814"/>
                    <a:pt x="2339" y="1170"/>
                  </a:cubicBezTo>
                  <a:cubicBezTo>
                    <a:pt x="2339" y="516"/>
                    <a:pt x="1814" y="1"/>
                    <a:pt x="117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5753525" y="1719250"/>
              <a:ext cx="33625" cy="28875"/>
            </a:xfrm>
            <a:custGeom>
              <a:avLst/>
              <a:gdLst/>
              <a:ahLst/>
              <a:cxnLst/>
              <a:rect l="l" t="t" r="r" b="b"/>
              <a:pathLst>
                <a:path w="1345" h="1155" extrusionOk="0">
                  <a:moveTo>
                    <a:pt x="774" y="1"/>
                  </a:moveTo>
                  <a:cubicBezTo>
                    <a:pt x="258" y="1"/>
                    <a:pt x="0" y="627"/>
                    <a:pt x="359" y="986"/>
                  </a:cubicBezTo>
                  <a:cubicBezTo>
                    <a:pt x="479" y="1102"/>
                    <a:pt x="625" y="1155"/>
                    <a:pt x="768" y="1155"/>
                  </a:cubicBezTo>
                  <a:cubicBezTo>
                    <a:pt x="1064" y="1155"/>
                    <a:pt x="1345" y="929"/>
                    <a:pt x="1345" y="581"/>
                  </a:cubicBezTo>
                  <a:cubicBezTo>
                    <a:pt x="1345" y="258"/>
                    <a:pt x="1087" y="1"/>
                    <a:pt x="77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6046500" y="1745250"/>
              <a:ext cx="41450" cy="20750"/>
            </a:xfrm>
            <a:custGeom>
              <a:avLst/>
              <a:gdLst/>
              <a:ahLst/>
              <a:cxnLst/>
              <a:rect l="l" t="t" r="r" b="b"/>
              <a:pathLst>
                <a:path w="1658" h="830" extrusionOk="0">
                  <a:moveTo>
                    <a:pt x="1" y="1"/>
                  </a:moveTo>
                  <a:lnTo>
                    <a:pt x="213" y="829"/>
                  </a:lnTo>
                  <a:lnTo>
                    <a:pt x="1658" y="82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6046500" y="1745250"/>
              <a:ext cx="271150" cy="20750"/>
            </a:xfrm>
            <a:custGeom>
              <a:avLst/>
              <a:gdLst/>
              <a:ahLst/>
              <a:cxnLst/>
              <a:rect l="l" t="t" r="r" b="b"/>
              <a:pathLst>
                <a:path w="10846" h="830" extrusionOk="0">
                  <a:moveTo>
                    <a:pt x="1" y="1"/>
                  </a:moveTo>
                  <a:lnTo>
                    <a:pt x="1658" y="829"/>
                  </a:lnTo>
                  <a:lnTo>
                    <a:pt x="10846" y="829"/>
                  </a:lnTo>
                  <a:lnTo>
                    <a:pt x="918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6374700" y="1743175"/>
              <a:ext cx="97850" cy="22825"/>
            </a:xfrm>
            <a:custGeom>
              <a:avLst/>
              <a:gdLst/>
              <a:ahLst/>
              <a:cxnLst/>
              <a:rect l="l" t="t" r="r" b="b"/>
              <a:pathLst>
                <a:path w="3914" h="913" extrusionOk="0">
                  <a:moveTo>
                    <a:pt x="1528" y="0"/>
                  </a:moveTo>
                  <a:cubicBezTo>
                    <a:pt x="1501" y="0"/>
                    <a:pt x="1474" y="0"/>
                    <a:pt x="1446" y="1"/>
                  </a:cubicBezTo>
                  <a:cubicBezTo>
                    <a:pt x="1" y="38"/>
                    <a:pt x="360" y="912"/>
                    <a:pt x="360" y="912"/>
                  </a:cubicBezTo>
                  <a:lnTo>
                    <a:pt x="3913" y="912"/>
                  </a:lnTo>
                  <a:cubicBezTo>
                    <a:pt x="3913" y="912"/>
                    <a:pt x="2930" y="0"/>
                    <a:pt x="152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6282875" y="2191750"/>
              <a:ext cx="37075" cy="82425"/>
            </a:xfrm>
            <a:custGeom>
              <a:avLst/>
              <a:gdLst/>
              <a:ahLst/>
              <a:cxnLst/>
              <a:rect l="l" t="t" r="r" b="b"/>
              <a:pathLst>
                <a:path w="1483" h="3297" extrusionOk="0">
                  <a:moveTo>
                    <a:pt x="277" y="1"/>
                  </a:moveTo>
                  <a:lnTo>
                    <a:pt x="1" y="2938"/>
                  </a:lnTo>
                  <a:lnTo>
                    <a:pt x="1197" y="3297"/>
                  </a:lnTo>
                  <a:lnTo>
                    <a:pt x="1483" y="351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6217275" y="2260050"/>
              <a:ext cx="99225" cy="40650"/>
            </a:xfrm>
            <a:custGeom>
              <a:avLst/>
              <a:gdLst/>
              <a:ahLst/>
              <a:cxnLst/>
              <a:rect l="l" t="t" r="r" b="b"/>
              <a:pathLst>
                <a:path w="3969" h="1626" extrusionOk="0">
                  <a:moveTo>
                    <a:pt x="2457" y="1"/>
                  </a:moveTo>
                  <a:cubicBezTo>
                    <a:pt x="2394" y="1"/>
                    <a:pt x="2328" y="19"/>
                    <a:pt x="2275" y="49"/>
                  </a:cubicBezTo>
                  <a:cubicBezTo>
                    <a:pt x="1879" y="261"/>
                    <a:pt x="1308" y="399"/>
                    <a:pt x="286" y="509"/>
                  </a:cubicBezTo>
                  <a:cubicBezTo>
                    <a:pt x="56" y="537"/>
                    <a:pt x="1" y="1053"/>
                    <a:pt x="516" y="1108"/>
                  </a:cubicBezTo>
                  <a:cubicBezTo>
                    <a:pt x="1041" y="1154"/>
                    <a:pt x="1897" y="1310"/>
                    <a:pt x="2275" y="1375"/>
                  </a:cubicBezTo>
                  <a:cubicBezTo>
                    <a:pt x="2882" y="1476"/>
                    <a:pt x="3113" y="1540"/>
                    <a:pt x="3591" y="1623"/>
                  </a:cubicBezTo>
                  <a:cubicBezTo>
                    <a:pt x="3602" y="1625"/>
                    <a:pt x="3614" y="1626"/>
                    <a:pt x="3625" y="1626"/>
                  </a:cubicBezTo>
                  <a:cubicBezTo>
                    <a:pt x="3731" y="1626"/>
                    <a:pt x="3824" y="1548"/>
                    <a:pt x="3849" y="1439"/>
                  </a:cubicBezTo>
                  <a:lnTo>
                    <a:pt x="3959" y="334"/>
                  </a:lnTo>
                  <a:cubicBezTo>
                    <a:pt x="3969" y="288"/>
                    <a:pt x="3932" y="242"/>
                    <a:pt x="3886" y="233"/>
                  </a:cubicBezTo>
                  <a:lnTo>
                    <a:pt x="2496" y="3"/>
                  </a:lnTo>
                  <a:cubicBezTo>
                    <a:pt x="2483" y="1"/>
                    <a:pt x="2470" y="1"/>
                    <a:pt x="245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6285875" y="2191750"/>
              <a:ext cx="34075" cy="46750"/>
            </a:xfrm>
            <a:custGeom>
              <a:avLst/>
              <a:gdLst/>
              <a:ahLst/>
              <a:cxnLst/>
              <a:rect l="l" t="t" r="r" b="b"/>
              <a:pathLst>
                <a:path w="1363" h="1870" extrusionOk="0">
                  <a:moveTo>
                    <a:pt x="157" y="1"/>
                  </a:moveTo>
                  <a:lnTo>
                    <a:pt x="0" y="1649"/>
                  </a:lnTo>
                  <a:lnTo>
                    <a:pt x="1215" y="1870"/>
                  </a:lnTo>
                  <a:lnTo>
                    <a:pt x="1363" y="351"/>
                  </a:lnTo>
                  <a:lnTo>
                    <a:pt x="1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6275750" y="1820050"/>
              <a:ext cx="329375" cy="406950"/>
            </a:xfrm>
            <a:custGeom>
              <a:avLst/>
              <a:gdLst/>
              <a:ahLst/>
              <a:cxnLst/>
              <a:rect l="l" t="t" r="r" b="b"/>
              <a:pathLst>
                <a:path w="13175" h="16278" extrusionOk="0">
                  <a:moveTo>
                    <a:pt x="8580" y="1"/>
                  </a:moveTo>
                  <a:cubicBezTo>
                    <a:pt x="8580" y="1"/>
                    <a:pt x="332" y="701"/>
                    <a:pt x="534" y="4282"/>
                  </a:cubicBezTo>
                  <a:cubicBezTo>
                    <a:pt x="755" y="8204"/>
                    <a:pt x="0" y="15881"/>
                    <a:pt x="0" y="15881"/>
                  </a:cubicBezTo>
                  <a:lnTo>
                    <a:pt x="2099" y="16277"/>
                  </a:lnTo>
                  <a:cubicBezTo>
                    <a:pt x="2099" y="16277"/>
                    <a:pt x="4465" y="8121"/>
                    <a:pt x="4189" y="5285"/>
                  </a:cubicBezTo>
                  <a:cubicBezTo>
                    <a:pt x="4564" y="5285"/>
                    <a:pt x="5018" y="5291"/>
                    <a:pt x="5519" y="5291"/>
                  </a:cubicBezTo>
                  <a:cubicBezTo>
                    <a:pt x="8112" y="5291"/>
                    <a:pt x="11955" y="5148"/>
                    <a:pt x="12603" y="3389"/>
                  </a:cubicBezTo>
                  <a:cubicBezTo>
                    <a:pt x="12990" y="2321"/>
                    <a:pt x="13174" y="1198"/>
                    <a:pt x="13156" y="65"/>
                  </a:cubicBezTo>
                  <a:lnTo>
                    <a:pt x="858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6275750" y="1820050"/>
              <a:ext cx="329375" cy="406950"/>
            </a:xfrm>
            <a:custGeom>
              <a:avLst/>
              <a:gdLst/>
              <a:ahLst/>
              <a:cxnLst/>
              <a:rect l="l" t="t" r="r" b="b"/>
              <a:pathLst>
                <a:path w="13175" h="16278" extrusionOk="0">
                  <a:moveTo>
                    <a:pt x="8580" y="1"/>
                  </a:moveTo>
                  <a:cubicBezTo>
                    <a:pt x="8580" y="1"/>
                    <a:pt x="332" y="701"/>
                    <a:pt x="534" y="4282"/>
                  </a:cubicBezTo>
                  <a:cubicBezTo>
                    <a:pt x="755" y="8204"/>
                    <a:pt x="0" y="15881"/>
                    <a:pt x="0" y="15881"/>
                  </a:cubicBezTo>
                  <a:lnTo>
                    <a:pt x="2099" y="16277"/>
                  </a:lnTo>
                  <a:cubicBezTo>
                    <a:pt x="2099" y="16277"/>
                    <a:pt x="4465" y="8121"/>
                    <a:pt x="4189" y="5285"/>
                  </a:cubicBezTo>
                  <a:cubicBezTo>
                    <a:pt x="4564" y="5285"/>
                    <a:pt x="5018" y="5291"/>
                    <a:pt x="5519" y="5291"/>
                  </a:cubicBezTo>
                  <a:cubicBezTo>
                    <a:pt x="8112" y="5291"/>
                    <a:pt x="11955" y="5148"/>
                    <a:pt x="12603" y="3389"/>
                  </a:cubicBezTo>
                  <a:cubicBezTo>
                    <a:pt x="12990" y="2321"/>
                    <a:pt x="13174" y="1198"/>
                    <a:pt x="13156" y="65"/>
                  </a:cubicBezTo>
                  <a:lnTo>
                    <a:pt x="858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6267450" y="2191300"/>
              <a:ext cx="71375" cy="41450"/>
            </a:xfrm>
            <a:custGeom>
              <a:avLst/>
              <a:gdLst/>
              <a:ahLst/>
              <a:cxnLst/>
              <a:rect l="l" t="t" r="r" b="b"/>
              <a:pathLst>
                <a:path w="2855" h="1658" extrusionOk="0">
                  <a:moveTo>
                    <a:pt x="47" y="0"/>
                  </a:moveTo>
                  <a:lnTo>
                    <a:pt x="1" y="1197"/>
                  </a:lnTo>
                  <a:lnTo>
                    <a:pt x="2707" y="1657"/>
                  </a:lnTo>
                  <a:lnTo>
                    <a:pt x="2855" y="61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6261475" y="2255200"/>
              <a:ext cx="15900" cy="8950"/>
            </a:xfrm>
            <a:custGeom>
              <a:avLst/>
              <a:gdLst/>
              <a:ahLst/>
              <a:cxnLst/>
              <a:rect l="l" t="t" r="r" b="b"/>
              <a:pathLst>
                <a:path w="636" h="358" extrusionOk="0">
                  <a:moveTo>
                    <a:pt x="128" y="58"/>
                  </a:moveTo>
                  <a:cubicBezTo>
                    <a:pt x="215" y="58"/>
                    <a:pt x="400" y="191"/>
                    <a:pt x="525" y="298"/>
                  </a:cubicBezTo>
                  <a:cubicBezTo>
                    <a:pt x="502" y="299"/>
                    <a:pt x="479" y="300"/>
                    <a:pt x="457" y="300"/>
                  </a:cubicBezTo>
                  <a:cubicBezTo>
                    <a:pt x="262" y="300"/>
                    <a:pt x="125" y="264"/>
                    <a:pt x="83" y="206"/>
                  </a:cubicBezTo>
                  <a:cubicBezTo>
                    <a:pt x="65" y="169"/>
                    <a:pt x="65" y="133"/>
                    <a:pt x="83" y="96"/>
                  </a:cubicBezTo>
                  <a:cubicBezTo>
                    <a:pt x="92" y="77"/>
                    <a:pt x="102" y="68"/>
                    <a:pt x="120" y="59"/>
                  </a:cubicBezTo>
                  <a:cubicBezTo>
                    <a:pt x="123" y="59"/>
                    <a:pt x="125" y="58"/>
                    <a:pt x="128" y="58"/>
                  </a:cubicBezTo>
                  <a:close/>
                  <a:moveTo>
                    <a:pt x="139" y="1"/>
                  </a:moveTo>
                  <a:cubicBezTo>
                    <a:pt x="129" y="1"/>
                    <a:pt x="120" y="2"/>
                    <a:pt x="111" y="4"/>
                  </a:cubicBezTo>
                  <a:cubicBezTo>
                    <a:pt x="74" y="13"/>
                    <a:pt x="37" y="41"/>
                    <a:pt x="28" y="77"/>
                  </a:cubicBezTo>
                  <a:cubicBezTo>
                    <a:pt x="0" y="123"/>
                    <a:pt x="0" y="188"/>
                    <a:pt x="37" y="243"/>
                  </a:cubicBezTo>
                  <a:cubicBezTo>
                    <a:pt x="92" y="298"/>
                    <a:pt x="175" y="335"/>
                    <a:pt x="258" y="344"/>
                  </a:cubicBezTo>
                  <a:cubicBezTo>
                    <a:pt x="336" y="351"/>
                    <a:pt x="414" y="357"/>
                    <a:pt x="496" y="357"/>
                  </a:cubicBezTo>
                  <a:cubicBezTo>
                    <a:pt x="530" y="357"/>
                    <a:pt x="564" y="356"/>
                    <a:pt x="599" y="354"/>
                  </a:cubicBezTo>
                  <a:cubicBezTo>
                    <a:pt x="617" y="354"/>
                    <a:pt x="636" y="317"/>
                    <a:pt x="617" y="298"/>
                  </a:cubicBezTo>
                  <a:cubicBezTo>
                    <a:pt x="583" y="272"/>
                    <a:pt x="302" y="1"/>
                    <a:pt x="13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6269525" y="2249300"/>
              <a:ext cx="9700" cy="14750"/>
            </a:xfrm>
            <a:custGeom>
              <a:avLst/>
              <a:gdLst/>
              <a:ahLst/>
              <a:cxnLst/>
              <a:rect l="l" t="t" r="r" b="b"/>
              <a:pathLst>
                <a:path w="388" h="590" extrusionOk="0">
                  <a:moveTo>
                    <a:pt x="176" y="65"/>
                  </a:moveTo>
                  <a:cubicBezTo>
                    <a:pt x="203" y="65"/>
                    <a:pt x="222" y="83"/>
                    <a:pt x="231" y="102"/>
                  </a:cubicBezTo>
                  <a:cubicBezTo>
                    <a:pt x="295" y="184"/>
                    <a:pt x="277" y="387"/>
                    <a:pt x="249" y="507"/>
                  </a:cubicBezTo>
                  <a:cubicBezTo>
                    <a:pt x="157" y="396"/>
                    <a:pt x="65" y="184"/>
                    <a:pt x="102" y="92"/>
                  </a:cubicBezTo>
                  <a:cubicBezTo>
                    <a:pt x="111" y="83"/>
                    <a:pt x="120" y="65"/>
                    <a:pt x="166" y="65"/>
                  </a:cubicBezTo>
                  <a:close/>
                  <a:moveTo>
                    <a:pt x="166" y="0"/>
                  </a:moveTo>
                  <a:cubicBezTo>
                    <a:pt x="120" y="0"/>
                    <a:pt x="74" y="28"/>
                    <a:pt x="56" y="74"/>
                  </a:cubicBezTo>
                  <a:cubicBezTo>
                    <a:pt x="1" y="203"/>
                    <a:pt x="148" y="488"/>
                    <a:pt x="258" y="580"/>
                  </a:cubicBezTo>
                  <a:cubicBezTo>
                    <a:pt x="258" y="580"/>
                    <a:pt x="258" y="590"/>
                    <a:pt x="268" y="590"/>
                  </a:cubicBezTo>
                  <a:cubicBezTo>
                    <a:pt x="277" y="590"/>
                    <a:pt x="295" y="580"/>
                    <a:pt x="295" y="571"/>
                  </a:cubicBezTo>
                  <a:cubicBezTo>
                    <a:pt x="295" y="553"/>
                    <a:pt x="387" y="203"/>
                    <a:pt x="286" y="65"/>
                  </a:cubicBezTo>
                  <a:cubicBezTo>
                    <a:pt x="258" y="28"/>
                    <a:pt x="212" y="0"/>
                    <a:pt x="16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6150550" y="2202350"/>
              <a:ext cx="48350" cy="83325"/>
            </a:xfrm>
            <a:custGeom>
              <a:avLst/>
              <a:gdLst/>
              <a:ahLst/>
              <a:cxnLst/>
              <a:rect l="l" t="t" r="r" b="b"/>
              <a:pathLst>
                <a:path w="1934" h="3333" extrusionOk="0">
                  <a:moveTo>
                    <a:pt x="792" y="0"/>
                  </a:moveTo>
                  <a:lnTo>
                    <a:pt x="0" y="2817"/>
                  </a:lnTo>
                  <a:lnTo>
                    <a:pt x="1142" y="3333"/>
                  </a:lnTo>
                  <a:lnTo>
                    <a:pt x="1933" y="516"/>
                  </a:lnTo>
                  <a:lnTo>
                    <a:pt x="792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6087475" y="2260975"/>
              <a:ext cx="102675" cy="40650"/>
            </a:xfrm>
            <a:custGeom>
              <a:avLst/>
              <a:gdLst/>
              <a:ahLst/>
              <a:cxnLst/>
              <a:rect l="l" t="t" r="r" b="b"/>
              <a:pathLst>
                <a:path w="4107" h="1626" extrusionOk="0">
                  <a:moveTo>
                    <a:pt x="2601" y="1"/>
                  </a:moveTo>
                  <a:cubicBezTo>
                    <a:pt x="2535" y="1"/>
                    <a:pt x="2474" y="18"/>
                    <a:pt x="2413" y="49"/>
                  </a:cubicBezTo>
                  <a:cubicBezTo>
                    <a:pt x="2026" y="270"/>
                    <a:pt x="1363" y="399"/>
                    <a:pt x="341" y="408"/>
                  </a:cubicBezTo>
                  <a:cubicBezTo>
                    <a:pt x="111" y="408"/>
                    <a:pt x="1" y="914"/>
                    <a:pt x="516" y="1016"/>
                  </a:cubicBezTo>
                  <a:cubicBezTo>
                    <a:pt x="1032" y="1126"/>
                    <a:pt x="2054" y="1310"/>
                    <a:pt x="2431" y="1375"/>
                  </a:cubicBezTo>
                  <a:cubicBezTo>
                    <a:pt x="3039" y="1467"/>
                    <a:pt x="3260" y="1531"/>
                    <a:pt x="3747" y="1623"/>
                  </a:cubicBezTo>
                  <a:cubicBezTo>
                    <a:pt x="3759" y="1625"/>
                    <a:pt x="3770" y="1626"/>
                    <a:pt x="3781" y="1626"/>
                  </a:cubicBezTo>
                  <a:cubicBezTo>
                    <a:pt x="3887" y="1626"/>
                    <a:pt x="3979" y="1547"/>
                    <a:pt x="3996" y="1439"/>
                  </a:cubicBezTo>
                  <a:lnTo>
                    <a:pt x="4107" y="325"/>
                  </a:lnTo>
                  <a:cubicBezTo>
                    <a:pt x="4107" y="279"/>
                    <a:pt x="4079" y="233"/>
                    <a:pt x="4024" y="224"/>
                  </a:cubicBezTo>
                  <a:lnTo>
                    <a:pt x="2643" y="3"/>
                  </a:lnTo>
                  <a:cubicBezTo>
                    <a:pt x="2629" y="1"/>
                    <a:pt x="2615" y="1"/>
                    <a:pt x="26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6160200" y="2202350"/>
              <a:ext cx="38700" cy="49050"/>
            </a:xfrm>
            <a:custGeom>
              <a:avLst/>
              <a:gdLst/>
              <a:ahLst/>
              <a:cxnLst/>
              <a:rect l="l" t="t" r="r" b="b"/>
              <a:pathLst>
                <a:path w="1548" h="1962" extrusionOk="0">
                  <a:moveTo>
                    <a:pt x="406" y="0"/>
                  </a:moveTo>
                  <a:lnTo>
                    <a:pt x="1" y="1455"/>
                  </a:lnTo>
                  <a:lnTo>
                    <a:pt x="1142" y="1961"/>
                  </a:lnTo>
                  <a:lnTo>
                    <a:pt x="1547" y="516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6151225" y="1820050"/>
              <a:ext cx="394275" cy="413400"/>
            </a:xfrm>
            <a:custGeom>
              <a:avLst/>
              <a:gdLst/>
              <a:ahLst/>
              <a:cxnLst/>
              <a:rect l="l" t="t" r="r" b="b"/>
              <a:pathLst>
                <a:path w="15771" h="16536" extrusionOk="0">
                  <a:moveTo>
                    <a:pt x="11113" y="1"/>
                  </a:moveTo>
                  <a:cubicBezTo>
                    <a:pt x="11057" y="1"/>
                    <a:pt x="1860" y="949"/>
                    <a:pt x="1851" y="4070"/>
                  </a:cubicBezTo>
                  <a:cubicBezTo>
                    <a:pt x="1833" y="9225"/>
                    <a:pt x="1" y="15679"/>
                    <a:pt x="1" y="15679"/>
                  </a:cubicBezTo>
                  <a:lnTo>
                    <a:pt x="2127" y="16535"/>
                  </a:lnTo>
                  <a:cubicBezTo>
                    <a:pt x="2127" y="16535"/>
                    <a:pt x="5340" y="9631"/>
                    <a:pt x="5294" y="5607"/>
                  </a:cubicBezTo>
                  <a:cubicBezTo>
                    <a:pt x="7826" y="4880"/>
                    <a:pt x="14362" y="6105"/>
                    <a:pt x="15136" y="4006"/>
                  </a:cubicBezTo>
                  <a:cubicBezTo>
                    <a:pt x="15771" y="2284"/>
                    <a:pt x="15430" y="1"/>
                    <a:pt x="1543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6151225" y="1820050"/>
              <a:ext cx="394275" cy="413400"/>
            </a:xfrm>
            <a:custGeom>
              <a:avLst/>
              <a:gdLst/>
              <a:ahLst/>
              <a:cxnLst/>
              <a:rect l="l" t="t" r="r" b="b"/>
              <a:pathLst>
                <a:path w="15771" h="16536" extrusionOk="0">
                  <a:moveTo>
                    <a:pt x="11113" y="1"/>
                  </a:moveTo>
                  <a:cubicBezTo>
                    <a:pt x="11057" y="1"/>
                    <a:pt x="1860" y="949"/>
                    <a:pt x="1851" y="4070"/>
                  </a:cubicBezTo>
                  <a:cubicBezTo>
                    <a:pt x="1833" y="9225"/>
                    <a:pt x="1" y="15679"/>
                    <a:pt x="1" y="15679"/>
                  </a:cubicBezTo>
                  <a:lnTo>
                    <a:pt x="2127" y="16535"/>
                  </a:lnTo>
                  <a:cubicBezTo>
                    <a:pt x="2127" y="16535"/>
                    <a:pt x="5340" y="9631"/>
                    <a:pt x="5294" y="5607"/>
                  </a:cubicBezTo>
                  <a:cubicBezTo>
                    <a:pt x="7826" y="4880"/>
                    <a:pt x="14362" y="6105"/>
                    <a:pt x="15136" y="4006"/>
                  </a:cubicBezTo>
                  <a:cubicBezTo>
                    <a:pt x="15771" y="2284"/>
                    <a:pt x="15430" y="1"/>
                    <a:pt x="154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6144325" y="2196600"/>
              <a:ext cx="69075" cy="52500"/>
            </a:xfrm>
            <a:custGeom>
              <a:avLst/>
              <a:gdLst/>
              <a:ahLst/>
              <a:cxnLst/>
              <a:rect l="l" t="t" r="r" b="b"/>
              <a:pathLst>
                <a:path w="2763" h="2100" extrusionOk="0">
                  <a:moveTo>
                    <a:pt x="194" y="0"/>
                  </a:moveTo>
                  <a:lnTo>
                    <a:pt x="0" y="1004"/>
                  </a:lnTo>
                  <a:lnTo>
                    <a:pt x="2431" y="2099"/>
                  </a:lnTo>
                  <a:lnTo>
                    <a:pt x="2762" y="893"/>
                  </a:lnTo>
                  <a:lnTo>
                    <a:pt x="19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6135125" y="2256350"/>
              <a:ext cx="15675" cy="8775"/>
            </a:xfrm>
            <a:custGeom>
              <a:avLst/>
              <a:gdLst/>
              <a:ahLst/>
              <a:cxnLst/>
              <a:rect l="l" t="t" r="r" b="b"/>
              <a:pathLst>
                <a:path w="627" h="351" extrusionOk="0">
                  <a:moveTo>
                    <a:pt x="136" y="57"/>
                  </a:moveTo>
                  <a:cubicBezTo>
                    <a:pt x="226" y="57"/>
                    <a:pt x="404" y="185"/>
                    <a:pt x="525" y="289"/>
                  </a:cubicBezTo>
                  <a:cubicBezTo>
                    <a:pt x="501" y="290"/>
                    <a:pt x="479" y="291"/>
                    <a:pt x="457" y="291"/>
                  </a:cubicBezTo>
                  <a:cubicBezTo>
                    <a:pt x="262" y="291"/>
                    <a:pt x="124" y="255"/>
                    <a:pt x="83" y="197"/>
                  </a:cubicBezTo>
                  <a:cubicBezTo>
                    <a:pt x="65" y="169"/>
                    <a:pt x="65" y="123"/>
                    <a:pt x="83" y="96"/>
                  </a:cubicBezTo>
                  <a:cubicBezTo>
                    <a:pt x="92" y="77"/>
                    <a:pt x="102" y="59"/>
                    <a:pt x="120" y="59"/>
                  </a:cubicBezTo>
                  <a:cubicBezTo>
                    <a:pt x="125" y="58"/>
                    <a:pt x="130" y="57"/>
                    <a:pt x="136" y="57"/>
                  </a:cubicBezTo>
                  <a:close/>
                  <a:moveTo>
                    <a:pt x="132" y="1"/>
                  </a:moveTo>
                  <a:cubicBezTo>
                    <a:pt x="121" y="1"/>
                    <a:pt x="111" y="2"/>
                    <a:pt x="102" y="4"/>
                  </a:cubicBezTo>
                  <a:cubicBezTo>
                    <a:pt x="65" y="4"/>
                    <a:pt x="37" y="31"/>
                    <a:pt x="28" y="68"/>
                  </a:cubicBezTo>
                  <a:cubicBezTo>
                    <a:pt x="0" y="123"/>
                    <a:pt x="0" y="188"/>
                    <a:pt x="37" y="234"/>
                  </a:cubicBezTo>
                  <a:cubicBezTo>
                    <a:pt x="92" y="289"/>
                    <a:pt x="175" y="326"/>
                    <a:pt x="258" y="335"/>
                  </a:cubicBezTo>
                  <a:cubicBezTo>
                    <a:pt x="323" y="346"/>
                    <a:pt x="387" y="350"/>
                    <a:pt x="454" y="350"/>
                  </a:cubicBezTo>
                  <a:cubicBezTo>
                    <a:pt x="501" y="350"/>
                    <a:pt x="549" y="348"/>
                    <a:pt x="599" y="344"/>
                  </a:cubicBezTo>
                  <a:cubicBezTo>
                    <a:pt x="608" y="344"/>
                    <a:pt x="617" y="335"/>
                    <a:pt x="617" y="326"/>
                  </a:cubicBezTo>
                  <a:cubicBezTo>
                    <a:pt x="626" y="317"/>
                    <a:pt x="617" y="298"/>
                    <a:pt x="617" y="298"/>
                  </a:cubicBezTo>
                  <a:cubicBezTo>
                    <a:pt x="582" y="264"/>
                    <a:pt x="303" y="1"/>
                    <a:pt x="13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6143175" y="2250225"/>
              <a:ext cx="9700" cy="14750"/>
            </a:xfrm>
            <a:custGeom>
              <a:avLst/>
              <a:gdLst/>
              <a:ahLst/>
              <a:cxnLst/>
              <a:rect l="l" t="t" r="r" b="b"/>
              <a:pathLst>
                <a:path w="388" h="590" extrusionOk="0">
                  <a:moveTo>
                    <a:pt x="144" y="62"/>
                  </a:moveTo>
                  <a:cubicBezTo>
                    <a:pt x="151" y="62"/>
                    <a:pt x="158" y="63"/>
                    <a:pt x="166" y="65"/>
                  </a:cubicBezTo>
                  <a:lnTo>
                    <a:pt x="175" y="65"/>
                  </a:lnTo>
                  <a:cubicBezTo>
                    <a:pt x="203" y="65"/>
                    <a:pt x="221" y="74"/>
                    <a:pt x="240" y="92"/>
                  </a:cubicBezTo>
                  <a:cubicBezTo>
                    <a:pt x="304" y="184"/>
                    <a:pt x="277" y="387"/>
                    <a:pt x="258" y="506"/>
                  </a:cubicBezTo>
                  <a:cubicBezTo>
                    <a:pt x="166" y="396"/>
                    <a:pt x="74" y="175"/>
                    <a:pt x="102" y="92"/>
                  </a:cubicBezTo>
                  <a:cubicBezTo>
                    <a:pt x="109" y="77"/>
                    <a:pt x="117" y="62"/>
                    <a:pt x="144" y="62"/>
                  </a:cubicBezTo>
                  <a:close/>
                  <a:moveTo>
                    <a:pt x="166" y="0"/>
                  </a:moveTo>
                  <a:cubicBezTo>
                    <a:pt x="120" y="0"/>
                    <a:pt x="74" y="28"/>
                    <a:pt x="56" y="74"/>
                  </a:cubicBezTo>
                  <a:cubicBezTo>
                    <a:pt x="0" y="203"/>
                    <a:pt x="148" y="488"/>
                    <a:pt x="258" y="580"/>
                  </a:cubicBezTo>
                  <a:cubicBezTo>
                    <a:pt x="258" y="589"/>
                    <a:pt x="267" y="589"/>
                    <a:pt x="267" y="589"/>
                  </a:cubicBezTo>
                  <a:lnTo>
                    <a:pt x="286" y="589"/>
                  </a:lnTo>
                  <a:cubicBezTo>
                    <a:pt x="295" y="589"/>
                    <a:pt x="295" y="580"/>
                    <a:pt x="304" y="571"/>
                  </a:cubicBezTo>
                  <a:cubicBezTo>
                    <a:pt x="304" y="553"/>
                    <a:pt x="387" y="203"/>
                    <a:pt x="286" y="65"/>
                  </a:cubicBezTo>
                  <a:cubicBezTo>
                    <a:pt x="258" y="28"/>
                    <a:pt x="212" y="0"/>
                    <a:pt x="16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6443600" y="1448825"/>
              <a:ext cx="89250" cy="114900"/>
            </a:xfrm>
            <a:custGeom>
              <a:avLst/>
              <a:gdLst/>
              <a:ahLst/>
              <a:cxnLst/>
              <a:rect l="l" t="t" r="r" b="b"/>
              <a:pathLst>
                <a:path w="3570" h="4596" extrusionOk="0">
                  <a:moveTo>
                    <a:pt x="2824" y="0"/>
                  </a:moveTo>
                  <a:lnTo>
                    <a:pt x="2124" y="811"/>
                  </a:lnTo>
                  <a:lnTo>
                    <a:pt x="1167" y="1906"/>
                  </a:lnTo>
                  <a:cubicBezTo>
                    <a:pt x="1231" y="2053"/>
                    <a:pt x="1277" y="2192"/>
                    <a:pt x="1314" y="2339"/>
                  </a:cubicBezTo>
                  <a:cubicBezTo>
                    <a:pt x="1470" y="2928"/>
                    <a:pt x="1415" y="3499"/>
                    <a:pt x="568" y="3858"/>
                  </a:cubicBezTo>
                  <a:cubicBezTo>
                    <a:pt x="568" y="3858"/>
                    <a:pt x="1" y="4595"/>
                    <a:pt x="1038" y="4595"/>
                  </a:cubicBezTo>
                  <a:cubicBezTo>
                    <a:pt x="1183" y="4595"/>
                    <a:pt x="1359" y="4581"/>
                    <a:pt x="1572" y="4548"/>
                  </a:cubicBezTo>
                  <a:cubicBezTo>
                    <a:pt x="3312" y="4281"/>
                    <a:pt x="3569" y="3379"/>
                    <a:pt x="3569" y="3379"/>
                  </a:cubicBezTo>
                  <a:cubicBezTo>
                    <a:pt x="2805" y="2836"/>
                    <a:pt x="2769" y="1013"/>
                    <a:pt x="2824" y="0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6450425" y="1561375"/>
              <a:ext cx="157675" cy="222900"/>
            </a:xfrm>
            <a:custGeom>
              <a:avLst/>
              <a:gdLst/>
              <a:ahLst/>
              <a:cxnLst/>
              <a:rect l="l" t="t" r="r" b="b"/>
              <a:pathLst>
                <a:path w="6307" h="8916" extrusionOk="0">
                  <a:moveTo>
                    <a:pt x="4517" y="7216"/>
                  </a:moveTo>
                  <a:cubicBezTo>
                    <a:pt x="4521" y="7216"/>
                    <a:pt x="4497" y="7228"/>
                    <a:pt x="4462" y="7238"/>
                  </a:cubicBezTo>
                  <a:lnTo>
                    <a:pt x="4462" y="7238"/>
                  </a:lnTo>
                  <a:cubicBezTo>
                    <a:pt x="4463" y="7238"/>
                    <a:pt x="4464" y="7237"/>
                    <a:pt x="4466" y="7236"/>
                  </a:cubicBezTo>
                  <a:cubicBezTo>
                    <a:pt x="4475" y="7227"/>
                    <a:pt x="4493" y="7218"/>
                    <a:pt x="4512" y="7218"/>
                  </a:cubicBezTo>
                  <a:cubicBezTo>
                    <a:pt x="4515" y="7217"/>
                    <a:pt x="4517" y="7216"/>
                    <a:pt x="4517" y="7216"/>
                  </a:cubicBezTo>
                  <a:close/>
                  <a:moveTo>
                    <a:pt x="4530" y="0"/>
                  </a:moveTo>
                  <a:lnTo>
                    <a:pt x="2809" y="792"/>
                  </a:lnTo>
                  <a:cubicBezTo>
                    <a:pt x="3002" y="1243"/>
                    <a:pt x="3204" y="1740"/>
                    <a:pt x="3389" y="2228"/>
                  </a:cubicBezTo>
                  <a:cubicBezTo>
                    <a:pt x="3573" y="2707"/>
                    <a:pt x="3748" y="3195"/>
                    <a:pt x="3904" y="3692"/>
                  </a:cubicBezTo>
                  <a:cubicBezTo>
                    <a:pt x="4061" y="4180"/>
                    <a:pt x="4208" y="4668"/>
                    <a:pt x="4318" y="5146"/>
                  </a:cubicBezTo>
                  <a:cubicBezTo>
                    <a:pt x="4438" y="5607"/>
                    <a:pt x="4502" y="6076"/>
                    <a:pt x="4530" y="6546"/>
                  </a:cubicBezTo>
                  <a:cubicBezTo>
                    <a:pt x="4539" y="6730"/>
                    <a:pt x="4521" y="6914"/>
                    <a:pt x="4484" y="7098"/>
                  </a:cubicBezTo>
                  <a:cubicBezTo>
                    <a:pt x="4475" y="7144"/>
                    <a:pt x="4456" y="7199"/>
                    <a:pt x="4429" y="7245"/>
                  </a:cubicBezTo>
                  <a:lnTo>
                    <a:pt x="4428" y="7247"/>
                  </a:lnTo>
                  <a:lnTo>
                    <a:pt x="4428" y="7247"/>
                  </a:lnTo>
                  <a:cubicBezTo>
                    <a:pt x="4414" y="7250"/>
                    <a:pt x="4399" y="7253"/>
                    <a:pt x="4383" y="7255"/>
                  </a:cubicBezTo>
                  <a:cubicBezTo>
                    <a:pt x="4282" y="7273"/>
                    <a:pt x="4180" y="7291"/>
                    <a:pt x="4079" y="7291"/>
                  </a:cubicBezTo>
                  <a:cubicBezTo>
                    <a:pt x="3986" y="7299"/>
                    <a:pt x="3887" y="7302"/>
                    <a:pt x="3786" y="7302"/>
                  </a:cubicBezTo>
                  <a:cubicBezTo>
                    <a:pt x="3648" y="7302"/>
                    <a:pt x="3504" y="7297"/>
                    <a:pt x="3361" y="7291"/>
                  </a:cubicBezTo>
                  <a:cubicBezTo>
                    <a:pt x="2357" y="7245"/>
                    <a:pt x="1290" y="7117"/>
                    <a:pt x="240" y="6988"/>
                  </a:cubicBezTo>
                  <a:lnTo>
                    <a:pt x="1" y="7899"/>
                  </a:lnTo>
                  <a:cubicBezTo>
                    <a:pt x="1041" y="8304"/>
                    <a:pt x="2109" y="8617"/>
                    <a:pt x="3204" y="8811"/>
                  </a:cubicBezTo>
                  <a:cubicBezTo>
                    <a:pt x="3490" y="8866"/>
                    <a:pt x="3784" y="8893"/>
                    <a:pt x="4088" y="8912"/>
                  </a:cubicBezTo>
                  <a:cubicBezTo>
                    <a:pt x="4137" y="8914"/>
                    <a:pt x="4185" y="8916"/>
                    <a:pt x="4234" y="8916"/>
                  </a:cubicBezTo>
                  <a:cubicBezTo>
                    <a:pt x="4351" y="8916"/>
                    <a:pt x="4468" y="8909"/>
                    <a:pt x="4585" y="8903"/>
                  </a:cubicBezTo>
                  <a:cubicBezTo>
                    <a:pt x="4687" y="8893"/>
                    <a:pt x="4779" y="8884"/>
                    <a:pt x="4880" y="8866"/>
                  </a:cubicBezTo>
                  <a:cubicBezTo>
                    <a:pt x="5000" y="8838"/>
                    <a:pt x="5119" y="8801"/>
                    <a:pt x="5239" y="8746"/>
                  </a:cubicBezTo>
                  <a:cubicBezTo>
                    <a:pt x="5313" y="8709"/>
                    <a:pt x="5386" y="8672"/>
                    <a:pt x="5451" y="8626"/>
                  </a:cubicBezTo>
                  <a:cubicBezTo>
                    <a:pt x="5497" y="8599"/>
                    <a:pt x="5543" y="8562"/>
                    <a:pt x="5580" y="8525"/>
                  </a:cubicBezTo>
                  <a:lnTo>
                    <a:pt x="5653" y="8461"/>
                  </a:lnTo>
                  <a:cubicBezTo>
                    <a:pt x="5736" y="8369"/>
                    <a:pt x="5810" y="8277"/>
                    <a:pt x="5883" y="8166"/>
                  </a:cubicBezTo>
                  <a:cubicBezTo>
                    <a:pt x="5994" y="7991"/>
                    <a:pt x="6095" y="7789"/>
                    <a:pt x="6160" y="7586"/>
                  </a:cubicBezTo>
                  <a:cubicBezTo>
                    <a:pt x="6252" y="7245"/>
                    <a:pt x="6307" y="6896"/>
                    <a:pt x="6307" y="6546"/>
                  </a:cubicBezTo>
                  <a:cubicBezTo>
                    <a:pt x="6307" y="5938"/>
                    <a:pt x="6252" y="5340"/>
                    <a:pt x="6123" y="4751"/>
                  </a:cubicBezTo>
                  <a:cubicBezTo>
                    <a:pt x="6012" y="4189"/>
                    <a:pt x="5874" y="3646"/>
                    <a:pt x="5709" y="3112"/>
                  </a:cubicBezTo>
                  <a:cubicBezTo>
                    <a:pt x="5543" y="2569"/>
                    <a:pt x="5368" y="2053"/>
                    <a:pt x="5175" y="1538"/>
                  </a:cubicBezTo>
                  <a:cubicBezTo>
                    <a:pt x="4972" y="1022"/>
                    <a:pt x="4769" y="516"/>
                    <a:pt x="4530" y="0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6477825" y="1536175"/>
              <a:ext cx="121300" cy="138225"/>
            </a:xfrm>
            <a:custGeom>
              <a:avLst/>
              <a:gdLst/>
              <a:ahLst/>
              <a:cxnLst/>
              <a:rect l="l" t="t" r="r" b="b"/>
              <a:pathLst>
                <a:path w="4852" h="5529" extrusionOk="0">
                  <a:moveTo>
                    <a:pt x="3197" y="1"/>
                  </a:moveTo>
                  <a:cubicBezTo>
                    <a:pt x="2857" y="1"/>
                    <a:pt x="2476" y="99"/>
                    <a:pt x="2072" y="327"/>
                  </a:cubicBezTo>
                  <a:cubicBezTo>
                    <a:pt x="1059" y="889"/>
                    <a:pt x="0" y="3098"/>
                    <a:pt x="0" y="3098"/>
                  </a:cubicBezTo>
                  <a:lnTo>
                    <a:pt x="2385" y="5528"/>
                  </a:lnTo>
                  <a:cubicBezTo>
                    <a:pt x="3259" y="4691"/>
                    <a:pt x="4548" y="2638"/>
                    <a:pt x="4686" y="1809"/>
                  </a:cubicBezTo>
                  <a:cubicBezTo>
                    <a:pt x="4851" y="866"/>
                    <a:pt x="4204" y="1"/>
                    <a:pt x="319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6426725" y="1726625"/>
              <a:ext cx="41225" cy="37250"/>
            </a:xfrm>
            <a:custGeom>
              <a:avLst/>
              <a:gdLst/>
              <a:ahLst/>
              <a:cxnLst/>
              <a:rect l="l" t="t" r="r" b="b"/>
              <a:pathLst>
                <a:path w="1649" h="1490" extrusionOk="0">
                  <a:moveTo>
                    <a:pt x="553" y="0"/>
                  </a:moveTo>
                  <a:lnTo>
                    <a:pt x="0" y="1179"/>
                  </a:lnTo>
                  <a:cubicBezTo>
                    <a:pt x="0" y="1179"/>
                    <a:pt x="746" y="1490"/>
                    <a:pt x="1217" y="1490"/>
                  </a:cubicBezTo>
                  <a:cubicBezTo>
                    <a:pt x="1364" y="1490"/>
                    <a:pt x="1484" y="1460"/>
                    <a:pt x="1547" y="1381"/>
                  </a:cubicBezTo>
                  <a:lnTo>
                    <a:pt x="1648" y="617"/>
                  </a:lnTo>
                  <a:lnTo>
                    <a:pt x="553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6406000" y="1726625"/>
              <a:ext cx="34550" cy="29475"/>
            </a:xfrm>
            <a:custGeom>
              <a:avLst/>
              <a:gdLst/>
              <a:ahLst/>
              <a:cxnLst/>
              <a:rect l="l" t="t" r="r" b="b"/>
              <a:pathLst>
                <a:path w="1382" h="1179" extrusionOk="0">
                  <a:moveTo>
                    <a:pt x="1382" y="0"/>
                  </a:moveTo>
                  <a:lnTo>
                    <a:pt x="498" y="230"/>
                  </a:lnTo>
                  <a:lnTo>
                    <a:pt x="1" y="1022"/>
                  </a:lnTo>
                  <a:lnTo>
                    <a:pt x="829" y="1179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6409000" y="1528675"/>
              <a:ext cx="201650" cy="293025"/>
            </a:xfrm>
            <a:custGeom>
              <a:avLst/>
              <a:gdLst/>
              <a:ahLst/>
              <a:cxnLst/>
              <a:rect l="l" t="t" r="r" b="b"/>
              <a:pathLst>
                <a:path w="8066" h="11721" extrusionOk="0">
                  <a:moveTo>
                    <a:pt x="6031" y="1"/>
                  </a:moveTo>
                  <a:cubicBezTo>
                    <a:pt x="5626" y="10"/>
                    <a:pt x="5110" y="29"/>
                    <a:pt x="4622" y="93"/>
                  </a:cubicBezTo>
                  <a:cubicBezTo>
                    <a:pt x="3775" y="194"/>
                    <a:pt x="2551" y="369"/>
                    <a:pt x="1814" y="563"/>
                  </a:cubicBezTo>
                  <a:cubicBezTo>
                    <a:pt x="1391" y="673"/>
                    <a:pt x="986" y="811"/>
                    <a:pt x="654" y="940"/>
                  </a:cubicBezTo>
                  <a:cubicBezTo>
                    <a:pt x="240" y="1097"/>
                    <a:pt x="1" y="1207"/>
                    <a:pt x="1" y="1207"/>
                  </a:cubicBezTo>
                  <a:cubicBezTo>
                    <a:pt x="1" y="1207"/>
                    <a:pt x="691" y="8526"/>
                    <a:pt x="811" y="11720"/>
                  </a:cubicBezTo>
                  <a:lnTo>
                    <a:pt x="7826" y="11720"/>
                  </a:lnTo>
                  <a:cubicBezTo>
                    <a:pt x="8065" y="10349"/>
                    <a:pt x="7909" y="7835"/>
                    <a:pt x="7927" y="5359"/>
                  </a:cubicBezTo>
                  <a:cubicBezTo>
                    <a:pt x="7945" y="3868"/>
                    <a:pt x="7826" y="2008"/>
                    <a:pt x="7319" y="655"/>
                  </a:cubicBezTo>
                  <a:cubicBezTo>
                    <a:pt x="7191" y="323"/>
                    <a:pt x="6620" y="1"/>
                    <a:pt x="626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6417975" y="1627650"/>
              <a:ext cx="35925" cy="81950"/>
            </a:xfrm>
            <a:custGeom>
              <a:avLst/>
              <a:gdLst/>
              <a:ahLst/>
              <a:cxnLst/>
              <a:rect l="l" t="t" r="r" b="b"/>
              <a:pathLst>
                <a:path w="1437" h="3278" extrusionOk="0">
                  <a:moveTo>
                    <a:pt x="1437" y="1"/>
                  </a:moveTo>
                  <a:lnTo>
                    <a:pt x="1" y="1317"/>
                  </a:lnTo>
                  <a:cubicBezTo>
                    <a:pt x="56" y="1952"/>
                    <a:pt x="111" y="2615"/>
                    <a:pt x="157" y="3278"/>
                  </a:cubicBezTo>
                  <a:cubicBezTo>
                    <a:pt x="986" y="2072"/>
                    <a:pt x="1437" y="1"/>
                    <a:pt x="143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45"/>
            <p:cNvSpPr/>
            <p:nvPr/>
          </p:nvSpPr>
          <p:spPr>
            <a:xfrm>
              <a:off x="6200950" y="1577025"/>
              <a:ext cx="242600" cy="212900"/>
            </a:xfrm>
            <a:custGeom>
              <a:avLst/>
              <a:gdLst/>
              <a:ahLst/>
              <a:cxnLst/>
              <a:rect l="l" t="t" r="r" b="b"/>
              <a:pathLst>
                <a:path w="9704" h="8516" extrusionOk="0">
                  <a:moveTo>
                    <a:pt x="4500" y="6813"/>
                  </a:moveTo>
                  <a:cubicBezTo>
                    <a:pt x="4507" y="6813"/>
                    <a:pt x="4507" y="6817"/>
                    <a:pt x="4502" y="6822"/>
                  </a:cubicBezTo>
                  <a:cubicBezTo>
                    <a:pt x="4488" y="6829"/>
                    <a:pt x="4469" y="6836"/>
                    <a:pt x="4448" y="6839"/>
                  </a:cubicBezTo>
                  <a:lnTo>
                    <a:pt x="4448" y="6839"/>
                  </a:lnTo>
                  <a:cubicBezTo>
                    <a:pt x="4451" y="6836"/>
                    <a:pt x="4454" y="6833"/>
                    <a:pt x="4456" y="6831"/>
                  </a:cubicBezTo>
                  <a:cubicBezTo>
                    <a:pt x="4479" y="6817"/>
                    <a:pt x="4493" y="6813"/>
                    <a:pt x="4500" y="6813"/>
                  </a:cubicBezTo>
                  <a:close/>
                  <a:moveTo>
                    <a:pt x="7945" y="0"/>
                  </a:moveTo>
                  <a:cubicBezTo>
                    <a:pt x="7531" y="976"/>
                    <a:pt x="7089" y="1970"/>
                    <a:pt x="6629" y="2946"/>
                  </a:cubicBezTo>
                  <a:cubicBezTo>
                    <a:pt x="6408" y="3434"/>
                    <a:pt x="6178" y="3922"/>
                    <a:pt x="5938" y="4392"/>
                  </a:cubicBezTo>
                  <a:cubicBezTo>
                    <a:pt x="5699" y="4861"/>
                    <a:pt x="5450" y="5331"/>
                    <a:pt x="5183" y="5773"/>
                  </a:cubicBezTo>
                  <a:cubicBezTo>
                    <a:pt x="5054" y="5993"/>
                    <a:pt x="4925" y="6205"/>
                    <a:pt x="4787" y="6408"/>
                  </a:cubicBezTo>
                  <a:cubicBezTo>
                    <a:pt x="4714" y="6509"/>
                    <a:pt x="4649" y="6601"/>
                    <a:pt x="4576" y="6684"/>
                  </a:cubicBezTo>
                  <a:cubicBezTo>
                    <a:pt x="4548" y="6721"/>
                    <a:pt x="4511" y="6767"/>
                    <a:pt x="4474" y="6794"/>
                  </a:cubicBezTo>
                  <a:lnTo>
                    <a:pt x="4436" y="6840"/>
                  </a:lnTo>
                  <a:lnTo>
                    <a:pt x="4436" y="6840"/>
                  </a:lnTo>
                  <a:cubicBezTo>
                    <a:pt x="4434" y="6840"/>
                    <a:pt x="4431" y="6840"/>
                    <a:pt x="4428" y="6840"/>
                  </a:cubicBezTo>
                  <a:cubicBezTo>
                    <a:pt x="4327" y="6868"/>
                    <a:pt x="4235" y="6886"/>
                    <a:pt x="4143" y="6886"/>
                  </a:cubicBezTo>
                  <a:cubicBezTo>
                    <a:pt x="3997" y="6897"/>
                    <a:pt x="3855" y="6902"/>
                    <a:pt x="3714" y="6902"/>
                  </a:cubicBezTo>
                  <a:cubicBezTo>
                    <a:pt x="3614" y="6902"/>
                    <a:pt x="3515" y="6899"/>
                    <a:pt x="3416" y="6896"/>
                  </a:cubicBezTo>
                  <a:cubicBezTo>
                    <a:pt x="2394" y="6859"/>
                    <a:pt x="1298" y="6721"/>
                    <a:pt x="240" y="6592"/>
                  </a:cubicBezTo>
                  <a:lnTo>
                    <a:pt x="0" y="7503"/>
                  </a:lnTo>
                  <a:cubicBezTo>
                    <a:pt x="1050" y="7918"/>
                    <a:pt x="2145" y="8231"/>
                    <a:pt x="3259" y="8424"/>
                  </a:cubicBezTo>
                  <a:cubicBezTo>
                    <a:pt x="3563" y="8470"/>
                    <a:pt x="3867" y="8507"/>
                    <a:pt x="4171" y="8516"/>
                  </a:cubicBezTo>
                  <a:cubicBezTo>
                    <a:pt x="4346" y="8516"/>
                    <a:pt x="4520" y="8516"/>
                    <a:pt x="4695" y="8488"/>
                  </a:cubicBezTo>
                  <a:cubicBezTo>
                    <a:pt x="4806" y="8479"/>
                    <a:pt x="4916" y="8451"/>
                    <a:pt x="5018" y="8424"/>
                  </a:cubicBezTo>
                  <a:cubicBezTo>
                    <a:pt x="5165" y="8378"/>
                    <a:pt x="5303" y="8313"/>
                    <a:pt x="5432" y="8231"/>
                  </a:cubicBezTo>
                  <a:cubicBezTo>
                    <a:pt x="5478" y="8203"/>
                    <a:pt x="5524" y="8175"/>
                    <a:pt x="5561" y="8138"/>
                  </a:cubicBezTo>
                  <a:lnTo>
                    <a:pt x="5616" y="8083"/>
                  </a:lnTo>
                  <a:lnTo>
                    <a:pt x="5717" y="7991"/>
                  </a:lnTo>
                  <a:cubicBezTo>
                    <a:pt x="5782" y="7927"/>
                    <a:pt x="5828" y="7871"/>
                    <a:pt x="5892" y="7807"/>
                  </a:cubicBezTo>
                  <a:cubicBezTo>
                    <a:pt x="6003" y="7678"/>
                    <a:pt x="6104" y="7558"/>
                    <a:pt x="6196" y="7439"/>
                  </a:cubicBezTo>
                  <a:cubicBezTo>
                    <a:pt x="6380" y="7199"/>
                    <a:pt x="6546" y="6960"/>
                    <a:pt x="6702" y="6712"/>
                  </a:cubicBezTo>
                  <a:cubicBezTo>
                    <a:pt x="7310" y="5754"/>
                    <a:pt x="7853" y="4769"/>
                    <a:pt x="8341" y="3756"/>
                  </a:cubicBezTo>
                  <a:cubicBezTo>
                    <a:pt x="8590" y="3250"/>
                    <a:pt x="8820" y="2753"/>
                    <a:pt x="9050" y="2247"/>
                  </a:cubicBezTo>
                  <a:cubicBezTo>
                    <a:pt x="9271" y="1740"/>
                    <a:pt x="9492" y="1234"/>
                    <a:pt x="9703" y="709"/>
                  </a:cubicBezTo>
                  <a:lnTo>
                    <a:pt x="7945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45"/>
            <p:cNvSpPr/>
            <p:nvPr/>
          </p:nvSpPr>
          <p:spPr>
            <a:xfrm>
              <a:off x="6357225" y="1550875"/>
              <a:ext cx="121350" cy="138250"/>
            </a:xfrm>
            <a:custGeom>
              <a:avLst/>
              <a:gdLst/>
              <a:ahLst/>
              <a:cxnLst/>
              <a:rect l="l" t="t" r="r" b="b"/>
              <a:pathLst>
                <a:path w="4854" h="5530" extrusionOk="0">
                  <a:moveTo>
                    <a:pt x="3201" y="0"/>
                  </a:moveTo>
                  <a:cubicBezTo>
                    <a:pt x="2860" y="0"/>
                    <a:pt x="2477" y="100"/>
                    <a:pt x="2072" y="328"/>
                  </a:cubicBezTo>
                  <a:cubicBezTo>
                    <a:pt x="1068" y="890"/>
                    <a:pt x="0" y="3099"/>
                    <a:pt x="0" y="3099"/>
                  </a:cubicBezTo>
                  <a:lnTo>
                    <a:pt x="2385" y="5530"/>
                  </a:lnTo>
                  <a:cubicBezTo>
                    <a:pt x="3259" y="4692"/>
                    <a:pt x="4548" y="2639"/>
                    <a:pt x="4695" y="1810"/>
                  </a:cubicBezTo>
                  <a:cubicBezTo>
                    <a:pt x="4853" y="862"/>
                    <a:pt x="4206" y="0"/>
                    <a:pt x="320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6177225" y="1732150"/>
              <a:ext cx="41000" cy="37475"/>
            </a:xfrm>
            <a:custGeom>
              <a:avLst/>
              <a:gdLst/>
              <a:ahLst/>
              <a:cxnLst/>
              <a:rect l="l" t="t" r="r" b="b"/>
              <a:pathLst>
                <a:path w="1640" h="1499" extrusionOk="0">
                  <a:moveTo>
                    <a:pt x="544" y="0"/>
                  </a:moveTo>
                  <a:lnTo>
                    <a:pt x="1" y="1188"/>
                  </a:lnTo>
                  <a:cubicBezTo>
                    <a:pt x="1" y="1188"/>
                    <a:pt x="741" y="1499"/>
                    <a:pt x="1214" y="1499"/>
                  </a:cubicBezTo>
                  <a:cubicBezTo>
                    <a:pt x="1361" y="1499"/>
                    <a:pt x="1482" y="1469"/>
                    <a:pt x="1548" y="1390"/>
                  </a:cubicBezTo>
                  <a:lnTo>
                    <a:pt x="1640" y="626"/>
                  </a:lnTo>
                  <a:lnTo>
                    <a:pt x="544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6156300" y="1732150"/>
              <a:ext cx="34550" cy="29700"/>
            </a:xfrm>
            <a:custGeom>
              <a:avLst/>
              <a:gdLst/>
              <a:ahLst/>
              <a:cxnLst/>
              <a:rect l="l" t="t" r="r" b="b"/>
              <a:pathLst>
                <a:path w="1382" h="1188" extrusionOk="0">
                  <a:moveTo>
                    <a:pt x="1381" y="0"/>
                  </a:moveTo>
                  <a:lnTo>
                    <a:pt x="507" y="240"/>
                  </a:lnTo>
                  <a:lnTo>
                    <a:pt x="0" y="1022"/>
                  </a:lnTo>
                  <a:lnTo>
                    <a:pt x="838" y="1188"/>
                  </a:lnTo>
                  <a:lnTo>
                    <a:pt x="1381" y="0"/>
                  </a:ln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6418900" y="1421200"/>
              <a:ext cx="6700" cy="9925"/>
            </a:xfrm>
            <a:custGeom>
              <a:avLst/>
              <a:gdLst/>
              <a:ahLst/>
              <a:cxnLst/>
              <a:rect l="l" t="t" r="r" b="b"/>
              <a:pathLst>
                <a:path w="268" h="397" extrusionOk="0">
                  <a:moveTo>
                    <a:pt x="129" y="1"/>
                  </a:moveTo>
                  <a:cubicBezTo>
                    <a:pt x="65" y="10"/>
                    <a:pt x="0" y="93"/>
                    <a:pt x="10" y="203"/>
                  </a:cubicBezTo>
                  <a:cubicBezTo>
                    <a:pt x="10" y="314"/>
                    <a:pt x="65" y="397"/>
                    <a:pt x="139" y="397"/>
                  </a:cubicBezTo>
                  <a:cubicBezTo>
                    <a:pt x="212" y="397"/>
                    <a:pt x="267" y="305"/>
                    <a:pt x="267" y="194"/>
                  </a:cubicBezTo>
                  <a:cubicBezTo>
                    <a:pt x="267" y="84"/>
                    <a:pt x="203" y="1"/>
                    <a:pt x="1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6421425" y="1405550"/>
              <a:ext cx="15000" cy="10375"/>
            </a:xfrm>
            <a:custGeom>
              <a:avLst/>
              <a:gdLst/>
              <a:ahLst/>
              <a:cxnLst/>
              <a:rect l="l" t="t" r="r" b="b"/>
              <a:pathLst>
                <a:path w="600" h="415" extrusionOk="0">
                  <a:moveTo>
                    <a:pt x="74" y="1"/>
                  </a:moveTo>
                  <a:cubicBezTo>
                    <a:pt x="1" y="10"/>
                    <a:pt x="1" y="120"/>
                    <a:pt x="74" y="130"/>
                  </a:cubicBezTo>
                  <a:cubicBezTo>
                    <a:pt x="240" y="148"/>
                    <a:pt x="387" y="240"/>
                    <a:pt x="479" y="387"/>
                  </a:cubicBezTo>
                  <a:cubicBezTo>
                    <a:pt x="489" y="406"/>
                    <a:pt x="507" y="415"/>
                    <a:pt x="525" y="415"/>
                  </a:cubicBezTo>
                  <a:cubicBezTo>
                    <a:pt x="544" y="415"/>
                    <a:pt x="553" y="415"/>
                    <a:pt x="562" y="406"/>
                  </a:cubicBezTo>
                  <a:cubicBezTo>
                    <a:pt x="590" y="387"/>
                    <a:pt x="599" y="341"/>
                    <a:pt x="581" y="314"/>
                  </a:cubicBezTo>
                  <a:cubicBezTo>
                    <a:pt x="470" y="139"/>
                    <a:pt x="286" y="19"/>
                    <a:pt x="7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6414975" y="1427650"/>
              <a:ext cx="11325" cy="22775"/>
            </a:xfrm>
            <a:custGeom>
              <a:avLst/>
              <a:gdLst/>
              <a:ahLst/>
              <a:cxnLst/>
              <a:rect l="l" t="t" r="r" b="b"/>
              <a:pathLst>
                <a:path w="453" h="911" extrusionOk="0">
                  <a:moveTo>
                    <a:pt x="378" y="0"/>
                  </a:moveTo>
                  <a:cubicBezTo>
                    <a:pt x="378" y="0"/>
                    <a:pt x="213" y="553"/>
                    <a:pt x="1" y="838"/>
                  </a:cubicBezTo>
                  <a:cubicBezTo>
                    <a:pt x="72" y="894"/>
                    <a:pt x="159" y="911"/>
                    <a:pt x="238" y="911"/>
                  </a:cubicBezTo>
                  <a:cubicBezTo>
                    <a:pt x="354" y="911"/>
                    <a:pt x="452" y="875"/>
                    <a:pt x="452" y="875"/>
                  </a:cubicBezTo>
                  <a:lnTo>
                    <a:pt x="378" y="0"/>
                  </a:lnTo>
                  <a:close/>
                </a:path>
              </a:pathLst>
            </a:custGeom>
            <a:solidFill>
              <a:srgbClr val="630F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6416600" y="1365075"/>
              <a:ext cx="101725" cy="133075"/>
            </a:xfrm>
            <a:custGeom>
              <a:avLst/>
              <a:gdLst/>
              <a:ahLst/>
              <a:cxnLst/>
              <a:rect l="l" t="t" r="r" b="b"/>
              <a:pathLst>
                <a:path w="4069" h="5323" extrusionOk="0">
                  <a:moveTo>
                    <a:pt x="2234" y="1"/>
                  </a:moveTo>
                  <a:cubicBezTo>
                    <a:pt x="1977" y="1"/>
                    <a:pt x="1712" y="58"/>
                    <a:pt x="1455" y="184"/>
                  </a:cubicBezTo>
                  <a:cubicBezTo>
                    <a:pt x="157" y="782"/>
                    <a:pt x="0" y="2780"/>
                    <a:pt x="295" y="3967"/>
                  </a:cubicBezTo>
                  <a:cubicBezTo>
                    <a:pt x="509" y="4802"/>
                    <a:pt x="1246" y="5323"/>
                    <a:pt x="2013" y="5323"/>
                  </a:cubicBezTo>
                  <a:cubicBezTo>
                    <a:pt x="2463" y="5323"/>
                    <a:pt x="2925" y="5143"/>
                    <a:pt x="3296" y="4741"/>
                  </a:cubicBezTo>
                  <a:cubicBezTo>
                    <a:pt x="3968" y="4023"/>
                    <a:pt x="3931" y="3231"/>
                    <a:pt x="3996" y="1887"/>
                  </a:cubicBezTo>
                  <a:cubicBezTo>
                    <a:pt x="4069" y="817"/>
                    <a:pt x="3204" y="1"/>
                    <a:pt x="2234" y="1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6400850" y="1343125"/>
              <a:ext cx="142825" cy="127825"/>
            </a:xfrm>
            <a:custGeom>
              <a:avLst/>
              <a:gdLst/>
              <a:ahLst/>
              <a:cxnLst/>
              <a:rect l="l" t="t" r="r" b="b"/>
              <a:pathLst>
                <a:path w="5713" h="5113" extrusionOk="0">
                  <a:moveTo>
                    <a:pt x="1426" y="0"/>
                  </a:moveTo>
                  <a:cubicBezTo>
                    <a:pt x="1108" y="0"/>
                    <a:pt x="790" y="163"/>
                    <a:pt x="566" y="638"/>
                  </a:cubicBezTo>
                  <a:cubicBezTo>
                    <a:pt x="1" y="1830"/>
                    <a:pt x="1011" y="2251"/>
                    <a:pt x="1679" y="2251"/>
                  </a:cubicBezTo>
                  <a:cubicBezTo>
                    <a:pt x="1708" y="2251"/>
                    <a:pt x="1736" y="2251"/>
                    <a:pt x="1763" y="2249"/>
                  </a:cubicBezTo>
                  <a:lnTo>
                    <a:pt x="1763" y="2249"/>
                  </a:lnTo>
                  <a:cubicBezTo>
                    <a:pt x="1523" y="2433"/>
                    <a:pt x="1312" y="3335"/>
                    <a:pt x="1606" y="3584"/>
                  </a:cubicBezTo>
                  <a:cubicBezTo>
                    <a:pt x="1238" y="4532"/>
                    <a:pt x="2619" y="5112"/>
                    <a:pt x="2619" y="5112"/>
                  </a:cubicBezTo>
                  <a:lnTo>
                    <a:pt x="4368" y="4781"/>
                  </a:lnTo>
                  <a:cubicBezTo>
                    <a:pt x="4746" y="4311"/>
                    <a:pt x="5040" y="3787"/>
                    <a:pt x="5233" y="3216"/>
                  </a:cubicBezTo>
                  <a:cubicBezTo>
                    <a:pt x="5712" y="1651"/>
                    <a:pt x="4755" y="1467"/>
                    <a:pt x="4755" y="1467"/>
                  </a:cubicBezTo>
                  <a:cubicBezTo>
                    <a:pt x="4755" y="1467"/>
                    <a:pt x="5602" y="1246"/>
                    <a:pt x="4828" y="390"/>
                  </a:cubicBezTo>
                  <a:cubicBezTo>
                    <a:pt x="4613" y="145"/>
                    <a:pt x="4414" y="57"/>
                    <a:pt x="4218" y="57"/>
                  </a:cubicBezTo>
                  <a:cubicBezTo>
                    <a:pt x="3721" y="57"/>
                    <a:pt x="3247" y="625"/>
                    <a:pt x="2573" y="638"/>
                  </a:cubicBezTo>
                  <a:cubicBezTo>
                    <a:pt x="2464" y="433"/>
                    <a:pt x="1945" y="0"/>
                    <a:pt x="142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6435475" y="1418175"/>
              <a:ext cx="26300" cy="42525"/>
            </a:xfrm>
            <a:custGeom>
              <a:avLst/>
              <a:gdLst/>
              <a:ahLst/>
              <a:cxnLst/>
              <a:rect l="l" t="t" r="r" b="b"/>
              <a:pathLst>
                <a:path w="1052" h="1701" extrusionOk="0">
                  <a:moveTo>
                    <a:pt x="606" y="1"/>
                  </a:moveTo>
                  <a:cubicBezTo>
                    <a:pt x="568" y="1"/>
                    <a:pt x="529" y="7"/>
                    <a:pt x="488" y="20"/>
                  </a:cubicBezTo>
                  <a:cubicBezTo>
                    <a:pt x="148" y="140"/>
                    <a:pt x="0" y="757"/>
                    <a:pt x="0" y="1153"/>
                  </a:cubicBezTo>
                  <a:cubicBezTo>
                    <a:pt x="7" y="1465"/>
                    <a:pt x="138" y="1700"/>
                    <a:pt x="325" y="1700"/>
                  </a:cubicBezTo>
                  <a:cubicBezTo>
                    <a:pt x="397" y="1700"/>
                    <a:pt x="477" y="1665"/>
                    <a:pt x="562" y="1585"/>
                  </a:cubicBezTo>
                  <a:cubicBezTo>
                    <a:pt x="792" y="1346"/>
                    <a:pt x="949" y="1033"/>
                    <a:pt x="995" y="702"/>
                  </a:cubicBezTo>
                  <a:cubicBezTo>
                    <a:pt x="1051" y="337"/>
                    <a:pt x="880" y="1"/>
                    <a:pt x="606" y="1"/>
                  </a:cubicBezTo>
                  <a:close/>
                </a:path>
              </a:pathLst>
            </a:custGeom>
            <a:solidFill>
              <a:srgbClr val="7F3E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6261250" y="1946175"/>
              <a:ext cx="328450" cy="82650"/>
            </a:xfrm>
            <a:custGeom>
              <a:avLst/>
              <a:gdLst/>
              <a:ahLst/>
              <a:cxnLst/>
              <a:rect l="l" t="t" r="r" b="b"/>
              <a:pathLst>
                <a:path w="13138" h="3306" extrusionOk="0">
                  <a:moveTo>
                    <a:pt x="3112" y="1"/>
                  </a:moveTo>
                  <a:cubicBezTo>
                    <a:pt x="2026" y="1"/>
                    <a:pt x="1022" y="581"/>
                    <a:pt x="461" y="1511"/>
                  </a:cubicBezTo>
                  <a:cubicBezTo>
                    <a:pt x="0" y="2302"/>
                    <a:pt x="571" y="3306"/>
                    <a:pt x="1482" y="3306"/>
                  </a:cubicBezTo>
                  <a:lnTo>
                    <a:pt x="13137" y="3306"/>
                  </a:lnTo>
                  <a:lnTo>
                    <a:pt x="13137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6265625" y="1838825"/>
              <a:ext cx="220500" cy="54700"/>
            </a:xfrm>
            <a:custGeom>
              <a:avLst/>
              <a:gdLst/>
              <a:ahLst/>
              <a:cxnLst/>
              <a:rect l="l" t="t" r="r" b="b"/>
              <a:pathLst>
                <a:path w="8820" h="2188" extrusionOk="0">
                  <a:moveTo>
                    <a:pt x="4410" y="0"/>
                  </a:moveTo>
                  <a:cubicBezTo>
                    <a:pt x="3174" y="0"/>
                    <a:pt x="1938" y="207"/>
                    <a:pt x="755" y="622"/>
                  </a:cubicBezTo>
                  <a:cubicBezTo>
                    <a:pt x="249" y="797"/>
                    <a:pt x="0" y="1312"/>
                    <a:pt x="184" y="1708"/>
                  </a:cubicBezTo>
                  <a:cubicBezTo>
                    <a:pt x="325" y="2010"/>
                    <a:pt x="647" y="2183"/>
                    <a:pt x="980" y="2183"/>
                  </a:cubicBezTo>
                  <a:cubicBezTo>
                    <a:pt x="1084" y="2183"/>
                    <a:pt x="1188" y="2166"/>
                    <a:pt x="1289" y="2131"/>
                  </a:cubicBezTo>
                  <a:cubicBezTo>
                    <a:pt x="2297" y="1777"/>
                    <a:pt x="3353" y="1600"/>
                    <a:pt x="4410" y="1600"/>
                  </a:cubicBezTo>
                  <a:cubicBezTo>
                    <a:pt x="5466" y="1600"/>
                    <a:pt x="6523" y="1777"/>
                    <a:pt x="7531" y="2131"/>
                  </a:cubicBezTo>
                  <a:cubicBezTo>
                    <a:pt x="7633" y="2169"/>
                    <a:pt x="7738" y="2187"/>
                    <a:pt x="7842" y="2187"/>
                  </a:cubicBezTo>
                  <a:cubicBezTo>
                    <a:pt x="8169" y="2187"/>
                    <a:pt x="8482" y="2009"/>
                    <a:pt x="8636" y="1708"/>
                  </a:cubicBezTo>
                  <a:cubicBezTo>
                    <a:pt x="8820" y="1312"/>
                    <a:pt x="8571" y="797"/>
                    <a:pt x="8065" y="622"/>
                  </a:cubicBezTo>
                  <a:cubicBezTo>
                    <a:pt x="6882" y="207"/>
                    <a:pt x="5646" y="0"/>
                    <a:pt x="4410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6364350" y="1861950"/>
              <a:ext cx="23050" cy="98300"/>
            </a:xfrm>
            <a:custGeom>
              <a:avLst/>
              <a:gdLst/>
              <a:ahLst/>
              <a:cxnLst/>
              <a:rect l="l" t="t" r="r" b="b"/>
              <a:pathLst>
                <a:path w="922" h="3932" extrusionOk="0">
                  <a:moveTo>
                    <a:pt x="1" y="0"/>
                  </a:moveTo>
                  <a:lnTo>
                    <a:pt x="1" y="3931"/>
                  </a:lnTo>
                  <a:lnTo>
                    <a:pt x="921" y="3931"/>
                  </a:lnTo>
                  <a:lnTo>
                    <a:pt x="921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45"/>
            <p:cNvSpPr/>
            <p:nvPr/>
          </p:nvSpPr>
          <p:spPr>
            <a:xfrm>
              <a:off x="6433400" y="1411550"/>
              <a:ext cx="385075" cy="617300"/>
            </a:xfrm>
            <a:custGeom>
              <a:avLst/>
              <a:gdLst/>
              <a:ahLst/>
              <a:cxnLst/>
              <a:rect l="l" t="t" r="r" b="b"/>
              <a:pathLst>
                <a:path w="15403" h="24692" extrusionOk="0">
                  <a:moveTo>
                    <a:pt x="5349" y="0"/>
                  </a:moveTo>
                  <a:cubicBezTo>
                    <a:pt x="4981" y="0"/>
                    <a:pt x="4631" y="147"/>
                    <a:pt x="4364" y="396"/>
                  </a:cubicBezTo>
                  <a:lnTo>
                    <a:pt x="1308" y="3287"/>
                  </a:lnTo>
                  <a:cubicBezTo>
                    <a:pt x="452" y="4088"/>
                    <a:pt x="10" y="5238"/>
                    <a:pt x="129" y="6408"/>
                  </a:cubicBezTo>
                  <a:lnTo>
                    <a:pt x="700" y="11664"/>
                  </a:lnTo>
                  <a:cubicBezTo>
                    <a:pt x="755" y="12161"/>
                    <a:pt x="967" y="12631"/>
                    <a:pt x="1317" y="12999"/>
                  </a:cubicBezTo>
                  <a:lnTo>
                    <a:pt x="1418" y="13119"/>
                  </a:lnTo>
                  <a:cubicBezTo>
                    <a:pt x="1860" y="13588"/>
                    <a:pt x="2081" y="14233"/>
                    <a:pt x="2044" y="14877"/>
                  </a:cubicBezTo>
                  <a:lnTo>
                    <a:pt x="1915" y="16847"/>
                  </a:lnTo>
                  <a:cubicBezTo>
                    <a:pt x="1869" y="17519"/>
                    <a:pt x="1575" y="18155"/>
                    <a:pt x="1078" y="18615"/>
                  </a:cubicBezTo>
                  <a:cubicBezTo>
                    <a:pt x="590" y="19066"/>
                    <a:pt x="286" y="19701"/>
                    <a:pt x="240" y="20373"/>
                  </a:cubicBezTo>
                  <a:lnTo>
                    <a:pt x="37" y="23706"/>
                  </a:lnTo>
                  <a:cubicBezTo>
                    <a:pt x="1" y="24235"/>
                    <a:pt x="416" y="24691"/>
                    <a:pt x="942" y="24691"/>
                  </a:cubicBezTo>
                  <a:cubicBezTo>
                    <a:pt x="947" y="24691"/>
                    <a:pt x="953" y="24691"/>
                    <a:pt x="958" y="24691"/>
                  </a:cubicBezTo>
                  <a:lnTo>
                    <a:pt x="12042" y="24691"/>
                  </a:lnTo>
                  <a:cubicBezTo>
                    <a:pt x="12594" y="24682"/>
                    <a:pt x="13046" y="24258"/>
                    <a:pt x="13082" y="23706"/>
                  </a:cubicBezTo>
                  <a:lnTo>
                    <a:pt x="13285" y="20373"/>
                  </a:lnTo>
                  <a:cubicBezTo>
                    <a:pt x="13331" y="19720"/>
                    <a:pt x="13110" y="19084"/>
                    <a:pt x="12668" y="18615"/>
                  </a:cubicBezTo>
                  <a:cubicBezTo>
                    <a:pt x="12226" y="18136"/>
                    <a:pt x="12005" y="17501"/>
                    <a:pt x="12051" y="16847"/>
                  </a:cubicBezTo>
                  <a:lnTo>
                    <a:pt x="12171" y="14877"/>
                  </a:lnTo>
                  <a:cubicBezTo>
                    <a:pt x="12217" y="14205"/>
                    <a:pt x="12512" y="13579"/>
                    <a:pt x="13009" y="13119"/>
                  </a:cubicBezTo>
                  <a:lnTo>
                    <a:pt x="13128" y="12999"/>
                  </a:lnTo>
                  <a:cubicBezTo>
                    <a:pt x="13515" y="12640"/>
                    <a:pt x="13782" y="12171"/>
                    <a:pt x="13902" y="11664"/>
                  </a:cubicBezTo>
                  <a:lnTo>
                    <a:pt x="15126" y="6408"/>
                  </a:lnTo>
                  <a:cubicBezTo>
                    <a:pt x="15402" y="5303"/>
                    <a:pt x="15108" y="4124"/>
                    <a:pt x="14334" y="3287"/>
                  </a:cubicBezTo>
                  <a:lnTo>
                    <a:pt x="11628" y="396"/>
                  </a:lnTo>
                  <a:cubicBezTo>
                    <a:pt x="11388" y="138"/>
                    <a:pt x="11048" y="0"/>
                    <a:pt x="1069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45"/>
            <p:cNvSpPr/>
            <p:nvPr/>
          </p:nvSpPr>
          <p:spPr>
            <a:xfrm>
              <a:off x="6462175" y="1411525"/>
              <a:ext cx="356075" cy="617300"/>
            </a:xfrm>
            <a:custGeom>
              <a:avLst/>
              <a:gdLst/>
              <a:ahLst/>
              <a:cxnLst/>
              <a:rect l="l" t="t" r="r" b="b"/>
              <a:pathLst>
                <a:path w="14243" h="24692" extrusionOk="0">
                  <a:moveTo>
                    <a:pt x="9569" y="1"/>
                  </a:moveTo>
                  <a:cubicBezTo>
                    <a:pt x="9558" y="1"/>
                    <a:pt x="9548" y="1"/>
                    <a:pt x="9538" y="1"/>
                  </a:cubicBezTo>
                  <a:lnTo>
                    <a:pt x="5358" y="1"/>
                  </a:lnTo>
                  <a:cubicBezTo>
                    <a:pt x="4990" y="1"/>
                    <a:pt x="4640" y="139"/>
                    <a:pt x="4373" y="397"/>
                  </a:cubicBezTo>
                  <a:lnTo>
                    <a:pt x="1317" y="3288"/>
                  </a:lnTo>
                  <a:cubicBezTo>
                    <a:pt x="461" y="4079"/>
                    <a:pt x="19" y="5239"/>
                    <a:pt x="138" y="6409"/>
                  </a:cubicBezTo>
                  <a:lnTo>
                    <a:pt x="709" y="11656"/>
                  </a:lnTo>
                  <a:cubicBezTo>
                    <a:pt x="764" y="12162"/>
                    <a:pt x="976" y="12632"/>
                    <a:pt x="1317" y="13000"/>
                  </a:cubicBezTo>
                  <a:lnTo>
                    <a:pt x="1427" y="13111"/>
                  </a:lnTo>
                  <a:cubicBezTo>
                    <a:pt x="1869" y="13589"/>
                    <a:pt x="2090" y="14225"/>
                    <a:pt x="2044" y="14878"/>
                  </a:cubicBezTo>
                  <a:lnTo>
                    <a:pt x="1924" y="16848"/>
                  </a:lnTo>
                  <a:cubicBezTo>
                    <a:pt x="1878" y="17520"/>
                    <a:pt x="1584" y="18146"/>
                    <a:pt x="1087" y="18607"/>
                  </a:cubicBezTo>
                  <a:cubicBezTo>
                    <a:pt x="599" y="19067"/>
                    <a:pt x="295" y="19702"/>
                    <a:pt x="249" y="20374"/>
                  </a:cubicBezTo>
                  <a:lnTo>
                    <a:pt x="46" y="23707"/>
                  </a:lnTo>
                  <a:cubicBezTo>
                    <a:pt x="0" y="24241"/>
                    <a:pt x="433" y="24692"/>
                    <a:pt x="967" y="24692"/>
                  </a:cubicBezTo>
                  <a:lnTo>
                    <a:pt x="10891" y="24692"/>
                  </a:lnTo>
                  <a:cubicBezTo>
                    <a:pt x="11443" y="24683"/>
                    <a:pt x="11895" y="24250"/>
                    <a:pt x="11931" y="23707"/>
                  </a:cubicBezTo>
                  <a:lnTo>
                    <a:pt x="12134" y="20374"/>
                  </a:lnTo>
                  <a:cubicBezTo>
                    <a:pt x="12180" y="19721"/>
                    <a:pt x="11959" y="19085"/>
                    <a:pt x="11517" y="18607"/>
                  </a:cubicBezTo>
                  <a:cubicBezTo>
                    <a:pt x="11075" y="18137"/>
                    <a:pt x="10854" y="17502"/>
                    <a:pt x="10900" y="16848"/>
                  </a:cubicBezTo>
                  <a:lnTo>
                    <a:pt x="11020" y="14878"/>
                  </a:lnTo>
                  <a:cubicBezTo>
                    <a:pt x="11066" y="14206"/>
                    <a:pt x="11361" y="13571"/>
                    <a:pt x="11858" y="13111"/>
                  </a:cubicBezTo>
                  <a:lnTo>
                    <a:pt x="11968" y="13000"/>
                  </a:lnTo>
                  <a:cubicBezTo>
                    <a:pt x="12355" y="12641"/>
                    <a:pt x="12622" y="12172"/>
                    <a:pt x="12742" y="11656"/>
                  </a:cubicBezTo>
                  <a:lnTo>
                    <a:pt x="13966" y="6409"/>
                  </a:lnTo>
                  <a:cubicBezTo>
                    <a:pt x="14242" y="5295"/>
                    <a:pt x="13948" y="4125"/>
                    <a:pt x="13174" y="3288"/>
                  </a:cubicBezTo>
                  <a:lnTo>
                    <a:pt x="10468" y="397"/>
                  </a:lnTo>
                  <a:cubicBezTo>
                    <a:pt x="10235" y="147"/>
                    <a:pt x="9908" y="1"/>
                    <a:pt x="9569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6501975" y="2102450"/>
              <a:ext cx="63550" cy="158375"/>
            </a:xfrm>
            <a:custGeom>
              <a:avLst/>
              <a:gdLst/>
              <a:ahLst/>
              <a:cxnLst/>
              <a:rect l="l" t="t" r="r" b="b"/>
              <a:pathLst>
                <a:path w="2542" h="6335" extrusionOk="0">
                  <a:moveTo>
                    <a:pt x="1" y="1"/>
                  </a:moveTo>
                  <a:lnTo>
                    <a:pt x="1" y="6335"/>
                  </a:lnTo>
                  <a:lnTo>
                    <a:pt x="2542" y="6335"/>
                  </a:lnTo>
                  <a:lnTo>
                    <a:pt x="2542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6510950" y="2028800"/>
              <a:ext cx="45375" cy="73675"/>
            </a:xfrm>
            <a:custGeom>
              <a:avLst/>
              <a:gdLst/>
              <a:ahLst/>
              <a:cxnLst/>
              <a:rect l="l" t="t" r="r" b="b"/>
              <a:pathLst>
                <a:path w="1815" h="2947" extrusionOk="0">
                  <a:moveTo>
                    <a:pt x="1" y="1"/>
                  </a:moveTo>
                  <a:lnTo>
                    <a:pt x="1" y="2947"/>
                  </a:lnTo>
                  <a:lnTo>
                    <a:pt x="1815" y="2947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6510950" y="2028800"/>
              <a:ext cx="45375" cy="32950"/>
            </a:xfrm>
            <a:custGeom>
              <a:avLst/>
              <a:gdLst/>
              <a:ahLst/>
              <a:cxnLst/>
              <a:rect l="l" t="t" r="r" b="b"/>
              <a:pathLst>
                <a:path w="1815" h="1318" extrusionOk="0">
                  <a:moveTo>
                    <a:pt x="1" y="1"/>
                  </a:moveTo>
                  <a:lnTo>
                    <a:pt x="1" y="1317"/>
                  </a:lnTo>
                  <a:lnTo>
                    <a:pt x="1815" y="866"/>
                  </a:lnTo>
                  <a:lnTo>
                    <a:pt x="1815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6324225" y="2261025"/>
              <a:ext cx="209550" cy="41975"/>
            </a:xfrm>
            <a:custGeom>
              <a:avLst/>
              <a:gdLst/>
              <a:ahLst/>
              <a:cxnLst/>
              <a:rect l="l" t="t" r="r" b="b"/>
              <a:pathLst>
                <a:path w="8382" h="1679" extrusionOk="0">
                  <a:moveTo>
                    <a:pt x="6328" y="1"/>
                  </a:moveTo>
                  <a:cubicBezTo>
                    <a:pt x="5923" y="1"/>
                    <a:pt x="5527" y="38"/>
                    <a:pt x="5132" y="111"/>
                  </a:cubicBezTo>
                  <a:lnTo>
                    <a:pt x="446" y="986"/>
                  </a:lnTo>
                  <a:cubicBezTo>
                    <a:pt x="0" y="1030"/>
                    <a:pt x="55" y="1679"/>
                    <a:pt x="476" y="1679"/>
                  </a:cubicBezTo>
                  <a:cubicBezTo>
                    <a:pt x="490" y="1679"/>
                    <a:pt x="504" y="1678"/>
                    <a:pt x="519" y="1676"/>
                  </a:cubicBezTo>
                  <a:lnTo>
                    <a:pt x="8381" y="1382"/>
                  </a:lnTo>
                  <a:lnTo>
                    <a:pt x="8381" y="1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6335350" y="2297400"/>
              <a:ext cx="41925" cy="35725"/>
            </a:xfrm>
            <a:custGeom>
              <a:avLst/>
              <a:gdLst/>
              <a:ahLst/>
              <a:cxnLst/>
              <a:rect l="l" t="t" r="r" b="b"/>
              <a:pathLst>
                <a:path w="1677" h="1429" extrusionOk="0">
                  <a:moveTo>
                    <a:pt x="958" y="0"/>
                  </a:moveTo>
                  <a:cubicBezTo>
                    <a:pt x="323" y="0"/>
                    <a:pt x="1" y="765"/>
                    <a:pt x="452" y="1216"/>
                  </a:cubicBezTo>
                  <a:cubicBezTo>
                    <a:pt x="598" y="1362"/>
                    <a:pt x="779" y="1428"/>
                    <a:pt x="956" y="1428"/>
                  </a:cubicBezTo>
                  <a:cubicBezTo>
                    <a:pt x="1324" y="1428"/>
                    <a:pt x="1676" y="1144"/>
                    <a:pt x="1676" y="709"/>
                  </a:cubicBezTo>
                  <a:cubicBezTo>
                    <a:pt x="1676" y="313"/>
                    <a:pt x="1354" y="0"/>
                    <a:pt x="95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6325675" y="2297400"/>
              <a:ext cx="41700" cy="35725"/>
            </a:xfrm>
            <a:custGeom>
              <a:avLst/>
              <a:gdLst/>
              <a:ahLst/>
              <a:cxnLst/>
              <a:rect l="l" t="t" r="r" b="b"/>
              <a:pathLst>
                <a:path w="1668" h="1429" extrusionOk="0">
                  <a:moveTo>
                    <a:pt x="958" y="0"/>
                  </a:moveTo>
                  <a:cubicBezTo>
                    <a:pt x="314" y="0"/>
                    <a:pt x="1" y="765"/>
                    <a:pt x="452" y="1216"/>
                  </a:cubicBezTo>
                  <a:cubicBezTo>
                    <a:pt x="599" y="1362"/>
                    <a:pt x="778" y="1428"/>
                    <a:pt x="954" y="1428"/>
                  </a:cubicBezTo>
                  <a:cubicBezTo>
                    <a:pt x="1319" y="1428"/>
                    <a:pt x="1667" y="1144"/>
                    <a:pt x="1667" y="709"/>
                  </a:cubicBezTo>
                  <a:cubicBezTo>
                    <a:pt x="1667" y="313"/>
                    <a:pt x="1354" y="0"/>
                    <a:pt x="95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6533750" y="2261025"/>
              <a:ext cx="209550" cy="41975"/>
            </a:xfrm>
            <a:custGeom>
              <a:avLst/>
              <a:gdLst/>
              <a:ahLst/>
              <a:cxnLst/>
              <a:rect l="l" t="t" r="r" b="b"/>
              <a:pathLst>
                <a:path w="8382" h="1679" extrusionOk="0">
                  <a:moveTo>
                    <a:pt x="0" y="1"/>
                  </a:moveTo>
                  <a:lnTo>
                    <a:pt x="0" y="1382"/>
                  </a:lnTo>
                  <a:lnTo>
                    <a:pt x="7862" y="1676"/>
                  </a:lnTo>
                  <a:cubicBezTo>
                    <a:pt x="7877" y="1678"/>
                    <a:pt x="7891" y="1679"/>
                    <a:pt x="7905" y="1679"/>
                  </a:cubicBezTo>
                  <a:cubicBezTo>
                    <a:pt x="8318" y="1679"/>
                    <a:pt x="8382" y="1030"/>
                    <a:pt x="7936" y="986"/>
                  </a:cubicBezTo>
                  <a:lnTo>
                    <a:pt x="3250" y="111"/>
                  </a:lnTo>
                  <a:cubicBezTo>
                    <a:pt x="2854" y="38"/>
                    <a:pt x="2449" y="1"/>
                    <a:pt x="204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6699925" y="2297400"/>
              <a:ext cx="41900" cy="35725"/>
            </a:xfrm>
            <a:custGeom>
              <a:avLst/>
              <a:gdLst/>
              <a:ahLst/>
              <a:cxnLst/>
              <a:rect l="l" t="t" r="r" b="b"/>
              <a:pathLst>
                <a:path w="1676" h="1429" extrusionOk="0">
                  <a:moveTo>
                    <a:pt x="718" y="0"/>
                  </a:moveTo>
                  <a:cubicBezTo>
                    <a:pt x="322" y="0"/>
                    <a:pt x="0" y="313"/>
                    <a:pt x="0" y="709"/>
                  </a:cubicBezTo>
                  <a:cubicBezTo>
                    <a:pt x="0" y="1144"/>
                    <a:pt x="352" y="1428"/>
                    <a:pt x="720" y="1428"/>
                  </a:cubicBezTo>
                  <a:cubicBezTo>
                    <a:pt x="897" y="1428"/>
                    <a:pt x="1078" y="1362"/>
                    <a:pt x="1225" y="1216"/>
                  </a:cubicBezTo>
                  <a:cubicBezTo>
                    <a:pt x="1676" y="765"/>
                    <a:pt x="1353" y="0"/>
                    <a:pt x="71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6690025" y="2297400"/>
              <a:ext cx="41900" cy="35725"/>
            </a:xfrm>
            <a:custGeom>
              <a:avLst/>
              <a:gdLst/>
              <a:ahLst/>
              <a:cxnLst/>
              <a:rect l="l" t="t" r="r" b="b"/>
              <a:pathLst>
                <a:path w="1676" h="1429" extrusionOk="0">
                  <a:moveTo>
                    <a:pt x="718" y="0"/>
                  </a:moveTo>
                  <a:cubicBezTo>
                    <a:pt x="323" y="0"/>
                    <a:pt x="0" y="313"/>
                    <a:pt x="0" y="709"/>
                  </a:cubicBezTo>
                  <a:cubicBezTo>
                    <a:pt x="0" y="1144"/>
                    <a:pt x="353" y="1428"/>
                    <a:pt x="720" y="1428"/>
                  </a:cubicBezTo>
                  <a:cubicBezTo>
                    <a:pt x="897" y="1428"/>
                    <a:pt x="1078" y="1362"/>
                    <a:pt x="1225" y="1216"/>
                  </a:cubicBezTo>
                  <a:cubicBezTo>
                    <a:pt x="1676" y="765"/>
                    <a:pt x="1354" y="0"/>
                    <a:pt x="71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45"/>
            <p:cNvSpPr/>
            <p:nvPr/>
          </p:nvSpPr>
          <p:spPr>
            <a:xfrm>
              <a:off x="6510950" y="2297400"/>
              <a:ext cx="41700" cy="35725"/>
            </a:xfrm>
            <a:custGeom>
              <a:avLst/>
              <a:gdLst/>
              <a:ahLst/>
              <a:cxnLst/>
              <a:rect l="l" t="t" r="r" b="b"/>
              <a:pathLst>
                <a:path w="1668" h="1429" extrusionOk="0">
                  <a:moveTo>
                    <a:pt x="710" y="0"/>
                  </a:moveTo>
                  <a:cubicBezTo>
                    <a:pt x="323" y="0"/>
                    <a:pt x="1" y="313"/>
                    <a:pt x="1" y="709"/>
                  </a:cubicBezTo>
                  <a:cubicBezTo>
                    <a:pt x="1" y="1144"/>
                    <a:pt x="349" y="1428"/>
                    <a:pt x="714" y="1428"/>
                  </a:cubicBezTo>
                  <a:cubicBezTo>
                    <a:pt x="890" y="1428"/>
                    <a:pt x="1069" y="1362"/>
                    <a:pt x="1216" y="1216"/>
                  </a:cubicBezTo>
                  <a:cubicBezTo>
                    <a:pt x="1667" y="765"/>
                    <a:pt x="1354" y="0"/>
                    <a:pt x="71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45"/>
            <p:cNvSpPr/>
            <p:nvPr/>
          </p:nvSpPr>
          <p:spPr>
            <a:xfrm>
              <a:off x="6520625" y="2297400"/>
              <a:ext cx="41925" cy="35725"/>
            </a:xfrm>
            <a:custGeom>
              <a:avLst/>
              <a:gdLst/>
              <a:ahLst/>
              <a:cxnLst/>
              <a:rect l="l" t="t" r="r" b="b"/>
              <a:pathLst>
                <a:path w="1677" h="1429" extrusionOk="0">
                  <a:moveTo>
                    <a:pt x="719" y="0"/>
                  </a:moveTo>
                  <a:cubicBezTo>
                    <a:pt x="323" y="0"/>
                    <a:pt x="1" y="313"/>
                    <a:pt x="1" y="709"/>
                  </a:cubicBezTo>
                  <a:cubicBezTo>
                    <a:pt x="1" y="1144"/>
                    <a:pt x="353" y="1428"/>
                    <a:pt x="720" y="1428"/>
                  </a:cubicBezTo>
                  <a:cubicBezTo>
                    <a:pt x="898" y="1428"/>
                    <a:pt x="1078" y="1362"/>
                    <a:pt x="1225" y="1216"/>
                  </a:cubicBezTo>
                  <a:cubicBezTo>
                    <a:pt x="1676" y="765"/>
                    <a:pt x="1354" y="0"/>
                    <a:pt x="71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6517175" y="2268400"/>
              <a:ext cx="33175" cy="36400"/>
            </a:xfrm>
            <a:custGeom>
              <a:avLst/>
              <a:gdLst/>
              <a:ahLst/>
              <a:cxnLst/>
              <a:rect l="l" t="t" r="r" b="b"/>
              <a:pathLst>
                <a:path w="1327" h="1456" extrusionOk="0">
                  <a:moveTo>
                    <a:pt x="663" y="0"/>
                  </a:moveTo>
                  <a:cubicBezTo>
                    <a:pt x="295" y="0"/>
                    <a:pt x="0" y="295"/>
                    <a:pt x="0" y="663"/>
                  </a:cubicBezTo>
                  <a:lnTo>
                    <a:pt x="0" y="792"/>
                  </a:lnTo>
                  <a:cubicBezTo>
                    <a:pt x="0" y="1160"/>
                    <a:pt x="295" y="1455"/>
                    <a:pt x="663" y="1455"/>
                  </a:cubicBezTo>
                  <a:cubicBezTo>
                    <a:pt x="1022" y="1455"/>
                    <a:pt x="1317" y="1160"/>
                    <a:pt x="1326" y="801"/>
                  </a:cubicBezTo>
                  <a:lnTo>
                    <a:pt x="1326" y="663"/>
                  </a:lnTo>
                  <a:cubicBezTo>
                    <a:pt x="1326" y="295"/>
                    <a:pt x="1022" y="0"/>
                    <a:pt x="66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6" name="Google Shape;3346;p45"/>
          <p:cNvGrpSpPr/>
          <p:nvPr/>
        </p:nvGrpSpPr>
        <p:grpSpPr>
          <a:xfrm>
            <a:off x="3180800" y="1306375"/>
            <a:ext cx="2094425" cy="1560700"/>
            <a:chOff x="2836550" y="918325"/>
            <a:chExt cx="2094425" cy="1560700"/>
          </a:xfrm>
        </p:grpSpPr>
        <p:sp>
          <p:nvSpPr>
            <p:cNvPr id="3347" name="Google Shape;3347;p45"/>
            <p:cNvSpPr/>
            <p:nvPr/>
          </p:nvSpPr>
          <p:spPr>
            <a:xfrm>
              <a:off x="2836550" y="2289800"/>
              <a:ext cx="2094425" cy="1175"/>
            </a:xfrm>
            <a:custGeom>
              <a:avLst/>
              <a:gdLst/>
              <a:ahLst/>
              <a:cxnLst/>
              <a:rect l="l" t="t" r="r" b="b"/>
              <a:pathLst>
                <a:path w="83777" h="47" extrusionOk="0">
                  <a:moveTo>
                    <a:pt x="1" y="1"/>
                  </a:moveTo>
                  <a:lnTo>
                    <a:pt x="1" y="47"/>
                  </a:lnTo>
                  <a:lnTo>
                    <a:pt x="83777" y="47"/>
                  </a:lnTo>
                  <a:lnTo>
                    <a:pt x="83777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45"/>
            <p:cNvSpPr/>
            <p:nvPr/>
          </p:nvSpPr>
          <p:spPr>
            <a:xfrm>
              <a:off x="4582275" y="2357250"/>
              <a:ext cx="138800" cy="1175"/>
            </a:xfrm>
            <a:custGeom>
              <a:avLst/>
              <a:gdLst/>
              <a:ahLst/>
              <a:cxnLst/>
              <a:rect l="l" t="t" r="r" b="b"/>
              <a:pathLst>
                <a:path w="5552" h="47" extrusionOk="0">
                  <a:moveTo>
                    <a:pt x="0" y="0"/>
                  </a:moveTo>
                  <a:lnTo>
                    <a:pt x="0" y="46"/>
                  </a:lnTo>
                  <a:lnTo>
                    <a:pt x="5552" y="46"/>
                  </a:lnTo>
                  <a:lnTo>
                    <a:pt x="5552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45"/>
            <p:cNvSpPr/>
            <p:nvPr/>
          </p:nvSpPr>
          <p:spPr>
            <a:xfrm>
              <a:off x="4187550" y="2368750"/>
              <a:ext cx="36400" cy="950"/>
            </a:xfrm>
            <a:custGeom>
              <a:avLst/>
              <a:gdLst/>
              <a:ahLst/>
              <a:cxnLst/>
              <a:rect l="l" t="t" r="r" b="b"/>
              <a:pathLst>
                <a:path w="1456" h="38" extrusionOk="0">
                  <a:moveTo>
                    <a:pt x="1" y="0"/>
                  </a:moveTo>
                  <a:lnTo>
                    <a:pt x="1" y="37"/>
                  </a:lnTo>
                  <a:lnTo>
                    <a:pt x="1455" y="3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4497575" y="2318350"/>
              <a:ext cx="80575" cy="1175"/>
            </a:xfrm>
            <a:custGeom>
              <a:avLst/>
              <a:gdLst/>
              <a:ahLst/>
              <a:cxnLst/>
              <a:rect l="l" t="t" r="r" b="b"/>
              <a:pathLst>
                <a:path w="3223" h="47" extrusionOk="0">
                  <a:moveTo>
                    <a:pt x="0" y="0"/>
                  </a:moveTo>
                  <a:lnTo>
                    <a:pt x="0" y="46"/>
                  </a:lnTo>
                  <a:lnTo>
                    <a:pt x="3223" y="46"/>
                  </a:lnTo>
                  <a:lnTo>
                    <a:pt x="32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3056350" y="2325475"/>
              <a:ext cx="180925" cy="950"/>
            </a:xfrm>
            <a:custGeom>
              <a:avLst/>
              <a:gdLst/>
              <a:ahLst/>
              <a:cxnLst/>
              <a:rect l="l" t="t" r="r" b="b"/>
              <a:pathLst>
                <a:path w="7237" h="38" extrusionOk="0">
                  <a:moveTo>
                    <a:pt x="0" y="1"/>
                  </a:moveTo>
                  <a:lnTo>
                    <a:pt x="0" y="37"/>
                  </a:lnTo>
                  <a:lnTo>
                    <a:pt x="7236" y="37"/>
                  </a:lnTo>
                  <a:lnTo>
                    <a:pt x="7236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45"/>
            <p:cNvSpPr/>
            <p:nvPr/>
          </p:nvSpPr>
          <p:spPr>
            <a:xfrm>
              <a:off x="3274525" y="2325475"/>
              <a:ext cx="26500" cy="950"/>
            </a:xfrm>
            <a:custGeom>
              <a:avLst/>
              <a:gdLst/>
              <a:ahLst/>
              <a:cxnLst/>
              <a:rect l="l" t="t" r="r" b="b"/>
              <a:pathLst>
                <a:path w="1060" h="38" extrusionOk="0">
                  <a:moveTo>
                    <a:pt x="1" y="1"/>
                  </a:moveTo>
                  <a:lnTo>
                    <a:pt x="1" y="37"/>
                  </a:lnTo>
                  <a:lnTo>
                    <a:pt x="1060" y="37"/>
                  </a:lnTo>
                  <a:lnTo>
                    <a:pt x="106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45"/>
            <p:cNvSpPr/>
            <p:nvPr/>
          </p:nvSpPr>
          <p:spPr>
            <a:xfrm>
              <a:off x="3387300" y="2343200"/>
              <a:ext cx="392225" cy="950"/>
            </a:xfrm>
            <a:custGeom>
              <a:avLst/>
              <a:gdLst/>
              <a:ahLst/>
              <a:cxnLst/>
              <a:rect l="l" t="t" r="r" b="b"/>
              <a:pathLst>
                <a:path w="15689" h="38" extrusionOk="0">
                  <a:moveTo>
                    <a:pt x="1" y="0"/>
                  </a:moveTo>
                  <a:lnTo>
                    <a:pt x="1" y="37"/>
                  </a:lnTo>
                  <a:lnTo>
                    <a:pt x="15688" y="37"/>
                  </a:lnTo>
                  <a:lnTo>
                    <a:pt x="1568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2996500" y="918325"/>
              <a:ext cx="856675" cy="1184850"/>
            </a:xfrm>
            <a:custGeom>
              <a:avLst/>
              <a:gdLst/>
              <a:ahLst/>
              <a:cxnLst/>
              <a:rect l="l" t="t" r="r" b="b"/>
              <a:pathLst>
                <a:path w="34267" h="47394" extrusionOk="0">
                  <a:moveTo>
                    <a:pt x="33309" y="46"/>
                  </a:moveTo>
                  <a:cubicBezTo>
                    <a:pt x="33815" y="46"/>
                    <a:pt x="34220" y="451"/>
                    <a:pt x="34229" y="958"/>
                  </a:cubicBezTo>
                  <a:lnTo>
                    <a:pt x="34229" y="46436"/>
                  </a:lnTo>
                  <a:cubicBezTo>
                    <a:pt x="34220" y="46933"/>
                    <a:pt x="33815" y="47347"/>
                    <a:pt x="33309" y="47347"/>
                  </a:cubicBezTo>
                  <a:lnTo>
                    <a:pt x="958" y="47347"/>
                  </a:lnTo>
                  <a:cubicBezTo>
                    <a:pt x="452" y="47347"/>
                    <a:pt x="47" y="46933"/>
                    <a:pt x="47" y="46436"/>
                  </a:cubicBezTo>
                  <a:lnTo>
                    <a:pt x="47" y="958"/>
                  </a:lnTo>
                  <a:cubicBezTo>
                    <a:pt x="47" y="451"/>
                    <a:pt x="452" y="46"/>
                    <a:pt x="958" y="46"/>
                  </a:cubicBezTo>
                  <a:close/>
                  <a:moveTo>
                    <a:pt x="958" y="0"/>
                  </a:moveTo>
                  <a:cubicBezTo>
                    <a:pt x="434" y="0"/>
                    <a:pt x="1" y="433"/>
                    <a:pt x="1" y="958"/>
                  </a:cubicBezTo>
                  <a:lnTo>
                    <a:pt x="1" y="46436"/>
                  </a:lnTo>
                  <a:cubicBezTo>
                    <a:pt x="1" y="46961"/>
                    <a:pt x="434" y="47393"/>
                    <a:pt x="958" y="47393"/>
                  </a:cubicBezTo>
                  <a:lnTo>
                    <a:pt x="33309" y="47393"/>
                  </a:lnTo>
                  <a:cubicBezTo>
                    <a:pt x="33843" y="47393"/>
                    <a:pt x="34266" y="46961"/>
                    <a:pt x="34266" y="46436"/>
                  </a:cubicBezTo>
                  <a:lnTo>
                    <a:pt x="34266" y="958"/>
                  </a:lnTo>
                  <a:cubicBezTo>
                    <a:pt x="34266" y="433"/>
                    <a:pt x="33843" y="0"/>
                    <a:pt x="3330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3902400" y="918325"/>
              <a:ext cx="856650" cy="1184850"/>
            </a:xfrm>
            <a:custGeom>
              <a:avLst/>
              <a:gdLst/>
              <a:ahLst/>
              <a:cxnLst/>
              <a:rect l="l" t="t" r="r" b="b"/>
              <a:pathLst>
                <a:path w="34266" h="47394" extrusionOk="0">
                  <a:moveTo>
                    <a:pt x="33308" y="46"/>
                  </a:moveTo>
                  <a:cubicBezTo>
                    <a:pt x="33815" y="46"/>
                    <a:pt x="34220" y="451"/>
                    <a:pt x="34229" y="958"/>
                  </a:cubicBezTo>
                  <a:lnTo>
                    <a:pt x="34229" y="46436"/>
                  </a:lnTo>
                  <a:cubicBezTo>
                    <a:pt x="34220" y="46933"/>
                    <a:pt x="33815" y="47347"/>
                    <a:pt x="33308" y="47347"/>
                  </a:cubicBezTo>
                  <a:lnTo>
                    <a:pt x="958" y="47347"/>
                  </a:lnTo>
                  <a:cubicBezTo>
                    <a:pt x="451" y="47347"/>
                    <a:pt x="46" y="46933"/>
                    <a:pt x="46" y="46436"/>
                  </a:cubicBezTo>
                  <a:lnTo>
                    <a:pt x="46" y="958"/>
                  </a:lnTo>
                  <a:cubicBezTo>
                    <a:pt x="46" y="451"/>
                    <a:pt x="451" y="46"/>
                    <a:pt x="958" y="46"/>
                  </a:cubicBezTo>
                  <a:close/>
                  <a:moveTo>
                    <a:pt x="958" y="0"/>
                  </a:moveTo>
                  <a:cubicBezTo>
                    <a:pt x="433" y="0"/>
                    <a:pt x="0" y="433"/>
                    <a:pt x="0" y="958"/>
                  </a:cubicBezTo>
                  <a:lnTo>
                    <a:pt x="0" y="46436"/>
                  </a:lnTo>
                  <a:cubicBezTo>
                    <a:pt x="0" y="46961"/>
                    <a:pt x="433" y="47393"/>
                    <a:pt x="958" y="47393"/>
                  </a:cubicBezTo>
                  <a:lnTo>
                    <a:pt x="33317" y="47393"/>
                  </a:lnTo>
                  <a:cubicBezTo>
                    <a:pt x="33842" y="47384"/>
                    <a:pt x="34266" y="46961"/>
                    <a:pt x="34266" y="46436"/>
                  </a:cubicBezTo>
                  <a:lnTo>
                    <a:pt x="34266" y="958"/>
                  </a:lnTo>
                  <a:cubicBezTo>
                    <a:pt x="34266" y="433"/>
                    <a:pt x="33842" y="0"/>
                    <a:pt x="33308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3594225" y="1717175"/>
              <a:ext cx="96225" cy="572650"/>
            </a:xfrm>
            <a:custGeom>
              <a:avLst/>
              <a:gdLst/>
              <a:ahLst/>
              <a:cxnLst/>
              <a:rect l="l" t="t" r="r" b="b"/>
              <a:pathLst>
                <a:path w="3849" h="22906" extrusionOk="0">
                  <a:moveTo>
                    <a:pt x="0" y="1"/>
                  </a:moveTo>
                  <a:lnTo>
                    <a:pt x="0" y="22906"/>
                  </a:lnTo>
                  <a:lnTo>
                    <a:pt x="3848" y="22906"/>
                  </a:lnTo>
                  <a:lnTo>
                    <a:pt x="3848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3594225" y="2237800"/>
              <a:ext cx="37525" cy="52025"/>
            </a:xfrm>
            <a:custGeom>
              <a:avLst/>
              <a:gdLst/>
              <a:ahLst/>
              <a:cxnLst/>
              <a:rect l="l" t="t" r="r" b="b"/>
              <a:pathLst>
                <a:path w="1501" h="2081" extrusionOk="0">
                  <a:moveTo>
                    <a:pt x="0" y="0"/>
                  </a:moveTo>
                  <a:lnTo>
                    <a:pt x="0" y="2081"/>
                  </a:lnTo>
                  <a:lnTo>
                    <a:pt x="737" y="2081"/>
                  </a:lnTo>
                  <a:lnTo>
                    <a:pt x="1501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4078000" y="1717175"/>
              <a:ext cx="96450" cy="572650"/>
            </a:xfrm>
            <a:custGeom>
              <a:avLst/>
              <a:gdLst/>
              <a:ahLst/>
              <a:cxnLst/>
              <a:rect l="l" t="t" r="r" b="b"/>
              <a:pathLst>
                <a:path w="3858" h="22906" extrusionOk="0">
                  <a:moveTo>
                    <a:pt x="1" y="1"/>
                  </a:moveTo>
                  <a:lnTo>
                    <a:pt x="1" y="22906"/>
                  </a:lnTo>
                  <a:lnTo>
                    <a:pt x="3858" y="22906"/>
                  </a:lnTo>
                  <a:lnTo>
                    <a:pt x="3858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45"/>
            <p:cNvSpPr/>
            <p:nvPr/>
          </p:nvSpPr>
          <p:spPr>
            <a:xfrm>
              <a:off x="3594225" y="1717175"/>
              <a:ext cx="499900" cy="540900"/>
            </a:xfrm>
            <a:custGeom>
              <a:avLst/>
              <a:gdLst/>
              <a:ahLst/>
              <a:cxnLst/>
              <a:rect l="l" t="t" r="r" b="b"/>
              <a:pathLst>
                <a:path w="19996" h="21636" extrusionOk="0">
                  <a:moveTo>
                    <a:pt x="0" y="1"/>
                  </a:moveTo>
                  <a:lnTo>
                    <a:pt x="0" y="21635"/>
                  </a:lnTo>
                  <a:lnTo>
                    <a:pt x="19996" y="21635"/>
                  </a:lnTo>
                  <a:lnTo>
                    <a:pt x="19996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45"/>
            <p:cNvSpPr/>
            <p:nvPr/>
          </p:nvSpPr>
          <p:spPr>
            <a:xfrm>
              <a:off x="3608500" y="1731450"/>
              <a:ext cx="471375" cy="102450"/>
            </a:xfrm>
            <a:custGeom>
              <a:avLst/>
              <a:gdLst/>
              <a:ahLst/>
              <a:cxnLst/>
              <a:rect l="l" t="t" r="r" b="b"/>
              <a:pathLst>
                <a:path w="18855" h="4098" extrusionOk="0">
                  <a:moveTo>
                    <a:pt x="0" y="1"/>
                  </a:moveTo>
                  <a:lnTo>
                    <a:pt x="0" y="4097"/>
                  </a:lnTo>
                  <a:lnTo>
                    <a:pt x="18854" y="4097"/>
                  </a:lnTo>
                  <a:lnTo>
                    <a:pt x="18854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3608500" y="1845600"/>
              <a:ext cx="229475" cy="347325"/>
            </a:xfrm>
            <a:custGeom>
              <a:avLst/>
              <a:gdLst/>
              <a:ahLst/>
              <a:cxnLst/>
              <a:rect l="l" t="t" r="r" b="b"/>
              <a:pathLst>
                <a:path w="9179" h="13893" extrusionOk="0">
                  <a:moveTo>
                    <a:pt x="0" y="1"/>
                  </a:moveTo>
                  <a:lnTo>
                    <a:pt x="0" y="13893"/>
                  </a:lnTo>
                  <a:lnTo>
                    <a:pt x="9179" y="13893"/>
                  </a:lnTo>
                  <a:lnTo>
                    <a:pt x="9179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3850375" y="1845600"/>
              <a:ext cx="229500" cy="347325"/>
            </a:xfrm>
            <a:custGeom>
              <a:avLst/>
              <a:gdLst/>
              <a:ahLst/>
              <a:cxnLst/>
              <a:rect l="l" t="t" r="r" b="b"/>
              <a:pathLst>
                <a:path w="9180" h="13893" extrusionOk="0">
                  <a:moveTo>
                    <a:pt x="1" y="1"/>
                  </a:moveTo>
                  <a:lnTo>
                    <a:pt x="1" y="13893"/>
                  </a:lnTo>
                  <a:lnTo>
                    <a:pt x="9179" y="13893"/>
                  </a:lnTo>
                  <a:lnTo>
                    <a:pt x="9179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3863725" y="1866100"/>
              <a:ext cx="38000" cy="32600"/>
            </a:xfrm>
            <a:custGeom>
              <a:avLst/>
              <a:gdLst/>
              <a:ahLst/>
              <a:cxnLst/>
              <a:rect l="l" t="t" r="r" b="b"/>
              <a:pathLst>
                <a:path w="1520" h="1304" extrusionOk="0">
                  <a:moveTo>
                    <a:pt x="866" y="0"/>
                  </a:moveTo>
                  <a:cubicBezTo>
                    <a:pt x="286" y="0"/>
                    <a:pt x="1" y="700"/>
                    <a:pt x="406" y="1114"/>
                  </a:cubicBezTo>
                  <a:cubicBezTo>
                    <a:pt x="540" y="1245"/>
                    <a:pt x="703" y="1304"/>
                    <a:pt x="864" y="1304"/>
                  </a:cubicBezTo>
                  <a:cubicBezTo>
                    <a:pt x="1199" y="1304"/>
                    <a:pt x="1520" y="1046"/>
                    <a:pt x="1520" y="654"/>
                  </a:cubicBezTo>
                  <a:cubicBezTo>
                    <a:pt x="1520" y="295"/>
                    <a:pt x="1225" y="0"/>
                    <a:pt x="86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3786625" y="1866100"/>
              <a:ext cx="32475" cy="32475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54" y="0"/>
                  </a:moveTo>
                  <a:cubicBezTo>
                    <a:pt x="295" y="0"/>
                    <a:pt x="1" y="295"/>
                    <a:pt x="1" y="654"/>
                  </a:cubicBezTo>
                  <a:cubicBezTo>
                    <a:pt x="1" y="1013"/>
                    <a:pt x="295" y="1298"/>
                    <a:pt x="654" y="1298"/>
                  </a:cubicBezTo>
                  <a:cubicBezTo>
                    <a:pt x="1013" y="1298"/>
                    <a:pt x="1299" y="1013"/>
                    <a:pt x="1299" y="654"/>
                  </a:cubicBezTo>
                  <a:cubicBezTo>
                    <a:pt x="1299" y="295"/>
                    <a:pt x="1013" y="0"/>
                    <a:pt x="65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4056600" y="2237800"/>
              <a:ext cx="37525" cy="52025"/>
            </a:xfrm>
            <a:custGeom>
              <a:avLst/>
              <a:gdLst/>
              <a:ahLst/>
              <a:cxnLst/>
              <a:rect l="l" t="t" r="r" b="b"/>
              <a:pathLst>
                <a:path w="1501" h="2081" extrusionOk="0">
                  <a:moveTo>
                    <a:pt x="0" y="0"/>
                  </a:moveTo>
                  <a:lnTo>
                    <a:pt x="765" y="2081"/>
                  </a:lnTo>
                  <a:lnTo>
                    <a:pt x="1501" y="2081"/>
                  </a:lnTo>
                  <a:lnTo>
                    <a:pt x="1501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3825750" y="1767125"/>
              <a:ext cx="32475" cy="32700"/>
            </a:xfrm>
            <a:custGeom>
              <a:avLst/>
              <a:gdLst/>
              <a:ahLst/>
              <a:cxnLst/>
              <a:rect l="l" t="t" r="r" b="b"/>
              <a:pathLst>
                <a:path w="1299" h="1308" extrusionOk="0">
                  <a:moveTo>
                    <a:pt x="654" y="1"/>
                  </a:moveTo>
                  <a:cubicBezTo>
                    <a:pt x="286" y="1"/>
                    <a:pt x="1" y="295"/>
                    <a:pt x="1" y="654"/>
                  </a:cubicBezTo>
                  <a:cubicBezTo>
                    <a:pt x="1" y="1013"/>
                    <a:pt x="286" y="1308"/>
                    <a:pt x="654" y="1308"/>
                  </a:cubicBezTo>
                  <a:cubicBezTo>
                    <a:pt x="1013" y="1308"/>
                    <a:pt x="1299" y="1013"/>
                    <a:pt x="1299" y="654"/>
                  </a:cubicBezTo>
                  <a:cubicBezTo>
                    <a:pt x="1299" y="295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45"/>
            <p:cNvSpPr/>
            <p:nvPr/>
          </p:nvSpPr>
          <p:spPr>
            <a:xfrm>
              <a:off x="4116200" y="1717175"/>
              <a:ext cx="96225" cy="572650"/>
            </a:xfrm>
            <a:custGeom>
              <a:avLst/>
              <a:gdLst/>
              <a:ahLst/>
              <a:cxnLst/>
              <a:rect l="l" t="t" r="r" b="b"/>
              <a:pathLst>
                <a:path w="3849" h="22906" extrusionOk="0">
                  <a:moveTo>
                    <a:pt x="1" y="1"/>
                  </a:moveTo>
                  <a:lnTo>
                    <a:pt x="1" y="22906"/>
                  </a:lnTo>
                  <a:lnTo>
                    <a:pt x="3849" y="22906"/>
                  </a:lnTo>
                  <a:lnTo>
                    <a:pt x="3849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45"/>
            <p:cNvSpPr/>
            <p:nvPr/>
          </p:nvSpPr>
          <p:spPr>
            <a:xfrm>
              <a:off x="4116200" y="2237800"/>
              <a:ext cx="37550" cy="52025"/>
            </a:xfrm>
            <a:custGeom>
              <a:avLst/>
              <a:gdLst/>
              <a:ahLst/>
              <a:cxnLst/>
              <a:rect l="l" t="t" r="r" b="b"/>
              <a:pathLst>
                <a:path w="1502" h="2081" extrusionOk="0">
                  <a:moveTo>
                    <a:pt x="1" y="0"/>
                  </a:moveTo>
                  <a:lnTo>
                    <a:pt x="1" y="2081"/>
                  </a:lnTo>
                  <a:lnTo>
                    <a:pt x="737" y="2081"/>
                  </a:lnTo>
                  <a:lnTo>
                    <a:pt x="1501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4600000" y="1717175"/>
              <a:ext cx="96225" cy="572650"/>
            </a:xfrm>
            <a:custGeom>
              <a:avLst/>
              <a:gdLst/>
              <a:ahLst/>
              <a:cxnLst/>
              <a:rect l="l" t="t" r="r" b="b"/>
              <a:pathLst>
                <a:path w="3849" h="22906" extrusionOk="0">
                  <a:moveTo>
                    <a:pt x="0" y="1"/>
                  </a:moveTo>
                  <a:lnTo>
                    <a:pt x="0" y="22906"/>
                  </a:lnTo>
                  <a:lnTo>
                    <a:pt x="3848" y="22906"/>
                  </a:lnTo>
                  <a:lnTo>
                    <a:pt x="3848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4116200" y="1717175"/>
              <a:ext cx="499925" cy="540900"/>
            </a:xfrm>
            <a:custGeom>
              <a:avLst/>
              <a:gdLst/>
              <a:ahLst/>
              <a:cxnLst/>
              <a:rect l="l" t="t" r="r" b="b"/>
              <a:pathLst>
                <a:path w="19997" h="21636" extrusionOk="0">
                  <a:moveTo>
                    <a:pt x="1" y="1"/>
                  </a:moveTo>
                  <a:lnTo>
                    <a:pt x="1" y="21635"/>
                  </a:lnTo>
                  <a:lnTo>
                    <a:pt x="19997" y="21635"/>
                  </a:lnTo>
                  <a:lnTo>
                    <a:pt x="19997" y="1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4130475" y="1731450"/>
              <a:ext cx="229500" cy="461475"/>
            </a:xfrm>
            <a:custGeom>
              <a:avLst/>
              <a:gdLst/>
              <a:ahLst/>
              <a:cxnLst/>
              <a:rect l="l" t="t" r="r" b="b"/>
              <a:pathLst>
                <a:path w="9180" h="18459" extrusionOk="0">
                  <a:moveTo>
                    <a:pt x="1" y="1"/>
                  </a:moveTo>
                  <a:lnTo>
                    <a:pt x="1" y="18459"/>
                  </a:lnTo>
                  <a:lnTo>
                    <a:pt x="9179" y="18459"/>
                  </a:lnTo>
                  <a:lnTo>
                    <a:pt x="9179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4372375" y="1731450"/>
              <a:ext cx="229475" cy="461475"/>
            </a:xfrm>
            <a:custGeom>
              <a:avLst/>
              <a:gdLst/>
              <a:ahLst/>
              <a:cxnLst/>
              <a:rect l="l" t="t" r="r" b="b"/>
              <a:pathLst>
                <a:path w="9179" h="18459" extrusionOk="0">
                  <a:moveTo>
                    <a:pt x="0" y="1"/>
                  </a:moveTo>
                  <a:lnTo>
                    <a:pt x="0" y="18459"/>
                  </a:lnTo>
                  <a:lnTo>
                    <a:pt x="9179" y="18459"/>
                  </a:lnTo>
                  <a:lnTo>
                    <a:pt x="9179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45"/>
            <p:cNvSpPr/>
            <p:nvPr/>
          </p:nvSpPr>
          <p:spPr>
            <a:xfrm>
              <a:off x="4391000" y="1751925"/>
              <a:ext cx="32725" cy="32475"/>
            </a:xfrm>
            <a:custGeom>
              <a:avLst/>
              <a:gdLst/>
              <a:ahLst/>
              <a:cxnLst/>
              <a:rect l="l" t="t" r="r" b="b"/>
              <a:pathLst>
                <a:path w="1309" h="1299" extrusionOk="0">
                  <a:moveTo>
                    <a:pt x="655" y="1"/>
                  </a:moveTo>
                  <a:cubicBezTo>
                    <a:pt x="296" y="1"/>
                    <a:pt x="1" y="296"/>
                    <a:pt x="1" y="655"/>
                  </a:cubicBezTo>
                  <a:cubicBezTo>
                    <a:pt x="1" y="1014"/>
                    <a:pt x="296" y="1299"/>
                    <a:pt x="655" y="1299"/>
                  </a:cubicBezTo>
                  <a:cubicBezTo>
                    <a:pt x="1014" y="1299"/>
                    <a:pt x="1308" y="1014"/>
                    <a:pt x="1308" y="655"/>
                  </a:cubicBezTo>
                  <a:cubicBezTo>
                    <a:pt x="1308" y="296"/>
                    <a:pt x="1014" y="1"/>
                    <a:pt x="655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45"/>
            <p:cNvSpPr/>
            <p:nvPr/>
          </p:nvSpPr>
          <p:spPr>
            <a:xfrm>
              <a:off x="4308625" y="1751925"/>
              <a:ext cx="32475" cy="32475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54" y="1"/>
                  </a:moveTo>
                  <a:cubicBezTo>
                    <a:pt x="295" y="1"/>
                    <a:pt x="0" y="296"/>
                    <a:pt x="0" y="655"/>
                  </a:cubicBezTo>
                  <a:cubicBezTo>
                    <a:pt x="0" y="1014"/>
                    <a:pt x="295" y="1299"/>
                    <a:pt x="654" y="1299"/>
                  </a:cubicBezTo>
                  <a:cubicBezTo>
                    <a:pt x="1013" y="1299"/>
                    <a:pt x="1298" y="1014"/>
                    <a:pt x="1298" y="655"/>
                  </a:cubicBezTo>
                  <a:cubicBezTo>
                    <a:pt x="1298" y="296"/>
                    <a:pt x="1013" y="1"/>
                    <a:pt x="65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4578575" y="2237800"/>
              <a:ext cx="37550" cy="52025"/>
            </a:xfrm>
            <a:custGeom>
              <a:avLst/>
              <a:gdLst/>
              <a:ahLst/>
              <a:cxnLst/>
              <a:rect l="l" t="t" r="r" b="b"/>
              <a:pathLst>
                <a:path w="1502" h="2081" extrusionOk="0">
                  <a:moveTo>
                    <a:pt x="1" y="0"/>
                  </a:moveTo>
                  <a:lnTo>
                    <a:pt x="765" y="2081"/>
                  </a:lnTo>
                  <a:lnTo>
                    <a:pt x="1502" y="2081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45"/>
            <p:cNvSpPr/>
            <p:nvPr/>
          </p:nvSpPr>
          <p:spPr>
            <a:xfrm>
              <a:off x="3631050" y="1262625"/>
              <a:ext cx="89325" cy="30650"/>
            </a:xfrm>
            <a:custGeom>
              <a:avLst/>
              <a:gdLst/>
              <a:ahLst/>
              <a:cxnLst/>
              <a:rect l="l" t="t" r="r" b="b"/>
              <a:pathLst>
                <a:path w="3573" h="1226" extrusionOk="0">
                  <a:moveTo>
                    <a:pt x="0" y="1"/>
                  </a:moveTo>
                  <a:lnTo>
                    <a:pt x="2762" y="1225"/>
                  </a:lnTo>
                  <a:lnTo>
                    <a:pt x="3572" y="1225"/>
                  </a:lnTo>
                  <a:lnTo>
                    <a:pt x="3305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3619300" y="1262625"/>
              <a:ext cx="89325" cy="30650"/>
            </a:xfrm>
            <a:custGeom>
              <a:avLst/>
              <a:gdLst/>
              <a:ahLst/>
              <a:cxnLst/>
              <a:rect l="l" t="t" r="r" b="b"/>
              <a:pathLst>
                <a:path w="3573" h="1226" extrusionOk="0">
                  <a:moveTo>
                    <a:pt x="1" y="1"/>
                  </a:moveTo>
                  <a:lnTo>
                    <a:pt x="2772" y="1225"/>
                  </a:lnTo>
                  <a:lnTo>
                    <a:pt x="3573" y="1225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3142200" y="1262625"/>
              <a:ext cx="89325" cy="30650"/>
            </a:xfrm>
            <a:custGeom>
              <a:avLst/>
              <a:gdLst/>
              <a:ahLst/>
              <a:cxnLst/>
              <a:rect l="l" t="t" r="r" b="b"/>
              <a:pathLst>
                <a:path w="3573" h="1226" extrusionOk="0">
                  <a:moveTo>
                    <a:pt x="0" y="1"/>
                  </a:moveTo>
                  <a:lnTo>
                    <a:pt x="2762" y="1225"/>
                  </a:lnTo>
                  <a:lnTo>
                    <a:pt x="3572" y="1225"/>
                  </a:lnTo>
                  <a:lnTo>
                    <a:pt x="3296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45"/>
            <p:cNvSpPr/>
            <p:nvPr/>
          </p:nvSpPr>
          <p:spPr>
            <a:xfrm>
              <a:off x="3130700" y="1262625"/>
              <a:ext cx="89075" cy="30650"/>
            </a:xfrm>
            <a:custGeom>
              <a:avLst/>
              <a:gdLst/>
              <a:ahLst/>
              <a:cxnLst/>
              <a:rect l="l" t="t" r="r" b="b"/>
              <a:pathLst>
                <a:path w="3563" h="1226" extrusionOk="0">
                  <a:moveTo>
                    <a:pt x="0" y="1"/>
                  </a:moveTo>
                  <a:lnTo>
                    <a:pt x="2762" y="1225"/>
                  </a:lnTo>
                  <a:lnTo>
                    <a:pt x="3563" y="1225"/>
                  </a:lnTo>
                  <a:lnTo>
                    <a:pt x="801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45"/>
            <p:cNvSpPr/>
            <p:nvPr/>
          </p:nvSpPr>
          <p:spPr>
            <a:xfrm>
              <a:off x="3635650" y="1231100"/>
              <a:ext cx="134425" cy="31550"/>
            </a:xfrm>
            <a:custGeom>
              <a:avLst/>
              <a:gdLst/>
              <a:ahLst/>
              <a:cxnLst/>
              <a:rect l="l" t="t" r="r" b="b"/>
              <a:pathLst>
                <a:path w="5377" h="1262" extrusionOk="0">
                  <a:moveTo>
                    <a:pt x="0" y="0"/>
                  </a:moveTo>
                  <a:lnTo>
                    <a:pt x="0" y="1262"/>
                  </a:lnTo>
                  <a:lnTo>
                    <a:pt x="5377" y="1262"/>
                  </a:lnTo>
                  <a:lnTo>
                    <a:pt x="5377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45"/>
            <p:cNvSpPr/>
            <p:nvPr/>
          </p:nvSpPr>
          <p:spPr>
            <a:xfrm>
              <a:off x="3079600" y="1231325"/>
              <a:ext cx="556075" cy="31325"/>
            </a:xfrm>
            <a:custGeom>
              <a:avLst/>
              <a:gdLst/>
              <a:ahLst/>
              <a:cxnLst/>
              <a:rect l="l" t="t" r="r" b="b"/>
              <a:pathLst>
                <a:path w="22243" h="1253" extrusionOk="0">
                  <a:moveTo>
                    <a:pt x="0" y="1"/>
                  </a:moveTo>
                  <a:lnTo>
                    <a:pt x="0" y="1253"/>
                  </a:lnTo>
                  <a:lnTo>
                    <a:pt x="22242" y="1253"/>
                  </a:lnTo>
                  <a:lnTo>
                    <a:pt x="22242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45"/>
            <p:cNvSpPr/>
            <p:nvPr/>
          </p:nvSpPr>
          <p:spPr>
            <a:xfrm>
              <a:off x="3163825" y="1164825"/>
              <a:ext cx="444675" cy="66300"/>
            </a:xfrm>
            <a:custGeom>
              <a:avLst/>
              <a:gdLst/>
              <a:ahLst/>
              <a:cxnLst/>
              <a:rect l="l" t="t" r="r" b="b"/>
              <a:pathLst>
                <a:path w="17787" h="2652" extrusionOk="0">
                  <a:moveTo>
                    <a:pt x="1" y="0"/>
                  </a:moveTo>
                  <a:cubicBezTo>
                    <a:pt x="1" y="1455"/>
                    <a:pt x="3214" y="2651"/>
                    <a:pt x="7126" y="2651"/>
                  </a:cubicBezTo>
                  <a:lnTo>
                    <a:pt x="10661" y="2651"/>
                  </a:lnTo>
                  <a:cubicBezTo>
                    <a:pt x="14583" y="2651"/>
                    <a:pt x="17787" y="1464"/>
                    <a:pt x="17787" y="0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45"/>
            <p:cNvSpPr/>
            <p:nvPr/>
          </p:nvSpPr>
          <p:spPr>
            <a:xfrm>
              <a:off x="3163825" y="1118775"/>
              <a:ext cx="444675" cy="66325"/>
            </a:xfrm>
            <a:custGeom>
              <a:avLst/>
              <a:gdLst/>
              <a:ahLst/>
              <a:cxnLst/>
              <a:rect l="l" t="t" r="r" b="b"/>
              <a:pathLst>
                <a:path w="17787" h="2653" extrusionOk="0">
                  <a:moveTo>
                    <a:pt x="1" y="1"/>
                  </a:moveTo>
                  <a:cubicBezTo>
                    <a:pt x="1" y="1455"/>
                    <a:pt x="3214" y="2652"/>
                    <a:pt x="7126" y="2652"/>
                  </a:cubicBezTo>
                  <a:lnTo>
                    <a:pt x="10661" y="2652"/>
                  </a:lnTo>
                  <a:cubicBezTo>
                    <a:pt x="14583" y="2652"/>
                    <a:pt x="17787" y="1465"/>
                    <a:pt x="17787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45"/>
            <p:cNvSpPr/>
            <p:nvPr/>
          </p:nvSpPr>
          <p:spPr>
            <a:xfrm>
              <a:off x="4520125" y="1262625"/>
              <a:ext cx="89100" cy="30650"/>
            </a:xfrm>
            <a:custGeom>
              <a:avLst/>
              <a:gdLst/>
              <a:ahLst/>
              <a:cxnLst/>
              <a:rect l="l" t="t" r="r" b="b"/>
              <a:pathLst>
                <a:path w="3564" h="1226" extrusionOk="0">
                  <a:moveTo>
                    <a:pt x="1" y="1"/>
                  </a:moveTo>
                  <a:lnTo>
                    <a:pt x="2762" y="1225"/>
                  </a:lnTo>
                  <a:lnTo>
                    <a:pt x="3563" y="1225"/>
                  </a:lnTo>
                  <a:lnTo>
                    <a:pt x="3296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45"/>
            <p:cNvSpPr/>
            <p:nvPr/>
          </p:nvSpPr>
          <p:spPr>
            <a:xfrm>
              <a:off x="4508400" y="1262625"/>
              <a:ext cx="89325" cy="30650"/>
            </a:xfrm>
            <a:custGeom>
              <a:avLst/>
              <a:gdLst/>
              <a:ahLst/>
              <a:cxnLst/>
              <a:rect l="l" t="t" r="r" b="b"/>
              <a:pathLst>
                <a:path w="3573" h="1226" extrusionOk="0">
                  <a:moveTo>
                    <a:pt x="0" y="1"/>
                  </a:moveTo>
                  <a:lnTo>
                    <a:pt x="2762" y="1225"/>
                  </a:lnTo>
                  <a:lnTo>
                    <a:pt x="3572" y="1225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45"/>
            <p:cNvSpPr/>
            <p:nvPr/>
          </p:nvSpPr>
          <p:spPr>
            <a:xfrm>
              <a:off x="4031275" y="1262625"/>
              <a:ext cx="89100" cy="30650"/>
            </a:xfrm>
            <a:custGeom>
              <a:avLst/>
              <a:gdLst/>
              <a:ahLst/>
              <a:cxnLst/>
              <a:rect l="l" t="t" r="r" b="b"/>
              <a:pathLst>
                <a:path w="3564" h="1226" extrusionOk="0">
                  <a:moveTo>
                    <a:pt x="1" y="1"/>
                  </a:moveTo>
                  <a:lnTo>
                    <a:pt x="2763" y="1225"/>
                  </a:lnTo>
                  <a:lnTo>
                    <a:pt x="3564" y="1225"/>
                  </a:lnTo>
                  <a:lnTo>
                    <a:pt x="3297" y="1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45"/>
            <p:cNvSpPr/>
            <p:nvPr/>
          </p:nvSpPr>
          <p:spPr>
            <a:xfrm>
              <a:off x="4019550" y="1262625"/>
              <a:ext cx="89325" cy="30650"/>
            </a:xfrm>
            <a:custGeom>
              <a:avLst/>
              <a:gdLst/>
              <a:ahLst/>
              <a:cxnLst/>
              <a:rect l="l" t="t" r="r" b="b"/>
              <a:pathLst>
                <a:path w="3573" h="1226" extrusionOk="0">
                  <a:moveTo>
                    <a:pt x="0" y="1"/>
                  </a:moveTo>
                  <a:lnTo>
                    <a:pt x="2762" y="1225"/>
                  </a:lnTo>
                  <a:lnTo>
                    <a:pt x="3572" y="1225"/>
                  </a:lnTo>
                  <a:lnTo>
                    <a:pt x="81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45"/>
            <p:cNvSpPr/>
            <p:nvPr/>
          </p:nvSpPr>
          <p:spPr>
            <a:xfrm>
              <a:off x="4524725" y="1231100"/>
              <a:ext cx="134450" cy="31550"/>
            </a:xfrm>
            <a:custGeom>
              <a:avLst/>
              <a:gdLst/>
              <a:ahLst/>
              <a:cxnLst/>
              <a:rect l="l" t="t" r="r" b="b"/>
              <a:pathLst>
                <a:path w="5378" h="1262" extrusionOk="0">
                  <a:moveTo>
                    <a:pt x="1" y="0"/>
                  </a:moveTo>
                  <a:lnTo>
                    <a:pt x="1" y="1262"/>
                  </a:lnTo>
                  <a:lnTo>
                    <a:pt x="5377" y="1262"/>
                  </a:lnTo>
                  <a:lnTo>
                    <a:pt x="5377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45"/>
            <p:cNvSpPr/>
            <p:nvPr/>
          </p:nvSpPr>
          <p:spPr>
            <a:xfrm>
              <a:off x="3968675" y="1231325"/>
              <a:ext cx="556075" cy="31325"/>
            </a:xfrm>
            <a:custGeom>
              <a:avLst/>
              <a:gdLst/>
              <a:ahLst/>
              <a:cxnLst/>
              <a:rect l="l" t="t" r="r" b="b"/>
              <a:pathLst>
                <a:path w="22243" h="1253" extrusionOk="0">
                  <a:moveTo>
                    <a:pt x="1" y="1"/>
                  </a:moveTo>
                  <a:lnTo>
                    <a:pt x="1" y="1253"/>
                  </a:lnTo>
                  <a:lnTo>
                    <a:pt x="22243" y="1253"/>
                  </a:lnTo>
                  <a:lnTo>
                    <a:pt x="2224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099875" y="1106125"/>
              <a:ext cx="208075" cy="125225"/>
            </a:xfrm>
            <a:custGeom>
              <a:avLst/>
              <a:gdLst/>
              <a:ahLst/>
              <a:cxnLst/>
              <a:rect l="l" t="t" r="r" b="b"/>
              <a:pathLst>
                <a:path w="8323" h="5009" extrusionOk="0">
                  <a:moveTo>
                    <a:pt x="856" y="1"/>
                  </a:moveTo>
                  <a:cubicBezTo>
                    <a:pt x="0" y="1796"/>
                    <a:pt x="635" y="3950"/>
                    <a:pt x="2329" y="5009"/>
                  </a:cubicBezTo>
                  <a:lnTo>
                    <a:pt x="6472" y="5009"/>
                  </a:lnTo>
                  <a:cubicBezTo>
                    <a:pt x="7623" y="4291"/>
                    <a:pt x="8323" y="3029"/>
                    <a:pt x="8323" y="1676"/>
                  </a:cubicBezTo>
                  <a:cubicBezTo>
                    <a:pt x="8323" y="1096"/>
                    <a:pt x="8194" y="525"/>
                    <a:pt x="7945" y="1"/>
                  </a:cubicBezTo>
                  <a:close/>
                </a:path>
              </a:pathLst>
            </a:custGeom>
            <a:solidFill>
              <a:srgbClr val="F0F0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45"/>
            <p:cNvSpPr/>
            <p:nvPr/>
          </p:nvSpPr>
          <p:spPr>
            <a:xfrm>
              <a:off x="4292275" y="1121325"/>
              <a:ext cx="43525" cy="54325"/>
            </a:xfrm>
            <a:custGeom>
              <a:avLst/>
              <a:gdLst/>
              <a:ahLst/>
              <a:cxnLst/>
              <a:rect l="l" t="t" r="r" b="b"/>
              <a:pathLst>
                <a:path w="1741" h="2173" extrusionOk="0">
                  <a:moveTo>
                    <a:pt x="249" y="0"/>
                  </a:moveTo>
                  <a:cubicBezTo>
                    <a:pt x="249" y="0"/>
                    <a:pt x="1" y="783"/>
                    <a:pt x="341" y="1381"/>
                  </a:cubicBezTo>
                  <a:cubicBezTo>
                    <a:pt x="691" y="1979"/>
                    <a:pt x="1492" y="2173"/>
                    <a:pt x="1492" y="2173"/>
                  </a:cubicBezTo>
                  <a:cubicBezTo>
                    <a:pt x="1492" y="2173"/>
                    <a:pt x="1740" y="1390"/>
                    <a:pt x="1400" y="792"/>
                  </a:cubicBezTo>
                  <a:cubicBezTo>
                    <a:pt x="1059" y="194"/>
                    <a:pt x="249" y="0"/>
                    <a:pt x="24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45"/>
            <p:cNvSpPr/>
            <p:nvPr/>
          </p:nvSpPr>
          <p:spPr>
            <a:xfrm>
              <a:off x="4269725" y="1154225"/>
              <a:ext cx="34075" cy="61950"/>
            </a:xfrm>
            <a:custGeom>
              <a:avLst/>
              <a:gdLst/>
              <a:ahLst/>
              <a:cxnLst/>
              <a:rect l="l" t="t" r="r" b="b"/>
              <a:pathLst>
                <a:path w="1363" h="2478" extrusionOk="0">
                  <a:moveTo>
                    <a:pt x="838" y="1"/>
                  </a:moveTo>
                  <a:cubicBezTo>
                    <a:pt x="838" y="1"/>
                    <a:pt x="166" y="479"/>
                    <a:pt x="83" y="1161"/>
                  </a:cubicBezTo>
                  <a:cubicBezTo>
                    <a:pt x="0" y="1851"/>
                    <a:pt x="534" y="2477"/>
                    <a:pt x="534" y="2477"/>
                  </a:cubicBezTo>
                  <a:cubicBezTo>
                    <a:pt x="534" y="2477"/>
                    <a:pt x="1197" y="1998"/>
                    <a:pt x="1280" y="1308"/>
                  </a:cubicBezTo>
                  <a:cubicBezTo>
                    <a:pt x="1363" y="627"/>
                    <a:pt x="838" y="1"/>
                    <a:pt x="83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333250" y="1151700"/>
              <a:ext cx="36150" cy="61250"/>
            </a:xfrm>
            <a:custGeom>
              <a:avLst/>
              <a:gdLst/>
              <a:ahLst/>
              <a:cxnLst/>
              <a:rect l="l" t="t" r="r" b="b"/>
              <a:pathLst>
                <a:path w="1446" h="2450" extrusionOk="0">
                  <a:moveTo>
                    <a:pt x="479" y="0"/>
                  </a:moveTo>
                  <a:cubicBezTo>
                    <a:pt x="479" y="0"/>
                    <a:pt x="0" y="663"/>
                    <a:pt x="138" y="1344"/>
                  </a:cubicBezTo>
                  <a:cubicBezTo>
                    <a:pt x="267" y="2017"/>
                    <a:pt x="967" y="2449"/>
                    <a:pt x="967" y="2449"/>
                  </a:cubicBezTo>
                  <a:cubicBezTo>
                    <a:pt x="967" y="2449"/>
                    <a:pt x="1446" y="1786"/>
                    <a:pt x="1317" y="1105"/>
                  </a:cubicBezTo>
                  <a:cubicBezTo>
                    <a:pt x="1179" y="433"/>
                    <a:pt x="479" y="0"/>
                    <a:pt x="479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45"/>
            <p:cNvSpPr/>
            <p:nvPr/>
          </p:nvSpPr>
          <p:spPr>
            <a:xfrm>
              <a:off x="4324500" y="1077125"/>
              <a:ext cx="34325" cy="62175"/>
            </a:xfrm>
            <a:custGeom>
              <a:avLst/>
              <a:gdLst/>
              <a:ahLst/>
              <a:cxnLst/>
              <a:rect l="l" t="t" r="r" b="b"/>
              <a:pathLst>
                <a:path w="1373" h="2487" extrusionOk="0">
                  <a:moveTo>
                    <a:pt x="838" y="1"/>
                  </a:moveTo>
                  <a:cubicBezTo>
                    <a:pt x="838" y="1"/>
                    <a:pt x="175" y="489"/>
                    <a:pt x="83" y="1170"/>
                  </a:cubicBezTo>
                  <a:cubicBezTo>
                    <a:pt x="0" y="1851"/>
                    <a:pt x="534" y="2486"/>
                    <a:pt x="534" y="2486"/>
                  </a:cubicBezTo>
                  <a:cubicBezTo>
                    <a:pt x="534" y="2486"/>
                    <a:pt x="1197" y="2008"/>
                    <a:pt x="1289" y="1317"/>
                  </a:cubicBezTo>
                  <a:cubicBezTo>
                    <a:pt x="1372" y="636"/>
                    <a:pt x="838" y="1"/>
                    <a:pt x="838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45"/>
            <p:cNvSpPr/>
            <p:nvPr/>
          </p:nvSpPr>
          <p:spPr>
            <a:xfrm>
              <a:off x="4292725" y="1180000"/>
              <a:ext cx="42150" cy="56425"/>
            </a:xfrm>
            <a:custGeom>
              <a:avLst/>
              <a:gdLst/>
              <a:ahLst/>
              <a:cxnLst/>
              <a:rect l="l" t="t" r="r" b="b"/>
              <a:pathLst>
                <a:path w="1686" h="2257" extrusionOk="0">
                  <a:moveTo>
                    <a:pt x="1382" y="1"/>
                  </a:moveTo>
                  <a:cubicBezTo>
                    <a:pt x="1382" y="1"/>
                    <a:pt x="609" y="249"/>
                    <a:pt x="305" y="875"/>
                  </a:cubicBezTo>
                  <a:cubicBezTo>
                    <a:pt x="1" y="1492"/>
                    <a:pt x="305" y="2256"/>
                    <a:pt x="305" y="2256"/>
                  </a:cubicBezTo>
                  <a:cubicBezTo>
                    <a:pt x="305" y="2256"/>
                    <a:pt x="1087" y="2017"/>
                    <a:pt x="1382" y="1391"/>
                  </a:cubicBezTo>
                  <a:cubicBezTo>
                    <a:pt x="1686" y="774"/>
                    <a:pt x="1382" y="1"/>
                    <a:pt x="1382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185950" y="1077300"/>
              <a:ext cx="51575" cy="37525"/>
            </a:xfrm>
            <a:custGeom>
              <a:avLst/>
              <a:gdLst/>
              <a:ahLst/>
              <a:cxnLst/>
              <a:rect l="l" t="t" r="r" b="b"/>
              <a:pathLst>
                <a:path w="2063" h="1501" extrusionOk="0">
                  <a:moveTo>
                    <a:pt x="1631" y="0"/>
                  </a:moveTo>
                  <a:cubicBezTo>
                    <a:pt x="1353" y="0"/>
                    <a:pt x="990" y="48"/>
                    <a:pt x="691" y="251"/>
                  </a:cubicBezTo>
                  <a:cubicBezTo>
                    <a:pt x="120" y="647"/>
                    <a:pt x="0" y="1457"/>
                    <a:pt x="0" y="1457"/>
                  </a:cubicBezTo>
                  <a:cubicBezTo>
                    <a:pt x="0" y="1457"/>
                    <a:pt x="184" y="1500"/>
                    <a:pt x="440" y="1500"/>
                  </a:cubicBezTo>
                  <a:cubicBezTo>
                    <a:pt x="714" y="1500"/>
                    <a:pt x="1072" y="1451"/>
                    <a:pt x="1372" y="1246"/>
                  </a:cubicBezTo>
                  <a:cubicBezTo>
                    <a:pt x="1943" y="850"/>
                    <a:pt x="2062" y="40"/>
                    <a:pt x="2062" y="40"/>
                  </a:cubicBezTo>
                  <a:cubicBezTo>
                    <a:pt x="2062" y="40"/>
                    <a:pt x="1882" y="0"/>
                    <a:pt x="1631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45"/>
            <p:cNvSpPr/>
            <p:nvPr/>
          </p:nvSpPr>
          <p:spPr>
            <a:xfrm>
              <a:off x="4237500" y="1061250"/>
              <a:ext cx="37775" cy="60550"/>
            </a:xfrm>
            <a:custGeom>
              <a:avLst/>
              <a:gdLst/>
              <a:ahLst/>
              <a:cxnLst/>
              <a:rect l="l" t="t" r="r" b="b"/>
              <a:pathLst>
                <a:path w="1511" h="2422" extrusionOk="0">
                  <a:moveTo>
                    <a:pt x="1068" y="0"/>
                  </a:moveTo>
                  <a:cubicBezTo>
                    <a:pt x="1068" y="0"/>
                    <a:pt x="341" y="387"/>
                    <a:pt x="166" y="1059"/>
                  </a:cubicBezTo>
                  <a:cubicBezTo>
                    <a:pt x="0" y="1731"/>
                    <a:pt x="442" y="2422"/>
                    <a:pt x="442" y="2422"/>
                  </a:cubicBezTo>
                  <a:cubicBezTo>
                    <a:pt x="442" y="2422"/>
                    <a:pt x="1170" y="2026"/>
                    <a:pt x="1335" y="1363"/>
                  </a:cubicBezTo>
                  <a:cubicBezTo>
                    <a:pt x="1510" y="691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45"/>
            <p:cNvSpPr/>
            <p:nvPr/>
          </p:nvSpPr>
          <p:spPr>
            <a:xfrm>
              <a:off x="4273175" y="1053425"/>
              <a:ext cx="44675" cy="51350"/>
            </a:xfrm>
            <a:custGeom>
              <a:avLst/>
              <a:gdLst/>
              <a:ahLst/>
              <a:cxnLst/>
              <a:rect l="l" t="t" r="r" b="b"/>
              <a:pathLst>
                <a:path w="1787" h="2054" extrusionOk="0">
                  <a:moveTo>
                    <a:pt x="175" y="0"/>
                  </a:moveTo>
                  <a:cubicBezTo>
                    <a:pt x="175" y="0"/>
                    <a:pt x="0" y="811"/>
                    <a:pt x="396" y="1372"/>
                  </a:cubicBezTo>
                  <a:cubicBezTo>
                    <a:pt x="792" y="1934"/>
                    <a:pt x="1611" y="2053"/>
                    <a:pt x="1611" y="2053"/>
                  </a:cubicBezTo>
                  <a:cubicBezTo>
                    <a:pt x="1611" y="2053"/>
                    <a:pt x="1786" y="1252"/>
                    <a:pt x="1391" y="682"/>
                  </a:cubicBezTo>
                  <a:cubicBezTo>
                    <a:pt x="995" y="120"/>
                    <a:pt x="175" y="0"/>
                    <a:pt x="175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4294125" y="1049950"/>
              <a:ext cx="57550" cy="32800"/>
            </a:xfrm>
            <a:custGeom>
              <a:avLst/>
              <a:gdLst/>
              <a:ahLst/>
              <a:cxnLst/>
              <a:rect l="l" t="t" r="r" b="b"/>
              <a:pathLst>
                <a:path w="2302" h="1312" extrusionOk="0">
                  <a:moveTo>
                    <a:pt x="837" y="0"/>
                  </a:moveTo>
                  <a:cubicBezTo>
                    <a:pt x="385" y="0"/>
                    <a:pt x="0" y="176"/>
                    <a:pt x="0" y="176"/>
                  </a:cubicBezTo>
                  <a:cubicBezTo>
                    <a:pt x="0" y="176"/>
                    <a:pt x="286" y="940"/>
                    <a:pt x="921" y="1207"/>
                  </a:cubicBezTo>
                  <a:cubicBezTo>
                    <a:pt x="1101" y="1284"/>
                    <a:pt x="1291" y="1311"/>
                    <a:pt x="1471" y="1311"/>
                  </a:cubicBezTo>
                  <a:cubicBezTo>
                    <a:pt x="1918" y="1311"/>
                    <a:pt x="2302" y="1143"/>
                    <a:pt x="2302" y="1143"/>
                  </a:cubicBezTo>
                  <a:cubicBezTo>
                    <a:pt x="2302" y="1143"/>
                    <a:pt x="2016" y="370"/>
                    <a:pt x="1381" y="103"/>
                  </a:cubicBezTo>
                  <a:cubicBezTo>
                    <a:pt x="1202" y="27"/>
                    <a:pt x="1015" y="0"/>
                    <a:pt x="83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45"/>
            <p:cNvSpPr/>
            <p:nvPr/>
          </p:nvSpPr>
          <p:spPr>
            <a:xfrm>
              <a:off x="4271100" y="1079200"/>
              <a:ext cx="31325" cy="62400"/>
            </a:xfrm>
            <a:custGeom>
              <a:avLst/>
              <a:gdLst/>
              <a:ahLst/>
              <a:cxnLst/>
              <a:rect l="l" t="t" r="r" b="b"/>
              <a:pathLst>
                <a:path w="1253" h="2496" extrusionOk="0">
                  <a:moveTo>
                    <a:pt x="663" y="0"/>
                  </a:moveTo>
                  <a:cubicBezTo>
                    <a:pt x="663" y="0"/>
                    <a:pt x="47" y="544"/>
                    <a:pt x="19" y="1234"/>
                  </a:cubicBezTo>
                  <a:cubicBezTo>
                    <a:pt x="1" y="1925"/>
                    <a:pt x="590" y="2495"/>
                    <a:pt x="590" y="2495"/>
                  </a:cubicBezTo>
                  <a:cubicBezTo>
                    <a:pt x="590" y="2495"/>
                    <a:pt x="1207" y="1952"/>
                    <a:pt x="1225" y="1262"/>
                  </a:cubicBezTo>
                  <a:cubicBezTo>
                    <a:pt x="1253" y="571"/>
                    <a:pt x="663" y="0"/>
                    <a:pt x="66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45"/>
            <p:cNvSpPr/>
            <p:nvPr/>
          </p:nvSpPr>
          <p:spPr>
            <a:xfrm>
              <a:off x="4315300" y="1304525"/>
              <a:ext cx="34550" cy="61925"/>
            </a:xfrm>
            <a:custGeom>
              <a:avLst/>
              <a:gdLst/>
              <a:ahLst/>
              <a:cxnLst/>
              <a:rect l="l" t="t" r="r" b="b"/>
              <a:pathLst>
                <a:path w="1382" h="2477" extrusionOk="0">
                  <a:moveTo>
                    <a:pt x="847" y="0"/>
                  </a:moveTo>
                  <a:cubicBezTo>
                    <a:pt x="847" y="0"/>
                    <a:pt x="184" y="479"/>
                    <a:pt x="92" y="1160"/>
                  </a:cubicBezTo>
                  <a:cubicBezTo>
                    <a:pt x="0" y="1851"/>
                    <a:pt x="534" y="2477"/>
                    <a:pt x="534" y="2477"/>
                  </a:cubicBezTo>
                  <a:cubicBezTo>
                    <a:pt x="534" y="2477"/>
                    <a:pt x="1197" y="2007"/>
                    <a:pt x="1289" y="1317"/>
                  </a:cubicBezTo>
                  <a:cubicBezTo>
                    <a:pt x="1381" y="635"/>
                    <a:pt x="847" y="0"/>
                    <a:pt x="847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4275700" y="1291400"/>
              <a:ext cx="32250" cy="62400"/>
            </a:xfrm>
            <a:custGeom>
              <a:avLst/>
              <a:gdLst/>
              <a:ahLst/>
              <a:cxnLst/>
              <a:rect l="l" t="t" r="r" b="b"/>
              <a:pathLst>
                <a:path w="1290" h="2496" extrusionOk="0">
                  <a:moveTo>
                    <a:pt x="562" y="0"/>
                  </a:moveTo>
                  <a:cubicBezTo>
                    <a:pt x="562" y="0"/>
                    <a:pt x="1" y="599"/>
                    <a:pt x="37" y="1289"/>
                  </a:cubicBezTo>
                  <a:cubicBezTo>
                    <a:pt x="84" y="1971"/>
                    <a:pt x="719" y="2495"/>
                    <a:pt x="719" y="2495"/>
                  </a:cubicBezTo>
                  <a:cubicBezTo>
                    <a:pt x="719" y="2495"/>
                    <a:pt x="1290" y="1906"/>
                    <a:pt x="1244" y="1216"/>
                  </a:cubicBezTo>
                  <a:cubicBezTo>
                    <a:pt x="1207" y="525"/>
                    <a:pt x="562" y="0"/>
                    <a:pt x="562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45"/>
            <p:cNvSpPr/>
            <p:nvPr/>
          </p:nvSpPr>
          <p:spPr>
            <a:xfrm>
              <a:off x="4267425" y="1222575"/>
              <a:ext cx="42375" cy="56200"/>
            </a:xfrm>
            <a:custGeom>
              <a:avLst/>
              <a:gdLst/>
              <a:ahLst/>
              <a:cxnLst/>
              <a:rect l="l" t="t" r="r" b="b"/>
              <a:pathLst>
                <a:path w="1695" h="2248" extrusionOk="0">
                  <a:moveTo>
                    <a:pt x="1390" y="1"/>
                  </a:moveTo>
                  <a:cubicBezTo>
                    <a:pt x="1390" y="1"/>
                    <a:pt x="599" y="240"/>
                    <a:pt x="304" y="866"/>
                  </a:cubicBezTo>
                  <a:cubicBezTo>
                    <a:pt x="0" y="1483"/>
                    <a:pt x="304" y="2247"/>
                    <a:pt x="304" y="2247"/>
                  </a:cubicBezTo>
                  <a:cubicBezTo>
                    <a:pt x="304" y="2247"/>
                    <a:pt x="1087" y="2008"/>
                    <a:pt x="1390" y="1391"/>
                  </a:cubicBezTo>
                  <a:cubicBezTo>
                    <a:pt x="1694" y="774"/>
                    <a:pt x="1390" y="1"/>
                    <a:pt x="1390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45"/>
            <p:cNvSpPr/>
            <p:nvPr/>
          </p:nvSpPr>
          <p:spPr>
            <a:xfrm>
              <a:off x="4355800" y="1297600"/>
              <a:ext cx="45825" cy="44925"/>
            </a:xfrm>
            <a:custGeom>
              <a:avLst/>
              <a:gdLst/>
              <a:ahLst/>
              <a:cxnLst/>
              <a:rect l="l" t="t" r="r" b="b"/>
              <a:pathLst>
                <a:path w="1833" h="1797" extrusionOk="0">
                  <a:moveTo>
                    <a:pt x="1775" y="1"/>
                  </a:moveTo>
                  <a:cubicBezTo>
                    <a:pt x="1675" y="1"/>
                    <a:pt x="934" y="17"/>
                    <a:pt x="488" y="480"/>
                  </a:cubicBezTo>
                  <a:cubicBezTo>
                    <a:pt x="0" y="977"/>
                    <a:pt x="46" y="1796"/>
                    <a:pt x="46" y="1796"/>
                  </a:cubicBezTo>
                  <a:cubicBezTo>
                    <a:pt x="46" y="1796"/>
                    <a:pt x="50" y="1796"/>
                    <a:pt x="58" y="1796"/>
                  </a:cubicBezTo>
                  <a:cubicBezTo>
                    <a:pt x="158" y="1796"/>
                    <a:pt x="899" y="1780"/>
                    <a:pt x="1354" y="1318"/>
                  </a:cubicBezTo>
                  <a:cubicBezTo>
                    <a:pt x="1832" y="830"/>
                    <a:pt x="1786" y="1"/>
                    <a:pt x="1786" y="1"/>
                  </a:cubicBezTo>
                  <a:cubicBezTo>
                    <a:pt x="1786" y="1"/>
                    <a:pt x="1783" y="1"/>
                    <a:pt x="1775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4280775" y="1347775"/>
              <a:ext cx="37300" cy="44000"/>
            </a:xfrm>
            <a:custGeom>
              <a:avLst/>
              <a:gdLst/>
              <a:ahLst/>
              <a:cxnLst/>
              <a:rect l="l" t="t" r="r" b="b"/>
              <a:pathLst>
                <a:path w="1492" h="1760" extrusionOk="0">
                  <a:moveTo>
                    <a:pt x="1326" y="1"/>
                  </a:moveTo>
                  <a:lnTo>
                    <a:pt x="1326" y="1"/>
                  </a:lnTo>
                  <a:cubicBezTo>
                    <a:pt x="1326" y="1"/>
                    <a:pt x="645" y="111"/>
                    <a:pt x="322" y="599"/>
                  </a:cubicBezTo>
                  <a:cubicBezTo>
                    <a:pt x="0" y="1087"/>
                    <a:pt x="157" y="1759"/>
                    <a:pt x="157" y="1759"/>
                  </a:cubicBezTo>
                  <a:cubicBezTo>
                    <a:pt x="157" y="1759"/>
                    <a:pt x="847" y="1649"/>
                    <a:pt x="1169" y="1161"/>
                  </a:cubicBezTo>
                  <a:cubicBezTo>
                    <a:pt x="1492" y="682"/>
                    <a:pt x="1326" y="1"/>
                    <a:pt x="1326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45"/>
            <p:cNvSpPr/>
            <p:nvPr/>
          </p:nvSpPr>
          <p:spPr>
            <a:xfrm>
              <a:off x="4339675" y="1349175"/>
              <a:ext cx="24200" cy="45825"/>
            </a:xfrm>
            <a:custGeom>
              <a:avLst/>
              <a:gdLst/>
              <a:ahLst/>
              <a:cxnLst/>
              <a:rect l="l" t="t" r="r" b="b"/>
              <a:pathLst>
                <a:path w="968" h="1833" extrusionOk="0">
                  <a:moveTo>
                    <a:pt x="415" y="0"/>
                  </a:moveTo>
                  <a:cubicBezTo>
                    <a:pt x="415" y="0"/>
                    <a:pt x="1" y="442"/>
                    <a:pt x="47" y="948"/>
                  </a:cubicBezTo>
                  <a:cubicBezTo>
                    <a:pt x="84" y="1455"/>
                    <a:pt x="563" y="1832"/>
                    <a:pt x="563" y="1832"/>
                  </a:cubicBezTo>
                  <a:cubicBezTo>
                    <a:pt x="563" y="1832"/>
                    <a:pt x="968" y="1390"/>
                    <a:pt x="931" y="884"/>
                  </a:cubicBezTo>
                  <a:cubicBezTo>
                    <a:pt x="894" y="378"/>
                    <a:pt x="415" y="0"/>
                    <a:pt x="415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45"/>
            <p:cNvSpPr/>
            <p:nvPr/>
          </p:nvSpPr>
          <p:spPr>
            <a:xfrm>
              <a:off x="4306550" y="1377475"/>
              <a:ext cx="26950" cy="30625"/>
            </a:xfrm>
            <a:custGeom>
              <a:avLst/>
              <a:gdLst/>
              <a:ahLst/>
              <a:cxnLst/>
              <a:rect l="l" t="t" r="r" b="b"/>
              <a:pathLst>
                <a:path w="1078" h="1225" extrusionOk="0">
                  <a:moveTo>
                    <a:pt x="976" y="1"/>
                  </a:moveTo>
                  <a:cubicBezTo>
                    <a:pt x="976" y="1"/>
                    <a:pt x="488" y="74"/>
                    <a:pt x="240" y="406"/>
                  </a:cubicBezTo>
                  <a:cubicBezTo>
                    <a:pt x="0" y="737"/>
                    <a:pt x="102" y="1225"/>
                    <a:pt x="102" y="1225"/>
                  </a:cubicBezTo>
                  <a:cubicBezTo>
                    <a:pt x="102" y="1225"/>
                    <a:pt x="589" y="1170"/>
                    <a:pt x="838" y="829"/>
                  </a:cubicBezTo>
                  <a:cubicBezTo>
                    <a:pt x="1077" y="489"/>
                    <a:pt x="976" y="1"/>
                    <a:pt x="976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4376050" y="1258025"/>
              <a:ext cx="27650" cy="27175"/>
            </a:xfrm>
            <a:custGeom>
              <a:avLst/>
              <a:gdLst/>
              <a:ahLst/>
              <a:cxnLst/>
              <a:rect l="l" t="t" r="r" b="b"/>
              <a:pathLst>
                <a:path w="1106" h="1087" extrusionOk="0">
                  <a:moveTo>
                    <a:pt x="33" y="1"/>
                  </a:moveTo>
                  <a:cubicBezTo>
                    <a:pt x="30" y="1"/>
                    <a:pt x="28" y="1"/>
                    <a:pt x="28" y="1"/>
                  </a:cubicBezTo>
                  <a:cubicBezTo>
                    <a:pt x="28" y="1"/>
                    <a:pt x="1" y="498"/>
                    <a:pt x="295" y="802"/>
                  </a:cubicBezTo>
                  <a:cubicBezTo>
                    <a:pt x="564" y="1079"/>
                    <a:pt x="1020" y="1087"/>
                    <a:pt x="1073" y="1087"/>
                  </a:cubicBezTo>
                  <a:cubicBezTo>
                    <a:pt x="1076" y="1087"/>
                    <a:pt x="1078" y="1087"/>
                    <a:pt x="1078" y="1087"/>
                  </a:cubicBezTo>
                  <a:cubicBezTo>
                    <a:pt x="1078" y="1087"/>
                    <a:pt x="1105" y="590"/>
                    <a:pt x="820" y="286"/>
                  </a:cubicBezTo>
                  <a:cubicBezTo>
                    <a:pt x="543" y="9"/>
                    <a:pt x="86" y="1"/>
                    <a:pt x="33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45"/>
            <p:cNvSpPr/>
            <p:nvPr/>
          </p:nvSpPr>
          <p:spPr>
            <a:xfrm>
              <a:off x="4242550" y="1145700"/>
              <a:ext cx="27650" cy="26300"/>
            </a:xfrm>
            <a:custGeom>
              <a:avLst/>
              <a:gdLst/>
              <a:ahLst/>
              <a:cxnLst/>
              <a:rect l="l" t="t" r="r" b="b"/>
              <a:pathLst>
                <a:path w="1106" h="1052" extrusionOk="0">
                  <a:moveTo>
                    <a:pt x="1060" y="0"/>
                  </a:moveTo>
                  <a:cubicBezTo>
                    <a:pt x="940" y="0"/>
                    <a:pt x="550" y="20"/>
                    <a:pt x="296" y="259"/>
                  </a:cubicBezTo>
                  <a:cubicBezTo>
                    <a:pt x="1" y="553"/>
                    <a:pt x="10" y="1050"/>
                    <a:pt x="10" y="1050"/>
                  </a:cubicBezTo>
                  <a:cubicBezTo>
                    <a:pt x="10" y="1050"/>
                    <a:pt x="23" y="1051"/>
                    <a:pt x="45" y="1051"/>
                  </a:cubicBezTo>
                  <a:cubicBezTo>
                    <a:pt x="162" y="1051"/>
                    <a:pt x="554" y="1032"/>
                    <a:pt x="802" y="784"/>
                  </a:cubicBezTo>
                  <a:cubicBezTo>
                    <a:pt x="1106" y="498"/>
                    <a:pt x="1097" y="1"/>
                    <a:pt x="1097" y="1"/>
                  </a:cubicBezTo>
                  <a:cubicBezTo>
                    <a:pt x="1097" y="1"/>
                    <a:pt x="1083" y="0"/>
                    <a:pt x="1060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45"/>
            <p:cNvSpPr/>
            <p:nvPr/>
          </p:nvSpPr>
          <p:spPr>
            <a:xfrm>
              <a:off x="4311600" y="1197500"/>
              <a:ext cx="38925" cy="60100"/>
            </a:xfrm>
            <a:custGeom>
              <a:avLst/>
              <a:gdLst/>
              <a:ahLst/>
              <a:cxnLst/>
              <a:rect l="l" t="t" r="r" b="b"/>
              <a:pathLst>
                <a:path w="1557" h="2404" extrusionOk="0">
                  <a:moveTo>
                    <a:pt x="424" y="0"/>
                  </a:moveTo>
                  <a:cubicBezTo>
                    <a:pt x="424" y="0"/>
                    <a:pt x="1" y="709"/>
                    <a:pt x="194" y="1372"/>
                  </a:cubicBezTo>
                  <a:cubicBezTo>
                    <a:pt x="397" y="2035"/>
                    <a:pt x="1133" y="2403"/>
                    <a:pt x="1133" y="2403"/>
                  </a:cubicBezTo>
                  <a:cubicBezTo>
                    <a:pt x="1133" y="2403"/>
                    <a:pt x="1557" y="1694"/>
                    <a:pt x="1363" y="1031"/>
                  </a:cubicBezTo>
                  <a:cubicBezTo>
                    <a:pt x="1161" y="369"/>
                    <a:pt x="424" y="0"/>
                    <a:pt x="424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4296425" y="1228800"/>
              <a:ext cx="40300" cy="58700"/>
            </a:xfrm>
            <a:custGeom>
              <a:avLst/>
              <a:gdLst/>
              <a:ahLst/>
              <a:cxnLst/>
              <a:rect l="l" t="t" r="r" b="b"/>
              <a:pathLst>
                <a:path w="1612" h="2348" extrusionOk="0">
                  <a:moveTo>
                    <a:pt x="1243" y="0"/>
                  </a:moveTo>
                  <a:cubicBezTo>
                    <a:pt x="1243" y="0"/>
                    <a:pt x="479" y="313"/>
                    <a:pt x="240" y="967"/>
                  </a:cubicBezTo>
                  <a:cubicBezTo>
                    <a:pt x="0" y="1611"/>
                    <a:pt x="378" y="2348"/>
                    <a:pt x="378" y="2348"/>
                  </a:cubicBezTo>
                  <a:cubicBezTo>
                    <a:pt x="378" y="2348"/>
                    <a:pt x="1133" y="2026"/>
                    <a:pt x="1372" y="1381"/>
                  </a:cubicBezTo>
                  <a:cubicBezTo>
                    <a:pt x="1611" y="737"/>
                    <a:pt x="1243" y="0"/>
                    <a:pt x="1243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4343825" y="1238000"/>
              <a:ext cx="31325" cy="62175"/>
            </a:xfrm>
            <a:custGeom>
              <a:avLst/>
              <a:gdLst/>
              <a:ahLst/>
              <a:cxnLst/>
              <a:rect l="l" t="t" r="r" b="b"/>
              <a:pathLst>
                <a:path w="1253" h="2487" extrusionOk="0">
                  <a:moveTo>
                    <a:pt x="673" y="1"/>
                  </a:moveTo>
                  <a:cubicBezTo>
                    <a:pt x="673" y="1"/>
                    <a:pt x="47" y="544"/>
                    <a:pt x="28" y="1225"/>
                  </a:cubicBezTo>
                  <a:cubicBezTo>
                    <a:pt x="1" y="1906"/>
                    <a:pt x="581" y="2486"/>
                    <a:pt x="581" y="2486"/>
                  </a:cubicBezTo>
                  <a:cubicBezTo>
                    <a:pt x="581" y="2486"/>
                    <a:pt x="1207" y="1952"/>
                    <a:pt x="1234" y="1262"/>
                  </a:cubicBezTo>
                  <a:cubicBezTo>
                    <a:pt x="1253" y="571"/>
                    <a:pt x="673" y="1"/>
                    <a:pt x="673" y="1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45"/>
            <p:cNvSpPr/>
            <p:nvPr/>
          </p:nvSpPr>
          <p:spPr>
            <a:xfrm>
              <a:off x="4344975" y="1197500"/>
              <a:ext cx="43525" cy="54100"/>
            </a:xfrm>
            <a:custGeom>
              <a:avLst/>
              <a:gdLst/>
              <a:ahLst/>
              <a:cxnLst/>
              <a:rect l="l" t="t" r="r" b="b"/>
              <a:pathLst>
                <a:path w="1741" h="2164" extrusionOk="0">
                  <a:moveTo>
                    <a:pt x="240" y="0"/>
                  </a:moveTo>
                  <a:lnTo>
                    <a:pt x="240" y="0"/>
                  </a:lnTo>
                  <a:cubicBezTo>
                    <a:pt x="240" y="0"/>
                    <a:pt x="1" y="792"/>
                    <a:pt x="341" y="1381"/>
                  </a:cubicBezTo>
                  <a:cubicBezTo>
                    <a:pt x="691" y="1980"/>
                    <a:pt x="1492" y="2164"/>
                    <a:pt x="1492" y="2164"/>
                  </a:cubicBezTo>
                  <a:cubicBezTo>
                    <a:pt x="1492" y="2164"/>
                    <a:pt x="1741" y="1381"/>
                    <a:pt x="1391" y="783"/>
                  </a:cubicBezTo>
                  <a:cubicBezTo>
                    <a:pt x="1050" y="185"/>
                    <a:pt x="240" y="0"/>
                    <a:pt x="240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45"/>
            <p:cNvSpPr/>
            <p:nvPr/>
          </p:nvSpPr>
          <p:spPr>
            <a:xfrm>
              <a:off x="4311150" y="1264250"/>
              <a:ext cx="45125" cy="48575"/>
            </a:xfrm>
            <a:custGeom>
              <a:avLst/>
              <a:gdLst/>
              <a:ahLst/>
              <a:cxnLst/>
              <a:rect l="l" t="t" r="r" b="b"/>
              <a:pathLst>
                <a:path w="1805" h="1943" extrusionOk="0">
                  <a:moveTo>
                    <a:pt x="1685" y="0"/>
                  </a:moveTo>
                  <a:lnTo>
                    <a:pt x="1685" y="0"/>
                  </a:lnTo>
                  <a:cubicBezTo>
                    <a:pt x="1685" y="0"/>
                    <a:pt x="866" y="55"/>
                    <a:pt x="433" y="599"/>
                  </a:cubicBezTo>
                  <a:cubicBezTo>
                    <a:pt x="0" y="1133"/>
                    <a:pt x="120" y="1943"/>
                    <a:pt x="120" y="1943"/>
                  </a:cubicBezTo>
                  <a:cubicBezTo>
                    <a:pt x="120" y="1943"/>
                    <a:pt x="939" y="1887"/>
                    <a:pt x="1372" y="1353"/>
                  </a:cubicBezTo>
                  <a:cubicBezTo>
                    <a:pt x="1805" y="820"/>
                    <a:pt x="1685" y="0"/>
                    <a:pt x="1685" y="0"/>
                  </a:cubicBez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3108825" y="1413850"/>
              <a:ext cx="449975" cy="875975"/>
            </a:xfrm>
            <a:custGeom>
              <a:avLst/>
              <a:gdLst/>
              <a:ahLst/>
              <a:cxnLst/>
              <a:rect l="l" t="t" r="r" b="b"/>
              <a:pathLst>
                <a:path w="17999" h="35039" extrusionOk="0">
                  <a:moveTo>
                    <a:pt x="2431" y="0"/>
                  </a:moveTo>
                  <a:lnTo>
                    <a:pt x="0" y="35039"/>
                  </a:lnTo>
                  <a:lnTo>
                    <a:pt x="15559" y="35039"/>
                  </a:lnTo>
                  <a:lnTo>
                    <a:pt x="17998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3497775" y="1413850"/>
              <a:ext cx="68400" cy="875975"/>
            </a:xfrm>
            <a:custGeom>
              <a:avLst/>
              <a:gdLst/>
              <a:ahLst/>
              <a:cxnLst/>
              <a:rect l="l" t="t" r="r" b="b"/>
              <a:pathLst>
                <a:path w="2736" h="35039" extrusionOk="0">
                  <a:moveTo>
                    <a:pt x="2440" y="0"/>
                  </a:moveTo>
                  <a:lnTo>
                    <a:pt x="1" y="35039"/>
                  </a:lnTo>
                  <a:lnTo>
                    <a:pt x="305" y="35039"/>
                  </a:lnTo>
                  <a:lnTo>
                    <a:pt x="2735" y="0"/>
                  </a:lnTo>
                  <a:close/>
                </a:path>
              </a:pathLst>
            </a:custGeom>
            <a:solidFill>
              <a:srgbClr val="E6E6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45"/>
            <p:cNvSpPr/>
            <p:nvPr/>
          </p:nvSpPr>
          <p:spPr>
            <a:xfrm>
              <a:off x="3071550" y="2384175"/>
              <a:ext cx="1624200" cy="94850"/>
            </a:xfrm>
            <a:custGeom>
              <a:avLst/>
              <a:gdLst/>
              <a:ahLst/>
              <a:cxnLst/>
              <a:rect l="l" t="t" r="r" b="b"/>
              <a:pathLst>
                <a:path w="64968" h="3794" extrusionOk="0">
                  <a:moveTo>
                    <a:pt x="32489" y="0"/>
                  </a:moveTo>
                  <a:cubicBezTo>
                    <a:pt x="14546" y="0"/>
                    <a:pt x="0" y="847"/>
                    <a:pt x="0" y="1897"/>
                  </a:cubicBezTo>
                  <a:cubicBezTo>
                    <a:pt x="0" y="2946"/>
                    <a:pt x="14546" y="3793"/>
                    <a:pt x="32489" y="3793"/>
                  </a:cubicBezTo>
                  <a:cubicBezTo>
                    <a:pt x="50422" y="3793"/>
                    <a:pt x="64968" y="2946"/>
                    <a:pt x="64968" y="1897"/>
                  </a:cubicBezTo>
                  <a:cubicBezTo>
                    <a:pt x="64968" y="847"/>
                    <a:pt x="50422" y="0"/>
                    <a:pt x="32489" y="0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45"/>
            <p:cNvSpPr/>
            <p:nvPr/>
          </p:nvSpPr>
          <p:spPr>
            <a:xfrm>
              <a:off x="3204325" y="1144750"/>
              <a:ext cx="482650" cy="344775"/>
            </a:xfrm>
            <a:custGeom>
              <a:avLst/>
              <a:gdLst/>
              <a:ahLst/>
              <a:cxnLst/>
              <a:rect l="l" t="t" r="r" b="b"/>
              <a:pathLst>
                <a:path w="19306" h="13791" extrusionOk="0">
                  <a:moveTo>
                    <a:pt x="16783" y="1"/>
                  </a:moveTo>
                  <a:cubicBezTo>
                    <a:pt x="11443" y="1"/>
                    <a:pt x="5852" y="1480"/>
                    <a:pt x="590" y="4320"/>
                  </a:cubicBezTo>
                  <a:cubicBezTo>
                    <a:pt x="259" y="4486"/>
                    <a:pt x="1" y="4909"/>
                    <a:pt x="1" y="5240"/>
                  </a:cubicBezTo>
                  <a:lnTo>
                    <a:pt x="1" y="13434"/>
                  </a:lnTo>
                  <a:cubicBezTo>
                    <a:pt x="1" y="13662"/>
                    <a:pt x="124" y="13790"/>
                    <a:pt x="308" y="13790"/>
                  </a:cubicBezTo>
                  <a:cubicBezTo>
                    <a:pt x="392" y="13790"/>
                    <a:pt x="487" y="13764"/>
                    <a:pt x="590" y="13710"/>
                  </a:cubicBezTo>
                  <a:cubicBezTo>
                    <a:pt x="5843" y="10883"/>
                    <a:pt x="11424" y="9398"/>
                    <a:pt x="16755" y="9398"/>
                  </a:cubicBezTo>
                  <a:cubicBezTo>
                    <a:pt x="17414" y="9398"/>
                    <a:pt x="18068" y="9421"/>
                    <a:pt x="18717" y="9466"/>
                  </a:cubicBezTo>
                  <a:cubicBezTo>
                    <a:pt x="18728" y="9467"/>
                    <a:pt x="18739" y="9467"/>
                    <a:pt x="18750" y="9467"/>
                  </a:cubicBezTo>
                  <a:cubicBezTo>
                    <a:pt x="19057" y="9467"/>
                    <a:pt x="19306" y="9216"/>
                    <a:pt x="19297" y="8904"/>
                  </a:cubicBezTo>
                  <a:lnTo>
                    <a:pt x="19297" y="711"/>
                  </a:lnTo>
                  <a:cubicBezTo>
                    <a:pt x="19297" y="380"/>
                    <a:pt x="19049" y="103"/>
                    <a:pt x="18717" y="67"/>
                  </a:cubicBezTo>
                  <a:cubicBezTo>
                    <a:pt x="18077" y="23"/>
                    <a:pt x="17431" y="1"/>
                    <a:pt x="16783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3256125" y="1221550"/>
              <a:ext cx="142475" cy="158725"/>
            </a:xfrm>
            <a:custGeom>
              <a:avLst/>
              <a:gdLst/>
              <a:ahLst/>
              <a:cxnLst/>
              <a:rect l="l" t="t" r="r" b="b"/>
              <a:pathLst>
                <a:path w="5699" h="6349" extrusionOk="0">
                  <a:moveTo>
                    <a:pt x="4795" y="0"/>
                  </a:moveTo>
                  <a:cubicBezTo>
                    <a:pt x="3579" y="0"/>
                    <a:pt x="2209" y="823"/>
                    <a:pt x="1280" y="2168"/>
                  </a:cubicBezTo>
                  <a:cubicBezTo>
                    <a:pt x="267" y="3641"/>
                    <a:pt x="0" y="5335"/>
                    <a:pt x="599" y="6348"/>
                  </a:cubicBezTo>
                  <a:cubicBezTo>
                    <a:pt x="1630" y="5391"/>
                    <a:pt x="2670" y="4479"/>
                    <a:pt x="3710" y="3623"/>
                  </a:cubicBezTo>
                  <a:cubicBezTo>
                    <a:pt x="4364" y="2454"/>
                    <a:pt x="5027" y="1294"/>
                    <a:pt x="5699" y="171"/>
                  </a:cubicBezTo>
                  <a:cubicBezTo>
                    <a:pt x="5415" y="55"/>
                    <a:pt x="5110" y="0"/>
                    <a:pt x="47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3271075" y="1225800"/>
              <a:ext cx="172425" cy="178025"/>
            </a:xfrm>
            <a:custGeom>
              <a:avLst/>
              <a:gdLst/>
              <a:ahLst/>
              <a:cxnLst/>
              <a:rect l="l" t="t" r="r" b="b"/>
              <a:pathLst>
                <a:path w="6897" h="7121" extrusionOk="0">
                  <a:moveTo>
                    <a:pt x="5092" y="1"/>
                  </a:moveTo>
                  <a:cubicBezTo>
                    <a:pt x="4429" y="1124"/>
                    <a:pt x="3766" y="2275"/>
                    <a:pt x="3112" y="3453"/>
                  </a:cubicBezTo>
                  <a:cubicBezTo>
                    <a:pt x="2063" y="4309"/>
                    <a:pt x="1032" y="5221"/>
                    <a:pt x="1" y="6187"/>
                  </a:cubicBezTo>
                  <a:cubicBezTo>
                    <a:pt x="157" y="6463"/>
                    <a:pt x="397" y="6694"/>
                    <a:pt x="673" y="6850"/>
                  </a:cubicBezTo>
                  <a:cubicBezTo>
                    <a:pt x="1008" y="7034"/>
                    <a:pt x="1399" y="7121"/>
                    <a:pt x="1818" y="7121"/>
                  </a:cubicBezTo>
                  <a:cubicBezTo>
                    <a:pt x="3059" y="7121"/>
                    <a:pt x="4547" y="6360"/>
                    <a:pt x="5552" y="5101"/>
                  </a:cubicBezTo>
                  <a:cubicBezTo>
                    <a:pt x="6896" y="3416"/>
                    <a:pt x="6896" y="1225"/>
                    <a:pt x="5552" y="249"/>
                  </a:cubicBezTo>
                  <a:cubicBezTo>
                    <a:pt x="5414" y="148"/>
                    <a:pt x="5258" y="65"/>
                    <a:pt x="50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45"/>
            <p:cNvSpPr/>
            <p:nvPr/>
          </p:nvSpPr>
          <p:spPr>
            <a:xfrm>
              <a:off x="3552325" y="1252050"/>
              <a:ext cx="32700" cy="99225"/>
            </a:xfrm>
            <a:custGeom>
              <a:avLst/>
              <a:gdLst/>
              <a:ahLst/>
              <a:cxnLst/>
              <a:rect l="l" t="t" r="r" b="b"/>
              <a:pathLst>
                <a:path w="1308" h="3969" extrusionOk="0">
                  <a:moveTo>
                    <a:pt x="1308" y="0"/>
                  </a:moveTo>
                  <a:cubicBezTo>
                    <a:pt x="875" y="28"/>
                    <a:pt x="433" y="55"/>
                    <a:pt x="1" y="101"/>
                  </a:cubicBezTo>
                  <a:lnTo>
                    <a:pt x="1" y="3968"/>
                  </a:lnTo>
                  <a:cubicBezTo>
                    <a:pt x="433" y="3931"/>
                    <a:pt x="875" y="3894"/>
                    <a:pt x="1308" y="3876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45"/>
            <p:cNvSpPr/>
            <p:nvPr/>
          </p:nvSpPr>
          <p:spPr>
            <a:xfrm>
              <a:off x="3496625" y="1308650"/>
              <a:ext cx="32950" cy="49975"/>
            </a:xfrm>
            <a:custGeom>
              <a:avLst/>
              <a:gdLst/>
              <a:ahLst/>
              <a:cxnLst/>
              <a:rect l="l" t="t" r="r" b="b"/>
              <a:pathLst>
                <a:path w="1318" h="1999" extrusionOk="0">
                  <a:moveTo>
                    <a:pt x="1317" y="1"/>
                  </a:moveTo>
                  <a:cubicBezTo>
                    <a:pt x="875" y="56"/>
                    <a:pt x="443" y="121"/>
                    <a:pt x="1" y="194"/>
                  </a:cubicBezTo>
                  <a:lnTo>
                    <a:pt x="1" y="1999"/>
                  </a:lnTo>
                  <a:cubicBezTo>
                    <a:pt x="443" y="1925"/>
                    <a:pt x="875" y="1861"/>
                    <a:pt x="1317" y="1805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3496625" y="1281050"/>
              <a:ext cx="32950" cy="32475"/>
            </a:xfrm>
            <a:custGeom>
              <a:avLst/>
              <a:gdLst/>
              <a:ahLst/>
              <a:cxnLst/>
              <a:rect l="l" t="t" r="r" b="b"/>
              <a:pathLst>
                <a:path w="1318" h="1299" extrusionOk="0">
                  <a:moveTo>
                    <a:pt x="1317" y="0"/>
                  </a:moveTo>
                  <a:cubicBezTo>
                    <a:pt x="875" y="46"/>
                    <a:pt x="443" y="111"/>
                    <a:pt x="1" y="194"/>
                  </a:cubicBezTo>
                  <a:lnTo>
                    <a:pt x="1" y="1298"/>
                  </a:lnTo>
                  <a:cubicBezTo>
                    <a:pt x="443" y="1225"/>
                    <a:pt x="875" y="1160"/>
                    <a:pt x="1317" y="1105"/>
                  </a:cubicBezTo>
                  <a:lnTo>
                    <a:pt x="1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3552325" y="1193125"/>
              <a:ext cx="32700" cy="61475"/>
            </a:xfrm>
            <a:custGeom>
              <a:avLst/>
              <a:gdLst/>
              <a:ahLst/>
              <a:cxnLst/>
              <a:rect l="l" t="t" r="r" b="b"/>
              <a:pathLst>
                <a:path w="1308" h="2459" extrusionOk="0">
                  <a:moveTo>
                    <a:pt x="1308" y="0"/>
                  </a:moveTo>
                  <a:cubicBezTo>
                    <a:pt x="875" y="19"/>
                    <a:pt x="433" y="56"/>
                    <a:pt x="1" y="102"/>
                  </a:cubicBezTo>
                  <a:lnTo>
                    <a:pt x="1" y="2458"/>
                  </a:lnTo>
                  <a:cubicBezTo>
                    <a:pt x="433" y="2412"/>
                    <a:pt x="875" y="2385"/>
                    <a:pt x="1308" y="2357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45"/>
            <p:cNvSpPr/>
            <p:nvPr/>
          </p:nvSpPr>
          <p:spPr>
            <a:xfrm>
              <a:off x="3607575" y="1268675"/>
              <a:ext cx="32250" cy="79375"/>
            </a:xfrm>
            <a:custGeom>
              <a:avLst/>
              <a:gdLst/>
              <a:ahLst/>
              <a:cxnLst/>
              <a:rect l="l" t="t" r="r" b="b"/>
              <a:pathLst>
                <a:path w="1290" h="3175" extrusionOk="0">
                  <a:moveTo>
                    <a:pt x="648" y="0"/>
                  </a:moveTo>
                  <a:cubicBezTo>
                    <a:pt x="433" y="0"/>
                    <a:pt x="217" y="3"/>
                    <a:pt x="0" y="7"/>
                  </a:cubicBezTo>
                  <a:lnTo>
                    <a:pt x="0" y="3174"/>
                  </a:lnTo>
                  <a:cubicBezTo>
                    <a:pt x="217" y="3170"/>
                    <a:pt x="433" y="3167"/>
                    <a:pt x="648" y="3167"/>
                  </a:cubicBezTo>
                  <a:cubicBezTo>
                    <a:pt x="863" y="3167"/>
                    <a:pt x="1077" y="3170"/>
                    <a:pt x="1289" y="3174"/>
                  </a:cubicBezTo>
                  <a:lnTo>
                    <a:pt x="1289" y="7"/>
                  </a:lnTo>
                  <a:cubicBezTo>
                    <a:pt x="1077" y="3"/>
                    <a:pt x="863" y="0"/>
                    <a:pt x="6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45"/>
            <p:cNvSpPr/>
            <p:nvPr/>
          </p:nvSpPr>
          <p:spPr>
            <a:xfrm>
              <a:off x="3607575" y="1232300"/>
              <a:ext cx="32250" cy="36575"/>
            </a:xfrm>
            <a:custGeom>
              <a:avLst/>
              <a:gdLst/>
              <a:ahLst/>
              <a:cxnLst/>
              <a:rect l="l" t="t" r="r" b="b"/>
              <a:pathLst>
                <a:path w="1290" h="1463" extrusionOk="0">
                  <a:moveTo>
                    <a:pt x="648" y="1"/>
                  </a:moveTo>
                  <a:cubicBezTo>
                    <a:pt x="433" y="1"/>
                    <a:pt x="217" y="3"/>
                    <a:pt x="0" y="8"/>
                  </a:cubicBezTo>
                  <a:lnTo>
                    <a:pt x="0" y="1462"/>
                  </a:lnTo>
                  <a:cubicBezTo>
                    <a:pt x="217" y="1458"/>
                    <a:pt x="433" y="1455"/>
                    <a:pt x="648" y="1455"/>
                  </a:cubicBezTo>
                  <a:cubicBezTo>
                    <a:pt x="863" y="1455"/>
                    <a:pt x="1077" y="1458"/>
                    <a:pt x="1289" y="1462"/>
                  </a:cubicBezTo>
                  <a:lnTo>
                    <a:pt x="1289" y="8"/>
                  </a:lnTo>
                  <a:cubicBezTo>
                    <a:pt x="1077" y="3"/>
                    <a:pt x="863" y="1"/>
                    <a:pt x="64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3976525" y="1214125"/>
              <a:ext cx="482625" cy="345550"/>
            </a:xfrm>
            <a:custGeom>
              <a:avLst/>
              <a:gdLst/>
              <a:ahLst/>
              <a:cxnLst/>
              <a:rect l="l" t="t" r="r" b="b"/>
              <a:pathLst>
                <a:path w="19305" h="13822" extrusionOk="0">
                  <a:moveTo>
                    <a:pt x="2480" y="0"/>
                  </a:moveTo>
                  <a:cubicBezTo>
                    <a:pt x="1849" y="0"/>
                    <a:pt x="1221" y="21"/>
                    <a:pt x="598" y="63"/>
                  </a:cubicBezTo>
                  <a:cubicBezTo>
                    <a:pt x="267" y="99"/>
                    <a:pt x="9" y="376"/>
                    <a:pt x="9" y="707"/>
                  </a:cubicBezTo>
                  <a:lnTo>
                    <a:pt x="9" y="8901"/>
                  </a:lnTo>
                  <a:cubicBezTo>
                    <a:pt x="0" y="9207"/>
                    <a:pt x="249" y="9455"/>
                    <a:pt x="551" y="9455"/>
                  </a:cubicBezTo>
                  <a:cubicBezTo>
                    <a:pt x="566" y="9455"/>
                    <a:pt x="582" y="9454"/>
                    <a:pt x="598" y="9453"/>
                  </a:cubicBezTo>
                  <a:cubicBezTo>
                    <a:pt x="1221" y="9411"/>
                    <a:pt x="1849" y="9390"/>
                    <a:pt x="2480" y="9390"/>
                  </a:cubicBezTo>
                  <a:cubicBezTo>
                    <a:pt x="7834" y="9390"/>
                    <a:pt x="13438" y="10885"/>
                    <a:pt x="18725" y="13743"/>
                  </a:cubicBezTo>
                  <a:cubicBezTo>
                    <a:pt x="18825" y="13796"/>
                    <a:pt x="18918" y="13821"/>
                    <a:pt x="18999" y="13821"/>
                  </a:cubicBezTo>
                  <a:cubicBezTo>
                    <a:pt x="19184" y="13821"/>
                    <a:pt x="19305" y="13688"/>
                    <a:pt x="19305" y="13458"/>
                  </a:cubicBezTo>
                  <a:lnTo>
                    <a:pt x="19305" y="5273"/>
                  </a:lnTo>
                  <a:cubicBezTo>
                    <a:pt x="19305" y="4942"/>
                    <a:pt x="19047" y="4528"/>
                    <a:pt x="18725" y="4353"/>
                  </a:cubicBezTo>
                  <a:cubicBezTo>
                    <a:pt x="13438" y="1495"/>
                    <a:pt x="7834" y="0"/>
                    <a:pt x="248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4049700" y="1249975"/>
              <a:ext cx="372625" cy="260325"/>
            </a:xfrm>
            <a:custGeom>
              <a:avLst/>
              <a:gdLst/>
              <a:ahLst/>
              <a:cxnLst/>
              <a:rect l="l" t="t" r="r" b="b"/>
              <a:pathLst>
                <a:path w="14905" h="10413" extrusionOk="0">
                  <a:moveTo>
                    <a:pt x="101" y="102"/>
                  </a:moveTo>
                  <a:cubicBezTo>
                    <a:pt x="4953" y="194"/>
                    <a:pt x="9998" y="1501"/>
                    <a:pt x="14804" y="3922"/>
                  </a:cubicBezTo>
                  <a:lnTo>
                    <a:pt x="14804" y="10265"/>
                  </a:lnTo>
                  <a:cubicBezTo>
                    <a:pt x="9998" y="7835"/>
                    <a:pt x="4953" y="6528"/>
                    <a:pt x="101" y="6435"/>
                  </a:cubicBezTo>
                  <a:lnTo>
                    <a:pt x="101" y="102"/>
                  </a:lnTo>
                  <a:close/>
                  <a:moveTo>
                    <a:pt x="0" y="0"/>
                  </a:moveTo>
                  <a:lnTo>
                    <a:pt x="0" y="6537"/>
                  </a:lnTo>
                  <a:cubicBezTo>
                    <a:pt x="4916" y="6610"/>
                    <a:pt x="10035" y="7936"/>
                    <a:pt x="14905" y="10412"/>
                  </a:cubicBezTo>
                  <a:lnTo>
                    <a:pt x="14905" y="3876"/>
                  </a:lnTo>
                  <a:cubicBezTo>
                    <a:pt x="10035" y="1400"/>
                    <a:pt x="4916" y="7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45"/>
            <p:cNvSpPr/>
            <p:nvPr/>
          </p:nvSpPr>
          <p:spPr>
            <a:xfrm>
              <a:off x="4051075" y="1272975"/>
              <a:ext cx="370100" cy="98775"/>
            </a:xfrm>
            <a:custGeom>
              <a:avLst/>
              <a:gdLst/>
              <a:ahLst/>
              <a:cxnLst/>
              <a:rect l="l" t="t" r="r" b="b"/>
              <a:pathLst>
                <a:path w="14804" h="3951" extrusionOk="0">
                  <a:moveTo>
                    <a:pt x="0" y="1"/>
                  </a:moveTo>
                  <a:lnTo>
                    <a:pt x="0" y="102"/>
                  </a:lnTo>
                  <a:cubicBezTo>
                    <a:pt x="4880" y="185"/>
                    <a:pt x="9962" y="1502"/>
                    <a:pt x="14804" y="3950"/>
                  </a:cubicBezTo>
                  <a:lnTo>
                    <a:pt x="14804" y="3849"/>
                  </a:lnTo>
                  <a:cubicBezTo>
                    <a:pt x="9962" y="1400"/>
                    <a:pt x="4880" y="8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45"/>
            <p:cNvSpPr/>
            <p:nvPr/>
          </p:nvSpPr>
          <p:spPr>
            <a:xfrm>
              <a:off x="4051075" y="1295775"/>
              <a:ext cx="370100" cy="99000"/>
            </a:xfrm>
            <a:custGeom>
              <a:avLst/>
              <a:gdLst/>
              <a:ahLst/>
              <a:cxnLst/>
              <a:rect l="l" t="t" r="r" b="b"/>
              <a:pathLst>
                <a:path w="14804" h="3960" extrusionOk="0">
                  <a:moveTo>
                    <a:pt x="0" y="0"/>
                  </a:moveTo>
                  <a:lnTo>
                    <a:pt x="0" y="102"/>
                  </a:lnTo>
                  <a:cubicBezTo>
                    <a:pt x="4880" y="185"/>
                    <a:pt x="9962" y="1510"/>
                    <a:pt x="14804" y="3959"/>
                  </a:cubicBezTo>
                  <a:lnTo>
                    <a:pt x="14804" y="3858"/>
                  </a:lnTo>
                  <a:cubicBezTo>
                    <a:pt x="9962" y="1400"/>
                    <a:pt x="4880" y="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4051075" y="1318800"/>
              <a:ext cx="370100" cy="98975"/>
            </a:xfrm>
            <a:custGeom>
              <a:avLst/>
              <a:gdLst/>
              <a:ahLst/>
              <a:cxnLst/>
              <a:rect l="l" t="t" r="r" b="b"/>
              <a:pathLst>
                <a:path w="14804" h="3959" extrusionOk="0">
                  <a:moveTo>
                    <a:pt x="0" y="0"/>
                  </a:moveTo>
                  <a:lnTo>
                    <a:pt x="0" y="101"/>
                  </a:lnTo>
                  <a:cubicBezTo>
                    <a:pt x="4880" y="184"/>
                    <a:pt x="9962" y="1510"/>
                    <a:pt x="14804" y="3959"/>
                  </a:cubicBezTo>
                  <a:lnTo>
                    <a:pt x="14804" y="3857"/>
                  </a:lnTo>
                  <a:cubicBezTo>
                    <a:pt x="9962" y="1399"/>
                    <a:pt x="4880" y="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4051075" y="1341800"/>
              <a:ext cx="370100" cy="99000"/>
            </a:xfrm>
            <a:custGeom>
              <a:avLst/>
              <a:gdLst/>
              <a:ahLst/>
              <a:cxnLst/>
              <a:rect l="l" t="t" r="r" b="b"/>
              <a:pathLst>
                <a:path w="14804" h="3960" extrusionOk="0">
                  <a:moveTo>
                    <a:pt x="0" y="1"/>
                  </a:moveTo>
                  <a:lnTo>
                    <a:pt x="0" y="102"/>
                  </a:lnTo>
                  <a:cubicBezTo>
                    <a:pt x="4880" y="185"/>
                    <a:pt x="9962" y="1501"/>
                    <a:pt x="14804" y="3959"/>
                  </a:cubicBezTo>
                  <a:lnTo>
                    <a:pt x="14804" y="3858"/>
                  </a:lnTo>
                  <a:cubicBezTo>
                    <a:pt x="9962" y="1400"/>
                    <a:pt x="4880" y="83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45"/>
            <p:cNvSpPr/>
            <p:nvPr/>
          </p:nvSpPr>
          <p:spPr>
            <a:xfrm>
              <a:off x="4051075" y="1364825"/>
              <a:ext cx="370100" cy="98750"/>
            </a:xfrm>
            <a:custGeom>
              <a:avLst/>
              <a:gdLst/>
              <a:ahLst/>
              <a:cxnLst/>
              <a:rect l="l" t="t" r="r" b="b"/>
              <a:pathLst>
                <a:path w="14804" h="3950" extrusionOk="0">
                  <a:moveTo>
                    <a:pt x="0" y="0"/>
                  </a:moveTo>
                  <a:lnTo>
                    <a:pt x="0" y="101"/>
                  </a:lnTo>
                  <a:cubicBezTo>
                    <a:pt x="4880" y="184"/>
                    <a:pt x="9962" y="1501"/>
                    <a:pt x="14804" y="3950"/>
                  </a:cubicBezTo>
                  <a:lnTo>
                    <a:pt x="14804" y="3858"/>
                  </a:lnTo>
                  <a:cubicBezTo>
                    <a:pt x="9962" y="1400"/>
                    <a:pt x="4880" y="8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45"/>
            <p:cNvSpPr/>
            <p:nvPr/>
          </p:nvSpPr>
          <p:spPr>
            <a:xfrm>
              <a:off x="4051075" y="1387825"/>
              <a:ext cx="370100" cy="98775"/>
            </a:xfrm>
            <a:custGeom>
              <a:avLst/>
              <a:gdLst/>
              <a:ahLst/>
              <a:cxnLst/>
              <a:rect l="l" t="t" r="r" b="b"/>
              <a:pathLst>
                <a:path w="14804" h="3951" extrusionOk="0">
                  <a:moveTo>
                    <a:pt x="0" y="1"/>
                  </a:moveTo>
                  <a:lnTo>
                    <a:pt x="0" y="102"/>
                  </a:lnTo>
                  <a:cubicBezTo>
                    <a:pt x="4880" y="185"/>
                    <a:pt x="9962" y="1501"/>
                    <a:pt x="14804" y="3950"/>
                  </a:cubicBezTo>
                  <a:lnTo>
                    <a:pt x="14804" y="3858"/>
                  </a:lnTo>
                  <a:cubicBezTo>
                    <a:pt x="9962" y="1400"/>
                    <a:pt x="4880" y="8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4025975" y="1259875"/>
              <a:ext cx="11550" cy="5300"/>
            </a:xfrm>
            <a:custGeom>
              <a:avLst/>
              <a:gdLst/>
              <a:ahLst/>
              <a:cxnLst/>
              <a:rect l="l" t="t" r="r" b="b"/>
              <a:pathLst>
                <a:path w="462" h="212" extrusionOk="0">
                  <a:moveTo>
                    <a:pt x="1" y="0"/>
                  </a:moveTo>
                  <a:lnTo>
                    <a:pt x="1" y="212"/>
                  </a:lnTo>
                  <a:lnTo>
                    <a:pt x="461" y="212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45"/>
            <p:cNvSpPr/>
            <p:nvPr/>
          </p:nvSpPr>
          <p:spPr>
            <a:xfrm>
              <a:off x="4025975" y="1282875"/>
              <a:ext cx="11550" cy="5325"/>
            </a:xfrm>
            <a:custGeom>
              <a:avLst/>
              <a:gdLst/>
              <a:ahLst/>
              <a:cxnLst/>
              <a:rect l="l" t="t" r="r" b="b"/>
              <a:pathLst>
                <a:path w="462" h="213" extrusionOk="0">
                  <a:moveTo>
                    <a:pt x="1" y="1"/>
                  </a:moveTo>
                  <a:lnTo>
                    <a:pt x="1" y="213"/>
                  </a:lnTo>
                  <a:lnTo>
                    <a:pt x="461" y="213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45"/>
            <p:cNvSpPr/>
            <p:nvPr/>
          </p:nvSpPr>
          <p:spPr>
            <a:xfrm>
              <a:off x="4025975" y="1305900"/>
              <a:ext cx="11550" cy="5325"/>
            </a:xfrm>
            <a:custGeom>
              <a:avLst/>
              <a:gdLst/>
              <a:ahLst/>
              <a:cxnLst/>
              <a:rect l="l" t="t" r="r" b="b"/>
              <a:pathLst>
                <a:path w="462" h="213" extrusionOk="0">
                  <a:moveTo>
                    <a:pt x="1" y="0"/>
                  </a:moveTo>
                  <a:lnTo>
                    <a:pt x="1" y="212"/>
                  </a:lnTo>
                  <a:lnTo>
                    <a:pt x="461" y="212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45"/>
            <p:cNvSpPr/>
            <p:nvPr/>
          </p:nvSpPr>
          <p:spPr>
            <a:xfrm>
              <a:off x="4025975" y="1328925"/>
              <a:ext cx="11550" cy="5300"/>
            </a:xfrm>
            <a:custGeom>
              <a:avLst/>
              <a:gdLst/>
              <a:ahLst/>
              <a:cxnLst/>
              <a:rect l="l" t="t" r="r" b="b"/>
              <a:pathLst>
                <a:path w="462" h="212" extrusionOk="0">
                  <a:moveTo>
                    <a:pt x="1" y="0"/>
                  </a:moveTo>
                  <a:lnTo>
                    <a:pt x="1" y="212"/>
                  </a:lnTo>
                  <a:lnTo>
                    <a:pt x="461" y="212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45"/>
            <p:cNvSpPr/>
            <p:nvPr/>
          </p:nvSpPr>
          <p:spPr>
            <a:xfrm>
              <a:off x="4025975" y="1351925"/>
              <a:ext cx="11550" cy="5325"/>
            </a:xfrm>
            <a:custGeom>
              <a:avLst/>
              <a:gdLst/>
              <a:ahLst/>
              <a:cxnLst/>
              <a:rect l="l" t="t" r="r" b="b"/>
              <a:pathLst>
                <a:path w="462" h="213" extrusionOk="0">
                  <a:moveTo>
                    <a:pt x="1" y="1"/>
                  </a:moveTo>
                  <a:lnTo>
                    <a:pt x="1" y="212"/>
                  </a:lnTo>
                  <a:lnTo>
                    <a:pt x="461" y="21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45"/>
            <p:cNvSpPr/>
            <p:nvPr/>
          </p:nvSpPr>
          <p:spPr>
            <a:xfrm>
              <a:off x="4025975" y="1374950"/>
              <a:ext cx="11550" cy="5325"/>
            </a:xfrm>
            <a:custGeom>
              <a:avLst/>
              <a:gdLst/>
              <a:ahLst/>
              <a:cxnLst/>
              <a:rect l="l" t="t" r="r" b="b"/>
              <a:pathLst>
                <a:path w="462" h="213" extrusionOk="0">
                  <a:moveTo>
                    <a:pt x="1" y="0"/>
                  </a:moveTo>
                  <a:lnTo>
                    <a:pt x="1" y="212"/>
                  </a:lnTo>
                  <a:lnTo>
                    <a:pt x="461" y="212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45"/>
            <p:cNvSpPr/>
            <p:nvPr/>
          </p:nvSpPr>
          <p:spPr>
            <a:xfrm>
              <a:off x="4025975" y="1397950"/>
              <a:ext cx="11550" cy="5325"/>
            </a:xfrm>
            <a:custGeom>
              <a:avLst/>
              <a:gdLst/>
              <a:ahLst/>
              <a:cxnLst/>
              <a:rect l="l" t="t" r="r" b="b"/>
              <a:pathLst>
                <a:path w="462" h="213" extrusionOk="0">
                  <a:moveTo>
                    <a:pt x="1" y="1"/>
                  </a:moveTo>
                  <a:lnTo>
                    <a:pt x="1" y="213"/>
                  </a:lnTo>
                  <a:lnTo>
                    <a:pt x="461" y="213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45"/>
            <p:cNvSpPr/>
            <p:nvPr/>
          </p:nvSpPr>
          <p:spPr>
            <a:xfrm>
              <a:off x="4049475" y="1314175"/>
              <a:ext cx="365225" cy="99225"/>
            </a:xfrm>
            <a:custGeom>
              <a:avLst/>
              <a:gdLst/>
              <a:ahLst/>
              <a:cxnLst/>
              <a:rect l="l" t="t" r="r" b="b"/>
              <a:pathLst>
                <a:path w="14609" h="3969" extrusionOk="0">
                  <a:moveTo>
                    <a:pt x="1943" y="1"/>
                  </a:moveTo>
                  <a:cubicBezTo>
                    <a:pt x="1915" y="1"/>
                    <a:pt x="1896" y="10"/>
                    <a:pt x="1887" y="28"/>
                  </a:cubicBezTo>
                  <a:cubicBezTo>
                    <a:pt x="1261" y="1299"/>
                    <a:pt x="635" y="2588"/>
                    <a:pt x="9" y="3895"/>
                  </a:cubicBezTo>
                  <a:cubicBezTo>
                    <a:pt x="0" y="3923"/>
                    <a:pt x="9" y="3960"/>
                    <a:pt x="37" y="3969"/>
                  </a:cubicBezTo>
                  <a:lnTo>
                    <a:pt x="55" y="3969"/>
                  </a:lnTo>
                  <a:cubicBezTo>
                    <a:pt x="74" y="3969"/>
                    <a:pt x="92" y="3960"/>
                    <a:pt x="101" y="3950"/>
                  </a:cubicBezTo>
                  <a:cubicBezTo>
                    <a:pt x="709" y="2671"/>
                    <a:pt x="1316" y="1419"/>
                    <a:pt x="1933" y="185"/>
                  </a:cubicBezTo>
                  <a:cubicBezTo>
                    <a:pt x="2329" y="1069"/>
                    <a:pt x="2734" y="1962"/>
                    <a:pt x="3130" y="2864"/>
                  </a:cubicBezTo>
                  <a:cubicBezTo>
                    <a:pt x="3139" y="2882"/>
                    <a:pt x="3158" y="2901"/>
                    <a:pt x="3176" y="2901"/>
                  </a:cubicBezTo>
                  <a:cubicBezTo>
                    <a:pt x="3182" y="2904"/>
                    <a:pt x="3187" y="2905"/>
                    <a:pt x="3192" y="2905"/>
                  </a:cubicBezTo>
                  <a:cubicBezTo>
                    <a:pt x="3205" y="2905"/>
                    <a:pt x="3216" y="2898"/>
                    <a:pt x="3222" y="2892"/>
                  </a:cubicBezTo>
                  <a:cubicBezTo>
                    <a:pt x="3765" y="2293"/>
                    <a:pt x="4299" y="1713"/>
                    <a:pt x="4833" y="1142"/>
                  </a:cubicBezTo>
                  <a:cubicBezTo>
                    <a:pt x="5100" y="1575"/>
                    <a:pt x="5367" y="2008"/>
                    <a:pt x="5634" y="2450"/>
                  </a:cubicBezTo>
                  <a:cubicBezTo>
                    <a:pt x="5642" y="2465"/>
                    <a:pt x="5668" y="2480"/>
                    <a:pt x="5692" y="2480"/>
                  </a:cubicBezTo>
                  <a:cubicBezTo>
                    <a:pt x="5697" y="2480"/>
                    <a:pt x="5703" y="2479"/>
                    <a:pt x="5708" y="2477"/>
                  </a:cubicBezTo>
                  <a:cubicBezTo>
                    <a:pt x="6408" y="2183"/>
                    <a:pt x="7116" y="1907"/>
                    <a:pt x="7816" y="1658"/>
                  </a:cubicBezTo>
                  <a:cubicBezTo>
                    <a:pt x="8212" y="2174"/>
                    <a:pt x="8617" y="2689"/>
                    <a:pt x="9013" y="3223"/>
                  </a:cubicBezTo>
                  <a:cubicBezTo>
                    <a:pt x="9022" y="3232"/>
                    <a:pt x="9031" y="3241"/>
                    <a:pt x="9050" y="3251"/>
                  </a:cubicBezTo>
                  <a:cubicBezTo>
                    <a:pt x="9068" y="3251"/>
                    <a:pt x="9077" y="3251"/>
                    <a:pt x="9086" y="3241"/>
                  </a:cubicBezTo>
                  <a:cubicBezTo>
                    <a:pt x="9593" y="2800"/>
                    <a:pt x="10090" y="2367"/>
                    <a:pt x="10587" y="1953"/>
                  </a:cubicBezTo>
                  <a:cubicBezTo>
                    <a:pt x="10872" y="1658"/>
                    <a:pt x="11158" y="1363"/>
                    <a:pt x="11443" y="1069"/>
                  </a:cubicBezTo>
                  <a:cubicBezTo>
                    <a:pt x="12493" y="1170"/>
                    <a:pt x="13533" y="1327"/>
                    <a:pt x="14573" y="1529"/>
                  </a:cubicBezTo>
                  <a:cubicBezTo>
                    <a:pt x="14577" y="1530"/>
                    <a:pt x="14580" y="1531"/>
                    <a:pt x="14583" y="1531"/>
                  </a:cubicBezTo>
                  <a:cubicBezTo>
                    <a:pt x="14603" y="1531"/>
                    <a:pt x="14609" y="1507"/>
                    <a:pt x="14601" y="1483"/>
                  </a:cubicBezTo>
                  <a:cubicBezTo>
                    <a:pt x="14601" y="1446"/>
                    <a:pt x="14573" y="1419"/>
                    <a:pt x="14546" y="1409"/>
                  </a:cubicBezTo>
                  <a:cubicBezTo>
                    <a:pt x="13505" y="1207"/>
                    <a:pt x="12456" y="1050"/>
                    <a:pt x="11397" y="949"/>
                  </a:cubicBezTo>
                  <a:cubicBezTo>
                    <a:pt x="11388" y="949"/>
                    <a:pt x="11379" y="949"/>
                    <a:pt x="11370" y="958"/>
                  </a:cubicBezTo>
                  <a:cubicBezTo>
                    <a:pt x="11084" y="1253"/>
                    <a:pt x="10790" y="1557"/>
                    <a:pt x="10504" y="1861"/>
                  </a:cubicBezTo>
                  <a:cubicBezTo>
                    <a:pt x="10016" y="2266"/>
                    <a:pt x="9528" y="2680"/>
                    <a:pt x="9050" y="3113"/>
                  </a:cubicBezTo>
                  <a:cubicBezTo>
                    <a:pt x="8654" y="2588"/>
                    <a:pt x="8258" y="2072"/>
                    <a:pt x="7862" y="1566"/>
                  </a:cubicBezTo>
                  <a:cubicBezTo>
                    <a:pt x="7853" y="1548"/>
                    <a:pt x="7825" y="1538"/>
                    <a:pt x="7798" y="1538"/>
                  </a:cubicBezTo>
                  <a:cubicBezTo>
                    <a:pt x="7098" y="1787"/>
                    <a:pt x="6398" y="2063"/>
                    <a:pt x="5689" y="2358"/>
                  </a:cubicBezTo>
                  <a:cubicBezTo>
                    <a:pt x="5422" y="1907"/>
                    <a:pt x="5155" y="1474"/>
                    <a:pt x="4888" y="1032"/>
                  </a:cubicBezTo>
                  <a:cubicBezTo>
                    <a:pt x="4879" y="1023"/>
                    <a:pt x="4861" y="1004"/>
                    <a:pt x="4842" y="1004"/>
                  </a:cubicBezTo>
                  <a:cubicBezTo>
                    <a:pt x="4837" y="1002"/>
                    <a:pt x="4832" y="1001"/>
                    <a:pt x="4828" y="1001"/>
                  </a:cubicBezTo>
                  <a:cubicBezTo>
                    <a:pt x="4818" y="1001"/>
                    <a:pt x="4809" y="1007"/>
                    <a:pt x="4796" y="1014"/>
                  </a:cubicBezTo>
                  <a:cubicBezTo>
                    <a:pt x="4262" y="1584"/>
                    <a:pt x="3738" y="2155"/>
                    <a:pt x="3204" y="2754"/>
                  </a:cubicBezTo>
                  <a:cubicBezTo>
                    <a:pt x="2799" y="1842"/>
                    <a:pt x="2394" y="931"/>
                    <a:pt x="1989" y="38"/>
                  </a:cubicBezTo>
                  <a:cubicBezTo>
                    <a:pt x="1979" y="19"/>
                    <a:pt x="1961" y="1"/>
                    <a:pt x="1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45"/>
            <p:cNvSpPr/>
            <p:nvPr/>
          </p:nvSpPr>
          <p:spPr>
            <a:xfrm>
              <a:off x="3362925" y="2325925"/>
              <a:ext cx="1041700" cy="105675"/>
            </a:xfrm>
            <a:custGeom>
              <a:avLst/>
              <a:gdLst/>
              <a:ahLst/>
              <a:cxnLst/>
              <a:rect l="l" t="t" r="r" b="b"/>
              <a:pathLst>
                <a:path w="41668" h="4227" extrusionOk="0">
                  <a:moveTo>
                    <a:pt x="4051" y="1"/>
                  </a:moveTo>
                  <a:cubicBezTo>
                    <a:pt x="3793" y="1"/>
                    <a:pt x="3544" y="93"/>
                    <a:pt x="3360" y="268"/>
                  </a:cubicBezTo>
                  <a:lnTo>
                    <a:pt x="497" y="3021"/>
                  </a:lnTo>
                  <a:cubicBezTo>
                    <a:pt x="0" y="3499"/>
                    <a:pt x="424" y="4227"/>
                    <a:pt x="1188" y="4227"/>
                  </a:cubicBezTo>
                  <a:lnTo>
                    <a:pt x="40470" y="4227"/>
                  </a:lnTo>
                  <a:cubicBezTo>
                    <a:pt x="41244" y="4227"/>
                    <a:pt x="41667" y="3499"/>
                    <a:pt x="41161" y="3021"/>
                  </a:cubicBezTo>
                  <a:lnTo>
                    <a:pt x="38307" y="268"/>
                  </a:lnTo>
                  <a:cubicBezTo>
                    <a:pt x="38114" y="93"/>
                    <a:pt x="37865" y="1"/>
                    <a:pt x="3761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45"/>
            <p:cNvSpPr/>
            <p:nvPr/>
          </p:nvSpPr>
          <p:spPr>
            <a:xfrm>
              <a:off x="3980425" y="1765975"/>
              <a:ext cx="342950" cy="626050"/>
            </a:xfrm>
            <a:custGeom>
              <a:avLst/>
              <a:gdLst/>
              <a:ahLst/>
              <a:cxnLst/>
              <a:rect l="l" t="t" r="r" b="b"/>
              <a:pathLst>
                <a:path w="13718" h="25042" extrusionOk="0">
                  <a:moveTo>
                    <a:pt x="0" y="0"/>
                  </a:moveTo>
                  <a:lnTo>
                    <a:pt x="7245" y="14279"/>
                  </a:lnTo>
                  <a:cubicBezTo>
                    <a:pt x="7006" y="14279"/>
                    <a:pt x="6850" y="14528"/>
                    <a:pt x="6942" y="14749"/>
                  </a:cubicBezTo>
                  <a:lnTo>
                    <a:pt x="12152" y="25041"/>
                  </a:lnTo>
                  <a:lnTo>
                    <a:pt x="13717" y="25041"/>
                  </a:lnTo>
                  <a:lnTo>
                    <a:pt x="8488" y="14712"/>
                  </a:lnTo>
                  <a:cubicBezTo>
                    <a:pt x="8350" y="14445"/>
                    <a:pt x="8074" y="14279"/>
                    <a:pt x="7779" y="14279"/>
                  </a:cubicBezTo>
                  <a:lnTo>
                    <a:pt x="7724" y="1427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45"/>
            <p:cNvSpPr/>
            <p:nvPr/>
          </p:nvSpPr>
          <p:spPr>
            <a:xfrm>
              <a:off x="3437250" y="1783000"/>
              <a:ext cx="333300" cy="610400"/>
            </a:xfrm>
            <a:custGeom>
              <a:avLst/>
              <a:gdLst/>
              <a:ahLst/>
              <a:cxnLst/>
              <a:rect l="l" t="t" r="r" b="b"/>
              <a:pathLst>
                <a:path w="13332" h="24416" extrusionOk="0">
                  <a:moveTo>
                    <a:pt x="12852" y="1"/>
                  </a:moveTo>
                  <a:lnTo>
                    <a:pt x="5819" y="13930"/>
                  </a:lnTo>
                  <a:cubicBezTo>
                    <a:pt x="5488" y="13930"/>
                    <a:pt x="5193" y="14114"/>
                    <a:pt x="5046" y="14408"/>
                  </a:cubicBezTo>
                  <a:lnTo>
                    <a:pt x="1" y="24415"/>
                  </a:lnTo>
                  <a:lnTo>
                    <a:pt x="1556" y="24415"/>
                  </a:lnTo>
                  <a:lnTo>
                    <a:pt x="6592" y="14408"/>
                  </a:lnTo>
                  <a:cubicBezTo>
                    <a:pt x="6703" y="14187"/>
                    <a:pt x="6546" y="13930"/>
                    <a:pt x="6298" y="13930"/>
                  </a:cubicBezTo>
                  <a:lnTo>
                    <a:pt x="1333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45"/>
            <p:cNvSpPr/>
            <p:nvPr/>
          </p:nvSpPr>
          <p:spPr>
            <a:xfrm>
              <a:off x="3472225" y="2336075"/>
              <a:ext cx="822825" cy="48350"/>
            </a:xfrm>
            <a:custGeom>
              <a:avLst/>
              <a:gdLst/>
              <a:ahLst/>
              <a:cxnLst/>
              <a:rect l="l" t="t" r="r" b="b"/>
              <a:pathLst>
                <a:path w="32913" h="1934" extrusionOk="0">
                  <a:moveTo>
                    <a:pt x="16462" y="0"/>
                  </a:moveTo>
                  <a:cubicBezTo>
                    <a:pt x="7366" y="0"/>
                    <a:pt x="1" y="433"/>
                    <a:pt x="1" y="967"/>
                  </a:cubicBezTo>
                  <a:cubicBezTo>
                    <a:pt x="1" y="1501"/>
                    <a:pt x="7366" y="1933"/>
                    <a:pt x="16462" y="1933"/>
                  </a:cubicBezTo>
                  <a:cubicBezTo>
                    <a:pt x="25548" y="1933"/>
                    <a:pt x="32913" y="1501"/>
                    <a:pt x="32913" y="967"/>
                  </a:cubicBezTo>
                  <a:cubicBezTo>
                    <a:pt x="32913" y="433"/>
                    <a:pt x="25548" y="0"/>
                    <a:pt x="164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45"/>
            <p:cNvSpPr/>
            <p:nvPr/>
          </p:nvSpPr>
          <p:spPr>
            <a:xfrm>
              <a:off x="3645325" y="2255750"/>
              <a:ext cx="41450" cy="78500"/>
            </a:xfrm>
            <a:custGeom>
              <a:avLst/>
              <a:gdLst/>
              <a:ahLst/>
              <a:cxnLst/>
              <a:rect l="l" t="t" r="r" b="b"/>
              <a:pathLst>
                <a:path w="1658" h="3140" extrusionOk="0">
                  <a:moveTo>
                    <a:pt x="0" y="0"/>
                  </a:moveTo>
                  <a:lnTo>
                    <a:pt x="313" y="3112"/>
                  </a:lnTo>
                  <a:lnTo>
                    <a:pt x="1657" y="3139"/>
                  </a:lnTo>
                  <a:lnTo>
                    <a:pt x="13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45"/>
            <p:cNvSpPr/>
            <p:nvPr/>
          </p:nvSpPr>
          <p:spPr>
            <a:xfrm>
              <a:off x="4106775" y="2250450"/>
              <a:ext cx="87700" cy="81950"/>
            </a:xfrm>
            <a:custGeom>
              <a:avLst/>
              <a:gdLst/>
              <a:ahLst/>
              <a:cxnLst/>
              <a:rect l="l" t="t" r="r" b="b"/>
              <a:pathLst>
                <a:path w="3508" h="3278" extrusionOk="0">
                  <a:moveTo>
                    <a:pt x="1252" y="0"/>
                  </a:moveTo>
                  <a:lnTo>
                    <a:pt x="0" y="479"/>
                  </a:lnTo>
                  <a:lnTo>
                    <a:pt x="2256" y="3278"/>
                  </a:lnTo>
                  <a:lnTo>
                    <a:pt x="3508" y="2790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4103325" y="2308675"/>
              <a:ext cx="109800" cy="59175"/>
            </a:xfrm>
            <a:custGeom>
              <a:avLst/>
              <a:gdLst/>
              <a:ahLst/>
              <a:cxnLst/>
              <a:rect l="l" t="t" r="r" b="b"/>
              <a:pathLst>
                <a:path w="4392" h="2367" extrusionOk="0">
                  <a:moveTo>
                    <a:pt x="3449" y="1"/>
                  </a:moveTo>
                  <a:cubicBezTo>
                    <a:pt x="3432" y="1"/>
                    <a:pt x="3415" y="4"/>
                    <a:pt x="3397" y="10"/>
                  </a:cubicBezTo>
                  <a:lnTo>
                    <a:pt x="1934" y="737"/>
                  </a:lnTo>
                  <a:cubicBezTo>
                    <a:pt x="1860" y="774"/>
                    <a:pt x="1805" y="838"/>
                    <a:pt x="1768" y="912"/>
                  </a:cubicBezTo>
                  <a:cubicBezTo>
                    <a:pt x="1611" y="1326"/>
                    <a:pt x="1262" y="1529"/>
                    <a:pt x="230" y="1759"/>
                  </a:cubicBezTo>
                  <a:cubicBezTo>
                    <a:pt x="0" y="1805"/>
                    <a:pt x="83" y="2366"/>
                    <a:pt x="635" y="2366"/>
                  </a:cubicBezTo>
                  <a:cubicBezTo>
                    <a:pt x="1832" y="2366"/>
                    <a:pt x="2449" y="2146"/>
                    <a:pt x="2808" y="1961"/>
                  </a:cubicBezTo>
                  <a:cubicBezTo>
                    <a:pt x="3407" y="1667"/>
                    <a:pt x="3766" y="1529"/>
                    <a:pt x="4244" y="1299"/>
                  </a:cubicBezTo>
                  <a:cubicBezTo>
                    <a:pt x="4355" y="1243"/>
                    <a:pt x="4392" y="1096"/>
                    <a:pt x="4309" y="995"/>
                  </a:cubicBezTo>
                  <a:lnTo>
                    <a:pt x="3545" y="47"/>
                  </a:lnTo>
                  <a:cubicBezTo>
                    <a:pt x="3519" y="15"/>
                    <a:pt x="3486" y="1"/>
                    <a:pt x="344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45"/>
            <p:cNvSpPr/>
            <p:nvPr/>
          </p:nvSpPr>
          <p:spPr>
            <a:xfrm>
              <a:off x="3581550" y="2329850"/>
              <a:ext cx="118100" cy="38700"/>
            </a:xfrm>
            <a:custGeom>
              <a:avLst/>
              <a:gdLst/>
              <a:ahLst/>
              <a:cxnLst/>
              <a:rect l="l" t="t" r="r" b="b"/>
              <a:pathLst>
                <a:path w="4724" h="1548" extrusionOk="0">
                  <a:moveTo>
                    <a:pt x="2873" y="0"/>
                  </a:moveTo>
                  <a:cubicBezTo>
                    <a:pt x="2763" y="0"/>
                    <a:pt x="2652" y="28"/>
                    <a:pt x="2560" y="83"/>
                  </a:cubicBezTo>
                  <a:cubicBezTo>
                    <a:pt x="1640" y="626"/>
                    <a:pt x="1290" y="645"/>
                    <a:pt x="231" y="857"/>
                  </a:cubicBezTo>
                  <a:cubicBezTo>
                    <a:pt x="1" y="903"/>
                    <a:pt x="139" y="1464"/>
                    <a:pt x="691" y="1473"/>
                  </a:cubicBezTo>
                  <a:cubicBezTo>
                    <a:pt x="932" y="1478"/>
                    <a:pt x="1121" y="1480"/>
                    <a:pt x="1283" y="1480"/>
                  </a:cubicBezTo>
                  <a:cubicBezTo>
                    <a:pt x="1647" y="1480"/>
                    <a:pt x="1873" y="1472"/>
                    <a:pt x="2239" y="1472"/>
                  </a:cubicBezTo>
                  <a:cubicBezTo>
                    <a:pt x="2332" y="1472"/>
                    <a:pt x="2435" y="1472"/>
                    <a:pt x="2551" y="1473"/>
                  </a:cubicBezTo>
                  <a:cubicBezTo>
                    <a:pt x="3214" y="1483"/>
                    <a:pt x="3978" y="1529"/>
                    <a:pt x="4512" y="1547"/>
                  </a:cubicBezTo>
                  <a:cubicBezTo>
                    <a:pt x="4632" y="1547"/>
                    <a:pt x="4724" y="1437"/>
                    <a:pt x="4705" y="1317"/>
                  </a:cubicBezTo>
                  <a:lnTo>
                    <a:pt x="4457" y="111"/>
                  </a:lnTo>
                  <a:cubicBezTo>
                    <a:pt x="4447" y="56"/>
                    <a:pt x="4401" y="19"/>
                    <a:pt x="4346" y="19"/>
                  </a:cubicBezTo>
                  <a:lnTo>
                    <a:pt x="2873" y="0"/>
                  </a:ln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45"/>
            <p:cNvSpPr/>
            <p:nvPr/>
          </p:nvSpPr>
          <p:spPr>
            <a:xfrm>
              <a:off x="3548650" y="1522925"/>
              <a:ext cx="241225" cy="160225"/>
            </a:xfrm>
            <a:custGeom>
              <a:avLst/>
              <a:gdLst/>
              <a:ahLst/>
              <a:cxnLst/>
              <a:rect l="l" t="t" r="r" b="b"/>
              <a:pathLst>
                <a:path w="9649" h="6409" extrusionOk="0">
                  <a:moveTo>
                    <a:pt x="7881" y="1"/>
                  </a:moveTo>
                  <a:cubicBezTo>
                    <a:pt x="7770" y="185"/>
                    <a:pt x="7623" y="406"/>
                    <a:pt x="7494" y="608"/>
                  </a:cubicBezTo>
                  <a:cubicBezTo>
                    <a:pt x="7365" y="820"/>
                    <a:pt x="7227" y="1023"/>
                    <a:pt x="7080" y="1225"/>
                  </a:cubicBezTo>
                  <a:cubicBezTo>
                    <a:pt x="6795" y="1640"/>
                    <a:pt x="6509" y="2035"/>
                    <a:pt x="6215" y="2422"/>
                  </a:cubicBezTo>
                  <a:cubicBezTo>
                    <a:pt x="5911" y="2818"/>
                    <a:pt x="5598" y="3186"/>
                    <a:pt x="5285" y="3536"/>
                  </a:cubicBezTo>
                  <a:cubicBezTo>
                    <a:pt x="4972" y="3877"/>
                    <a:pt x="4640" y="4180"/>
                    <a:pt x="4281" y="4466"/>
                  </a:cubicBezTo>
                  <a:lnTo>
                    <a:pt x="4152" y="4558"/>
                  </a:lnTo>
                  <a:lnTo>
                    <a:pt x="4125" y="4576"/>
                  </a:lnTo>
                  <a:cubicBezTo>
                    <a:pt x="4116" y="4576"/>
                    <a:pt x="4116" y="4576"/>
                    <a:pt x="4116" y="4585"/>
                  </a:cubicBezTo>
                  <a:cubicBezTo>
                    <a:pt x="4106" y="4595"/>
                    <a:pt x="4106" y="4604"/>
                    <a:pt x="4079" y="4604"/>
                  </a:cubicBezTo>
                  <a:cubicBezTo>
                    <a:pt x="4062" y="4605"/>
                    <a:pt x="4046" y="4606"/>
                    <a:pt x="4029" y="4606"/>
                  </a:cubicBezTo>
                  <a:cubicBezTo>
                    <a:pt x="3942" y="4606"/>
                    <a:pt x="3852" y="4586"/>
                    <a:pt x="3775" y="4539"/>
                  </a:cubicBezTo>
                  <a:cubicBezTo>
                    <a:pt x="3407" y="4337"/>
                    <a:pt x="3066" y="4079"/>
                    <a:pt x="2771" y="3766"/>
                  </a:cubicBezTo>
                  <a:cubicBezTo>
                    <a:pt x="2431" y="3426"/>
                    <a:pt x="2099" y="3066"/>
                    <a:pt x="1796" y="2680"/>
                  </a:cubicBezTo>
                  <a:cubicBezTo>
                    <a:pt x="1483" y="2293"/>
                    <a:pt x="1179" y="1888"/>
                    <a:pt x="893" y="1492"/>
                  </a:cubicBezTo>
                  <a:lnTo>
                    <a:pt x="0" y="1962"/>
                  </a:lnTo>
                  <a:cubicBezTo>
                    <a:pt x="415" y="2974"/>
                    <a:pt x="958" y="3923"/>
                    <a:pt x="1611" y="4797"/>
                  </a:cubicBezTo>
                  <a:cubicBezTo>
                    <a:pt x="1786" y="5027"/>
                    <a:pt x="1980" y="5239"/>
                    <a:pt x="2191" y="5451"/>
                  </a:cubicBezTo>
                  <a:cubicBezTo>
                    <a:pt x="2412" y="5681"/>
                    <a:pt x="2670" y="5874"/>
                    <a:pt x="2946" y="6049"/>
                  </a:cubicBezTo>
                  <a:cubicBezTo>
                    <a:pt x="3296" y="6270"/>
                    <a:pt x="3701" y="6390"/>
                    <a:pt x="4106" y="6408"/>
                  </a:cubicBezTo>
                  <a:cubicBezTo>
                    <a:pt x="4364" y="6408"/>
                    <a:pt x="4603" y="6353"/>
                    <a:pt x="4834" y="6261"/>
                  </a:cubicBezTo>
                  <a:cubicBezTo>
                    <a:pt x="4889" y="6243"/>
                    <a:pt x="4944" y="6215"/>
                    <a:pt x="4999" y="6187"/>
                  </a:cubicBezTo>
                  <a:lnTo>
                    <a:pt x="5082" y="6141"/>
                  </a:lnTo>
                  <a:lnTo>
                    <a:pt x="5128" y="6114"/>
                  </a:lnTo>
                  <a:lnTo>
                    <a:pt x="5331" y="5994"/>
                  </a:lnTo>
                  <a:cubicBezTo>
                    <a:pt x="5819" y="5681"/>
                    <a:pt x="6270" y="5313"/>
                    <a:pt x="6675" y="4908"/>
                  </a:cubicBezTo>
                  <a:cubicBezTo>
                    <a:pt x="7071" y="4521"/>
                    <a:pt x="7448" y="4116"/>
                    <a:pt x="7798" y="3692"/>
                  </a:cubicBezTo>
                  <a:cubicBezTo>
                    <a:pt x="8139" y="3269"/>
                    <a:pt x="8470" y="2846"/>
                    <a:pt x="8774" y="2404"/>
                  </a:cubicBezTo>
                  <a:cubicBezTo>
                    <a:pt x="8930" y="2173"/>
                    <a:pt x="9078" y="1953"/>
                    <a:pt x="9225" y="1732"/>
                  </a:cubicBezTo>
                  <a:cubicBezTo>
                    <a:pt x="9372" y="1501"/>
                    <a:pt x="9510" y="1280"/>
                    <a:pt x="9648" y="1023"/>
                  </a:cubicBezTo>
                  <a:lnTo>
                    <a:pt x="7881" y="1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45"/>
            <p:cNvSpPr/>
            <p:nvPr/>
          </p:nvSpPr>
          <p:spPr>
            <a:xfrm>
              <a:off x="3678925" y="1499525"/>
              <a:ext cx="132350" cy="137825"/>
            </a:xfrm>
            <a:custGeom>
              <a:avLst/>
              <a:gdLst/>
              <a:ahLst/>
              <a:cxnLst/>
              <a:rect l="l" t="t" r="r" b="b"/>
              <a:pathLst>
                <a:path w="5294" h="5513" extrusionOk="0">
                  <a:moveTo>
                    <a:pt x="3753" y="1"/>
                  </a:moveTo>
                  <a:cubicBezTo>
                    <a:pt x="3244" y="1"/>
                    <a:pt x="2662" y="249"/>
                    <a:pt x="2136" y="771"/>
                  </a:cubicBezTo>
                  <a:cubicBezTo>
                    <a:pt x="958" y="1940"/>
                    <a:pt x="0" y="3551"/>
                    <a:pt x="0" y="3551"/>
                  </a:cubicBezTo>
                  <a:lnTo>
                    <a:pt x="2357" y="5512"/>
                  </a:lnTo>
                  <a:cubicBezTo>
                    <a:pt x="2357" y="5512"/>
                    <a:pt x="5294" y="2474"/>
                    <a:pt x="5091" y="1213"/>
                  </a:cubicBezTo>
                  <a:cubicBezTo>
                    <a:pt x="4961" y="425"/>
                    <a:pt x="4419" y="1"/>
                    <a:pt x="3753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3735075" y="1551925"/>
              <a:ext cx="51350" cy="77600"/>
            </a:xfrm>
            <a:custGeom>
              <a:avLst/>
              <a:gdLst/>
              <a:ahLst/>
              <a:cxnLst/>
              <a:rect l="l" t="t" r="r" b="b"/>
              <a:pathLst>
                <a:path w="2054" h="3104" extrusionOk="0">
                  <a:moveTo>
                    <a:pt x="1355" y="0"/>
                  </a:moveTo>
                  <a:cubicBezTo>
                    <a:pt x="1210" y="0"/>
                    <a:pt x="1026" y="120"/>
                    <a:pt x="783" y="433"/>
                  </a:cubicBezTo>
                  <a:cubicBezTo>
                    <a:pt x="0" y="1446"/>
                    <a:pt x="405" y="3103"/>
                    <a:pt x="405" y="3103"/>
                  </a:cubicBezTo>
                  <a:cubicBezTo>
                    <a:pt x="995" y="2459"/>
                    <a:pt x="1547" y="1778"/>
                    <a:pt x="2053" y="1060"/>
                  </a:cubicBezTo>
                  <a:cubicBezTo>
                    <a:pt x="1842" y="756"/>
                    <a:pt x="1721" y="0"/>
                    <a:pt x="135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45"/>
            <p:cNvSpPr/>
            <p:nvPr/>
          </p:nvSpPr>
          <p:spPr>
            <a:xfrm>
              <a:off x="3532300" y="1531675"/>
              <a:ext cx="41450" cy="49675"/>
            </a:xfrm>
            <a:custGeom>
              <a:avLst/>
              <a:gdLst/>
              <a:ahLst/>
              <a:cxnLst/>
              <a:rect l="l" t="t" r="r" b="b"/>
              <a:pathLst>
                <a:path w="1658" h="1987" extrusionOk="0">
                  <a:moveTo>
                    <a:pt x="765" y="1"/>
                  </a:moveTo>
                  <a:lnTo>
                    <a:pt x="1" y="1280"/>
                  </a:lnTo>
                  <a:cubicBezTo>
                    <a:pt x="1" y="1280"/>
                    <a:pt x="215" y="1986"/>
                    <a:pt x="912" y="1986"/>
                  </a:cubicBezTo>
                  <a:cubicBezTo>
                    <a:pt x="1007" y="1986"/>
                    <a:pt x="1111" y="1973"/>
                    <a:pt x="1225" y="1943"/>
                  </a:cubicBezTo>
                  <a:lnTo>
                    <a:pt x="1658" y="1271"/>
                  </a:lnTo>
                  <a:lnTo>
                    <a:pt x="765" y="1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45"/>
            <p:cNvSpPr/>
            <p:nvPr/>
          </p:nvSpPr>
          <p:spPr>
            <a:xfrm>
              <a:off x="3515725" y="1523175"/>
              <a:ext cx="35700" cy="40525"/>
            </a:xfrm>
            <a:custGeom>
              <a:avLst/>
              <a:gdLst/>
              <a:ahLst/>
              <a:cxnLst/>
              <a:rect l="l" t="t" r="r" b="b"/>
              <a:pathLst>
                <a:path w="1428" h="1621" extrusionOk="0">
                  <a:moveTo>
                    <a:pt x="489" y="0"/>
                  </a:moveTo>
                  <a:lnTo>
                    <a:pt x="1" y="1261"/>
                  </a:lnTo>
                  <a:lnTo>
                    <a:pt x="664" y="1620"/>
                  </a:lnTo>
                  <a:lnTo>
                    <a:pt x="1428" y="341"/>
                  </a:lnTo>
                  <a:lnTo>
                    <a:pt x="489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3645325" y="2255750"/>
              <a:ext cx="37750" cy="40750"/>
            </a:xfrm>
            <a:custGeom>
              <a:avLst/>
              <a:gdLst/>
              <a:ahLst/>
              <a:cxnLst/>
              <a:rect l="l" t="t" r="r" b="b"/>
              <a:pathLst>
                <a:path w="1510" h="1630" extrusionOk="0">
                  <a:moveTo>
                    <a:pt x="0" y="0"/>
                  </a:moveTo>
                  <a:lnTo>
                    <a:pt x="166" y="1602"/>
                  </a:lnTo>
                  <a:lnTo>
                    <a:pt x="1510" y="1630"/>
                  </a:lnTo>
                  <a:lnTo>
                    <a:pt x="1353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45"/>
            <p:cNvSpPr/>
            <p:nvPr/>
          </p:nvSpPr>
          <p:spPr>
            <a:xfrm>
              <a:off x="4106775" y="2250450"/>
              <a:ext cx="58475" cy="48575"/>
            </a:xfrm>
            <a:custGeom>
              <a:avLst/>
              <a:gdLst/>
              <a:ahLst/>
              <a:cxnLst/>
              <a:rect l="l" t="t" r="r" b="b"/>
              <a:pathLst>
                <a:path w="2339" h="1943" extrusionOk="0">
                  <a:moveTo>
                    <a:pt x="1252" y="0"/>
                  </a:moveTo>
                  <a:lnTo>
                    <a:pt x="0" y="479"/>
                  </a:lnTo>
                  <a:lnTo>
                    <a:pt x="1179" y="1943"/>
                  </a:lnTo>
                  <a:lnTo>
                    <a:pt x="2339" y="1344"/>
                  </a:lnTo>
                  <a:lnTo>
                    <a:pt x="125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45"/>
            <p:cNvSpPr/>
            <p:nvPr/>
          </p:nvSpPr>
          <p:spPr>
            <a:xfrm>
              <a:off x="3726100" y="1478275"/>
              <a:ext cx="240525" cy="315575"/>
            </a:xfrm>
            <a:custGeom>
              <a:avLst/>
              <a:gdLst/>
              <a:ahLst/>
              <a:cxnLst/>
              <a:rect l="l" t="t" r="r" b="b"/>
              <a:pathLst>
                <a:path w="9621" h="12623" extrusionOk="0">
                  <a:moveTo>
                    <a:pt x="7163" y="1"/>
                  </a:moveTo>
                  <a:cubicBezTo>
                    <a:pt x="6997" y="1"/>
                    <a:pt x="6831" y="1"/>
                    <a:pt x="6647" y="10"/>
                  </a:cubicBezTo>
                  <a:cubicBezTo>
                    <a:pt x="6463" y="19"/>
                    <a:pt x="6270" y="28"/>
                    <a:pt x="6076" y="47"/>
                  </a:cubicBezTo>
                  <a:cubicBezTo>
                    <a:pt x="5156" y="121"/>
                    <a:pt x="3830" y="268"/>
                    <a:pt x="3038" y="452"/>
                  </a:cubicBezTo>
                  <a:cubicBezTo>
                    <a:pt x="2919" y="480"/>
                    <a:pt x="2799" y="507"/>
                    <a:pt x="2679" y="535"/>
                  </a:cubicBezTo>
                  <a:cubicBezTo>
                    <a:pt x="2468" y="599"/>
                    <a:pt x="2265" y="654"/>
                    <a:pt x="2072" y="719"/>
                  </a:cubicBezTo>
                  <a:cubicBezTo>
                    <a:pt x="1473" y="903"/>
                    <a:pt x="1041" y="1087"/>
                    <a:pt x="1041" y="1087"/>
                  </a:cubicBezTo>
                  <a:cubicBezTo>
                    <a:pt x="1041" y="1087"/>
                    <a:pt x="0" y="5322"/>
                    <a:pt x="2486" y="12622"/>
                  </a:cubicBezTo>
                  <a:cubicBezTo>
                    <a:pt x="4640" y="12337"/>
                    <a:pt x="8571" y="11821"/>
                    <a:pt x="9621" y="11674"/>
                  </a:cubicBezTo>
                  <a:cubicBezTo>
                    <a:pt x="9529" y="10643"/>
                    <a:pt x="8304" y="5976"/>
                    <a:pt x="8452" y="1041"/>
                  </a:cubicBezTo>
                  <a:cubicBezTo>
                    <a:pt x="8461" y="470"/>
                    <a:pt x="8001" y="1"/>
                    <a:pt x="743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45"/>
            <p:cNvSpPr/>
            <p:nvPr/>
          </p:nvSpPr>
          <p:spPr>
            <a:xfrm>
              <a:off x="3912300" y="1540425"/>
              <a:ext cx="27400" cy="52275"/>
            </a:xfrm>
            <a:custGeom>
              <a:avLst/>
              <a:gdLst/>
              <a:ahLst/>
              <a:cxnLst/>
              <a:rect l="l" t="t" r="r" b="b"/>
              <a:pathLst>
                <a:path w="1096" h="2091" extrusionOk="0">
                  <a:moveTo>
                    <a:pt x="0" y="0"/>
                  </a:moveTo>
                  <a:cubicBezTo>
                    <a:pt x="83" y="820"/>
                    <a:pt x="479" y="1566"/>
                    <a:pt x="1096" y="2090"/>
                  </a:cubicBezTo>
                  <a:cubicBezTo>
                    <a:pt x="1068" y="1694"/>
                    <a:pt x="1050" y="1289"/>
                    <a:pt x="1022" y="8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45"/>
            <p:cNvSpPr/>
            <p:nvPr/>
          </p:nvSpPr>
          <p:spPr>
            <a:xfrm>
              <a:off x="3794075" y="1395200"/>
              <a:ext cx="83950" cy="122325"/>
            </a:xfrm>
            <a:custGeom>
              <a:avLst/>
              <a:gdLst/>
              <a:ahLst/>
              <a:cxnLst/>
              <a:rect l="l" t="t" r="r" b="b"/>
              <a:pathLst>
                <a:path w="3358" h="4893" extrusionOk="0">
                  <a:moveTo>
                    <a:pt x="2603" y="0"/>
                  </a:moveTo>
                  <a:lnTo>
                    <a:pt x="955" y="1832"/>
                  </a:lnTo>
                  <a:cubicBezTo>
                    <a:pt x="1249" y="2569"/>
                    <a:pt x="1378" y="3370"/>
                    <a:pt x="329" y="3775"/>
                  </a:cubicBezTo>
                  <a:cubicBezTo>
                    <a:pt x="98" y="4187"/>
                    <a:pt x="0" y="4893"/>
                    <a:pt x="805" y="4893"/>
                  </a:cubicBezTo>
                  <a:cubicBezTo>
                    <a:pt x="900" y="4893"/>
                    <a:pt x="1008" y="4883"/>
                    <a:pt x="1130" y="4861"/>
                  </a:cubicBezTo>
                  <a:cubicBezTo>
                    <a:pt x="2280" y="4668"/>
                    <a:pt x="2897" y="3968"/>
                    <a:pt x="3357" y="3370"/>
                  </a:cubicBezTo>
                  <a:cubicBezTo>
                    <a:pt x="2584" y="2808"/>
                    <a:pt x="2538" y="995"/>
                    <a:pt x="2603" y="0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45"/>
            <p:cNvSpPr/>
            <p:nvPr/>
          </p:nvSpPr>
          <p:spPr>
            <a:xfrm>
              <a:off x="3817925" y="1413850"/>
              <a:ext cx="27175" cy="40300"/>
            </a:xfrm>
            <a:custGeom>
              <a:avLst/>
              <a:gdLst/>
              <a:ahLst/>
              <a:cxnLst/>
              <a:rect l="l" t="t" r="r" b="b"/>
              <a:pathLst>
                <a:path w="1087" h="1612" extrusionOk="0">
                  <a:moveTo>
                    <a:pt x="976" y="0"/>
                  </a:moveTo>
                  <a:lnTo>
                    <a:pt x="1" y="1077"/>
                  </a:lnTo>
                  <a:cubicBezTo>
                    <a:pt x="65" y="1252"/>
                    <a:pt x="120" y="1427"/>
                    <a:pt x="166" y="1611"/>
                  </a:cubicBezTo>
                  <a:cubicBezTo>
                    <a:pt x="571" y="1492"/>
                    <a:pt x="1087" y="958"/>
                    <a:pt x="1069" y="516"/>
                  </a:cubicBezTo>
                  <a:cubicBezTo>
                    <a:pt x="1069" y="341"/>
                    <a:pt x="1041" y="166"/>
                    <a:pt x="97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3759700" y="1323000"/>
              <a:ext cx="64275" cy="56800"/>
            </a:xfrm>
            <a:custGeom>
              <a:avLst/>
              <a:gdLst/>
              <a:ahLst/>
              <a:cxnLst/>
              <a:rect l="l" t="t" r="r" b="b"/>
              <a:pathLst>
                <a:path w="2571" h="2272" extrusionOk="0">
                  <a:moveTo>
                    <a:pt x="905" y="0"/>
                  </a:moveTo>
                  <a:cubicBezTo>
                    <a:pt x="845" y="0"/>
                    <a:pt x="785" y="14"/>
                    <a:pt x="728" y="44"/>
                  </a:cubicBezTo>
                  <a:cubicBezTo>
                    <a:pt x="139" y="348"/>
                    <a:pt x="0" y="2235"/>
                    <a:pt x="1345" y="2272"/>
                  </a:cubicBezTo>
                  <a:cubicBezTo>
                    <a:pt x="1354" y="2272"/>
                    <a:pt x="1363" y="2272"/>
                    <a:pt x="1372" y="2272"/>
                  </a:cubicBezTo>
                  <a:cubicBezTo>
                    <a:pt x="2570" y="2272"/>
                    <a:pt x="1675" y="0"/>
                    <a:pt x="90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3765225" y="1311725"/>
              <a:ext cx="104525" cy="131550"/>
            </a:xfrm>
            <a:custGeom>
              <a:avLst/>
              <a:gdLst/>
              <a:ahLst/>
              <a:cxnLst/>
              <a:rect l="l" t="t" r="r" b="b"/>
              <a:pathLst>
                <a:path w="4181" h="5262" extrusionOk="0">
                  <a:moveTo>
                    <a:pt x="2220" y="1"/>
                  </a:moveTo>
                  <a:cubicBezTo>
                    <a:pt x="2027" y="1"/>
                    <a:pt x="1828" y="32"/>
                    <a:pt x="1630" y="99"/>
                  </a:cubicBezTo>
                  <a:cubicBezTo>
                    <a:pt x="295" y="559"/>
                    <a:pt x="0" y="2520"/>
                    <a:pt x="212" y="3726"/>
                  </a:cubicBezTo>
                  <a:cubicBezTo>
                    <a:pt x="375" y="4644"/>
                    <a:pt x="1169" y="5262"/>
                    <a:pt x="1996" y="5262"/>
                  </a:cubicBezTo>
                  <a:cubicBezTo>
                    <a:pt x="2388" y="5262"/>
                    <a:pt x="2787" y="5123"/>
                    <a:pt x="3131" y="4812"/>
                  </a:cubicBezTo>
                  <a:cubicBezTo>
                    <a:pt x="3839" y="4177"/>
                    <a:pt x="3867" y="3385"/>
                    <a:pt x="4033" y="2060"/>
                  </a:cubicBezTo>
                  <a:cubicBezTo>
                    <a:pt x="4181" y="932"/>
                    <a:pt x="3276" y="1"/>
                    <a:pt x="2220" y="1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3756250" y="1282850"/>
              <a:ext cx="139950" cy="105250"/>
            </a:xfrm>
            <a:custGeom>
              <a:avLst/>
              <a:gdLst/>
              <a:ahLst/>
              <a:cxnLst/>
              <a:rect l="l" t="t" r="r" b="b"/>
              <a:pathLst>
                <a:path w="5598" h="4210" extrusionOk="0">
                  <a:moveTo>
                    <a:pt x="1881" y="0"/>
                  </a:moveTo>
                  <a:cubicBezTo>
                    <a:pt x="1128" y="0"/>
                    <a:pt x="1510" y="830"/>
                    <a:pt x="1510" y="830"/>
                  </a:cubicBezTo>
                  <a:cubicBezTo>
                    <a:pt x="1510" y="830"/>
                    <a:pt x="1156" y="647"/>
                    <a:pt x="808" y="647"/>
                  </a:cubicBezTo>
                  <a:cubicBezTo>
                    <a:pt x="514" y="647"/>
                    <a:pt x="224" y="778"/>
                    <a:pt x="157" y="1263"/>
                  </a:cubicBezTo>
                  <a:cubicBezTo>
                    <a:pt x="0" y="2313"/>
                    <a:pt x="3158" y="2331"/>
                    <a:pt x="3536" y="2377"/>
                  </a:cubicBezTo>
                  <a:cubicBezTo>
                    <a:pt x="3435" y="2860"/>
                    <a:pt x="3741" y="4209"/>
                    <a:pt x="4149" y="4209"/>
                  </a:cubicBezTo>
                  <a:cubicBezTo>
                    <a:pt x="4153" y="4209"/>
                    <a:pt x="4157" y="4209"/>
                    <a:pt x="4162" y="4209"/>
                  </a:cubicBezTo>
                  <a:cubicBezTo>
                    <a:pt x="5598" y="3776"/>
                    <a:pt x="5322" y="1825"/>
                    <a:pt x="4548" y="1788"/>
                  </a:cubicBezTo>
                  <a:cubicBezTo>
                    <a:pt x="4852" y="1208"/>
                    <a:pt x="3922" y="554"/>
                    <a:pt x="2449" y="103"/>
                  </a:cubicBezTo>
                  <a:cubicBezTo>
                    <a:pt x="2211" y="31"/>
                    <a:pt x="2025" y="0"/>
                    <a:pt x="188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3845550" y="1364825"/>
              <a:ext cx="39600" cy="14975"/>
            </a:xfrm>
            <a:custGeom>
              <a:avLst/>
              <a:gdLst/>
              <a:ahLst/>
              <a:cxnLst/>
              <a:rect l="l" t="t" r="r" b="b"/>
              <a:pathLst>
                <a:path w="1584" h="599" extrusionOk="0">
                  <a:moveTo>
                    <a:pt x="0" y="0"/>
                  </a:moveTo>
                  <a:lnTo>
                    <a:pt x="0" y="599"/>
                  </a:lnTo>
                  <a:lnTo>
                    <a:pt x="1344" y="599"/>
                  </a:lnTo>
                  <a:cubicBezTo>
                    <a:pt x="1372" y="599"/>
                    <a:pt x="1390" y="580"/>
                    <a:pt x="1400" y="562"/>
                  </a:cubicBezTo>
                  <a:lnTo>
                    <a:pt x="1565" y="74"/>
                  </a:lnTo>
                  <a:cubicBezTo>
                    <a:pt x="1584" y="37"/>
                    <a:pt x="1556" y="0"/>
                    <a:pt x="151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3846525" y="1373325"/>
              <a:ext cx="37025" cy="38925"/>
            </a:xfrm>
            <a:custGeom>
              <a:avLst/>
              <a:gdLst/>
              <a:ahLst/>
              <a:cxnLst/>
              <a:rect l="l" t="t" r="r" b="b"/>
              <a:pathLst>
                <a:path w="1481" h="1557" extrusionOk="0">
                  <a:moveTo>
                    <a:pt x="827" y="1"/>
                  </a:moveTo>
                  <a:cubicBezTo>
                    <a:pt x="394" y="1"/>
                    <a:pt x="109" y="544"/>
                    <a:pt x="53" y="921"/>
                  </a:cubicBezTo>
                  <a:cubicBezTo>
                    <a:pt x="1" y="1261"/>
                    <a:pt x="164" y="1557"/>
                    <a:pt x="452" y="1557"/>
                  </a:cubicBezTo>
                  <a:cubicBezTo>
                    <a:pt x="516" y="1557"/>
                    <a:pt x="586" y="1542"/>
                    <a:pt x="661" y="1511"/>
                  </a:cubicBezTo>
                  <a:cubicBezTo>
                    <a:pt x="965" y="1382"/>
                    <a:pt x="1204" y="1133"/>
                    <a:pt x="1333" y="820"/>
                  </a:cubicBezTo>
                  <a:cubicBezTo>
                    <a:pt x="1480" y="434"/>
                    <a:pt x="1259" y="1"/>
                    <a:pt x="827" y="1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3571675" y="1778400"/>
              <a:ext cx="333725" cy="510500"/>
            </a:xfrm>
            <a:custGeom>
              <a:avLst/>
              <a:gdLst/>
              <a:ahLst/>
              <a:cxnLst/>
              <a:rect l="l" t="t" r="r" b="b"/>
              <a:pathLst>
                <a:path w="13349" h="20420" extrusionOk="0">
                  <a:moveTo>
                    <a:pt x="13349" y="1"/>
                  </a:moveTo>
                  <a:lnTo>
                    <a:pt x="8663" y="617"/>
                  </a:lnTo>
                  <a:cubicBezTo>
                    <a:pt x="8663" y="617"/>
                    <a:pt x="0" y="5782"/>
                    <a:pt x="46" y="9879"/>
                  </a:cubicBezTo>
                  <a:cubicBezTo>
                    <a:pt x="92" y="14150"/>
                    <a:pt x="2605" y="20383"/>
                    <a:pt x="2605" y="20383"/>
                  </a:cubicBezTo>
                  <a:lnTo>
                    <a:pt x="4889" y="20420"/>
                  </a:lnTo>
                  <a:cubicBezTo>
                    <a:pt x="4889" y="20420"/>
                    <a:pt x="3885" y="11794"/>
                    <a:pt x="3655" y="9584"/>
                  </a:cubicBezTo>
                  <a:cubicBezTo>
                    <a:pt x="4944" y="8866"/>
                    <a:pt x="9271" y="6095"/>
                    <a:pt x="12953" y="3683"/>
                  </a:cubicBezTo>
                  <a:cubicBezTo>
                    <a:pt x="13156" y="2468"/>
                    <a:pt x="13285" y="1234"/>
                    <a:pt x="1334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3830575" y="1821200"/>
              <a:ext cx="27425" cy="89100"/>
            </a:xfrm>
            <a:custGeom>
              <a:avLst/>
              <a:gdLst/>
              <a:ahLst/>
              <a:cxnLst/>
              <a:rect l="l" t="t" r="r" b="b"/>
              <a:pathLst>
                <a:path w="1097" h="3564" extrusionOk="0">
                  <a:moveTo>
                    <a:pt x="839" y="1"/>
                  </a:moveTo>
                  <a:cubicBezTo>
                    <a:pt x="839" y="1"/>
                    <a:pt x="84" y="1916"/>
                    <a:pt x="1" y="3564"/>
                  </a:cubicBezTo>
                  <a:cubicBezTo>
                    <a:pt x="360" y="3352"/>
                    <a:pt x="728" y="3140"/>
                    <a:pt x="1096" y="2919"/>
                  </a:cubicBezTo>
                  <a:lnTo>
                    <a:pt x="83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3830125" y="1821200"/>
              <a:ext cx="33850" cy="91875"/>
            </a:xfrm>
            <a:custGeom>
              <a:avLst/>
              <a:gdLst/>
              <a:ahLst/>
              <a:cxnLst/>
              <a:rect l="l" t="t" r="r" b="b"/>
              <a:pathLst>
                <a:path w="1354" h="3675" extrusionOk="0">
                  <a:moveTo>
                    <a:pt x="857" y="1"/>
                  </a:moveTo>
                  <a:cubicBezTo>
                    <a:pt x="857" y="1"/>
                    <a:pt x="175" y="2063"/>
                    <a:pt x="1" y="3674"/>
                  </a:cubicBezTo>
                  <a:lnTo>
                    <a:pt x="1354" y="2790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45"/>
            <p:cNvSpPr/>
            <p:nvPr/>
          </p:nvSpPr>
          <p:spPr>
            <a:xfrm>
              <a:off x="3839100" y="1770575"/>
              <a:ext cx="325475" cy="519250"/>
            </a:xfrm>
            <a:custGeom>
              <a:avLst/>
              <a:gdLst/>
              <a:ahLst/>
              <a:cxnLst/>
              <a:rect l="l" t="t" r="r" b="b"/>
              <a:pathLst>
                <a:path w="13019" h="20770" extrusionOk="0">
                  <a:moveTo>
                    <a:pt x="5101" y="1"/>
                  </a:moveTo>
                  <a:lnTo>
                    <a:pt x="1" y="663"/>
                  </a:lnTo>
                  <a:cubicBezTo>
                    <a:pt x="1" y="663"/>
                    <a:pt x="553" y="8783"/>
                    <a:pt x="2551" y="12180"/>
                  </a:cubicBezTo>
                  <a:cubicBezTo>
                    <a:pt x="4733" y="15900"/>
                    <a:pt x="10993" y="20770"/>
                    <a:pt x="10993" y="20770"/>
                  </a:cubicBezTo>
                  <a:lnTo>
                    <a:pt x="13018" y="19831"/>
                  </a:lnTo>
                  <a:cubicBezTo>
                    <a:pt x="13018" y="19831"/>
                    <a:pt x="8866" y="14813"/>
                    <a:pt x="6601" y="11278"/>
                  </a:cubicBezTo>
                  <a:cubicBezTo>
                    <a:pt x="4005" y="7246"/>
                    <a:pt x="5681" y="3361"/>
                    <a:pt x="51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45"/>
            <p:cNvSpPr/>
            <p:nvPr/>
          </p:nvSpPr>
          <p:spPr>
            <a:xfrm>
              <a:off x="4096875" y="2251125"/>
              <a:ext cx="74375" cy="49050"/>
            </a:xfrm>
            <a:custGeom>
              <a:avLst/>
              <a:gdLst/>
              <a:ahLst/>
              <a:cxnLst/>
              <a:rect l="l" t="t" r="r" b="b"/>
              <a:pathLst>
                <a:path w="2975" h="1962" extrusionOk="0">
                  <a:moveTo>
                    <a:pt x="2569" y="1"/>
                  </a:moveTo>
                  <a:lnTo>
                    <a:pt x="0" y="1290"/>
                  </a:lnTo>
                  <a:lnTo>
                    <a:pt x="700" y="1962"/>
                  </a:lnTo>
                  <a:lnTo>
                    <a:pt x="2974" y="765"/>
                  </a:lnTo>
                  <a:lnTo>
                    <a:pt x="256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3622075" y="2265875"/>
              <a:ext cx="75975" cy="24425"/>
            </a:xfrm>
            <a:custGeom>
              <a:avLst/>
              <a:gdLst/>
              <a:ahLst/>
              <a:cxnLst/>
              <a:rect l="l" t="t" r="r" b="b"/>
              <a:pathLst>
                <a:path w="3039" h="977" extrusionOk="0">
                  <a:moveTo>
                    <a:pt x="0" y="0"/>
                  </a:moveTo>
                  <a:lnTo>
                    <a:pt x="304" y="930"/>
                  </a:lnTo>
                  <a:lnTo>
                    <a:pt x="3020" y="976"/>
                  </a:lnTo>
                  <a:lnTo>
                    <a:pt x="3038" y="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3808500" y="1364575"/>
              <a:ext cx="6700" cy="9725"/>
            </a:xfrm>
            <a:custGeom>
              <a:avLst/>
              <a:gdLst/>
              <a:ahLst/>
              <a:cxnLst/>
              <a:rect l="l" t="t" r="r" b="b"/>
              <a:pathLst>
                <a:path w="268" h="389" extrusionOk="0">
                  <a:moveTo>
                    <a:pt x="136" y="0"/>
                  </a:moveTo>
                  <a:cubicBezTo>
                    <a:pt x="67" y="0"/>
                    <a:pt x="9" y="80"/>
                    <a:pt x="9" y="185"/>
                  </a:cubicBezTo>
                  <a:cubicBezTo>
                    <a:pt x="0" y="296"/>
                    <a:pt x="46" y="388"/>
                    <a:pt x="120" y="388"/>
                  </a:cubicBezTo>
                  <a:cubicBezTo>
                    <a:pt x="124" y="388"/>
                    <a:pt x="127" y="388"/>
                    <a:pt x="131" y="388"/>
                  </a:cubicBezTo>
                  <a:cubicBezTo>
                    <a:pt x="200" y="388"/>
                    <a:pt x="258" y="308"/>
                    <a:pt x="258" y="204"/>
                  </a:cubicBezTo>
                  <a:cubicBezTo>
                    <a:pt x="267" y="93"/>
                    <a:pt x="221" y="1"/>
                    <a:pt x="147" y="1"/>
                  </a:cubicBezTo>
                  <a:cubicBezTo>
                    <a:pt x="144" y="1"/>
                    <a:pt x="140" y="0"/>
                    <a:pt x="13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3777875" y="1362525"/>
              <a:ext cx="6700" cy="9925"/>
            </a:xfrm>
            <a:custGeom>
              <a:avLst/>
              <a:gdLst/>
              <a:ahLst/>
              <a:cxnLst/>
              <a:rect l="l" t="t" r="r" b="b"/>
              <a:pathLst>
                <a:path w="268" h="397" extrusionOk="0">
                  <a:moveTo>
                    <a:pt x="148" y="0"/>
                  </a:moveTo>
                  <a:cubicBezTo>
                    <a:pt x="74" y="0"/>
                    <a:pt x="19" y="83"/>
                    <a:pt x="10" y="193"/>
                  </a:cubicBezTo>
                  <a:cubicBezTo>
                    <a:pt x="1" y="304"/>
                    <a:pt x="47" y="387"/>
                    <a:pt x="120" y="396"/>
                  </a:cubicBezTo>
                  <a:cubicBezTo>
                    <a:pt x="124" y="396"/>
                    <a:pt x="127" y="397"/>
                    <a:pt x="131" y="397"/>
                  </a:cubicBezTo>
                  <a:cubicBezTo>
                    <a:pt x="200" y="397"/>
                    <a:pt x="259" y="308"/>
                    <a:pt x="259" y="212"/>
                  </a:cubicBezTo>
                  <a:cubicBezTo>
                    <a:pt x="268" y="101"/>
                    <a:pt x="212" y="9"/>
                    <a:pt x="14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3779725" y="1369650"/>
              <a:ext cx="14300" cy="25850"/>
            </a:xfrm>
            <a:custGeom>
              <a:avLst/>
              <a:gdLst/>
              <a:ahLst/>
              <a:cxnLst/>
              <a:rect l="l" t="t" r="r" b="b"/>
              <a:pathLst>
                <a:path w="572" h="1034" extrusionOk="0">
                  <a:moveTo>
                    <a:pt x="571" y="1"/>
                  </a:moveTo>
                  <a:cubicBezTo>
                    <a:pt x="571" y="1"/>
                    <a:pt x="286" y="617"/>
                    <a:pt x="0" y="903"/>
                  </a:cubicBezTo>
                  <a:cubicBezTo>
                    <a:pt x="103" y="1011"/>
                    <a:pt x="260" y="1033"/>
                    <a:pt x="372" y="1033"/>
                  </a:cubicBezTo>
                  <a:cubicBezTo>
                    <a:pt x="451" y="1033"/>
                    <a:pt x="507" y="1022"/>
                    <a:pt x="507" y="1022"/>
                  </a:cubicBezTo>
                  <a:lnTo>
                    <a:pt x="571" y="1"/>
                  </a:lnTo>
                  <a:close/>
                </a:path>
              </a:pathLst>
            </a:custGeom>
            <a:solidFill>
              <a:srgbClr val="A0272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3799275" y="1394025"/>
              <a:ext cx="20400" cy="9250"/>
            </a:xfrm>
            <a:custGeom>
              <a:avLst/>
              <a:gdLst/>
              <a:ahLst/>
              <a:cxnLst/>
              <a:rect l="l" t="t" r="r" b="b"/>
              <a:pathLst>
                <a:path w="816" h="370" extrusionOk="0">
                  <a:moveTo>
                    <a:pt x="769" y="1"/>
                  </a:moveTo>
                  <a:cubicBezTo>
                    <a:pt x="762" y="1"/>
                    <a:pt x="754" y="4"/>
                    <a:pt x="747" y="11"/>
                  </a:cubicBezTo>
                  <a:cubicBezTo>
                    <a:pt x="585" y="206"/>
                    <a:pt x="345" y="307"/>
                    <a:pt x="92" y="307"/>
                  </a:cubicBezTo>
                  <a:cubicBezTo>
                    <a:pt x="71" y="307"/>
                    <a:pt x="50" y="307"/>
                    <a:pt x="29" y="305"/>
                  </a:cubicBezTo>
                  <a:cubicBezTo>
                    <a:pt x="10" y="305"/>
                    <a:pt x="1" y="314"/>
                    <a:pt x="1" y="333"/>
                  </a:cubicBezTo>
                  <a:cubicBezTo>
                    <a:pt x="1" y="351"/>
                    <a:pt x="10" y="370"/>
                    <a:pt x="29" y="370"/>
                  </a:cubicBezTo>
                  <a:lnTo>
                    <a:pt x="167" y="370"/>
                  </a:lnTo>
                  <a:cubicBezTo>
                    <a:pt x="415" y="351"/>
                    <a:pt x="645" y="241"/>
                    <a:pt x="802" y="47"/>
                  </a:cubicBezTo>
                  <a:cubicBezTo>
                    <a:pt x="816" y="27"/>
                    <a:pt x="793" y="1"/>
                    <a:pt x="7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3812200" y="1352350"/>
              <a:ext cx="14725" cy="9725"/>
            </a:xfrm>
            <a:custGeom>
              <a:avLst/>
              <a:gdLst/>
              <a:ahLst/>
              <a:cxnLst/>
              <a:rect l="l" t="t" r="r" b="b"/>
              <a:pathLst>
                <a:path w="589" h="389" extrusionOk="0">
                  <a:moveTo>
                    <a:pt x="55" y="1"/>
                  </a:moveTo>
                  <a:cubicBezTo>
                    <a:pt x="29" y="1"/>
                    <a:pt x="0" y="34"/>
                    <a:pt x="9" y="67"/>
                  </a:cubicBezTo>
                  <a:cubicBezTo>
                    <a:pt x="9" y="94"/>
                    <a:pt x="36" y="122"/>
                    <a:pt x="73" y="122"/>
                  </a:cubicBezTo>
                  <a:cubicBezTo>
                    <a:pt x="230" y="140"/>
                    <a:pt x="377" y="223"/>
                    <a:pt x="460" y="361"/>
                  </a:cubicBezTo>
                  <a:cubicBezTo>
                    <a:pt x="478" y="380"/>
                    <a:pt x="497" y="389"/>
                    <a:pt x="524" y="389"/>
                  </a:cubicBezTo>
                  <a:cubicBezTo>
                    <a:pt x="533" y="389"/>
                    <a:pt x="543" y="389"/>
                    <a:pt x="552" y="380"/>
                  </a:cubicBezTo>
                  <a:cubicBezTo>
                    <a:pt x="579" y="361"/>
                    <a:pt x="589" y="324"/>
                    <a:pt x="570" y="287"/>
                  </a:cubicBezTo>
                  <a:cubicBezTo>
                    <a:pt x="460" y="122"/>
                    <a:pt x="276" y="11"/>
                    <a:pt x="64" y="2"/>
                  </a:cubicBezTo>
                  <a:cubicBezTo>
                    <a:pt x="61" y="1"/>
                    <a:pt x="58" y="1"/>
                    <a:pt x="5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3770525" y="1349825"/>
              <a:ext cx="16275" cy="7425"/>
            </a:xfrm>
            <a:custGeom>
              <a:avLst/>
              <a:gdLst/>
              <a:ahLst/>
              <a:cxnLst/>
              <a:rect l="l" t="t" r="r" b="b"/>
              <a:pathLst>
                <a:path w="651" h="297" extrusionOk="0">
                  <a:moveTo>
                    <a:pt x="468" y="1"/>
                  </a:moveTo>
                  <a:cubicBezTo>
                    <a:pt x="305" y="1"/>
                    <a:pt x="148" y="66"/>
                    <a:pt x="28" y="186"/>
                  </a:cubicBezTo>
                  <a:cubicBezTo>
                    <a:pt x="0" y="214"/>
                    <a:pt x="0" y="250"/>
                    <a:pt x="28" y="278"/>
                  </a:cubicBezTo>
                  <a:cubicBezTo>
                    <a:pt x="37" y="287"/>
                    <a:pt x="46" y="287"/>
                    <a:pt x="55" y="296"/>
                  </a:cubicBezTo>
                  <a:cubicBezTo>
                    <a:pt x="74" y="296"/>
                    <a:pt x="101" y="287"/>
                    <a:pt x="111" y="278"/>
                  </a:cubicBezTo>
                  <a:cubicBezTo>
                    <a:pt x="213" y="175"/>
                    <a:pt x="343" y="127"/>
                    <a:pt x="483" y="127"/>
                  </a:cubicBezTo>
                  <a:cubicBezTo>
                    <a:pt x="506" y="127"/>
                    <a:pt x="529" y="128"/>
                    <a:pt x="553" y="131"/>
                  </a:cubicBezTo>
                  <a:cubicBezTo>
                    <a:pt x="556" y="131"/>
                    <a:pt x="559" y="131"/>
                    <a:pt x="562" y="131"/>
                  </a:cubicBezTo>
                  <a:cubicBezTo>
                    <a:pt x="628" y="131"/>
                    <a:pt x="651" y="37"/>
                    <a:pt x="580" y="11"/>
                  </a:cubicBezTo>
                  <a:cubicBezTo>
                    <a:pt x="543" y="4"/>
                    <a:pt x="505" y="1"/>
                    <a:pt x="4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4133925" y="2330625"/>
              <a:ext cx="17975" cy="8075"/>
            </a:xfrm>
            <a:custGeom>
              <a:avLst/>
              <a:gdLst/>
              <a:ahLst/>
              <a:cxnLst/>
              <a:rect l="l" t="t" r="r" b="b"/>
              <a:pathLst>
                <a:path w="719" h="323" extrusionOk="0">
                  <a:moveTo>
                    <a:pt x="472" y="68"/>
                  </a:moveTo>
                  <a:cubicBezTo>
                    <a:pt x="518" y="68"/>
                    <a:pt x="564" y="69"/>
                    <a:pt x="608" y="71"/>
                  </a:cubicBezTo>
                  <a:cubicBezTo>
                    <a:pt x="445" y="202"/>
                    <a:pt x="296" y="267"/>
                    <a:pt x="200" y="267"/>
                  </a:cubicBezTo>
                  <a:cubicBezTo>
                    <a:pt x="188" y="267"/>
                    <a:pt x="177" y="266"/>
                    <a:pt x="166" y="264"/>
                  </a:cubicBezTo>
                  <a:cubicBezTo>
                    <a:pt x="120" y="255"/>
                    <a:pt x="93" y="218"/>
                    <a:pt x="74" y="181"/>
                  </a:cubicBezTo>
                  <a:cubicBezTo>
                    <a:pt x="65" y="163"/>
                    <a:pt x="65" y="144"/>
                    <a:pt x="74" y="135"/>
                  </a:cubicBezTo>
                  <a:cubicBezTo>
                    <a:pt x="118" y="84"/>
                    <a:pt x="295" y="68"/>
                    <a:pt x="472" y="68"/>
                  </a:cubicBezTo>
                  <a:close/>
                  <a:moveTo>
                    <a:pt x="435" y="1"/>
                  </a:moveTo>
                  <a:cubicBezTo>
                    <a:pt x="271" y="1"/>
                    <a:pt x="81" y="20"/>
                    <a:pt x="28" y="98"/>
                  </a:cubicBezTo>
                  <a:cubicBezTo>
                    <a:pt x="1" y="126"/>
                    <a:pt x="1" y="172"/>
                    <a:pt x="19" y="200"/>
                  </a:cubicBezTo>
                  <a:cubicBezTo>
                    <a:pt x="38" y="264"/>
                    <a:pt x="93" y="301"/>
                    <a:pt x="148" y="319"/>
                  </a:cubicBezTo>
                  <a:cubicBezTo>
                    <a:pt x="169" y="321"/>
                    <a:pt x="189" y="323"/>
                    <a:pt x="210" y="323"/>
                  </a:cubicBezTo>
                  <a:cubicBezTo>
                    <a:pt x="281" y="323"/>
                    <a:pt x="351" y="309"/>
                    <a:pt x="415" y="273"/>
                  </a:cubicBezTo>
                  <a:cubicBezTo>
                    <a:pt x="516" y="218"/>
                    <a:pt x="617" y="144"/>
                    <a:pt x="710" y="71"/>
                  </a:cubicBezTo>
                  <a:cubicBezTo>
                    <a:pt x="719" y="62"/>
                    <a:pt x="719" y="52"/>
                    <a:pt x="719" y="34"/>
                  </a:cubicBezTo>
                  <a:cubicBezTo>
                    <a:pt x="710" y="25"/>
                    <a:pt x="700" y="16"/>
                    <a:pt x="691" y="16"/>
                  </a:cubicBezTo>
                  <a:cubicBezTo>
                    <a:pt x="667" y="12"/>
                    <a:pt x="558" y="1"/>
                    <a:pt x="4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4136450" y="2321475"/>
              <a:ext cx="15450" cy="11150"/>
            </a:xfrm>
            <a:custGeom>
              <a:avLst/>
              <a:gdLst/>
              <a:ahLst/>
              <a:cxnLst/>
              <a:rect l="l" t="t" r="r" b="b"/>
              <a:pathLst>
                <a:path w="618" h="446" extrusionOk="0">
                  <a:moveTo>
                    <a:pt x="160" y="62"/>
                  </a:moveTo>
                  <a:cubicBezTo>
                    <a:pt x="171" y="62"/>
                    <a:pt x="183" y="65"/>
                    <a:pt x="194" y="69"/>
                  </a:cubicBezTo>
                  <a:cubicBezTo>
                    <a:pt x="314" y="96"/>
                    <a:pt x="461" y="280"/>
                    <a:pt x="526" y="372"/>
                  </a:cubicBezTo>
                  <a:cubicBezTo>
                    <a:pt x="351" y="345"/>
                    <a:pt x="102" y="216"/>
                    <a:pt x="75" y="133"/>
                  </a:cubicBezTo>
                  <a:cubicBezTo>
                    <a:pt x="75" y="124"/>
                    <a:pt x="65" y="105"/>
                    <a:pt x="102" y="78"/>
                  </a:cubicBezTo>
                  <a:lnTo>
                    <a:pt x="111" y="78"/>
                  </a:lnTo>
                  <a:cubicBezTo>
                    <a:pt x="128" y="67"/>
                    <a:pt x="144" y="62"/>
                    <a:pt x="160" y="62"/>
                  </a:cubicBezTo>
                  <a:close/>
                  <a:moveTo>
                    <a:pt x="169" y="1"/>
                  </a:moveTo>
                  <a:cubicBezTo>
                    <a:pt x="134" y="1"/>
                    <a:pt x="100" y="11"/>
                    <a:pt x="65" y="32"/>
                  </a:cubicBezTo>
                  <a:cubicBezTo>
                    <a:pt x="19" y="50"/>
                    <a:pt x="1" y="96"/>
                    <a:pt x="10" y="142"/>
                  </a:cubicBezTo>
                  <a:cubicBezTo>
                    <a:pt x="56" y="289"/>
                    <a:pt x="424" y="437"/>
                    <a:pt x="590" y="437"/>
                  </a:cubicBezTo>
                  <a:cubicBezTo>
                    <a:pt x="590" y="437"/>
                    <a:pt x="599" y="446"/>
                    <a:pt x="599" y="446"/>
                  </a:cubicBezTo>
                  <a:cubicBezTo>
                    <a:pt x="609" y="437"/>
                    <a:pt x="609" y="437"/>
                    <a:pt x="609" y="428"/>
                  </a:cubicBezTo>
                  <a:cubicBezTo>
                    <a:pt x="618" y="418"/>
                    <a:pt x="618" y="409"/>
                    <a:pt x="609" y="400"/>
                  </a:cubicBezTo>
                  <a:cubicBezTo>
                    <a:pt x="609" y="382"/>
                    <a:pt x="406" y="50"/>
                    <a:pt x="203" y="4"/>
                  </a:cubicBezTo>
                  <a:cubicBezTo>
                    <a:pt x="192" y="2"/>
                    <a:pt x="180" y="1"/>
                    <a:pt x="16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3629650" y="2326700"/>
              <a:ext cx="21200" cy="8700"/>
            </a:xfrm>
            <a:custGeom>
              <a:avLst/>
              <a:gdLst/>
              <a:ahLst/>
              <a:cxnLst/>
              <a:rect l="l" t="t" r="r" b="b"/>
              <a:pathLst>
                <a:path w="848" h="348" extrusionOk="0">
                  <a:moveTo>
                    <a:pt x="149" y="74"/>
                  </a:moveTo>
                  <a:cubicBezTo>
                    <a:pt x="277" y="74"/>
                    <a:pt x="525" y="176"/>
                    <a:pt x="710" y="265"/>
                  </a:cubicBezTo>
                  <a:cubicBezTo>
                    <a:pt x="602" y="281"/>
                    <a:pt x="504" y="290"/>
                    <a:pt x="419" y="290"/>
                  </a:cubicBezTo>
                  <a:cubicBezTo>
                    <a:pt x="272" y="290"/>
                    <a:pt x="164" y="265"/>
                    <a:pt x="111" y="219"/>
                  </a:cubicBezTo>
                  <a:cubicBezTo>
                    <a:pt x="84" y="191"/>
                    <a:pt x="65" y="154"/>
                    <a:pt x="75" y="117"/>
                  </a:cubicBezTo>
                  <a:cubicBezTo>
                    <a:pt x="75" y="99"/>
                    <a:pt x="84" y="90"/>
                    <a:pt x="93" y="80"/>
                  </a:cubicBezTo>
                  <a:lnTo>
                    <a:pt x="102" y="80"/>
                  </a:lnTo>
                  <a:cubicBezTo>
                    <a:pt x="115" y="76"/>
                    <a:pt x="131" y="74"/>
                    <a:pt x="149" y="74"/>
                  </a:cubicBezTo>
                  <a:close/>
                  <a:moveTo>
                    <a:pt x="144" y="1"/>
                  </a:moveTo>
                  <a:cubicBezTo>
                    <a:pt x="113" y="1"/>
                    <a:pt x="86" y="6"/>
                    <a:pt x="65" y="16"/>
                  </a:cubicBezTo>
                  <a:cubicBezTo>
                    <a:pt x="29" y="34"/>
                    <a:pt x="10" y="62"/>
                    <a:pt x="10" y="99"/>
                  </a:cubicBezTo>
                  <a:cubicBezTo>
                    <a:pt x="1" y="163"/>
                    <a:pt x="19" y="219"/>
                    <a:pt x="65" y="255"/>
                  </a:cubicBezTo>
                  <a:cubicBezTo>
                    <a:pt x="139" y="324"/>
                    <a:pt x="273" y="347"/>
                    <a:pt x="415" y="347"/>
                  </a:cubicBezTo>
                  <a:cubicBezTo>
                    <a:pt x="558" y="347"/>
                    <a:pt x="710" y="324"/>
                    <a:pt x="820" y="301"/>
                  </a:cubicBezTo>
                  <a:lnTo>
                    <a:pt x="820" y="311"/>
                  </a:lnTo>
                  <a:cubicBezTo>
                    <a:pt x="830" y="301"/>
                    <a:pt x="839" y="292"/>
                    <a:pt x="839" y="283"/>
                  </a:cubicBezTo>
                  <a:cubicBezTo>
                    <a:pt x="848" y="265"/>
                    <a:pt x="839" y="255"/>
                    <a:pt x="830" y="246"/>
                  </a:cubicBezTo>
                  <a:cubicBezTo>
                    <a:pt x="773" y="222"/>
                    <a:pt x="358" y="1"/>
                    <a:pt x="14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3637475" y="2319200"/>
              <a:ext cx="13150" cy="15275"/>
            </a:xfrm>
            <a:custGeom>
              <a:avLst/>
              <a:gdLst/>
              <a:ahLst/>
              <a:cxnLst/>
              <a:rect l="l" t="t" r="r" b="b"/>
              <a:pathLst>
                <a:path w="526" h="611" extrusionOk="0">
                  <a:moveTo>
                    <a:pt x="182" y="65"/>
                  </a:moveTo>
                  <a:cubicBezTo>
                    <a:pt x="220" y="65"/>
                    <a:pt x="256" y="82"/>
                    <a:pt x="286" y="104"/>
                  </a:cubicBezTo>
                  <a:cubicBezTo>
                    <a:pt x="406" y="206"/>
                    <a:pt x="443" y="417"/>
                    <a:pt x="461" y="528"/>
                  </a:cubicBezTo>
                  <a:cubicBezTo>
                    <a:pt x="296" y="426"/>
                    <a:pt x="84" y="187"/>
                    <a:pt x="93" y="95"/>
                  </a:cubicBezTo>
                  <a:cubicBezTo>
                    <a:pt x="93" y="86"/>
                    <a:pt x="93" y="77"/>
                    <a:pt x="121" y="67"/>
                  </a:cubicBezTo>
                  <a:lnTo>
                    <a:pt x="157" y="67"/>
                  </a:lnTo>
                  <a:cubicBezTo>
                    <a:pt x="166" y="66"/>
                    <a:pt x="174" y="65"/>
                    <a:pt x="182" y="65"/>
                  </a:cubicBezTo>
                  <a:close/>
                  <a:moveTo>
                    <a:pt x="180" y="1"/>
                  </a:moveTo>
                  <a:cubicBezTo>
                    <a:pt x="170" y="1"/>
                    <a:pt x="159" y="1"/>
                    <a:pt x="148" y="3"/>
                  </a:cubicBezTo>
                  <a:cubicBezTo>
                    <a:pt x="65" y="3"/>
                    <a:pt x="38" y="49"/>
                    <a:pt x="29" y="86"/>
                  </a:cubicBezTo>
                  <a:cubicBezTo>
                    <a:pt x="1" y="242"/>
                    <a:pt x="323" y="537"/>
                    <a:pt x="480" y="611"/>
                  </a:cubicBezTo>
                  <a:lnTo>
                    <a:pt x="517" y="611"/>
                  </a:lnTo>
                  <a:cubicBezTo>
                    <a:pt x="526" y="601"/>
                    <a:pt x="526" y="592"/>
                    <a:pt x="526" y="583"/>
                  </a:cubicBezTo>
                  <a:cubicBezTo>
                    <a:pt x="526" y="565"/>
                    <a:pt x="498" y="196"/>
                    <a:pt x="323" y="58"/>
                  </a:cubicBezTo>
                  <a:cubicBezTo>
                    <a:pt x="285" y="20"/>
                    <a:pt x="234" y="1"/>
                    <a:pt x="18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3907450" y="1489325"/>
              <a:ext cx="185300" cy="158150"/>
            </a:xfrm>
            <a:custGeom>
              <a:avLst/>
              <a:gdLst/>
              <a:ahLst/>
              <a:cxnLst/>
              <a:rect l="l" t="t" r="r" b="b"/>
              <a:pathLst>
                <a:path w="7412" h="6326" extrusionOk="0">
                  <a:moveTo>
                    <a:pt x="654" y="1"/>
                  </a:moveTo>
                  <a:lnTo>
                    <a:pt x="1" y="1934"/>
                  </a:lnTo>
                  <a:lnTo>
                    <a:pt x="2220" y="2735"/>
                  </a:lnTo>
                  <a:cubicBezTo>
                    <a:pt x="2956" y="3011"/>
                    <a:pt x="3692" y="3278"/>
                    <a:pt x="4420" y="3564"/>
                  </a:cubicBezTo>
                  <a:cubicBezTo>
                    <a:pt x="4604" y="3628"/>
                    <a:pt x="4779" y="3702"/>
                    <a:pt x="4963" y="3775"/>
                  </a:cubicBezTo>
                  <a:lnTo>
                    <a:pt x="5221" y="3877"/>
                  </a:lnTo>
                  <a:cubicBezTo>
                    <a:pt x="5294" y="3904"/>
                    <a:pt x="5359" y="3941"/>
                    <a:pt x="5423" y="3969"/>
                  </a:cubicBezTo>
                  <a:cubicBezTo>
                    <a:pt x="5525" y="4015"/>
                    <a:pt x="5617" y="4070"/>
                    <a:pt x="5709" y="4134"/>
                  </a:cubicBezTo>
                  <a:cubicBezTo>
                    <a:pt x="5759" y="4170"/>
                    <a:pt x="5775" y="4184"/>
                    <a:pt x="5789" y="4184"/>
                  </a:cubicBezTo>
                  <a:cubicBezTo>
                    <a:pt x="5793" y="4184"/>
                    <a:pt x="5797" y="4182"/>
                    <a:pt x="5801" y="4180"/>
                  </a:cubicBezTo>
                  <a:cubicBezTo>
                    <a:pt x="5819" y="4180"/>
                    <a:pt x="5838" y="4226"/>
                    <a:pt x="5810" y="4328"/>
                  </a:cubicBezTo>
                  <a:cubicBezTo>
                    <a:pt x="5764" y="4456"/>
                    <a:pt x="5699" y="4576"/>
                    <a:pt x="5617" y="4687"/>
                  </a:cubicBezTo>
                  <a:cubicBezTo>
                    <a:pt x="5414" y="4963"/>
                    <a:pt x="5175" y="5221"/>
                    <a:pt x="4917" y="5451"/>
                  </a:cubicBezTo>
                  <a:lnTo>
                    <a:pt x="5414" y="6325"/>
                  </a:lnTo>
                  <a:cubicBezTo>
                    <a:pt x="5626" y="6242"/>
                    <a:pt x="5828" y="6150"/>
                    <a:pt x="6031" y="6031"/>
                  </a:cubicBezTo>
                  <a:cubicBezTo>
                    <a:pt x="6233" y="5911"/>
                    <a:pt x="6427" y="5782"/>
                    <a:pt x="6602" y="5626"/>
                  </a:cubicBezTo>
                  <a:cubicBezTo>
                    <a:pt x="6804" y="5460"/>
                    <a:pt x="6988" y="5257"/>
                    <a:pt x="7136" y="5027"/>
                  </a:cubicBezTo>
                  <a:cubicBezTo>
                    <a:pt x="7218" y="4889"/>
                    <a:pt x="7283" y="4742"/>
                    <a:pt x="7338" y="4585"/>
                  </a:cubicBezTo>
                  <a:cubicBezTo>
                    <a:pt x="7384" y="4401"/>
                    <a:pt x="7412" y="4217"/>
                    <a:pt x="7403" y="4024"/>
                  </a:cubicBezTo>
                  <a:cubicBezTo>
                    <a:pt x="7393" y="3830"/>
                    <a:pt x="7347" y="3637"/>
                    <a:pt x="7264" y="3453"/>
                  </a:cubicBezTo>
                  <a:cubicBezTo>
                    <a:pt x="7200" y="3287"/>
                    <a:pt x="7108" y="3140"/>
                    <a:pt x="6988" y="3002"/>
                  </a:cubicBezTo>
                  <a:cubicBezTo>
                    <a:pt x="6804" y="2781"/>
                    <a:pt x="6592" y="2588"/>
                    <a:pt x="6344" y="2422"/>
                  </a:cubicBezTo>
                  <a:cubicBezTo>
                    <a:pt x="6243" y="2358"/>
                    <a:pt x="6132" y="2293"/>
                    <a:pt x="6022" y="2229"/>
                  </a:cubicBezTo>
                  <a:lnTo>
                    <a:pt x="5939" y="2192"/>
                  </a:lnTo>
                  <a:lnTo>
                    <a:pt x="5874" y="2155"/>
                  </a:lnTo>
                  <a:lnTo>
                    <a:pt x="5736" y="2081"/>
                  </a:lnTo>
                  <a:cubicBezTo>
                    <a:pt x="5552" y="1989"/>
                    <a:pt x="5368" y="1897"/>
                    <a:pt x="5184" y="1814"/>
                  </a:cubicBezTo>
                  <a:cubicBezTo>
                    <a:pt x="4438" y="1455"/>
                    <a:pt x="3702" y="1133"/>
                    <a:pt x="2947" y="838"/>
                  </a:cubicBezTo>
                  <a:cubicBezTo>
                    <a:pt x="2183" y="535"/>
                    <a:pt x="1437" y="259"/>
                    <a:pt x="654" y="1"/>
                  </a:cubicBez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3868325" y="1477800"/>
              <a:ext cx="148700" cy="106150"/>
            </a:xfrm>
            <a:custGeom>
              <a:avLst/>
              <a:gdLst/>
              <a:ahLst/>
              <a:cxnLst/>
              <a:rect l="l" t="t" r="r" b="b"/>
              <a:pathLst>
                <a:path w="5948" h="4246" extrusionOk="0">
                  <a:moveTo>
                    <a:pt x="1979" y="1"/>
                  </a:moveTo>
                  <a:cubicBezTo>
                    <a:pt x="1745" y="1"/>
                    <a:pt x="1541" y="37"/>
                    <a:pt x="1382" y="121"/>
                  </a:cubicBezTo>
                  <a:cubicBezTo>
                    <a:pt x="1" y="858"/>
                    <a:pt x="19" y="2192"/>
                    <a:pt x="1649" y="2984"/>
                  </a:cubicBezTo>
                  <a:cubicBezTo>
                    <a:pt x="2680" y="3472"/>
                    <a:pt x="3748" y="3896"/>
                    <a:pt x="4843" y="4245"/>
                  </a:cubicBezTo>
                  <a:lnTo>
                    <a:pt x="5948" y="1355"/>
                  </a:lnTo>
                  <a:cubicBezTo>
                    <a:pt x="5948" y="1355"/>
                    <a:pt x="3411" y="1"/>
                    <a:pt x="197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4005050" y="1622825"/>
              <a:ext cx="46050" cy="44675"/>
            </a:xfrm>
            <a:custGeom>
              <a:avLst/>
              <a:gdLst/>
              <a:ahLst/>
              <a:cxnLst/>
              <a:rect l="l" t="t" r="r" b="b"/>
              <a:pathLst>
                <a:path w="1842" h="1787" extrusionOk="0">
                  <a:moveTo>
                    <a:pt x="1243" y="0"/>
                  </a:moveTo>
                  <a:lnTo>
                    <a:pt x="0" y="553"/>
                  </a:lnTo>
                  <a:lnTo>
                    <a:pt x="921" y="1786"/>
                  </a:lnTo>
                  <a:cubicBezTo>
                    <a:pt x="921" y="1786"/>
                    <a:pt x="1786" y="1243"/>
                    <a:pt x="1841" y="718"/>
                  </a:cubicBezTo>
                  <a:lnTo>
                    <a:pt x="1243" y="0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3982250" y="1636625"/>
              <a:ext cx="45600" cy="44675"/>
            </a:xfrm>
            <a:custGeom>
              <a:avLst/>
              <a:gdLst/>
              <a:ahLst/>
              <a:cxnLst/>
              <a:rect l="l" t="t" r="r" b="b"/>
              <a:pathLst>
                <a:path w="1824" h="1787" extrusionOk="0">
                  <a:moveTo>
                    <a:pt x="912" y="1"/>
                  </a:moveTo>
                  <a:lnTo>
                    <a:pt x="1" y="1023"/>
                  </a:lnTo>
                  <a:lnTo>
                    <a:pt x="1345" y="1787"/>
                  </a:lnTo>
                  <a:lnTo>
                    <a:pt x="1824" y="1234"/>
                  </a:lnTo>
                  <a:lnTo>
                    <a:pt x="912" y="1"/>
                  </a:lnTo>
                  <a:close/>
                </a:path>
              </a:pathLst>
            </a:custGeom>
            <a:solidFill>
              <a:srgbClr val="B55B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45"/>
            <p:cNvSpPr/>
            <p:nvPr/>
          </p:nvSpPr>
          <p:spPr>
            <a:xfrm>
              <a:off x="3754625" y="1348250"/>
              <a:ext cx="97150" cy="43300"/>
            </a:xfrm>
            <a:custGeom>
              <a:avLst/>
              <a:gdLst/>
              <a:ahLst/>
              <a:cxnLst/>
              <a:rect l="l" t="t" r="r" b="b"/>
              <a:pathLst>
                <a:path w="3886" h="1732" extrusionOk="0">
                  <a:moveTo>
                    <a:pt x="443" y="0"/>
                  </a:moveTo>
                  <a:cubicBezTo>
                    <a:pt x="194" y="0"/>
                    <a:pt x="1" y="212"/>
                    <a:pt x="29" y="461"/>
                  </a:cubicBezTo>
                  <a:lnTo>
                    <a:pt x="111" y="1271"/>
                  </a:lnTo>
                  <a:cubicBezTo>
                    <a:pt x="139" y="1529"/>
                    <a:pt x="360" y="1722"/>
                    <a:pt x="618" y="1731"/>
                  </a:cubicBezTo>
                  <a:lnTo>
                    <a:pt x="3435" y="1731"/>
                  </a:lnTo>
                  <a:cubicBezTo>
                    <a:pt x="3683" y="1731"/>
                    <a:pt x="3886" y="1519"/>
                    <a:pt x="3858" y="1271"/>
                  </a:cubicBezTo>
                  <a:lnTo>
                    <a:pt x="3775" y="461"/>
                  </a:lnTo>
                  <a:cubicBezTo>
                    <a:pt x="3748" y="203"/>
                    <a:pt x="3527" y="10"/>
                    <a:pt x="326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45"/>
            <p:cNvSpPr/>
            <p:nvPr/>
          </p:nvSpPr>
          <p:spPr>
            <a:xfrm>
              <a:off x="3754625" y="1348250"/>
              <a:ext cx="97150" cy="43300"/>
            </a:xfrm>
            <a:custGeom>
              <a:avLst/>
              <a:gdLst/>
              <a:ahLst/>
              <a:cxnLst/>
              <a:rect l="l" t="t" r="r" b="b"/>
              <a:pathLst>
                <a:path w="3886" h="1732" extrusionOk="0">
                  <a:moveTo>
                    <a:pt x="443" y="0"/>
                  </a:moveTo>
                  <a:cubicBezTo>
                    <a:pt x="194" y="0"/>
                    <a:pt x="1" y="212"/>
                    <a:pt x="29" y="461"/>
                  </a:cubicBezTo>
                  <a:lnTo>
                    <a:pt x="111" y="1271"/>
                  </a:lnTo>
                  <a:cubicBezTo>
                    <a:pt x="139" y="1529"/>
                    <a:pt x="360" y="1722"/>
                    <a:pt x="618" y="1731"/>
                  </a:cubicBezTo>
                  <a:lnTo>
                    <a:pt x="3435" y="1731"/>
                  </a:lnTo>
                  <a:cubicBezTo>
                    <a:pt x="3683" y="1731"/>
                    <a:pt x="3886" y="1519"/>
                    <a:pt x="3858" y="1271"/>
                  </a:cubicBezTo>
                  <a:lnTo>
                    <a:pt x="3775" y="461"/>
                  </a:lnTo>
                  <a:cubicBezTo>
                    <a:pt x="3748" y="203"/>
                    <a:pt x="3527" y="10"/>
                    <a:pt x="3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3744750" y="1348250"/>
              <a:ext cx="96900" cy="43300"/>
            </a:xfrm>
            <a:custGeom>
              <a:avLst/>
              <a:gdLst/>
              <a:ahLst/>
              <a:cxnLst/>
              <a:rect l="l" t="t" r="r" b="b"/>
              <a:pathLst>
                <a:path w="3876" h="1732" extrusionOk="0">
                  <a:moveTo>
                    <a:pt x="442" y="0"/>
                  </a:moveTo>
                  <a:cubicBezTo>
                    <a:pt x="193" y="0"/>
                    <a:pt x="0" y="212"/>
                    <a:pt x="28" y="461"/>
                  </a:cubicBezTo>
                  <a:lnTo>
                    <a:pt x="101" y="1271"/>
                  </a:lnTo>
                  <a:cubicBezTo>
                    <a:pt x="138" y="1529"/>
                    <a:pt x="350" y="1722"/>
                    <a:pt x="617" y="1731"/>
                  </a:cubicBezTo>
                  <a:lnTo>
                    <a:pt x="3434" y="1731"/>
                  </a:lnTo>
                  <a:cubicBezTo>
                    <a:pt x="3683" y="1731"/>
                    <a:pt x="3876" y="1519"/>
                    <a:pt x="3857" y="1271"/>
                  </a:cubicBezTo>
                  <a:lnTo>
                    <a:pt x="3775" y="461"/>
                  </a:lnTo>
                  <a:cubicBezTo>
                    <a:pt x="3738" y="203"/>
                    <a:pt x="3526" y="10"/>
                    <a:pt x="326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45"/>
            <p:cNvSpPr/>
            <p:nvPr/>
          </p:nvSpPr>
          <p:spPr>
            <a:xfrm>
              <a:off x="3761550" y="1348025"/>
              <a:ext cx="7375" cy="43525"/>
            </a:xfrm>
            <a:custGeom>
              <a:avLst/>
              <a:gdLst/>
              <a:ahLst/>
              <a:cxnLst/>
              <a:rect l="l" t="t" r="r" b="b"/>
              <a:pathLst>
                <a:path w="295" h="1741" extrusionOk="0">
                  <a:moveTo>
                    <a:pt x="0" y="0"/>
                  </a:moveTo>
                  <a:lnTo>
                    <a:pt x="166" y="1740"/>
                  </a:lnTo>
                  <a:lnTo>
                    <a:pt x="295" y="174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45"/>
            <p:cNvSpPr/>
            <p:nvPr/>
          </p:nvSpPr>
          <p:spPr>
            <a:xfrm>
              <a:off x="3817475" y="1348025"/>
              <a:ext cx="7375" cy="43525"/>
            </a:xfrm>
            <a:custGeom>
              <a:avLst/>
              <a:gdLst/>
              <a:ahLst/>
              <a:cxnLst/>
              <a:rect l="l" t="t" r="r" b="b"/>
              <a:pathLst>
                <a:path w="295" h="1741" extrusionOk="0">
                  <a:moveTo>
                    <a:pt x="0" y="0"/>
                  </a:moveTo>
                  <a:lnTo>
                    <a:pt x="166" y="1740"/>
                  </a:lnTo>
                  <a:lnTo>
                    <a:pt x="295" y="1740"/>
                  </a:lnTo>
                  <a:lnTo>
                    <a:pt x="12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3810325" y="1351250"/>
              <a:ext cx="11075" cy="2075"/>
            </a:xfrm>
            <a:custGeom>
              <a:avLst/>
              <a:gdLst/>
              <a:ahLst/>
              <a:cxnLst/>
              <a:rect l="l" t="t" r="r" b="b"/>
              <a:pathLst>
                <a:path w="443" h="83" extrusionOk="0">
                  <a:moveTo>
                    <a:pt x="47" y="0"/>
                  </a:moveTo>
                  <a:cubicBezTo>
                    <a:pt x="19" y="0"/>
                    <a:pt x="1" y="18"/>
                    <a:pt x="1" y="46"/>
                  </a:cubicBezTo>
                  <a:cubicBezTo>
                    <a:pt x="1" y="65"/>
                    <a:pt x="19" y="83"/>
                    <a:pt x="47" y="83"/>
                  </a:cubicBezTo>
                  <a:lnTo>
                    <a:pt x="397" y="83"/>
                  </a:lnTo>
                  <a:cubicBezTo>
                    <a:pt x="424" y="83"/>
                    <a:pt x="443" y="65"/>
                    <a:pt x="443" y="46"/>
                  </a:cubicBezTo>
                  <a:cubicBezTo>
                    <a:pt x="443" y="18"/>
                    <a:pt x="424" y="0"/>
                    <a:pt x="3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3748200" y="1351000"/>
              <a:ext cx="52950" cy="14775"/>
            </a:xfrm>
            <a:custGeom>
              <a:avLst/>
              <a:gdLst/>
              <a:ahLst/>
              <a:cxnLst/>
              <a:rect l="l" t="t" r="r" b="b"/>
              <a:pathLst>
                <a:path w="2118" h="591" extrusionOk="0">
                  <a:moveTo>
                    <a:pt x="322" y="1"/>
                  </a:moveTo>
                  <a:cubicBezTo>
                    <a:pt x="230" y="1"/>
                    <a:pt x="147" y="38"/>
                    <a:pt x="92" y="102"/>
                  </a:cubicBezTo>
                  <a:cubicBezTo>
                    <a:pt x="28" y="176"/>
                    <a:pt x="0" y="259"/>
                    <a:pt x="9" y="351"/>
                  </a:cubicBezTo>
                  <a:lnTo>
                    <a:pt x="37" y="553"/>
                  </a:lnTo>
                  <a:cubicBezTo>
                    <a:pt x="37" y="572"/>
                    <a:pt x="55" y="590"/>
                    <a:pt x="74" y="590"/>
                  </a:cubicBezTo>
                  <a:cubicBezTo>
                    <a:pt x="101" y="590"/>
                    <a:pt x="120" y="572"/>
                    <a:pt x="111" y="544"/>
                  </a:cubicBezTo>
                  <a:lnTo>
                    <a:pt x="92" y="341"/>
                  </a:lnTo>
                  <a:cubicBezTo>
                    <a:pt x="83" y="277"/>
                    <a:pt x="111" y="213"/>
                    <a:pt x="147" y="167"/>
                  </a:cubicBezTo>
                  <a:cubicBezTo>
                    <a:pt x="193" y="111"/>
                    <a:pt x="258" y="93"/>
                    <a:pt x="322" y="93"/>
                  </a:cubicBezTo>
                  <a:lnTo>
                    <a:pt x="2081" y="93"/>
                  </a:lnTo>
                  <a:cubicBezTo>
                    <a:pt x="2099" y="93"/>
                    <a:pt x="2118" y="75"/>
                    <a:pt x="2118" y="47"/>
                  </a:cubicBezTo>
                  <a:cubicBezTo>
                    <a:pt x="2118" y="28"/>
                    <a:pt x="2099" y="10"/>
                    <a:pt x="208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3769850" y="1358125"/>
              <a:ext cx="44850" cy="6750"/>
            </a:xfrm>
            <a:custGeom>
              <a:avLst/>
              <a:gdLst/>
              <a:ahLst/>
              <a:cxnLst/>
              <a:rect l="l" t="t" r="r" b="b"/>
              <a:pathLst>
                <a:path w="1794" h="270" extrusionOk="0">
                  <a:moveTo>
                    <a:pt x="122" y="0"/>
                  </a:moveTo>
                  <a:cubicBezTo>
                    <a:pt x="48" y="0"/>
                    <a:pt x="0" y="61"/>
                    <a:pt x="9" y="130"/>
                  </a:cubicBezTo>
                  <a:cubicBezTo>
                    <a:pt x="18" y="213"/>
                    <a:pt x="82" y="268"/>
                    <a:pt x="165" y="268"/>
                  </a:cubicBezTo>
                  <a:lnTo>
                    <a:pt x="1657" y="268"/>
                  </a:lnTo>
                  <a:cubicBezTo>
                    <a:pt x="1661" y="269"/>
                    <a:pt x="1665" y="269"/>
                    <a:pt x="1669" y="269"/>
                  </a:cubicBezTo>
                  <a:cubicBezTo>
                    <a:pt x="1737" y="269"/>
                    <a:pt x="1794" y="200"/>
                    <a:pt x="1776" y="130"/>
                  </a:cubicBezTo>
                  <a:cubicBezTo>
                    <a:pt x="1767" y="56"/>
                    <a:pt x="1703" y="1"/>
                    <a:pt x="1629" y="1"/>
                  </a:cubicBezTo>
                  <a:lnTo>
                    <a:pt x="138" y="1"/>
                  </a:lnTo>
                  <a:cubicBezTo>
                    <a:pt x="132" y="1"/>
                    <a:pt x="127" y="0"/>
                    <a:pt x="122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3785250" y="1359300"/>
              <a:ext cx="14050" cy="4150"/>
            </a:xfrm>
            <a:custGeom>
              <a:avLst/>
              <a:gdLst/>
              <a:ahLst/>
              <a:cxnLst/>
              <a:rect l="l" t="t" r="r" b="b"/>
              <a:pathLst>
                <a:path w="562" h="166" extrusionOk="0">
                  <a:moveTo>
                    <a:pt x="277" y="0"/>
                  </a:moveTo>
                  <a:cubicBezTo>
                    <a:pt x="120" y="0"/>
                    <a:pt x="0" y="37"/>
                    <a:pt x="10" y="83"/>
                  </a:cubicBezTo>
                  <a:cubicBezTo>
                    <a:pt x="10" y="129"/>
                    <a:pt x="138" y="166"/>
                    <a:pt x="295" y="166"/>
                  </a:cubicBezTo>
                  <a:cubicBezTo>
                    <a:pt x="451" y="166"/>
                    <a:pt x="562" y="129"/>
                    <a:pt x="562" y="83"/>
                  </a:cubicBezTo>
                  <a:cubicBezTo>
                    <a:pt x="562" y="37"/>
                    <a:pt x="433" y="0"/>
                    <a:pt x="27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3761075" y="1731175"/>
              <a:ext cx="220750" cy="84575"/>
            </a:xfrm>
            <a:custGeom>
              <a:avLst/>
              <a:gdLst/>
              <a:ahLst/>
              <a:cxnLst/>
              <a:rect l="l" t="t" r="r" b="b"/>
              <a:pathLst>
                <a:path w="8830" h="3383" extrusionOk="0">
                  <a:moveTo>
                    <a:pt x="8293" y="1"/>
                  </a:moveTo>
                  <a:cubicBezTo>
                    <a:pt x="8282" y="1"/>
                    <a:pt x="8270" y="1"/>
                    <a:pt x="8259" y="2"/>
                  </a:cubicBezTo>
                  <a:lnTo>
                    <a:pt x="323" y="711"/>
                  </a:lnTo>
                  <a:cubicBezTo>
                    <a:pt x="130" y="730"/>
                    <a:pt x="1" y="895"/>
                    <a:pt x="10" y="1079"/>
                  </a:cubicBezTo>
                  <a:lnTo>
                    <a:pt x="194" y="3077"/>
                  </a:lnTo>
                  <a:cubicBezTo>
                    <a:pt x="211" y="3250"/>
                    <a:pt x="359" y="3383"/>
                    <a:pt x="529" y="3383"/>
                  </a:cubicBezTo>
                  <a:cubicBezTo>
                    <a:pt x="540" y="3383"/>
                    <a:pt x="551" y="3382"/>
                    <a:pt x="562" y="3381"/>
                  </a:cubicBezTo>
                  <a:lnTo>
                    <a:pt x="8498" y="2672"/>
                  </a:lnTo>
                  <a:cubicBezTo>
                    <a:pt x="8691" y="2654"/>
                    <a:pt x="8829" y="2488"/>
                    <a:pt x="8811" y="2304"/>
                  </a:cubicBezTo>
                  <a:lnTo>
                    <a:pt x="8627" y="306"/>
                  </a:lnTo>
                  <a:cubicBezTo>
                    <a:pt x="8610" y="133"/>
                    <a:pt x="8470" y="1"/>
                    <a:pt x="8293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3956950" y="1749400"/>
              <a:ext cx="38675" cy="33275"/>
            </a:xfrm>
            <a:custGeom>
              <a:avLst/>
              <a:gdLst/>
              <a:ahLst/>
              <a:cxnLst/>
              <a:rect l="l" t="t" r="r" b="b"/>
              <a:pathLst>
                <a:path w="1547" h="1331" extrusionOk="0">
                  <a:moveTo>
                    <a:pt x="884" y="1"/>
                  </a:moveTo>
                  <a:cubicBezTo>
                    <a:pt x="295" y="1"/>
                    <a:pt x="0" y="719"/>
                    <a:pt x="414" y="1133"/>
                  </a:cubicBezTo>
                  <a:cubicBezTo>
                    <a:pt x="551" y="1270"/>
                    <a:pt x="718" y="1331"/>
                    <a:pt x="880" y="1331"/>
                  </a:cubicBezTo>
                  <a:cubicBezTo>
                    <a:pt x="1222" y="1331"/>
                    <a:pt x="1547" y="1062"/>
                    <a:pt x="1547" y="663"/>
                  </a:cubicBezTo>
                  <a:cubicBezTo>
                    <a:pt x="1547" y="304"/>
                    <a:pt x="1252" y="1"/>
                    <a:pt x="88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3744500" y="1766425"/>
              <a:ext cx="38700" cy="33100"/>
            </a:xfrm>
            <a:custGeom>
              <a:avLst/>
              <a:gdLst/>
              <a:ahLst/>
              <a:cxnLst/>
              <a:rect l="l" t="t" r="r" b="b"/>
              <a:pathLst>
                <a:path w="1548" h="1324" extrusionOk="0">
                  <a:moveTo>
                    <a:pt x="885" y="1"/>
                  </a:moveTo>
                  <a:cubicBezTo>
                    <a:pt x="295" y="1"/>
                    <a:pt x="1" y="710"/>
                    <a:pt x="415" y="1124"/>
                  </a:cubicBezTo>
                  <a:cubicBezTo>
                    <a:pt x="550" y="1262"/>
                    <a:pt x="718" y="1324"/>
                    <a:pt x="882" y="1324"/>
                  </a:cubicBezTo>
                  <a:cubicBezTo>
                    <a:pt x="1222" y="1324"/>
                    <a:pt x="1547" y="1061"/>
                    <a:pt x="1547" y="664"/>
                  </a:cubicBezTo>
                  <a:cubicBezTo>
                    <a:pt x="1547" y="295"/>
                    <a:pt x="1253" y="1"/>
                    <a:pt x="88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3774650" y="1747700"/>
              <a:ext cx="106825" cy="39100"/>
            </a:xfrm>
            <a:custGeom>
              <a:avLst/>
              <a:gdLst/>
              <a:ahLst/>
              <a:cxnLst/>
              <a:rect l="l" t="t" r="r" b="b"/>
              <a:pathLst>
                <a:path w="4273" h="1564" extrusionOk="0">
                  <a:moveTo>
                    <a:pt x="3593" y="1"/>
                  </a:moveTo>
                  <a:cubicBezTo>
                    <a:pt x="3571" y="1"/>
                    <a:pt x="3549" y="2"/>
                    <a:pt x="3527" y="4"/>
                  </a:cubicBezTo>
                  <a:lnTo>
                    <a:pt x="627" y="262"/>
                  </a:lnTo>
                  <a:cubicBezTo>
                    <a:pt x="268" y="290"/>
                    <a:pt x="1" y="612"/>
                    <a:pt x="38" y="971"/>
                  </a:cubicBezTo>
                  <a:cubicBezTo>
                    <a:pt x="72" y="1308"/>
                    <a:pt x="350" y="1563"/>
                    <a:pt x="680" y="1563"/>
                  </a:cubicBezTo>
                  <a:cubicBezTo>
                    <a:pt x="702" y="1563"/>
                    <a:pt x="724" y="1562"/>
                    <a:pt x="747" y="1560"/>
                  </a:cubicBezTo>
                  <a:lnTo>
                    <a:pt x="3647" y="1302"/>
                  </a:lnTo>
                  <a:cubicBezTo>
                    <a:pt x="4006" y="1265"/>
                    <a:pt x="4273" y="952"/>
                    <a:pt x="4236" y="593"/>
                  </a:cubicBezTo>
                  <a:cubicBezTo>
                    <a:pt x="4201" y="257"/>
                    <a:pt x="3924" y="1"/>
                    <a:pt x="359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3934850" y="1782075"/>
              <a:ext cx="33850" cy="12475"/>
            </a:xfrm>
            <a:custGeom>
              <a:avLst/>
              <a:gdLst/>
              <a:ahLst/>
              <a:cxnLst/>
              <a:rect l="l" t="t" r="r" b="b"/>
              <a:pathLst>
                <a:path w="1354" h="499" extrusionOk="0">
                  <a:moveTo>
                    <a:pt x="1132" y="0"/>
                  </a:moveTo>
                  <a:cubicBezTo>
                    <a:pt x="1126" y="0"/>
                    <a:pt x="1120" y="0"/>
                    <a:pt x="1114" y="1"/>
                  </a:cubicBezTo>
                  <a:lnTo>
                    <a:pt x="194" y="84"/>
                  </a:lnTo>
                  <a:cubicBezTo>
                    <a:pt x="83" y="93"/>
                    <a:pt x="0" y="194"/>
                    <a:pt x="10" y="314"/>
                  </a:cubicBezTo>
                  <a:cubicBezTo>
                    <a:pt x="18" y="419"/>
                    <a:pt x="110" y="499"/>
                    <a:pt x="222" y="499"/>
                  </a:cubicBezTo>
                  <a:cubicBezTo>
                    <a:pt x="228" y="499"/>
                    <a:pt x="234" y="499"/>
                    <a:pt x="240" y="498"/>
                  </a:cubicBezTo>
                  <a:lnTo>
                    <a:pt x="1160" y="415"/>
                  </a:lnTo>
                  <a:cubicBezTo>
                    <a:pt x="1271" y="406"/>
                    <a:pt x="1354" y="305"/>
                    <a:pt x="1344" y="194"/>
                  </a:cubicBezTo>
                  <a:cubicBezTo>
                    <a:pt x="1336" y="81"/>
                    <a:pt x="1244" y="0"/>
                    <a:pt x="11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3898700" y="1785475"/>
              <a:ext cx="33875" cy="12350"/>
            </a:xfrm>
            <a:custGeom>
              <a:avLst/>
              <a:gdLst/>
              <a:ahLst/>
              <a:cxnLst/>
              <a:rect l="l" t="t" r="r" b="b"/>
              <a:pathLst>
                <a:path w="1355" h="494" extrusionOk="0">
                  <a:moveTo>
                    <a:pt x="1148" y="0"/>
                  </a:moveTo>
                  <a:cubicBezTo>
                    <a:pt x="1137" y="0"/>
                    <a:pt x="1126" y="1"/>
                    <a:pt x="1115" y="3"/>
                  </a:cubicBezTo>
                  <a:lnTo>
                    <a:pt x="194" y="86"/>
                  </a:lnTo>
                  <a:cubicBezTo>
                    <a:pt x="84" y="95"/>
                    <a:pt x="1" y="187"/>
                    <a:pt x="10" y="307"/>
                  </a:cubicBezTo>
                  <a:cubicBezTo>
                    <a:pt x="19" y="408"/>
                    <a:pt x="104" y="493"/>
                    <a:pt x="210" y="493"/>
                  </a:cubicBezTo>
                  <a:cubicBezTo>
                    <a:pt x="220" y="493"/>
                    <a:pt x="230" y="493"/>
                    <a:pt x="240" y="491"/>
                  </a:cubicBezTo>
                  <a:lnTo>
                    <a:pt x="1161" y="408"/>
                  </a:lnTo>
                  <a:cubicBezTo>
                    <a:pt x="1271" y="399"/>
                    <a:pt x="1354" y="298"/>
                    <a:pt x="1345" y="187"/>
                  </a:cubicBezTo>
                  <a:cubicBezTo>
                    <a:pt x="1337" y="79"/>
                    <a:pt x="1253" y="0"/>
                    <a:pt x="11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3784100" y="1548775"/>
              <a:ext cx="64525" cy="83725"/>
            </a:xfrm>
            <a:custGeom>
              <a:avLst/>
              <a:gdLst/>
              <a:ahLst/>
              <a:cxnLst/>
              <a:rect l="l" t="t" r="r" b="b"/>
              <a:pathLst>
                <a:path w="2581" h="3349" extrusionOk="0">
                  <a:moveTo>
                    <a:pt x="2362" y="1"/>
                  </a:moveTo>
                  <a:cubicBezTo>
                    <a:pt x="2317" y="1"/>
                    <a:pt x="2272" y="21"/>
                    <a:pt x="2237" y="72"/>
                  </a:cubicBezTo>
                  <a:lnTo>
                    <a:pt x="74" y="3100"/>
                  </a:lnTo>
                  <a:cubicBezTo>
                    <a:pt x="0" y="3211"/>
                    <a:pt x="74" y="3349"/>
                    <a:pt x="203" y="3349"/>
                  </a:cubicBezTo>
                  <a:cubicBezTo>
                    <a:pt x="258" y="3349"/>
                    <a:pt x="304" y="3331"/>
                    <a:pt x="332" y="3284"/>
                  </a:cubicBezTo>
                  <a:lnTo>
                    <a:pt x="2495" y="246"/>
                  </a:lnTo>
                  <a:cubicBezTo>
                    <a:pt x="2581" y="128"/>
                    <a:pt x="2474" y="1"/>
                    <a:pt x="23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3783050" y="1557925"/>
              <a:ext cx="65275" cy="65850"/>
            </a:xfrm>
            <a:custGeom>
              <a:avLst/>
              <a:gdLst/>
              <a:ahLst/>
              <a:cxnLst/>
              <a:rect l="l" t="t" r="r" b="b"/>
              <a:pathLst>
                <a:path w="2611" h="2634" extrusionOk="0">
                  <a:moveTo>
                    <a:pt x="227" y="0"/>
                  </a:moveTo>
                  <a:cubicBezTo>
                    <a:pt x="106" y="0"/>
                    <a:pt x="1" y="147"/>
                    <a:pt x="107" y="267"/>
                  </a:cubicBezTo>
                  <a:lnTo>
                    <a:pt x="2325" y="2587"/>
                  </a:lnTo>
                  <a:cubicBezTo>
                    <a:pt x="2353" y="2615"/>
                    <a:pt x="2390" y="2633"/>
                    <a:pt x="2436" y="2633"/>
                  </a:cubicBezTo>
                  <a:cubicBezTo>
                    <a:pt x="2482" y="2633"/>
                    <a:pt x="2519" y="2615"/>
                    <a:pt x="2556" y="2587"/>
                  </a:cubicBezTo>
                  <a:cubicBezTo>
                    <a:pt x="2611" y="2523"/>
                    <a:pt x="2611" y="2431"/>
                    <a:pt x="2556" y="2366"/>
                  </a:cubicBezTo>
                  <a:lnTo>
                    <a:pt x="337" y="46"/>
                  </a:lnTo>
                  <a:cubicBezTo>
                    <a:pt x="302" y="14"/>
                    <a:pt x="264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04" name="Google Shape;3504;p45"/>
          <p:cNvSpPr/>
          <p:nvPr/>
        </p:nvSpPr>
        <p:spPr>
          <a:xfrm>
            <a:off x="7995550" y="3213400"/>
            <a:ext cx="33175" cy="32700"/>
          </a:xfrm>
          <a:custGeom>
            <a:avLst/>
            <a:gdLst/>
            <a:ahLst/>
            <a:cxnLst/>
            <a:rect l="l" t="t" r="r" b="b"/>
            <a:pathLst>
              <a:path w="1327" h="1308" extrusionOk="0">
                <a:moveTo>
                  <a:pt x="1326" y="0"/>
                </a:moveTo>
                <a:lnTo>
                  <a:pt x="1326" y="0"/>
                </a:lnTo>
                <a:cubicBezTo>
                  <a:pt x="1253" y="56"/>
                  <a:pt x="1179" y="111"/>
                  <a:pt x="1115" y="175"/>
                </a:cubicBezTo>
                <a:cubicBezTo>
                  <a:pt x="995" y="286"/>
                  <a:pt x="829" y="452"/>
                  <a:pt x="645" y="636"/>
                </a:cubicBezTo>
                <a:cubicBezTo>
                  <a:pt x="461" y="811"/>
                  <a:pt x="295" y="976"/>
                  <a:pt x="185" y="1105"/>
                </a:cubicBezTo>
                <a:cubicBezTo>
                  <a:pt x="111" y="1160"/>
                  <a:pt x="56" y="1234"/>
                  <a:pt x="1" y="1308"/>
                </a:cubicBezTo>
                <a:cubicBezTo>
                  <a:pt x="84" y="1262"/>
                  <a:pt x="148" y="1206"/>
                  <a:pt x="212" y="1142"/>
                </a:cubicBezTo>
                <a:cubicBezTo>
                  <a:pt x="341" y="1022"/>
                  <a:pt x="507" y="857"/>
                  <a:pt x="691" y="682"/>
                </a:cubicBezTo>
                <a:cubicBezTo>
                  <a:pt x="866" y="498"/>
                  <a:pt x="1032" y="332"/>
                  <a:pt x="1151" y="212"/>
                </a:cubicBezTo>
                <a:cubicBezTo>
                  <a:pt x="1216" y="148"/>
                  <a:pt x="1280" y="83"/>
                  <a:pt x="1326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05" name="Google Shape;3505;p45"/>
          <p:cNvSpPr/>
          <p:nvPr/>
        </p:nvSpPr>
        <p:spPr>
          <a:xfrm>
            <a:off x="7781275" y="3213400"/>
            <a:ext cx="32700" cy="33175"/>
          </a:xfrm>
          <a:custGeom>
            <a:avLst/>
            <a:gdLst/>
            <a:ahLst/>
            <a:cxnLst/>
            <a:rect l="l" t="t" r="r" b="b"/>
            <a:pathLst>
              <a:path w="1308" h="1327" extrusionOk="0">
                <a:moveTo>
                  <a:pt x="1" y="0"/>
                </a:moveTo>
                <a:lnTo>
                  <a:pt x="1" y="0"/>
                </a:lnTo>
                <a:cubicBezTo>
                  <a:pt x="56" y="83"/>
                  <a:pt x="111" y="148"/>
                  <a:pt x="176" y="212"/>
                </a:cubicBezTo>
                <a:cubicBezTo>
                  <a:pt x="286" y="341"/>
                  <a:pt x="452" y="507"/>
                  <a:pt x="636" y="691"/>
                </a:cubicBezTo>
                <a:cubicBezTo>
                  <a:pt x="811" y="866"/>
                  <a:pt x="977" y="1032"/>
                  <a:pt x="1096" y="1151"/>
                </a:cubicBezTo>
                <a:cubicBezTo>
                  <a:pt x="1161" y="1216"/>
                  <a:pt x="1234" y="1271"/>
                  <a:pt x="1308" y="1326"/>
                </a:cubicBezTo>
                <a:cubicBezTo>
                  <a:pt x="1262" y="1253"/>
                  <a:pt x="1207" y="1179"/>
                  <a:pt x="1142" y="1124"/>
                </a:cubicBezTo>
                <a:cubicBezTo>
                  <a:pt x="1023" y="995"/>
                  <a:pt x="857" y="820"/>
                  <a:pt x="682" y="645"/>
                </a:cubicBezTo>
                <a:cubicBezTo>
                  <a:pt x="498" y="461"/>
                  <a:pt x="332" y="295"/>
                  <a:pt x="212" y="185"/>
                </a:cubicBezTo>
                <a:cubicBezTo>
                  <a:pt x="148" y="111"/>
                  <a:pt x="74" y="56"/>
                  <a:pt x="1" y="0"/>
                </a:cubicBezTo>
                <a:close/>
              </a:path>
            </a:pathLst>
          </a:custGeom>
          <a:solidFill>
            <a:srgbClr val="E0E0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06" name="Google Shape;3506;p45"/>
          <p:cNvGrpSpPr/>
          <p:nvPr/>
        </p:nvGrpSpPr>
        <p:grpSpPr>
          <a:xfrm>
            <a:off x="5718150" y="2751075"/>
            <a:ext cx="2063125" cy="1852425"/>
            <a:chOff x="5301725" y="3027225"/>
            <a:chExt cx="2063125" cy="1852425"/>
          </a:xfrm>
        </p:grpSpPr>
        <p:sp>
          <p:nvSpPr>
            <p:cNvPr id="3507" name="Google Shape;3507;p45"/>
            <p:cNvSpPr/>
            <p:nvPr/>
          </p:nvSpPr>
          <p:spPr>
            <a:xfrm>
              <a:off x="6169875" y="3433425"/>
              <a:ext cx="255250" cy="165075"/>
            </a:xfrm>
            <a:custGeom>
              <a:avLst/>
              <a:gdLst/>
              <a:ahLst/>
              <a:cxnLst/>
              <a:rect l="l" t="t" r="r" b="b"/>
              <a:pathLst>
                <a:path w="10210" h="6603" extrusionOk="0">
                  <a:moveTo>
                    <a:pt x="5469" y="1"/>
                  </a:moveTo>
                  <a:lnTo>
                    <a:pt x="4429" y="691"/>
                  </a:lnTo>
                  <a:lnTo>
                    <a:pt x="0" y="3646"/>
                  </a:lnTo>
                  <a:cubicBezTo>
                    <a:pt x="921" y="4981"/>
                    <a:pt x="2283" y="5948"/>
                    <a:pt x="3849" y="6371"/>
                  </a:cubicBezTo>
                  <a:cubicBezTo>
                    <a:pt x="4405" y="6526"/>
                    <a:pt x="4973" y="6602"/>
                    <a:pt x="5536" y="6602"/>
                  </a:cubicBezTo>
                  <a:cubicBezTo>
                    <a:pt x="7015" y="6602"/>
                    <a:pt x="8468" y="6081"/>
                    <a:pt x="9621" y="5101"/>
                  </a:cubicBezTo>
                  <a:cubicBezTo>
                    <a:pt x="9814" y="4935"/>
                    <a:pt x="10007" y="4751"/>
                    <a:pt x="10192" y="4567"/>
                  </a:cubicBezTo>
                  <a:lnTo>
                    <a:pt x="10210" y="4558"/>
                  </a:lnTo>
                  <a:lnTo>
                    <a:pt x="546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6124075" y="3264500"/>
              <a:ext cx="172875" cy="244900"/>
            </a:xfrm>
            <a:custGeom>
              <a:avLst/>
              <a:gdLst/>
              <a:ahLst/>
              <a:cxnLst/>
              <a:rect l="l" t="t" r="r" b="b"/>
              <a:pathLst>
                <a:path w="6915" h="9796" extrusionOk="0">
                  <a:moveTo>
                    <a:pt x="4548" y="1"/>
                  </a:moveTo>
                  <a:cubicBezTo>
                    <a:pt x="4115" y="175"/>
                    <a:pt x="3701" y="387"/>
                    <a:pt x="3315" y="645"/>
                  </a:cubicBezTo>
                  <a:cubicBezTo>
                    <a:pt x="2477" y="1216"/>
                    <a:pt x="1768" y="1952"/>
                    <a:pt x="1252" y="2827"/>
                  </a:cubicBezTo>
                  <a:cubicBezTo>
                    <a:pt x="65" y="4751"/>
                    <a:pt x="0" y="7154"/>
                    <a:pt x="1077" y="9142"/>
                  </a:cubicBezTo>
                  <a:cubicBezTo>
                    <a:pt x="1105" y="9197"/>
                    <a:pt x="1142" y="9262"/>
                    <a:pt x="1170" y="9317"/>
                  </a:cubicBezTo>
                  <a:cubicBezTo>
                    <a:pt x="1197" y="9363"/>
                    <a:pt x="1216" y="9400"/>
                    <a:pt x="1234" y="9437"/>
                  </a:cubicBezTo>
                  <a:cubicBezTo>
                    <a:pt x="1298" y="9547"/>
                    <a:pt x="1372" y="9658"/>
                    <a:pt x="1437" y="9768"/>
                  </a:cubicBezTo>
                  <a:lnTo>
                    <a:pt x="1446" y="9777"/>
                  </a:lnTo>
                  <a:cubicBezTo>
                    <a:pt x="1455" y="9787"/>
                    <a:pt x="1455" y="9787"/>
                    <a:pt x="1455" y="9796"/>
                  </a:cubicBezTo>
                  <a:lnTo>
                    <a:pt x="5883" y="6831"/>
                  </a:lnTo>
                  <a:lnTo>
                    <a:pt x="6914" y="6141"/>
                  </a:lnTo>
                  <a:lnTo>
                    <a:pt x="4548" y="10"/>
                  </a:lnTo>
                  <a:lnTo>
                    <a:pt x="4548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6256400" y="3252500"/>
              <a:ext cx="238925" cy="278300"/>
            </a:xfrm>
            <a:custGeom>
              <a:avLst/>
              <a:gdLst/>
              <a:ahLst/>
              <a:cxnLst/>
              <a:rect l="l" t="t" r="r" b="b"/>
              <a:pathLst>
                <a:path w="9557" h="11132" extrusionOk="0">
                  <a:moveTo>
                    <a:pt x="2367" y="0"/>
                  </a:moveTo>
                  <a:cubicBezTo>
                    <a:pt x="1575" y="0"/>
                    <a:pt x="774" y="144"/>
                    <a:pt x="1" y="444"/>
                  </a:cubicBezTo>
                  <a:lnTo>
                    <a:pt x="2367" y="6566"/>
                  </a:lnTo>
                  <a:lnTo>
                    <a:pt x="2376" y="6575"/>
                  </a:lnTo>
                  <a:lnTo>
                    <a:pt x="7108" y="11132"/>
                  </a:lnTo>
                  <a:cubicBezTo>
                    <a:pt x="9253" y="8913"/>
                    <a:pt x="9557" y="5498"/>
                    <a:pt x="7845" y="2939"/>
                  </a:cubicBezTo>
                  <a:cubicBezTo>
                    <a:pt x="6600" y="1061"/>
                    <a:pt x="4519" y="0"/>
                    <a:pt x="236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5422325" y="3698300"/>
              <a:ext cx="287275" cy="390200"/>
            </a:xfrm>
            <a:custGeom>
              <a:avLst/>
              <a:gdLst/>
              <a:ahLst/>
              <a:cxnLst/>
              <a:rect l="l" t="t" r="r" b="b"/>
              <a:pathLst>
                <a:path w="11491" h="15608" extrusionOk="0">
                  <a:moveTo>
                    <a:pt x="1493" y="1"/>
                  </a:moveTo>
                  <a:cubicBezTo>
                    <a:pt x="937" y="1"/>
                    <a:pt x="369" y="315"/>
                    <a:pt x="194" y="840"/>
                  </a:cubicBezTo>
                  <a:cubicBezTo>
                    <a:pt x="1" y="1411"/>
                    <a:pt x="314" y="2037"/>
                    <a:pt x="654" y="2534"/>
                  </a:cubicBezTo>
                  <a:cubicBezTo>
                    <a:pt x="1170" y="3279"/>
                    <a:pt x="1796" y="3951"/>
                    <a:pt x="2496" y="4513"/>
                  </a:cubicBezTo>
                  <a:cubicBezTo>
                    <a:pt x="2634" y="4605"/>
                    <a:pt x="2744" y="4734"/>
                    <a:pt x="2799" y="4891"/>
                  </a:cubicBezTo>
                  <a:cubicBezTo>
                    <a:pt x="2873" y="5176"/>
                    <a:pt x="2588" y="5434"/>
                    <a:pt x="2302" y="5498"/>
                  </a:cubicBezTo>
                  <a:cubicBezTo>
                    <a:pt x="2152" y="5537"/>
                    <a:pt x="1997" y="5545"/>
                    <a:pt x="1841" y="5545"/>
                  </a:cubicBezTo>
                  <a:cubicBezTo>
                    <a:pt x="1718" y="5545"/>
                    <a:pt x="1594" y="5540"/>
                    <a:pt x="1471" y="5540"/>
                  </a:cubicBezTo>
                  <a:cubicBezTo>
                    <a:pt x="1417" y="5540"/>
                    <a:pt x="1362" y="5541"/>
                    <a:pt x="1308" y="5544"/>
                  </a:cubicBezTo>
                  <a:cubicBezTo>
                    <a:pt x="977" y="5563"/>
                    <a:pt x="608" y="5682"/>
                    <a:pt x="461" y="5977"/>
                  </a:cubicBezTo>
                  <a:cubicBezTo>
                    <a:pt x="259" y="6391"/>
                    <a:pt x="590" y="6861"/>
                    <a:pt x="921" y="7183"/>
                  </a:cubicBezTo>
                  <a:cubicBezTo>
                    <a:pt x="1603" y="7818"/>
                    <a:pt x="2376" y="8334"/>
                    <a:pt x="3223" y="8711"/>
                  </a:cubicBezTo>
                  <a:cubicBezTo>
                    <a:pt x="3527" y="8840"/>
                    <a:pt x="3849" y="8960"/>
                    <a:pt x="4088" y="9199"/>
                  </a:cubicBezTo>
                  <a:cubicBezTo>
                    <a:pt x="4318" y="9429"/>
                    <a:pt x="4447" y="9816"/>
                    <a:pt x="4272" y="10092"/>
                  </a:cubicBezTo>
                  <a:cubicBezTo>
                    <a:pt x="4148" y="10307"/>
                    <a:pt x="3893" y="10396"/>
                    <a:pt x="3638" y="10396"/>
                  </a:cubicBezTo>
                  <a:cubicBezTo>
                    <a:pt x="3553" y="10396"/>
                    <a:pt x="3469" y="10386"/>
                    <a:pt x="3389" y="10368"/>
                  </a:cubicBezTo>
                  <a:cubicBezTo>
                    <a:pt x="3066" y="10285"/>
                    <a:pt x="2781" y="10092"/>
                    <a:pt x="2486" y="9954"/>
                  </a:cubicBezTo>
                  <a:cubicBezTo>
                    <a:pt x="2240" y="9842"/>
                    <a:pt x="1959" y="9778"/>
                    <a:pt x="1686" y="9778"/>
                  </a:cubicBezTo>
                  <a:cubicBezTo>
                    <a:pt x="1329" y="9778"/>
                    <a:pt x="986" y="9890"/>
                    <a:pt x="756" y="10156"/>
                  </a:cubicBezTo>
                  <a:cubicBezTo>
                    <a:pt x="489" y="10460"/>
                    <a:pt x="433" y="10911"/>
                    <a:pt x="535" y="11307"/>
                  </a:cubicBezTo>
                  <a:cubicBezTo>
                    <a:pt x="645" y="11703"/>
                    <a:pt x="839" y="12071"/>
                    <a:pt x="1106" y="12384"/>
                  </a:cubicBezTo>
                  <a:cubicBezTo>
                    <a:pt x="1952" y="13544"/>
                    <a:pt x="3085" y="14456"/>
                    <a:pt x="4401" y="15036"/>
                  </a:cubicBezTo>
                  <a:cubicBezTo>
                    <a:pt x="5253" y="15393"/>
                    <a:pt x="6074" y="15608"/>
                    <a:pt x="6918" y="15608"/>
                  </a:cubicBezTo>
                  <a:cubicBezTo>
                    <a:pt x="7380" y="15608"/>
                    <a:pt x="7848" y="15544"/>
                    <a:pt x="8332" y="15404"/>
                  </a:cubicBezTo>
                  <a:lnTo>
                    <a:pt x="8332" y="15395"/>
                  </a:lnTo>
                  <a:cubicBezTo>
                    <a:pt x="10615" y="14041"/>
                    <a:pt x="11306" y="11280"/>
                    <a:pt x="11398" y="8766"/>
                  </a:cubicBezTo>
                  <a:cubicBezTo>
                    <a:pt x="11407" y="8343"/>
                    <a:pt x="11490" y="7901"/>
                    <a:pt x="11306" y="7523"/>
                  </a:cubicBezTo>
                  <a:cubicBezTo>
                    <a:pt x="11164" y="7209"/>
                    <a:pt x="10839" y="6968"/>
                    <a:pt x="10510" y="6968"/>
                  </a:cubicBezTo>
                  <a:cubicBezTo>
                    <a:pt x="10434" y="6968"/>
                    <a:pt x="10358" y="6980"/>
                    <a:pt x="10284" y="7008"/>
                  </a:cubicBezTo>
                  <a:cubicBezTo>
                    <a:pt x="9962" y="7128"/>
                    <a:pt x="9796" y="7487"/>
                    <a:pt x="9594" y="7772"/>
                  </a:cubicBezTo>
                  <a:cubicBezTo>
                    <a:pt x="9327" y="8159"/>
                    <a:pt x="8958" y="8462"/>
                    <a:pt x="8535" y="8647"/>
                  </a:cubicBezTo>
                  <a:cubicBezTo>
                    <a:pt x="8371" y="8710"/>
                    <a:pt x="8189" y="8758"/>
                    <a:pt x="8015" y="8758"/>
                  </a:cubicBezTo>
                  <a:cubicBezTo>
                    <a:pt x="7886" y="8758"/>
                    <a:pt x="7761" y="8732"/>
                    <a:pt x="7651" y="8665"/>
                  </a:cubicBezTo>
                  <a:cubicBezTo>
                    <a:pt x="7301" y="8435"/>
                    <a:pt x="7292" y="7938"/>
                    <a:pt x="7329" y="7514"/>
                  </a:cubicBezTo>
                  <a:lnTo>
                    <a:pt x="7504" y="5185"/>
                  </a:lnTo>
                  <a:cubicBezTo>
                    <a:pt x="7531" y="4771"/>
                    <a:pt x="7568" y="4347"/>
                    <a:pt x="7458" y="3942"/>
                  </a:cubicBezTo>
                  <a:cubicBezTo>
                    <a:pt x="7356" y="3537"/>
                    <a:pt x="7090" y="3141"/>
                    <a:pt x="6694" y="3003"/>
                  </a:cubicBezTo>
                  <a:cubicBezTo>
                    <a:pt x="6610" y="2973"/>
                    <a:pt x="6520" y="2959"/>
                    <a:pt x="6429" y="2959"/>
                  </a:cubicBezTo>
                  <a:cubicBezTo>
                    <a:pt x="6102" y="2959"/>
                    <a:pt x="5767" y="3146"/>
                    <a:pt x="5681" y="3464"/>
                  </a:cubicBezTo>
                  <a:cubicBezTo>
                    <a:pt x="5653" y="3638"/>
                    <a:pt x="5635" y="3813"/>
                    <a:pt x="5626" y="3988"/>
                  </a:cubicBezTo>
                  <a:cubicBezTo>
                    <a:pt x="5607" y="4154"/>
                    <a:pt x="5515" y="4347"/>
                    <a:pt x="5340" y="4384"/>
                  </a:cubicBezTo>
                  <a:cubicBezTo>
                    <a:pt x="5320" y="4389"/>
                    <a:pt x="5299" y="4391"/>
                    <a:pt x="5279" y="4391"/>
                  </a:cubicBezTo>
                  <a:cubicBezTo>
                    <a:pt x="5129" y="4391"/>
                    <a:pt x="4995" y="4276"/>
                    <a:pt x="4889" y="4154"/>
                  </a:cubicBezTo>
                  <a:cubicBezTo>
                    <a:pt x="4484" y="3703"/>
                    <a:pt x="4226" y="3141"/>
                    <a:pt x="3987" y="2589"/>
                  </a:cubicBezTo>
                  <a:cubicBezTo>
                    <a:pt x="3748" y="2027"/>
                    <a:pt x="3518" y="1457"/>
                    <a:pt x="3149" y="978"/>
                  </a:cubicBezTo>
                  <a:cubicBezTo>
                    <a:pt x="2790" y="490"/>
                    <a:pt x="2265" y="85"/>
                    <a:pt x="1667" y="11"/>
                  </a:cubicBezTo>
                  <a:cubicBezTo>
                    <a:pt x="1610" y="4"/>
                    <a:pt x="1552" y="1"/>
                    <a:pt x="1493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45"/>
            <p:cNvSpPr/>
            <p:nvPr/>
          </p:nvSpPr>
          <p:spPr>
            <a:xfrm>
              <a:off x="5443725" y="3705700"/>
              <a:ext cx="172875" cy="337200"/>
            </a:xfrm>
            <a:custGeom>
              <a:avLst/>
              <a:gdLst/>
              <a:ahLst/>
              <a:cxnLst/>
              <a:rect l="l" t="t" r="r" b="b"/>
              <a:pathLst>
                <a:path w="6915" h="13488" extrusionOk="0">
                  <a:moveTo>
                    <a:pt x="1" y="1"/>
                  </a:moveTo>
                  <a:cubicBezTo>
                    <a:pt x="1" y="1"/>
                    <a:pt x="10" y="19"/>
                    <a:pt x="38" y="47"/>
                  </a:cubicBezTo>
                  <a:lnTo>
                    <a:pt x="157" y="157"/>
                  </a:lnTo>
                  <a:cubicBezTo>
                    <a:pt x="259" y="268"/>
                    <a:pt x="415" y="415"/>
                    <a:pt x="599" y="617"/>
                  </a:cubicBezTo>
                  <a:cubicBezTo>
                    <a:pt x="1152" y="1188"/>
                    <a:pt x="1649" y="1805"/>
                    <a:pt x="2100" y="2449"/>
                  </a:cubicBezTo>
                  <a:cubicBezTo>
                    <a:pt x="2385" y="2855"/>
                    <a:pt x="2680" y="3315"/>
                    <a:pt x="2993" y="3812"/>
                  </a:cubicBezTo>
                  <a:cubicBezTo>
                    <a:pt x="3306" y="4318"/>
                    <a:pt x="3628" y="4852"/>
                    <a:pt x="3950" y="5423"/>
                  </a:cubicBezTo>
                  <a:cubicBezTo>
                    <a:pt x="4291" y="6031"/>
                    <a:pt x="4595" y="6647"/>
                    <a:pt x="4871" y="7283"/>
                  </a:cubicBezTo>
                  <a:cubicBezTo>
                    <a:pt x="5009" y="7614"/>
                    <a:pt x="5138" y="7955"/>
                    <a:pt x="5258" y="8305"/>
                  </a:cubicBezTo>
                  <a:cubicBezTo>
                    <a:pt x="5387" y="8654"/>
                    <a:pt x="5506" y="9013"/>
                    <a:pt x="5635" y="9372"/>
                  </a:cubicBezTo>
                  <a:cubicBezTo>
                    <a:pt x="6123" y="10717"/>
                    <a:pt x="6528" y="12097"/>
                    <a:pt x="6860" y="13488"/>
                  </a:cubicBezTo>
                  <a:lnTo>
                    <a:pt x="6915" y="13478"/>
                  </a:lnTo>
                  <a:cubicBezTo>
                    <a:pt x="6593" y="12088"/>
                    <a:pt x="6178" y="10707"/>
                    <a:pt x="5690" y="9354"/>
                  </a:cubicBezTo>
                  <a:lnTo>
                    <a:pt x="5313" y="8295"/>
                  </a:lnTo>
                  <a:cubicBezTo>
                    <a:pt x="5193" y="7946"/>
                    <a:pt x="5064" y="7605"/>
                    <a:pt x="4926" y="7264"/>
                  </a:cubicBezTo>
                  <a:cubicBezTo>
                    <a:pt x="4659" y="6629"/>
                    <a:pt x="4346" y="6003"/>
                    <a:pt x="4006" y="5405"/>
                  </a:cubicBezTo>
                  <a:cubicBezTo>
                    <a:pt x="3683" y="4825"/>
                    <a:pt x="3352" y="4291"/>
                    <a:pt x="3048" y="3794"/>
                  </a:cubicBezTo>
                  <a:cubicBezTo>
                    <a:pt x="2735" y="3296"/>
                    <a:pt x="2431" y="2836"/>
                    <a:pt x="2146" y="2431"/>
                  </a:cubicBezTo>
                  <a:cubicBezTo>
                    <a:pt x="1686" y="1787"/>
                    <a:pt x="1179" y="1170"/>
                    <a:pt x="627" y="608"/>
                  </a:cubicBezTo>
                  <a:cubicBezTo>
                    <a:pt x="434" y="406"/>
                    <a:pt x="277" y="258"/>
                    <a:pt x="167" y="157"/>
                  </a:cubicBezTo>
                  <a:lnTo>
                    <a:pt x="47" y="37"/>
                  </a:lnTo>
                  <a:cubicBezTo>
                    <a:pt x="29" y="28"/>
                    <a:pt x="19" y="10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45"/>
            <p:cNvSpPr/>
            <p:nvPr/>
          </p:nvSpPr>
          <p:spPr>
            <a:xfrm>
              <a:off x="5566400" y="3773375"/>
              <a:ext cx="23500" cy="113725"/>
            </a:xfrm>
            <a:custGeom>
              <a:avLst/>
              <a:gdLst/>
              <a:ahLst/>
              <a:cxnLst/>
              <a:rect l="l" t="t" r="r" b="b"/>
              <a:pathLst>
                <a:path w="940" h="4549" extrusionOk="0">
                  <a:moveTo>
                    <a:pt x="940" y="0"/>
                  </a:moveTo>
                  <a:lnTo>
                    <a:pt x="940" y="0"/>
                  </a:lnTo>
                  <a:cubicBezTo>
                    <a:pt x="912" y="55"/>
                    <a:pt x="894" y="120"/>
                    <a:pt x="875" y="175"/>
                  </a:cubicBezTo>
                  <a:cubicBezTo>
                    <a:pt x="848" y="295"/>
                    <a:pt x="793" y="451"/>
                    <a:pt x="747" y="654"/>
                  </a:cubicBezTo>
                  <a:cubicBezTo>
                    <a:pt x="636" y="1059"/>
                    <a:pt x="516" y="1630"/>
                    <a:pt x="406" y="2265"/>
                  </a:cubicBezTo>
                  <a:cubicBezTo>
                    <a:pt x="295" y="2900"/>
                    <a:pt x="194" y="3462"/>
                    <a:pt x="120" y="3885"/>
                  </a:cubicBezTo>
                  <a:cubicBezTo>
                    <a:pt x="84" y="4079"/>
                    <a:pt x="56" y="4244"/>
                    <a:pt x="38" y="4373"/>
                  </a:cubicBezTo>
                  <a:cubicBezTo>
                    <a:pt x="19" y="4428"/>
                    <a:pt x="10" y="4493"/>
                    <a:pt x="1" y="4548"/>
                  </a:cubicBezTo>
                  <a:cubicBezTo>
                    <a:pt x="28" y="4493"/>
                    <a:pt x="47" y="4438"/>
                    <a:pt x="56" y="4373"/>
                  </a:cubicBezTo>
                  <a:cubicBezTo>
                    <a:pt x="84" y="4263"/>
                    <a:pt x="120" y="4097"/>
                    <a:pt x="167" y="3885"/>
                  </a:cubicBezTo>
                  <a:cubicBezTo>
                    <a:pt x="259" y="3480"/>
                    <a:pt x="360" y="2909"/>
                    <a:pt x="470" y="2274"/>
                  </a:cubicBezTo>
                  <a:cubicBezTo>
                    <a:pt x="581" y="1648"/>
                    <a:pt x="691" y="1077"/>
                    <a:pt x="783" y="663"/>
                  </a:cubicBezTo>
                  <a:cubicBezTo>
                    <a:pt x="839" y="461"/>
                    <a:pt x="875" y="295"/>
                    <a:pt x="903" y="184"/>
                  </a:cubicBezTo>
                  <a:cubicBezTo>
                    <a:pt x="921" y="120"/>
                    <a:pt x="931" y="65"/>
                    <a:pt x="94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5432450" y="3852675"/>
              <a:ext cx="133975" cy="34425"/>
            </a:xfrm>
            <a:custGeom>
              <a:avLst/>
              <a:gdLst/>
              <a:ahLst/>
              <a:cxnLst/>
              <a:rect l="l" t="t" r="r" b="b"/>
              <a:pathLst>
                <a:path w="5359" h="1377" extrusionOk="0">
                  <a:moveTo>
                    <a:pt x="19" y="0"/>
                  </a:moveTo>
                  <a:cubicBezTo>
                    <a:pt x="13" y="0"/>
                    <a:pt x="7" y="1"/>
                    <a:pt x="1" y="4"/>
                  </a:cubicBezTo>
                  <a:cubicBezTo>
                    <a:pt x="19" y="4"/>
                    <a:pt x="38" y="14"/>
                    <a:pt x="56" y="14"/>
                  </a:cubicBezTo>
                  <a:lnTo>
                    <a:pt x="213" y="41"/>
                  </a:lnTo>
                  <a:cubicBezTo>
                    <a:pt x="351" y="60"/>
                    <a:pt x="562" y="87"/>
                    <a:pt x="802" y="133"/>
                  </a:cubicBezTo>
                  <a:cubicBezTo>
                    <a:pt x="1299" y="216"/>
                    <a:pt x="1971" y="363"/>
                    <a:pt x="2717" y="557"/>
                  </a:cubicBezTo>
                  <a:cubicBezTo>
                    <a:pt x="3453" y="750"/>
                    <a:pt x="4116" y="953"/>
                    <a:pt x="4595" y="1109"/>
                  </a:cubicBezTo>
                  <a:cubicBezTo>
                    <a:pt x="4834" y="1192"/>
                    <a:pt x="5027" y="1256"/>
                    <a:pt x="5156" y="1312"/>
                  </a:cubicBezTo>
                  <a:lnTo>
                    <a:pt x="5313" y="1358"/>
                  </a:lnTo>
                  <a:cubicBezTo>
                    <a:pt x="5322" y="1367"/>
                    <a:pt x="5340" y="1376"/>
                    <a:pt x="5359" y="1376"/>
                  </a:cubicBezTo>
                  <a:cubicBezTo>
                    <a:pt x="5359" y="1376"/>
                    <a:pt x="5350" y="1367"/>
                    <a:pt x="5313" y="1348"/>
                  </a:cubicBezTo>
                  <a:lnTo>
                    <a:pt x="5165" y="1284"/>
                  </a:lnTo>
                  <a:cubicBezTo>
                    <a:pt x="5037" y="1229"/>
                    <a:pt x="4843" y="1155"/>
                    <a:pt x="4613" y="1072"/>
                  </a:cubicBezTo>
                  <a:cubicBezTo>
                    <a:pt x="4134" y="897"/>
                    <a:pt x="3472" y="686"/>
                    <a:pt x="2735" y="492"/>
                  </a:cubicBezTo>
                  <a:cubicBezTo>
                    <a:pt x="1989" y="308"/>
                    <a:pt x="1308" y="170"/>
                    <a:pt x="811" y="96"/>
                  </a:cubicBezTo>
                  <a:cubicBezTo>
                    <a:pt x="562" y="50"/>
                    <a:pt x="360" y="32"/>
                    <a:pt x="222" y="14"/>
                  </a:cubicBezTo>
                  <a:lnTo>
                    <a:pt x="56" y="4"/>
                  </a:lnTo>
                  <a:cubicBezTo>
                    <a:pt x="44" y="4"/>
                    <a:pt x="32" y="0"/>
                    <a:pt x="1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5615425" y="3873725"/>
              <a:ext cx="80125" cy="166425"/>
            </a:xfrm>
            <a:custGeom>
              <a:avLst/>
              <a:gdLst/>
              <a:ahLst/>
              <a:cxnLst/>
              <a:rect l="l" t="t" r="r" b="b"/>
              <a:pathLst>
                <a:path w="3205" h="6657" extrusionOk="0">
                  <a:moveTo>
                    <a:pt x="3204" y="0"/>
                  </a:moveTo>
                  <a:cubicBezTo>
                    <a:pt x="3186" y="19"/>
                    <a:pt x="3177" y="37"/>
                    <a:pt x="3158" y="65"/>
                  </a:cubicBezTo>
                  <a:lnTo>
                    <a:pt x="3057" y="249"/>
                  </a:lnTo>
                  <a:cubicBezTo>
                    <a:pt x="2965" y="414"/>
                    <a:pt x="2836" y="654"/>
                    <a:pt x="2689" y="948"/>
                  </a:cubicBezTo>
                  <a:cubicBezTo>
                    <a:pt x="2385" y="1547"/>
                    <a:pt x="1989" y="2385"/>
                    <a:pt x="1566" y="3314"/>
                  </a:cubicBezTo>
                  <a:cubicBezTo>
                    <a:pt x="1142" y="4244"/>
                    <a:pt x="765" y="5082"/>
                    <a:pt x="470" y="5680"/>
                  </a:cubicBezTo>
                  <a:lnTo>
                    <a:pt x="120" y="6398"/>
                  </a:lnTo>
                  <a:lnTo>
                    <a:pt x="28" y="6592"/>
                  </a:lnTo>
                  <a:cubicBezTo>
                    <a:pt x="10" y="6610"/>
                    <a:pt x="1" y="6629"/>
                    <a:pt x="1" y="6656"/>
                  </a:cubicBezTo>
                  <a:cubicBezTo>
                    <a:pt x="10" y="6638"/>
                    <a:pt x="28" y="6619"/>
                    <a:pt x="38" y="6592"/>
                  </a:cubicBezTo>
                  <a:lnTo>
                    <a:pt x="139" y="6408"/>
                  </a:lnTo>
                  <a:cubicBezTo>
                    <a:pt x="231" y="6242"/>
                    <a:pt x="360" y="6003"/>
                    <a:pt x="507" y="5699"/>
                  </a:cubicBezTo>
                  <a:cubicBezTo>
                    <a:pt x="811" y="5110"/>
                    <a:pt x="1207" y="4272"/>
                    <a:pt x="1630" y="3342"/>
                  </a:cubicBezTo>
                  <a:cubicBezTo>
                    <a:pt x="2054" y="2412"/>
                    <a:pt x="2440" y="1574"/>
                    <a:pt x="2735" y="967"/>
                  </a:cubicBezTo>
                  <a:lnTo>
                    <a:pt x="3076" y="258"/>
                  </a:lnTo>
                  <a:cubicBezTo>
                    <a:pt x="3122" y="184"/>
                    <a:pt x="3149" y="120"/>
                    <a:pt x="3177" y="65"/>
                  </a:cubicBezTo>
                  <a:cubicBezTo>
                    <a:pt x="3186" y="46"/>
                    <a:pt x="3195" y="19"/>
                    <a:pt x="320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5438900" y="3970375"/>
              <a:ext cx="176550" cy="69775"/>
            </a:xfrm>
            <a:custGeom>
              <a:avLst/>
              <a:gdLst/>
              <a:ahLst/>
              <a:cxnLst/>
              <a:rect l="l" t="t" r="r" b="b"/>
              <a:pathLst>
                <a:path w="7062" h="2791" extrusionOk="0">
                  <a:moveTo>
                    <a:pt x="1" y="1"/>
                  </a:moveTo>
                  <a:cubicBezTo>
                    <a:pt x="19" y="10"/>
                    <a:pt x="47" y="19"/>
                    <a:pt x="65" y="28"/>
                  </a:cubicBezTo>
                  <a:lnTo>
                    <a:pt x="277" y="111"/>
                  </a:lnTo>
                  <a:lnTo>
                    <a:pt x="1032" y="415"/>
                  </a:lnTo>
                  <a:cubicBezTo>
                    <a:pt x="1667" y="664"/>
                    <a:pt x="2551" y="1023"/>
                    <a:pt x="3517" y="1428"/>
                  </a:cubicBezTo>
                  <a:cubicBezTo>
                    <a:pt x="4484" y="1824"/>
                    <a:pt x="5368" y="2173"/>
                    <a:pt x="6012" y="2422"/>
                  </a:cubicBezTo>
                  <a:cubicBezTo>
                    <a:pt x="6334" y="2542"/>
                    <a:pt x="6592" y="2634"/>
                    <a:pt x="6776" y="2698"/>
                  </a:cubicBezTo>
                  <a:lnTo>
                    <a:pt x="6979" y="2772"/>
                  </a:lnTo>
                  <a:cubicBezTo>
                    <a:pt x="7006" y="2781"/>
                    <a:pt x="7034" y="2790"/>
                    <a:pt x="7062" y="2790"/>
                  </a:cubicBezTo>
                  <a:cubicBezTo>
                    <a:pt x="7034" y="2781"/>
                    <a:pt x="7016" y="2772"/>
                    <a:pt x="6988" y="2763"/>
                  </a:cubicBezTo>
                  <a:lnTo>
                    <a:pt x="6786" y="2680"/>
                  </a:lnTo>
                  <a:lnTo>
                    <a:pt x="6021" y="2376"/>
                  </a:lnTo>
                  <a:cubicBezTo>
                    <a:pt x="5386" y="2127"/>
                    <a:pt x="4512" y="1768"/>
                    <a:pt x="3536" y="1363"/>
                  </a:cubicBezTo>
                  <a:cubicBezTo>
                    <a:pt x="2569" y="967"/>
                    <a:pt x="1685" y="608"/>
                    <a:pt x="1050" y="369"/>
                  </a:cubicBezTo>
                  <a:cubicBezTo>
                    <a:pt x="728" y="249"/>
                    <a:pt x="461" y="157"/>
                    <a:pt x="286" y="93"/>
                  </a:cubicBezTo>
                  <a:lnTo>
                    <a:pt x="74" y="19"/>
                  </a:lnTo>
                  <a:cubicBezTo>
                    <a:pt x="47" y="10"/>
                    <a:pt x="19" y="1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5508175" y="3927925"/>
              <a:ext cx="1659675" cy="951725"/>
            </a:xfrm>
            <a:custGeom>
              <a:avLst/>
              <a:gdLst/>
              <a:ahLst/>
              <a:cxnLst/>
              <a:rect l="l" t="t" r="r" b="b"/>
              <a:pathLst>
                <a:path w="66387" h="38069" extrusionOk="0">
                  <a:moveTo>
                    <a:pt x="44551" y="1"/>
                  </a:moveTo>
                  <a:cubicBezTo>
                    <a:pt x="41679" y="1"/>
                    <a:pt x="38778" y="339"/>
                    <a:pt x="35942" y="769"/>
                  </a:cubicBezTo>
                  <a:lnTo>
                    <a:pt x="2468" y="12212"/>
                  </a:lnTo>
                  <a:cubicBezTo>
                    <a:pt x="1" y="21133"/>
                    <a:pt x="4355" y="26739"/>
                    <a:pt x="9906" y="31167"/>
                  </a:cubicBezTo>
                  <a:cubicBezTo>
                    <a:pt x="15449" y="35605"/>
                    <a:pt x="22445" y="37897"/>
                    <a:pt x="29543" y="38054"/>
                  </a:cubicBezTo>
                  <a:cubicBezTo>
                    <a:pt x="29968" y="38063"/>
                    <a:pt x="30403" y="38068"/>
                    <a:pt x="30847" y="38068"/>
                  </a:cubicBezTo>
                  <a:cubicBezTo>
                    <a:pt x="38518" y="38068"/>
                    <a:pt x="48947" y="36628"/>
                    <a:pt x="54787" y="33322"/>
                  </a:cubicBezTo>
                  <a:cubicBezTo>
                    <a:pt x="58156" y="31407"/>
                    <a:pt x="61673" y="28581"/>
                    <a:pt x="64030" y="25506"/>
                  </a:cubicBezTo>
                  <a:cubicBezTo>
                    <a:pt x="66386" y="22440"/>
                    <a:pt x="65834" y="15646"/>
                    <a:pt x="65263" y="11816"/>
                  </a:cubicBezTo>
                  <a:cubicBezTo>
                    <a:pt x="64435" y="6293"/>
                    <a:pt x="57898" y="2794"/>
                    <a:pt x="52559" y="1119"/>
                  </a:cubicBezTo>
                  <a:cubicBezTo>
                    <a:pt x="49966" y="304"/>
                    <a:pt x="47271" y="1"/>
                    <a:pt x="44551" y="1"/>
                  </a:cubicBez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6781850" y="3027450"/>
              <a:ext cx="248600" cy="258950"/>
            </a:xfrm>
            <a:custGeom>
              <a:avLst/>
              <a:gdLst/>
              <a:ahLst/>
              <a:cxnLst/>
              <a:rect l="l" t="t" r="r" b="b"/>
              <a:pathLst>
                <a:path w="9944" h="10358" extrusionOk="0">
                  <a:moveTo>
                    <a:pt x="1" y="0"/>
                  </a:moveTo>
                  <a:lnTo>
                    <a:pt x="1" y="10357"/>
                  </a:lnTo>
                  <a:lnTo>
                    <a:pt x="9943" y="10357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6765050" y="3027450"/>
              <a:ext cx="248350" cy="258950"/>
            </a:xfrm>
            <a:custGeom>
              <a:avLst/>
              <a:gdLst/>
              <a:ahLst/>
              <a:cxnLst/>
              <a:rect l="l" t="t" r="r" b="b"/>
              <a:pathLst>
                <a:path w="9934" h="10358" extrusionOk="0">
                  <a:moveTo>
                    <a:pt x="1" y="0"/>
                  </a:moveTo>
                  <a:lnTo>
                    <a:pt x="1" y="10357"/>
                  </a:lnTo>
                  <a:lnTo>
                    <a:pt x="9934" y="10357"/>
                  </a:lnTo>
                  <a:lnTo>
                    <a:pt x="993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6765050" y="3027225"/>
              <a:ext cx="248600" cy="259175"/>
            </a:xfrm>
            <a:custGeom>
              <a:avLst/>
              <a:gdLst/>
              <a:ahLst/>
              <a:cxnLst/>
              <a:rect l="l" t="t" r="r" b="b"/>
              <a:pathLst>
                <a:path w="9944" h="10367" extrusionOk="0">
                  <a:moveTo>
                    <a:pt x="1" y="0"/>
                  </a:moveTo>
                  <a:lnTo>
                    <a:pt x="1" y="10366"/>
                  </a:lnTo>
                  <a:lnTo>
                    <a:pt x="10" y="10366"/>
                  </a:lnTo>
                  <a:lnTo>
                    <a:pt x="10" y="9"/>
                  </a:lnTo>
                  <a:lnTo>
                    <a:pt x="9934" y="9"/>
                  </a:lnTo>
                  <a:lnTo>
                    <a:pt x="9934" y="10366"/>
                  </a:lnTo>
                  <a:lnTo>
                    <a:pt x="9943" y="10366"/>
                  </a:lnTo>
                  <a:lnTo>
                    <a:pt x="994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6798425" y="3062200"/>
              <a:ext cx="181850" cy="189425"/>
            </a:xfrm>
            <a:custGeom>
              <a:avLst/>
              <a:gdLst/>
              <a:ahLst/>
              <a:cxnLst/>
              <a:rect l="l" t="t" r="r" b="b"/>
              <a:pathLst>
                <a:path w="7274" h="7577" extrusionOk="0">
                  <a:moveTo>
                    <a:pt x="0" y="0"/>
                  </a:moveTo>
                  <a:lnTo>
                    <a:pt x="0" y="7577"/>
                  </a:lnTo>
                  <a:lnTo>
                    <a:pt x="7273" y="7577"/>
                  </a:lnTo>
                  <a:lnTo>
                    <a:pt x="7273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6765275" y="3252775"/>
              <a:ext cx="33175" cy="32925"/>
            </a:xfrm>
            <a:custGeom>
              <a:avLst/>
              <a:gdLst/>
              <a:ahLst/>
              <a:cxnLst/>
              <a:rect l="l" t="t" r="r" b="b"/>
              <a:pathLst>
                <a:path w="1327" h="1317" extrusionOk="0">
                  <a:moveTo>
                    <a:pt x="1326" y="0"/>
                  </a:moveTo>
                  <a:lnTo>
                    <a:pt x="1326" y="0"/>
                  </a:lnTo>
                  <a:cubicBezTo>
                    <a:pt x="1253" y="46"/>
                    <a:pt x="1179" y="110"/>
                    <a:pt x="1115" y="175"/>
                  </a:cubicBezTo>
                  <a:cubicBezTo>
                    <a:pt x="995" y="295"/>
                    <a:pt x="820" y="451"/>
                    <a:pt x="645" y="635"/>
                  </a:cubicBezTo>
                  <a:cubicBezTo>
                    <a:pt x="461" y="819"/>
                    <a:pt x="295" y="985"/>
                    <a:pt x="185" y="1105"/>
                  </a:cubicBezTo>
                  <a:cubicBezTo>
                    <a:pt x="111" y="1169"/>
                    <a:pt x="56" y="1234"/>
                    <a:pt x="1" y="1316"/>
                  </a:cubicBezTo>
                  <a:cubicBezTo>
                    <a:pt x="84" y="1261"/>
                    <a:pt x="148" y="1206"/>
                    <a:pt x="212" y="1142"/>
                  </a:cubicBezTo>
                  <a:cubicBezTo>
                    <a:pt x="341" y="1022"/>
                    <a:pt x="507" y="856"/>
                    <a:pt x="691" y="681"/>
                  </a:cubicBezTo>
                  <a:cubicBezTo>
                    <a:pt x="866" y="497"/>
                    <a:pt x="1032" y="331"/>
                    <a:pt x="1151" y="212"/>
                  </a:cubicBezTo>
                  <a:cubicBezTo>
                    <a:pt x="1216" y="147"/>
                    <a:pt x="1280" y="74"/>
                    <a:pt x="132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6980025" y="3252300"/>
              <a:ext cx="32925" cy="33175"/>
            </a:xfrm>
            <a:custGeom>
              <a:avLst/>
              <a:gdLst/>
              <a:ahLst/>
              <a:cxnLst/>
              <a:rect l="l" t="t" r="r" b="b"/>
              <a:pathLst>
                <a:path w="1317" h="1327" extrusionOk="0">
                  <a:moveTo>
                    <a:pt x="0" y="1"/>
                  </a:moveTo>
                  <a:cubicBezTo>
                    <a:pt x="55" y="74"/>
                    <a:pt x="111" y="148"/>
                    <a:pt x="175" y="212"/>
                  </a:cubicBezTo>
                  <a:cubicBezTo>
                    <a:pt x="295" y="341"/>
                    <a:pt x="460" y="507"/>
                    <a:pt x="635" y="691"/>
                  </a:cubicBezTo>
                  <a:cubicBezTo>
                    <a:pt x="819" y="866"/>
                    <a:pt x="985" y="1032"/>
                    <a:pt x="1105" y="1151"/>
                  </a:cubicBezTo>
                  <a:cubicBezTo>
                    <a:pt x="1169" y="1216"/>
                    <a:pt x="1243" y="1271"/>
                    <a:pt x="1317" y="1326"/>
                  </a:cubicBezTo>
                  <a:cubicBezTo>
                    <a:pt x="1271" y="1243"/>
                    <a:pt x="1206" y="1179"/>
                    <a:pt x="1142" y="1115"/>
                  </a:cubicBezTo>
                  <a:cubicBezTo>
                    <a:pt x="1022" y="986"/>
                    <a:pt x="856" y="820"/>
                    <a:pt x="681" y="645"/>
                  </a:cubicBezTo>
                  <a:cubicBezTo>
                    <a:pt x="497" y="461"/>
                    <a:pt x="331" y="295"/>
                    <a:pt x="212" y="185"/>
                  </a:cubicBezTo>
                  <a:cubicBezTo>
                    <a:pt x="147" y="111"/>
                    <a:pt x="83" y="56"/>
                    <a:pt x="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6797950" y="3061050"/>
              <a:ext cx="182775" cy="190825"/>
            </a:xfrm>
            <a:custGeom>
              <a:avLst/>
              <a:gdLst/>
              <a:ahLst/>
              <a:cxnLst/>
              <a:rect l="l" t="t" r="r" b="b"/>
              <a:pathLst>
                <a:path w="7311" h="7633" extrusionOk="0">
                  <a:moveTo>
                    <a:pt x="1" y="0"/>
                  </a:moveTo>
                  <a:lnTo>
                    <a:pt x="1" y="28"/>
                  </a:lnTo>
                  <a:lnTo>
                    <a:pt x="1" y="7605"/>
                  </a:lnTo>
                  <a:lnTo>
                    <a:pt x="1" y="7632"/>
                  </a:lnTo>
                  <a:lnTo>
                    <a:pt x="29" y="7632"/>
                  </a:lnTo>
                  <a:lnTo>
                    <a:pt x="5295" y="7614"/>
                  </a:lnTo>
                  <a:lnTo>
                    <a:pt x="6758" y="7605"/>
                  </a:lnTo>
                  <a:lnTo>
                    <a:pt x="5276" y="7605"/>
                  </a:lnTo>
                  <a:lnTo>
                    <a:pt x="56" y="7586"/>
                  </a:lnTo>
                  <a:lnTo>
                    <a:pt x="56" y="7586"/>
                  </a:lnTo>
                  <a:lnTo>
                    <a:pt x="56" y="74"/>
                  </a:lnTo>
                  <a:lnTo>
                    <a:pt x="7246" y="74"/>
                  </a:lnTo>
                  <a:cubicBezTo>
                    <a:pt x="7256" y="2317"/>
                    <a:pt x="7265" y="4204"/>
                    <a:pt x="7265" y="5524"/>
                  </a:cubicBezTo>
                  <a:cubicBezTo>
                    <a:pt x="7265" y="6187"/>
                    <a:pt x="7265" y="6712"/>
                    <a:pt x="7265" y="7071"/>
                  </a:cubicBezTo>
                  <a:lnTo>
                    <a:pt x="7265" y="7476"/>
                  </a:lnTo>
                  <a:lnTo>
                    <a:pt x="7265" y="7586"/>
                  </a:lnTo>
                  <a:lnTo>
                    <a:pt x="7265" y="7623"/>
                  </a:lnTo>
                  <a:cubicBezTo>
                    <a:pt x="7274" y="7614"/>
                    <a:pt x="7283" y="7595"/>
                    <a:pt x="7292" y="7586"/>
                  </a:cubicBezTo>
                  <a:lnTo>
                    <a:pt x="7292" y="7485"/>
                  </a:lnTo>
                  <a:lnTo>
                    <a:pt x="7292" y="7080"/>
                  </a:lnTo>
                  <a:cubicBezTo>
                    <a:pt x="7292" y="6721"/>
                    <a:pt x="7292" y="6205"/>
                    <a:pt x="7292" y="5542"/>
                  </a:cubicBezTo>
                  <a:cubicBezTo>
                    <a:pt x="7301" y="4217"/>
                    <a:pt x="7301" y="2320"/>
                    <a:pt x="7311" y="46"/>
                  </a:cubicBezTo>
                  <a:lnTo>
                    <a:pt x="7311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6858950" y="3126650"/>
              <a:ext cx="60800" cy="60550"/>
            </a:xfrm>
            <a:custGeom>
              <a:avLst/>
              <a:gdLst/>
              <a:ahLst/>
              <a:cxnLst/>
              <a:rect l="l" t="t" r="r" b="b"/>
              <a:pathLst>
                <a:path w="2432" h="2422" extrusionOk="0">
                  <a:moveTo>
                    <a:pt x="1" y="0"/>
                  </a:moveTo>
                  <a:lnTo>
                    <a:pt x="1" y="2421"/>
                  </a:lnTo>
                  <a:lnTo>
                    <a:pt x="2431" y="2421"/>
                  </a:lnTo>
                  <a:lnTo>
                    <a:pt x="243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5388275" y="4081550"/>
              <a:ext cx="1946425" cy="2100"/>
            </a:xfrm>
            <a:custGeom>
              <a:avLst/>
              <a:gdLst/>
              <a:ahLst/>
              <a:cxnLst/>
              <a:rect l="l" t="t" r="r" b="b"/>
              <a:pathLst>
                <a:path w="77857" h="84" extrusionOk="0">
                  <a:moveTo>
                    <a:pt x="38933" y="0"/>
                  </a:moveTo>
                  <a:cubicBezTo>
                    <a:pt x="17428" y="0"/>
                    <a:pt x="0" y="19"/>
                    <a:pt x="0" y="37"/>
                  </a:cubicBezTo>
                  <a:cubicBezTo>
                    <a:pt x="0" y="65"/>
                    <a:pt x="17437" y="83"/>
                    <a:pt x="38933" y="83"/>
                  </a:cubicBezTo>
                  <a:cubicBezTo>
                    <a:pt x="60429" y="83"/>
                    <a:pt x="77857" y="65"/>
                    <a:pt x="77857" y="37"/>
                  </a:cubicBezTo>
                  <a:cubicBezTo>
                    <a:pt x="77857" y="19"/>
                    <a:pt x="60439" y="0"/>
                    <a:pt x="389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5564100" y="3882225"/>
              <a:ext cx="786475" cy="663100"/>
            </a:xfrm>
            <a:custGeom>
              <a:avLst/>
              <a:gdLst/>
              <a:ahLst/>
              <a:cxnLst/>
              <a:rect l="l" t="t" r="r" b="b"/>
              <a:pathLst>
                <a:path w="31459" h="26524" extrusionOk="0">
                  <a:moveTo>
                    <a:pt x="31145" y="1"/>
                  </a:moveTo>
                  <a:lnTo>
                    <a:pt x="111" y="1032"/>
                  </a:lnTo>
                  <a:lnTo>
                    <a:pt x="111" y="17907"/>
                  </a:lnTo>
                  <a:cubicBezTo>
                    <a:pt x="1" y="22454"/>
                    <a:pt x="5524" y="26524"/>
                    <a:pt x="5524" y="26524"/>
                  </a:cubicBezTo>
                  <a:lnTo>
                    <a:pt x="31458" y="12319"/>
                  </a:lnTo>
                  <a:lnTo>
                    <a:pt x="3114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5695975" y="4118600"/>
              <a:ext cx="6700" cy="426725"/>
            </a:xfrm>
            <a:custGeom>
              <a:avLst/>
              <a:gdLst/>
              <a:ahLst/>
              <a:cxnLst/>
              <a:rect l="l" t="t" r="r" b="b"/>
              <a:pathLst>
                <a:path w="268" h="17069" extrusionOk="0">
                  <a:moveTo>
                    <a:pt x="29" y="0"/>
                  </a:moveTo>
                  <a:lnTo>
                    <a:pt x="29" y="0"/>
                  </a:lnTo>
                  <a:cubicBezTo>
                    <a:pt x="1" y="0"/>
                    <a:pt x="29" y="3821"/>
                    <a:pt x="93" y="8535"/>
                  </a:cubicBezTo>
                  <a:cubicBezTo>
                    <a:pt x="157" y="13248"/>
                    <a:pt x="222" y="17069"/>
                    <a:pt x="249" y="17069"/>
                  </a:cubicBezTo>
                  <a:cubicBezTo>
                    <a:pt x="268" y="17069"/>
                    <a:pt x="240" y="13248"/>
                    <a:pt x="176" y="8535"/>
                  </a:cubicBezTo>
                  <a:cubicBezTo>
                    <a:pt x="121" y="3821"/>
                    <a:pt x="47" y="0"/>
                    <a:pt x="29" y="0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5740625" y="4067500"/>
              <a:ext cx="77375" cy="465850"/>
            </a:xfrm>
            <a:custGeom>
              <a:avLst/>
              <a:gdLst/>
              <a:ahLst/>
              <a:cxnLst/>
              <a:rect l="l" t="t" r="r" b="b"/>
              <a:pathLst>
                <a:path w="3095" h="18634" extrusionOk="0">
                  <a:moveTo>
                    <a:pt x="3094" y="1"/>
                  </a:moveTo>
                  <a:cubicBezTo>
                    <a:pt x="3085" y="19"/>
                    <a:pt x="3076" y="28"/>
                    <a:pt x="3076" y="47"/>
                  </a:cubicBezTo>
                  <a:cubicBezTo>
                    <a:pt x="3076" y="84"/>
                    <a:pt x="3067" y="130"/>
                    <a:pt x="3057" y="185"/>
                  </a:cubicBezTo>
                  <a:cubicBezTo>
                    <a:pt x="3039" y="323"/>
                    <a:pt x="3011" y="507"/>
                    <a:pt x="2974" y="737"/>
                  </a:cubicBezTo>
                  <a:cubicBezTo>
                    <a:pt x="2910" y="1216"/>
                    <a:pt x="2809" y="1897"/>
                    <a:pt x="2698" y="2735"/>
                  </a:cubicBezTo>
                  <a:cubicBezTo>
                    <a:pt x="2459" y="4429"/>
                    <a:pt x="2109" y="6767"/>
                    <a:pt x="1686" y="9345"/>
                  </a:cubicBezTo>
                  <a:cubicBezTo>
                    <a:pt x="1253" y="11913"/>
                    <a:pt x="829" y="14243"/>
                    <a:pt x="516" y="15918"/>
                  </a:cubicBezTo>
                  <a:cubicBezTo>
                    <a:pt x="351" y="16756"/>
                    <a:pt x="222" y="17428"/>
                    <a:pt x="130" y="17907"/>
                  </a:cubicBezTo>
                  <a:cubicBezTo>
                    <a:pt x="93" y="18137"/>
                    <a:pt x="56" y="18321"/>
                    <a:pt x="28" y="18450"/>
                  </a:cubicBezTo>
                  <a:cubicBezTo>
                    <a:pt x="19" y="18505"/>
                    <a:pt x="10" y="18551"/>
                    <a:pt x="10" y="18588"/>
                  </a:cubicBezTo>
                  <a:cubicBezTo>
                    <a:pt x="1" y="18606"/>
                    <a:pt x="1" y="18625"/>
                    <a:pt x="10" y="18634"/>
                  </a:cubicBezTo>
                  <a:cubicBezTo>
                    <a:pt x="10" y="18625"/>
                    <a:pt x="19" y="18606"/>
                    <a:pt x="19" y="18588"/>
                  </a:cubicBezTo>
                  <a:cubicBezTo>
                    <a:pt x="28" y="18551"/>
                    <a:pt x="38" y="18505"/>
                    <a:pt x="56" y="18450"/>
                  </a:cubicBezTo>
                  <a:cubicBezTo>
                    <a:pt x="75" y="18321"/>
                    <a:pt x="121" y="18146"/>
                    <a:pt x="167" y="17916"/>
                  </a:cubicBezTo>
                  <a:cubicBezTo>
                    <a:pt x="268" y="17446"/>
                    <a:pt x="406" y="16765"/>
                    <a:pt x="572" y="15927"/>
                  </a:cubicBezTo>
                  <a:cubicBezTo>
                    <a:pt x="912" y="14252"/>
                    <a:pt x="1345" y="11932"/>
                    <a:pt x="1768" y="9354"/>
                  </a:cubicBezTo>
                  <a:cubicBezTo>
                    <a:pt x="2201" y="6776"/>
                    <a:pt x="2533" y="4438"/>
                    <a:pt x="2763" y="2744"/>
                  </a:cubicBezTo>
                  <a:cubicBezTo>
                    <a:pt x="2873" y="1897"/>
                    <a:pt x="2956" y="1216"/>
                    <a:pt x="3011" y="737"/>
                  </a:cubicBezTo>
                  <a:lnTo>
                    <a:pt x="3076" y="194"/>
                  </a:lnTo>
                  <a:cubicBezTo>
                    <a:pt x="3085" y="130"/>
                    <a:pt x="3094" y="84"/>
                    <a:pt x="3094" y="47"/>
                  </a:cubicBezTo>
                  <a:cubicBezTo>
                    <a:pt x="3094" y="28"/>
                    <a:pt x="3094" y="19"/>
                    <a:pt x="3094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5873200" y="4023775"/>
              <a:ext cx="77125" cy="466075"/>
            </a:xfrm>
            <a:custGeom>
              <a:avLst/>
              <a:gdLst/>
              <a:ahLst/>
              <a:cxnLst/>
              <a:rect l="l" t="t" r="r" b="b"/>
              <a:pathLst>
                <a:path w="3085" h="18643" extrusionOk="0">
                  <a:moveTo>
                    <a:pt x="3085" y="1"/>
                  </a:moveTo>
                  <a:cubicBezTo>
                    <a:pt x="3075" y="19"/>
                    <a:pt x="3075" y="37"/>
                    <a:pt x="3075" y="56"/>
                  </a:cubicBezTo>
                  <a:cubicBezTo>
                    <a:pt x="3066" y="93"/>
                    <a:pt x="3057" y="139"/>
                    <a:pt x="3048" y="194"/>
                  </a:cubicBezTo>
                  <a:cubicBezTo>
                    <a:pt x="3029" y="323"/>
                    <a:pt x="3011" y="507"/>
                    <a:pt x="2974" y="737"/>
                  </a:cubicBezTo>
                  <a:cubicBezTo>
                    <a:pt x="2910" y="1216"/>
                    <a:pt x="2809" y="1906"/>
                    <a:pt x="2689" y="2744"/>
                  </a:cubicBezTo>
                  <a:cubicBezTo>
                    <a:pt x="2449" y="4438"/>
                    <a:pt x="2109" y="6776"/>
                    <a:pt x="1676" y="9345"/>
                  </a:cubicBezTo>
                  <a:cubicBezTo>
                    <a:pt x="1253" y="11922"/>
                    <a:pt x="829" y="14242"/>
                    <a:pt x="507" y="15927"/>
                  </a:cubicBezTo>
                  <a:lnTo>
                    <a:pt x="130" y="17916"/>
                  </a:lnTo>
                  <a:cubicBezTo>
                    <a:pt x="83" y="18146"/>
                    <a:pt x="47" y="18321"/>
                    <a:pt x="28" y="18450"/>
                  </a:cubicBezTo>
                  <a:cubicBezTo>
                    <a:pt x="19" y="18514"/>
                    <a:pt x="10" y="18560"/>
                    <a:pt x="1" y="18597"/>
                  </a:cubicBezTo>
                  <a:cubicBezTo>
                    <a:pt x="1" y="18606"/>
                    <a:pt x="1" y="18624"/>
                    <a:pt x="1" y="18643"/>
                  </a:cubicBezTo>
                  <a:cubicBezTo>
                    <a:pt x="10" y="18624"/>
                    <a:pt x="10" y="18615"/>
                    <a:pt x="10" y="18597"/>
                  </a:cubicBezTo>
                  <a:cubicBezTo>
                    <a:pt x="19" y="18560"/>
                    <a:pt x="28" y="18514"/>
                    <a:pt x="47" y="18459"/>
                  </a:cubicBezTo>
                  <a:cubicBezTo>
                    <a:pt x="74" y="18330"/>
                    <a:pt x="111" y="18146"/>
                    <a:pt x="157" y="17916"/>
                  </a:cubicBezTo>
                  <a:cubicBezTo>
                    <a:pt x="258" y="17455"/>
                    <a:pt x="406" y="16774"/>
                    <a:pt x="571" y="15936"/>
                  </a:cubicBezTo>
                  <a:cubicBezTo>
                    <a:pt x="903" y="14261"/>
                    <a:pt x="1336" y="11941"/>
                    <a:pt x="1768" y="9363"/>
                  </a:cubicBezTo>
                  <a:cubicBezTo>
                    <a:pt x="2192" y="6776"/>
                    <a:pt x="2523" y="4447"/>
                    <a:pt x="2753" y="2753"/>
                  </a:cubicBezTo>
                  <a:cubicBezTo>
                    <a:pt x="2864" y="1906"/>
                    <a:pt x="2956" y="1216"/>
                    <a:pt x="3011" y="746"/>
                  </a:cubicBezTo>
                  <a:lnTo>
                    <a:pt x="3066" y="194"/>
                  </a:lnTo>
                  <a:cubicBezTo>
                    <a:pt x="3075" y="139"/>
                    <a:pt x="3085" y="93"/>
                    <a:pt x="3085" y="56"/>
                  </a:cubicBezTo>
                  <a:cubicBezTo>
                    <a:pt x="3085" y="37"/>
                    <a:pt x="3085" y="19"/>
                    <a:pt x="3085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6005550" y="3980275"/>
              <a:ext cx="77350" cy="466075"/>
            </a:xfrm>
            <a:custGeom>
              <a:avLst/>
              <a:gdLst/>
              <a:ahLst/>
              <a:cxnLst/>
              <a:rect l="l" t="t" r="r" b="b"/>
              <a:pathLst>
                <a:path w="3094" h="18643" extrusionOk="0">
                  <a:moveTo>
                    <a:pt x="3084" y="1"/>
                  </a:moveTo>
                  <a:cubicBezTo>
                    <a:pt x="3084" y="19"/>
                    <a:pt x="3075" y="37"/>
                    <a:pt x="3075" y="47"/>
                  </a:cubicBezTo>
                  <a:cubicBezTo>
                    <a:pt x="3075" y="83"/>
                    <a:pt x="3066" y="129"/>
                    <a:pt x="3057" y="194"/>
                  </a:cubicBezTo>
                  <a:cubicBezTo>
                    <a:pt x="3038" y="323"/>
                    <a:pt x="3011" y="507"/>
                    <a:pt x="2974" y="737"/>
                  </a:cubicBezTo>
                  <a:cubicBezTo>
                    <a:pt x="2909" y="1216"/>
                    <a:pt x="2808" y="1897"/>
                    <a:pt x="2698" y="2744"/>
                  </a:cubicBezTo>
                  <a:cubicBezTo>
                    <a:pt x="2458" y="4438"/>
                    <a:pt x="2108" y="6767"/>
                    <a:pt x="1685" y="9345"/>
                  </a:cubicBezTo>
                  <a:cubicBezTo>
                    <a:pt x="1252" y="11913"/>
                    <a:pt x="829" y="14242"/>
                    <a:pt x="507" y="15918"/>
                  </a:cubicBezTo>
                  <a:cubicBezTo>
                    <a:pt x="350" y="16756"/>
                    <a:pt x="221" y="17437"/>
                    <a:pt x="129" y="17906"/>
                  </a:cubicBezTo>
                  <a:cubicBezTo>
                    <a:pt x="83" y="18137"/>
                    <a:pt x="55" y="18321"/>
                    <a:pt x="28" y="18450"/>
                  </a:cubicBezTo>
                  <a:cubicBezTo>
                    <a:pt x="19" y="18505"/>
                    <a:pt x="0" y="18551"/>
                    <a:pt x="0" y="18588"/>
                  </a:cubicBezTo>
                  <a:cubicBezTo>
                    <a:pt x="0" y="18606"/>
                    <a:pt x="0" y="18625"/>
                    <a:pt x="0" y="18643"/>
                  </a:cubicBezTo>
                  <a:cubicBezTo>
                    <a:pt x="9" y="18625"/>
                    <a:pt x="19" y="18606"/>
                    <a:pt x="19" y="18597"/>
                  </a:cubicBezTo>
                  <a:cubicBezTo>
                    <a:pt x="28" y="18560"/>
                    <a:pt x="37" y="18514"/>
                    <a:pt x="46" y="18450"/>
                  </a:cubicBezTo>
                  <a:cubicBezTo>
                    <a:pt x="74" y="18321"/>
                    <a:pt x="111" y="18146"/>
                    <a:pt x="166" y="17916"/>
                  </a:cubicBezTo>
                  <a:cubicBezTo>
                    <a:pt x="267" y="17446"/>
                    <a:pt x="405" y="16774"/>
                    <a:pt x="571" y="15927"/>
                  </a:cubicBezTo>
                  <a:cubicBezTo>
                    <a:pt x="912" y="14252"/>
                    <a:pt x="1344" y="11941"/>
                    <a:pt x="1768" y="9354"/>
                  </a:cubicBezTo>
                  <a:cubicBezTo>
                    <a:pt x="2200" y="6776"/>
                    <a:pt x="2532" y="4447"/>
                    <a:pt x="2762" y="2753"/>
                  </a:cubicBezTo>
                  <a:cubicBezTo>
                    <a:pt x="2872" y="1897"/>
                    <a:pt x="2955" y="1216"/>
                    <a:pt x="3011" y="737"/>
                  </a:cubicBezTo>
                  <a:lnTo>
                    <a:pt x="3075" y="194"/>
                  </a:lnTo>
                  <a:cubicBezTo>
                    <a:pt x="3084" y="139"/>
                    <a:pt x="3084" y="83"/>
                    <a:pt x="3084" y="47"/>
                  </a:cubicBezTo>
                  <a:cubicBezTo>
                    <a:pt x="3093" y="37"/>
                    <a:pt x="3093" y="19"/>
                    <a:pt x="3084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6138100" y="3936775"/>
              <a:ext cx="77125" cy="466075"/>
            </a:xfrm>
            <a:custGeom>
              <a:avLst/>
              <a:gdLst/>
              <a:ahLst/>
              <a:cxnLst/>
              <a:rect l="l" t="t" r="r" b="b"/>
              <a:pathLst>
                <a:path w="3085" h="18643" extrusionOk="0">
                  <a:moveTo>
                    <a:pt x="3085" y="1"/>
                  </a:moveTo>
                  <a:cubicBezTo>
                    <a:pt x="3076" y="19"/>
                    <a:pt x="3076" y="37"/>
                    <a:pt x="3076" y="56"/>
                  </a:cubicBezTo>
                  <a:lnTo>
                    <a:pt x="3048" y="194"/>
                  </a:lnTo>
                  <a:cubicBezTo>
                    <a:pt x="3030" y="323"/>
                    <a:pt x="3002" y="507"/>
                    <a:pt x="2975" y="737"/>
                  </a:cubicBezTo>
                  <a:cubicBezTo>
                    <a:pt x="2901" y="1216"/>
                    <a:pt x="2809" y="1897"/>
                    <a:pt x="2689" y="2744"/>
                  </a:cubicBezTo>
                  <a:cubicBezTo>
                    <a:pt x="2450" y="4438"/>
                    <a:pt x="2109" y="6776"/>
                    <a:pt x="1676" y="9345"/>
                  </a:cubicBezTo>
                  <a:cubicBezTo>
                    <a:pt x="1253" y="11923"/>
                    <a:pt x="829" y="14242"/>
                    <a:pt x="507" y="15918"/>
                  </a:cubicBezTo>
                  <a:lnTo>
                    <a:pt x="130" y="17906"/>
                  </a:lnTo>
                  <a:cubicBezTo>
                    <a:pt x="84" y="18146"/>
                    <a:pt x="47" y="18321"/>
                    <a:pt x="19" y="18450"/>
                  </a:cubicBezTo>
                  <a:cubicBezTo>
                    <a:pt x="10" y="18514"/>
                    <a:pt x="10" y="18560"/>
                    <a:pt x="1" y="18597"/>
                  </a:cubicBezTo>
                  <a:cubicBezTo>
                    <a:pt x="1" y="18606"/>
                    <a:pt x="1" y="18625"/>
                    <a:pt x="1" y="18643"/>
                  </a:cubicBezTo>
                  <a:cubicBezTo>
                    <a:pt x="1" y="18625"/>
                    <a:pt x="10" y="18615"/>
                    <a:pt x="10" y="18597"/>
                  </a:cubicBezTo>
                  <a:cubicBezTo>
                    <a:pt x="19" y="18560"/>
                    <a:pt x="29" y="18514"/>
                    <a:pt x="47" y="18459"/>
                  </a:cubicBezTo>
                  <a:cubicBezTo>
                    <a:pt x="75" y="18330"/>
                    <a:pt x="111" y="18146"/>
                    <a:pt x="157" y="17916"/>
                  </a:cubicBezTo>
                  <a:cubicBezTo>
                    <a:pt x="259" y="17446"/>
                    <a:pt x="397" y="16774"/>
                    <a:pt x="572" y="15936"/>
                  </a:cubicBezTo>
                  <a:cubicBezTo>
                    <a:pt x="903" y="14261"/>
                    <a:pt x="1336" y="11932"/>
                    <a:pt x="1759" y="9363"/>
                  </a:cubicBezTo>
                  <a:cubicBezTo>
                    <a:pt x="2192" y="6786"/>
                    <a:pt x="2533" y="4447"/>
                    <a:pt x="2754" y="2753"/>
                  </a:cubicBezTo>
                  <a:cubicBezTo>
                    <a:pt x="2864" y="1906"/>
                    <a:pt x="2947" y="1216"/>
                    <a:pt x="3002" y="746"/>
                  </a:cubicBezTo>
                  <a:lnTo>
                    <a:pt x="3067" y="194"/>
                  </a:lnTo>
                  <a:cubicBezTo>
                    <a:pt x="3076" y="139"/>
                    <a:pt x="3085" y="93"/>
                    <a:pt x="3085" y="56"/>
                  </a:cubicBezTo>
                  <a:cubicBezTo>
                    <a:pt x="3085" y="37"/>
                    <a:pt x="3085" y="19"/>
                    <a:pt x="3085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6270450" y="3893050"/>
              <a:ext cx="77125" cy="466075"/>
            </a:xfrm>
            <a:custGeom>
              <a:avLst/>
              <a:gdLst/>
              <a:ahLst/>
              <a:cxnLst/>
              <a:rect l="l" t="t" r="r" b="b"/>
              <a:pathLst>
                <a:path w="3085" h="18643" extrusionOk="0">
                  <a:moveTo>
                    <a:pt x="3085" y="0"/>
                  </a:moveTo>
                  <a:cubicBezTo>
                    <a:pt x="3085" y="19"/>
                    <a:pt x="3075" y="37"/>
                    <a:pt x="3075" y="56"/>
                  </a:cubicBezTo>
                  <a:cubicBezTo>
                    <a:pt x="3066" y="92"/>
                    <a:pt x="3066" y="139"/>
                    <a:pt x="3057" y="194"/>
                  </a:cubicBezTo>
                  <a:cubicBezTo>
                    <a:pt x="3038" y="323"/>
                    <a:pt x="3011" y="507"/>
                    <a:pt x="2974" y="737"/>
                  </a:cubicBezTo>
                  <a:cubicBezTo>
                    <a:pt x="2910" y="1216"/>
                    <a:pt x="2808" y="1906"/>
                    <a:pt x="2698" y="2744"/>
                  </a:cubicBezTo>
                  <a:cubicBezTo>
                    <a:pt x="2459" y="4438"/>
                    <a:pt x="2109" y="6776"/>
                    <a:pt x="1685" y="9345"/>
                  </a:cubicBezTo>
                  <a:cubicBezTo>
                    <a:pt x="1252" y="11922"/>
                    <a:pt x="829" y="14242"/>
                    <a:pt x="507" y="15927"/>
                  </a:cubicBezTo>
                  <a:cubicBezTo>
                    <a:pt x="350" y="16765"/>
                    <a:pt x="221" y="17437"/>
                    <a:pt x="129" y="17916"/>
                  </a:cubicBezTo>
                  <a:cubicBezTo>
                    <a:pt x="83" y="18146"/>
                    <a:pt x="56" y="18321"/>
                    <a:pt x="28" y="18449"/>
                  </a:cubicBezTo>
                  <a:cubicBezTo>
                    <a:pt x="19" y="18514"/>
                    <a:pt x="10" y="18560"/>
                    <a:pt x="0" y="18597"/>
                  </a:cubicBezTo>
                  <a:cubicBezTo>
                    <a:pt x="0" y="18606"/>
                    <a:pt x="0" y="18624"/>
                    <a:pt x="0" y="18643"/>
                  </a:cubicBezTo>
                  <a:cubicBezTo>
                    <a:pt x="10" y="18624"/>
                    <a:pt x="10" y="18615"/>
                    <a:pt x="19" y="18597"/>
                  </a:cubicBezTo>
                  <a:cubicBezTo>
                    <a:pt x="28" y="18560"/>
                    <a:pt x="37" y="18514"/>
                    <a:pt x="46" y="18459"/>
                  </a:cubicBezTo>
                  <a:cubicBezTo>
                    <a:pt x="74" y="18330"/>
                    <a:pt x="111" y="18146"/>
                    <a:pt x="166" y="17916"/>
                  </a:cubicBezTo>
                  <a:cubicBezTo>
                    <a:pt x="267" y="17446"/>
                    <a:pt x="406" y="16774"/>
                    <a:pt x="571" y="15936"/>
                  </a:cubicBezTo>
                  <a:cubicBezTo>
                    <a:pt x="903" y="14261"/>
                    <a:pt x="1345" y="11941"/>
                    <a:pt x="1768" y="9363"/>
                  </a:cubicBezTo>
                  <a:cubicBezTo>
                    <a:pt x="2192" y="6785"/>
                    <a:pt x="2523" y="4447"/>
                    <a:pt x="2753" y="2753"/>
                  </a:cubicBezTo>
                  <a:cubicBezTo>
                    <a:pt x="2873" y="1906"/>
                    <a:pt x="2956" y="1216"/>
                    <a:pt x="3011" y="746"/>
                  </a:cubicBezTo>
                  <a:lnTo>
                    <a:pt x="3075" y="194"/>
                  </a:lnTo>
                  <a:lnTo>
                    <a:pt x="3085" y="56"/>
                  </a:lnTo>
                  <a:cubicBezTo>
                    <a:pt x="3085" y="37"/>
                    <a:pt x="3085" y="19"/>
                    <a:pt x="3085" y="0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5301725" y="3513575"/>
              <a:ext cx="1192700" cy="605050"/>
            </a:xfrm>
            <a:custGeom>
              <a:avLst/>
              <a:gdLst/>
              <a:ahLst/>
              <a:cxnLst/>
              <a:rect l="l" t="t" r="r" b="b"/>
              <a:pathLst>
                <a:path w="47708" h="24202" extrusionOk="0">
                  <a:moveTo>
                    <a:pt x="42988" y="1"/>
                  </a:moveTo>
                  <a:cubicBezTo>
                    <a:pt x="32564" y="1"/>
                    <a:pt x="23522" y="3377"/>
                    <a:pt x="23522" y="3377"/>
                  </a:cubicBezTo>
                  <a:cubicBezTo>
                    <a:pt x="1" y="11801"/>
                    <a:pt x="15799" y="24201"/>
                    <a:pt x="15799" y="24201"/>
                  </a:cubicBezTo>
                  <a:lnTo>
                    <a:pt x="41631" y="14747"/>
                  </a:lnTo>
                  <a:lnTo>
                    <a:pt x="47707" y="247"/>
                  </a:lnTo>
                  <a:cubicBezTo>
                    <a:pt x="46120" y="75"/>
                    <a:pt x="44539" y="1"/>
                    <a:pt x="42988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6342475" y="3277150"/>
              <a:ext cx="439175" cy="355150"/>
            </a:xfrm>
            <a:custGeom>
              <a:avLst/>
              <a:gdLst/>
              <a:ahLst/>
              <a:cxnLst/>
              <a:rect l="l" t="t" r="r" b="b"/>
              <a:pathLst>
                <a:path w="17567" h="14206" extrusionOk="0">
                  <a:moveTo>
                    <a:pt x="2763" y="1"/>
                  </a:moveTo>
                  <a:lnTo>
                    <a:pt x="1" y="14206"/>
                  </a:lnTo>
                  <a:lnTo>
                    <a:pt x="17566" y="2846"/>
                  </a:lnTo>
                  <a:cubicBezTo>
                    <a:pt x="17566" y="2846"/>
                    <a:pt x="12374" y="102"/>
                    <a:pt x="2763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6342475" y="3348275"/>
              <a:ext cx="439175" cy="941575"/>
            </a:xfrm>
            <a:custGeom>
              <a:avLst/>
              <a:gdLst/>
              <a:ahLst/>
              <a:cxnLst/>
              <a:rect l="l" t="t" r="r" b="b"/>
              <a:pathLst>
                <a:path w="17567" h="37663" extrusionOk="0">
                  <a:moveTo>
                    <a:pt x="17566" y="1"/>
                  </a:moveTo>
                  <a:lnTo>
                    <a:pt x="1" y="11361"/>
                  </a:lnTo>
                  <a:lnTo>
                    <a:pt x="1" y="37663"/>
                  </a:lnTo>
                  <a:lnTo>
                    <a:pt x="17566" y="24839"/>
                  </a:lnTo>
                  <a:lnTo>
                    <a:pt x="17566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6342475" y="3277150"/>
              <a:ext cx="439175" cy="355150"/>
            </a:xfrm>
            <a:custGeom>
              <a:avLst/>
              <a:gdLst/>
              <a:ahLst/>
              <a:cxnLst/>
              <a:rect l="l" t="t" r="r" b="b"/>
              <a:pathLst>
                <a:path w="17567" h="14206" extrusionOk="0">
                  <a:moveTo>
                    <a:pt x="2763" y="1"/>
                  </a:moveTo>
                  <a:lnTo>
                    <a:pt x="1" y="14206"/>
                  </a:lnTo>
                  <a:lnTo>
                    <a:pt x="17566" y="2846"/>
                  </a:lnTo>
                  <a:cubicBezTo>
                    <a:pt x="17566" y="2846"/>
                    <a:pt x="12374" y="102"/>
                    <a:pt x="276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6383925" y="4072350"/>
              <a:ext cx="728900" cy="331425"/>
            </a:xfrm>
            <a:custGeom>
              <a:avLst/>
              <a:gdLst/>
              <a:ahLst/>
              <a:cxnLst/>
              <a:rect l="l" t="t" r="r" b="b"/>
              <a:pathLst>
                <a:path w="29156" h="13257" extrusionOk="0">
                  <a:moveTo>
                    <a:pt x="0" y="0"/>
                  </a:moveTo>
                  <a:lnTo>
                    <a:pt x="0" y="8902"/>
                  </a:lnTo>
                  <a:lnTo>
                    <a:pt x="28935" y="13257"/>
                  </a:lnTo>
                  <a:cubicBezTo>
                    <a:pt x="28935" y="13257"/>
                    <a:pt x="29156" y="3793"/>
                    <a:pt x="28935" y="3314"/>
                  </a:cubicBezTo>
                  <a:cubicBezTo>
                    <a:pt x="28714" y="28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6383925" y="3769450"/>
              <a:ext cx="775875" cy="385775"/>
            </a:xfrm>
            <a:custGeom>
              <a:avLst/>
              <a:gdLst/>
              <a:ahLst/>
              <a:cxnLst/>
              <a:rect l="l" t="t" r="r" b="b"/>
              <a:pathLst>
                <a:path w="31035" h="15431" extrusionOk="0">
                  <a:moveTo>
                    <a:pt x="18118" y="1"/>
                  </a:moveTo>
                  <a:lnTo>
                    <a:pt x="0" y="12116"/>
                  </a:lnTo>
                  <a:lnTo>
                    <a:pt x="28935" y="15430"/>
                  </a:lnTo>
                  <a:cubicBezTo>
                    <a:pt x="28935" y="15430"/>
                    <a:pt x="31034" y="12024"/>
                    <a:pt x="28493" y="6915"/>
                  </a:cubicBezTo>
                  <a:cubicBezTo>
                    <a:pt x="25952" y="1796"/>
                    <a:pt x="18118" y="1"/>
                    <a:pt x="1811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6383925" y="3769450"/>
              <a:ext cx="775875" cy="385775"/>
            </a:xfrm>
            <a:custGeom>
              <a:avLst/>
              <a:gdLst/>
              <a:ahLst/>
              <a:cxnLst/>
              <a:rect l="l" t="t" r="r" b="b"/>
              <a:pathLst>
                <a:path w="31035" h="15431" extrusionOk="0">
                  <a:moveTo>
                    <a:pt x="18118" y="1"/>
                  </a:moveTo>
                  <a:lnTo>
                    <a:pt x="0" y="12116"/>
                  </a:lnTo>
                  <a:cubicBezTo>
                    <a:pt x="10578" y="13110"/>
                    <a:pt x="20438" y="14187"/>
                    <a:pt x="28935" y="15430"/>
                  </a:cubicBezTo>
                  <a:cubicBezTo>
                    <a:pt x="28935" y="15430"/>
                    <a:pt x="31034" y="12024"/>
                    <a:pt x="28493" y="6915"/>
                  </a:cubicBezTo>
                  <a:cubicBezTo>
                    <a:pt x="25952" y="1796"/>
                    <a:pt x="18118" y="1"/>
                    <a:pt x="18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7107300" y="4048175"/>
              <a:ext cx="28775" cy="355600"/>
            </a:xfrm>
            <a:custGeom>
              <a:avLst/>
              <a:gdLst/>
              <a:ahLst/>
              <a:cxnLst/>
              <a:rect l="l" t="t" r="r" b="b"/>
              <a:pathLst>
                <a:path w="1151" h="14224" extrusionOk="0">
                  <a:moveTo>
                    <a:pt x="819" y="0"/>
                  </a:moveTo>
                  <a:lnTo>
                    <a:pt x="0" y="4281"/>
                  </a:lnTo>
                  <a:lnTo>
                    <a:pt x="0" y="14224"/>
                  </a:lnTo>
                  <a:cubicBezTo>
                    <a:pt x="0" y="14224"/>
                    <a:pt x="488" y="12696"/>
                    <a:pt x="819" y="11674"/>
                  </a:cubicBezTo>
                  <a:cubicBezTo>
                    <a:pt x="1151" y="10652"/>
                    <a:pt x="819" y="0"/>
                    <a:pt x="81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6383925" y="4072350"/>
              <a:ext cx="728900" cy="331425"/>
            </a:xfrm>
            <a:custGeom>
              <a:avLst/>
              <a:gdLst/>
              <a:ahLst/>
              <a:cxnLst/>
              <a:rect l="l" t="t" r="r" b="b"/>
              <a:pathLst>
                <a:path w="29156" h="13257" extrusionOk="0">
                  <a:moveTo>
                    <a:pt x="0" y="0"/>
                  </a:moveTo>
                  <a:lnTo>
                    <a:pt x="0" y="8902"/>
                  </a:lnTo>
                  <a:lnTo>
                    <a:pt x="28935" y="13257"/>
                  </a:lnTo>
                  <a:cubicBezTo>
                    <a:pt x="28935" y="13257"/>
                    <a:pt x="29156" y="3793"/>
                    <a:pt x="28935" y="3314"/>
                  </a:cubicBezTo>
                  <a:cubicBezTo>
                    <a:pt x="28714" y="2845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6794500" y="4140450"/>
              <a:ext cx="150325" cy="160000"/>
            </a:xfrm>
            <a:custGeom>
              <a:avLst/>
              <a:gdLst/>
              <a:ahLst/>
              <a:cxnLst/>
              <a:rect l="l" t="t" r="r" b="b"/>
              <a:pathLst>
                <a:path w="6013" h="6400" extrusionOk="0">
                  <a:moveTo>
                    <a:pt x="5994" y="1"/>
                  </a:moveTo>
                  <a:cubicBezTo>
                    <a:pt x="5967" y="1"/>
                    <a:pt x="4621" y="1412"/>
                    <a:pt x="2974" y="3168"/>
                  </a:cubicBezTo>
                  <a:cubicBezTo>
                    <a:pt x="1327" y="4935"/>
                    <a:pt x="1" y="6381"/>
                    <a:pt x="19" y="6399"/>
                  </a:cubicBezTo>
                  <a:cubicBezTo>
                    <a:pt x="19" y="6399"/>
                    <a:pt x="19" y="6399"/>
                    <a:pt x="20" y="6399"/>
                  </a:cubicBezTo>
                  <a:cubicBezTo>
                    <a:pt x="46" y="6399"/>
                    <a:pt x="1402" y="4989"/>
                    <a:pt x="3039" y="3232"/>
                  </a:cubicBezTo>
                  <a:cubicBezTo>
                    <a:pt x="4687" y="1465"/>
                    <a:pt x="6013" y="19"/>
                    <a:pt x="5994" y="1"/>
                  </a:cubicBezTo>
                  <a:cubicBezTo>
                    <a:pt x="5994" y="1"/>
                    <a:pt x="5994" y="1"/>
                    <a:pt x="599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6945725" y="4153800"/>
              <a:ext cx="142950" cy="160925"/>
            </a:xfrm>
            <a:custGeom>
              <a:avLst/>
              <a:gdLst/>
              <a:ahLst/>
              <a:cxnLst/>
              <a:rect l="l" t="t" r="r" b="b"/>
              <a:pathLst>
                <a:path w="5718" h="6437" extrusionOk="0">
                  <a:moveTo>
                    <a:pt x="5717" y="1"/>
                  </a:moveTo>
                  <a:lnTo>
                    <a:pt x="5717" y="1"/>
                  </a:lnTo>
                  <a:cubicBezTo>
                    <a:pt x="5699" y="10"/>
                    <a:pt x="5681" y="38"/>
                    <a:pt x="5653" y="56"/>
                  </a:cubicBezTo>
                  <a:cubicBezTo>
                    <a:pt x="5616" y="111"/>
                    <a:pt x="5561" y="167"/>
                    <a:pt x="5487" y="250"/>
                  </a:cubicBezTo>
                  <a:cubicBezTo>
                    <a:pt x="5340" y="424"/>
                    <a:pt x="5137" y="664"/>
                    <a:pt x="4898" y="949"/>
                  </a:cubicBezTo>
                  <a:cubicBezTo>
                    <a:pt x="4392" y="1548"/>
                    <a:pt x="3692" y="2358"/>
                    <a:pt x="2900" y="3251"/>
                  </a:cubicBezTo>
                  <a:cubicBezTo>
                    <a:pt x="2109" y="4135"/>
                    <a:pt x="1381" y="4926"/>
                    <a:pt x="857" y="5497"/>
                  </a:cubicBezTo>
                  <a:lnTo>
                    <a:pt x="221" y="6178"/>
                  </a:lnTo>
                  <a:lnTo>
                    <a:pt x="56" y="6362"/>
                  </a:lnTo>
                  <a:cubicBezTo>
                    <a:pt x="37" y="6381"/>
                    <a:pt x="19" y="6408"/>
                    <a:pt x="0" y="6436"/>
                  </a:cubicBezTo>
                  <a:cubicBezTo>
                    <a:pt x="0" y="6436"/>
                    <a:pt x="19" y="6418"/>
                    <a:pt x="65" y="6372"/>
                  </a:cubicBezTo>
                  <a:cubicBezTo>
                    <a:pt x="120" y="6326"/>
                    <a:pt x="175" y="6270"/>
                    <a:pt x="249" y="6197"/>
                  </a:cubicBezTo>
                  <a:cubicBezTo>
                    <a:pt x="405" y="6049"/>
                    <a:pt x="626" y="5819"/>
                    <a:pt x="893" y="5543"/>
                  </a:cubicBezTo>
                  <a:cubicBezTo>
                    <a:pt x="1437" y="4981"/>
                    <a:pt x="2182" y="4190"/>
                    <a:pt x="2965" y="3306"/>
                  </a:cubicBezTo>
                  <a:cubicBezTo>
                    <a:pt x="3756" y="2422"/>
                    <a:pt x="4447" y="1594"/>
                    <a:pt x="4944" y="995"/>
                  </a:cubicBezTo>
                  <a:cubicBezTo>
                    <a:pt x="5193" y="691"/>
                    <a:pt x="5386" y="443"/>
                    <a:pt x="5524" y="268"/>
                  </a:cubicBezTo>
                  <a:lnTo>
                    <a:pt x="5671" y="75"/>
                  </a:lnTo>
                  <a:cubicBezTo>
                    <a:pt x="5690" y="47"/>
                    <a:pt x="5708" y="29"/>
                    <a:pt x="57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6644900" y="4124075"/>
              <a:ext cx="154925" cy="160250"/>
            </a:xfrm>
            <a:custGeom>
              <a:avLst/>
              <a:gdLst/>
              <a:ahLst/>
              <a:cxnLst/>
              <a:rect l="l" t="t" r="r" b="b"/>
              <a:pathLst>
                <a:path w="6197" h="6410" extrusionOk="0">
                  <a:moveTo>
                    <a:pt x="6196" y="1"/>
                  </a:moveTo>
                  <a:cubicBezTo>
                    <a:pt x="6191" y="1"/>
                    <a:pt x="6173" y="26"/>
                    <a:pt x="6141" y="58"/>
                  </a:cubicBezTo>
                  <a:lnTo>
                    <a:pt x="5957" y="242"/>
                  </a:lnTo>
                  <a:lnTo>
                    <a:pt x="5304" y="941"/>
                  </a:lnTo>
                  <a:cubicBezTo>
                    <a:pt x="4751" y="1531"/>
                    <a:pt x="3987" y="2341"/>
                    <a:pt x="3131" y="3225"/>
                  </a:cubicBezTo>
                  <a:cubicBezTo>
                    <a:pt x="2275" y="4118"/>
                    <a:pt x="1492" y="4900"/>
                    <a:pt x="922" y="5480"/>
                  </a:cubicBezTo>
                  <a:lnTo>
                    <a:pt x="249" y="6152"/>
                  </a:lnTo>
                  <a:cubicBezTo>
                    <a:pt x="176" y="6226"/>
                    <a:pt x="111" y="6290"/>
                    <a:pt x="65" y="6345"/>
                  </a:cubicBezTo>
                  <a:cubicBezTo>
                    <a:pt x="38" y="6364"/>
                    <a:pt x="19" y="6382"/>
                    <a:pt x="1" y="6410"/>
                  </a:cubicBezTo>
                  <a:cubicBezTo>
                    <a:pt x="29" y="6391"/>
                    <a:pt x="56" y="6373"/>
                    <a:pt x="75" y="6355"/>
                  </a:cubicBezTo>
                  <a:cubicBezTo>
                    <a:pt x="130" y="6309"/>
                    <a:pt x="194" y="6253"/>
                    <a:pt x="268" y="6180"/>
                  </a:cubicBezTo>
                  <a:cubicBezTo>
                    <a:pt x="434" y="6023"/>
                    <a:pt x="664" y="5802"/>
                    <a:pt x="958" y="5517"/>
                  </a:cubicBezTo>
                  <a:cubicBezTo>
                    <a:pt x="1538" y="4964"/>
                    <a:pt x="2330" y="4173"/>
                    <a:pt x="3186" y="3289"/>
                  </a:cubicBezTo>
                  <a:cubicBezTo>
                    <a:pt x="4042" y="2405"/>
                    <a:pt x="4807" y="1586"/>
                    <a:pt x="5340" y="987"/>
                  </a:cubicBezTo>
                  <a:cubicBezTo>
                    <a:pt x="5617" y="684"/>
                    <a:pt x="5828" y="444"/>
                    <a:pt x="5976" y="269"/>
                  </a:cubicBezTo>
                  <a:lnTo>
                    <a:pt x="6141" y="76"/>
                  </a:lnTo>
                  <a:cubicBezTo>
                    <a:pt x="6169" y="48"/>
                    <a:pt x="6187" y="21"/>
                    <a:pt x="6197" y="2"/>
                  </a:cubicBezTo>
                  <a:cubicBezTo>
                    <a:pt x="6197" y="1"/>
                    <a:pt x="6196" y="1"/>
                    <a:pt x="619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6554700" y="4101100"/>
              <a:ext cx="120625" cy="157000"/>
            </a:xfrm>
            <a:custGeom>
              <a:avLst/>
              <a:gdLst/>
              <a:ahLst/>
              <a:cxnLst/>
              <a:rect l="l" t="t" r="r" b="b"/>
              <a:pathLst>
                <a:path w="4825" h="6280" extrusionOk="0">
                  <a:moveTo>
                    <a:pt x="4805" y="1"/>
                  </a:moveTo>
                  <a:cubicBezTo>
                    <a:pt x="4780" y="1"/>
                    <a:pt x="3697" y="1387"/>
                    <a:pt x="2375" y="3112"/>
                  </a:cubicBezTo>
                  <a:cubicBezTo>
                    <a:pt x="1059" y="4852"/>
                    <a:pt x="0" y="6261"/>
                    <a:pt x="18" y="6279"/>
                  </a:cubicBezTo>
                  <a:cubicBezTo>
                    <a:pt x="19" y="6279"/>
                    <a:pt x="19" y="6280"/>
                    <a:pt x="19" y="6280"/>
                  </a:cubicBezTo>
                  <a:cubicBezTo>
                    <a:pt x="51" y="6280"/>
                    <a:pt x="1132" y="4887"/>
                    <a:pt x="2449" y="3168"/>
                  </a:cubicBezTo>
                  <a:cubicBezTo>
                    <a:pt x="3765" y="1437"/>
                    <a:pt x="4824" y="19"/>
                    <a:pt x="4806" y="1"/>
                  </a:cubicBezTo>
                  <a:cubicBezTo>
                    <a:pt x="4806" y="1"/>
                    <a:pt x="4806" y="1"/>
                    <a:pt x="480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6467925" y="4090750"/>
              <a:ext cx="105900" cy="129825"/>
            </a:xfrm>
            <a:custGeom>
              <a:avLst/>
              <a:gdLst/>
              <a:ahLst/>
              <a:cxnLst/>
              <a:rect l="l" t="t" r="r" b="b"/>
              <a:pathLst>
                <a:path w="4236" h="5193" extrusionOk="0">
                  <a:moveTo>
                    <a:pt x="4217" y="0"/>
                  </a:moveTo>
                  <a:cubicBezTo>
                    <a:pt x="4191" y="0"/>
                    <a:pt x="3236" y="1139"/>
                    <a:pt x="2081" y="2569"/>
                  </a:cubicBezTo>
                  <a:cubicBezTo>
                    <a:pt x="921" y="4005"/>
                    <a:pt x="0" y="5174"/>
                    <a:pt x="19" y="5193"/>
                  </a:cubicBezTo>
                  <a:cubicBezTo>
                    <a:pt x="19" y="5193"/>
                    <a:pt x="19" y="5193"/>
                    <a:pt x="19" y="5193"/>
                  </a:cubicBezTo>
                  <a:cubicBezTo>
                    <a:pt x="45" y="5193"/>
                    <a:pt x="999" y="4046"/>
                    <a:pt x="2155" y="2624"/>
                  </a:cubicBezTo>
                  <a:cubicBezTo>
                    <a:pt x="3305" y="1188"/>
                    <a:pt x="4235" y="19"/>
                    <a:pt x="4217" y="0"/>
                  </a:cubicBezTo>
                  <a:cubicBezTo>
                    <a:pt x="4217" y="0"/>
                    <a:pt x="4217" y="0"/>
                    <a:pt x="42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6396800" y="4082475"/>
              <a:ext cx="71600" cy="96450"/>
            </a:xfrm>
            <a:custGeom>
              <a:avLst/>
              <a:gdLst/>
              <a:ahLst/>
              <a:cxnLst/>
              <a:rect l="l" t="t" r="r" b="b"/>
              <a:pathLst>
                <a:path w="2864" h="3858" extrusionOk="0">
                  <a:moveTo>
                    <a:pt x="2864" y="0"/>
                  </a:moveTo>
                  <a:lnTo>
                    <a:pt x="2864" y="0"/>
                  </a:lnTo>
                  <a:cubicBezTo>
                    <a:pt x="2809" y="37"/>
                    <a:pt x="2772" y="83"/>
                    <a:pt x="2726" y="129"/>
                  </a:cubicBezTo>
                  <a:cubicBezTo>
                    <a:pt x="2643" y="221"/>
                    <a:pt x="2523" y="350"/>
                    <a:pt x="2385" y="516"/>
                  </a:cubicBezTo>
                  <a:cubicBezTo>
                    <a:pt x="2100" y="847"/>
                    <a:pt x="1713" y="1307"/>
                    <a:pt x="1317" y="1841"/>
                  </a:cubicBezTo>
                  <a:cubicBezTo>
                    <a:pt x="921" y="2384"/>
                    <a:pt x="590" y="2882"/>
                    <a:pt x="360" y="3250"/>
                  </a:cubicBezTo>
                  <a:cubicBezTo>
                    <a:pt x="240" y="3434"/>
                    <a:pt x="148" y="3590"/>
                    <a:pt x="93" y="3692"/>
                  </a:cubicBezTo>
                  <a:cubicBezTo>
                    <a:pt x="56" y="3747"/>
                    <a:pt x="28" y="3802"/>
                    <a:pt x="1" y="3857"/>
                  </a:cubicBezTo>
                  <a:cubicBezTo>
                    <a:pt x="47" y="3811"/>
                    <a:pt x="83" y="3765"/>
                    <a:pt x="120" y="3710"/>
                  </a:cubicBezTo>
                  <a:lnTo>
                    <a:pt x="406" y="3287"/>
                  </a:lnTo>
                  <a:cubicBezTo>
                    <a:pt x="654" y="2928"/>
                    <a:pt x="995" y="2440"/>
                    <a:pt x="1391" y="1906"/>
                  </a:cubicBezTo>
                  <a:cubicBezTo>
                    <a:pt x="1777" y="1363"/>
                    <a:pt x="2155" y="893"/>
                    <a:pt x="2422" y="562"/>
                  </a:cubicBezTo>
                  <a:lnTo>
                    <a:pt x="2744" y="157"/>
                  </a:lnTo>
                  <a:cubicBezTo>
                    <a:pt x="2790" y="111"/>
                    <a:pt x="2827" y="55"/>
                    <a:pt x="286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6878050" y="4335175"/>
              <a:ext cx="230650" cy="269750"/>
            </a:xfrm>
            <a:custGeom>
              <a:avLst/>
              <a:gdLst/>
              <a:ahLst/>
              <a:cxnLst/>
              <a:rect l="l" t="t" r="r" b="b"/>
              <a:pathLst>
                <a:path w="9226" h="10790" extrusionOk="0">
                  <a:moveTo>
                    <a:pt x="9170" y="0"/>
                  </a:moveTo>
                  <a:lnTo>
                    <a:pt x="1225" y="6914"/>
                  </a:lnTo>
                  <a:lnTo>
                    <a:pt x="1" y="6040"/>
                  </a:lnTo>
                  <a:lnTo>
                    <a:pt x="332" y="9915"/>
                  </a:lnTo>
                  <a:lnTo>
                    <a:pt x="1336" y="10790"/>
                  </a:lnTo>
                  <a:cubicBezTo>
                    <a:pt x="1336" y="10790"/>
                    <a:pt x="7614" y="7301"/>
                    <a:pt x="9225" y="3287"/>
                  </a:cubicBezTo>
                  <a:lnTo>
                    <a:pt x="9170" y="0"/>
                  </a:ln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6592425" y="4281325"/>
              <a:ext cx="514900" cy="226725"/>
            </a:xfrm>
            <a:custGeom>
              <a:avLst/>
              <a:gdLst/>
              <a:ahLst/>
              <a:cxnLst/>
              <a:rect l="l" t="t" r="r" b="b"/>
              <a:pathLst>
                <a:path w="20596" h="9069" extrusionOk="0">
                  <a:moveTo>
                    <a:pt x="1" y="0"/>
                  </a:moveTo>
                  <a:lnTo>
                    <a:pt x="12650" y="9068"/>
                  </a:lnTo>
                  <a:cubicBezTo>
                    <a:pt x="12650" y="9068"/>
                    <a:pt x="16949" y="7457"/>
                    <a:pt x="20595" y="215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6907975" y="4508025"/>
              <a:ext cx="3250" cy="97825"/>
            </a:xfrm>
            <a:custGeom>
              <a:avLst/>
              <a:gdLst/>
              <a:ahLst/>
              <a:cxnLst/>
              <a:rect l="l" t="t" r="r" b="b"/>
              <a:pathLst>
                <a:path w="130" h="3913" extrusionOk="0">
                  <a:moveTo>
                    <a:pt x="28" y="0"/>
                  </a:moveTo>
                  <a:cubicBezTo>
                    <a:pt x="1" y="0"/>
                    <a:pt x="1" y="875"/>
                    <a:pt x="19" y="1952"/>
                  </a:cubicBezTo>
                  <a:cubicBezTo>
                    <a:pt x="47" y="3038"/>
                    <a:pt x="83" y="3913"/>
                    <a:pt x="102" y="3913"/>
                  </a:cubicBezTo>
                  <a:cubicBezTo>
                    <a:pt x="129" y="3913"/>
                    <a:pt x="129" y="3038"/>
                    <a:pt x="102" y="1952"/>
                  </a:cubicBezTo>
                  <a:cubicBezTo>
                    <a:pt x="83" y="875"/>
                    <a:pt x="47" y="0"/>
                    <a:pt x="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5746150" y="4294900"/>
              <a:ext cx="1142975" cy="445850"/>
            </a:xfrm>
            <a:custGeom>
              <a:avLst/>
              <a:gdLst/>
              <a:ahLst/>
              <a:cxnLst/>
              <a:rect l="l" t="t" r="r" b="b"/>
              <a:pathLst>
                <a:path w="45719" h="17834" extrusionOk="0">
                  <a:moveTo>
                    <a:pt x="23007" y="0"/>
                  </a:moveTo>
                  <a:lnTo>
                    <a:pt x="1" y="3554"/>
                  </a:lnTo>
                  <a:lnTo>
                    <a:pt x="1" y="11738"/>
                  </a:lnTo>
                  <a:cubicBezTo>
                    <a:pt x="1" y="11738"/>
                    <a:pt x="6519" y="17326"/>
                    <a:pt x="21865" y="17805"/>
                  </a:cubicBezTo>
                  <a:cubicBezTo>
                    <a:pt x="22506" y="17825"/>
                    <a:pt x="23134" y="17834"/>
                    <a:pt x="23751" y="17834"/>
                  </a:cubicBezTo>
                  <a:cubicBezTo>
                    <a:pt x="37915" y="17834"/>
                    <a:pt x="45719" y="12880"/>
                    <a:pt x="45719" y="12880"/>
                  </a:cubicBezTo>
                  <a:lnTo>
                    <a:pt x="45056" y="5110"/>
                  </a:lnTo>
                  <a:lnTo>
                    <a:pt x="2300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5746150" y="4294900"/>
              <a:ext cx="1142975" cy="445850"/>
            </a:xfrm>
            <a:custGeom>
              <a:avLst/>
              <a:gdLst/>
              <a:ahLst/>
              <a:cxnLst/>
              <a:rect l="l" t="t" r="r" b="b"/>
              <a:pathLst>
                <a:path w="45719" h="17834" extrusionOk="0">
                  <a:moveTo>
                    <a:pt x="23007" y="0"/>
                  </a:moveTo>
                  <a:lnTo>
                    <a:pt x="1" y="3554"/>
                  </a:lnTo>
                  <a:lnTo>
                    <a:pt x="1" y="11738"/>
                  </a:lnTo>
                  <a:cubicBezTo>
                    <a:pt x="1" y="11738"/>
                    <a:pt x="6519" y="17326"/>
                    <a:pt x="21865" y="17805"/>
                  </a:cubicBezTo>
                  <a:cubicBezTo>
                    <a:pt x="22506" y="17825"/>
                    <a:pt x="23134" y="17834"/>
                    <a:pt x="23751" y="17834"/>
                  </a:cubicBezTo>
                  <a:cubicBezTo>
                    <a:pt x="37915" y="17834"/>
                    <a:pt x="45719" y="12880"/>
                    <a:pt x="45719" y="12880"/>
                  </a:cubicBezTo>
                  <a:lnTo>
                    <a:pt x="45056" y="5110"/>
                  </a:lnTo>
                  <a:lnTo>
                    <a:pt x="2300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5746150" y="4155200"/>
              <a:ext cx="1126625" cy="389225"/>
            </a:xfrm>
            <a:custGeom>
              <a:avLst/>
              <a:gdLst/>
              <a:ahLst/>
              <a:cxnLst/>
              <a:rect l="l" t="t" r="r" b="b"/>
              <a:pathLst>
                <a:path w="45065" h="15569" extrusionOk="0">
                  <a:moveTo>
                    <a:pt x="23854" y="0"/>
                  </a:moveTo>
                  <a:lnTo>
                    <a:pt x="1" y="9142"/>
                  </a:lnTo>
                  <a:cubicBezTo>
                    <a:pt x="1" y="9142"/>
                    <a:pt x="7209" y="13957"/>
                    <a:pt x="20098" y="15356"/>
                  </a:cubicBezTo>
                  <a:cubicBezTo>
                    <a:pt x="21456" y="15503"/>
                    <a:pt x="22801" y="15568"/>
                    <a:pt x="24123" y="15568"/>
                  </a:cubicBezTo>
                  <a:cubicBezTo>
                    <a:pt x="35490" y="15568"/>
                    <a:pt x="45065" y="10707"/>
                    <a:pt x="45065" y="10707"/>
                  </a:cubicBezTo>
                  <a:lnTo>
                    <a:pt x="2385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6282425" y="4540475"/>
              <a:ext cx="158125" cy="198650"/>
            </a:xfrm>
            <a:custGeom>
              <a:avLst/>
              <a:gdLst/>
              <a:ahLst/>
              <a:cxnLst/>
              <a:rect l="l" t="t" r="r" b="b"/>
              <a:pathLst>
                <a:path w="6325" h="7946" extrusionOk="0">
                  <a:moveTo>
                    <a:pt x="6325" y="0"/>
                  </a:moveTo>
                  <a:lnTo>
                    <a:pt x="6325" y="0"/>
                  </a:lnTo>
                  <a:cubicBezTo>
                    <a:pt x="6306" y="28"/>
                    <a:pt x="6279" y="55"/>
                    <a:pt x="6260" y="83"/>
                  </a:cubicBezTo>
                  <a:lnTo>
                    <a:pt x="6085" y="322"/>
                  </a:lnTo>
                  <a:lnTo>
                    <a:pt x="5441" y="1197"/>
                  </a:lnTo>
                  <a:cubicBezTo>
                    <a:pt x="4889" y="1934"/>
                    <a:pt x="4134" y="2955"/>
                    <a:pt x="3259" y="4051"/>
                  </a:cubicBezTo>
                  <a:cubicBezTo>
                    <a:pt x="2385" y="5137"/>
                    <a:pt x="1565" y="6113"/>
                    <a:pt x="967" y="6813"/>
                  </a:cubicBezTo>
                  <a:lnTo>
                    <a:pt x="249" y="7632"/>
                  </a:lnTo>
                  <a:lnTo>
                    <a:pt x="65" y="7862"/>
                  </a:lnTo>
                  <a:cubicBezTo>
                    <a:pt x="37" y="7890"/>
                    <a:pt x="19" y="7918"/>
                    <a:pt x="0" y="7945"/>
                  </a:cubicBezTo>
                  <a:cubicBezTo>
                    <a:pt x="28" y="7927"/>
                    <a:pt x="55" y="7899"/>
                    <a:pt x="74" y="7871"/>
                  </a:cubicBezTo>
                  <a:lnTo>
                    <a:pt x="276" y="7660"/>
                  </a:lnTo>
                  <a:cubicBezTo>
                    <a:pt x="451" y="7476"/>
                    <a:pt x="700" y="7199"/>
                    <a:pt x="1013" y="6859"/>
                  </a:cubicBezTo>
                  <a:cubicBezTo>
                    <a:pt x="1620" y="6178"/>
                    <a:pt x="2449" y="5202"/>
                    <a:pt x="3324" y="4106"/>
                  </a:cubicBezTo>
                  <a:cubicBezTo>
                    <a:pt x="4198" y="3001"/>
                    <a:pt x="4953" y="1980"/>
                    <a:pt x="5487" y="1234"/>
                  </a:cubicBezTo>
                  <a:cubicBezTo>
                    <a:pt x="5754" y="856"/>
                    <a:pt x="5966" y="553"/>
                    <a:pt x="6113" y="341"/>
                  </a:cubicBezTo>
                  <a:lnTo>
                    <a:pt x="6279" y="92"/>
                  </a:lnTo>
                  <a:cubicBezTo>
                    <a:pt x="6297" y="65"/>
                    <a:pt x="6316" y="37"/>
                    <a:pt x="63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6403475" y="4528025"/>
              <a:ext cx="146400" cy="210625"/>
            </a:xfrm>
            <a:custGeom>
              <a:avLst/>
              <a:gdLst/>
              <a:ahLst/>
              <a:cxnLst/>
              <a:rect l="l" t="t" r="r" b="b"/>
              <a:pathLst>
                <a:path w="5856" h="8425" extrusionOk="0">
                  <a:moveTo>
                    <a:pt x="5837" y="1"/>
                  </a:moveTo>
                  <a:cubicBezTo>
                    <a:pt x="5806" y="1"/>
                    <a:pt x="4495" y="1872"/>
                    <a:pt x="2891" y="4190"/>
                  </a:cubicBezTo>
                  <a:cubicBezTo>
                    <a:pt x="1280" y="6510"/>
                    <a:pt x="1" y="8406"/>
                    <a:pt x="19" y="8425"/>
                  </a:cubicBezTo>
                  <a:cubicBezTo>
                    <a:pt x="19" y="8425"/>
                    <a:pt x="19" y="8425"/>
                    <a:pt x="19" y="8425"/>
                  </a:cubicBezTo>
                  <a:cubicBezTo>
                    <a:pt x="44" y="8425"/>
                    <a:pt x="1349" y="6559"/>
                    <a:pt x="2956" y="4236"/>
                  </a:cubicBezTo>
                  <a:cubicBezTo>
                    <a:pt x="4567" y="1907"/>
                    <a:pt x="5856" y="10"/>
                    <a:pt x="5837" y="1"/>
                  </a:cubicBezTo>
                  <a:cubicBezTo>
                    <a:pt x="5837" y="1"/>
                    <a:pt x="5837" y="1"/>
                    <a:pt x="58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6510275" y="4503175"/>
              <a:ext cx="156750" cy="225825"/>
            </a:xfrm>
            <a:custGeom>
              <a:avLst/>
              <a:gdLst/>
              <a:ahLst/>
              <a:cxnLst/>
              <a:rect l="l" t="t" r="r" b="b"/>
              <a:pathLst>
                <a:path w="6270" h="9033" extrusionOk="0">
                  <a:moveTo>
                    <a:pt x="6251" y="1"/>
                  </a:moveTo>
                  <a:cubicBezTo>
                    <a:pt x="6226" y="1"/>
                    <a:pt x="4820" y="2004"/>
                    <a:pt x="3103" y="4493"/>
                  </a:cubicBezTo>
                  <a:cubicBezTo>
                    <a:pt x="1381" y="6988"/>
                    <a:pt x="0" y="9014"/>
                    <a:pt x="19" y="9032"/>
                  </a:cubicBezTo>
                  <a:cubicBezTo>
                    <a:pt x="19" y="9032"/>
                    <a:pt x="19" y="9032"/>
                    <a:pt x="19" y="9032"/>
                  </a:cubicBezTo>
                  <a:cubicBezTo>
                    <a:pt x="44" y="9032"/>
                    <a:pt x="1450" y="7029"/>
                    <a:pt x="3167" y="4539"/>
                  </a:cubicBezTo>
                  <a:cubicBezTo>
                    <a:pt x="4889" y="2054"/>
                    <a:pt x="6270" y="19"/>
                    <a:pt x="6251" y="1"/>
                  </a:cubicBezTo>
                  <a:cubicBezTo>
                    <a:pt x="6251" y="1"/>
                    <a:pt x="6251" y="1"/>
                    <a:pt x="625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6624650" y="4458075"/>
              <a:ext cx="160900" cy="255275"/>
            </a:xfrm>
            <a:custGeom>
              <a:avLst/>
              <a:gdLst/>
              <a:ahLst/>
              <a:cxnLst/>
              <a:rect l="l" t="t" r="r" b="b"/>
              <a:pathLst>
                <a:path w="6436" h="10211" extrusionOk="0">
                  <a:moveTo>
                    <a:pt x="6436" y="0"/>
                  </a:moveTo>
                  <a:lnTo>
                    <a:pt x="6436" y="0"/>
                  </a:lnTo>
                  <a:cubicBezTo>
                    <a:pt x="6408" y="37"/>
                    <a:pt x="6390" y="74"/>
                    <a:pt x="6371" y="111"/>
                  </a:cubicBezTo>
                  <a:lnTo>
                    <a:pt x="6187" y="415"/>
                  </a:lnTo>
                  <a:cubicBezTo>
                    <a:pt x="6031" y="682"/>
                    <a:pt x="5801" y="1068"/>
                    <a:pt x="5534" y="1529"/>
                  </a:cubicBezTo>
                  <a:cubicBezTo>
                    <a:pt x="4972" y="2468"/>
                    <a:pt x="4190" y="3757"/>
                    <a:pt x="3306" y="5165"/>
                  </a:cubicBezTo>
                  <a:cubicBezTo>
                    <a:pt x="2413" y="6574"/>
                    <a:pt x="1584" y="7835"/>
                    <a:pt x="977" y="8737"/>
                  </a:cubicBezTo>
                  <a:lnTo>
                    <a:pt x="249" y="9814"/>
                  </a:lnTo>
                  <a:lnTo>
                    <a:pt x="56" y="10100"/>
                  </a:lnTo>
                  <a:cubicBezTo>
                    <a:pt x="38" y="10136"/>
                    <a:pt x="10" y="10173"/>
                    <a:pt x="1" y="10210"/>
                  </a:cubicBezTo>
                  <a:cubicBezTo>
                    <a:pt x="28" y="10182"/>
                    <a:pt x="47" y="10146"/>
                    <a:pt x="74" y="10118"/>
                  </a:cubicBezTo>
                  <a:lnTo>
                    <a:pt x="277" y="9833"/>
                  </a:lnTo>
                  <a:cubicBezTo>
                    <a:pt x="461" y="9575"/>
                    <a:pt x="719" y="9225"/>
                    <a:pt x="1023" y="8774"/>
                  </a:cubicBezTo>
                  <a:cubicBezTo>
                    <a:pt x="1649" y="7872"/>
                    <a:pt x="2486" y="6610"/>
                    <a:pt x="3370" y="5202"/>
                  </a:cubicBezTo>
                  <a:cubicBezTo>
                    <a:pt x="4263" y="3793"/>
                    <a:pt x="5037" y="2495"/>
                    <a:pt x="5580" y="1556"/>
                  </a:cubicBezTo>
                  <a:cubicBezTo>
                    <a:pt x="5856" y="1078"/>
                    <a:pt x="6068" y="691"/>
                    <a:pt x="6215" y="424"/>
                  </a:cubicBezTo>
                  <a:cubicBezTo>
                    <a:pt x="6289" y="295"/>
                    <a:pt x="6344" y="194"/>
                    <a:pt x="6381" y="120"/>
                  </a:cubicBezTo>
                  <a:cubicBezTo>
                    <a:pt x="6408" y="83"/>
                    <a:pt x="6427" y="37"/>
                    <a:pt x="64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6758825" y="4441725"/>
              <a:ext cx="115800" cy="233650"/>
            </a:xfrm>
            <a:custGeom>
              <a:avLst/>
              <a:gdLst/>
              <a:ahLst/>
              <a:cxnLst/>
              <a:rect l="l" t="t" r="r" b="b"/>
              <a:pathLst>
                <a:path w="4632" h="9346" extrusionOk="0">
                  <a:moveTo>
                    <a:pt x="4613" y="1"/>
                  </a:moveTo>
                  <a:cubicBezTo>
                    <a:pt x="4590" y="1"/>
                    <a:pt x="3543" y="2078"/>
                    <a:pt x="2275" y="4659"/>
                  </a:cubicBezTo>
                  <a:cubicBezTo>
                    <a:pt x="1014" y="7237"/>
                    <a:pt x="1" y="9336"/>
                    <a:pt x="19" y="9345"/>
                  </a:cubicBezTo>
                  <a:cubicBezTo>
                    <a:pt x="19" y="9345"/>
                    <a:pt x="19" y="9345"/>
                    <a:pt x="20" y="9345"/>
                  </a:cubicBezTo>
                  <a:cubicBezTo>
                    <a:pt x="52" y="9345"/>
                    <a:pt x="1090" y="7268"/>
                    <a:pt x="2358" y="4696"/>
                  </a:cubicBezTo>
                  <a:cubicBezTo>
                    <a:pt x="3628" y="2109"/>
                    <a:pt x="4632" y="10"/>
                    <a:pt x="4613" y="1"/>
                  </a:cubicBezTo>
                  <a:cubicBezTo>
                    <a:pt x="4613" y="1"/>
                    <a:pt x="4613" y="1"/>
                    <a:pt x="46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6839850" y="4557025"/>
              <a:ext cx="41000" cy="80375"/>
            </a:xfrm>
            <a:custGeom>
              <a:avLst/>
              <a:gdLst/>
              <a:ahLst/>
              <a:cxnLst/>
              <a:rect l="l" t="t" r="r" b="b"/>
              <a:pathLst>
                <a:path w="1640" h="3215" extrusionOk="0">
                  <a:moveTo>
                    <a:pt x="1620" y="1"/>
                  </a:moveTo>
                  <a:cubicBezTo>
                    <a:pt x="1588" y="1"/>
                    <a:pt x="1222" y="706"/>
                    <a:pt x="783" y="1594"/>
                  </a:cubicBezTo>
                  <a:cubicBezTo>
                    <a:pt x="341" y="2478"/>
                    <a:pt x="1" y="3205"/>
                    <a:pt x="19" y="3214"/>
                  </a:cubicBezTo>
                  <a:cubicBezTo>
                    <a:pt x="19" y="3214"/>
                    <a:pt x="19" y="3214"/>
                    <a:pt x="19" y="3214"/>
                  </a:cubicBezTo>
                  <a:cubicBezTo>
                    <a:pt x="42" y="3214"/>
                    <a:pt x="418" y="2509"/>
                    <a:pt x="857" y="1631"/>
                  </a:cubicBezTo>
                  <a:cubicBezTo>
                    <a:pt x="1299" y="747"/>
                    <a:pt x="1639" y="19"/>
                    <a:pt x="1621" y="1"/>
                  </a:cubicBezTo>
                  <a:cubicBezTo>
                    <a:pt x="1621" y="1"/>
                    <a:pt x="1620" y="1"/>
                    <a:pt x="162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6172625" y="4547825"/>
              <a:ext cx="168975" cy="186700"/>
            </a:xfrm>
            <a:custGeom>
              <a:avLst/>
              <a:gdLst/>
              <a:ahLst/>
              <a:cxnLst/>
              <a:rect l="l" t="t" r="r" b="b"/>
              <a:pathLst>
                <a:path w="6759" h="7468" extrusionOk="0">
                  <a:moveTo>
                    <a:pt x="6739" y="1"/>
                  </a:moveTo>
                  <a:cubicBezTo>
                    <a:pt x="6705" y="1"/>
                    <a:pt x="5192" y="1651"/>
                    <a:pt x="3343" y="3702"/>
                  </a:cubicBezTo>
                  <a:cubicBezTo>
                    <a:pt x="1492" y="5764"/>
                    <a:pt x="1" y="7449"/>
                    <a:pt x="19" y="7467"/>
                  </a:cubicBezTo>
                  <a:cubicBezTo>
                    <a:pt x="19" y="7467"/>
                    <a:pt x="20" y="7467"/>
                    <a:pt x="20" y="7467"/>
                  </a:cubicBezTo>
                  <a:cubicBezTo>
                    <a:pt x="54" y="7467"/>
                    <a:pt x="1567" y="5808"/>
                    <a:pt x="3407" y="3757"/>
                  </a:cubicBezTo>
                  <a:cubicBezTo>
                    <a:pt x="5267" y="1695"/>
                    <a:pt x="6758" y="10"/>
                    <a:pt x="6740" y="1"/>
                  </a:cubicBezTo>
                  <a:cubicBezTo>
                    <a:pt x="6740" y="1"/>
                    <a:pt x="6740" y="1"/>
                    <a:pt x="673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6078725" y="4541375"/>
              <a:ext cx="168275" cy="177025"/>
            </a:xfrm>
            <a:custGeom>
              <a:avLst/>
              <a:gdLst/>
              <a:ahLst/>
              <a:cxnLst/>
              <a:rect l="l" t="t" r="r" b="b"/>
              <a:pathLst>
                <a:path w="6731" h="7081" extrusionOk="0">
                  <a:moveTo>
                    <a:pt x="6721" y="1"/>
                  </a:moveTo>
                  <a:cubicBezTo>
                    <a:pt x="6685" y="1"/>
                    <a:pt x="5173" y="1568"/>
                    <a:pt x="3333" y="3509"/>
                  </a:cubicBezTo>
                  <a:cubicBezTo>
                    <a:pt x="1483" y="5470"/>
                    <a:pt x="1" y="7062"/>
                    <a:pt x="19" y="7081"/>
                  </a:cubicBezTo>
                  <a:cubicBezTo>
                    <a:pt x="19" y="7081"/>
                    <a:pt x="19" y="7081"/>
                    <a:pt x="19" y="7081"/>
                  </a:cubicBezTo>
                  <a:cubicBezTo>
                    <a:pt x="37" y="7081"/>
                    <a:pt x="1553" y="5519"/>
                    <a:pt x="3398" y="3564"/>
                  </a:cubicBezTo>
                  <a:cubicBezTo>
                    <a:pt x="5248" y="1612"/>
                    <a:pt x="6730" y="19"/>
                    <a:pt x="6721" y="1"/>
                  </a:cubicBezTo>
                  <a:cubicBezTo>
                    <a:pt x="6721" y="1"/>
                    <a:pt x="6721" y="1"/>
                    <a:pt x="67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5969175" y="4520450"/>
              <a:ext cx="151250" cy="176325"/>
            </a:xfrm>
            <a:custGeom>
              <a:avLst/>
              <a:gdLst/>
              <a:ahLst/>
              <a:cxnLst/>
              <a:rect l="l" t="t" r="r" b="b"/>
              <a:pathLst>
                <a:path w="6050" h="7053" extrusionOk="0">
                  <a:moveTo>
                    <a:pt x="6030" y="0"/>
                  </a:moveTo>
                  <a:cubicBezTo>
                    <a:pt x="5996" y="0"/>
                    <a:pt x="4640" y="1567"/>
                    <a:pt x="2993" y="3499"/>
                  </a:cubicBezTo>
                  <a:cubicBezTo>
                    <a:pt x="1326" y="5441"/>
                    <a:pt x="1" y="7043"/>
                    <a:pt x="19" y="7052"/>
                  </a:cubicBezTo>
                  <a:cubicBezTo>
                    <a:pt x="19" y="7052"/>
                    <a:pt x="19" y="7052"/>
                    <a:pt x="19" y="7052"/>
                  </a:cubicBezTo>
                  <a:cubicBezTo>
                    <a:pt x="53" y="7052"/>
                    <a:pt x="1400" y="5494"/>
                    <a:pt x="3057" y="3554"/>
                  </a:cubicBezTo>
                  <a:cubicBezTo>
                    <a:pt x="4714" y="1611"/>
                    <a:pt x="6049" y="10"/>
                    <a:pt x="6031" y="0"/>
                  </a:cubicBezTo>
                  <a:cubicBezTo>
                    <a:pt x="6031" y="0"/>
                    <a:pt x="6030" y="0"/>
                    <a:pt x="603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5872525" y="4503650"/>
              <a:ext cx="149850" cy="153750"/>
            </a:xfrm>
            <a:custGeom>
              <a:avLst/>
              <a:gdLst/>
              <a:ahLst/>
              <a:cxnLst/>
              <a:rect l="l" t="t" r="r" b="b"/>
              <a:pathLst>
                <a:path w="5994" h="6150" extrusionOk="0">
                  <a:moveTo>
                    <a:pt x="5993" y="0"/>
                  </a:moveTo>
                  <a:lnTo>
                    <a:pt x="5993" y="0"/>
                  </a:lnTo>
                  <a:cubicBezTo>
                    <a:pt x="5975" y="9"/>
                    <a:pt x="5947" y="37"/>
                    <a:pt x="5929" y="56"/>
                  </a:cubicBezTo>
                  <a:lnTo>
                    <a:pt x="5763" y="240"/>
                  </a:lnTo>
                  <a:lnTo>
                    <a:pt x="5128" y="912"/>
                  </a:lnTo>
                  <a:cubicBezTo>
                    <a:pt x="4594" y="1473"/>
                    <a:pt x="3857" y="2247"/>
                    <a:pt x="3029" y="3103"/>
                  </a:cubicBezTo>
                  <a:cubicBezTo>
                    <a:pt x="2200" y="3950"/>
                    <a:pt x="1445" y="4705"/>
                    <a:pt x="893" y="5257"/>
                  </a:cubicBezTo>
                  <a:lnTo>
                    <a:pt x="239" y="5901"/>
                  </a:lnTo>
                  <a:lnTo>
                    <a:pt x="64" y="6076"/>
                  </a:lnTo>
                  <a:cubicBezTo>
                    <a:pt x="37" y="6104"/>
                    <a:pt x="18" y="6122"/>
                    <a:pt x="0" y="6150"/>
                  </a:cubicBezTo>
                  <a:cubicBezTo>
                    <a:pt x="28" y="6132"/>
                    <a:pt x="55" y="6113"/>
                    <a:pt x="74" y="6095"/>
                  </a:cubicBezTo>
                  <a:lnTo>
                    <a:pt x="258" y="5929"/>
                  </a:lnTo>
                  <a:cubicBezTo>
                    <a:pt x="423" y="5782"/>
                    <a:pt x="654" y="5561"/>
                    <a:pt x="930" y="5294"/>
                  </a:cubicBezTo>
                  <a:cubicBezTo>
                    <a:pt x="1491" y="4760"/>
                    <a:pt x="2265" y="4014"/>
                    <a:pt x="3093" y="3158"/>
                  </a:cubicBezTo>
                  <a:cubicBezTo>
                    <a:pt x="3922" y="2311"/>
                    <a:pt x="4649" y="1519"/>
                    <a:pt x="5174" y="948"/>
                  </a:cubicBezTo>
                  <a:cubicBezTo>
                    <a:pt x="5441" y="654"/>
                    <a:pt x="5643" y="424"/>
                    <a:pt x="5781" y="258"/>
                  </a:cubicBezTo>
                  <a:cubicBezTo>
                    <a:pt x="5846" y="184"/>
                    <a:pt x="5901" y="120"/>
                    <a:pt x="5947" y="65"/>
                  </a:cubicBezTo>
                  <a:cubicBezTo>
                    <a:pt x="5966" y="46"/>
                    <a:pt x="5984" y="19"/>
                    <a:pt x="599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5788050" y="4471875"/>
              <a:ext cx="146625" cy="145950"/>
            </a:xfrm>
            <a:custGeom>
              <a:avLst/>
              <a:gdLst/>
              <a:ahLst/>
              <a:cxnLst/>
              <a:rect l="l" t="t" r="r" b="b"/>
              <a:pathLst>
                <a:path w="5865" h="5838" extrusionOk="0">
                  <a:moveTo>
                    <a:pt x="5865" y="1"/>
                  </a:moveTo>
                  <a:cubicBezTo>
                    <a:pt x="5837" y="19"/>
                    <a:pt x="5809" y="38"/>
                    <a:pt x="5791" y="56"/>
                  </a:cubicBezTo>
                  <a:lnTo>
                    <a:pt x="5607" y="213"/>
                  </a:lnTo>
                  <a:cubicBezTo>
                    <a:pt x="5441" y="341"/>
                    <a:pt x="5211" y="535"/>
                    <a:pt x="4935" y="783"/>
                  </a:cubicBezTo>
                  <a:cubicBezTo>
                    <a:pt x="4373" y="1280"/>
                    <a:pt x="3609" y="1989"/>
                    <a:pt x="2799" y="2790"/>
                  </a:cubicBezTo>
                  <a:cubicBezTo>
                    <a:pt x="1989" y="3600"/>
                    <a:pt x="1280" y="4355"/>
                    <a:pt x="783" y="4917"/>
                  </a:cubicBezTo>
                  <a:cubicBezTo>
                    <a:pt x="534" y="5193"/>
                    <a:pt x="341" y="5423"/>
                    <a:pt x="203" y="5589"/>
                  </a:cubicBezTo>
                  <a:lnTo>
                    <a:pt x="46" y="5773"/>
                  </a:lnTo>
                  <a:cubicBezTo>
                    <a:pt x="28" y="5791"/>
                    <a:pt x="10" y="5810"/>
                    <a:pt x="0" y="5837"/>
                  </a:cubicBezTo>
                  <a:cubicBezTo>
                    <a:pt x="0" y="5837"/>
                    <a:pt x="28" y="5819"/>
                    <a:pt x="65" y="5782"/>
                  </a:cubicBezTo>
                  <a:lnTo>
                    <a:pt x="231" y="5607"/>
                  </a:lnTo>
                  <a:lnTo>
                    <a:pt x="829" y="4954"/>
                  </a:lnTo>
                  <a:cubicBezTo>
                    <a:pt x="1344" y="4411"/>
                    <a:pt x="2053" y="3656"/>
                    <a:pt x="2863" y="2855"/>
                  </a:cubicBezTo>
                  <a:cubicBezTo>
                    <a:pt x="3674" y="2045"/>
                    <a:pt x="4419" y="1336"/>
                    <a:pt x="4972" y="829"/>
                  </a:cubicBezTo>
                  <a:lnTo>
                    <a:pt x="5625" y="231"/>
                  </a:lnTo>
                  <a:lnTo>
                    <a:pt x="5809" y="65"/>
                  </a:lnTo>
                  <a:cubicBezTo>
                    <a:pt x="5828" y="47"/>
                    <a:pt x="5846" y="19"/>
                    <a:pt x="586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5744075" y="4441275"/>
              <a:ext cx="101525" cy="89100"/>
            </a:xfrm>
            <a:custGeom>
              <a:avLst/>
              <a:gdLst/>
              <a:ahLst/>
              <a:cxnLst/>
              <a:rect l="l" t="t" r="r" b="b"/>
              <a:pathLst>
                <a:path w="4061" h="3564" extrusionOk="0">
                  <a:moveTo>
                    <a:pt x="4051" y="0"/>
                  </a:moveTo>
                  <a:cubicBezTo>
                    <a:pt x="4012" y="0"/>
                    <a:pt x="3100" y="776"/>
                    <a:pt x="1999" y="1750"/>
                  </a:cubicBezTo>
                  <a:cubicBezTo>
                    <a:pt x="885" y="2735"/>
                    <a:pt x="1" y="3545"/>
                    <a:pt x="10" y="3563"/>
                  </a:cubicBezTo>
                  <a:cubicBezTo>
                    <a:pt x="10" y="3563"/>
                    <a:pt x="10" y="3563"/>
                    <a:pt x="11" y="3563"/>
                  </a:cubicBezTo>
                  <a:cubicBezTo>
                    <a:pt x="39" y="3563"/>
                    <a:pt x="956" y="2784"/>
                    <a:pt x="2063" y="1814"/>
                  </a:cubicBezTo>
                  <a:cubicBezTo>
                    <a:pt x="3177" y="829"/>
                    <a:pt x="4061" y="19"/>
                    <a:pt x="4052" y="0"/>
                  </a:cubicBezTo>
                  <a:cubicBezTo>
                    <a:pt x="4051" y="0"/>
                    <a:pt x="4051" y="0"/>
                    <a:pt x="405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6025800" y="3383950"/>
              <a:ext cx="100825" cy="158450"/>
            </a:xfrm>
            <a:custGeom>
              <a:avLst/>
              <a:gdLst/>
              <a:ahLst/>
              <a:cxnLst/>
              <a:rect l="l" t="t" r="r" b="b"/>
              <a:pathLst>
                <a:path w="4033" h="6338" extrusionOk="0">
                  <a:moveTo>
                    <a:pt x="884" y="1"/>
                  </a:moveTo>
                  <a:lnTo>
                    <a:pt x="83" y="516"/>
                  </a:lnTo>
                  <a:cubicBezTo>
                    <a:pt x="0" y="1473"/>
                    <a:pt x="10" y="2440"/>
                    <a:pt x="102" y="3398"/>
                  </a:cubicBezTo>
                  <a:cubicBezTo>
                    <a:pt x="129" y="3941"/>
                    <a:pt x="249" y="4475"/>
                    <a:pt x="442" y="4972"/>
                  </a:cubicBezTo>
                  <a:cubicBezTo>
                    <a:pt x="654" y="5478"/>
                    <a:pt x="1004" y="5929"/>
                    <a:pt x="1492" y="6169"/>
                  </a:cubicBezTo>
                  <a:cubicBezTo>
                    <a:pt x="1737" y="6282"/>
                    <a:pt x="1999" y="6337"/>
                    <a:pt x="2259" y="6337"/>
                  </a:cubicBezTo>
                  <a:cubicBezTo>
                    <a:pt x="2759" y="6337"/>
                    <a:pt x="3252" y="6133"/>
                    <a:pt x="3609" y="5745"/>
                  </a:cubicBezTo>
                  <a:cubicBezTo>
                    <a:pt x="3885" y="5423"/>
                    <a:pt x="4033" y="4999"/>
                    <a:pt x="4005" y="4576"/>
                  </a:cubicBezTo>
                  <a:cubicBezTo>
                    <a:pt x="3968" y="4152"/>
                    <a:pt x="3738" y="3766"/>
                    <a:pt x="3370" y="3545"/>
                  </a:cubicBezTo>
                  <a:cubicBezTo>
                    <a:pt x="3094" y="3379"/>
                    <a:pt x="2716" y="3305"/>
                    <a:pt x="2587" y="3011"/>
                  </a:cubicBezTo>
                  <a:cubicBezTo>
                    <a:pt x="2477" y="2772"/>
                    <a:pt x="2587" y="2495"/>
                    <a:pt x="2569" y="2228"/>
                  </a:cubicBezTo>
                  <a:cubicBezTo>
                    <a:pt x="2550" y="1943"/>
                    <a:pt x="2385" y="1685"/>
                    <a:pt x="2136" y="1538"/>
                  </a:cubicBezTo>
                  <a:cubicBezTo>
                    <a:pt x="1906" y="1418"/>
                    <a:pt x="1630" y="1409"/>
                    <a:pt x="1390" y="1289"/>
                  </a:cubicBezTo>
                  <a:cubicBezTo>
                    <a:pt x="912" y="1050"/>
                    <a:pt x="700" y="498"/>
                    <a:pt x="88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5916475" y="3307525"/>
              <a:ext cx="82425" cy="120750"/>
            </a:xfrm>
            <a:custGeom>
              <a:avLst/>
              <a:gdLst/>
              <a:ahLst/>
              <a:cxnLst/>
              <a:rect l="l" t="t" r="r" b="b"/>
              <a:pathLst>
                <a:path w="3297" h="4830" extrusionOk="0">
                  <a:moveTo>
                    <a:pt x="1927" y="1"/>
                  </a:moveTo>
                  <a:cubicBezTo>
                    <a:pt x="1920" y="1"/>
                    <a:pt x="1913" y="1"/>
                    <a:pt x="1906" y="1"/>
                  </a:cubicBezTo>
                  <a:lnTo>
                    <a:pt x="2053" y="38"/>
                  </a:lnTo>
                  <a:cubicBezTo>
                    <a:pt x="1972" y="22"/>
                    <a:pt x="1889" y="14"/>
                    <a:pt x="1807" y="14"/>
                  </a:cubicBezTo>
                  <a:cubicBezTo>
                    <a:pt x="1323" y="14"/>
                    <a:pt x="840" y="280"/>
                    <a:pt x="525" y="673"/>
                  </a:cubicBezTo>
                  <a:cubicBezTo>
                    <a:pt x="157" y="1143"/>
                    <a:pt x="0" y="1778"/>
                    <a:pt x="19" y="2385"/>
                  </a:cubicBezTo>
                  <a:cubicBezTo>
                    <a:pt x="46" y="2993"/>
                    <a:pt x="185" y="3601"/>
                    <a:pt x="433" y="4153"/>
                  </a:cubicBezTo>
                  <a:cubicBezTo>
                    <a:pt x="525" y="4374"/>
                    <a:pt x="636" y="4604"/>
                    <a:pt x="829" y="4733"/>
                  </a:cubicBezTo>
                  <a:cubicBezTo>
                    <a:pt x="935" y="4801"/>
                    <a:pt x="1052" y="4830"/>
                    <a:pt x="1173" y="4830"/>
                  </a:cubicBezTo>
                  <a:cubicBezTo>
                    <a:pt x="1410" y="4830"/>
                    <a:pt x="1662" y="4720"/>
                    <a:pt x="1869" y="4586"/>
                  </a:cubicBezTo>
                  <a:cubicBezTo>
                    <a:pt x="2735" y="3969"/>
                    <a:pt x="3259" y="2984"/>
                    <a:pt x="3278" y="1916"/>
                  </a:cubicBezTo>
                  <a:cubicBezTo>
                    <a:pt x="3296" y="1465"/>
                    <a:pt x="3186" y="1023"/>
                    <a:pt x="2965" y="636"/>
                  </a:cubicBezTo>
                  <a:cubicBezTo>
                    <a:pt x="2738" y="265"/>
                    <a:pt x="2343" y="1"/>
                    <a:pt x="192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5675725" y="3752875"/>
              <a:ext cx="605575" cy="115350"/>
            </a:xfrm>
            <a:custGeom>
              <a:avLst/>
              <a:gdLst/>
              <a:ahLst/>
              <a:cxnLst/>
              <a:rect l="l" t="t" r="r" b="b"/>
              <a:pathLst>
                <a:path w="24223" h="4614" extrusionOk="0">
                  <a:moveTo>
                    <a:pt x="13598" y="1"/>
                  </a:moveTo>
                  <a:lnTo>
                    <a:pt x="11361" y="47"/>
                  </a:lnTo>
                  <a:lnTo>
                    <a:pt x="10634" y="10"/>
                  </a:lnTo>
                  <a:lnTo>
                    <a:pt x="10606" y="65"/>
                  </a:lnTo>
                  <a:lnTo>
                    <a:pt x="3085" y="240"/>
                  </a:lnTo>
                  <a:cubicBezTo>
                    <a:pt x="1593" y="240"/>
                    <a:pt x="19" y="1161"/>
                    <a:pt x="19" y="2330"/>
                  </a:cubicBezTo>
                  <a:cubicBezTo>
                    <a:pt x="1" y="3431"/>
                    <a:pt x="532" y="4614"/>
                    <a:pt x="1843" y="4614"/>
                  </a:cubicBezTo>
                  <a:cubicBezTo>
                    <a:pt x="1858" y="4614"/>
                    <a:pt x="1873" y="4613"/>
                    <a:pt x="1888" y="4613"/>
                  </a:cubicBezTo>
                  <a:lnTo>
                    <a:pt x="12134" y="4549"/>
                  </a:lnTo>
                  <a:lnTo>
                    <a:pt x="22372" y="4558"/>
                  </a:lnTo>
                  <a:cubicBezTo>
                    <a:pt x="22394" y="4558"/>
                    <a:pt x="22416" y="4559"/>
                    <a:pt x="22438" y="4559"/>
                  </a:cubicBezTo>
                  <a:cubicBezTo>
                    <a:pt x="23727" y="4559"/>
                    <a:pt x="24066" y="3759"/>
                    <a:pt x="24066" y="2809"/>
                  </a:cubicBezTo>
                  <a:cubicBezTo>
                    <a:pt x="24222" y="1032"/>
                    <a:pt x="23099" y="682"/>
                    <a:pt x="21948" y="673"/>
                  </a:cubicBezTo>
                  <a:lnTo>
                    <a:pt x="13690" y="185"/>
                  </a:lnTo>
                  <a:cubicBezTo>
                    <a:pt x="13635" y="75"/>
                    <a:pt x="13598" y="1"/>
                    <a:pt x="1359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5746400" y="3789950"/>
              <a:ext cx="243050" cy="78500"/>
            </a:xfrm>
            <a:custGeom>
              <a:avLst/>
              <a:gdLst/>
              <a:ahLst/>
              <a:cxnLst/>
              <a:rect l="l" t="t" r="r" b="b"/>
              <a:pathLst>
                <a:path w="9722" h="3140" extrusionOk="0">
                  <a:moveTo>
                    <a:pt x="654" y="0"/>
                  </a:moveTo>
                  <a:lnTo>
                    <a:pt x="700" y="9"/>
                  </a:lnTo>
                  <a:lnTo>
                    <a:pt x="829" y="28"/>
                  </a:lnTo>
                  <a:lnTo>
                    <a:pt x="1335" y="83"/>
                  </a:lnTo>
                  <a:lnTo>
                    <a:pt x="3213" y="295"/>
                  </a:lnTo>
                  <a:lnTo>
                    <a:pt x="9521" y="982"/>
                  </a:lnTo>
                  <a:lnTo>
                    <a:pt x="9521" y="982"/>
                  </a:lnTo>
                  <a:cubicBezTo>
                    <a:pt x="9557" y="1435"/>
                    <a:pt x="9584" y="1915"/>
                    <a:pt x="9611" y="2403"/>
                  </a:cubicBezTo>
                  <a:lnTo>
                    <a:pt x="9664" y="3084"/>
                  </a:lnTo>
                  <a:lnTo>
                    <a:pt x="9664" y="3084"/>
                  </a:lnTo>
                  <a:lnTo>
                    <a:pt x="2817" y="3112"/>
                  </a:lnTo>
                  <a:lnTo>
                    <a:pt x="755" y="3121"/>
                  </a:lnTo>
                  <a:lnTo>
                    <a:pt x="193" y="3130"/>
                  </a:lnTo>
                  <a:lnTo>
                    <a:pt x="0" y="3130"/>
                  </a:lnTo>
                  <a:lnTo>
                    <a:pt x="46" y="3139"/>
                  </a:lnTo>
                  <a:lnTo>
                    <a:pt x="2808" y="3139"/>
                  </a:lnTo>
                  <a:lnTo>
                    <a:pt x="9685" y="3130"/>
                  </a:lnTo>
                  <a:lnTo>
                    <a:pt x="9722" y="3130"/>
                  </a:lnTo>
                  <a:lnTo>
                    <a:pt x="9722" y="3103"/>
                  </a:lnTo>
                  <a:cubicBezTo>
                    <a:pt x="9703" y="2882"/>
                    <a:pt x="9685" y="2633"/>
                    <a:pt x="9676" y="2394"/>
                  </a:cubicBezTo>
                  <a:cubicBezTo>
                    <a:pt x="9639" y="1897"/>
                    <a:pt x="9611" y="1409"/>
                    <a:pt x="9574" y="948"/>
                  </a:cubicBezTo>
                  <a:lnTo>
                    <a:pt x="9574" y="921"/>
                  </a:lnTo>
                  <a:lnTo>
                    <a:pt x="9556" y="921"/>
                  </a:lnTo>
                  <a:lnTo>
                    <a:pt x="3213" y="258"/>
                  </a:lnTo>
                  <a:lnTo>
                    <a:pt x="1335" y="65"/>
                  </a:lnTo>
                  <a:lnTo>
                    <a:pt x="829" y="9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5744075" y="3777700"/>
              <a:ext cx="55275" cy="16875"/>
            </a:xfrm>
            <a:custGeom>
              <a:avLst/>
              <a:gdLst/>
              <a:ahLst/>
              <a:cxnLst/>
              <a:rect l="l" t="t" r="r" b="b"/>
              <a:pathLst>
                <a:path w="2211" h="675" extrusionOk="0">
                  <a:moveTo>
                    <a:pt x="430" y="1"/>
                  </a:moveTo>
                  <a:cubicBezTo>
                    <a:pt x="401" y="1"/>
                    <a:pt x="371" y="1"/>
                    <a:pt x="342" y="2"/>
                  </a:cubicBezTo>
                  <a:cubicBezTo>
                    <a:pt x="259" y="2"/>
                    <a:pt x="167" y="11"/>
                    <a:pt x="84" y="30"/>
                  </a:cubicBezTo>
                  <a:cubicBezTo>
                    <a:pt x="56" y="30"/>
                    <a:pt x="29" y="39"/>
                    <a:pt x="1" y="48"/>
                  </a:cubicBezTo>
                  <a:cubicBezTo>
                    <a:pt x="1" y="51"/>
                    <a:pt x="15" y="52"/>
                    <a:pt x="42" y="52"/>
                  </a:cubicBezTo>
                  <a:cubicBezTo>
                    <a:pt x="96" y="52"/>
                    <a:pt x="200" y="48"/>
                    <a:pt x="342" y="48"/>
                  </a:cubicBezTo>
                  <a:cubicBezTo>
                    <a:pt x="618" y="48"/>
                    <a:pt x="885" y="85"/>
                    <a:pt x="1152" y="159"/>
                  </a:cubicBezTo>
                  <a:cubicBezTo>
                    <a:pt x="1419" y="242"/>
                    <a:pt x="1676" y="352"/>
                    <a:pt x="1907" y="490"/>
                  </a:cubicBezTo>
                  <a:cubicBezTo>
                    <a:pt x="2073" y="595"/>
                    <a:pt x="2181" y="675"/>
                    <a:pt x="2199" y="675"/>
                  </a:cubicBezTo>
                  <a:cubicBezTo>
                    <a:pt x="2200" y="675"/>
                    <a:pt x="2201" y="675"/>
                    <a:pt x="2201" y="674"/>
                  </a:cubicBezTo>
                  <a:cubicBezTo>
                    <a:pt x="2210" y="674"/>
                    <a:pt x="2174" y="647"/>
                    <a:pt x="2128" y="610"/>
                  </a:cubicBezTo>
                  <a:cubicBezTo>
                    <a:pt x="2063" y="555"/>
                    <a:pt x="1999" y="499"/>
                    <a:pt x="1925" y="453"/>
                  </a:cubicBezTo>
                  <a:cubicBezTo>
                    <a:pt x="1480" y="157"/>
                    <a:pt x="961" y="1"/>
                    <a:pt x="430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6026250" y="3782550"/>
              <a:ext cx="182300" cy="43100"/>
            </a:xfrm>
            <a:custGeom>
              <a:avLst/>
              <a:gdLst/>
              <a:ahLst/>
              <a:cxnLst/>
              <a:rect l="l" t="t" r="r" b="b"/>
              <a:pathLst>
                <a:path w="7292" h="1724" extrusionOk="0">
                  <a:moveTo>
                    <a:pt x="7289" y="1"/>
                  </a:moveTo>
                  <a:cubicBezTo>
                    <a:pt x="7204" y="1"/>
                    <a:pt x="5605" y="363"/>
                    <a:pt x="3637" y="830"/>
                  </a:cubicBezTo>
                  <a:cubicBezTo>
                    <a:pt x="1630" y="1309"/>
                    <a:pt x="1" y="1705"/>
                    <a:pt x="1" y="1723"/>
                  </a:cubicBezTo>
                  <a:cubicBezTo>
                    <a:pt x="1" y="1723"/>
                    <a:pt x="2" y="1724"/>
                    <a:pt x="4" y="1724"/>
                  </a:cubicBezTo>
                  <a:cubicBezTo>
                    <a:pt x="87" y="1724"/>
                    <a:pt x="1687" y="1353"/>
                    <a:pt x="3656" y="885"/>
                  </a:cubicBezTo>
                  <a:cubicBezTo>
                    <a:pt x="5663" y="407"/>
                    <a:pt x="7292" y="11"/>
                    <a:pt x="7292" y="1"/>
                  </a:cubicBezTo>
                  <a:cubicBezTo>
                    <a:pt x="7292" y="1"/>
                    <a:pt x="7291" y="1"/>
                    <a:pt x="7289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6145250" y="3778600"/>
              <a:ext cx="28800" cy="19650"/>
            </a:xfrm>
            <a:custGeom>
              <a:avLst/>
              <a:gdLst/>
              <a:ahLst/>
              <a:cxnLst/>
              <a:rect l="l" t="t" r="r" b="b"/>
              <a:pathLst>
                <a:path w="1152" h="786" extrusionOk="0">
                  <a:moveTo>
                    <a:pt x="1115" y="1"/>
                  </a:moveTo>
                  <a:cubicBezTo>
                    <a:pt x="1060" y="1"/>
                    <a:pt x="1001" y="16"/>
                    <a:pt x="949" y="31"/>
                  </a:cubicBezTo>
                  <a:cubicBezTo>
                    <a:pt x="617" y="132"/>
                    <a:pt x="323" y="334"/>
                    <a:pt x="111" y="611"/>
                  </a:cubicBezTo>
                  <a:cubicBezTo>
                    <a:pt x="65" y="657"/>
                    <a:pt x="19" y="721"/>
                    <a:pt x="0" y="786"/>
                  </a:cubicBezTo>
                  <a:cubicBezTo>
                    <a:pt x="148" y="611"/>
                    <a:pt x="323" y="445"/>
                    <a:pt x="516" y="307"/>
                  </a:cubicBezTo>
                  <a:cubicBezTo>
                    <a:pt x="718" y="178"/>
                    <a:pt x="930" y="77"/>
                    <a:pt x="1151" y="3"/>
                  </a:cubicBezTo>
                  <a:cubicBezTo>
                    <a:pt x="1139" y="1"/>
                    <a:pt x="1127" y="1"/>
                    <a:pt x="1115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5986200" y="3819400"/>
              <a:ext cx="38700" cy="47425"/>
            </a:xfrm>
            <a:custGeom>
              <a:avLst/>
              <a:gdLst/>
              <a:ahLst/>
              <a:cxnLst/>
              <a:rect l="l" t="t" r="r" b="b"/>
              <a:pathLst>
                <a:path w="1548" h="1897" extrusionOk="0">
                  <a:moveTo>
                    <a:pt x="1" y="0"/>
                  </a:moveTo>
                  <a:lnTo>
                    <a:pt x="130" y="1860"/>
                  </a:lnTo>
                  <a:lnTo>
                    <a:pt x="1547" y="1897"/>
                  </a:lnTo>
                  <a:lnTo>
                    <a:pt x="1538" y="21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6024650" y="3824700"/>
              <a:ext cx="94850" cy="45275"/>
            </a:xfrm>
            <a:custGeom>
              <a:avLst/>
              <a:gdLst/>
              <a:ahLst/>
              <a:cxnLst/>
              <a:rect l="l" t="t" r="r" b="b"/>
              <a:pathLst>
                <a:path w="3794" h="1811" extrusionOk="0">
                  <a:moveTo>
                    <a:pt x="0" y="0"/>
                  </a:moveTo>
                  <a:lnTo>
                    <a:pt x="9" y="1685"/>
                  </a:lnTo>
                  <a:cubicBezTo>
                    <a:pt x="9" y="1685"/>
                    <a:pt x="2582" y="1810"/>
                    <a:pt x="3275" y="1810"/>
                  </a:cubicBezTo>
                  <a:cubicBezTo>
                    <a:pt x="3356" y="1810"/>
                    <a:pt x="3412" y="1808"/>
                    <a:pt x="3434" y="1805"/>
                  </a:cubicBezTo>
                  <a:cubicBezTo>
                    <a:pt x="3664" y="1768"/>
                    <a:pt x="3793" y="1381"/>
                    <a:pt x="3370" y="1050"/>
                  </a:cubicBezTo>
                  <a:cubicBezTo>
                    <a:pt x="3222" y="930"/>
                    <a:pt x="2504" y="755"/>
                    <a:pt x="2090" y="617"/>
                  </a:cubicBezTo>
                  <a:cubicBezTo>
                    <a:pt x="1869" y="534"/>
                    <a:pt x="1648" y="433"/>
                    <a:pt x="1446" y="313"/>
                  </a:cubicBezTo>
                  <a:lnTo>
                    <a:pt x="1077" y="111"/>
                  </a:lnTo>
                  <a:cubicBezTo>
                    <a:pt x="967" y="37"/>
                    <a:pt x="829" y="0"/>
                    <a:pt x="69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6050650" y="3841275"/>
              <a:ext cx="2800" cy="21875"/>
            </a:xfrm>
            <a:custGeom>
              <a:avLst/>
              <a:gdLst/>
              <a:ahLst/>
              <a:cxnLst/>
              <a:rect l="l" t="t" r="r" b="b"/>
              <a:pathLst>
                <a:path w="112" h="875" extrusionOk="0">
                  <a:moveTo>
                    <a:pt x="74" y="0"/>
                  </a:moveTo>
                  <a:lnTo>
                    <a:pt x="74" y="0"/>
                  </a:lnTo>
                  <a:cubicBezTo>
                    <a:pt x="1" y="285"/>
                    <a:pt x="19" y="589"/>
                    <a:pt x="111" y="875"/>
                  </a:cubicBezTo>
                  <a:cubicBezTo>
                    <a:pt x="111" y="727"/>
                    <a:pt x="102" y="580"/>
                    <a:pt x="93" y="442"/>
                  </a:cubicBezTo>
                  <a:cubicBezTo>
                    <a:pt x="93" y="295"/>
                    <a:pt x="93" y="147"/>
                    <a:pt x="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6060550" y="3842875"/>
              <a:ext cx="1875" cy="20050"/>
            </a:xfrm>
            <a:custGeom>
              <a:avLst/>
              <a:gdLst/>
              <a:ahLst/>
              <a:cxnLst/>
              <a:rect l="l" t="t" r="r" b="b"/>
              <a:pathLst>
                <a:path w="75" h="802" extrusionOk="0">
                  <a:moveTo>
                    <a:pt x="37" y="1"/>
                  </a:moveTo>
                  <a:cubicBezTo>
                    <a:pt x="0" y="267"/>
                    <a:pt x="0" y="534"/>
                    <a:pt x="37" y="801"/>
                  </a:cubicBezTo>
                  <a:cubicBezTo>
                    <a:pt x="74" y="534"/>
                    <a:pt x="74" y="267"/>
                    <a:pt x="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6069300" y="3844025"/>
              <a:ext cx="2325" cy="20500"/>
            </a:xfrm>
            <a:custGeom>
              <a:avLst/>
              <a:gdLst/>
              <a:ahLst/>
              <a:cxnLst/>
              <a:rect l="l" t="t" r="r" b="b"/>
              <a:pathLst>
                <a:path w="93" h="820" extrusionOk="0">
                  <a:moveTo>
                    <a:pt x="9" y="1"/>
                  </a:moveTo>
                  <a:cubicBezTo>
                    <a:pt x="0" y="277"/>
                    <a:pt x="19" y="553"/>
                    <a:pt x="83" y="820"/>
                  </a:cubicBezTo>
                  <a:cubicBezTo>
                    <a:pt x="92" y="544"/>
                    <a:pt x="74" y="268"/>
                    <a:pt x="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6028325" y="3834600"/>
              <a:ext cx="17525" cy="32875"/>
            </a:xfrm>
            <a:custGeom>
              <a:avLst/>
              <a:gdLst/>
              <a:ahLst/>
              <a:cxnLst/>
              <a:rect l="l" t="t" r="r" b="b"/>
              <a:pathLst>
                <a:path w="701" h="1315" extrusionOk="0">
                  <a:moveTo>
                    <a:pt x="164" y="46"/>
                  </a:moveTo>
                  <a:cubicBezTo>
                    <a:pt x="180" y="46"/>
                    <a:pt x="196" y="49"/>
                    <a:pt x="212" y="55"/>
                  </a:cubicBezTo>
                  <a:cubicBezTo>
                    <a:pt x="485" y="158"/>
                    <a:pt x="631" y="411"/>
                    <a:pt x="630" y="664"/>
                  </a:cubicBezTo>
                  <a:lnTo>
                    <a:pt x="630" y="664"/>
                  </a:lnTo>
                  <a:cubicBezTo>
                    <a:pt x="490" y="590"/>
                    <a:pt x="358" y="508"/>
                    <a:pt x="240" y="405"/>
                  </a:cubicBezTo>
                  <a:cubicBezTo>
                    <a:pt x="175" y="341"/>
                    <a:pt x="111" y="276"/>
                    <a:pt x="74" y="193"/>
                  </a:cubicBezTo>
                  <a:cubicBezTo>
                    <a:pt x="56" y="157"/>
                    <a:pt x="65" y="111"/>
                    <a:pt x="83" y="74"/>
                  </a:cubicBezTo>
                  <a:cubicBezTo>
                    <a:pt x="107" y="56"/>
                    <a:pt x="135" y="46"/>
                    <a:pt x="164" y="46"/>
                  </a:cubicBezTo>
                  <a:close/>
                  <a:moveTo>
                    <a:pt x="627" y="717"/>
                  </a:moveTo>
                  <a:lnTo>
                    <a:pt x="627" y="717"/>
                  </a:lnTo>
                  <a:cubicBezTo>
                    <a:pt x="612" y="898"/>
                    <a:pt x="519" y="1073"/>
                    <a:pt x="341" y="1188"/>
                  </a:cubicBezTo>
                  <a:cubicBezTo>
                    <a:pt x="304" y="1224"/>
                    <a:pt x="258" y="1243"/>
                    <a:pt x="203" y="1252"/>
                  </a:cubicBezTo>
                  <a:cubicBezTo>
                    <a:pt x="193" y="1257"/>
                    <a:pt x="183" y="1259"/>
                    <a:pt x="172" y="1259"/>
                  </a:cubicBezTo>
                  <a:cubicBezTo>
                    <a:pt x="144" y="1259"/>
                    <a:pt x="115" y="1242"/>
                    <a:pt x="102" y="1215"/>
                  </a:cubicBezTo>
                  <a:cubicBezTo>
                    <a:pt x="83" y="1178"/>
                    <a:pt x="93" y="1142"/>
                    <a:pt x="111" y="1105"/>
                  </a:cubicBezTo>
                  <a:cubicBezTo>
                    <a:pt x="139" y="1068"/>
                    <a:pt x="166" y="1031"/>
                    <a:pt x="194" y="1004"/>
                  </a:cubicBezTo>
                  <a:cubicBezTo>
                    <a:pt x="286" y="911"/>
                    <a:pt x="396" y="829"/>
                    <a:pt x="516" y="773"/>
                  </a:cubicBezTo>
                  <a:cubicBezTo>
                    <a:pt x="569" y="744"/>
                    <a:pt x="607" y="726"/>
                    <a:pt x="627" y="717"/>
                  </a:cubicBezTo>
                  <a:close/>
                  <a:moveTo>
                    <a:pt x="129" y="0"/>
                  </a:moveTo>
                  <a:cubicBezTo>
                    <a:pt x="93" y="9"/>
                    <a:pt x="65" y="18"/>
                    <a:pt x="47" y="46"/>
                  </a:cubicBezTo>
                  <a:cubicBezTo>
                    <a:pt x="10" y="101"/>
                    <a:pt x="1" y="166"/>
                    <a:pt x="28" y="221"/>
                  </a:cubicBezTo>
                  <a:cubicBezTo>
                    <a:pt x="47" y="267"/>
                    <a:pt x="74" y="313"/>
                    <a:pt x="111" y="350"/>
                  </a:cubicBezTo>
                  <a:cubicBezTo>
                    <a:pt x="148" y="378"/>
                    <a:pt x="175" y="414"/>
                    <a:pt x="212" y="442"/>
                  </a:cubicBezTo>
                  <a:cubicBezTo>
                    <a:pt x="314" y="525"/>
                    <a:pt x="433" y="598"/>
                    <a:pt x="553" y="654"/>
                  </a:cubicBezTo>
                  <a:cubicBezTo>
                    <a:pt x="578" y="664"/>
                    <a:pt x="603" y="674"/>
                    <a:pt x="630" y="682"/>
                  </a:cubicBezTo>
                  <a:lnTo>
                    <a:pt x="630" y="682"/>
                  </a:lnTo>
                  <a:cubicBezTo>
                    <a:pt x="629" y="692"/>
                    <a:pt x="629" y="702"/>
                    <a:pt x="628" y="712"/>
                  </a:cubicBezTo>
                  <a:lnTo>
                    <a:pt x="628" y="712"/>
                  </a:lnTo>
                  <a:cubicBezTo>
                    <a:pt x="588" y="721"/>
                    <a:pt x="547" y="731"/>
                    <a:pt x="507" y="755"/>
                  </a:cubicBezTo>
                  <a:cubicBezTo>
                    <a:pt x="378" y="810"/>
                    <a:pt x="258" y="884"/>
                    <a:pt x="157" y="985"/>
                  </a:cubicBezTo>
                  <a:cubicBezTo>
                    <a:pt x="129" y="1013"/>
                    <a:pt x="93" y="1050"/>
                    <a:pt x="74" y="1086"/>
                  </a:cubicBezTo>
                  <a:cubicBezTo>
                    <a:pt x="37" y="1132"/>
                    <a:pt x="28" y="1197"/>
                    <a:pt x="47" y="1252"/>
                  </a:cubicBezTo>
                  <a:cubicBezTo>
                    <a:pt x="65" y="1280"/>
                    <a:pt x="93" y="1298"/>
                    <a:pt x="120" y="1307"/>
                  </a:cubicBezTo>
                  <a:cubicBezTo>
                    <a:pt x="134" y="1312"/>
                    <a:pt x="150" y="1314"/>
                    <a:pt x="166" y="1314"/>
                  </a:cubicBezTo>
                  <a:cubicBezTo>
                    <a:pt x="182" y="1314"/>
                    <a:pt x="199" y="1312"/>
                    <a:pt x="212" y="1307"/>
                  </a:cubicBezTo>
                  <a:cubicBezTo>
                    <a:pt x="268" y="1298"/>
                    <a:pt x="323" y="1271"/>
                    <a:pt x="369" y="1243"/>
                  </a:cubicBezTo>
                  <a:cubicBezTo>
                    <a:pt x="571" y="1111"/>
                    <a:pt x="673" y="905"/>
                    <a:pt x="682" y="696"/>
                  </a:cubicBezTo>
                  <a:lnTo>
                    <a:pt x="682" y="696"/>
                  </a:lnTo>
                  <a:cubicBezTo>
                    <a:pt x="688" y="698"/>
                    <a:pt x="694" y="699"/>
                    <a:pt x="700" y="700"/>
                  </a:cubicBezTo>
                  <a:cubicBezTo>
                    <a:pt x="694" y="697"/>
                    <a:pt x="689" y="694"/>
                    <a:pt x="683" y="691"/>
                  </a:cubicBezTo>
                  <a:lnTo>
                    <a:pt x="683" y="691"/>
                  </a:lnTo>
                  <a:cubicBezTo>
                    <a:pt x="694" y="407"/>
                    <a:pt x="533" y="120"/>
                    <a:pt x="222" y="9"/>
                  </a:cubicBezTo>
                  <a:cubicBezTo>
                    <a:pt x="194" y="0"/>
                    <a:pt x="157" y="0"/>
                    <a:pt x="12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6044900" y="3825375"/>
              <a:ext cx="69300" cy="44450"/>
            </a:xfrm>
            <a:custGeom>
              <a:avLst/>
              <a:gdLst/>
              <a:ahLst/>
              <a:cxnLst/>
              <a:rect l="l" t="t" r="r" b="b"/>
              <a:pathLst>
                <a:path w="2772" h="1778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28"/>
                    <a:pt x="65" y="65"/>
                    <a:pt x="102" y="93"/>
                  </a:cubicBezTo>
                  <a:cubicBezTo>
                    <a:pt x="175" y="148"/>
                    <a:pt x="277" y="222"/>
                    <a:pt x="415" y="314"/>
                  </a:cubicBezTo>
                  <a:cubicBezTo>
                    <a:pt x="774" y="535"/>
                    <a:pt x="1160" y="710"/>
                    <a:pt x="1565" y="829"/>
                  </a:cubicBezTo>
                  <a:cubicBezTo>
                    <a:pt x="1805" y="903"/>
                    <a:pt x="2035" y="931"/>
                    <a:pt x="2238" y="1004"/>
                  </a:cubicBezTo>
                  <a:cubicBezTo>
                    <a:pt x="2412" y="1060"/>
                    <a:pt x="2560" y="1170"/>
                    <a:pt x="2661" y="1327"/>
                  </a:cubicBezTo>
                  <a:cubicBezTo>
                    <a:pt x="2735" y="1428"/>
                    <a:pt x="2744" y="1557"/>
                    <a:pt x="2707" y="1676"/>
                  </a:cubicBezTo>
                  <a:cubicBezTo>
                    <a:pt x="2689" y="1713"/>
                    <a:pt x="2661" y="1750"/>
                    <a:pt x="2624" y="1778"/>
                  </a:cubicBezTo>
                  <a:cubicBezTo>
                    <a:pt x="2624" y="1778"/>
                    <a:pt x="2633" y="1778"/>
                    <a:pt x="2652" y="1768"/>
                  </a:cubicBezTo>
                  <a:cubicBezTo>
                    <a:pt x="2679" y="1741"/>
                    <a:pt x="2707" y="1713"/>
                    <a:pt x="2725" y="1686"/>
                  </a:cubicBezTo>
                  <a:cubicBezTo>
                    <a:pt x="2771" y="1566"/>
                    <a:pt x="2762" y="1419"/>
                    <a:pt x="2689" y="1308"/>
                  </a:cubicBezTo>
                  <a:cubicBezTo>
                    <a:pt x="2587" y="1142"/>
                    <a:pt x="2431" y="1014"/>
                    <a:pt x="2247" y="958"/>
                  </a:cubicBezTo>
                  <a:cubicBezTo>
                    <a:pt x="2035" y="875"/>
                    <a:pt x="1805" y="848"/>
                    <a:pt x="1575" y="774"/>
                  </a:cubicBezTo>
                  <a:cubicBezTo>
                    <a:pt x="1179" y="654"/>
                    <a:pt x="792" y="489"/>
                    <a:pt x="433" y="277"/>
                  </a:cubicBezTo>
                  <a:cubicBezTo>
                    <a:pt x="295" y="194"/>
                    <a:pt x="185" y="121"/>
                    <a:pt x="111" y="74"/>
                  </a:cubicBezTo>
                  <a:cubicBezTo>
                    <a:pt x="74" y="47"/>
                    <a:pt x="37" y="19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6015675" y="3542525"/>
              <a:ext cx="155150" cy="186225"/>
            </a:xfrm>
            <a:custGeom>
              <a:avLst/>
              <a:gdLst/>
              <a:ahLst/>
              <a:cxnLst/>
              <a:rect l="l" t="t" r="r" b="b"/>
              <a:pathLst>
                <a:path w="6206" h="7449" extrusionOk="0">
                  <a:moveTo>
                    <a:pt x="3232" y="1"/>
                  </a:moveTo>
                  <a:lnTo>
                    <a:pt x="1142" y="1068"/>
                  </a:lnTo>
                  <a:lnTo>
                    <a:pt x="3545" y="5193"/>
                  </a:lnTo>
                  <a:lnTo>
                    <a:pt x="0" y="5883"/>
                  </a:lnTo>
                  <a:lnTo>
                    <a:pt x="120" y="7347"/>
                  </a:lnTo>
                  <a:lnTo>
                    <a:pt x="4134" y="7448"/>
                  </a:lnTo>
                  <a:cubicBezTo>
                    <a:pt x="4150" y="7449"/>
                    <a:pt x="4166" y="7449"/>
                    <a:pt x="4182" y="7449"/>
                  </a:cubicBezTo>
                  <a:cubicBezTo>
                    <a:pt x="4918" y="7449"/>
                    <a:pt x="5595" y="7038"/>
                    <a:pt x="5920" y="6371"/>
                  </a:cubicBezTo>
                  <a:cubicBezTo>
                    <a:pt x="6205" y="5791"/>
                    <a:pt x="6187" y="5110"/>
                    <a:pt x="5865" y="4548"/>
                  </a:cubicBezTo>
                  <a:lnTo>
                    <a:pt x="3232" y="1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5791050" y="3542975"/>
              <a:ext cx="156525" cy="219150"/>
            </a:xfrm>
            <a:custGeom>
              <a:avLst/>
              <a:gdLst/>
              <a:ahLst/>
              <a:cxnLst/>
              <a:rect l="l" t="t" r="r" b="b"/>
              <a:pathLst>
                <a:path w="6261" h="8766" extrusionOk="0">
                  <a:moveTo>
                    <a:pt x="3231" y="1"/>
                  </a:moveTo>
                  <a:lnTo>
                    <a:pt x="635" y="4567"/>
                  </a:lnTo>
                  <a:cubicBezTo>
                    <a:pt x="0" y="5746"/>
                    <a:pt x="598" y="7200"/>
                    <a:pt x="1869" y="7605"/>
                  </a:cubicBezTo>
                  <a:lnTo>
                    <a:pt x="2486" y="7799"/>
                  </a:lnTo>
                  <a:lnTo>
                    <a:pt x="6187" y="8765"/>
                  </a:lnTo>
                  <a:lnTo>
                    <a:pt x="6260" y="7660"/>
                  </a:lnTo>
                  <a:lnTo>
                    <a:pt x="2854" y="5690"/>
                  </a:lnTo>
                  <a:lnTo>
                    <a:pt x="5330" y="1069"/>
                  </a:lnTo>
                  <a:lnTo>
                    <a:pt x="3231" y="1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5838900" y="3484300"/>
              <a:ext cx="293025" cy="286325"/>
            </a:xfrm>
            <a:custGeom>
              <a:avLst/>
              <a:gdLst/>
              <a:ahLst/>
              <a:cxnLst/>
              <a:rect l="l" t="t" r="r" b="b"/>
              <a:pathLst>
                <a:path w="11721" h="11453" extrusionOk="0">
                  <a:moveTo>
                    <a:pt x="7255" y="0"/>
                  </a:moveTo>
                  <a:lnTo>
                    <a:pt x="4355" y="37"/>
                  </a:lnTo>
                  <a:cubicBezTo>
                    <a:pt x="3996" y="74"/>
                    <a:pt x="3647" y="157"/>
                    <a:pt x="3315" y="286"/>
                  </a:cubicBezTo>
                  <a:lnTo>
                    <a:pt x="3315" y="267"/>
                  </a:lnTo>
                  <a:cubicBezTo>
                    <a:pt x="1741" y="626"/>
                    <a:pt x="1" y="4069"/>
                    <a:pt x="1" y="4069"/>
                  </a:cubicBezTo>
                  <a:lnTo>
                    <a:pt x="2302" y="5275"/>
                  </a:lnTo>
                  <a:lnTo>
                    <a:pt x="2358" y="5635"/>
                  </a:lnTo>
                  <a:cubicBezTo>
                    <a:pt x="2422" y="6113"/>
                    <a:pt x="2634" y="6555"/>
                    <a:pt x="2956" y="6923"/>
                  </a:cubicBezTo>
                  <a:lnTo>
                    <a:pt x="2302" y="11324"/>
                  </a:lnTo>
                  <a:lnTo>
                    <a:pt x="9759" y="11453"/>
                  </a:lnTo>
                  <a:lnTo>
                    <a:pt x="8802" y="8304"/>
                  </a:lnTo>
                  <a:lnTo>
                    <a:pt x="9198" y="5257"/>
                  </a:lnTo>
                  <a:lnTo>
                    <a:pt x="11720" y="3913"/>
                  </a:lnTo>
                  <a:cubicBezTo>
                    <a:pt x="11407" y="3287"/>
                    <a:pt x="11048" y="2689"/>
                    <a:pt x="10634" y="2118"/>
                  </a:cubicBezTo>
                  <a:cubicBezTo>
                    <a:pt x="9815" y="1013"/>
                    <a:pt x="8609" y="258"/>
                    <a:pt x="725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5925225" y="3325125"/>
              <a:ext cx="104750" cy="202700"/>
            </a:xfrm>
            <a:custGeom>
              <a:avLst/>
              <a:gdLst/>
              <a:ahLst/>
              <a:cxnLst/>
              <a:rect l="l" t="t" r="r" b="b"/>
              <a:pathLst>
                <a:path w="4190" h="8108" extrusionOk="0">
                  <a:moveTo>
                    <a:pt x="1315" y="1"/>
                  </a:moveTo>
                  <a:cubicBezTo>
                    <a:pt x="603" y="1"/>
                    <a:pt x="136" y="894"/>
                    <a:pt x="83" y="1635"/>
                  </a:cubicBezTo>
                  <a:cubicBezTo>
                    <a:pt x="28" y="2482"/>
                    <a:pt x="0" y="3523"/>
                    <a:pt x="101" y="4167"/>
                  </a:cubicBezTo>
                  <a:cubicBezTo>
                    <a:pt x="304" y="5438"/>
                    <a:pt x="1280" y="5603"/>
                    <a:pt x="1280" y="5603"/>
                  </a:cubicBezTo>
                  <a:lnTo>
                    <a:pt x="1280" y="6699"/>
                  </a:lnTo>
                  <a:cubicBezTo>
                    <a:pt x="1289" y="7479"/>
                    <a:pt x="1924" y="8108"/>
                    <a:pt x="2701" y="8108"/>
                  </a:cubicBezTo>
                  <a:cubicBezTo>
                    <a:pt x="2712" y="8108"/>
                    <a:pt x="2723" y="8108"/>
                    <a:pt x="2734" y="8107"/>
                  </a:cubicBezTo>
                  <a:cubicBezTo>
                    <a:pt x="3499" y="8089"/>
                    <a:pt x="4115" y="7472"/>
                    <a:pt x="4125" y="6708"/>
                  </a:cubicBezTo>
                  <a:lnTo>
                    <a:pt x="4189" y="1065"/>
                  </a:lnTo>
                  <a:cubicBezTo>
                    <a:pt x="4189" y="834"/>
                    <a:pt x="4014" y="632"/>
                    <a:pt x="3784" y="604"/>
                  </a:cubicBezTo>
                  <a:lnTo>
                    <a:pt x="1409" y="6"/>
                  </a:lnTo>
                  <a:cubicBezTo>
                    <a:pt x="1377" y="2"/>
                    <a:pt x="1346" y="1"/>
                    <a:pt x="1315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5936950" y="3379550"/>
              <a:ext cx="8075" cy="7875"/>
            </a:xfrm>
            <a:custGeom>
              <a:avLst/>
              <a:gdLst/>
              <a:ahLst/>
              <a:cxnLst/>
              <a:rect l="l" t="t" r="r" b="b"/>
              <a:pathLst>
                <a:path w="323" h="315" extrusionOk="0">
                  <a:moveTo>
                    <a:pt x="149" y="1"/>
                  </a:moveTo>
                  <a:cubicBezTo>
                    <a:pt x="65" y="1"/>
                    <a:pt x="1" y="63"/>
                    <a:pt x="1" y="149"/>
                  </a:cubicBezTo>
                  <a:cubicBezTo>
                    <a:pt x="1" y="232"/>
                    <a:pt x="65" y="305"/>
                    <a:pt x="157" y="315"/>
                  </a:cubicBezTo>
                  <a:cubicBezTo>
                    <a:pt x="240" y="315"/>
                    <a:pt x="323" y="250"/>
                    <a:pt x="323" y="167"/>
                  </a:cubicBezTo>
                  <a:cubicBezTo>
                    <a:pt x="323" y="75"/>
                    <a:pt x="259" y="2"/>
                    <a:pt x="166" y="2"/>
                  </a:cubicBezTo>
                  <a:cubicBezTo>
                    <a:pt x="161" y="1"/>
                    <a:pt x="155" y="1"/>
                    <a:pt x="1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5932575" y="3375200"/>
              <a:ext cx="17075" cy="4300"/>
            </a:xfrm>
            <a:custGeom>
              <a:avLst/>
              <a:gdLst/>
              <a:ahLst/>
              <a:cxnLst/>
              <a:rect l="l" t="t" r="r" b="b"/>
              <a:pathLst>
                <a:path w="683" h="172" extrusionOk="0">
                  <a:moveTo>
                    <a:pt x="332" y="1"/>
                  </a:moveTo>
                  <a:cubicBezTo>
                    <a:pt x="240" y="1"/>
                    <a:pt x="148" y="28"/>
                    <a:pt x="74" y="84"/>
                  </a:cubicBezTo>
                  <a:cubicBezTo>
                    <a:pt x="19" y="120"/>
                    <a:pt x="1" y="157"/>
                    <a:pt x="10" y="166"/>
                  </a:cubicBezTo>
                  <a:cubicBezTo>
                    <a:pt x="14" y="170"/>
                    <a:pt x="19" y="172"/>
                    <a:pt x="25" y="172"/>
                  </a:cubicBezTo>
                  <a:cubicBezTo>
                    <a:pt x="70" y="172"/>
                    <a:pt x="180" y="102"/>
                    <a:pt x="332" y="102"/>
                  </a:cubicBezTo>
                  <a:cubicBezTo>
                    <a:pt x="490" y="102"/>
                    <a:pt x="610" y="169"/>
                    <a:pt x="652" y="169"/>
                  </a:cubicBezTo>
                  <a:cubicBezTo>
                    <a:pt x="657" y="169"/>
                    <a:pt x="661" y="168"/>
                    <a:pt x="664" y="166"/>
                  </a:cubicBezTo>
                  <a:cubicBezTo>
                    <a:pt x="682" y="148"/>
                    <a:pt x="645" y="120"/>
                    <a:pt x="590" y="74"/>
                  </a:cubicBezTo>
                  <a:cubicBezTo>
                    <a:pt x="516" y="28"/>
                    <a:pt x="424" y="1"/>
                    <a:pt x="33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5980225" y="3380250"/>
              <a:ext cx="8075" cy="7900"/>
            </a:xfrm>
            <a:custGeom>
              <a:avLst/>
              <a:gdLst/>
              <a:ahLst/>
              <a:cxnLst/>
              <a:rect l="l" t="t" r="r" b="b"/>
              <a:pathLst>
                <a:path w="323" h="316" extrusionOk="0">
                  <a:moveTo>
                    <a:pt x="152" y="0"/>
                  </a:moveTo>
                  <a:cubicBezTo>
                    <a:pt x="74" y="0"/>
                    <a:pt x="0" y="70"/>
                    <a:pt x="0" y="149"/>
                  </a:cubicBezTo>
                  <a:cubicBezTo>
                    <a:pt x="0" y="241"/>
                    <a:pt x="65" y="314"/>
                    <a:pt x="157" y="314"/>
                  </a:cubicBezTo>
                  <a:cubicBezTo>
                    <a:pt x="163" y="315"/>
                    <a:pt x="169" y="315"/>
                    <a:pt x="174" y="315"/>
                  </a:cubicBezTo>
                  <a:cubicBezTo>
                    <a:pt x="258" y="315"/>
                    <a:pt x="323" y="253"/>
                    <a:pt x="323" y="167"/>
                  </a:cubicBezTo>
                  <a:cubicBezTo>
                    <a:pt x="323" y="75"/>
                    <a:pt x="258" y="10"/>
                    <a:pt x="166" y="1"/>
                  </a:cubicBezTo>
                  <a:cubicBezTo>
                    <a:pt x="161" y="1"/>
                    <a:pt x="157" y="0"/>
                    <a:pt x="15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5976075" y="3375900"/>
              <a:ext cx="16825" cy="4450"/>
            </a:xfrm>
            <a:custGeom>
              <a:avLst/>
              <a:gdLst/>
              <a:ahLst/>
              <a:cxnLst/>
              <a:rect l="l" t="t" r="r" b="b"/>
              <a:pathLst>
                <a:path w="673" h="178" extrusionOk="0">
                  <a:moveTo>
                    <a:pt x="323" y="0"/>
                  </a:moveTo>
                  <a:cubicBezTo>
                    <a:pt x="231" y="0"/>
                    <a:pt x="139" y="28"/>
                    <a:pt x="65" y="83"/>
                  </a:cubicBezTo>
                  <a:cubicBezTo>
                    <a:pt x="19" y="129"/>
                    <a:pt x="1" y="166"/>
                    <a:pt x="10" y="175"/>
                  </a:cubicBezTo>
                  <a:cubicBezTo>
                    <a:pt x="12" y="177"/>
                    <a:pt x="14" y="178"/>
                    <a:pt x="17" y="178"/>
                  </a:cubicBezTo>
                  <a:cubicBezTo>
                    <a:pt x="51" y="178"/>
                    <a:pt x="164" y="102"/>
                    <a:pt x="323" y="102"/>
                  </a:cubicBezTo>
                  <a:cubicBezTo>
                    <a:pt x="490" y="102"/>
                    <a:pt x="612" y="178"/>
                    <a:pt x="647" y="178"/>
                  </a:cubicBezTo>
                  <a:cubicBezTo>
                    <a:pt x="650" y="178"/>
                    <a:pt x="653" y="177"/>
                    <a:pt x="654" y="175"/>
                  </a:cubicBezTo>
                  <a:cubicBezTo>
                    <a:pt x="673" y="148"/>
                    <a:pt x="636" y="120"/>
                    <a:pt x="581" y="83"/>
                  </a:cubicBezTo>
                  <a:cubicBezTo>
                    <a:pt x="507" y="28"/>
                    <a:pt x="415" y="0"/>
                    <a:pt x="3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5948925" y="3376125"/>
              <a:ext cx="13825" cy="37025"/>
            </a:xfrm>
            <a:custGeom>
              <a:avLst/>
              <a:gdLst/>
              <a:ahLst/>
              <a:cxnLst/>
              <a:rect l="l" t="t" r="r" b="b"/>
              <a:pathLst>
                <a:path w="553" h="1481" extrusionOk="0">
                  <a:moveTo>
                    <a:pt x="534" y="0"/>
                  </a:moveTo>
                  <a:cubicBezTo>
                    <a:pt x="512" y="0"/>
                    <a:pt x="348" y="393"/>
                    <a:pt x="166" y="875"/>
                  </a:cubicBezTo>
                  <a:cubicBezTo>
                    <a:pt x="120" y="986"/>
                    <a:pt x="83" y="1105"/>
                    <a:pt x="37" y="1216"/>
                  </a:cubicBezTo>
                  <a:cubicBezTo>
                    <a:pt x="10" y="1271"/>
                    <a:pt x="0" y="1335"/>
                    <a:pt x="19" y="1391"/>
                  </a:cubicBezTo>
                  <a:cubicBezTo>
                    <a:pt x="28" y="1427"/>
                    <a:pt x="56" y="1446"/>
                    <a:pt x="93" y="1464"/>
                  </a:cubicBezTo>
                  <a:cubicBezTo>
                    <a:pt x="111" y="1464"/>
                    <a:pt x="139" y="1473"/>
                    <a:pt x="166" y="1473"/>
                  </a:cubicBezTo>
                  <a:cubicBezTo>
                    <a:pt x="212" y="1478"/>
                    <a:pt x="261" y="1480"/>
                    <a:pt x="310" y="1480"/>
                  </a:cubicBezTo>
                  <a:cubicBezTo>
                    <a:pt x="359" y="1480"/>
                    <a:pt x="410" y="1478"/>
                    <a:pt x="461" y="1473"/>
                  </a:cubicBezTo>
                  <a:cubicBezTo>
                    <a:pt x="359" y="1446"/>
                    <a:pt x="267" y="1427"/>
                    <a:pt x="166" y="1418"/>
                  </a:cubicBezTo>
                  <a:cubicBezTo>
                    <a:pt x="129" y="1418"/>
                    <a:pt x="83" y="1409"/>
                    <a:pt x="74" y="1372"/>
                  </a:cubicBezTo>
                  <a:cubicBezTo>
                    <a:pt x="74" y="1326"/>
                    <a:pt x="83" y="1280"/>
                    <a:pt x="102" y="1243"/>
                  </a:cubicBezTo>
                  <a:cubicBezTo>
                    <a:pt x="148" y="1133"/>
                    <a:pt x="194" y="1022"/>
                    <a:pt x="240" y="893"/>
                  </a:cubicBezTo>
                  <a:cubicBezTo>
                    <a:pt x="424" y="406"/>
                    <a:pt x="553" y="10"/>
                    <a:pt x="534" y="0"/>
                  </a:cubicBezTo>
                  <a:cubicBezTo>
                    <a:pt x="534" y="0"/>
                    <a:pt x="534" y="0"/>
                    <a:pt x="53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5957200" y="3453450"/>
              <a:ext cx="42850" cy="19175"/>
            </a:xfrm>
            <a:custGeom>
              <a:avLst/>
              <a:gdLst/>
              <a:ahLst/>
              <a:cxnLst/>
              <a:rect l="l" t="t" r="r" b="b"/>
              <a:pathLst>
                <a:path w="1714" h="767" extrusionOk="0">
                  <a:moveTo>
                    <a:pt x="1713" y="1"/>
                  </a:moveTo>
                  <a:lnTo>
                    <a:pt x="1713" y="1"/>
                  </a:lnTo>
                  <a:cubicBezTo>
                    <a:pt x="1212" y="305"/>
                    <a:pt x="632" y="461"/>
                    <a:pt x="51" y="461"/>
                  </a:cubicBezTo>
                  <a:cubicBezTo>
                    <a:pt x="34" y="461"/>
                    <a:pt x="18" y="461"/>
                    <a:pt x="1" y="461"/>
                  </a:cubicBezTo>
                  <a:lnTo>
                    <a:pt x="1" y="461"/>
                  </a:lnTo>
                  <a:lnTo>
                    <a:pt x="19" y="756"/>
                  </a:lnTo>
                  <a:cubicBezTo>
                    <a:pt x="101" y="763"/>
                    <a:pt x="180" y="767"/>
                    <a:pt x="255" y="767"/>
                  </a:cubicBezTo>
                  <a:cubicBezTo>
                    <a:pt x="1350" y="767"/>
                    <a:pt x="1713" y="1"/>
                    <a:pt x="1713" y="1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45"/>
            <p:cNvSpPr/>
            <p:nvPr/>
          </p:nvSpPr>
          <p:spPr>
            <a:xfrm>
              <a:off x="5961575" y="3420525"/>
              <a:ext cx="14075" cy="9800"/>
            </a:xfrm>
            <a:custGeom>
              <a:avLst/>
              <a:gdLst/>
              <a:ahLst/>
              <a:cxnLst/>
              <a:rect l="l" t="t" r="r" b="b"/>
              <a:pathLst>
                <a:path w="563" h="392" extrusionOk="0">
                  <a:moveTo>
                    <a:pt x="277" y="0"/>
                  </a:moveTo>
                  <a:cubicBezTo>
                    <a:pt x="177" y="0"/>
                    <a:pt x="87" y="45"/>
                    <a:pt x="19" y="121"/>
                  </a:cubicBezTo>
                  <a:lnTo>
                    <a:pt x="10" y="130"/>
                  </a:lnTo>
                  <a:cubicBezTo>
                    <a:pt x="1" y="149"/>
                    <a:pt x="1" y="176"/>
                    <a:pt x="10" y="195"/>
                  </a:cubicBezTo>
                  <a:cubicBezTo>
                    <a:pt x="19" y="213"/>
                    <a:pt x="38" y="231"/>
                    <a:pt x="56" y="250"/>
                  </a:cubicBezTo>
                  <a:cubicBezTo>
                    <a:pt x="130" y="305"/>
                    <a:pt x="203" y="351"/>
                    <a:pt x="286" y="379"/>
                  </a:cubicBezTo>
                  <a:cubicBezTo>
                    <a:pt x="311" y="387"/>
                    <a:pt x="337" y="391"/>
                    <a:pt x="362" y="391"/>
                  </a:cubicBezTo>
                  <a:cubicBezTo>
                    <a:pt x="421" y="391"/>
                    <a:pt x="478" y="369"/>
                    <a:pt x="516" y="323"/>
                  </a:cubicBezTo>
                  <a:cubicBezTo>
                    <a:pt x="562" y="259"/>
                    <a:pt x="553" y="176"/>
                    <a:pt x="507" y="112"/>
                  </a:cubicBezTo>
                  <a:cubicBezTo>
                    <a:pt x="452" y="47"/>
                    <a:pt x="387" y="10"/>
                    <a:pt x="305" y="1"/>
                  </a:cubicBezTo>
                  <a:cubicBezTo>
                    <a:pt x="295" y="0"/>
                    <a:pt x="286" y="0"/>
                    <a:pt x="277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45"/>
            <p:cNvSpPr/>
            <p:nvPr/>
          </p:nvSpPr>
          <p:spPr>
            <a:xfrm>
              <a:off x="5959050" y="3416175"/>
              <a:ext cx="14975" cy="12675"/>
            </a:xfrm>
            <a:custGeom>
              <a:avLst/>
              <a:gdLst/>
              <a:ahLst/>
              <a:cxnLst/>
              <a:rect l="l" t="t" r="r" b="b"/>
              <a:pathLst>
                <a:path w="599" h="507" extrusionOk="0">
                  <a:moveTo>
                    <a:pt x="562" y="0"/>
                  </a:moveTo>
                  <a:cubicBezTo>
                    <a:pt x="534" y="0"/>
                    <a:pt x="534" y="184"/>
                    <a:pt x="378" y="323"/>
                  </a:cubicBezTo>
                  <a:cubicBezTo>
                    <a:pt x="212" y="461"/>
                    <a:pt x="10" y="433"/>
                    <a:pt x="1" y="461"/>
                  </a:cubicBezTo>
                  <a:cubicBezTo>
                    <a:pt x="1" y="488"/>
                    <a:pt x="47" y="497"/>
                    <a:pt x="139" y="507"/>
                  </a:cubicBezTo>
                  <a:cubicBezTo>
                    <a:pt x="249" y="507"/>
                    <a:pt x="360" y="470"/>
                    <a:pt x="442" y="396"/>
                  </a:cubicBezTo>
                  <a:cubicBezTo>
                    <a:pt x="525" y="323"/>
                    <a:pt x="581" y="231"/>
                    <a:pt x="590" y="120"/>
                  </a:cubicBezTo>
                  <a:cubicBezTo>
                    <a:pt x="599" y="37"/>
                    <a:pt x="581" y="0"/>
                    <a:pt x="56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45"/>
            <p:cNvSpPr/>
            <p:nvPr/>
          </p:nvSpPr>
          <p:spPr>
            <a:xfrm>
              <a:off x="5974000" y="3369125"/>
              <a:ext cx="20525" cy="6050"/>
            </a:xfrm>
            <a:custGeom>
              <a:avLst/>
              <a:gdLst/>
              <a:ahLst/>
              <a:cxnLst/>
              <a:rect l="l" t="t" r="r" b="b"/>
              <a:pathLst>
                <a:path w="821" h="242" extrusionOk="0">
                  <a:moveTo>
                    <a:pt x="356" y="1"/>
                  </a:moveTo>
                  <a:cubicBezTo>
                    <a:pt x="272" y="1"/>
                    <a:pt x="191" y="13"/>
                    <a:pt x="121" y="41"/>
                  </a:cubicBezTo>
                  <a:cubicBezTo>
                    <a:pt x="38" y="78"/>
                    <a:pt x="1" y="115"/>
                    <a:pt x="10" y="133"/>
                  </a:cubicBezTo>
                  <a:cubicBezTo>
                    <a:pt x="29" y="188"/>
                    <a:pt x="203" y="161"/>
                    <a:pt x="406" y="188"/>
                  </a:cubicBezTo>
                  <a:cubicBezTo>
                    <a:pt x="564" y="202"/>
                    <a:pt x="696" y="242"/>
                    <a:pt x="765" y="242"/>
                  </a:cubicBezTo>
                  <a:cubicBezTo>
                    <a:pt x="788" y="242"/>
                    <a:pt x="804" y="237"/>
                    <a:pt x="811" y="225"/>
                  </a:cubicBezTo>
                  <a:cubicBezTo>
                    <a:pt x="820" y="207"/>
                    <a:pt x="793" y="161"/>
                    <a:pt x="728" y="115"/>
                  </a:cubicBezTo>
                  <a:cubicBezTo>
                    <a:pt x="636" y="50"/>
                    <a:pt x="535" y="14"/>
                    <a:pt x="434" y="4"/>
                  </a:cubicBezTo>
                  <a:cubicBezTo>
                    <a:pt x="408" y="2"/>
                    <a:pt x="381" y="1"/>
                    <a:pt x="35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45"/>
            <p:cNvSpPr/>
            <p:nvPr/>
          </p:nvSpPr>
          <p:spPr>
            <a:xfrm>
              <a:off x="5933275" y="3366825"/>
              <a:ext cx="15450" cy="4900"/>
            </a:xfrm>
            <a:custGeom>
              <a:avLst/>
              <a:gdLst/>
              <a:ahLst/>
              <a:cxnLst/>
              <a:rect l="l" t="t" r="r" b="b"/>
              <a:pathLst>
                <a:path w="618" h="196" extrusionOk="0">
                  <a:moveTo>
                    <a:pt x="307" y="1"/>
                  </a:moveTo>
                  <a:cubicBezTo>
                    <a:pt x="221" y="1"/>
                    <a:pt x="136" y="26"/>
                    <a:pt x="65" y="78"/>
                  </a:cubicBezTo>
                  <a:cubicBezTo>
                    <a:pt x="19" y="115"/>
                    <a:pt x="0" y="161"/>
                    <a:pt x="10" y="179"/>
                  </a:cubicBezTo>
                  <a:cubicBezTo>
                    <a:pt x="22" y="191"/>
                    <a:pt x="43" y="196"/>
                    <a:pt x="72" y="196"/>
                  </a:cubicBezTo>
                  <a:cubicBezTo>
                    <a:pt x="129" y="196"/>
                    <a:pt x="215" y="179"/>
                    <a:pt x="313" y="179"/>
                  </a:cubicBezTo>
                  <a:cubicBezTo>
                    <a:pt x="389" y="179"/>
                    <a:pt x="461" y="187"/>
                    <a:pt x="516" y="187"/>
                  </a:cubicBezTo>
                  <a:cubicBezTo>
                    <a:pt x="562" y="187"/>
                    <a:pt x="595" y="182"/>
                    <a:pt x="608" y="161"/>
                  </a:cubicBezTo>
                  <a:cubicBezTo>
                    <a:pt x="617" y="142"/>
                    <a:pt x="599" y="106"/>
                    <a:pt x="544" y="69"/>
                  </a:cubicBezTo>
                  <a:cubicBezTo>
                    <a:pt x="472" y="24"/>
                    <a:pt x="389" y="1"/>
                    <a:pt x="30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45"/>
            <p:cNvSpPr/>
            <p:nvPr/>
          </p:nvSpPr>
          <p:spPr>
            <a:xfrm>
              <a:off x="5948225" y="3306825"/>
              <a:ext cx="104075" cy="147375"/>
            </a:xfrm>
            <a:custGeom>
              <a:avLst/>
              <a:gdLst/>
              <a:ahLst/>
              <a:cxnLst/>
              <a:rect l="l" t="t" r="r" b="b"/>
              <a:pathLst>
                <a:path w="4163" h="5895" extrusionOk="0">
                  <a:moveTo>
                    <a:pt x="803" y="0"/>
                  </a:moveTo>
                  <a:cubicBezTo>
                    <a:pt x="775" y="0"/>
                    <a:pt x="747" y="1"/>
                    <a:pt x="719" y="1"/>
                  </a:cubicBezTo>
                  <a:cubicBezTo>
                    <a:pt x="443" y="11"/>
                    <a:pt x="185" y="130"/>
                    <a:pt x="1" y="342"/>
                  </a:cubicBezTo>
                  <a:lnTo>
                    <a:pt x="28" y="324"/>
                  </a:lnTo>
                  <a:cubicBezTo>
                    <a:pt x="74" y="894"/>
                    <a:pt x="443" y="1382"/>
                    <a:pt x="977" y="1594"/>
                  </a:cubicBezTo>
                  <a:cubicBezTo>
                    <a:pt x="1207" y="1677"/>
                    <a:pt x="1465" y="1705"/>
                    <a:pt x="1695" y="1787"/>
                  </a:cubicBezTo>
                  <a:cubicBezTo>
                    <a:pt x="1934" y="1870"/>
                    <a:pt x="2155" y="2036"/>
                    <a:pt x="2229" y="2275"/>
                  </a:cubicBezTo>
                  <a:cubicBezTo>
                    <a:pt x="2275" y="2487"/>
                    <a:pt x="2192" y="2699"/>
                    <a:pt x="2146" y="2901"/>
                  </a:cubicBezTo>
                  <a:cubicBezTo>
                    <a:pt x="2091" y="3104"/>
                    <a:pt x="2063" y="3352"/>
                    <a:pt x="2210" y="3509"/>
                  </a:cubicBezTo>
                  <a:cubicBezTo>
                    <a:pt x="2330" y="3647"/>
                    <a:pt x="2551" y="3684"/>
                    <a:pt x="2643" y="3859"/>
                  </a:cubicBezTo>
                  <a:cubicBezTo>
                    <a:pt x="2735" y="4025"/>
                    <a:pt x="2634" y="4227"/>
                    <a:pt x="2560" y="4402"/>
                  </a:cubicBezTo>
                  <a:cubicBezTo>
                    <a:pt x="2440" y="4669"/>
                    <a:pt x="2413" y="4954"/>
                    <a:pt x="2477" y="5240"/>
                  </a:cubicBezTo>
                  <a:cubicBezTo>
                    <a:pt x="2551" y="5516"/>
                    <a:pt x="2744" y="5755"/>
                    <a:pt x="3020" y="5866"/>
                  </a:cubicBezTo>
                  <a:cubicBezTo>
                    <a:pt x="3059" y="5885"/>
                    <a:pt x="3100" y="5895"/>
                    <a:pt x="3142" y="5895"/>
                  </a:cubicBezTo>
                  <a:cubicBezTo>
                    <a:pt x="3200" y="5895"/>
                    <a:pt x="3258" y="5876"/>
                    <a:pt x="3306" y="5838"/>
                  </a:cubicBezTo>
                  <a:cubicBezTo>
                    <a:pt x="3361" y="5774"/>
                    <a:pt x="3324" y="5672"/>
                    <a:pt x="3352" y="5608"/>
                  </a:cubicBezTo>
                  <a:cubicBezTo>
                    <a:pt x="3913" y="4402"/>
                    <a:pt x="4162" y="3951"/>
                    <a:pt x="4162" y="2726"/>
                  </a:cubicBezTo>
                  <a:cubicBezTo>
                    <a:pt x="4162" y="1732"/>
                    <a:pt x="3821" y="1346"/>
                    <a:pt x="3683" y="1088"/>
                  </a:cubicBezTo>
                  <a:cubicBezTo>
                    <a:pt x="3545" y="858"/>
                    <a:pt x="3343" y="673"/>
                    <a:pt x="3094" y="563"/>
                  </a:cubicBezTo>
                  <a:cubicBezTo>
                    <a:pt x="2615" y="314"/>
                    <a:pt x="2072" y="204"/>
                    <a:pt x="1538" y="94"/>
                  </a:cubicBezTo>
                  <a:cubicBezTo>
                    <a:pt x="1299" y="36"/>
                    <a:pt x="1051" y="0"/>
                    <a:pt x="80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45"/>
            <p:cNvSpPr/>
            <p:nvPr/>
          </p:nvSpPr>
          <p:spPr>
            <a:xfrm>
              <a:off x="5910950" y="3320200"/>
              <a:ext cx="46275" cy="66300"/>
            </a:xfrm>
            <a:custGeom>
              <a:avLst/>
              <a:gdLst/>
              <a:ahLst/>
              <a:cxnLst/>
              <a:rect l="l" t="t" r="r" b="b"/>
              <a:pathLst>
                <a:path w="1851" h="2652" extrusionOk="0">
                  <a:moveTo>
                    <a:pt x="1823" y="0"/>
                  </a:moveTo>
                  <a:cubicBezTo>
                    <a:pt x="617" y="231"/>
                    <a:pt x="0" y="1584"/>
                    <a:pt x="617" y="2652"/>
                  </a:cubicBezTo>
                  <a:cubicBezTo>
                    <a:pt x="498" y="2265"/>
                    <a:pt x="590" y="1851"/>
                    <a:pt x="866" y="1556"/>
                  </a:cubicBezTo>
                  <a:cubicBezTo>
                    <a:pt x="1004" y="1437"/>
                    <a:pt x="1133" y="1308"/>
                    <a:pt x="1252" y="1179"/>
                  </a:cubicBezTo>
                  <a:cubicBezTo>
                    <a:pt x="1372" y="1004"/>
                    <a:pt x="1409" y="783"/>
                    <a:pt x="1464" y="580"/>
                  </a:cubicBezTo>
                  <a:cubicBezTo>
                    <a:pt x="1529" y="369"/>
                    <a:pt x="1648" y="157"/>
                    <a:pt x="1851" y="92"/>
                  </a:cubicBezTo>
                  <a:lnTo>
                    <a:pt x="182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45"/>
            <p:cNvSpPr/>
            <p:nvPr/>
          </p:nvSpPr>
          <p:spPr>
            <a:xfrm>
              <a:off x="5950075" y="3322725"/>
              <a:ext cx="66300" cy="53875"/>
            </a:xfrm>
            <a:custGeom>
              <a:avLst/>
              <a:gdLst/>
              <a:ahLst/>
              <a:cxnLst/>
              <a:rect l="l" t="t" r="r" b="b"/>
              <a:pathLst>
                <a:path w="2652" h="2155" extrusionOk="0">
                  <a:moveTo>
                    <a:pt x="10" y="1"/>
                  </a:moveTo>
                  <a:cubicBezTo>
                    <a:pt x="0" y="47"/>
                    <a:pt x="0" y="102"/>
                    <a:pt x="10" y="148"/>
                  </a:cubicBezTo>
                  <a:cubicBezTo>
                    <a:pt x="19" y="286"/>
                    <a:pt x="65" y="424"/>
                    <a:pt x="129" y="544"/>
                  </a:cubicBezTo>
                  <a:cubicBezTo>
                    <a:pt x="231" y="728"/>
                    <a:pt x="369" y="884"/>
                    <a:pt x="544" y="1004"/>
                  </a:cubicBezTo>
                  <a:cubicBezTo>
                    <a:pt x="645" y="1078"/>
                    <a:pt x="755" y="1124"/>
                    <a:pt x="875" y="1161"/>
                  </a:cubicBezTo>
                  <a:cubicBezTo>
                    <a:pt x="1004" y="1197"/>
                    <a:pt x="1133" y="1216"/>
                    <a:pt x="1262" y="1225"/>
                  </a:cubicBezTo>
                  <a:cubicBezTo>
                    <a:pt x="1529" y="1234"/>
                    <a:pt x="1777" y="1225"/>
                    <a:pt x="1989" y="1299"/>
                  </a:cubicBezTo>
                  <a:cubicBezTo>
                    <a:pt x="2173" y="1363"/>
                    <a:pt x="2330" y="1483"/>
                    <a:pt x="2449" y="1649"/>
                  </a:cubicBezTo>
                  <a:cubicBezTo>
                    <a:pt x="2551" y="1796"/>
                    <a:pt x="2615" y="1971"/>
                    <a:pt x="2652" y="2155"/>
                  </a:cubicBezTo>
                  <a:cubicBezTo>
                    <a:pt x="2652" y="2100"/>
                    <a:pt x="2652" y="2054"/>
                    <a:pt x="2643" y="1998"/>
                  </a:cubicBezTo>
                  <a:cubicBezTo>
                    <a:pt x="2624" y="1860"/>
                    <a:pt x="2569" y="1731"/>
                    <a:pt x="2495" y="1612"/>
                  </a:cubicBezTo>
                  <a:cubicBezTo>
                    <a:pt x="2376" y="1437"/>
                    <a:pt x="2210" y="1299"/>
                    <a:pt x="2017" y="1225"/>
                  </a:cubicBezTo>
                  <a:cubicBezTo>
                    <a:pt x="1786" y="1133"/>
                    <a:pt x="1529" y="1142"/>
                    <a:pt x="1271" y="1133"/>
                  </a:cubicBezTo>
                  <a:cubicBezTo>
                    <a:pt x="1142" y="1133"/>
                    <a:pt x="1022" y="1115"/>
                    <a:pt x="903" y="1078"/>
                  </a:cubicBezTo>
                  <a:cubicBezTo>
                    <a:pt x="792" y="1050"/>
                    <a:pt x="682" y="1004"/>
                    <a:pt x="590" y="940"/>
                  </a:cubicBezTo>
                  <a:cubicBezTo>
                    <a:pt x="424" y="829"/>
                    <a:pt x="286" y="682"/>
                    <a:pt x="185" y="516"/>
                  </a:cubicBezTo>
                  <a:cubicBezTo>
                    <a:pt x="102" y="351"/>
                    <a:pt x="37" y="176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45"/>
            <p:cNvSpPr/>
            <p:nvPr/>
          </p:nvSpPr>
          <p:spPr>
            <a:xfrm>
              <a:off x="6048125" y="3375050"/>
              <a:ext cx="34775" cy="40900"/>
            </a:xfrm>
            <a:custGeom>
              <a:avLst/>
              <a:gdLst/>
              <a:ahLst/>
              <a:cxnLst/>
              <a:rect l="l" t="t" r="r" b="b"/>
              <a:pathLst>
                <a:path w="1391" h="1636" extrusionOk="0">
                  <a:moveTo>
                    <a:pt x="674" y="0"/>
                  </a:moveTo>
                  <a:cubicBezTo>
                    <a:pt x="357" y="0"/>
                    <a:pt x="44" y="217"/>
                    <a:pt x="0" y="596"/>
                  </a:cubicBezTo>
                  <a:lnTo>
                    <a:pt x="92" y="1029"/>
                  </a:lnTo>
                  <a:cubicBezTo>
                    <a:pt x="104" y="1403"/>
                    <a:pt x="413" y="1636"/>
                    <a:pt x="726" y="1636"/>
                  </a:cubicBezTo>
                  <a:cubicBezTo>
                    <a:pt x="906" y="1636"/>
                    <a:pt x="1088" y="1559"/>
                    <a:pt x="1216" y="1388"/>
                  </a:cubicBezTo>
                  <a:cubicBezTo>
                    <a:pt x="1335" y="1213"/>
                    <a:pt x="1390" y="1010"/>
                    <a:pt x="1372" y="808"/>
                  </a:cubicBezTo>
                  <a:cubicBezTo>
                    <a:pt x="1372" y="642"/>
                    <a:pt x="1335" y="485"/>
                    <a:pt x="1252" y="338"/>
                  </a:cubicBezTo>
                  <a:cubicBezTo>
                    <a:pt x="1120" y="107"/>
                    <a:pt x="896" y="0"/>
                    <a:pt x="6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45"/>
            <p:cNvSpPr/>
            <p:nvPr/>
          </p:nvSpPr>
          <p:spPr>
            <a:xfrm>
              <a:off x="6048350" y="3378650"/>
              <a:ext cx="4625" cy="28575"/>
            </a:xfrm>
            <a:custGeom>
              <a:avLst/>
              <a:gdLst/>
              <a:ahLst/>
              <a:cxnLst/>
              <a:rect l="l" t="t" r="r" b="b"/>
              <a:pathLst>
                <a:path w="185" h="1143" extrusionOk="0">
                  <a:moveTo>
                    <a:pt x="57" y="1"/>
                  </a:moveTo>
                  <a:cubicBezTo>
                    <a:pt x="56" y="1"/>
                    <a:pt x="56" y="1"/>
                    <a:pt x="56" y="1"/>
                  </a:cubicBezTo>
                  <a:cubicBezTo>
                    <a:pt x="28" y="10"/>
                    <a:pt x="93" y="259"/>
                    <a:pt x="83" y="572"/>
                  </a:cubicBezTo>
                  <a:cubicBezTo>
                    <a:pt x="83" y="885"/>
                    <a:pt x="1" y="1133"/>
                    <a:pt x="28" y="1142"/>
                  </a:cubicBezTo>
                  <a:cubicBezTo>
                    <a:pt x="28" y="1142"/>
                    <a:pt x="29" y="1143"/>
                    <a:pt x="29" y="1143"/>
                  </a:cubicBezTo>
                  <a:cubicBezTo>
                    <a:pt x="51" y="1143"/>
                    <a:pt x="157" y="906"/>
                    <a:pt x="175" y="581"/>
                  </a:cubicBezTo>
                  <a:cubicBezTo>
                    <a:pt x="184" y="246"/>
                    <a:pt x="78" y="1"/>
                    <a:pt x="5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45"/>
            <p:cNvSpPr/>
            <p:nvPr/>
          </p:nvSpPr>
          <p:spPr>
            <a:xfrm>
              <a:off x="5952375" y="3312600"/>
              <a:ext cx="100150" cy="66475"/>
            </a:xfrm>
            <a:custGeom>
              <a:avLst/>
              <a:gdLst/>
              <a:ahLst/>
              <a:cxnLst/>
              <a:rect l="l" t="t" r="r" b="b"/>
              <a:pathLst>
                <a:path w="4006" h="2659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56"/>
                    <a:pt x="56" y="120"/>
                    <a:pt x="102" y="166"/>
                  </a:cubicBezTo>
                  <a:cubicBezTo>
                    <a:pt x="203" y="314"/>
                    <a:pt x="332" y="452"/>
                    <a:pt x="479" y="562"/>
                  </a:cubicBezTo>
                  <a:cubicBezTo>
                    <a:pt x="691" y="737"/>
                    <a:pt x="930" y="866"/>
                    <a:pt x="1197" y="949"/>
                  </a:cubicBezTo>
                  <a:cubicBezTo>
                    <a:pt x="1483" y="1050"/>
                    <a:pt x="1833" y="1059"/>
                    <a:pt x="2118" y="1253"/>
                  </a:cubicBezTo>
                  <a:cubicBezTo>
                    <a:pt x="2394" y="1446"/>
                    <a:pt x="2551" y="1750"/>
                    <a:pt x="2716" y="1998"/>
                  </a:cubicBezTo>
                  <a:cubicBezTo>
                    <a:pt x="2882" y="2256"/>
                    <a:pt x="3066" y="2477"/>
                    <a:pt x="3287" y="2578"/>
                  </a:cubicBezTo>
                  <a:cubicBezTo>
                    <a:pt x="3400" y="2632"/>
                    <a:pt x="3520" y="2658"/>
                    <a:pt x="3638" y="2658"/>
                  </a:cubicBezTo>
                  <a:cubicBezTo>
                    <a:pt x="3703" y="2658"/>
                    <a:pt x="3768" y="2650"/>
                    <a:pt x="3830" y="2634"/>
                  </a:cubicBezTo>
                  <a:cubicBezTo>
                    <a:pt x="3886" y="2624"/>
                    <a:pt x="3932" y="2597"/>
                    <a:pt x="3968" y="2569"/>
                  </a:cubicBezTo>
                  <a:cubicBezTo>
                    <a:pt x="3996" y="2551"/>
                    <a:pt x="4005" y="2532"/>
                    <a:pt x="4005" y="2532"/>
                  </a:cubicBezTo>
                  <a:lnTo>
                    <a:pt x="4005" y="2532"/>
                  </a:lnTo>
                  <a:cubicBezTo>
                    <a:pt x="3950" y="2560"/>
                    <a:pt x="3886" y="2588"/>
                    <a:pt x="3821" y="2606"/>
                  </a:cubicBezTo>
                  <a:cubicBezTo>
                    <a:pt x="3777" y="2613"/>
                    <a:pt x="3733" y="2616"/>
                    <a:pt x="3689" y="2616"/>
                  </a:cubicBezTo>
                  <a:cubicBezTo>
                    <a:pt x="3556" y="2616"/>
                    <a:pt x="3423" y="2585"/>
                    <a:pt x="3306" y="2523"/>
                  </a:cubicBezTo>
                  <a:cubicBezTo>
                    <a:pt x="3085" y="2385"/>
                    <a:pt x="2900" y="2192"/>
                    <a:pt x="2781" y="1962"/>
                  </a:cubicBezTo>
                  <a:cubicBezTo>
                    <a:pt x="2624" y="1704"/>
                    <a:pt x="2468" y="1382"/>
                    <a:pt x="2164" y="1179"/>
                  </a:cubicBezTo>
                  <a:cubicBezTo>
                    <a:pt x="1851" y="976"/>
                    <a:pt x="1501" y="967"/>
                    <a:pt x="1216" y="875"/>
                  </a:cubicBezTo>
                  <a:cubicBezTo>
                    <a:pt x="967" y="792"/>
                    <a:pt x="728" y="673"/>
                    <a:pt x="516" y="516"/>
                  </a:cubicBezTo>
                  <a:cubicBezTo>
                    <a:pt x="323" y="369"/>
                    <a:pt x="148" y="194"/>
                    <a:pt x="1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45"/>
            <p:cNvSpPr/>
            <p:nvPr/>
          </p:nvSpPr>
          <p:spPr>
            <a:xfrm>
              <a:off x="5955825" y="3310750"/>
              <a:ext cx="94625" cy="57600"/>
            </a:xfrm>
            <a:custGeom>
              <a:avLst/>
              <a:gdLst/>
              <a:ahLst/>
              <a:cxnLst/>
              <a:rect l="l" t="t" r="r" b="b"/>
              <a:pathLst>
                <a:path w="3785" h="2304" extrusionOk="0">
                  <a:moveTo>
                    <a:pt x="1" y="1"/>
                  </a:moveTo>
                  <a:cubicBezTo>
                    <a:pt x="37" y="47"/>
                    <a:pt x="83" y="93"/>
                    <a:pt x="130" y="121"/>
                  </a:cubicBezTo>
                  <a:cubicBezTo>
                    <a:pt x="258" y="231"/>
                    <a:pt x="406" y="314"/>
                    <a:pt x="553" y="378"/>
                  </a:cubicBezTo>
                  <a:cubicBezTo>
                    <a:pt x="783" y="480"/>
                    <a:pt x="1013" y="563"/>
                    <a:pt x="1243" y="627"/>
                  </a:cubicBezTo>
                  <a:cubicBezTo>
                    <a:pt x="1529" y="710"/>
                    <a:pt x="1805" y="820"/>
                    <a:pt x="2063" y="958"/>
                  </a:cubicBezTo>
                  <a:cubicBezTo>
                    <a:pt x="2321" y="1096"/>
                    <a:pt x="2542" y="1299"/>
                    <a:pt x="2716" y="1529"/>
                  </a:cubicBezTo>
                  <a:cubicBezTo>
                    <a:pt x="2882" y="1741"/>
                    <a:pt x="2993" y="1971"/>
                    <a:pt x="3149" y="2118"/>
                  </a:cubicBezTo>
                  <a:cubicBezTo>
                    <a:pt x="3261" y="2239"/>
                    <a:pt x="3414" y="2303"/>
                    <a:pt x="3577" y="2303"/>
                  </a:cubicBezTo>
                  <a:cubicBezTo>
                    <a:pt x="3588" y="2303"/>
                    <a:pt x="3598" y="2303"/>
                    <a:pt x="3609" y="2302"/>
                  </a:cubicBezTo>
                  <a:cubicBezTo>
                    <a:pt x="3655" y="2302"/>
                    <a:pt x="3702" y="2284"/>
                    <a:pt x="3738" y="2266"/>
                  </a:cubicBezTo>
                  <a:cubicBezTo>
                    <a:pt x="3766" y="2247"/>
                    <a:pt x="3784" y="2238"/>
                    <a:pt x="3784" y="2238"/>
                  </a:cubicBezTo>
                  <a:lnTo>
                    <a:pt x="3784" y="2238"/>
                  </a:lnTo>
                  <a:cubicBezTo>
                    <a:pt x="3720" y="2256"/>
                    <a:pt x="3665" y="2266"/>
                    <a:pt x="3600" y="2266"/>
                  </a:cubicBezTo>
                  <a:cubicBezTo>
                    <a:pt x="3444" y="2256"/>
                    <a:pt x="3296" y="2192"/>
                    <a:pt x="3186" y="2072"/>
                  </a:cubicBezTo>
                  <a:cubicBezTo>
                    <a:pt x="3048" y="1925"/>
                    <a:pt x="2947" y="1704"/>
                    <a:pt x="2781" y="1474"/>
                  </a:cubicBezTo>
                  <a:cubicBezTo>
                    <a:pt x="2597" y="1235"/>
                    <a:pt x="2367" y="1032"/>
                    <a:pt x="2100" y="876"/>
                  </a:cubicBezTo>
                  <a:cubicBezTo>
                    <a:pt x="1833" y="737"/>
                    <a:pt x="1556" y="627"/>
                    <a:pt x="1271" y="553"/>
                  </a:cubicBezTo>
                  <a:cubicBezTo>
                    <a:pt x="1004" y="470"/>
                    <a:pt x="765" y="406"/>
                    <a:pt x="581" y="323"/>
                  </a:cubicBezTo>
                  <a:cubicBezTo>
                    <a:pt x="378" y="240"/>
                    <a:pt x="185" y="130"/>
                    <a:pt x="1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45"/>
            <p:cNvSpPr/>
            <p:nvPr/>
          </p:nvSpPr>
          <p:spPr>
            <a:xfrm>
              <a:off x="6049050" y="3406725"/>
              <a:ext cx="67675" cy="116950"/>
            </a:xfrm>
            <a:custGeom>
              <a:avLst/>
              <a:gdLst/>
              <a:ahLst/>
              <a:cxnLst/>
              <a:rect l="l" t="t" r="r" b="b"/>
              <a:pathLst>
                <a:path w="2707" h="4678" extrusionOk="0">
                  <a:moveTo>
                    <a:pt x="9" y="1"/>
                  </a:moveTo>
                  <a:cubicBezTo>
                    <a:pt x="0" y="19"/>
                    <a:pt x="0" y="47"/>
                    <a:pt x="9" y="65"/>
                  </a:cubicBezTo>
                  <a:cubicBezTo>
                    <a:pt x="19" y="121"/>
                    <a:pt x="37" y="176"/>
                    <a:pt x="74" y="231"/>
                  </a:cubicBezTo>
                  <a:cubicBezTo>
                    <a:pt x="193" y="415"/>
                    <a:pt x="378" y="553"/>
                    <a:pt x="589" y="618"/>
                  </a:cubicBezTo>
                  <a:cubicBezTo>
                    <a:pt x="709" y="682"/>
                    <a:pt x="856" y="719"/>
                    <a:pt x="994" y="793"/>
                  </a:cubicBezTo>
                  <a:cubicBezTo>
                    <a:pt x="1142" y="857"/>
                    <a:pt x="1261" y="968"/>
                    <a:pt x="1353" y="1115"/>
                  </a:cubicBezTo>
                  <a:cubicBezTo>
                    <a:pt x="1427" y="1271"/>
                    <a:pt x="1436" y="1455"/>
                    <a:pt x="1372" y="1630"/>
                  </a:cubicBezTo>
                  <a:cubicBezTo>
                    <a:pt x="1344" y="1722"/>
                    <a:pt x="1317" y="1815"/>
                    <a:pt x="1289" y="1916"/>
                  </a:cubicBezTo>
                  <a:cubicBezTo>
                    <a:pt x="1271" y="2017"/>
                    <a:pt x="1261" y="2128"/>
                    <a:pt x="1271" y="2238"/>
                  </a:cubicBezTo>
                  <a:cubicBezTo>
                    <a:pt x="1289" y="2441"/>
                    <a:pt x="1363" y="2643"/>
                    <a:pt x="1473" y="2818"/>
                  </a:cubicBezTo>
                  <a:cubicBezTo>
                    <a:pt x="1584" y="2974"/>
                    <a:pt x="1731" y="3113"/>
                    <a:pt x="1906" y="3205"/>
                  </a:cubicBezTo>
                  <a:cubicBezTo>
                    <a:pt x="2053" y="3287"/>
                    <a:pt x="2191" y="3380"/>
                    <a:pt x="2320" y="3481"/>
                  </a:cubicBezTo>
                  <a:cubicBezTo>
                    <a:pt x="2431" y="3573"/>
                    <a:pt x="2513" y="3693"/>
                    <a:pt x="2569" y="3821"/>
                  </a:cubicBezTo>
                  <a:cubicBezTo>
                    <a:pt x="2633" y="4024"/>
                    <a:pt x="2661" y="4236"/>
                    <a:pt x="2652" y="4447"/>
                  </a:cubicBezTo>
                  <a:cubicBezTo>
                    <a:pt x="2652" y="4521"/>
                    <a:pt x="2652" y="4604"/>
                    <a:pt x="2652" y="4678"/>
                  </a:cubicBezTo>
                  <a:cubicBezTo>
                    <a:pt x="2679" y="4604"/>
                    <a:pt x="2688" y="4521"/>
                    <a:pt x="2688" y="4447"/>
                  </a:cubicBezTo>
                  <a:cubicBezTo>
                    <a:pt x="2707" y="4227"/>
                    <a:pt x="2688" y="4015"/>
                    <a:pt x="2624" y="3803"/>
                  </a:cubicBezTo>
                  <a:cubicBezTo>
                    <a:pt x="2578" y="3656"/>
                    <a:pt x="2486" y="3527"/>
                    <a:pt x="2375" y="3426"/>
                  </a:cubicBezTo>
                  <a:cubicBezTo>
                    <a:pt x="2237" y="3315"/>
                    <a:pt x="2099" y="3223"/>
                    <a:pt x="1943" y="3131"/>
                  </a:cubicBezTo>
                  <a:cubicBezTo>
                    <a:pt x="1786" y="3048"/>
                    <a:pt x="1648" y="2919"/>
                    <a:pt x="1547" y="2772"/>
                  </a:cubicBezTo>
                  <a:cubicBezTo>
                    <a:pt x="1436" y="2606"/>
                    <a:pt x="1372" y="2422"/>
                    <a:pt x="1363" y="2229"/>
                  </a:cubicBezTo>
                  <a:cubicBezTo>
                    <a:pt x="1353" y="2026"/>
                    <a:pt x="1381" y="1833"/>
                    <a:pt x="1455" y="1649"/>
                  </a:cubicBezTo>
                  <a:cubicBezTo>
                    <a:pt x="1482" y="1557"/>
                    <a:pt x="1492" y="1455"/>
                    <a:pt x="1501" y="1354"/>
                  </a:cubicBezTo>
                  <a:cubicBezTo>
                    <a:pt x="1501" y="1253"/>
                    <a:pt x="1473" y="1161"/>
                    <a:pt x="1418" y="1078"/>
                  </a:cubicBezTo>
                  <a:cubicBezTo>
                    <a:pt x="1326" y="922"/>
                    <a:pt x="1188" y="802"/>
                    <a:pt x="1022" y="728"/>
                  </a:cubicBezTo>
                  <a:cubicBezTo>
                    <a:pt x="875" y="655"/>
                    <a:pt x="737" y="618"/>
                    <a:pt x="608" y="562"/>
                  </a:cubicBezTo>
                  <a:cubicBezTo>
                    <a:pt x="405" y="498"/>
                    <a:pt x="230" y="378"/>
                    <a:pt x="101" y="213"/>
                  </a:cubicBezTo>
                  <a:cubicBezTo>
                    <a:pt x="65" y="148"/>
                    <a:pt x="28" y="75"/>
                    <a:pt x="9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45"/>
            <p:cNvSpPr/>
            <p:nvPr/>
          </p:nvSpPr>
          <p:spPr>
            <a:xfrm>
              <a:off x="6052725" y="3388625"/>
              <a:ext cx="29950" cy="8950"/>
            </a:xfrm>
            <a:custGeom>
              <a:avLst/>
              <a:gdLst/>
              <a:ahLst/>
              <a:cxnLst/>
              <a:rect l="l" t="t" r="r" b="b"/>
              <a:pathLst>
                <a:path w="1198" h="358" extrusionOk="0">
                  <a:moveTo>
                    <a:pt x="476" y="1"/>
                  </a:moveTo>
                  <a:cubicBezTo>
                    <a:pt x="376" y="1"/>
                    <a:pt x="277" y="15"/>
                    <a:pt x="185" y="44"/>
                  </a:cubicBezTo>
                  <a:cubicBezTo>
                    <a:pt x="65" y="80"/>
                    <a:pt x="0" y="108"/>
                    <a:pt x="10" y="127"/>
                  </a:cubicBezTo>
                  <a:cubicBezTo>
                    <a:pt x="10" y="130"/>
                    <a:pt x="13" y="131"/>
                    <a:pt x="21" y="131"/>
                  </a:cubicBezTo>
                  <a:cubicBezTo>
                    <a:pt x="63" y="131"/>
                    <a:pt x="226" y="83"/>
                    <a:pt x="439" y="83"/>
                  </a:cubicBezTo>
                  <a:cubicBezTo>
                    <a:pt x="504" y="83"/>
                    <a:pt x="573" y="88"/>
                    <a:pt x="645" y="99"/>
                  </a:cubicBezTo>
                  <a:cubicBezTo>
                    <a:pt x="783" y="117"/>
                    <a:pt x="930" y="163"/>
                    <a:pt x="1059" y="228"/>
                  </a:cubicBezTo>
                  <a:cubicBezTo>
                    <a:pt x="1160" y="292"/>
                    <a:pt x="1170" y="357"/>
                    <a:pt x="1188" y="357"/>
                  </a:cubicBezTo>
                  <a:cubicBezTo>
                    <a:pt x="1188" y="357"/>
                    <a:pt x="1189" y="357"/>
                    <a:pt x="1189" y="357"/>
                  </a:cubicBezTo>
                  <a:cubicBezTo>
                    <a:pt x="1197" y="357"/>
                    <a:pt x="1193" y="261"/>
                    <a:pt x="1096" y="182"/>
                  </a:cubicBezTo>
                  <a:cubicBezTo>
                    <a:pt x="967" y="90"/>
                    <a:pt x="811" y="34"/>
                    <a:pt x="654" y="16"/>
                  </a:cubicBezTo>
                  <a:cubicBezTo>
                    <a:pt x="595" y="6"/>
                    <a:pt x="535" y="1"/>
                    <a:pt x="476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45"/>
            <p:cNvSpPr/>
            <p:nvPr/>
          </p:nvSpPr>
          <p:spPr>
            <a:xfrm>
              <a:off x="6051100" y="3402350"/>
              <a:ext cx="29275" cy="8175"/>
            </a:xfrm>
            <a:custGeom>
              <a:avLst/>
              <a:gdLst/>
              <a:ahLst/>
              <a:cxnLst/>
              <a:rect l="l" t="t" r="r" b="b"/>
              <a:pathLst>
                <a:path w="1171" h="327" extrusionOk="0">
                  <a:moveTo>
                    <a:pt x="11" y="1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" y="10"/>
                    <a:pt x="38" y="65"/>
                    <a:pt x="139" y="139"/>
                  </a:cubicBezTo>
                  <a:cubicBezTo>
                    <a:pt x="299" y="263"/>
                    <a:pt x="493" y="327"/>
                    <a:pt x="690" y="327"/>
                  </a:cubicBezTo>
                  <a:cubicBezTo>
                    <a:pt x="799" y="327"/>
                    <a:pt x="909" y="307"/>
                    <a:pt x="1014" y="268"/>
                  </a:cubicBezTo>
                  <a:cubicBezTo>
                    <a:pt x="1124" y="222"/>
                    <a:pt x="1170" y="176"/>
                    <a:pt x="1170" y="167"/>
                  </a:cubicBezTo>
                  <a:cubicBezTo>
                    <a:pt x="1169" y="164"/>
                    <a:pt x="1166" y="163"/>
                    <a:pt x="1160" y="163"/>
                  </a:cubicBezTo>
                  <a:cubicBezTo>
                    <a:pt x="1117" y="163"/>
                    <a:pt x="934" y="238"/>
                    <a:pt x="694" y="238"/>
                  </a:cubicBezTo>
                  <a:cubicBezTo>
                    <a:pt x="655" y="238"/>
                    <a:pt x="614" y="236"/>
                    <a:pt x="572" y="231"/>
                  </a:cubicBezTo>
                  <a:cubicBezTo>
                    <a:pt x="239" y="186"/>
                    <a:pt x="29" y="1"/>
                    <a:pt x="11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45"/>
            <p:cNvSpPr/>
            <p:nvPr/>
          </p:nvSpPr>
          <p:spPr>
            <a:xfrm>
              <a:off x="5922925" y="3600075"/>
              <a:ext cx="125225" cy="162050"/>
            </a:xfrm>
            <a:custGeom>
              <a:avLst/>
              <a:gdLst/>
              <a:ahLst/>
              <a:cxnLst/>
              <a:rect l="l" t="t" r="r" b="b"/>
              <a:pathLst>
                <a:path w="5009" h="6482" extrusionOk="0">
                  <a:moveTo>
                    <a:pt x="120" y="0"/>
                  </a:moveTo>
                  <a:cubicBezTo>
                    <a:pt x="0" y="0"/>
                    <a:pt x="322" y="6352"/>
                    <a:pt x="396" y="6481"/>
                  </a:cubicBezTo>
                  <a:lnTo>
                    <a:pt x="4714" y="6269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45"/>
            <p:cNvSpPr/>
            <p:nvPr/>
          </p:nvSpPr>
          <p:spPr>
            <a:xfrm>
              <a:off x="5876200" y="3670500"/>
              <a:ext cx="227175" cy="124525"/>
            </a:xfrm>
            <a:custGeom>
              <a:avLst/>
              <a:gdLst/>
              <a:ahLst/>
              <a:cxnLst/>
              <a:rect l="l" t="t" r="r" b="b"/>
              <a:pathLst>
                <a:path w="9087" h="4981" extrusionOk="0">
                  <a:moveTo>
                    <a:pt x="9087" y="0"/>
                  </a:moveTo>
                  <a:lnTo>
                    <a:pt x="0" y="28"/>
                  </a:lnTo>
                  <a:lnTo>
                    <a:pt x="433" y="4935"/>
                  </a:lnTo>
                  <a:lnTo>
                    <a:pt x="8498" y="4981"/>
                  </a:lnTo>
                  <a:lnTo>
                    <a:pt x="9087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45"/>
            <p:cNvSpPr/>
            <p:nvPr/>
          </p:nvSpPr>
          <p:spPr>
            <a:xfrm>
              <a:off x="5970800" y="3721825"/>
              <a:ext cx="33625" cy="28875"/>
            </a:xfrm>
            <a:custGeom>
              <a:avLst/>
              <a:gdLst/>
              <a:ahLst/>
              <a:cxnLst/>
              <a:rect l="l" t="t" r="r" b="b"/>
              <a:pathLst>
                <a:path w="1345" h="1155" extrusionOk="0">
                  <a:moveTo>
                    <a:pt x="764" y="0"/>
                  </a:moveTo>
                  <a:cubicBezTo>
                    <a:pt x="258" y="0"/>
                    <a:pt x="0" y="626"/>
                    <a:pt x="359" y="985"/>
                  </a:cubicBezTo>
                  <a:cubicBezTo>
                    <a:pt x="476" y="1102"/>
                    <a:pt x="621" y="1154"/>
                    <a:pt x="763" y="1154"/>
                  </a:cubicBezTo>
                  <a:cubicBezTo>
                    <a:pt x="1059" y="1154"/>
                    <a:pt x="1344" y="928"/>
                    <a:pt x="1344" y="580"/>
                  </a:cubicBezTo>
                  <a:cubicBezTo>
                    <a:pt x="1344" y="258"/>
                    <a:pt x="1086" y="0"/>
                    <a:pt x="76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45"/>
            <p:cNvSpPr/>
            <p:nvPr/>
          </p:nvSpPr>
          <p:spPr>
            <a:xfrm>
              <a:off x="5923150" y="3486900"/>
              <a:ext cx="24650" cy="121025"/>
            </a:xfrm>
            <a:custGeom>
              <a:avLst/>
              <a:gdLst/>
              <a:ahLst/>
              <a:cxnLst/>
              <a:rect l="l" t="t" r="r" b="b"/>
              <a:pathLst>
                <a:path w="986" h="4841" extrusionOk="0">
                  <a:moveTo>
                    <a:pt x="0" y="154"/>
                  </a:moveTo>
                  <a:cubicBezTo>
                    <a:pt x="0" y="154"/>
                    <a:pt x="0" y="154"/>
                    <a:pt x="0" y="154"/>
                  </a:cubicBezTo>
                  <a:lnTo>
                    <a:pt x="0" y="154"/>
                  </a:lnTo>
                  <a:cubicBezTo>
                    <a:pt x="0" y="154"/>
                    <a:pt x="0" y="154"/>
                    <a:pt x="0" y="154"/>
                  </a:cubicBezTo>
                  <a:close/>
                  <a:moveTo>
                    <a:pt x="458" y="0"/>
                  </a:moveTo>
                  <a:cubicBezTo>
                    <a:pt x="279" y="0"/>
                    <a:pt x="14" y="154"/>
                    <a:pt x="1" y="154"/>
                  </a:cubicBezTo>
                  <a:cubicBezTo>
                    <a:pt x="1" y="154"/>
                    <a:pt x="0" y="154"/>
                    <a:pt x="0" y="154"/>
                  </a:cubicBezTo>
                  <a:lnTo>
                    <a:pt x="0" y="154"/>
                  </a:lnTo>
                  <a:cubicBezTo>
                    <a:pt x="92" y="1452"/>
                    <a:pt x="304" y="3386"/>
                    <a:pt x="415" y="4398"/>
                  </a:cubicBezTo>
                  <a:cubicBezTo>
                    <a:pt x="424" y="4527"/>
                    <a:pt x="470" y="4656"/>
                    <a:pt x="562" y="4757"/>
                  </a:cubicBezTo>
                  <a:cubicBezTo>
                    <a:pt x="608" y="4813"/>
                    <a:pt x="675" y="4841"/>
                    <a:pt x="744" y="4841"/>
                  </a:cubicBezTo>
                  <a:cubicBezTo>
                    <a:pt x="800" y="4841"/>
                    <a:pt x="857" y="4822"/>
                    <a:pt x="903" y="4785"/>
                  </a:cubicBezTo>
                  <a:cubicBezTo>
                    <a:pt x="967" y="4702"/>
                    <a:pt x="985" y="4591"/>
                    <a:pt x="958" y="4499"/>
                  </a:cubicBezTo>
                  <a:cubicBezTo>
                    <a:pt x="801" y="2925"/>
                    <a:pt x="516" y="7"/>
                    <a:pt x="516" y="7"/>
                  </a:cubicBezTo>
                  <a:cubicBezTo>
                    <a:pt x="498" y="2"/>
                    <a:pt x="478" y="0"/>
                    <a:pt x="45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45"/>
            <p:cNvSpPr/>
            <p:nvPr/>
          </p:nvSpPr>
          <p:spPr>
            <a:xfrm>
              <a:off x="6026025" y="3486900"/>
              <a:ext cx="24650" cy="121025"/>
            </a:xfrm>
            <a:custGeom>
              <a:avLst/>
              <a:gdLst/>
              <a:ahLst/>
              <a:cxnLst/>
              <a:rect l="l" t="t" r="r" b="b"/>
              <a:pathLst>
                <a:path w="986" h="4841" extrusionOk="0">
                  <a:moveTo>
                    <a:pt x="986" y="154"/>
                  </a:moveTo>
                  <a:cubicBezTo>
                    <a:pt x="986" y="154"/>
                    <a:pt x="986" y="154"/>
                    <a:pt x="986" y="154"/>
                  </a:cubicBezTo>
                  <a:lnTo>
                    <a:pt x="986" y="154"/>
                  </a:lnTo>
                  <a:cubicBezTo>
                    <a:pt x="986" y="154"/>
                    <a:pt x="986" y="154"/>
                    <a:pt x="986" y="154"/>
                  </a:cubicBezTo>
                  <a:close/>
                  <a:moveTo>
                    <a:pt x="528" y="0"/>
                  </a:moveTo>
                  <a:cubicBezTo>
                    <a:pt x="508" y="0"/>
                    <a:pt x="488" y="2"/>
                    <a:pt x="470" y="7"/>
                  </a:cubicBezTo>
                  <a:cubicBezTo>
                    <a:pt x="470" y="7"/>
                    <a:pt x="185" y="2925"/>
                    <a:pt x="28" y="4499"/>
                  </a:cubicBezTo>
                  <a:cubicBezTo>
                    <a:pt x="1" y="4591"/>
                    <a:pt x="19" y="4702"/>
                    <a:pt x="83" y="4785"/>
                  </a:cubicBezTo>
                  <a:cubicBezTo>
                    <a:pt x="129" y="4822"/>
                    <a:pt x="186" y="4841"/>
                    <a:pt x="242" y="4841"/>
                  </a:cubicBezTo>
                  <a:cubicBezTo>
                    <a:pt x="311" y="4841"/>
                    <a:pt x="378" y="4813"/>
                    <a:pt x="424" y="4757"/>
                  </a:cubicBezTo>
                  <a:cubicBezTo>
                    <a:pt x="507" y="4656"/>
                    <a:pt x="562" y="4527"/>
                    <a:pt x="571" y="4398"/>
                  </a:cubicBezTo>
                  <a:cubicBezTo>
                    <a:pt x="673" y="3386"/>
                    <a:pt x="894" y="1452"/>
                    <a:pt x="986" y="154"/>
                  </a:cubicBezTo>
                  <a:lnTo>
                    <a:pt x="986" y="154"/>
                  </a:lnTo>
                  <a:cubicBezTo>
                    <a:pt x="986" y="154"/>
                    <a:pt x="985" y="154"/>
                    <a:pt x="985" y="154"/>
                  </a:cubicBezTo>
                  <a:cubicBezTo>
                    <a:pt x="972" y="154"/>
                    <a:pt x="707" y="0"/>
                    <a:pt x="5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45"/>
            <p:cNvSpPr/>
            <p:nvPr/>
          </p:nvSpPr>
          <p:spPr>
            <a:xfrm>
              <a:off x="5933300" y="3599125"/>
              <a:ext cx="15150" cy="11550"/>
            </a:xfrm>
            <a:custGeom>
              <a:avLst/>
              <a:gdLst/>
              <a:ahLst/>
              <a:cxnLst/>
              <a:rect l="l" t="t" r="r" b="b"/>
              <a:pathLst>
                <a:path w="606" h="462" extrusionOk="0">
                  <a:moveTo>
                    <a:pt x="33" y="0"/>
                  </a:moveTo>
                  <a:cubicBezTo>
                    <a:pt x="16" y="0"/>
                    <a:pt x="0" y="63"/>
                    <a:pt x="9" y="158"/>
                  </a:cubicBezTo>
                  <a:cubicBezTo>
                    <a:pt x="9" y="213"/>
                    <a:pt x="36" y="268"/>
                    <a:pt x="64" y="323"/>
                  </a:cubicBezTo>
                  <a:cubicBezTo>
                    <a:pt x="110" y="379"/>
                    <a:pt x="174" y="425"/>
                    <a:pt x="248" y="452"/>
                  </a:cubicBezTo>
                  <a:cubicBezTo>
                    <a:pt x="274" y="458"/>
                    <a:pt x="300" y="461"/>
                    <a:pt x="326" y="461"/>
                  </a:cubicBezTo>
                  <a:cubicBezTo>
                    <a:pt x="381" y="461"/>
                    <a:pt x="434" y="447"/>
                    <a:pt x="478" y="415"/>
                  </a:cubicBezTo>
                  <a:cubicBezTo>
                    <a:pt x="533" y="379"/>
                    <a:pt x="570" y="323"/>
                    <a:pt x="579" y="259"/>
                  </a:cubicBezTo>
                  <a:cubicBezTo>
                    <a:pt x="605" y="165"/>
                    <a:pt x="551" y="111"/>
                    <a:pt x="544" y="111"/>
                  </a:cubicBezTo>
                  <a:cubicBezTo>
                    <a:pt x="543" y="111"/>
                    <a:pt x="543" y="111"/>
                    <a:pt x="543" y="112"/>
                  </a:cubicBezTo>
                  <a:cubicBezTo>
                    <a:pt x="524" y="112"/>
                    <a:pt x="552" y="167"/>
                    <a:pt x="515" y="250"/>
                  </a:cubicBezTo>
                  <a:cubicBezTo>
                    <a:pt x="506" y="287"/>
                    <a:pt x="469" y="323"/>
                    <a:pt x="432" y="351"/>
                  </a:cubicBezTo>
                  <a:cubicBezTo>
                    <a:pt x="403" y="369"/>
                    <a:pt x="366" y="375"/>
                    <a:pt x="332" y="375"/>
                  </a:cubicBezTo>
                  <a:cubicBezTo>
                    <a:pt x="312" y="375"/>
                    <a:pt x="292" y="373"/>
                    <a:pt x="276" y="369"/>
                  </a:cubicBezTo>
                  <a:cubicBezTo>
                    <a:pt x="165" y="333"/>
                    <a:pt x="91" y="250"/>
                    <a:pt x="64" y="139"/>
                  </a:cubicBezTo>
                  <a:cubicBezTo>
                    <a:pt x="45" y="56"/>
                    <a:pt x="45" y="1"/>
                    <a:pt x="36" y="1"/>
                  </a:cubicBezTo>
                  <a:cubicBezTo>
                    <a:pt x="35" y="1"/>
                    <a:pt x="34" y="0"/>
                    <a:pt x="33" y="0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45"/>
            <p:cNvSpPr/>
            <p:nvPr/>
          </p:nvSpPr>
          <p:spPr>
            <a:xfrm>
              <a:off x="5938575" y="3598625"/>
              <a:ext cx="6925" cy="5900"/>
            </a:xfrm>
            <a:custGeom>
              <a:avLst/>
              <a:gdLst/>
              <a:ahLst/>
              <a:cxnLst/>
              <a:rect l="l" t="t" r="r" b="b"/>
              <a:pathLst>
                <a:path w="277" h="236" extrusionOk="0">
                  <a:moveTo>
                    <a:pt x="132" y="0"/>
                  </a:moveTo>
                  <a:cubicBezTo>
                    <a:pt x="101" y="0"/>
                    <a:pt x="86" y="15"/>
                    <a:pt x="92" y="21"/>
                  </a:cubicBezTo>
                  <a:cubicBezTo>
                    <a:pt x="92" y="30"/>
                    <a:pt x="120" y="30"/>
                    <a:pt x="147" y="58"/>
                  </a:cubicBezTo>
                  <a:cubicBezTo>
                    <a:pt x="175" y="86"/>
                    <a:pt x="184" y="122"/>
                    <a:pt x="138" y="141"/>
                  </a:cubicBezTo>
                  <a:cubicBezTo>
                    <a:pt x="129" y="148"/>
                    <a:pt x="120" y="151"/>
                    <a:pt x="113" y="151"/>
                  </a:cubicBezTo>
                  <a:cubicBezTo>
                    <a:pt x="89" y="151"/>
                    <a:pt x="72" y="125"/>
                    <a:pt x="65" y="104"/>
                  </a:cubicBezTo>
                  <a:cubicBezTo>
                    <a:pt x="55" y="67"/>
                    <a:pt x="74" y="40"/>
                    <a:pt x="65" y="30"/>
                  </a:cubicBezTo>
                  <a:cubicBezTo>
                    <a:pt x="65" y="29"/>
                    <a:pt x="62" y="27"/>
                    <a:pt x="58" y="27"/>
                  </a:cubicBezTo>
                  <a:cubicBezTo>
                    <a:pt x="44" y="27"/>
                    <a:pt x="9" y="44"/>
                    <a:pt x="9" y="95"/>
                  </a:cubicBezTo>
                  <a:cubicBezTo>
                    <a:pt x="0" y="132"/>
                    <a:pt x="9" y="178"/>
                    <a:pt x="37" y="205"/>
                  </a:cubicBezTo>
                  <a:cubicBezTo>
                    <a:pt x="59" y="227"/>
                    <a:pt x="86" y="236"/>
                    <a:pt x="117" y="236"/>
                  </a:cubicBezTo>
                  <a:cubicBezTo>
                    <a:pt x="139" y="236"/>
                    <a:pt x="161" y="231"/>
                    <a:pt x="184" y="224"/>
                  </a:cubicBezTo>
                  <a:cubicBezTo>
                    <a:pt x="276" y="187"/>
                    <a:pt x="276" y="49"/>
                    <a:pt x="184" y="12"/>
                  </a:cubicBezTo>
                  <a:cubicBezTo>
                    <a:pt x="164" y="3"/>
                    <a:pt x="146" y="0"/>
                    <a:pt x="132" y="0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45"/>
            <p:cNvSpPr/>
            <p:nvPr/>
          </p:nvSpPr>
          <p:spPr>
            <a:xfrm>
              <a:off x="6025325" y="3599150"/>
              <a:ext cx="15225" cy="13125"/>
            </a:xfrm>
            <a:custGeom>
              <a:avLst/>
              <a:gdLst/>
              <a:ahLst/>
              <a:cxnLst/>
              <a:rect l="l" t="t" r="r" b="b"/>
              <a:pathLst>
                <a:path w="609" h="525" extrusionOk="0">
                  <a:moveTo>
                    <a:pt x="56" y="0"/>
                  </a:moveTo>
                  <a:cubicBezTo>
                    <a:pt x="47" y="0"/>
                    <a:pt x="19" y="65"/>
                    <a:pt x="1" y="175"/>
                  </a:cubicBezTo>
                  <a:cubicBezTo>
                    <a:pt x="1" y="249"/>
                    <a:pt x="10" y="322"/>
                    <a:pt x="47" y="387"/>
                  </a:cubicBezTo>
                  <a:cubicBezTo>
                    <a:pt x="93" y="479"/>
                    <a:pt x="185" y="525"/>
                    <a:pt x="286" y="525"/>
                  </a:cubicBezTo>
                  <a:cubicBezTo>
                    <a:pt x="378" y="516"/>
                    <a:pt x="461" y="470"/>
                    <a:pt x="516" y="396"/>
                  </a:cubicBezTo>
                  <a:cubicBezTo>
                    <a:pt x="562" y="341"/>
                    <a:pt x="590" y="267"/>
                    <a:pt x="599" y="194"/>
                  </a:cubicBezTo>
                  <a:cubicBezTo>
                    <a:pt x="609" y="74"/>
                    <a:pt x="581" y="9"/>
                    <a:pt x="572" y="9"/>
                  </a:cubicBezTo>
                  <a:cubicBezTo>
                    <a:pt x="553" y="9"/>
                    <a:pt x="562" y="83"/>
                    <a:pt x="535" y="184"/>
                  </a:cubicBezTo>
                  <a:cubicBezTo>
                    <a:pt x="526" y="240"/>
                    <a:pt x="498" y="295"/>
                    <a:pt x="461" y="341"/>
                  </a:cubicBezTo>
                  <a:cubicBezTo>
                    <a:pt x="415" y="396"/>
                    <a:pt x="351" y="424"/>
                    <a:pt x="277" y="433"/>
                  </a:cubicBezTo>
                  <a:cubicBezTo>
                    <a:pt x="270" y="434"/>
                    <a:pt x="264" y="434"/>
                    <a:pt x="257" y="434"/>
                  </a:cubicBezTo>
                  <a:cubicBezTo>
                    <a:pt x="200" y="434"/>
                    <a:pt x="144" y="400"/>
                    <a:pt x="111" y="350"/>
                  </a:cubicBezTo>
                  <a:cubicBezTo>
                    <a:pt x="84" y="295"/>
                    <a:pt x="65" y="240"/>
                    <a:pt x="65" y="175"/>
                  </a:cubicBezTo>
                  <a:cubicBezTo>
                    <a:pt x="56" y="74"/>
                    <a:pt x="65" y="0"/>
                    <a:pt x="56" y="0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45"/>
            <p:cNvSpPr/>
            <p:nvPr/>
          </p:nvSpPr>
          <p:spPr>
            <a:xfrm>
              <a:off x="6030400" y="3601375"/>
              <a:ext cx="5325" cy="5000"/>
            </a:xfrm>
            <a:custGeom>
              <a:avLst/>
              <a:gdLst/>
              <a:ahLst/>
              <a:cxnLst/>
              <a:rect l="l" t="t" r="r" b="b"/>
              <a:pathLst>
                <a:path w="213" h="200" extrusionOk="0">
                  <a:moveTo>
                    <a:pt x="119" y="1"/>
                  </a:moveTo>
                  <a:cubicBezTo>
                    <a:pt x="93" y="1"/>
                    <a:pt x="77" y="18"/>
                    <a:pt x="83" y="31"/>
                  </a:cubicBezTo>
                  <a:cubicBezTo>
                    <a:pt x="83" y="40"/>
                    <a:pt x="102" y="40"/>
                    <a:pt x="120" y="68"/>
                  </a:cubicBezTo>
                  <a:cubicBezTo>
                    <a:pt x="139" y="86"/>
                    <a:pt x="139" y="105"/>
                    <a:pt x="111" y="114"/>
                  </a:cubicBezTo>
                  <a:cubicBezTo>
                    <a:pt x="106" y="115"/>
                    <a:pt x="101" y="116"/>
                    <a:pt x="97" y="116"/>
                  </a:cubicBezTo>
                  <a:cubicBezTo>
                    <a:pt x="80" y="116"/>
                    <a:pt x="72" y="101"/>
                    <a:pt x="65" y="86"/>
                  </a:cubicBezTo>
                  <a:cubicBezTo>
                    <a:pt x="65" y="59"/>
                    <a:pt x="74" y="40"/>
                    <a:pt x="74" y="31"/>
                  </a:cubicBezTo>
                  <a:cubicBezTo>
                    <a:pt x="74" y="28"/>
                    <a:pt x="70" y="26"/>
                    <a:pt x="63" y="26"/>
                  </a:cubicBezTo>
                  <a:cubicBezTo>
                    <a:pt x="48" y="26"/>
                    <a:pt x="22" y="36"/>
                    <a:pt x="10" y="68"/>
                  </a:cubicBezTo>
                  <a:cubicBezTo>
                    <a:pt x="0" y="95"/>
                    <a:pt x="0" y="132"/>
                    <a:pt x="19" y="160"/>
                  </a:cubicBezTo>
                  <a:cubicBezTo>
                    <a:pt x="40" y="188"/>
                    <a:pt x="72" y="200"/>
                    <a:pt x="106" y="200"/>
                  </a:cubicBezTo>
                  <a:cubicBezTo>
                    <a:pt x="117" y="200"/>
                    <a:pt x="128" y="199"/>
                    <a:pt x="139" y="197"/>
                  </a:cubicBezTo>
                  <a:cubicBezTo>
                    <a:pt x="185" y="178"/>
                    <a:pt x="212" y="141"/>
                    <a:pt x="212" y="95"/>
                  </a:cubicBezTo>
                  <a:cubicBezTo>
                    <a:pt x="203" y="59"/>
                    <a:pt x="185" y="31"/>
                    <a:pt x="157" y="12"/>
                  </a:cubicBezTo>
                  <a:cubicBezTo>
                    <a:pt x="143" y="4"/>
                    <a:pt x="130" y="1"/>
                    <a:pt x="119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45"/>
            <p:cNvSpPr/>
            <p:nvPr/>
          </p:nvSpPr>
          <p:spPr>
            <a:xfrm>
              <a:off x="5946625" y="3647400"/>
              <a:ext cx="85175" cy="10175"/>
            </a:xfrm>
            <a:custGeom>
              <a:avLst/>
              <a:gdLst/>
              <a:ahLst/>
              <a:cxnLst/>
              <a:rect l="l" t="t" r="r" b="b"/>
              <a:pathLst>
                <a:path w="3407" h="407" extrusionOk="0">
                  <a:moveTo>
                    <a:pt x="6" y="1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28" y="31"/>
                    <a:pt x="65" y="50"/>
                    <a:pt x="111" y="68"/>
                  </a:cubicBezTo>
                  <a:cubicBezTo>
                    <a:pt x="221" y="123"/>
                    <a:pt x="341" y="169"/>
                    <a:pt x="461" y="206"/>
                  </a:cubicBezTo>
                  <a:cubicBezTo>
                    <a:pt x="876" y="340"/>
                    <a:pt x="1306" y="407"/>
                    <a:pt x="1737" y="407"/>
                  </a:cubicBezTo>
                  <a:cubicBezTo>
                    <a:pt x="2137" y="407"/>
                    <a:pt x="2538" y="349"/>
                    <a:pt x="2928" y="234"/>
                  </a:cubicBezTo>
                  <a:cubicBezTo>
                    <a:pt x="3048" y="197"/>
                    <a:pt x="3167" y="160"/>
                    <a:pt x="3278" y="105"/>
                  </a:cubicBezTo>
                  <a:cubicBezTo>
                    <a:pt x="3324" y="96"/>
                    <a:pt x="3370" y="68"/>
                    <a:pt x="3407" y="40"/>
                  </a:cubicBezTo>
                  <a:cubicBezTo>
                    <a:pt x="3406" y="40"/>
                    <a:pt x="3405" y="40"/>
                    <a:pt x="3403" y="40"/>
                  </a:cubicBezTo>
                  <a:cubicBezTo>
                    <a:pt x="3376" y="40"/>
                    <a:pt x="3196" y="109"/>
                    <a:pt x="2919" y="178"/>
                  </a:cubicBezTo>
                  <a:cubicBezTo>
                    <a:pt x="2514" y="280"/>
                    <a:pt x="2109" y="326"/>
                    <a:pt x="1704" y="326"/>
                  </a:cubicBezTo>
                  <a:cubicBezTo>
                    <a:pt x="1289" y="317"/>
                    <a:pt x="884" y="261"/>
                    <a:pt x="488" y="151"/>
                  </a:cubicBezTo>
                  <a:cubicBezTo>
                    <a:pt x="216" y="68"/>
                    <a:pt x="40" y="1"/>
                    <a:pt x="6" y="1"/>
                  </a:cubicBezTo>
                  <a:close/>
                </a:path>
              </a:pathLst>
            </a:custGeom>
            <a:solidFill>
              <a:srgbClr val="95A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45"/>
            <p:cNvSpPr/>
            <p:nvPr/>
          </p:nvSpPr>
          <p:spPr>
            <a:xfrm>
              <a:off x="5894850" y="3584400"/>
              <a:ext cx="12900" cy="35700"/>
            </a:xfrm>
            <a:custGeom>
              <a:avLst/>
              <a:gdLst/>
              <a:ahLst/>
              <a:cxnLst/>
              <a:rect l="l" t="t" r="r" b="b"/>
              <a:pathLst>
                <a:path w="516" h="1428" extrusionOk="0">
                  <a:moveTo>
                    <a:pt x="486" y="0"/>
                  </a:moveTo>
                  <a:cubicBezTo>
                    <a:pt x="463" y="0"/>
                    <a:pt x="235" y="263"/>
                    <a:pt x="120" y="664"/>
                  </a:cubicBezTo>
                  <a:cubicBezTo>
                    <a:pt x="0" y="1087"/>
                    <a:pt x="64" y="1428"/>
                    <a:pt x="83" y="1428"/>
                  </a:cubicBezTo>
                  <a:cubicBezTo>
                    <a:pt x="110" y="1428"/>
                    <a:pt x="92" y="1087"/>
                    <a:pt x="203" y="691"/>
                  </a:cubicBezTo>
                  <a:cubicBezTo>
                    <a:pt x="313" y="296"/>
                    <a:pt x="516" y="10"/>
                    <a:pt x="488" y="1"/>
                  </a:cubicBezTo>
                  <a:cubicBezTo>
                    <a:pt x="488" y="0"/>
                    <a:pt x="487" y="0"/>
                    <a:pt x="48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5801175" y="3622625"/>
              <a:ext cx="59400" cy="44450"/>
            </a:xfrm>
            <a:custGeom>
              <a:avLst/>
              <a:gdLst/>
              <a:ahLst/>
              <a:cxnLst/>
              <a:rect l="l" t="t" r="r" b="b"/>
              <a:pathLst>
                <a:path w="2376" h="1778" extrusionOk="0">
                  <a:moveTo>
                    <a:pt x="2375" y="0"/>
                  </a:moveTo>
                  <a:lnTo>
                    <a:pt x="2375" y="0"/>
                  </a:lnTo>
                  <a:cubicBezTo>
                    <a:pt x="2357" y="0"/>
                    <a:pt x="2292" y="157"/>
                    <a:pt x="2127" y="387"/>
                  </a:cubicBezTo>
                  <a:cubicBezTo>
                    <a:pt x="1906" y="672"/>
                    <a:pt x="1630" y="902"/>
                    <a:pt x="1307" y="1059"/>
                  </a:cubicBezTo>
                  <a:cubicBezTo>
                    <a:pt x="1123" y="1142"/>
                    <a:pt x="939" y="1197"/>
                    <a:pt x="746" y="1243"/>
                  </a:cubicBezTo>
                  <a:cubicBezTo>
                    <a:pt x="580" y="1280"/>
                    <a:pt x="424" y="1335"/>
                    <a:pt x="285" y="1427"/>
                  </a:cubicBezTo>
                  <a:cubicBezTo>
                    <a:pt x="184" y="1482"/>
                    <a:pt x="101" y="1565"/>
                    <a:pt x="46" y="1667"/>
                  </a:cubicBezTo>
                  <a:cubicBezTo>
                    <a:pt x="0" y="1731"/>
                    <a:pt x="0" y="1777"/>
                    <a:pt x="0" y="1777"/>
                  </a:cubicBezTo>
                  <a:cubicBezTo>
                    <a:pt x="83" y="1648"/>
                    <a:pt x="184" y="1547"/>
                    <a:pt x="313" y="1473"/>
                  </a:cubicBezTo>
                  <a:cubicBezTo>
                    <a:pt x="460" y="1400"/>
                    <a:pt x="608" y="1344"/>
                    <a:pt x="764" y="1317"/>
                  </a:cubicBezTo>
                  <a:cubicBezTo>
                    <a:pt x="967" y="1280"/>
                    <a:pt x="1160" y="1215"/>
                    <a:pt x="1344" y="1133"/>
                  </a:cubicBezTo>
                  <a:cubicBezTo>
                    <a:pt x="1676" y="967"/>
                    <a:pt x="1970" y="718"/>
                    <a:pt x="2173" y="415"/>
                  </a:cubicBezTo>
                  <a:cubicBezTo>
                    <a:pt x="2237" y="322"/>
                    <a:pt x="2292" y="221"/>
                    <a:pt x="2338" y="120"/>
                  </a:cubicBezTo>
                  <a:cubicBezTo>
                    <a:pt x="2366" y="46"/>
                    <a:pt x="2375" y="0"/>
                    <a:pt x="237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5826475" y="3628375"/>
              <a:ext cx="11775" cy="25100"/>
            </a:xfrm>
            <a:custGeom>
              <a:avLst/>
              <a:gdLst/>
              <a:ahLst/>
              <a:cxnLst/>
              <a:rect l="l" t="t" r="r" b="b"/>
              <a:pathLst>
                <a:path w="471" h="1004" extrusionOk="0">
                  <a:moveTo>
                    <a:pt x="314" y="0"/>
                  </a:moveTo>
                  <a:lnTo>
                    <a:pt x="268" y="37"/>
                  </a:lnTo>
                  <a:cubicBezTo>
                    <a:pt x="102" y="203"/>
                    <a:pt x="1" y="442"/>
                    <a:pt x="10" y="682"/>
                  </a:cubicBezTo>
                  <a:cubicBezTo>
                    <a:pt x="1" y="783"/>
                    <a:pt x="28" y="875"/>
                    <a:pt x="74" y="958"/>
                  </a:cubicBezTo>
                  <a:cubicBezTo>
                    <a:pt x="93" y="958"/>
                    <a:pt x="56" y="857"/>
                    <a:pt x="65" y="682"/>
                  </a:cubicBezTo>
                  <a:cubicBezTo>
                    <a:pt x="74" y="481"/>
                    <a:pt x="158" y="296"/>
                    <a:pt x="290" y="147"/>
                  </a:cubicBezTo>
                  <a:lnTo>
                    <a:pt x="290" y="147"/>
                  </a:lnTo>
                  <a:cubicBezTo>
                    <a:pt x="377" y="344"/>
                    <a:pt x="365" y="571"/>
                    <a:pt x="268" y="774"/>
                  </a:cubicBezTo>
                  <a:cubicBezTo>
                    <a:pt x="222" y="847"/>
                    <a:pt x="166" y="930"/>
                    <a:pt x="102" y="1004"/>
                  </a:cubicBezTo>
                  <a:cubicBezTo>
                    <a:pt x="102" y="1004"/>
                    <a:pt x="222" y="958"/>
                    <a:pt x="323" y="801"/>
                  </a:cubicBezTo>
                  <a:cubicBezTo>
                    <a:pt x="452" y="580"/>
                    <a:pt x="470" y="313"/>
                    <a:pt x="360" y="83"/>
                  </a:cubicBezTo>
                  <a:cubicBezTo>
                    <a:pt x="351" y="74"/>
                    <a:pt x="341" y="56"/>
                    <a:pt x="341" y="46"/>
                  </a:cubicBezTo>
                  <a:lnTo>
                    <a:pt x="3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5842375" y="3643300"/>
              <a:ext cx="23950" cy="10400"/>
            </a:xfrm>
            <a:custGeom>
              <a:avLst/>
              <a:gdLst/>
              <a:ahLst/>
              <a:cxnLst/>
              <a:rect l="l" t="t" r="r" b="b"/>
              <a:pathLst>
                <a:path w="958" h="416" extrusionOk="0">
                  <a:moveTo>
                    <a:pt x="239" y="0"/>
                  </a:moveTo>
                  <a:cubicBezTo>
                    <a:pt x="152" y="0"/>
                    <a:pt x="73" y="28"/>
                    <a:pt x="0" y="85"/>
                  </a:cubicBezTo>
                  <a:cubicBezTo>
                    <a:pt x="0" y="85"/>
                    <a:pt x="1" y="86"/>
                    <a:pt x="3" y="86"/>
                  </a:cubicBezTo>
                  <a:cubicBezTo>
                    <a:pt x="18" y="86"/>
                    <a:pt x="98" y="56"/>
                    <a:pt x="230" y="56"/>
                  </a:cubicBezTo>
                  <a:cubicBezTo>
                    <a:pt x="245" y="56"/>
                    <a:pt x="260" y="56"/>
                    <a:pt x="276" y="57"/>
                  </a:cubicBezTo>
                  <a:cubicBezTo>
                    <a:pt x="484" y="74"/>
                    <a:pt x="675" y="165"/>
                    <a:pt x="804" y="321"/>
                  </a:cubicBezTo>
                  <a:lnTo>
                    <a:pt x="804" y="321"/>
                  </a:lnTo>
                  <a:cubicBezTo>
                    <a:pt x="754" y="330"/>
                    <a:pt x="703" y="334"/>
                    <a:pt x="653" y="334"/>
                  </a:cubicBezTo>
                  <a:cubicBezTo>
                    <a:pt x="514" y="334"/>
                    <a:pt x="378" y="301"/>
                    <a:pt x="258" y="241"/>
                  </a:cubicBezTo>
                  <a:cubicBezTo>
                    <a:pt x="110" y="168"/>
                    <a:pt x="37" y="94"/>
                    <a:pt x="28" y="94"/>
                  </a:cubicBezTo>
                  <a:lnTo>
                    <a:pt x="28" y="94"/>
                  </a:lnTo>
                  <a:cubicBezTo>
                    <a:pt x="18" y="103"/>
                    <a:pt x="74" y="204"/>
                    <a:pt x="221" y="296"/>
                  </a:cubicBezTo>
                  <a:cubicBezTo>
                    <a:pt x="357" y="377"/>
                    <a:pt x="510" y="416"/>
                    <a:pt x="666" y="416"/>
                  </a:cubicBezTo>
                  <a:cubicBezTo>
                    <a:pt x="741" y="416"/>
                    <a:pt x="818" y="407"/>
                    <a:pt x="893" y="388"/>
                  </a:cubicBezTo>
                  <a:lnTo>
                    <a:pt x="957" y="370"/>
                  </a:lnTo>
                  <a:lnTo>
                    <a:pt x="921" y="324"/>
                  </a:lnTo>
                  <a:lnTo>
                    <a:pt x="902" y="296"/>
                  </a:lnTo>
                  <a:cubicBezTo>
                    <a:pt x="761" y="111"/>
                    <a:pt x="542" y="1"/>
                    <a:pt x="305" y="1"/>
                  </a:cubicBezTo>
                  <a:cubicBezTo>
                    <a:pt x="295" y="1"/>
                    <a:pt x="286" y="1"/>
                    <a:pt x="276" y="2"/>
                  </a:cubicBezTo>
                  <a:cubicBezTo>
                    <a:pt x="264" y="1"/>
                    <a:pt x="251" y="0"/>
                    <a:pt x="2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5853175" y="3626500"/>
              <a:ext cx="24425" cy="9725"/>
            </a:xfrm>
            <a:custGeom>
              <a:avLst/>
              <a:gdLst/>
              <a:ahLst/>
              <a:cxnLst/>
              <a:rect l="l" t="t" r="r" b="b"/>
              <a:pathLst>
                <a:path w="977" h="389" extrusionOk="0">
                  <a:moveTo>
                    <a:pt x="589" y="0"/>
                  </a:moveTo>
                  <a:cubicBezTo>
                    <a:pt x="456" y="0"/>
                    <a:pt x="322" y="36"/>
                    <a:pt x="203" y="103"/>
                  </a:cubicBezTo>
                  <a:cubicBezTo>
                    <a:pt x="47" y="195"/>
                    <a:pt x="1" y="306"/>
                    <a:pt x="10" y="306"/>
                  </a:cubicBezTo>
                  <a:cubicBezTo>
                    <a:pt x="11" y="307"/>
                    <a:pt x="12" y="308"/>
                    <a:pt x="14" y="308"/>
                  </a:cubicBezTo>
                  <a:cubicBezTo>
                    <a:pt x="31" y="308"/>
                    <a:pt x="97" y="225"/>
                    <a:pt x="240" y="158"/>
                  </a:cubicBezTo>
                  <a:cubicBezTo>
                    <a:pt x="342" y="105"/>
                    <a:pt x="453" y="80"/>
                    <a:pt x="566" y="80"/>
                  </a:cubicBezTo>
                  <a:cubicBezTo>
                    <a:pt x="654" y="80"/>
                    <a:pt x="743" y="96"/>
                    <a:pt x="829" y="126"/>
                  </a:cubicBezTo>
                  <a:lnTo>
                    <a:pt x="829" y="126"/>
                  </a:lnTo>
                  <a:cubicBezTo>
                    <a:pt x="679" y="247"/>
                    <a:pt x="496" y="316"/>
                    <a:pt x="304" y="324"/>
                  </a:cubicBezTo>
                  <a:cubicBezTo>
                    <a:pt x="286" y="325"/>
                    <a:pt x="267" y="325"/>
                    <a:pt x="250" y="325"/>
                  </a:cubicBezTo>
                  <a:cubicBezTo>
                    <a:pt x="148" y="325"/>
                    <a:pt x="77" y="310"/>
                    <a:pt x="50" y="310"/>
                  </a:cubicBezTo>
                  <a:cubicBezTo>
                    <a:pt x="42" y="310"/>
                    <a:pt x="38" y="311"/>
                    <a:pt x="38" y="315"/>
                  </a:cubicBezTo>
                  <a:cubicBezTo>
                    <a:pt x="111" y="361"/>
                    <a:pt x="212" y="388"/>
                    <a:pt x="304" y="388"/>
                  </a:cubicBezTo>
                  <a:cubicBezTo>
                    <a:pt x="535" y="388"/>
                    <a:pt x="765" y="306"/>
                    <a:pt x="931" y="140"/>
                  </a:cubicBezTo>
                  <a:lnTo>
                    <a:pt x="977" y="103"/>
                  </a:lnTo>
                  <a:lnTo>
                    <a:pt x="921" y="75"/>
                  </a:lnTo>
                  <a:lnTo>
                    <a:pt x="894" y="66"/>
                  </a:lnTo>
                  <a:cubicBezTo>
                    <a:pt x="797" y="22"/>
                    <a:pt x="693" y="0"/>
                    <a:pt x="58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5815675" y="3654000"/>
              <a:ext cx="23025" cy="11600"/>
            </a:xfrm>
            <a:custGeom>
              <a:avLst/>
              <a:gdLst/>
              <a:ahLst/>
              <a:cxnLst/>
              <a:rect l="l" t="t" r="r" b="b"/>
              <a:pathLst>
                <a:path w="921" h="464" extrusionOk="0">
                  <a:moveTo>
                    <a:pt x="221" y="1"/>
                  </a:moveTo>
                  <a:cubicBezTo>
                    <a:pt x="142" y="1"/>
                    <a:pt x="65" y="26"/>
                    <a:pt x="0" y="62"/>
                  </a:cubicBezTo>
                  <a:cubicBezTo>
                    <a:pt x="0" y="66"/>
                    <a:pt x="5" y="67"/>
                    <a:pt x="14" y="67"/>
                  </a:cubicBezTo>
                  <a:cubicBezTo>
                    <a:pt x="40" y="67"/>
                    <a:pt x="98" y="56"/>
                    <a:pt x="179" y="56"/>
                  </a:cubicBezTo>
                  <a:cubicBezTo>
                    <a:pt x="209" y="56"/>
                    <a:pt x="241" y="58"/>
                    <a:pt x="276" y="62"/>
                  </a:cubicBezTo>
                  <a:cubicBezTo>
                    <a:pt x="474" y="96"/>
                    <a:pt x="656" y="203"/>
                    <a:pt x="777" y="375"/>
                  </a:cubicBezTo>
                  <a:lnTo>
                    <a:pt x="777" y="375"/>
                  </a:lnTo>
                  <a:cubicBezTo>
                    <a:pt x="752" y="377"/>
                    <a:pt x="727" y="378"/>
                    <a:pt x="701" y="378"/>
                  </a:cubicBezTo>
                  <a:cubicBezTo>
                    <a:pt x="537" y="378"/>
                    <a:pt x="374" y="331"/>
                    <a:pt x="239" y="246"/>
                  </a:cubicBezTo>
                  <a:cubicBezTo>
                    <a:pt x="92" y="163"/>
                    <a:pt x="28" y="80"/>
                    <a:pt x="19" y="80"/>
                  </a:cubicBezTo>
                  <a:lnTo>
                    <a:pt x="19" y="80"/>
                  </a:lnTo>
                  <a:cubicBezTo>
                    <a:pt x="9" y="89"/>
                    <a:pt x="65" y="191"/>
                    <a:pt x="203" y="292"/>
                  </a:cubicBezTo>
                  <a:cubicBezTo>
                    <a:pt x="347" y="400"/>
                    <a:pt x="525" y="463"/>
                    <a:pt x="706" y="463"/>
                  </a:cubicBezTo>
                  <a:cubicBezTo>
                    <a:pt x="756" y="463"/>
                    <a:pt x="807" y="458"/>
                    <a:pt x="856" y="448"/>
                  </a:cubicBezTo>
                  <a:lnTo>
                    <a:pt x="921" y="439"/>
                  </a:lnTo>
                  <a:lnTo>
                    <a:pt x="893" y="393"/>
                  </a:lnTo>
                  <a:cubicBezTo>
                    <a:pt x="884" y="384"/>
                    <a:pt x="875" y="375"/>
                    <a:pt x="875" y="366"/>
                  </a:cubicBezTo>
                  <a:cubicBezTo>
                    <a:pt x="746" y="154"/>
                    <a:pt x="525" y="25"/>
                    <a:pt x="285" y="6"/>
                  </a:cubicBezTo>
                  <a:cubicBezTo>
                    <a:pt x="264" y="3"/>
                    <a:pt x="242" y="1"/>
                    <a:pt x="2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5434075" y="3918200"/>
              <a:ext cx="36375" cy="70425"/>
            </a:xfrm>
            <a:custGeom>
              <a:avLst/>
              <a:gdLst/>
              <a:ahLst/>
              <a:cxnLst/>
              <a:rect l="l" t="t" r="r" b="b"/>
              <a:pathLst>
                <a:path w="1455" h="2817" extrusionOk="0">
                  <a:moveTo>
                    <a:pt x="638" y="0"/>
                  </a:moveTo>
                  <a:cubicBezTo>
                    <a:pt x="510" y="0"/>
                    <a:pt x="386" y="54"/>
                    <a:pt x="295" y="145"/>
                  </a:cubicBezTo>
                  <a:cubicBezTo>
                    <a:pt x="194" y="265"/>
                    <a:pt x="129" y="412"/>
                    <a:pt x="102" y="559"/>
                  </a:cubicBezTo>
                  <a:cubicBezTo>
                    <a:pt x="0" y="1066"/>
                    <a:pt x="148" y="1581"/>
                    <a:pt x="286" y="2069"/>
                  </a:cubicBezTo>
                  <a:cubicBezTo>
                    <a:pt x="350" y="2290"/>
                    <a:pt x="415" y="2520"/>
                    <a:pt x="580" y="2668"/>
                  </a:cubicBezTo>
                  <a:cubicBezTo>
                    <a:pt x="665" y="2753"/>
                    <a:pt x="808" y="2816"/>
                    <a:pt x="950" y="2816"/>
                  </a:cubicBezTo>
                  <a:cubicBezTo>
                    <a:pt x="1068" y="2816"/>
                    <a:pt x="1187" y="2772"/>
                    <a:pt x="1271" y="2658"/>
                  </a:cubicBezTo>
                  <a:lnTo>
                    <a:pt x="1262" y="2658"/>
                  </a:lnTo>
                  <a:cubicBezTo>
                    <a:pt x="1390" y="2438"/>
                    <a:pt x="1455" y="2189"/>
                    <a:pt x="1436" y="1940"/>
                  </a:cubicBezTo>
                  <a:cubicBezTo>
                    <a:pt x="1427" y="1406"/>
                    <a:pt x="1308" y="872"/>
                    <a:pt x="1077" y="394"/>
                  </a:cubicBezTo>
                  <a:cubicBezTo>
                    <a:pt x="1004" y="228"/>
                    <a:pt x="893" y="53"/>
                    <a:pt x="718" y="7"/>
                  </a:cubicBezTo>
                  <a:cubicBezTo>
                    <a:pt x="692" y="2"/>
                    <a:pt x="665" y="0"/>
                    <a:pt x="63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5434075" y="3918200"/>
              <a:ext cx="36375" cy="70425"/>
            </a:xfrm>
            <a:custGeom>
              <a:avLst/>
              <a:gdLst/>
              <a:ahLst/>
              <a:cxnLst/>
              <a:rect l="l" t="t" r="r" b="b"/>
              <a:pathLst>
                <a:path w="1455" h="2817" extrusionOk="0">
                  <a:moveTo>
                    <a:pt x="638" y="0"/>
                  </a:moveTo>
                  <a:cubicBezTo>
                    <a:pt x="510" y="0"/>
                    <a:pt x="386" y="54"/>
                    <a:pt x="295" y="145"/>
                  </a:cubicBezTo>
                  <a:cubicBezTo>
                    <a:pt x="194" y="265"/>
                    <a:pt x="129" y="412"/>
                    <a:pt x="102" y="559"/>
                  </a:cubicBezTo>
                  <a:cubicBezTo>
                    <a:pt x="0" y="1066"/>
                    <a:pt x="148" y="1581"/>
                    <a:pt x="286" y="2069"/>
                  </a:cubicBezTo>
                  <a:cubicBezTo>
                    <a:pt x="350" y="2290"/>
                    <a:pt x="415" y="2520"/>
                    <a:pt x="580" y="2668"/>
                  </a:cubicBezTo>
                  <a:cubicBezTo>
                    <a:pt x="665" y="2753"/>
                    <a:pt x="808" y="2816"/>
                    <a:pt x="950" y="2816"/>
                  </a:cubicBezTo>
                  <a:cubicBezTo>
                    <a:pt x="1068" y="2816"/>
                    <a:pt x="1187" y="2772"/>
                    <a:pt x="1271" y="2658"/>
                  </a:cubicBezTo>
                  <a:lnTo>
                    <a:pt x="1262" y="2658"/>
                  </a:lnTo>
                  <a:cubicBezTo>
                    <a:pt x="1390" y="2438"/>
                    <a:pt x="1455" y="2189"/>
                    <a:pt x="1436" y="1940"/>
                  </a:cubicBezTo>
                  <a:cubicBezTo>
                    <a:pt x="1427" y="1406"/>
                    <a:pt x="1308" y="872"/>
                    <a:pt x="1077" y="394"/>
                  </a:cubicBezTo>
                  <a:cubicBezTo>
                    <a:pt x="1004" y="228"/>
                    <a:pt x="893" y="53"/>
                    <a:pt x="718" y="7"/>
                  </a:cubicBezTo>
                  <a:cubicBezTo>
                    <a:pt x="692" y="2"/>
                    <a:pt x="665" y="0"/>
                    <a:pt x="6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5409450" y="4013350"/>
              <a:ext cx="48800" cy="29575"/>
            </a:xfrm>
            <a:custGeom>
              <a:avLst/>
              <a:gdLst/>
              <a:ahLst/>
              <a:cxnLst/>
              <a:rect l="l" t="t" r="r" b="b"/>
              <a:pathLst>
                <a:path w="1952" h="1183" extrusionOk="0">
                  <a:moveTo>
                    <a:pt x="928" y="0"/>
                  </a:moveTo>
                  <a:cubicBezTo>
                    <a:pt x="824" y="0"/>
                    <a:pt x="720" y="10"/>
                    <a:pt x="617" y="31"/>
                  </a:cubicBezTo>
                  <a:cubicBezTo>
                    <a:pt x="442" y="49"/>
                    <a:pt x="276" y="123"/>
                    <a:pt x="138" y="243"/>
                  </a:cubicBezTo>
                  <a:cubicBezTo>
                    <a:pt x="28" y="371"/>
                    <a:pt x="0" y="602"/>
                    <a:pt x="138" y="721"/>
                  </a:cubicBezTo>
                  <a:cubicBezTo>
                    <a:pt x="219" y="770"/>
                    <a:pt x="306" y="797"/>
                    <a:pt x="400" y="797"/>
                  </a:cubicBezTo>
                  <a:cubicBezTo>
                    <a:pt x="414" y="797"/>
                    <a:pt x="428" y="796"/>
                    <a:pt x="442" y="795"/>
                  </a:cubicBezTo>
                  <a:cubicBezTo>
                    <a:pt x="541" y="795"/>
                    <a:pt x="643" y="788"/>
                    <a:pt x="742" y="788"/>
                  </a:cubicBezTo>
                  <a:cubicBezTo>
                    <a:pt x="901" y="788"/>
                    <a:pt x="1054" y="806"/>
                    <a:pt x="1179" y="896"/>
                  </a:cubicBezTo>
                  <a:cubicBezTo>
                    <a:pt x="1298" y="988"/>
                    <a:pt x="1372" y="1126"/>
                    <a:pt x="1519" y="1172"/>
                  </a:cubicBezTo>
                  <a:cubicBezTo>
                    <a:pt x="1545" y="1179"/>
                    <a:pt x="1572" y="1183"/>
                    <a:pt x="1598" y="1183"/>
                  </a:cubicBezTo>
                  <a:cubicBezTo>
                    <a:pt x="1710" y="1183"/>
                    <a:pt x="1818" y="1121"/>
                    <a:pt x="1878" y="1016"/>
                  </a:cubicBezTo>
                  <a:cubicBezTo>
                    <a:pt x="1943" y="887"/>
                    <a:pt x="1952" y="740"/>
                    <a:pt x="1915" y="602"/>
                  </a:cubicBezTo>
                  <a:cubicBezTo>
                    <a:pt x="1878" y="408"/>
                    <a:pt x="1759" y="233"/>
                    <a:pt x="1584" y="141"/>
                  </a:cubicBezTo>
                  <a:cubicBezTo>
                    <a:pt x="1377" y="47"/>
                    <a:pt x="1152" y="0"/>
                    <a:pt x="92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5472125" y="3938800"/>
              <a:ext cx="58875" cy="58175"/>
            </a:xfrm>
            <a:custGeom>
              <a:avLst/>
              <a:gdLst/>
              <a:ahLst/>
              <a:cxnLst/>
              <a:rect l="l" t="t" r="r" b="b"/>
              <a:pathLst>
                <a:path w="2355" h="2327" extrusionOk="0">
                  <a:moveTo>
                    <a:pt x="1859" y="1"/>
                  </a:moveTo>
                  <a:cubicBezTo>
                    <a:pt x="1739" y="1"/>
                    <a:pt x="1619" y="27"/>
                    <a:pt x="1507" y="67"/>
                  </a:cubicBezTo>
                  <a:cubicBezTo>
                    <a:pt x="1176" y="187"/>
                    <a:pt x="863" y="371"/>
                    <a:pt x="596" y="610"/>
                  </a:cubicBezTo>
                  <a:cubicBezTo>
                    <a:pt x="366" y="803"/>
                    <a:pt x="191" y="1052"/>
                    <a:pt x="89" y="1337"/>
                  </a:cubicBezTo>
                  <a:cubicBezTo>
                    <a:pt x="0" y="1622"/>
                    <a:pt x="49" y="1932"/>
                    <a:pt x="218" y="2177"/>
                  </a:cubicBezTo>
                  <a:lnTo>
                    <a:pt x="218" y="2177"/>
                  </a:lnTo>
                  <a:cubicBezTo>
                    <a:pt x="215" y="2173"/>
                    <a:pt x="212" y="2170"/>
                    <a:pt x="209" y="2166"/>
                  </a:cubicBezTo>
                  <a:lnTo>
                    <a:pt x="209" y="2166"/>
                  </a:lnTo>
                  <a:lnTo>
                    <a:pt x="237" y="2203"/>
                  </a:lnTo>
                  <a:cubicBezTo>
                    <a:pt x="230" y="2194"/>
                    <a:pt x="224" y="2186"/>
                    <a:pt x="218" y="2177"/>
                  </a:cubicBezTo>
                  <a:lnTo>
                    <a:pt x="218" y="2177"/>
                  </a:lnTo>
                  <a:cubicBezTo>
                    <a:pt x="306" y="2279"/>
                    <a:pt x="438" y="2326"/>
                    <a:pt x="586" y="2326"/>
                  </a:cubicBezTo>
                  <a:cubicBezTo>
                    <a:pt x="689" y="2326"/>
                    <a:pt x="801" y="2303"/>
                    <a:pt x="909" y="2258"/>
                  </a:cubicBezTo>
                  <a:cubicBezTo>
                    <a:pt x="1185" y="2157"/>
                    <a:pt x="1387" y="1927"/>
                    <a:pt x="1572" y="1696"/>
                  </a:cubicBezTo>
                  <a:cubicBezTo>
                    <a:pt x="1792" y="1411"/>
                    <a:pt x="1995" y="1107"/>
                    <a:pt x="2170" y="794"/>
                  </a:cubicBezTo>
                  <a:cubicBezTo>
                    <a:pt x="2262" y="610"/>
                    <a:pt x="2354" y="389"/>
                    <a:pt x="2262" y="205"/>
                  </a:cubicBezTo>
                  <a:cubicBezTo>
                    <a:pt x="2188" y="85"/>
                    <a:pt x="2059" y="12"/>
                    <a:pt x="1912" y="2"/>
                  </a:cubicBezTo>
                  <a:cubicBezTo>
                    <a:pt x="1894" y="1"/>
                    <a:pt x="1876" y="1"/>
                    <a:pt x="185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5432700" y="4022225"/>
              <a:ext cx="33375" cy="58875"/>
            </a:xfrm>
            <a:custGeom>
              <a:avLst/>
              <a:gdLst/>
              <a:ahLst/>
              <a:cxnLst/>
              <a:rect l="l" t="t" r="r" b="b"/>
              <a:pathLst>
                <a:path w="1335" h="2355" extrusionOk="0">
                  <a:moveTo>
                    <a:pt x="55" y="0"/>
                  </a:moveTo>
                  <a:cubicBezTo>
                    <a:pt x="37" y="0"/>
                    <a:pt x="18" y="3"/>
                    <a:pt x="0" y="7"/>
                  </a:cubicBezTo>
                  <a:cubicBezTo>
                    <a:pt x="37" y="16"/>
                    <a:pt x="74" y="16"/>
                    <a:pt x="111" y="26"/>
                  </a:cubicBezTo>
                  <a:cubicBezTo>
                    <a:pt x="212" y="35"/>
                    <a:pt x="313" y="72"/>
                    <a:pt x="414" y="118"/>
                  </a:cubicBezTo>
                  <a:cubicBezTo>
                    <a:pt x="552" y="182"/>
                    <a:pt x="672" y="283"/>
                    <a:pt x="764" y="412"/>
                  </a:cubicBezTo>
                  <a:cubicBezTo>
                    <a:pt x="884" y="560"/>
                    <a:pt x="976" y="725"/>
                    <a:pt x="1050" y="909"/>
                  </a:cubicBezTo>
                  <a:cubicBezTo>
                    <a:pt x="1114" y="1084"/>
                    <a:pt x="1169" y="1269"/>
                    <a:pt x="1215" y="1453"/>
                  </a:cubicBezTo>
                  <a:cubicBezTo>
                    <a:pt x="1243" y="1609"/>
                    <a:pt x="1270" y="1766"/>
                    <a:pt x="1289" y="1922"/>
                  </a:cubicBezTo>
                  <a:cubicBezTo>
                    <a:pt x="1298" y="2051"/>
                    <a:pt x="1307" y="2152"/>
                    <a:pt x="1317" y="2235"/>
                  </a:cubicBezTo>
                  <a:cubicBezTo>
                    <a:pt x="1317" y="2272"/>
                    <a:pt x="1326" y="2318"/>
                    <a:pt x="1335" y="2355"/>
                  </a:cubicBezTo>
                  <a:cubicBezTo>
                    <a:pt x="1335" y="2318"/>
                    <a:pt x="1335" y="2272"/>
                    <a:pt x="1335" y="2235"/>
                  </a:cubicBezTo>
                  <a:cubicBezTo>
                    <a:pt x="1335" y="2162"/>
                    <a:pt x="1326" y="2051"/>
                    <a:pt x="1317" y="1922"/>
                  </a:cubicBezTo>
                  <a:cubicBezTo>
                    <a:pt x="1307" y="1766"/>
                    <a:pt x="1289" y="1609"/>
                    <a:pt x="1252" y="1453"/>
                  </a:cubicBezTo>
                  <a:cubicBezTo>
                    <a:pt x="1215" y="1259"/>
                    <a:pt x="1160" y="1075"/>
                    <a:pt x="1086" y="891"/>
                  </a:cubicBezTo>
                  <a:cubicBezTo>
                    <a:pt x="1013" y="707"/>
                    <a:pt x="921" y="541"/>
                    <a:pt x="801" y="385"/>
                  </a:cubicBezTo>
                  <a:cubicBezTo>
                    <a:pt x="700" y="256"/>
                    <a:pt x="571" y="155"/>
                    <a:pt x="424" y="90"/>
                  </a:cubicBezTo>
                  <a:cubicBezTo>
                    <a:pt x="322" y="44"/>
                    <a:pt x="221" y="16"/>
                    <a:pt x="111" y="7"/>
                  </a:cubicBezTo>
                  <a:cubicBezTo>
                    <a:pt x="92" y="3"/>
                    <a:pt x="74" y="0"/>
                    <a:pt x="5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5450650" y="3943900"/>
              <a:ext cx="15425" cy="131000"/>
            </a:xfrm>
            <a:custGeom>
              <a:avLst/>
              <a:gdLst/>
              <a:ahLst/>
              <a:cxnLst/>
              <a:rect l="l" t="t" r="r" b="b"/>
              <a:pathLst>
                <a:path w="617" h="524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0"/>
                    <a:pt x="9" y="29"/>
                    <a:pt x="9" y="47"/>
                  </a:cubicBezTo>
                  <a:cubicBezTo>
                    <a:pt x="19" y="84"/>
                    <a:pt x="28" y="139"/>
                    <a:pt x="46" y="204"/>
                  </a:cubicBezTo>
                  <a:cubicBezTo>
                    <a:pt x="65" y="268"/>
                    <a:pt x="83" y="342"/>
                    <a:pt x="101" y="434"/>
                  </a:cubicBezTo>
                  <a:cubicBezTo>
                    <a:pt x="129" y="526"/>
                    <a:pt x="147" y="636"/>
                    <a:pt x="175" y="756"/>
                  </a:cubicBezTo>
                  <a:cubicBezTo>
                    <a:pt x="267" y="1216"/>
                    <a:pt x="378" y="1879"/>
                    <a:pt x="451" y="2597"/>
                  </a:cubicBezTo>
                  <a:cubicBezTo>
                    <a:pt x="534" y="3324"/>
                    <a:pt x="580" y="3987"/>
                    <a:pt x="589" y="4466"/>
                  </a:cubicBezTo>
                  <a:cubicBezTo>
                    <a:pt x="599" y="4705"/>
                    <a:pt x="599" y="4899"/>
                    <a:pt x="599" y="5028"/>
                  </a:cubicBezTo>
                  <a:lnTo>
                    <a:pt x="599" y="5184"/>
                  </a:lnTo>
                  <a:cubicBezTo>
                    <a:pt x="599" y="5138"/>
                    <a:pt x="608" y="5092"/>
                    <a:pt x="608" y="5028"/>
                  </a:cubicBezTo>
                  <a:cubicBezTo>
                    <a:pt x="617" y="4889"/>
                    <a:pt x="617" y="4696"/>
                    <a:pt x="617" y="4457"/>
                  </a:cubicBezTo>
                  <a:cubicBezTo>
                    <a:pt x="617" y="3978"/>
                    <a:pt x="580" y="3315"/>
                    <a:pt x="506" y="2588"/>
                  </a:cubicBezTo>
                  <a:cubicBezTo>
                    <a:pt x="433" y="1971"/>
                    <a:pt x="341" y="1354"/>
                    <a:pt x="203" y="737"/>
                  </a:cubicBezTo>
                  <a:cubicBezTo>
                    <a:pt x="184" y="627"/>
                    <a:pt x="157" y="517"/>
                    <a:pt x="129" y="424"/>
                  </a:cubicBezTo>
                  <a:cubicBezTo>
                    <a:pt x="111" y="342"/>
                    <a:pt x="83" y="259"/>
                    <a:pt x="65" y="194"/>
                  </a:cubicBezTo>
                  <a:cubicBezTo>
                    <a:pt x="46" y="139"/>
                    <a:pt x="37" y="84"/>
                    <a:pt x="19" y="47"/>
                  </a:cubicBezTo>
                  <a:cubicBezTo>
                    <a:pt x="19" y="29"/>
                    <a:pt x="9" y="10"/>
                    <a:pt x="0" y="1"/>
                  </a:cubicBezTo>
                  <a:close/>
                  <a:moveTo>
                    <a:pt x="599" y="5184"/>
                  </a:moveTo>
                  <a:cubicBezTo>
                    <a:pt x="589" y="5202"/>
                    <a:pt x="589" y="5221"/>
                    <a:pt x="599" y="5239"/>
                  </a:cubicBezTo>
                  <a:cubicBezTo>
                    <a:pt x="599" y="5221"/>
                    <a:pt x="599" y="5202"/>
                    <a:pt x="599" y="5184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5465375" y="3953575"/>
              <a:ext cx="42825" cy="89550"/>
            </a:xfrm>
            <a:custGeom>
              <a:avLst/>
              <a:gdLst/>
              <a:ahLst/>
              <a:cxnLst/>
              <a:rect l="l" t="t" r="r" b="b"/>
              <a:pathLst>
                <a:path w="1713" h="3582" extrusionOk="0">
                  <a:moveTo>
                    <a:pt x="1713" y="1"/>
                  </a:moveTo>
                  <a:lnTo>
                    <a:pt x="1713" y="1"/>
                  </a:lnTo>
                  <a:cubicBezTo>
                    <a:pt x="1667" y="28"/>
                    <a:pt x="1621" y="56"/>
                    <a:pt x="1575" y="93"/>
                  </a:cubicBezTo>
                  <a:lnTo>
                    <a:pt x="1510" y="139"/>
                  </a:lnTo>
                  <a:cubicBezTo>
                    <a:pt x="1483" y="157"/>
                    <a:pt x="1455" y="185"/>
                    <a:pt x="1427" y="203"/>
                  </a:cubicBezTo>
                  <a:cubicBezTo>
                    <a:pt x="1363" y="258"/>
                    <a:pt x="1298" y="314"/>
                    <a:pt x="1243" y="378"/>
                  </a:cubicBezTo>
                  <a:cubicBezTo>
                    <a:pt x="912" y="728"/>
                    <a:pt x="645" y="1142"/>
                    <a:pt x="461" y="1593"/>
                  </a:cubicBezTo>
                  <a:cubicBezTo>
                    <a:pt x="359" y="1833"/>
                    <a:pt x="267" y="2090"/>
                    <a:pt x="194" y="2348"/>
                  </a:cubicBezTo>
                  <a:cubicBezTo>
                    <a:pt x="138" y="2551"/>
                    <a:pt x="92" y="2762"/>
                    <a:pt x="56" y="2983"/>
                  </a:cubicBezTo>
                  <a:cubicBezTo>
                    <a:pt x="28" y="3168"/>
                    <a:pt x="10" y="3315"/>
                    <a:pt x="10" y="3416"/>
                  </a:cubicBezTo>
                  <a:cubicBezTo>
                    <a:pt x="0" y="3471"/>
                    <a:pt x="0" y="3527"/>
                    <a:pt x="10" y="3582"/>
                  </a:cubicBezTo>
                  <a:cubicBezTo>
                    <a:pt x="19" y="3527"/>
                    <a:pt x="19" y="3471"/>
                    <a:pt x="28" y="3416"/>
                  </a:cubicBezTo>
                  <a:cubicBezTo>
                    <a:pt x="37" y="3315"/>
                    <a:pt x="56" y="3168"/>
                    <a:pt x="92" y="2983"/>
                  </a:cubicBezTo>
                  <a:cubicBezTo>
                    <a:pt x="129" y="2809"/>
                    <a:pt x="166" y="2588"/>
                    <a:pt x="240" y="2357"/>
                  </a:cubicBezTo>
                  <a:cubicBezTo>
                    <a:pt x="313" y="2100"/>
                    <a:pt x="405" y="1851"/>
                    <a:pt x="507" y="1612"/>
                  </a:cubicBezTo>
                  <a:cubicBezTo>
                    <a:pt x="691" y="1170"/>
                    <a:pt x="949" y="756"/>
                    <a:pt x="1271" y="397"/>
                  </a:cubicBezTo>
                  <a:cubicBezTo>
                    <a:pt x="1409" y="258"/>
                    <a:pt x="1556" y="130"/>
                    <a:pt x="17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7138825" y="3829525"/>
              <a:ext cx="121075" cy="256650"/>
            </a:xfrm>
            <a:custGeom>
              <a:avLst/>
              <a:gdLst/>
              <a:ahLst/>
              <a:cxnLst/>
              <a:rect l="l" t="t" r="r" b="b"/>
              <a:pathLst>
                <a:path w="4843" h="10266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875"/>
                    <a:pt x="194" y="1741"/>
                    <a:pt x="608" y="2514"/>
                  </a:cubicBezTo>
                  <a:cubicBezTo>
                    <a:pt x="764" y="2818"/>
                    <a:pt x="967" y="3121"/>
                    <a:pt x="1022" y="3462"/>
                  </a:cubicBezTo>
                  <a:cubicBezTo>
                    <a:pt x="1114" y="4024"/>
                    <a:pt x="810" y="4604"/>
                    <a:pt x="949" y="5156"/>
                  </a:cubicBezTo>
                  <a:cubicBezTo>
                    <a:pt x="1105" y="5782"/>
                    <a:pt x="1814" y="6196"/>
                    <a:pt x="1851" y="6850"/>
                  </a:cubicBezTo>
                  <a:cubicBezTo>
                    <a:pt x="1888" y="7393"/>
                    <a:pt x="1409" y="7881"/>
                    <a:pt x="1446" y="8424"/>
                  </a:cubicBezTo>
                  <a:cubicBezTo>
                    <a:pt x="1483" y="8654"/>
                    <a:pt x="1565" y="8875"/>
                    <a:pt x="1694" y="9069"/>
                  </a:cubicBezTo>
                  <a:cubicBezTo>
                    <a:pt x="2119" y="9764"/>
                    <a:pt x="2730" y="10238"/>
                    <a:pt x="3640" y="10238"/>
                  </a:cubicBezTo>
                  <a:cubicBezTo>
                    <a:pt x="3657" y="10238"/>
                    <a:pt x="3675" y="10238"/>
                    <a:pt x="3692" y="10238"/>
                  </a:cubicBezTo>
                  <a:lnTo>
                    <a:pt x="4843" y="10265"/>
                  </a:lnTo>
                  <a:lnTo>
                    <a:pt x="4042" y="7596"/>
                  </a:lnTo>
                  <a:cubicBezTo>
                    <a:pt x="4134" y="7218"/>
                    <a:pt x="3885" y="6841"/>
                    <a:pt x="3609" y="6565"/>
                  </a:cubicBezTo>
                  <a:cubicBezTo>
                    <a:pt x="3324" y="6288"/>
                    <a:pt x="2992" y="6049"/>
                    <a:pt x="2845" y="5681"/>
                  </a:cubicBezTo>
                  <a:cubicBezTo>
                    <a:pt x="2606" y="5092"/>
                    <a:pt x="2919" y="4327"/>
                    <a:pt x="2514" y="3839"/>
                  </a:cubicBezTo>
                  <a:cubicBezTo>
                    <a:pt x="2274" y="3554"/>
                    <a:pt x="1851" y="3462"/>
                    <a:pt x="1639" y="3149"/>
                  </a:cubicBezTo>
                  <a:cubicBezTo>
                    <a:pt x="1547" y="2983"/>
                    <a:pt x="1483" y="2790"/>
                    <a:pt x="1446" y="2597"/>
                  </a:cubicBezTo>
                  <a:cubicBezTo>
                    <a:pt x="1225" y="1621"/>
                    <a:pt x="737" y="728"/>
                    <a:pt x="4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7138825" y="3829525"/>
              <a:ext cx="121075" cy="256650"/>
            </a:xfrm>
            <a:custGeom>
              <a:avLst/>
              <a:gdLst/>
              <a:ahLst/>
              <a:cxnLst/>
              <a:rect l="l" t="t" r="r" b="b"/>
              <a:pathLst>
                <a:path w="4843" h="10266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875"/>
                    <a:pt x="194" y="1741"/>
                    <a:pt x="608" y="2514"/>
                  </a:cubicBezTo>
                  <a:cubicBezTo>
                    <a:pt x="764" y="2818"/>
                    <a:pt x="967" y="3121"/>
                    <a:pt x="1022" y="3462"/>
                  </a:cubicBezTo>
                  <a:cubicBezTo>
                    <a:pt x="1114" y="4024"/>
                    <a:pt x="810" y="4604"/>
                    <a:pt x="949" y="5156"/>
                  </a:cubicBezTo>
                  <a:cubicBezTo>
                    <a:pt x="1105" y="5782"/>
                    <a:pt x="1814" y="6196"/>
                    <a:pt x="1851" y="6850"/>
                  </a:cubicBezTo>
                  <a:cubicBezTo>
                    <a:pt x="1888" y="7393"/>
                    <a:pt x="1409" y="7881"/>
                    <a:pt x="1446" y="8424"/>
                  </a:cubicBezTo>
                  <a:cubicBezTo>
                    <a:pt x="1483" y="8654"/>
                    <a:pt x="1565" y="8875"/>
                    <a:pt x="1694" y="9069"/>
                  </a:cubicBezTo>
                  <a:cubicBezTo>
                    <a:pt x="2119" y="9764"/>
                    <a:pt x="2730" y="10238"/>
                    <a:pt x="3640" y="10238"/>
                  </a:cubicBezTo>
                  <a:cubicBezTo>
                    <a:pt x="3657" y="10238"/>
                    <a:pt x="3675" y="10238"/>
                    <a:pt x="3692" y="10238"/>
                  </a:cubicBezTo>
                  <a:lnTo>
                    <a:pt x="4843" y="10265"/>
                  </a:lnTo>
                  <a:lnTo>
                    <a:pt x="4042" y="7596"/>
                  </a:lnTo>
                  <a:cubicBezTo>
                    <a:pt x="4134" y="7218"/>
                    <a:pt x="3885" y="6841"/>
                    <a:pt x="3609" y="6565"/>
                  </a:cubicBezTo>
                  <a:cubicBezTo>
                    <a:pt x="3324" y="6288"/>
                    <a:pt x="2992" y="6049"/>
                    <a:pt x="2845" y="5681"/>
                  </a:cubicBezTo>
                  <a:cubicBezTo>
                    <a:pt x="2606" y="5092"/>
                    <a:pt x="2919" y="4327"/>
                    <a:pt x="2514" y="3839"/>
                  </a:cubicBezTo>
                  <a:cubicBezTo>
                    <a:pt x="2274" y="3554"/>
                    <a:pt x="1851" y="3462"/>
                    <a:pt x="1639" y="3149"/>
                  </a:cubicBezTo>
                  <a:cubicBezTo>
                    <a:pt x="1547" y="2983"/>
                    <a:pt x="1483" y="2790"/>
                    <a:pt x="1446" y="2597"/>
                  </a:cubicBezTo>
                  <a:cubicBezTo>
                    <a:pt x="1225" y="1621"/>
                    <a:pt x="737" y="728"/>
                    <a:pt x="4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7250675" y="3729175"/>
              <a:ext cx="114175" cy="358000"/>
            </a:xfrm>
            <a:custGeom>
              <a:avLst/>
              <a:gdLst/>
              <a:ahLst/>
              <a:cxnLst/>
              <a:rect l="l" t="t" r="r" b="b"/>
              <a:pathLst>
                <a:path w="4567" h="14320" extrusionOk="0">
                  <a:moveTo>
                    <a:pt x="4401" y="1"/>
                  </a:moveTo>
                  <a:lnTo>
                    <a:pt x="4355" y="19"/>
                  </a:lnTo>
                  <a:cubicBezTo>
                    <a:pt x="4116" y="148"/>
                    <a:pt x="3904" y="323"/>
                    <a:pt x="3738" y="553"/>
                  </a:cubicBezTo>
                  <a:cubicBezTo>
                    <a:pt x="3582" y="765"/>
                    <a:pt x="3453" y="1004"/>
                    <a:pt x="3361" y="1253"/>
                  </a:cubicBezTo>
                  <a:cubicBezTo>
                    <a:pt x="3167" y="1750"/>
                    <a:pt x="3103" y="2275"/>
                    <a:pt x="3011" y="2772"/>
                  </a:cubicBezTo>
                  <a:cubicBezTo>
                    <a:pt x="2928" y="3269"/>
                    <a:pt x="2799" y="3757"/>
                    <a:pt x="2551" y="4171"/>
                  </a:cubicBezTo>
                  <a:cubicBezTo>
                    <a:pt x="2422" y="4374"/>
                    <a:pt x="2265" y="4567"/>
                    <a:pt x="2136" y="4760"/>
                  </a:cubicBezTo>
                  <a:cubicBezTo>
                    <a:pt x="1998" y="4963"/>
                    <a:pt x="1897" y="5184"/>
                    <a:pt x="1851" y="5423"/>
                  </a:cubicBezTo>
                  <a:cubicBezTo>
                    <a:pt x="1786" y="5911"/>
                    <a:pt x="2063" y="6344"/>
                    <a:pt x="2007" y="6776"/>
                  </a:cubicBezTo>
                  <a:cubicBezTo>
                    <a:pt x="1980" y="6988"/>
                    <a:pt x="1906" y="7191"/>
                    <a:pt x="1796" y="7375"/>
                  </a:cubicBezTo>
                  <a:cubicBezTo>
                    <a:pt x="1694" y="7559"/>
                    <a:pt x="1566" y="7734"/>
                    <a:pt x="1455" y="7900"/>
                  </a:cubicBezTo>
                  <a:cubicBezTo>
                    <a:pt x="1335" y="8074"/>
                    <a:pt x="1234" y="8249"/>
                    <a:pt x="1142" y="8443"/>
                  </a:cubicBezTo>
                  <a:cubicBezTo>
                    <a:pt x="1068" y="8618"/>
                    <a:pt x="1022" y="8811"/>
                    <a:pt x="1004" y="9013"/>
                  </a:cubicBezTo>
                  <a:cubicBezTo>
                    <a:pt x="986" y="9400"/>
                    <a:pt x="1041" y="9778"/>
                    <a:pt x="1004" y="10118"/>
                  </a:cubicBezTo>
                  <a:cubicBezTo>
                    <a:pt x="976" y="10450"/>
                    <a:pt x="884" y="10781"/>
                    <a:pt x="728" y="11076"/>
                  </a:cubicBezTo>
                  <a:cubicBezTo>
                    <a:pt x="590" y="11361"/>
                    <a:pt x="433" y="11619"/>
                    <a:pt x="304" y="11867"/>
                  </a:cubicBezTo>
                  <a:cubicBezTo>
                    <a:pt x="240" y="11987"/>
                    <a:pt x="185" y="12107"/>
                    <a:pt x="139" y="12236"/>
                  </a:cubicBezTo>
                  <a:cubicBezTo>
                    <a:pt x="93" y="12355"/>
                    <a:pt x="56" y="12475"/>
                    <a:pt x="37" y="12604"/>
                  </a:cubicBezTo>
                  <a:cubicBezTo>
                    <a:pt x="1" y="12816"/>
                    <a:pt x="1" y="13037"/>
                    <a:pt x="37" y="13257"/>
                  </a:cubicBezTo>
                  <a:cubicBezTo>
                    <a:pt x="65" y="13561"/>
                    <a:pt x="185" y="13856"/>
                    <a:pt x="369" y="14095"/>
                  </a:cubicBezTo>
                  <a:cubicBezTo>
                    <a:pt x="396" y="14132"/>
                    <a:pt x="433" y="14169"/>
                    <a:pt x="461" y="14197"/>
                  </a:cubicBezTo>
                  <a:cubicBezTo>
                    <a:pt x="488" y="14224"/>
                    <a:pt x="516" y="14243"/>
                    <a:pt x="544" y="14261"/>
                  </a:cubicBezTo>
                  <a:cubicBezTo>
                    <a:pt x="580" y="14298"/>
                    <a:pt x="608" y="14307"/>
                    <a:pt x="608" y="14307"/>
                  </a:cubicBezTo>
                  <a:cubicBezTo>
                    <a:pt x="525" y="14243"/>
                    <a:pt x="442" y="14169"/>
                    <a:pt x="378" y="14086"/>
                  </a:cubicBezTo>
                  <a:cubicBezTo>
                    <a:pt x="194" y="13847"/>
                    <a:pt x="93" y="13552"/>
                    <a:pt x="56" y="13257"/>
                  </a:cubicBezTo>
                  <a:cubicBezTo>
                    <a:pt x="28" y="13037"/>
                    <a:pt x="37" y="12816"/>
                    <a:pt x="65" y="12604"/>
                  </a:cubicBezTo>
                  <a:cubicBezTo>
                    <a:pt x="93" y="12484"/>
                    <a:pt x="120" y="12364"/>
                    <a:pt x="166" y="12245"/>
                  </a:cubicBezTo>
                  <a:cubicBezTo>
                    <a:pt x="221" y="12134"/>
                    <a:pt x="277" y="12005"/>
                    <a:pt x="341" y="11886"/>
                  </a:cubicBezTo>
                  <a:cubicBezTo>
                    <a:pt x="470" y="11637"/>
                    <a:pt x="627" y="11379"/>
                    <a:pt x="774" y="11094"/>
                  </a:cubicBezTo>
                  <a:cubicBezTo>
                    <a:pt x="930" y="10790"/>
                    <a:pt x="1032" y="10468"/>
                    <a:pt x="1059" y="10127"/>
                  </a:cubicBezTo>
                  <a:cubicBezTo>
                    <a:pt x="1087" y="9768"/>
                    <a:pt x="1032" y="9400"/>
                    <a:pt x="1059" y="9023"/>
                  </a:cubicBezTo>
                  <a:cubicBezTo>
                    <a:pt x="1068" y="8820"/>
                    <a:pt x="1114" y="8636"/>
                    <a:pt x="1197" y="8461"/>
                  </a:cubicBezTo>
                  <a:cubicBezTo>
                    <a:pt x="1280" y="8277"/>
                    <a:pt x="1381" y="8102"/>
                    <a:pt x="1501" y="7936"/>
                  </a:cubicBezTo>
                  <a:cubicBezTo>
                    <a:pt x="1612" y="7761"/>
                    <a:pt x="1740" y="7587"/>
                    <a:pt x="1842" y="7402"/>
                  </a:cubicBezTo>
                  <a:cubicBezTo>
                    <a:pt x="1961" y="7209"/>
                    <a:pt x="2035" y="6997"/>
                    <a:pt x="2063" y="6776"/>
                  </a:cubicBezTo>
                  <a:cubicBezTo>
                    <a:pt x="2118" y="6316"/>
                    <a:pt x="1842" y="5883"/>
                    <a:pt x="1915" y="5432"/>
                  </a:cubicBezTo>
                  <a:cubicBezTo>
                    <a:pt x="1952" y="5202"/>
                    <a:pt x="2044" y="4990"/>
                    <a:pt x="2182" y="4797"/>
                  </a:cubicBezTo>
                  <a:cubicBezTo>
                    <a:pt x="2311" y="4604"/>
                    <a:pt x="2468" y="4410"/>
                    <a:pt x="2597" y="4199"/>
                  </a:cubicBezTo>
                  <a:cubicBezTo>
                    <a:pt x="2854" y="3775"/>
                    <a:pt x="2983" y="3278"/>
                    <a:pt x="3075" y="2781"/>
                  </a:cubicBezTo>
                  <a:cubicBezTo>
                    <a:pt x="3167" y="2275"/>
                    <a:pt x="3241" y="1768"/>
                    <a:pt x="3416" y="1280"/>
                  </a:cubicBezTo>
                  <a:cubicBezTo>
                    <a:pt x="3508" y="1032"/>
                    <a:pt x="3637" y="802"/>
                    <a:pt x="3784" y="590"/>
                  </a:cubicBezTo>
                  <a:cubicBezTo>
                    <a:pt x="3931" y="392"/>
                    <a:pt x="4118" y="226"/>
                    <a:pt x="4337" y="107"/>
                  </a:cubicBezTo>
                  <a:lnTo>
                    <a:pt x="4337" y="107"/>
                  </a:lnTo>
                  <a:cubicBezTo>
                    <a:pt x="4365" y="372"/>
                    <a:pt x="4410" y="638"/>
                    <a:pt x="4447" y="903"/>
                  </a:cubicBezTo>
                  <a:cubicBezTo>
                    <a:pt x="4484" y="1161"/>
                    <a:pt x="4493" y="1428"/>
                    <a:pt x="4484" y="1685"/>
                  </a:cubicBezTo>
                  <a:cubicBezTo>
                    <a:pt x="4475" y="1814"/>
                    <a:pt x="4465" y="1943"/>
                    <a:pt x="4447" y="2072"/>
                  </a:cubicBezTo>
                  <a:cubicBezTo>
                    <a:pt x="4419" y="2201"/>
                    <a:pt x="4373" y="2321"/>
                    <a:pt x="4318" y="2431"/>
                  </a:cubicBezTo>
                  <a:cubicBezTo>
                    <a:pt x="4217" y="2670"/>
                    <a:pt x="4125" y="2910"/>
                    <a:pt x="4051" y="3158"/>
                  </a:cubicBezTo>
                  <a:cubicBezTo>
                    <a:pt x="3978" y="3407"/>
                    <a:pt x="3941" y="3656"/>
                    <a:pt x="3922" y="3913"/>
                  </a:cubicBezTo>
                  <a:cubicBezTo>
                    <a:pt x="3895" y="4162"/>
                    <a:pt x="3867" y="4401"/>
                    <a:pt x="3849" y="4650"/>
                  </a:cubicBezTo>
                  <a:cubicBezTo>
                    <a:pt x="3793" y="5138"/>
                    <a:pt x="3757" y="5616"/>
                    <a:pt x="3563" y="6040"/>
                  </a:cubicBezTo>
                  <a:cubicBezTo>
                    <a:pt x="3471" y="6252"/>
                    <a:pt x="3342" y="6445"/>
                    <a:pt x="3241" y="6657"/>
                  </a:cubicBezTo>
                  <a:cubicBezTo>
                    <a:pt x="3149" y="6868"/>
                    <a:pt x="3103" y="7089"/>
                    <a:pt x="3094" y="7320"/>
                  </a:cubicBezTo>
                  <a:cubicBezTo>
                    <a:pt x="3066" y="7771"/>
                    <a:pt x="3131" y="8203"/>
                    <a:pt x="3011" y="8599"/>
                  </a:cubicBezTo>
                  <a:cubicBezTo>
                    <a:pt x="2891" y="8995"/>
                    <a:pt x="2643" y="9317"/>
                    <a:pt x="2523" y="9695"/>
                  </a:cubicBezTo>
                  <a:cubicBezTo>
                    <a:pt x="2394" y="10063"/>
                    <a:pt x="2440" y="10459"/>
                    <a:pt x="2505" y="10809"/>
                  </a:cubicBezTo>
                  <a:cubicBezTo>
                    <a:pt x="2560" y="11149"/>
                    <a:pt x="2615" y="11499"/>
                    <a:pt x="2541" y="11803"/>
                  </a:cubicBezTo>
                  <a:cubicBezTo>
                    <a:pt x="2477" y="12098"/>
                    <a:pt x="2265" y="12337"/>
                    <a:pt x="2127" y="12585"/>
                  </a:cubicBezTo>
                  <a:cubicBezTo>
                    <a:pt x="2053" y="12696"/>
                    <a:pt x="2007" y="12834"/>
                    <a:pt x="1980" y="12972"/>
                  </a:cubicBezTo>
                  <a:cubicBezTo>
                    <a:pt x="1971" y="13092"/>
                    <a:pt x="1961" y="13221"/>
                    <a:pt x="1961" y="13350"/>
                  </a:cubicBezTo>
                  <a:cubicBezTo>
                    <a:pt x="1961" y="13460"/>
                    <a:pt x="1943" y="13570"/>
                    <a:pt x="1915" y="13681"/>
                  </a:cubicBezTo>
                  <a:cubicBezTo>
                    <a:pt x="1879" y="13773"/>
                    <a:pt x="1814" y="13865"/>
                    <a:pt x="1731" y="13930"/>
                  </a:cubicBezTo>
                  <a:cubicBezTo>
                    <a:pt x="1602" y="14040"/>
                    <a:pt x="1446" y="14123"/>
                    <a:pt x="1289" y="14187"/>
                  </a:cubicBezTo>
                  <a:cubicBezTo>
                    <a:pt x="1170" y="14233"/>
                    <a:pt x="1041" y="14261"/>
                    <a:pt x="912" y="14289"/>
                  </a:cubicBezTo>
                  <a:cubicBezTo>
                    <a:pt x="838" y="14298"/>
                    <a:pt x="765" y="14307"/>
                    <a:pt x="682" y="14307"/>
                  </a:cubicBezTo>
                  <a:lnTo>
                    <a:pt x="608" y="14307"/>
                  </a:lnTo>
                  <a:cubicBezTo>
                    <a:pt x="654" y="14315"/>
                    <a:pt x="701" y="14320"/>
                    <a:pt x="749" y="14320"/>
                  </a:cubicBezTo>
                  <a:cubicBezTo>
                    <a:pt x="807" y="14320"/>
                    <a:pt x="865" y="14313"/>
                    <a:pt x="921" y="14298"/>
                  </a:cubicBezTo>
                  <a:cubicBezTo>
                    <a:pt x="1050" y="14279"/>
                    <a:pt x="1179" y="14252"/>
                    <a:pt x="1299" y="14206"/>
                  </a:cubicBezTo>
                  <a:cubicBezTo>
                    <a:pt x="1464" y="14141"/>
                    <a:pt x="1621" y="14058"/>
                    <a:pt x="1759" y="13948"/>
                  </a:cubicBezTo>
                  <a:cubicBezTo>
                    <a:pt x="1842" y="13884"/>
                    <a:pt x="1906" y="13791"/>
                    <a:pt x="1943" y="13690"/>
                  </a:cubicBezTo>
                  <a:cubicBezTo>
                    <a:pt x="1980" y="13580"/>
                    <a:pt x="1998" y="13469"/>
                    <a:pt x="1998" y="13350"/>
                  </a:cubicBezTo>
                  <a:cubicBezTo>
                    <a:pt x="1998" y="13221"/>
                    <a:pt x="2007" y="13101"/>
                    <a:pt x="2026" y="12972"/>
                  </a:cubicBezTo>
                  <a:cubicBezTo>
                    <a:pt x="2044" y="12843"/>
                    <a:pt x="2090" y="12714"/>
                    <a:pt x="2164" y="12604"/>
                  </a:cubicBezTo>
                  <a:cubicBezTo>
                    <a:pt x="2293" y="12364"/>
                    <a:pt x="2523" y="12134"/>
                    <a:pt x="2597" y="11812"/>
                  </a:cubicBezTo>
                  <a:cubicBezTo>
                    <a:pt x="2661" y="11481"/>
                    <a:pt x="2615" y="11149"/>
                    <a:pt x="2551" y="10799"/>
                  </a:cubicBezTo>
                  <a:cubicBezTo>
                    <a:pt x="2495" y="10450"/>
                    <a:pt x="2449" y="10072"/>
                    <a:pt x="2578" y="9713"/>
                  </a:cubicBezTo>
                  <a:cubicBezTo>
                    <a:pt x="2707" y="9354"/>
                    <a:pt x="2946" y="9023"/>
                    <a:pt x="3075" y="8618"/>
                  </a:cubicBezTo>
                  <a:cubicBezTo>
                    <a:pt x="3195" y="8213"/>
                    <a:pt x="3140" y="7761"/>
                    <a:pt x="3158" y="7329"/>
                  </a:cubicBezTo>
                  <a:cubicBezTo>
                    <a:pt x="3167" y="7108"/>
                    <a:pt x="3213" y="6887"/>
                    <a:pt x="3306" y="6684"/>
                  </a:cubicBezTo>
                  <a:cubicBezTo>
                    <a:pt x="3398" y="6482"/>
                    <a:pt x="3526" y="6288"/>
                    <a:pt x="3628" y="6068"/>
                  </a:cubicBezTo>
                  <a:cubicBezTo>
                    <a:pt x="3830" y="5635"/>
                    <a:pt x="3867" y="5138"/>
                    <a:pt x="3913" y="4659"/>
                  </a:cubicBezTo>
                  <a:cubicBezTo>
                    <a:pt x="3941" y="4410"/>
                    <a:pt x="3968" y="4171"/>
                    <a:pt x="3996" y="3922"/>
                  </a:cubicBezTo>
                  <a:cubicBezTo>
                    <a:pt x="4014" y="3665"/>
                    <a:pt x="4051" y="3416"/>
                    <a:pt x="4116" y="3177"/>
                  </a:cubicBezTo>
                  <a:cubicBezTo>
                    <a:pt x="4199" y="2937"/>
                    <a:pt x="4291" y="2698"/>
                    <a:pt x="4392" y="2468"/>
                  </a:cubicBezTo>
                  <a:cubicBezTo>
                    <a:pt x="4447" y="2339"/>
                    <a:pt x="4493" y="2219"/>
                    <a:pt x="4521" y="2090"/>
                  </a:cubicBezTo>
                  <a:cubicBezTo>
                    <a:pt x="4539" y="1962"/>
                    <a:pt x="4558" y="1823"/>
                    <a:pt x="4558" y="1695"/>
                  </a:cubicBezTo>
                  <a:cubicBezTo>
                    <a:pt x="4567" y="1428"/>
                    <a:pt x="4558" y="1161"/>
                    <a:pt x="4521" y="894"/>
                  </a:cubicBezTo>
                  <a:cubicBezTo>
                    <a:pt x="4493" y="627"/>
                    <a:pt x="4438" y="360"/>
                    <a:pt x="4410" y="93"/>
                  </a:cubicBezTo>
                  <a:lnTo>
                    <a:pt x="4410" y="47"/>
                  </a:lnTo>
                  <a:lnTo>
                    <a:pt x="440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7265875" y="3746200"/>
              <a:ext cx="89325" cy="340900"/>
            </a:xfrm>
            <a:custGeom>
              <a:avLst/>
              <a:gdLst/>
              <a:ahLst/>
              <a:cxnLst/>
              <a:rect l="l" t="t" r="r" b="b"/>
              <a:pathLst>
                <a:path w="3573" h="13636" extrusionOk="0">
                  <a:moveTo>
                    <a:pt x="3572" y="1"/>
                  </a:moveTo>
                  <a:cubicBezTo>
                    <a:pt x="3563" y="19"/>
                    <a:pt x="3563" y="29"/>
                    <a:pt x="3554" y="38"/>
                  </a:cubicBezTo>
                  <a:cubicBezTo>
                    <a:pt x="3554" y="65"/>
                    <a:pt x="3544" y="102"/>
                    <a:pt x="3535" y="139"/>
                  </a:cubicBezTo>
                  <a:cubicBezTo>
                    <a:pt x="3508" y="231"/>
                    <a:pt x="3480" y="369"/>
                    <a:pt x="3443" y="544"/>
                  </a:cubicBezTo>
                  <a:cubicBezTo>
                    <a:pt x="3397" y="710"/>
                    <a:pt x="3296" y="912"/>
                    <a:pt x="3204" y="1152"/>
                  </a:cubicBezTo>
                  <a:cubicBezTo>
                    <a:pt x="3112" y="1391"/>
                    <a:pt x="3020" y="1658"/>
                    <a:pt x="2937" y="1971"/>
                  </a:cubicBezTo>
                  <a:cubicBezTo>
                    <a:pt x="2854" y="2275"/>
                    <a:pt x="2771" y="2625"/>
                    <a:pt x="2698" y="2984"/>
                  </a:cubicBezTo>
                  <a:cubicBezTo>
                    <a:pt x="2624" y="3380"/>
                    <a:pt x="2504" y="3757"/>
                    <a:pt x="2329" y="4116"/>
                  </a:cubicBezTo>
                  <a:cubicBezTo>
                    <a:pt x="2237" y="4300"/>
                    <a:pt x="2127" y="4494"/>
                    <a:pt x="2044" y="4705"/>
                  </a:cubicBezTo>
                  <a:cubicBezTo>
                    <a:pt x="1961" y="4917"/>
                    <a:pt x="1915" y="5138"/>
                    <a:pt x="1887" y="5368"/>
                  </a:cubicBezTo>
                  <a:cubicBezTo>
                    <a:pt x="1832" y="5838"/>
                    <a:pt x="1749" y="6307"/>
                    <a:pt x="1648" y="6767"/>
                  </a:cubicBezTo>
                  <a:cubicBezTo>
                    <a:pt x="1418" y="7716"/>
                    <a:pt x="1206" y="8618"/>
                    <a:pt x="1004" y="9437"/>
                  </a:cubicBezTo>
                  <a:cubicBezTo>
                    <a:pt x="810" y="10257"/>
                    <a:pt x="626" y="10993"/>
                    <a:pt x="470" y="11619"/>
                  </a:cubicBezTo>
                  <a:lnTo>
                    <a:pt x="120" y="13083"/>
                  </a:lnTo>
                  <a:lnTo>
                    <a:pt x="28" y="13497"/>
                  </a:lnTo>
                  <a:cubicBezTo>
                    <a:pt x="19" y="13534"/>
                    <a:pt x="9" y="13571"/>
                    <a:pt x="0" y="13598"/>
                  </a:cubicBezTo>
                  <a:cubicBezTo>
                    <a:pt x="0" y="13608"/>
                    <a:pt x="0" y="13626"/>
                    <a:pt x="0" y="13635"/>
                  </a:cubicBezTo>
                  <a:cubicBezTo>
                    <a:pt x="0" y="13635"/>
                    <a:pt x="0" y="13626"/>
                    <a:pt x="19" y="13598"/>
                  </a:cubicBezTo>
                  <a:cubicBezTo>
                    <a:pt x="28" y="13580"/>
                    <a:pt x="37" y="13534"/>
                    <a:pt x="46" y="13497"/>
                  </a:cubicBezTo>
                  <a:cubicBezTo>
                    <a:pt x="74" y="13396"/>
                    <a:pt x="101" y="13267"/>
                    <a:pt x="147" y="13101"/>
                  </a:cubicBezTo>
                  <a:cubicBezTo>
                    <a:pt x="239" y="12751"/>
                    <a:pt x="368" y="12245"/>
                    <a:pt x="525" y="11637"/>
                  </a:cubicBezTo>
                  <a:cubicBezTo>
                    <a:pt x="681" y="11021"/>
                    <a:pt x="875" y="10275"/>
                    <a:pt x="1077" y="9456"/>
                  </a:cubicBezTo>
                  <a:cubicBezTo>
                    <a:pt x="1280" y="8636"/>
                    <a:pt x="1492" y="7734"/>
                    <a:pt x="1722" y="6786"/>
                  </a:cubicBezTo>
                  <a:cubicBezTo>
                    <a:pt x="1823" y="6326"/>
                    <a:pt x="1906" y="5856"/>
                    <a:pt x="1961" y="5377"/>
                  </a:cubicBezTo>
                  <a:cubicBezTo>
                    <a:pt x="1989" y="5156"/>
                    <a:pt x="2044" y="4945"/>
                    <a:pt x="2118" y="4733"/>
                  </a:cubicBezTo>
                  <a:cubicBezTo>
                    <a:pt x="2200" y="4530"/>
                    <a:pt x="2302" y="4337"/>
                    <a:pt x="2394" y="4153"/>
                  </a:cubicBezTo>
                  <a:cubicBezTo>
                    <a:pt x="2569" y="3785"/>
                    <a:pt x="2688" y="3398"/>
                    <a:pt x="2762" y="3002"/>
                  </a:cubicBezTo>
                  <a:cubicBezTo>
                    <a:pt x="2836" y="2634"/>
                    <a:pt x="2909" y="2293"/>
                    <a:pt x="2992" y="1980"/>
                  </a:cubicBezTo>
                  <a:cubicBezTo>
                    <a:pt x="3066" y="1676"/>
                    <a:pt x="3158" y="1400"/>
                    <a:pt x="3250" y="1161"/>
                  </a:cubicBezTo>
                  <a:cubicBezTo>
                    <a:pt x="3333" y="931"/>
                    <a:pt x="3434" y="728"/>
                    <a:pt x="3480" y="553"/>
                  </a:cubicBezTo>
                  <a:cubicBezTo>
                    <a:pt x="3526" y="378"/>
                    <a:pt x="3535" y="240"/>
                    <a:pt x="3554" y="148"/>
                  </a:cubicBezTo>
                  <a:lnTo>
                    <a:pt x="3572" y="38"/>
                  </a:lnTo>
                  <a:cubicBezTo>
                    <a:pt x="3572" y="29"/>
                    <a:pt x="3572" y="19"/>
                    <a:pt x="357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7162750" y="3638725"/>
              <a:ext cx="132150" cy="448375"/>
            </a:xfrm>
            <a:custGeom>
              <a:avLst/>
              <a:gdLst/>
              <a:ahLst/>
              <a:cxnLst/>
              <a:rect l="l" t="t" r="r" b="b"/>
              <a:pathLst>
                <a:path w="5286" h="17935" extrusionOk="0">
                  <a:moveTo>
                    <a:pt x="332" y="1"/>
                  </a:moveTo>
                  <a:cubicBezTo>
                    <a:pt x="222" y="802"/>
                    <a:pt x="1" y="1354"/>
                    <a:pt x="74" y="2440"/>
                  </a:cubicBezTo>
                  <a:cubicBezTo>
                    <a:pt x="102" y="2836"/>
                    <a:pt x="562" y="3582"/>
                    <a:pt x="627" y="4438"/>
                  </a:cubicBezTo>
                  <a:cubicBezTo>
                    <a:pt x="673" y="4944"/>
                    <a:pt x="700" y="5460"/>
                    <a:pt x="728" y="5975"/>
                  </a:cubicBezTo>
                  <a:cubicBezTo>
                    <a:pt x="765" y="6482"/>
                    <a:pt x="802" y="6979"/>
                    <a:pt x="977" y="7439"/>
                  </a:cubicBezTo>
                  <a:cubicBezTo>
                    <a:pt x="1124" y="7798"/>
                    <a:pt x="1345" y="8120"/>
                    <a:pt x="1437" y="8489"/>
                  </a:cubicBezTo>
                  <a:cubicBezTo>
                    <a:pt x="1639" y="9179"/>
                    <a:pt x="1391" y="9934"/>
                    <a:pt x="1547" y="10643"/>
                  </a:cubicBezTo>
                  <a:cubicBezTo>
                    <a:pt x="1685" y="11232"/>
                    <a:pt x="2100" y="11748"/>
                    <a:pt x="2183" y="12346"/>
                  </a:cubicBezTo>
                  <a:cubicBezTo>
                    <a:pt x="2311" y="13193"/>
                    <a:pt x="1768" y="14086"/>
                    <a:pt x="2054" y="14887"/>
                  </a:cubicBezTo>
                  <a:cubicBezTo>
                    <a:pt x="2192" y="15292"/>
                    <a:pt x="2523" y="15614"/>
                    <a:pt x="2625" y="16029"/>
                  </a:cubicBezTo>
                  <a:cubicBezTo>
                    <a:pt x="2698" y="16351"/>
                    <a:pt x="2625" y="16691"/>
                    <a:pt x="2689" y="17014"/>
                  </a:cubicBezTo>
                  <a:cubicBezTo>
                    <a:pt x="2795" y="17507"/>
                    <a:pt x="3711" y="17900"/>
                    <a:pt x="4257" y="17900"/>
                  </a:cubicBezTo>
                  <a:cubicBezTo>
                    <a:pt x="4282" y="17900"/>
                    <a:pt x="4305" y="17899"/>
                    <a:pt x="4328" y="17897"/>
                  </a:cubicBezTo>
                  <a:lnTo>
                    <a:pt x="4328" y="17934"/>
                  </a:lnTo>
                  <a:cubicBezTo>
                    <a:pt x="5073" y="17474"/>
                    <a:pt x="5285" y="16121"/>
                    <a:pt x="4963" y="15301"/>
                  </a:cubicBezTo>
                  <a:cubicBezTo>
                    <a:pt x="4650" y="14482"/>
                    <a:pt x="4088" y="13736"/>
                    <a:pt x="4005" y="12862"/>
                  </a:cubicBezTo>
                  <a:cubicBezTo>
                    <a:pt x="3932" y="12190"/>
                    <a:pt x="4153" y="11499"/>
                    <a:pt x="3987" y="10845"/>
                  </a:cubicBezTo>
                  <a:cubicBezTo>
                    <a:pt x="3775" y="9962"/>
                    <a:pt x="2901" y="9280"/>
                    <a:pt x="2910" y="8369"/>
                  </a:cubicBezTo>
                  <a:cubicBezTo>
                    <a:pt x="2910" y="7863"/>
                    <a:pt x="3204" y="7375"/>
                    <a:pt x="3177" y="6868"/>
                  </a:cubicBezTo>
                  <a:cubicBezTo>
                    <a:pt x="3140" y="6242"/>
                    <a:pt x="2661" y="5745"/>
                    <a:pt x="2358" y="5202"/>
                  </a:cubicBezTo>
                  <a:cubicBezTo>
                    <a:pt x="1897" y="4355"/>
                    <a:pt x="1860" y="3361"/>
                    <a:pt x="1704" y="2413"/>
                  </a:cubicBezTo>
                  <a:cubicBezTo>
                    <a:pt x="1538" y="1474"/>
                    <a:pt x="1170" y="461"/>
                    <a:pt x="33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7176325" y="3658525"/>
              <a:ext cx="94400" cy="427875"/>
            </a:xfrm>
            <a:custGeom>
              <a:avLst/>
              <a:gdLst/>
              <a:ahLst/>
              <a:cxnLst/>
              <a:rect l="l" t="t" r="r" b="b"/>
              <a:pathLst>
                <a:path w="3776" h="17115" extrusionOk="0">
                  <a:moveTo>
                    <a:pt x="1" y="0"/>
                  </a:moveTo>
                  <a:cubicBezTo>
                    <a:pt x="1" y="19"/>
                    <a:pt x="1" y="28"/>
                    <a:pt x="1" y="46"/>
                  </a:cubicBezTo>
                  <a:cubicBezTo>
                    <a:pt x="10" y="83"/>
                    <a:pt x="10" y="120"/>
                    <a:pt x="19" y="175"/>
                  </a:cubicBezTo>
                  <a:cubicBezTo>
                    <a:pt x="38" y="295"/>
                    <a:pt x="56" y="470"/>
                    <a:pt x="102" y="682"/>
                  </a:cubicBezTo>
                  <a:cubicBezTo>
                    <a:pt x="139" y="903"/>
                    <a:pt x="259" y="1160"/>
                    <a:pt x="351" y="1455"/>
                  </a:cubicBezTo>
                  <a:cubicBezTo>
                    <a:pt x="443" y="1759"/>
                    <a:pt x="544" y="2099"/>
                    <a:pt x="636" y="2495"/>
                  </a:cubicBezTo>
                  <a:cubicBezTo>
                    <a:pt x="719" y="2882"/>
                    <a:pt x="793" y="3305"/>
                    <a:pt x="875" y="3766"/>
                  </a:cubicBezTo>
                  <a:cubicBezTo>
                    <a:pt x="949" y="4226"/>
                    <a:pt x="1041" y="4732"/>
                    <a:pt x="1271" y="5211"/>
                  </a:cubicBezTo>
                  <a:cubicBezTo>
                    <a:pt x="1373" y="5450"/>
                    <a:pt x="1502" y="5690"/>
                    <a:pt x="1584" y="5948"/>
                  </a:cubicBezTo>
                  <a:cubicBezTo>
                    <a:pt x="1676" y="6205"/>
                    <a:pt x="1732" y="6482"/>
                    <a:pt x="1750" y="6758"/>
                  </a:cubicBezTo>
                  <a:cubicBezTo>
                    <a:pt x="1796" y="7347"/>
                    <a:pt x="1870" y="7936"/>
                    <a:pt x="1980" y="8516"/>
                  </a:cubicBezTo>
                  <a:cubicBezTo>
                    <a:pt x="2220" y="9704"/>
                    <a:pt x="2441" y="10836"/>
                    <a:pt x="2652" y="11867"/>
                  </a:cubicBezTo>
                  <a:cubicBezTo>
                    <a:pt x="2864" y="12898"/>
                    <a:pt x="3067" y="13828"/>
                    <a:pt x="3223" y="14601"/>
                  </a:cubicBezTo>
                  <a:lnTo>
                    <a:pt x="3619" y="16443"/>
                  </a:lnTo>
                  <a:cubicBezTo>
                    <a:pt x="3665" y="16654"/>
                    <a:pt x="3702" y="16820"/>
                    <a:pt x="3739" y="16940"/>
                  </a:cubicBezTo>
                  <a:cubicBezTo>
                    <a:pt x="3748" y="16995"/>
                    <a:pt x="3757" y="17032"/>
                    <a:pt x="3766" y="17069"/>
                  </a:cubicBezTo>
                  <a:cubicBezTo>
                    <a:pt x="3766" y="17087"/>
                    <a:pt x="3775" y="17096"/>
                    <a:pt x="3775" y="17115"/>
                  </a:cubicBezTo>
                  <a:cubicBezTo>
                    <a:pt x="3775" y="17096"/>
                    <a:pt x="3775" y="17078"/>
                    <a:pt x="3775" y="17069"/>
                  </a:cubicBezTo>
                  <a:cubicBezTo>
                    <a:pt x="3766" y="17032"/>
                    <a:pt x="3757" y="16986"/>
                    <a:pt x="3748" y="16930"/>
                  </a:cubicBezTo>
                  <a:lnTo>
                    <a:pt x="3656" y="16433"/>
                  </a:lnTo>
                  <a:cubicBezTo>
                    <a:pt x="3564" y="15991"/>
                    <a:pt x="3435" y="15365"/>
                    <a:pt x="3278" y="14592"/>
                  </a:cubicBezTo>
                  <a:cubicBezTo>
                    <a:pt x="3122" y="13819"/>
                    <a:pt x="2938" y="12889"/>
                    <a:pt x="2717" y="11858"/>
                  </a:cubicBezTo>
                  <a:cubicBezTo>
                    <a:pt x="2505" y="10827"/>
                    <a:pt x="2293" y="9694"/>
                    <a:pt x="2054" y="8507"/>
                  </a:cubicBezTo>
                  <a:cubicBezTo>
                    <a:pt x="1943" y="7927"/>
                    <a:pt x="1870" y="7347"/>
                    <a:pt x="1824" y="6758"/>
                  </a:cubicBezTo>
                  <a:cubicBezTo>
                    <a:pt x="1805" y="6472"/>
                    <a:pt x="1741" y="6196"/>
                    <a:pt x="1658" y="5929"/>
                  </a:cubicBezTo>
                  <a:cubicBezTo>
                    <a:pt x="1566" y="5662"/>
                    <a:pt x="1437" y="5423"/>
                    <a:pt x="1336" y="5183"/>
                  </a:cubicBezTo>
                  <a:cubicBezTo>
                    <a:pt x="1106" y="4714"/>
                    <a:pt x="1023" y="4217"/>
                    <a:pt x="940" y="3756"/>
                  </a:cubicBezTo>
                  <a:cubicBezTo>
                    <a:pt x="848" y="3305"/>
                    <a:pt x="774" y="2873"/>
                    <a:pt x="682" y="2486"/>
                  </a:cubicBezTo>
                  <a:cubicBezTo>
                    <a:pt x="590" y="2099"/>
                    <a:pt x="489" y="1750"/>
                    <a:pt x="388" y="1446"/>
                  </a:cubicBezTo>
                  <a:cubicBezTo>
                    <a:pt x="286" y="1151"/>
                    <a:pt x="176" y="903"/>
                    <a:pt x="130" y="691"/>
                  </a:cubicBezTo>
                  <a:cubicBezTo>
                    <a:pt x="84" y="470"/>
                    <a:pt x="56" y="295"/>
                    <a:pt x="38" y="185"/>
                  </a:cubicBezTo>
                  <a:cubicBezTo>
                    <a:pt x="29" y="129"/>
                    <a:pt x="19" y="83"/>
                    <a:pt x="10" y="56"/>
                  </a:cubicBezTo>
                  <a:cubicBezTo>
                    <a:pt x="10" y="37"/>
                    <a:pt x="10" y="19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5555600" y="3187075"/>
              <a:ext cx="291400" cy="271125"/>
            </a:xfrm>
            <a:custGeom>
              <a:avLst/>
              <a:gdLst/>
              <a:ahLst/>
              <a:cxnLst/>
              <a:rect l="l" t="t" r="r" b="b"/>
              <a:pathLst>
                <a:path w="11656" h="10845" extrusionOk="0">
                  <a:moveTo>
                    <a:pt x="5401" y="1"/>
                  </a:moveTo>
                  <a:cubicBezTo>
                    <a:pt x="5340" y="1"/>
                    <a:pt x="5280" y="2"/>
                    <a:pt x="5220" y="4"/>
                  </a:cubicBezTo>
                  <a:cubicBezTo>
                    <a:pt x="2900" y="69"/>
                    <a:pt x="884" y="1615"/>
                    <a:pt x="221" y="3834"/>
                  </a:cubicBezTo>
                  <a:lnTo>
                    <a:pt x="138" y="4165"/>
                  </a:lnTo>
                  <a:cubicBezTo>
                    <a:pt x="111" y="4267"/>
                    <a:pt x="92" y="4359"/>
                    <a:pt x="83" y="4460"/>
                  </a:cubicBezTo>
                  <a:cubicBezTo>
                    <a:pt x="55" y="4617"/>
                    <a:pt x="28" y="4764"/>
                    <a:pt x="19" y="4920"/>
                  </a:cubicBezTo>
                  <a:cubicBezTo>
                    <a:pt x="19" y="5040"/>
                    <a:pt x="9" y="5141"/>
                    <a:pt x="9" y="5206"/>
                  </a:cubicBezTo>
                  <a:cubicBezTo>
                    <a:pt x="9" y="5243"/>
                    <a:pt x="0" y="5279"/>
                    <a:pt x="9" y="5316"/>
                  </a:cubicBezTo>
                  <a:cubicBezTo>
                    <a:pt x="9" y="5279"/>
                    <a:pt x="19" y="5243"/>
                    <a:pt x="19" y="5215"/>
                  </a:cubicBezTo>
                  <a:cubicBezTo>
                    <a:pt x="19" y="5141"/>
                    <a:pt x="37" y="5049"/>
                    <a:pt x="46" y="4930"/>
                  </a:cubicBezTo>
                  <a:cubicBezTo>
                    <a:pt x="55" y="4773"/>
                    <a:pt x="83" y="4617"/>
                    <a:pt x="111" y="4469"/>
                  </a:cubicBezTo>
                  <a:cubicBezTo>
                    <a:pt x="129" y="4368"/>
                    <a:pt x="147" y="4276"/>
                    <a:pt x="175" y="4175"/>
                  </a:cubicBezTo>
                  <a:cubicBezTo>
                    <a:pt x="203" y="4073"/>
                    <a:pt x="230" y="3963"/>
                    <a:pt x="267" y="3852"/>
                  </a:cubicBezTo>
                  <a:cubicBezTo>
                    <a:pt x="442" y="3300"/>
                    <a:pt x="700" y="2785"/>
                    <a:pt x="1031" y="2315"/>
                  </a:cubicBezTo>
                  <a:cubicBezTo>
                    <a:pt x="2043" y="913"/>
                    <a:pt x="3668" y="94"/>
                    <a:pt x="5381" y="94"/>
                  </a:cubicBezTo>
                  <a:cubicBezTo>
                    <a:pt x="5569" y="94"/>
                    <a:pt x="5758" y="104"/>
                    <a:pt x="5947" y="124"/>
                  </a:cubicBezTo>
                  <a:cubicBezTo>
                    <a:pt x="6067" y="133"/>
                    <a:pt x="6187" y="170"/>
                    <a:pt x="6316" y="188"/>
                  </a:cubicBezTo>
                  <a:cubicBezTo>
                    <a:pt x="6435" y="207"/>
                    <a:pt x="6564" y="234"/>
                    <a:pt x="6684" y="271"/>
                  </a:cubicBezTo>
                  <a:cubicBezTo>
                    <a:pt x="7190" y="400"/>
                    <a:pt x="7678" y="612"/>
                    <a:pt x="8129" y="888"/>
                  </a:cubicBezTo>
                  <a:cubicBezTo>
                    <a:pt x="9114" y="1505"/>
                    <a:pt x="9869" y="2416"/>
                    <a:pt x="10293" y="3503"/>
                  </a:cubicBezTo>
                  <a:cubicBezTo>
                    <a:pt x="10514" y="4083"/>
                    <a:pt x="10633" y="4699"/>
                    <a:pt x="10633" y="5316"/>
                  </a:cubicBezTo>
                  <a:cubicBezTo>
                    <a:pt x="10652" y="5961"/>
                    <a:pt x="10550" y="6596"/>
                    <a:pt x="10339" y="7203"/>
                  </a:cubicBezTo>
                  <a:lnTo>
                    <a:pt x="10274" y="7388"/>
                  </a:lnTo>
                  <a:lnTo>
                    <a:pt x="10265" y="7406"/>
                  </a:lnTo>
                  <a:lnTo>
                    <a:pt x="10274" y="7434"/>
                  </a:lnTo>
                  <a:lnTo>
                    <a:pt x="11445" y="9996"/>
                  </a:lnTo>
                  <a:lnTo>
                    <a:pt x="11445" y="9996"/>
                  </a:lnTo>
                  <a:lnTo>
                    <a:pt x="9151" y="9164"/>
                  </a:lnTo>
                  <a:lnTo>
                    <a:pt x="9114" y="9155"/>
                  </a:lnTo>
                  <a:lnTo>
                    <a:pt x="9096" y="9174"/>
                  </a:lnTo>
                  <a:cubicBezTo>
                    <a:pt x="8479" y="9800"/>
                    <a:pt x="7706" y="10269"/>
                    <a:pt x="6868" y="10527"/>
                  </a:cubicBezTo>
                  <a:cubicBezTo>
                    <a:pt x="6369" y="10674"/>
                    <a:pt x="5858" y="10747"/>
                    <a:pt x="5349" y="10747"/>
                  </a:cubicBezTo>
                  <a:cubicBezTo>
                    <a:pt x="4365" y="10747"/>
                    <a:pt x="3391" y="10475"/>
                    <a:pt x="2541" y="9947"/>
                  </a:cubicBezTo>
                  <a:cubicBezTo>
                    <a:pt x="2016" y="9615"/>
                    <a:pt x="1547" y="9201"/>
                    <a:pt x="1169" y="8713"/>
                  </a:cubicBezTo>
                  <a:cubicBezTo>
                    <a:pt x="608" y="8004"/>
                    <a:pt x="239" y="7167"/>
                    <a:pt x="92" y="6283"/>
                  </a:cubicBezTo>
                  <a:cubicBezTo>
                    <a:pt x="74" y="6126"/>
                    <a:pt x="55" y="5988"/>
                    <a:pt x="37" y="5869"/>
                  </a:cubicBezTo>
                  <a:cubicBezTo>
                    <a:pt x="19" y="5749"/>
                    <a:pt x="28" y="5648"/>
                    <a:pt x="28" y="5565"/>
                  </a:cubicBezTo>
                  <a:cubicBezTo>
                    <a:pt x="19" y="5482"/>
                    <a:pt x="19" y="5427"/>
                    <a:pt x="19" y="5371"/>
                  </a:cubicBezTo>
                  <a:cubicBezTo>
                    <a:pt x="9" y="5353"/>
                    <a:pt x="9" y="5335"/>
                    <a:pt x="9" y="5316"/>
                  </a:cubicBezTo>
                  <a:cubicBezTo>
                    <a:pt x="9" y="5335"/>
                    <a:pt x="9" y="5353"/>
                    <a:pt x="9" y="5371"/>
                  </a:cubicBezTo>
                  <a:lnTo>
                    <a:pt x="9" y="5565"/>
                  </a:lnTo>
                  <a:cubicBezTo>
                    <a:pt x="9" y="5648"/>
                    <a:pt x="9" y="5749"/>
                    <a:pt x="9" y="5869"/>
                  </a:cubicBezTo>
                  <a:cubicBezTo>
                    <a:pt x="19" y="5988"/>
                    <a:pt x="46" y="6136"/>
                    <a:pt x="65" y="6292"/>
                  </a:cubicBezTo>
                  <a:cubicBezTo>
                    <a:pt x="120" y="6670"/>
                    <a:pt x="221" y="7047"/>
                    <a:pt x="359" y="7415"/>
                  </a:cubicBezTo>
                  <a:cubicBezTo>
                    <a:pt x="552" y="7894"/>
                    <a:pt x="810" y="8345"/>
                    <a:pt x="1114" y="8759"/>
                  </a:cubicBezTo>
                  <a:cubicBezTo>
                    <a:pt x="1501" y="9247"/>
                    <a:pt x="1970" y="9680"/>
                    <a:pt x="2495" y="10011"/>
                  </a:cubicBezTo>
                  <a:cubicBezTo>
                    <a:pt x="3371" y="10562"/>
                    <a:pt x="4372" y="10845"/>
                    <a:pt x="5381" y="10845"/>
                  </a:cubicBezTo>
                  <a:cubicBezTo>
                    <a:pt x="5889" y="10845"/>
                    <a:pt x="6399" y="10773"/>
                    <a:pt x="6896" y="10628"/>
                  </a:cubicBezTo>
                  <a:cubicBezTo>
                    <a:pt x="7742" y="10364"/>
                    <a:pt x="8517" y="9902"/>
                    <a:pt x="9148" y="9278"/>
                  </a:cubicBezTo>
                  <a:lnTo>
                    <a:pt x="9148" y="9278"/>
                  </a:lnTo>
                  <a:lnTo>
                    <a:pt x="11535" y="10149"/>
                  </a:lnTo>
                  <a:lnTo>
                    <a:pt x="11655" y="10195"/>
                  </a:lnTo>
                  <a:lnTo>
                    <a:pt x="11600" y="10067"/>
                  </a:lnTo>
                  <a:cubicBezTo>
                    <a:pt x="11207" y="9207"/>
                    <a:pt x="10796" y="8312"/>
                    <a:pt x="10384" y="7407"/>
                  </a:cubicBezTo>
                  <a:lnTo>
                    <a:pt x="10384" y="7407"/>
                  </a:lnTo>
                  <a:lnTo>
                    <a:pt x="10440" y="7240"/>
                  </a:lnTo>
                  <a:cubicBezTo>
                    <a:pt x="10661" y="6623"/>
                    <a:pt x="10771" y="5970"/>
                    <a:pt x="10744" y="5316"/>
                  </a:cubicBezTo>
                  <a:cubicBezTo>
                    <a:pt x="10735" y="4681"/>
                    <a:pt x="10615" y="4055"/>
                    <a:pt x="10385" y="3457"/>
                  </a:cubicBezTo>
                  <a:cubicBezTo>
                    <a:pt x="9961" y="2352"/>
                    <a:pt x="9188" y="1422"/>
                    <a:pt x="8175" y="796"/>
                  </a:cubicBezTo>
                  <a:cubicBezTo>
                    <a:pt x="7724" y="511"/>
                    <a:pt x="7227" y="299"/>
                    <a:pt x="6702" y="170"/>
                  </a:cubicBezTo>
                  <a:cubicBezTo>
                    <a:pt x="6583" y="133"/>
                    <a:pt x="6454" y="106"/>
                    <a:pt x="6334" y="87"/>
                  </a:cubicBezTo>
                  <a:cubicBezTo>
                    <a:pt x="6205" y="69"/>
                    <a:pt x="6085" y="41"/>
                    <a:pt x="5957" y="32"/>
                  </a:cubicBezTo>
                  <a:cubicBezTo>
                    <a:pt x="5770" y="11"/>
                    <a:pt x="5584" y="1"/>
                    <a:pt x="54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5623950" y="3274400"/>
              <a:ext cx="113200" cy="96725"/>
            </a:xfrm>
            <a:custGeom>
              <a:avLst/>
              <a:gdLst/>
              <a:ahLst/>
              <a:cxnLst/>
              <a:rect l="l" t="t" r="r" b="b"/>
              <a:pathLst>
                <a:path w="4528" h="3869" extrusionOk="0">
                  <a:moveTo>
                    <a:pt x="2486" y="0"/>
                  </a:moveTo>
                  <a:cubicBezTo>
                    <a:pt x="783" y="74"/>
                    <a:pt x="0" y="2173"/>
                    <a:pt x="1252" y="3342"/>
                  </a:cubicBezTo>
                  <a:cubicBezTo>
                    <a:pt x="1639" y="3706"/>
                    <a:pt x="2103" y="3868"/>
                    <a:pt x="2557" y="3868"/>
                  </a:cubicBezTo>
                  <a:cubicBezTo>
                    <a:pt x="3565" y="3868"/>
                    <a:pt x="4528" y="3070"/>
                    <a:pt x="4502" y="1897"/>
                  </a:cubicBezTo>
                  <a:lnTo>
                    <a:pt x="4502" y="1897"/>
                  </a:lnTo>
                  <a:lnTo>
                    <a:pt x="2569" y="1934"/>
                  </a:lnTo>
                  <a:lnTo>
                    <a:pt x="248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5698975" y="3262425"/>
              <a:ext cx="50200" cy="48350"/>
            </a:xfrm>
            <a:custGeom>
              <a:avLst/>
              <a:gdLst/>
              <a:ahLst/>
              <a:cxnLst/>
              <a:rect l="l" t="t" r="r" b="b"/>
              <a:pathLst>
                <a:path w="2008" h="1934" extrusionOk="0">
                  <a:moveTo>
                    <a:pt x="37" y="0"/>
                  </a:moveTo>
                  <a:cubicBezTo>
                    <a:pt x="25" y="0"/>
                    <a:pt x="13" y="0"/>
                    <a:pt x="1" y="1"/>
                  </a:cubicBezTo>
                  <a:lnTo>
                    <a:pt x="83" y="1934"/>
                  </a:lnTo>
                  <a:lnTo>
                    <a:pt x="2008" y="1860"/>
                  </a:lnTo>
                  <a:cubicBezTo>
                    <a:pt x="1989" y="1354"/>
                    <a:pt x="1768" y="875"/>
                    <a:pt x="1400" y="516"/>
                  </a:cubicBezTo>
                  <a:cubicBezTo>
                    <a:pt x="1022" y="184"/>
                    <a:pt x="540" y="0"/>
                    <a:pt x="3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36" name="Google Shape;3636;p45"/>
          <p:cNvGrpSpPr/>
          <p:nvPr/>
        </p:nvGrpSpPr>
        <p:grpSpPr>
          <a:xfrm>
            <a:off x="3291175" y="3224500"/>
            <a:ext cx="2042875" cy="1268850"/>
            <a:chOff x="2874750" y="3500650"/>
            <a:chExt cx="2042875" cy="1268850"/>
          </a:xfrm>
        </p:grpSpPr>
        <p:sp>
          <p:nvSpPr>
            <p:cNvPr id="3637" name="Google Shape;3637;p45"/>
            <p:cNvSpPr/>
            <p:nvPr/>
          </p:nvSpPr>
          <p:spPr>
            <a:xfrm>
              <a:off x="3063475" y="4591100"/>
              <a:ext cx="45825" cy="82650"/>
            </a:xfrm>
            <a:custGeom>
              <a:avLst/>
              <a:gdLst/>
              <a:ahLst/>
              <a:cxnLst/>
              <a:rect l="l" t="t" r="r" b="b"/>
              <a:pathLst>
                <a:path w="1833" h="3306" extrusionOk="0">
                  <a:moveTo>
                    <a:pt x="1" y="1"/>
                  </a:moveTo>
                  <a:lnTo>
                    <a:pt x="1" y="3306"/>
                  </a:lnTo>
                  <a:lnTo>
                    <a:pt x="1833" y="3306"/>
                  </a:lnTo>
                  <a:lnTo>
                    <a:pt x="183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3266250" y="4591100"/>
              <a:ext cx="45825" cy="82650"/>
            </a:xfrm>
            <a:custGeom>
              <a:avLst/>
              <a:gdLst/>
              <a:ahLst/>
              <a:cxnLst/>
              <a:rect l="l" t="t" r="r" b="b"/>
              <a:pathLst>
                <a:path w="1833" h="3306" extrusionOk="0">
                  <a:moveTo>
                    <a:pt x="0" y="1"/>
                  </a:moveTo>
                  <a:lnTo>
                    <a:pt x="0" y="3306"/>
                  </a:lnTo>
                  <a:lnTo>
                    <a:pt x="1832" y="3306"/>
                  </a:lnTo>
                  <a:lnTo>
                    <a:pt x="1832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2962450" y="4095125"/>
              <a:ext cx="380225" cy="496000"/>
            </a:xfrm>
            <a:custGeom>
              <a:avLst/>
              <a:gdLst/>
              <a:ahLst/>
              <a:cxnLst/>
              <a:rect l="l" t="t" r="r" b="b"/>
              <a:pathLst>
                <a:path w="15209" h="19840" extrusionOk="0">
                  <a:moveTo>
                    <a:pt x="0" y="0"/>
                  </a:moveTo>
                  <a:lnTo>
                    <a:pt x="0" y="19840"/>
                  </a:lnTo>
                  <a:lnTo>
                    <a:pt x="15209" y="19840"/>
                  </a:lnTo>
                  <a:lnTo>
                    <a:pt x="1520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2892950" y="4095125"/>
              <a:ext cx="370325" cy="496000"/>
            </a:xfrm>
            <a:custGeom>
              <a:avLst/>
              <a:gdLst/>
              <a:ahLst/>
              <a:cxnLst/>
              <a:rect l="l" t="t" r="r" b="b"/>
              <a:pathLst>
                <a:path w="14813" h="19840" extrusionOk="0">
                  <a:moveTo>
                    <a:pt x="0" y="0"/>
                  </a:moveTo>
                  <a:lnTo>
                    <a:pt x="0" y="19840"/>
                  </a:lnTo>
                  <a:lnTo>
                    <a:pt x="14813" y="19840"/>
                  </a:lnTo>
                  <a:lnTo>
                    <a:pt x="1481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2925625" y="4591100"/>
              <a:ext cx="45825" cy="82650"/>
            </a:xfrm>
            <a:custGeom>
              <a:avLst/>
              <a:gdLst/>
              <a:ahLst/>
              <a:cxnLst/>
              <a:rect l="l" t="t" r="r" b="b"/>
              <a:pathLst>
                <a:path w="1833" h="3306" extrusionOk="0">
                  <a:moveTo>
                    <a:pt x="0" y="1"/>
                  </a:moveTo>
                  <a:lnTo>
                    <a:pt x="0" y="3306"/>
                  </a:lnTo>
                  <a:lnTo>
                    <a:pt x="1832" y="3306"/>
                  </a:lnTo>
                  <a:lnTo>
                    <a:pt x="1832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3189600" y="4591100"/>
              <a:ext cx="45825" cy="82650"/>
            </a:xfrm>
            <a:custGeom>
              <a:avLst/>
              <a:gdLst/>
              <a:ahLst/>
              <a:cxnLst/>
              <a:rect l="l" t="t" r="r" b="b"/>
              <a:pathLst>
                <a:path w="1833" h="3306" extrusionOk="0">
                  <a:moveTo>
                    <a:pt x="1" y="1"/>
                  </a:moveTo>
                  <a:lnTo>
                    <a:pt x="1" y="3306"/>
                  </a:lnTo>
                  <a:lnTo>
                    <a:pt x="1833" y="3306"/>
                  </a:lnTo>
                  <a:lnTo>
                    <a:pt x="183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2915500" y="4410900"/>
              <a:ext cx="319000" cy="123850"/>
            </a:xfrm>
            <a:custGeom>
              <a:avLst/>
              <a:gdLst/>
              <a:ahLst/>
              <a:cxnLst/>
              <a:rect l="l" t="t" r="r" b="b"/>
              <a:pathLst>
                <a:path w="12760" h="4954" extrusionOk="0">
                  <a:moveTo>
                    <a:pt x="0" y="0"/>
                  </a:moveTo>
                  <a:lnTo>
                    <a:pt x="0" y="28"/>
                  </a:lnTo>
                  <a:lnTo>
                    <a:pt x="0" y="4925"/>
                  </a:lnTo>
                  <a:lnTo>
                    <a:pt x="0" y="4953"/>
                  </a:lnTo>
                  <a:lnTo>
                    <a:pt x="28" y="4953"/>
                  </a:lnTo>
                  <a:lnTo>
                    <a:pt x="9151" y="4944"/>
                  </a:lnTo>
                  <a:lnTo>
                    <a:pt x="11793" y="4935"/>
                  </a:lnTo>
                  <a:lnTo>
                    <a:pt x="11784" y="4935"/>
                  </a:lnTo>
                  <a:lnTo>
                    <a:pt x="9133" y="4925"/>
                  </a:lnTo>
                  <a:lnTo>
                    <a:pt x="56" y="4916"/>
                  </a:lnTo>
                  <a:lnTo>
                    <a:pt x="56" y="4916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12714" y="65"/>
                  </a:lnTo>
                  <a:lnTo>
                    <a:pt x="12714" y="65"/>
                  </a:lnTo>
                  <a:cubicBezTo>
                    <a:pt x="12723" y="1575"/>
                    <a:pt x="12732" y="2784"/>
                    <a:pt x="12732" y="3627"/>
                  </a:cubicBezTo>
                  <a:lnTo>
                    <a:pt x="12732" y="4603"/>
                  </a:lnTo>
                  <a:lnTo>
                    <a:pt x="12732" y="4852"/>
                  </a:lnTo>
                  <a:lnTo>
                    <a:pt x="12732" y="4944"/>
                  </a:lnTo>
                  <a:cubicBezTo>
                    <a:pt x="12732" y="4944"/>
                    <a:pt x="12751" y="4898"/>
                    <a:pt x="12751" y="4843"/>
                  </a:cubicBezTo>
                  <a:lnTo>
                    <a:pt x="12751" y="4594"/>
                  </a:lnTo>
                  <a:lnTo>
                    <a:pt x="12751" y="3627"/>
                  </a:lnTo>
                  <a:cubicBezTo>
                    <a:pt x="12751" y="2780"/>
                    <a:pt x="12760" y="1556"/>
                    <a:pt x="12760" y="28"/>
                  </a:cubicBezTo>
                  <a:lnTo>
                    <a:pt x="12760" y="9"/>
                  </a:lnTo>
                  <a:lnTo>
                    <a:pt x="12742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3062325" y="4463050"/>
              <a:ext cx="22350" cy="20500"/>
            </a:xfrm>
            <a:custGeom>
              <a:avLst/>
              <a:gdLst/>
              <a:ahLst/>
              <a:cxnLst/>
              <a:rect l="l" t="t" r="r" b="b"/>
              <a:pathLst>
                <a:path w="894" h="820" extrusionOk="0">
                  <a:moveTo>
                    <a:pt x="490" y="0"/>
                  </a:moveTo>
                  <a:cubicBezTo>
                    <a:pt x="446" y="0"/>
                    <a:pt x="402" y="7"/>
                    <a:pt x="360" y="22"/>
                  </a:cubicBezTo>
                  <a:cubicBezTo>
                    <a:pt x="1" y="151"/>
                    <a:pt x="1" y="667"/>
                    <a:pt x="360" y="796"/>
                  </a:cubicBezTo>
                  <a:cubicBezTo>
                    <a:pt x="405" y="812"/>
                    <a:pt x="452" y="820"/>
                    <a:pt x="499" y="820"/>
                  </a:cubicBezTo>
                  <a:cubicBezTo>
                    <a:pt x="587" y="820"/>
                    <a:pt x="675" y="791"/>
                    <a:pt x="746" y="731"/>
                  </a:cubicBezTo>
                  <a:cubicBezTo>
                    <a:pt x="820" y="676"/>
                    <a:pt x="866" y="593"/>
                    <a:pt x="885" y="501"/>
                  </a:cubicBezTo>
                  <a:cubicBezTo>
                    <a:pt x="894" y="473"/>
                    <a:pt x="894" y="437"/>
                    <a:pt x="885" y="409"/>
                  </a:cubicBezTo>
                  <a:cubicBezTo>
                    <a:pt x="875" y="437"/>
                    <a:pt x="866" y="464"/>
                    <a:pt x="857" y="501"/>
                  </a:cubicBezTo>
                  <a:cubicBezTo>
                    <a:pt x="839" y="575"/>
                    <a:pt x="783" y="648"/>
                    <a:pt x="719" y="694"/>
                  </a:cubicBezTo>
                  <a:cubicBezTo>
                    <a:pt x="655" y="741"/>
                    <a:pt x="580" y="766"/>
                    <a:pt x="505" y="766"/>
                  </a:cubicBezTo>
                  <a:cubicBezTo>
                    <a:pt x="462" y="766"/>
                    <a:pt x="419" y="757"/>
                    <a:pt x="378" y="740"/>
                  </a:cubicBezTo>
                  <a:cubicBezTo>
                    <a:pt x="65" y="630"/>
                    <a:pt x="65" y="188"/>
                    <a:pt x="378" y="78"/>
                  </a:cubicBezTo>
                  <a:cubicBezTo>
                    <a:pt x="419" y="61"/>
                    <a:pt x="462" y="53"/>
                    <a:pt x="505" y="53"/>
                  </a:cubicBezTo>
                  <a:cubicBezTo>
                    <a:pt x="580" y="53"/>
                    <a:pt x="655" y="77"/>
                    <a:pt x="719" y="124"/>
                  </a:cubicBezTo>
                  <a:cubicBezTo>
                    <a:pt x="783" y="170"/>
                    <a:pt x="839" y="234"/>
                    <a:pt x="857" y="317"/>
                  </a:cubicBezTo>
                  <a:cubicBezTo>
                    <a:pt x="875" y="372"/>
                    <a:pt x="875" y="409"/>
                    <a:pt x="885" y="409"/>
                  </a:cubicBezTo>
                  <a:cubicBezTo>
                    <a:pt x="894" y="381"/>
                    <a:pt x="894" y="345"/>
                    <a:pt x="885" y="317"/>
                  </a:cubicBezTo>
                  <a:cubicBezTo>
                    <a:pt x="866" y="225"/>
                    <a:pt x="820" y="151"/>
                    <a:pt x="746" y="87"/>
                  </a:cubicBezTo>
                  <a:cubicBezTo>
                    <a:pt x="672" y="31"/>
                    <a:pt x="581" y="0"/>
                    <a:pt x="49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2915500" y="4264750"/>
              <a:ext cx="319000" cy="123375"/>
            </a:xfrm>
            <a:custGeom>
              <a:avLst/>
              <a:gdLst/>
              <a:ahLst/>
              <a:cxnLst/>
              <a:rect l="l" t="t" r="r" b="b"/>
              <a:pathLst>
                <a:path w="12760" h="4935" extrusionOk="0">
                  <a:moveTo>
                    <a:pt x="0" y="0"/>
                  </a:moveTo>
                  <a:lnTo>
                    <a:pt x="0" y="10"/>
                  </a:lnTo>
                  <a:lnTo>
                    <a:pt x="0" y="4907"/>
                  </a:lnTo>
                  <a:lnTo>
                    <a:pt x="0" y="4935"/>
                  </a:lnTo>
                  <a:lnTo>
                    <a:pt x="28" y="4935"/>
                  </a:lnTo>
                  <a:lnTo>
                    <a:pt x="9151" y="4926"/>
                  </a:lnTo>
                  <a:lnTo>
                    <a:pt x="11793" y="4916"/>
                  </a:lnTo>
                  <a:lnTo>
                    <a:pt x="11784" y="4916"/>
                  </a:lnTo>
                  <a:lnTo>
                    <a:pt x="9133" y="4907"/>
                  </a:lnTo>
                  <a:lnTo>
                    <a:pt x="56" y="4898"/>
                  </a:lnTo>
                  <a:lnTo>
                    <a:pt x="56" y="4898"/>
                  </a:lnTo>
                  <a:lnTo>
                    <a:pt x="56" y="56"/>
                  </a:lnTo>
                  <a:lnTo>
                    <a:pt x="56" y="56"/>
                  </a:lnTo>
                  <a:lnTo>
                    <a:pt x="12714" y="46"/>
                  </a:lnTo>
                  <a:lnTo>
                    <a:pt x="12714" y="46"/>
                  </a:lnTo>
                  <a:cubicBezTo>
                    <a:pt x="12723" y="1557"/>
                    <a:pt x="12732" y="2766"/>
                    <a:pt x="12732" y="3609"/>
                  </a:cubicBezTo>
                  <a:lnTo>
                    <a:pt x="12732" y="4585"/>
                  </a:lnTo>
                  <a:lnTo>
                    <a:pt x="12732" y="4834"/>
                  </a:lnTo>
                  <a:lnTo>
                    <a:pt x="12732" y="4926"/>
                  </a:lnTo>
                  <a:cubicBezTo>
                    <a:pt x="12732" y="4926"/>
                    <a:pt x="12751" y="4907"/>
                    <a:pt x="12751" y="4843"/>
                  </a:cubicBezTo>
                  <a:lnTo>
                    <a:pt x="12751" y="4594"/>
                  </a:lnTo>
                  <a:lnTo>
                    <a:pt x="12751" y="3628"/>
                  </a:lnTo>
                  <a:cubicBezTo>
                    <a:pt x="12751" y="2781"/>
                    <a:pt x="12760" y="1556"/>
                    <a:pt x="12760" y="28"/>
                  </a:cubicBezTo>
                  <a:lnTo>
                    <a:pt x="12760" y="10"/>
                  </a:lnTo>
                  <a:lnTo>
                    <a:pt x="12742" y="10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3062325" y="4316425"/>
              <a:ext cx="22350" cy="20525"/>
            </a:xfrm>
            <a:custGeom>
              <a:avLst/>
              <a:gdLst/>
              <a:ahLst/>
              <a:cxnLst/>
              <a:rect l="l" t="t" r="r" b="b"/>
              <a:pathLst>
                <a:path w="894" h="821" extrusionOk="0">
                  <a:moveTo>
                    <a:pt x="490" y="1"/>
                  </a:moveTo>
                  <a:cubicBezTo>
                    <a:pt x="446" y="1"/>
                    <a:pt x="402" y="8"/>
                    <a:pt x="360" y="23"/>
                  </a:cubicBezTo>
                  <a:cubicBezTo>
                    <a:pt x="1" y="152"/>
                    <a:pt x="1" y="668"/>
                    <a:pt x="360" y="796"/>
                  </a:cubicBezTo>
                  <a:cubicBezTo>
                    <a:pt x="405" y="812"/>
                    <a:pt x="452" y="821"/>
                    <a:pt x="499" y="821"/>
                  </a:cubicBezTo>
                  <a:cubicBezTo>
                    <a:pt x="587" y="821"/>
                    <a:pt x="675" y="792"/>
                    <a:pt x="746" y="732"/>
                  </a:cubicBezTo>
                  <a:cubicBezTo>
                    <a:pt x="820" y="677"/>
                    <a:pt x="866" y="594"/>
                    <a:pt x="885" y="502"/>
                  </a:cubicBezTo>
                  <a:cubicBezTo>
                    <a:pt x="894" y="474"/>
                    <a:pt x="894" y="437"/>
                    <a:pt x="885" y="410"/>
                  </a:cubicBezTo>
                  <a:cubicBezTo>
                    <a:pt x="875" y="437"/>
                    <a:pt x="866" y="465"/>
                    <a:pt x="857" y="493"/>
                  </a:cubicBezTo>
                  <a:cubicBezTo>
                    <a:pt x="839" y="575"/>
                    <a:pt x="783" y="649"/>
                    <a:pt x="719" y="695"/>
                  </a:cubicBezTo>
                  <a:cubicBezTo>
                    <a:pt x="655" y="742"/>
                    <a:pt x="580" y="766"/>
                    <a:pt x="505" y="766"/>
                  </a:cubicBezTo>
                  <a:cubicBezTo>
                    <a:pt x="462" y="766"/>
                    <a:pt x="419" y="758"/>
                    <a:pt x="378" y="741"/>
                  </a:cubicBezTo>
                  <a:cubicBezTo>
                    <a:pt x="65" y="622"/>
                    <a:pt x="65" y="189"/>
                    <a:pt x="378" y="69"/>
                  </a:cubicBezTo>
                  <a:cubicBezTo>
                    <a:pt x="419" y="55"/>
                    <a:pt x="463" y="48"/>
                    <a:pt x="507" y="48"/>
                  </a:cubicBezTo>
                  <a:cubicBezTo>
                    <a:pt x="581" y="48"/>
                    <a:pt x="655" y="69"/>
                    <a:pt x="719" y="115"/>
                  </a:cubicBezTo>
                  <a:cubicBezTo>
                    <a:pt x="783" y="170"/>
                    <a:pt x="839" y="235"/>
                    <a:pt x="857" y="318"/>
                  </a:cubicBezTo>
                  <a:cubicBezTo>
                    <a:pt x="875" y="373"/>
                    <a:pt x="875" y="410"/>
                    <a:pt x="885" y="410"/>
                  </a:cubicBezTo>
                  <a:cubicBezTo>
                    <a:pt x="894" y="382"/>
                    <a:pt x="894" y="345"/>
                    <a:pt x="885" y="318"/>
                  </a:cubicBezTo>
                  <a:cubicBezTo>
                    <a:pt x="866" y="226"/>
                    <a:pt x="820" y="143"/>
                    <a:pt x="746" y="88"/>
                  </a:cubicBezTo>
                  <a:cubicBezTo>
                    <a:pt x="672" y="32"/>
                    <a:pt x="581" y="1"/>
                    <a:pt x="49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2915500" y="4119525"/>
              <a:ext cx="319000" cy="124075"/>
            </a:xfrm>
            <a:custGeom>
              <a:avLst/>
              <a:gdLst/>
              <a:ahLst/>
              <a:cxnLst/>
              <a:rect l="l" t="t" r="r" b="b"/>
              <a:pathLst>
                <a:path w="12760" h="4963" extrusionOk="0">
                  <a:moveTo>
                    <a:pt x="0" y="0"/>
                  </a:moveTo>
                  <a:lnTo>
                    <a:pt x="0" y="28"/>
                  </a:lnTo>
                  <a:lnTo>
                    <a:pt x="0" y="4926"/>
                  </a:lnTo>
                  <a:lnTo>
                    <a:pt x="0" y="4962"/>
                  </a:lnTo>
                  <a:lnTo>
                    <a:pt x="28" y="4962"/>
                  </a:lnTo>
                  <a:lnTo>
                    <a:pt x="9151" y="4944"/>
                  </a:lnTo>
                  <a:lnTo>
                    <a:pt x="11793" y="4935"/>
                  </a:lnTo>
                  <a:lnTo>
                    <a:pt x="11784" y="4935"/>
                  </a:lnTo>
                  <a:lnTo>
                    <a:pt x="9133" y="4926"/>
                  </a:lnTo>
                  <a:lnTo>
                    <a:pt x="56" y="4916"/>
                  </a:lnTo>
                  <a:lnTo>
                    <a:pt x="56" y="4916"/>
                  </a:lnTo>
                  <a:lnTo>
                    <a:pt x="56" y="74"/>
                  </a:lnTo>
                  <a:lnTo>
                    <a:pt x="56" y="74"/>
                  </a:lnTo>
                  <a:lnTo>
                    <a:pt x="12714" y="65"/>
                  </a:lnTo>
                  <a:lnTo>
                    <a:pt x="12714" y="65"/>
                  </a:lnTo>
                  <a:cubicBezTo>
                    <a:pt x="12723" y="1575"/>
                    <a:pt x="12732" y="2793"/>
                    <a:pt x="12732" y="3637"/>
                  </a:cubicBezTo>
                  <a:lnTo>
                    <a:pt x="12732" y="4603"/>
                  </a:lnTo>
                  <a:lnTo>
                    <a:pt x="12732" y="4861"/>
                  </a:lnTo>
                  <a:lnTo>
                    <a:pt x="12732" y="4944"/>
                  </a:lnTo>
                  <a:cubicBezTo>
                    <a:pt x="12732" y="4944"/>
                    <a:pt x="12751" y="4907"/>
                    <a:pt x="12751" y="4843"/>
                  </a:cubicBezTo>
                  <a:lnTo>
                    <a:pt x="12751" y="4594"/>
                  </a:lnTo>
                  <a:lnTo>
                    <a:pt x="12751" y="3627"/>
                  </a:lnTo>
                  <a:cubicBezTo>
                    <a:pt x="12751" y="2781"/>
                    <a:pt x="12760" y="1556"/>
                    <a:pt x="12760" y="28"/>
                  </a:cubicBezTo>
                  <a:lnTo>
                    <a:pt x="12760" y="9"/>
                  </a:lnTo>
                  <a:lnTo>
                    <a:pt x="12742" y="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3062325" y="4171850"/>
              <a:ext cx="22350" cy="20525"/>
            </a:xfrm>
            <a:custGeom>
              <a:avLst/>
              <a:gdLst/>
              <a:ahLst/>
              <a:cxnLst/>
              <a:rect l="l" t="t" r="r" b="b"/>
              <a:pathLst>
                <a:path w="894" h="821" extrusionOk="0">
                  <a:moveTo>
                    <a:pt x="499" y="0"/>
                  </a:moveTo>
                  <a:cubicBezTo>
                    <a:pt x="452" y="0"/>
                    <a:pt x="405" y="9"/>
                    <a:pt x="360" y="25"/>
                  </a:cubicBezTo>
                  <a:cubicBezTo>
                    <a:pt x="1" y="154"/>
                    <a:pt x="1" y="660"/>
                    <a:pt x="360" y="798"/>
                  </a:cubicBezTo>
                  <a:cubicBezTo>
                    <a:pt x="402" y="813"/>
                    <a:pt x="446" y="820"/>
                    <a:pt x="490" y="820"/>
                  </a:cubicBezTo>
                  <a:cubicBezTo>
                    <a:pt x="581" y="820"/>
                    <a:pt x="672" y="789"/>
                    <a:pt x="746" y="734"/>
                  </a:cubicBezTo>
                  <a:cubicBezTo>
                    <a:pt x="820" y="669"/>
                    <a:pt x="866" y="595"/>
                    <a:pt x="885" y="503"/>
                  </a:cubicBezTo>
                  <a:cubicBezTo>
                    <a:pt x="894" y="467"/>
                    <a:pt x="894" y="439"/>
                    <a:pt x="885" y="402"/>
                  </a:cubicBezTo>
                  <a:cubicBezTo>
                    <a:pt x="875" y="430"/>
                    <a:pt x="866" y="467"/>
                    <a:pt x="857" y="494"/>
                  </a:cubicBezTo>
                  <a:cubicBezTo>
                    <a:pt x="839" y="577"/>
                    <a:pt x="783" y="641"/>
                    <a:pt x="719" y="688"/>
                  </a:cubicBezTo>
                  <a:cubicBezTo>
                    <a:pt x="655" y="734"/>
                    <a:pt x="580" y="759"/>
                    <a:pt x="505" y="759"/>
                  </a:cubicBezTo>
                  <a:cubicBezTo>
                    <a:pt x="462" y="759"/>
                    <a:pt x="419" y="750"/>
                    <a:pt x="378" y="734"/>
                  </a:cubicBezTo>
                  <a:cubicBezTo>
                    <a:pt x="65" y="623"/>
                    <a:pt x="65" y="181"/>
                    <a:pt x="378" y="71"/>
                  </a:cubicBezTo>
                  <a:cubicBezTo>
                    <a:pt x="419" y="54"/>
                    <a:pt x="462" y="46"/>
                    <a:pt x="505" y="46"/>
                  </a:cubicBezTo>
                  <a:cubicBezTo>
                    <a:pt x="580" y="46"/>
                    <a:pt x="655" y="70"/>
                    <a:pt x="719" y="117"/>
                  </a:cubicBezTo>
                  <a:cubicBezTo>
                    <a:pt x="783" y="163"/>
                    <a:pt x="839" y="236"/>
                    <a:pt x="857" y="310"/>
                  </a:cubicBezTo>
                  <a:cubicBezTo>
                    <a:pt x="866" y="347"/>
                    <a:pt x="875" y="374"/>
                    <a:pt x="885" y="402"/>
                  </a:cubicBezTo>
                  <a:cubicBezTo>
                    <a:pt x="894" y="374"/>
                    <a:pt x="894" y="347"/>
                    <a:pt x="885" y="319"/>
                  </a:cubicBezTo>
                  <a:cubicBezTo>
                    <a:pt x="866" y="227"/>
                    <a:pt x="820" y="144"/>
                    <a:pt x="746" y="89"/>
                  </a:cubicBezTo>
                  <a:cubicBezTo>
                    <a:pt x="675" y="29"/>
                    <a:pt x="587" y="0"/>
                    <a:pt x="49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4016775" y="4693750"/>
              <a:ext cx="130075" cy="75750"/>
            </a:xfrm>
            <a:custGeom>
              <a:avLst/>
              <a:gdLst/>
              <a:ahLst/>
              <a:cxnLst/>
              <a:rect l="l" t="t" r="r" b="b"/>
              <a:pathLst>
                <a:path w="5203" h="3030" extrusionOk="0">
                  <a:moveTo>
                    <a:pt x="2606" y="940"/>
                  </a:moveTo>
                  <a:cubicBezTo>
                    <a:pt x="3076" y="940"/>
                    <a:pt x="3462" y="1151"/>
                    <a:pt x="3462" y="1409"/>
                  </a:cubicBezTo>
                  <a:cubicBezTo>
                    <a:pt x="3462" y="1667"/>
                    <a:pt x="3076" y="1879"/>
                    <a:pt x="2606" y="1879"/>
                  </a:cubicBezTo>
                  <a:cubicBezTo>
                    <a:pt x="2127" y="1879"/>
                    <a:pt x="1741" y="1667"/>
                    <a:pt x="1741" y="1409"/>
                  </a:cubicBezTo>
                  <a:cubicBezTo>
                    <a:pt x="1741" y="1151"/>
                    <a:pt x="2127" y="940"/>
                    <a:pt x="2606" y="940"/>
                  </a:cubicBezTo>
                  <a:close/>
                  <a:moveTo>
                    <a:pt x="2606" y="1"/>
                  </a:moveTo>
                  <a:cubicBezTo>
                    <a:pt x="1170" y="1"/>
                    <a:pt x="1" y="673"/>
                    <a:pt x="1" y="1510"/>
                  </a:cubicBezTo>
                  <a:cubicBezTo>
                    <a:pt x="1" y="2348"/>
                    <a:pt x="1170" y="3029"/>
                    <a:pt x="2606" y="3029"/>
                  </a:cubicBezTo>
                  <a:cubicBezTo>
                    <a:pt x="4042" y="3029"/>
                    <a:pt x="5202" y="2357"/>
                    <a:pt x="5202" y="1510"/>
                  </a:cubicBezTo>
                  <a:cubicBezTo>
                    <a:pt x="5202" y="673"/>
                    <a:pt x="4042" y="1"/>
                    <a:pt x="260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2891550" y="3502250"/>
              <a:ext cx="439625" cy="566425"/>
            </a:xfrm>
            <a:custGeom>
              <a:avLst/>
              <a:gdLst/>
              <a:ahLst/>
              <a:cxnLst/>
              <a:rect l="l" t="t" r="r" b="b"/>
              <a:pathLst>
                <a:path w="17585" h="22657" extrusionOk="0">
                  <a:moveTo>
                    <a:pt x="1124" y="0"/>
                  </a:moveTo>
                  <a:lnTo>
                    <a:pt x="1" y="21810"/>
                  </a:lnTo>
                  <a:lnTo>
                    <a:pt x="16461" y="22657"/>
                  </a:lnTo>
                  <a:lnTo>
                    <a:pt x="17585" y="838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2889950" y="3500650"/>
              <a:ext cx="442600" cy="569650"/>
            </a:xfrm>
            <a:custGeom>
              <a:avLst/>
              <a:gdLst/>
              <a:ahLst/>
              <a:cxnLst/>
              <a:rect l="l" t="t" r="r" b="b"/>
              <a:pathLst>
                <a:path w="17704" h="22786" extrusionOk="0">
                  <a:moveTo>
                    <a:pt x="1243" y="129"/>
                  </a:moveTo>
                  <a:lnTo>
                    <a:pt x="17584" y="967"/>
                  </a:lnTo>
                  <a:lnTo>
                    <a:pt x="16470" y="22665"/>
                  </a:lnTo>
                  <a:lnTo>
                    <a:pt x="120" y="21828"/>
                  </a:lnTo>
                  <a:lnTo>
                    <a:pt x="1243" y="129"/>
                  </a:lnTo>
                  <a:close/>
                  <a:moveTo>
                    <a:pt x="1124" y="0"/>
                  </a:moveTo>
                  <a:lnTo>
                    <a:pt x="0" y="21874"/>
                  </a:lnTo>
                  <a:lnTo>
                    <a:pt x="0" y="21938"/>
                  </a:lnTo>
                  <a:lnTo>
                    <a:pt x="16516" y="22785"/>
                  </a:lnTo>
                  <a:lnTo>
                    <a:pt x="16581" y="22785"/>
                  </a:lnTo>
                  <a:lnTo>
                    <a:pt x="17704" y="911"/>
                  </a:lnTo>
                  <a:lnTo>
                    <a:pt x="17704" y="856"/>
                  </a:lnTo>
                  <a:lnTo>
                    <a:pt x="117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3161075" y="3712375"/>
              <a:ext cx="52725" cy="32550"/>
            </a:xfrm>
            <a:custGeom>
              <a:avLst/>
              <a:gdLst/>
              <a:ahLst/>
              <a:cxnLst/>
              <a:rect l="l" t="t" r="r" b="b"/>
              <a:pathLst>
                <a:path w="2109" h="1302" extrusionOk="0">
                  <a:moveTo>
                    <a:pt x="1228" y="0"/>
                  </a:moveTo>
                  <a:cubicBezTo>
                    <a:pt x="1072" y="0"/>
                    <a:pt x="916" y="10"/>
                    <a:pt x="755" y="28"/>
                  </a:cubicBezTo>
                  <a:cubicBezTo>
                    <a:pt x="599" y="37"/>
                    <a:pt x="451" y="74"/>
                    <a:pt x="304" y="139"/>
                  </a:cubicBezTo>
                  <a:cubicBezTo>
                    <a:pt x="166" y="203"/>
                    <a:pt x="65" y="341"/>
                    <a:pt x="46" y="498"/>
                  </a:cubicBezTo>
                  <a:lnTo>
                    <a:pt x="0" y="1059"/>
                  </a:lnTo>
                  <a:cubicBezTo>
                    <a:pt x="46" y="1197"/>
                    <a:pt x="203" y="1243"/>
                    <a:pt x="350" y="1271"/>
                  </a:cubicBezTo>
                  <a:cubicBezTo>
                    <a:pt x="500" y="1291"/>
                    <a:pt x="651" y="1302"/>
                    <a:pt x="802" y="1302"/>
                  </a:cubicBezTo>
                  <a:cubicBezTo>
                    <a:pt x="1132" y="1302"/>
                    <a:pt x="1461" y="1252"/>
                    <a:pt x="1777" y="1151"/>
                  </a:cubicBezTo>
                  <a:cubicBezTo>
                    <a:pt x="1832" y="1133"/>
                    <a:pt x="1878" y="1115"/>
                    <a:pt x="1924" y="1078"/>
                  </a:cubicBezTo>
                  <a:cubicBezTo>
                    <a:pt x="2007" y="1004"/>
                    <a:pt x="2053" y="912"/>
                    <a:pt x="2062" y="811"/>
                  </a:cubicBezTo>
                  <a:cubicBezTo>
                    <a:pt x="2108" y="553"/>
                    <a:pt x="2053" y="249"/>
                    <a:pt x="1832" y="102"/>
                  </a:cubicBezTo>
                  <a:cubicBezTo>
                    <a:pt x="1722" y="47"/>
                    <a:pt x="1611" y="10"/>
                    <a:pt x="1482" y="10"/>
                  </a:cubicBezTo>
                  <a:cubicBezTo>
                    <a:pt x="1398" y="3"/>
                    <a:pt x="1313" y="0"/>
                    <a:pt x="122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3000875" y="3708800"/>
              <a:ext cx="52725" cy="32600"/>
            </a:xfrm>
            <a:custGeom>
              <a:avLst/>
              <a:gdLst/>
              <a:ahLst/>
              <a:cxnLst/>
              <a:rect l="l" t="t" r="r" b="b"/>
              <a:pathLst>
                <a:path w="2109" h="1304" extrusionOk="0">
                  <a:moveTo>
                    <a:pt x="859" y="0"/>
                  </a:moveTo>
                  <a:cubicBezTo>
                    <a:pt x="778" y="0"/>
                    <a:pt x="697" y="2"/>
                    <a:pt x="618" y="6"/>
                  </a:cubicBezTo>
                  <a:cubicBezTo>
                    <a:pt x="498" y="15"/>
                    <a:pt x="378" y="42"/>
                    <a:pt x="277" y="107"/>
                  </a:cubicBezTo>
                  <a:cubicBezTo>
                    <a:pt x="56" y="245"/>
                    <a:pt x="1" y="549"/>
                    <a:pt x="47" y="806"/>
                  </a:cubicBezTo>
                  <a:cubicBezTo>
                    <a:pt x="56" y="917"/>
                    <a:pt x="102" y="1009"/>
                    <a:pt x="176" y="1083"/>
                  </a:cubicBezTo>
                  <a:cubicBezTo>
                    <a:pt x="222" y="1110"/>
                    <a:pt x="268" y="1138"/>
                    <a:pt x="323" y="1156"/>
                  </a:cubicBezTo>
                  <a:cubicBezTo>
                    <a:pt x="630" y="1255"/>
                    <a:pt x="949" y="1304"/>
                    <a:pt x="1269" y="1304"/>
                  </a:cubicBezTo>
                  <a:cubicBezTo>
                    <a:pt x="1430" y="1304"/>
                    <a:pt x="1590" y="1291"/>
                    <a:pt x="1750" y="1267"/>
                  </a:cubicBezTo>
                  <a:cubicBezTo>
                    <a:pt x="1897" y="1248"/>
                    <a:pt x="2063" y="1193"/>
                    <a:pt x="2109" y="1055"/>
                  </a:cubicBezTo>
                  <a:lnTo>
                    <a:pt x="2054" y="503"/>
                  </a:lnTo>
                  <a:cubicBezTo>
                    <a:pt x="2045" y="337"/>
                    <a:pt x="1943" y="199"/>
                    <a:pt x="1796" y="134"/>
                  </a:cubicBezTo>
                  <a:cubicBezTo>
                    <a:pt x="1658" y="70"/>
                    <a:pt x="1501" y="33"/>
                    <a:pt x="1345" y="33"/>
                  </a:cubicBezTo>
                  <a:cubicBezTo>
                    <a:pt x="1185" y="9"/>
                    <a:pt x="1022" y="0"/>
                    <a:pt x="85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2963375" y="3717150"/>
              <a:ext cx="292075" cy="175725"/>
            </a:xfrm>
            <a:custGeom>
              <a:avLst/>
              <a:gdLst/>
              <a:ahLst/>
              <a:cxnLst/>
              <a:rect l="l" t="t" r="r" b="b"/>
              <a:pathLst>
                <a:path w="11683" h="7029" extrusionOk="0">
                  <a:moveTo>
                    <a:pt x="2286" y="1"/>
                  </a:moveTo>
                  <a:cubicBezTo>
                    <a:pt x="1906" y="1"/>
                    <a:pt x="1518" y="81"/>
                    <a:pt x="1252" y="344"/>
                  </a:cubicBezTo>
                  <a:cubicBezTo>
                    <a:pt x="626" y="960"/>
                    <a:pt x="0" y="5020"/>
                    <a:pt x="37" y="5858"/>
                  </a:cubicBezTo>
                  <a:cubicBezTo>
                    <a:pt x="73" y="6521"/>
                    <a:pt x="750" y="7029"/>
                    <a:pt x="1350" y="7029"/>
                  </a:cubicBezTo>
                  <a:cubicBezTo>
                    <a:pt x="1508" y="7029"/>
                    <a:pt x="1661" y="6993"/>
                    <a:pt x="1795" y="6917"/>
                  </a:cubicBezTo>
                  <a:cubicBezTo>
                    <a:pt x="2431" y="6549"/>
                    <a:pt x="3314" y="4809"/>
                    <a:pt x="3535" y="4781"/>
                  </a:cubicBezTo>
                  <a:cubicBezTo>
                    <a:pt x="3546" y="4780"/>
                    <a:pt x="3557" y="4779"/>
                    <a:pt x="3569" y="4779"/>
                  </a:cubicBezTo>
                  <a:cubicBezTo>
                    <a:pt x="3720" y="4779"/>
                    <a:pt x="4004" y="4875"/>
                    <a:pt x="4290" y="4875"/>
                  </a:cubicBezTo>
                  <a:cubicBezTo>
                    <a:pt x="4454" y="4875"/>
                    <a:pt x="4619" y="4843"/>
                    <a:pt x="4760" y="4744"/>
                  </a:cubicBezTo>
                  <a:cubicBezTo>
                    <a:pt x="4971" y="4597"/>
                    <a:pt x="5174" y="4422"/>
                    <a:pt x="5358" y="4238"/>
                  </a:cubicBezTo>
                  <a:cubicBezTo>
                    <a:pt x="5358" y="4238"/>
                    <a:pt x="6159" y="4210"/>
                    <a:pt x="6224" y="4210"/>
                  </a:cubicBezTo>
                  <a:cubicBezTo>
                    <a:pt x="6297" y="4210"/>
                    <a:pt x="6573" y="4744"/>
                    <a:pt x="6951" y="4864"/>
                  </a:cubicBezTo>
                  <a:cubicBezTo>
                    <a:pt x="7029" y="4886"/>
                    <a:pt x="7120" y="4895"/>
                    <a:pt x="7217" y="4895"/>
                  </a:cubicBezTo>
                  <a:cubicBezTo>
                    <a:pt x="7596" y="4895"/>
                    <a:pt x="8058" y="4753"/>
                    <a:pt x="8138" y="4716"/>
                  </a:cubicBezTo>
                  <a:cubicBezTo>
                    <a:pt x="8140" y="4716"/>
                    <a:pt x="8141" y="4716"/>
                    <a:pt x="8143" y="4716"/>
                  </a:cubicBezTo>
                  <a:cubicBezTo>
                    <a:pt x="8258" y="4716"/>
                    <a:pt x="8921" y="5996"/>
                    <a:pt x="9593" y="6641"/>
                  </a:cubicBezTo>
                  <a:cubicBezTo>
                    <a:pt x="9820" y="6861"/>
                    <a:pt x="10112" y="6963"/>
                    <a:pt x="10403" y="6963"/>
                  </a:cubicBezTo>
                  <a:cubicBezTo>
                    <a:pt x="10987" y="6963"/>
                    <a:pt x="11569" y="6552"/>
                    <a:pt x="11618" y="5858"/>
                  </a:cubicBezTo>
                  <a:cubicBezTo>
                    <a:pt x="11683" y="4818"/>
                    <a:pt x="10477" y="1043"/>
                    <a:pt x="10062" y="500"/>
                  </a:cubicBezTo>
                  <a:cubicBezTo>
                    <a:pt x="9849" y="220"/>
                    <a:pt x="9350" y="126"/>
                    <a:pt x="8832" y="126"/>
                  </a:cubicBezTo>
                  <a:cubicBezTo>
                    <a:pt x="8346" y="126"/>
                    <a:pt x="7843" y="208"/>
                    <a:pt x="7540" y="298"/>
                  </a:cubicBezTo>
                  <a:cubicBezTo>
                    <a:pt x="7252" y="382"/>
                    <a:pt x="6971" y="403"/>
                    <a:pt x="6699" y="403"/>
                  </a:cubicBezTo>
                  <a:cubicBezTo>
                    <a:pt x="6446" y="403"/>
                    <a:pt x="6201" y="385"/>
                    <a:pt x="5962" y="385"/>
                  </a:cubicBezTo>
                  <a:cubicBezTo>
                    <a:pt x="5898" y="385"/>
                    <a:pt x="5835" y="386"/>
                    <a:pt x="5772" y="390"/>
                  </a:cubicBezTo>
                  <a:cubicBezTo>
                    <a:pt x="5711" y="391"/>
                    <a:pt x="5648" y="392"/>
                    <a:pt x="5585" y="392"/>
                  </a:cubicBezTo>
                  <a:cubicBezTo>
                    <a:pt x="4738" y="392"/>
                    <a:pt x="3754" y="282"/>
                    <a:pt x="3471" y="196"/>
                  </a:cubicBezTo>
                  <a:cubicBezTo>
                    <a:pt x="3301" y="149"/>
                    <a:pt x="2800" y="1"/>
                    <a:pt x="2286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2964275" y="3805350"/>
              <a:ext cx="289575" cy="87425"/>
            </a:xfrm>
            <a:custGeom>
              <a:avLst/>
              <a:gdLst/>
              <a:ahLst/>
              <a:cxnLst/>
              <a:rect l="l" t="t" r="r" b="b"/>
              <a:pathLst>
                <a:path w="11583" h="3497" extrusionOk="0">
                  <a:moveTo>
                    <a:pt x="6188" y="1"/>
                  </a:moveTo>
                  <a:cubicBezTo>
                    <a:pt x="6123" y="1"/>
                    <a:pt x="5322" y="29"/>
                    <a:pt x="5322" y="29"/>
                  </a:cubicBezTo>
                  <a:cubicBezTo>
                    <a:pt x="5138" y="222"/>
                    <a:pt x="4935" y="397"/>
                    <a:pt x="4724" y="544"/>
                  </a:cubicBezTo>
                  <a:cubicBezTo>
                    <a:pt x="4590" y="641"/>
                    <a:pt x="4430" y="672"/>
                    <a:pt x="4269" y="672"/>
                  </a:cubicBezTo>
                  <a:cubicBezTo>
                    <a:pt x="3979" y="672"/>
                    <a:pt x="3685" y="570"/>
                    <a:pt x="3532" y="570"/>
                  </a:cubicBezTo>
                  <a:cubicBezTo>
                    <a:pt x="3520" y="570"/>
                    <a:pt x="3509" y="570"/>
                    <a:pt x="3499" y="572"/>
                  </a:cubicBezTo>
                  <a:cubicBezTo>
                    <a:pt x="3288" y="599"/>
                    <a:pt x="2404" y="2339"/>
                    <a:pt x="1759" y="2708"/>
                  </a:cubicBezTo>
                  <a:cubicBezTo>
                    <a:pt x="1622" y="2787"/>
                    <a:pt x="1466" y="2823"/>
                    <a:pt x="1305" y="2823"/>
                  </a:cubicBezTo>
                  <a:cubicBezTo>
                    <a:pt x="753" y="2823"/>
                    <a:pt x="141" y="2397"/>
                    <a:pt x="19" y="1805"/>
                  </a:cubicBezTo>
                  <a:cubicBezTo>
                    <a:pt x="10" y="1980"/>
                    <a:pt x="1" y="2155"/>
                    <a:pt x="1" y="2330"/>
                  </a:cubicBezTo>
                  <a:cubicBezTo>
                    <a:pt x="37" y="2990"/>
                    <a:pt x="708" y="3496"/>
                    <a:pt x="1306" y="3496"/>
                  </a:cubicBezTo>
                  <a:cubicBezTo>
                    <a:pt x="1467" y="3496"/>
                    <a:pt x="1623" y="3460"/>
                    <a:pt x="1759" y="3380"/>
                  </a:cubicBezTo>
                  <a:cubicBezTo>
                    <a:pt x="2395" y="3011"/>
                    <a:pt x="3288" y="1271"/>
                    <a:pt x="3499" y="1244"/>
                  </a:cubicBezTo>
                  <a:cubicBezTo>
                    <a:pt x="3509" y="1242"/>
                    <a:pt x="3520" y="1242"/>
                    <a:pt x="3532" y="1242"/>
                  </a:cubicBezTo>
                  <a:cubicBezTo>
                    <a:pt x="3685" y="1242"/>
                    <a:pt x="3979" y="1344"/>
                    <a:pt x="4269" y="1344"/>
                  </a:cubicBezTo>
                  <a:cubicBezTo>
                    <a:pt x="4430" y="1344"/>
                    <a:pt x="4590" y="1313"/>
                    <a:pt x="4724" y="1216"/>
                  </a:cubicBezTo>
                  <a:cubicBezTo>
                    <a:pt x="4935" y="1069"/>
                    <a:pt x="5138" y="894"/>
                    <a:pt x="5322" y="701"/>
                  </a:cubicBezTo>
                  <a:cubicBezTo>
                    <a:pt x="5322" y="701"/>
                    <a:pt x="6123" y="673"/>
                    <a:pt x="6188" y="673"/>
                  </a:cubicBezTo>
                  <a:cubicBezTo>
                    <a:pt x="6261" y="673"/>
                    <a:pt x="6537" y="1216"/>
                    <a:pt x="6915" y="1327"/>
                  </a:cubicBezTo>
                  <a:cubicBezTo>
                    <a:pt x="6996" y="1352"/>
                    <a:pt x="7091" y="1362"/>
                    <a:pt x="7191" y="1362"/>
                  </a:cubicBezTo>
                  <a:cubicBezTo>
                    <a:pt x="7568" y="1362"/>
                    <a:pt x="8022" y="1218"/>
                    <a:pt x="8102" y="1188"/>
                  </a:cubicBezTo>
                  <a:cubicBezTo>
                    <a:pt x="8104" y="1188"/>
                    <a:pt x="8106" y="1187"/>
                    <a:pt x="8108" y="1187"/>
                  </a:cubicBezTo>
                  <a:cubicBezTo>
                    <a:pt x="8227" y="1187"/>
                    <a:pt x="8887" y="2461"/>
                    <a:pt x="9557" y="3113"/>
                  </a:cubicBezTo>
                  <a:cubicBezTo>
                    <a:pt x="9784" y="3333"/>
                    <a:pt x="10076" y="3435"/>
                    <a:pt x="10367" y="3435"/>
                  </a:cubicBezTo>
                  <a:cubicBezTo>
                    <a:pt x="10951" y="3435"/>
                    <a:pt x="11533" y="3024"/>
                    <a:pt x="11582" y="2330"/>
                  </a:cubicBezTo>
                  <a:cubicBezTo>
                    <a:pt x="11582" y="2164"/>
                    <a:pt x="11573" y="1999"/>
                    <a:pt x="11555" y="1842"/>
                  </a:cubicBezTo>
                  <a:cubicBezTo>
                    <a:pt x="11424" y="2424"/>
                    <a:pt x="10899" y="2761"/>
                    <a:pt x="10369" y="2761"/>
                  </a:cubicBezTo>
                  <a:cubicBezTo>
                    <a:pt x="10078" y="2761"/>
                    <a:pt x="9786" y="2659"/>
                    <a:pt x="9557" y="2441"/>
                  </a:cubicBezTo>
                  <a:cubicBezTo>
                    <a:pt x="8887" y="1798"/>
                    <a:pt x="8227" y="515"/>
                    <a:pt x="8108" y="515"/>
                  </a:cubicBezTo>
                  <a:cubicBezTo>
                    <a:pt x="8106" y="515"/>
                    <a:pt x="8104" y="516"/>
                    <a:pt x="8102" y="516"/>
                  </a:cubicBezTo>
                  <a:cubicBezTo>
                    <a:pt x="8022" y="553"/>
                    <a:pt x="7560" y="695"/>
                    <a:pt x="7181" y="695"/>
                  </a:cubicBezTo>
                  <a:cubicBezTo>
                    <a:pt x="7084" y="695"/>
                    <a:pt x="6993" y="686"/>
                    <a:pt x="6915" y="664"/>
                  </a:cubicBezTo>
                  <a:cubicBezTo>
                    <a:pt x="6537" y="544"/>
                    <a:pt x="6261" y="1"/>
                    <a:pt x="618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3002250" y="3733775"/>
              <a:ext cx="63325" cy="63325"/>
            </a:xfrm>
            <a:custGeom>
              <a:avLst/>
              <a:gdLst/>
              <a:ahLst/>
              <a:cxnLst/>
              <a:rect l="l" t="t" r="r" b="b"/>
              <a:pathLst>
                <a:path w="2533" h="2533" extrusionOk="0">
                  <a:moveTo>
                    <a:pt x="1262" y="1"/>
                  </a:moveTo>
                  <a:cubicBezTo>
                    <a:pt x="572" y="1"/>
                    <a:pt x="1" y="572"/>
                    <a:pt x="1" y="1271"/>
                  </a:cubicBezTo>
                  <a:cubicBezTo>
                    <a:pt x="1" y="1962"/>
                    <a:pt x="572" y="2532"/>
                    <a:pt x="1262" y="2532"/>
                  </a:cubicBezTo>
                  <a:cubicBezTo>
                    <a:pt x="1962" y="2532"/>
                    <a:pt x="2533" y="1962"/>
                    <a:pt x="2533" y="1271"/>
                  </a:cubicBezTo>
                  <a:cubicBezTo>
                    <a:pt x="2533" y="572"/>
                    <a:pt x="1962" y="1"/>
                    <a:pt x="126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2994900" y="3730875"/>
              <a:ext cx="72050" cy="63150"/>
            </a:xfrm>
            <a:custGeom>
              <a:avLst/>
              <a:gdLst/>
              <a:ahLst/>
              <a:cxnLst/>
              <a:rect l="l" t="t" r="r" b="b"/>
              <a:pathLst>
                <a:path w="2882" h="2526" extrusionOk="0">
                  <a:moveTo>
                    <a:pt x="1441" y="0"/>
                  </a:moveTo>
                  <a:cubicBezTo>
                    <a:pt x="1214" y="0"/>
                    <a:pt x="983" y="62"/>
                    <a:pt x="774" y="190"/>
                  </a:cubicBezTo>
                  <a:cubicBezTo>
                    <a:pt x="185" y="549"/>
                    <a:pt x="0" y="1332"/>
                    <a:pt x="359" y="1930"/>
                  </a:cubicBezTo>
                  <a:cubicBezTo>
                    <a:pt x="599" y="2314"/>
                    <a:pt x="1014" y="2525"/>
                    <a:pt x="1439" y="2525"/>
                  </a:cubicBezTo>
                  <a:cubicBezTo>
                    <a:pt x="1668" y="2525"/>
                    <a:pt x="1899" y="2464"/>
                    <a:pt x="2109" y="2335"/>
                  </a:cubicBezTo>
                  <a:cubicBezTo>
                    <a:pt x="2698" y="1967"/>
                    <a:pt x="2882" y="1194"/>
                    <a:pt x="2514" y="596"/>
                  </a:cubicBezTo>
                  <a:cubicBezTo>
                    <a:pt x="2274" y="212"/>
                    <a:pt x="1863" y="0"/>
                    <a:pt x="1441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3144275" y="3735400"/>
              <a:ext cx="73900" cy="63350"/>
            </a:xfrm>
            <a:custGeom>
              <a:avLst/>
              <a:gdLst/>
              <a:ahLst/>
              <a:cxnLst/>
              <a:rect l="l" t="t" r="r" b="b"/>
              <a:pathLst>
                <a:path w="2956" h="2534" extrusionOk="0">
                  <a:moveTo>
                    <a:pt x="1694" y="0"/>
                  </a:moveTo>
                  <a:cubicBezTo>
                    <a:pt x="562" y="0"/>
                    <a:pt x="0" y="1363"/>
                    <a:pt x="801" y="2164"/>
                  </a:cubicBezTo>
                  <a:cubicBezTo>
                    <a:pt x="1057" y="2419"/>
                    <a:pt x="1372" y="2534"/>
                    <a:pt x="1682" y="2534"/>
                  </a:cubicBezTo>
                  <a:cubicBezTo>
                    <a:pt x="2331" y="2534"/>
                    <a:pt x="2955" y="2031"/>
                    <a:pt x="2955" y="1271"/>
                  </a:cubicBezTo>
                  <a:cubicBezTo>
                    <a:pt x="2955" y="571"/>
                    <a:pt x="2394" y="0"/>
                    <a:pt x="169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3155075" y="3730900"/>
              <a:ext cx="69550" cy="63325"/>
            </a:xfrm>
            <a:custGeom>
              <a:avLst/>
              <a:gdLst/>
              <a:ahLst/>
              <a:cxnLst/>
              <a:rect l="l" t="t" r="r" b="b"/>
              <a:pathLst>
                <a:path w="2782" h="2533" extrusionOk="0">
                  <a:moveTo>
                    <a:pt x="1394" y="1"/>
                  </a:moveTo>
                  <a:cubicBezTo>
                    <a:pt x="1071" y="1"/>
                    <a:pt x="747" y="125"/>
                    <a:pt x="498" y="374"/>
                  </a:cubicBezTo>
                  <a:cubicBezTo>
                    <a:pt x="1" y="871"/>
                    <a:pt x="1" y="1672"/>
                    <a:pt x="498" y="2160"/>
                  </a:cubicBezTo>
                  <a:cubicBezTo>
                    <a:pt x="747" y="2408"/>
                    <a:pt x="1071" y="2532"/>
                    <a:pt x="1394" y="2532"/>
                  </a:cubicBezTo>
                  <a:cubicBezTo>
                    <a:pt x="1718" y="2532"/>
                    <a:pt x="2040" y="2408"/>
                    <a:pt x="2284" y="2160"/>
                  </a:cubicBezTo>
                  <a:cubicBezTo>
                    <a:pt x="2781" y="1672"/>
                    <a:pt x="2781" y="871"/>
                    <a:pt x="2284" y="374"/>
                  </a:cubicBezTo>
                  <a:cubicBezTo>
                    <a:pt x="2040" y="125"/>
                    <a:pt x="1718" y="1"/>
                    <a:pt x="139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3121700" y="3788875"/>
              <a:ext cx="47000" cy="42575"/>
            </a:xfrm>
            <a:custGeom>
              <a:avLst/>
              <a:gdLst/>
              <a:ahLst/>
              <a:cxnLst/>
              <a:rect l="l" t="t" r="r" b="b"/>
              <a:pathLst>
                <a:path w="1880" h="1703" extrusionOk="0">
                  <a:moveTo>
                    <a:pt x="937" y="1"/>
                  </a:moveTo>
                  <a:cubicBezTo>
                    <a:pt x="556" y="1"/>
                    <a:pt x="206" y="265"/>
                    <a:pt x="111" y="651"/>
                  </a:cubicBezTo>
                  <a:cubicBezTo>
                    <a:pt x="1" y="1111"/>
                    <a:pt x="286" y="1571"/>
                    <a:pt x="747" y="1682"/>
                  </a:cubicBezTo>
                  <a:cubicBezTo>
                    <a:pt x="811" y="1696"/>
                    <a:pt x="875" y="1703"/>
                    <a:pt x="937" y="1703"/>
                  </a:cubicBezTo>
                  <a:cubicBezTo>
                    <a:pt x="1326" y="1703"/>
                    <a:pt x="1673" y="1443"/>
                    <a:pt x="1769" y="1047"/>
                  </a:cubicBezTo>
                  <a:cubicBezTo>
                    <a:pt x="1879" y="586"/>
                    <a:pt x="1594" y="126"/>
                    <a:pt x="1133" y="25"/>
                  </a:cubicBezTo>
                  <a:cubicBezTo>
                    <a:pt x="1068" y="9"/>
                    <a:pt x="1002" y="1"/>
                    <a:pt x="937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3044375" y="3788875"/>
              <a:ext cx="46750" cy="42575"/>
            </a:xfrm>
            <a:custGeom>
              <a:avLst/>
              <a:gdLst/>
              <a:ahLst/>
              <a:cxnLst/>
              <a:rect l="l" t="t" r="r" b="b"/>
              <a:pathLst>
                <a:path w="1870" h="1703" extrusionOk="0">
                  <a:moveTo>
                    <a:pt x="933" y="1"/>
                  </a:moveTo>
                  <a:cubicBezTo>
                    <a:pt x="546" y="1"/>
                    <a:pt x="198" y="265"/>
                    <a:pt x="111" y="651"/>
                  </a:cubicBezTo>
                  <a:cubicBezTo>
                    <a:pt x="1" y="1111"/>
                    <a:pt x="286" y="1571"/>
                    <a:pt x="737" y="1682"/>
                  </a:cubicBezTo>
                  <a:cubicBezTo>
                    <a:pt x="801" y="1696"/>
                    <a:pt x="865" y="1703"/>
                    <a:pt x="928" y="1703"/>
                  </a:cubicBezTo>
                  <a:cubicBezTo>
                    <a:pt x="1319" y="1703"/>
                    <a:pt x="1673" y="1443"/>
                    <a:pt x="1768" y="1047"/>
                  </a:cubicBezTo>
                  <a:cubicBezTo>
                    <a:pt x="1870" y="586"/>
                    <a:pt x="1593" y="126"/>
                    <a:pt x="1133" y="25"/>
                  </a:cubicBezTo>
                  <a:cubicBezTo>
                    <a:pt x="1066" y="9"/>
                    <a:pt x="999" y="1"/>
                    <a:pt x="933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3008025" y="3739525"/>
              <a:ext cx="45825" cy="46075"/>
            </a:xfrm>
            <a:custGeom>
              <a:avLst/>
              <a:gdLst/>
              <a:ahLst/>
              <a:cxnLst/>
              <a:rect l="l" t="t" r="r" b="b"/>
              <a:pathLst>
                <a:path w="1833" h="1843" extrusionOk="0">
                  <a:moveTo>
                    <a:pt x="819" y="1"/>
                  </a:moveTo>
                  <a:cubicBezTo>
                    <a:pt x="672" y="1"/>
                    <a:pt x="562" y="121"/>
                    <a:pt x="562" y="259"/>
                  </a:cubicBezTo>
                  <a:lnTo>
                    <a:pt x="562" y="572"/>
                  </a:lnTo>
                  <a:lnTo>
                    <a:pt x="258" y="572"/>
                  </a:lnTo>
                  <a:cubicBezTo>
                    <a:pt x="111" y="572"/>
                    <a:pt x="0" y="691"/>
                    <a:pt x="0" y="830"/>
                  </a:cubicBezTo>
                  <a:lnTo>
                    <a:pt x="0" y="1014"/>
                  </a:lnTo>
                  <a:cubicBezTo>
                    <a:pt x="0" y="1161"/>
                    <a:pt x="111" y="1271"/>
                    <a:pt x="258" y="1271"/>
                  </a:cubicBezTo>
                  <a:lnTo>
                    <a:pt x="562" y="1271"/>
                  </a:lnTo>
                  <a:lnTo>
                    <a:pt x="562" y="1584"/>
                  </a:lnTo>
                  <a:cubicBezTo>
                    <a:pt x="562" y="1722"/>
                    <a:pt x="681" y="1842"/>
                    <a:pt x="819" y="1842"/>
                  </a:cubicBezTo>
                  <a:lnTo>
                    <a:pt x="1004" y="1842"/>
                  </a:lnTo>
                  <a:cubicBezTo>
                    <a:pt x="1151" y="1842"/>
                    <a:pt x="1261" y="1722"/>
                    <a:pt x="1261" y="1584"/>
                  </a:cubicBezTo>
                  <a:lnTo>
                    <a:pt x="1261" y="1271"/>
                  </a:lnTo>
                  <a:lnTo>
                    <a:pt x="1574" y="1271"/>
                  </a:lnTo>
                  <a:cubicBezTo>
                    <a:pt x="1712" y="1271"/>
                    <a:pt x="1832" y="1161"/>
                    <a:pt x="1832" y="1014"/>
                  </a:cubicBezTo>
                  <a:lnTo>
                    <a:pt x="1832" y="830"/>
                  </a:lnTo>
                  <a:cubicBezTo>
                    <a:pt x="1832" y="691"/>
                    <a:pt x="1712" y="572"/>
                    <a:pt x="1574" y="572"/>
                  </a:cubicBezTo>
                  <a:lnTo>
                    <a:pt x="1261" y="572"/>
                  </a:lnTo>
                  <a:lnTo>
                    <a:pt x="1261" y="259"/>
                  </a:lnTo>
                  <a:cubicBezTo>
                    <a:pt x="1261" y="121"/>
                    <a:pt x="1151" y="1"/>
                    <a:pt x="100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3177650" y="3737475"/>
              <a:ext cx="21875" cy="18575"/>
            </a:xfrm>
            <a:custGeom>
              <a:avLst/>
              <a:gdLst/>
              <a:ahLst/>
              <a:cxnLst/>
              <a:rect l="l" t="t" r="r" b="b"/>
              <a:pathLst>
                <a:path w="875" h="743" extrusionOk="0">
                  <a:moveTo>
                    <a:pt x="506" y="0"/>
                  </a:moveTo>
                  <a:cubicBezTo>
                    <a:pt x="175" y="0"/>
                    <a:pt x="0" y="396"/>
                    <a:pt x="239" y="635"/>
                  </a:cubicBezTo>
                  <a:cubicBezTo>
                    <a:pt x="316" y="709"/>
                    <a:pt x="409" y="742"/>
                    <a:pt x="500" y="742"/>
                  </a:cubicBezTo>
                  <a:cubicBezTo>
                    <a:pt x="692" y="742"/>
                    <a:pt x="875" y="594"/>
                    <a:pt x="875" y="368"/>
                  </a:cubicBezTo>
                  <a:cubicBezTo>
                    <a:pt x="875" y="166"/>
                    <a:pt x="709" y="0"/>
                    <a:pt x="50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3196500" y="3753800"/>
              <a:ext cx="21900" cy="18750"/>
            </a:xfrm>
            <a:custGeom>
              <a:avLst/>
              <a:gdLst/>
              <a:ahLst/>
              <a:cxnLst/>
              <a:rect l="l" t="t" r="r" b="b"/>
              <a:pathLst>
                <a:path w="876" h="750" extrusionOk="0">
                  <a:moveTo>
                    <a:pt x="498" y="1"/>
                  </a:moveTo>
                  <a:cubicBezTo>
                    <a:pt x="167" y="1"/>
                    <a:pt x="1" y="406"/>
                    <a:pt x="240" y="636"/>
                  </a:cubicBezTo>
                  <a:cubicBezTo>
                    <a:pt x="316" y="714"/>
                    <a:pt x="410" y="749"/>
                    <a:pt x="502" y="749"/>
                  </a:cubicBezTo>
                  <a:cubicBezTo>
                    <a:pt x="692" y="749"/>
                    <a:pt x="876" y="601"/>
                    <a:pt x="876" y="378"/>
                  </a:cubicBezTo>
                  <a:cubicBezTo>
                    <a:pt x="876" y="166"/>
                    <a:pt x="710" y="1"/>
                    <a:pt x="49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3177650" y="3769000"/>
              <a:ext cx="21875" cy="18575"/>
            </a:xfrm>
            <a:custGeom>
              <a:avLst/>
              <a:gdLst/>
              <a:ahLst/>
              <a:cxnLst/>
              <a:rect l="l" t="t" r="r" b="b"/>
              <a:pathLst>
                <a:path w="875" h="743" extrusionOk="0">
                  <a:moveTo>
                    <a:pt x="506" y="0"/>
                  </a:moveTo>
                  <a:cubicBezTo>
                    <a:pt x="175" y="0"/>
                    <a:pt x="0" y="396"/>
                    <a:pt x="239" y="636"/>
                  </a:cubicBezTo>
                  <a:cubicBezTo>
                    <a:pt x="316" y="709"/>
                    <a:pt x="409" y="742"/>
                    <a:pt x="500" y="742"/>
                  </a:cubicBezTo>
                  <a:cubicBezTo>
                    <a:pt x="692" y="742"/>
                    <a:pt x="875" y="594"/>
                    <a:pt x="875" y="369"/>
                  </a:cubicBezTo>
                  <a:cubicBezTo>
                    <a:pt x="875" y="166"/>
                    <a:pt x="709" y="0"/>
                    <a:pt x="50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3158075" y="3754025"/>
              <a:ext cx="21900" cy="18750"/>
            </a:xfrm>
            <a:custGeom>
              <a:avLst/>
              <a:gdLst/>
              <a:ahLst/>
              <a:cxnLst/>
              <a:rect l="l" t="t" r="r" b="b"/>
              <a:pathLst>
                <a:path w="876" h="750" extrusionOk="0">
                  <a:moveTo>
                    <a:pt x="498" y="1"/>
                  </a:moveTo>
                  <a:cubicBezTo>
                    <a:pt x="166" y="1"/>
                    <a:pt x="1" y="406"/>
                    <a:pt x="240" y="636"/>
                  </a:cubicBezTo>
                  <a:cubicBezTo>
                    <a:pt x="315" y="714"/>
                    <a:pt x="409" y="749"/>
                    <a:pt x="502" y="749"/>
                  </a:cubicBezTo>
                  <a:cubicBezTo>
                    <a:pt x="692" y="749"/>
                    <a:pt x="875" y="601"/>
                    <a:pt x="875" y="378"/>
                  </a:cubicBezTo>
                  <a:cubicBezTo>
                    <a:pt x="875" y="167"/>
                    <a:pt x="709" y="1"/>
                    <a:pt x="49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3069225" y="3724125"/>
              <a:ext cx="84050" cy="44775"/>
            </a:xfrm>
            <a:custGeom>
              <a:avLst/>
              <a:gdLst/>
              <a:ahLst/>
              <a:cxnLst/>
              <a:rect l="l" t="t" r="r" b="b"/>
              <a:pathLst>
                <a:path w="3362" h="1791" extrusionOk="0">
                  <a:moveTo>
                    <a:pt x="3361" y="0"/>
                  </a:moveTo>
                  <a:lnTo>
                    <a:pt x="3306" y="19"/>
                  </a:lnTo>
                  <a:cubicBezTo>
                    <a:pt x="3024" y="102"/>
                    <a:pt x="2749" y="123"/>
                    <a:pt x="2482" y="123"/>
                  </a:cubicBezTo>
                  <a:cubicBezTo>
                    <a:pt x="2201" y="123"/>
                    <a:pt x="1929" y="99"/>
                    <a:pt x="1665" y="99"/>
                  </a:cubicBezTo>
                  <a:cubicBezTo>
                    <a:pt x="1622" y="99"/>
                    <a:pt x="1580" y="100"/>
                    <a:pt x="1538" y="101"/>
                  </a:cubicBezTo>
                  <a:cubicBezTo>
                    <a:pt x="1472" y="103"/>
                    <a:pt x="1405" y="103"/>
                    <a:pt x="1339" y="103"/>
                  </a:cubicBezTo>
                  <a:cubicBezTo>
                    <a:pt x="892" y="103"/>
                    <a:pt x="450" y="77"/>
                    <a:pt x="1" y="37"/>
                  </a:cubicBezTo>
                  <a:lnTo>
                    <a:pt x="1" y="37"/>
                  </a:lnTo>
                  <a:cubicBezTo>
                    <a:pt x="1" y="83"/>
                    <a:pt x="10" y="138"/>
                    <a:pt x="19" y="193"/>
                  </a:cubicBezTo>
                  <a:cubicBezTo>
                    <a:pt x="75" y="571"/>
                    <a:pt x="130" y="958"/>
                    <a:pt x="185" y="1335"/>
                  </a:cubicBezTo>
                  <a:cubicBezTo>
                    <a:pt x="168" y="1532"/>
                    <a:pt x="326" y="1697"/>
                    <a:pt x="518" y="1697"/>
                  </a:cubicBezTo>
                  <a:cubicBezTo>
                    <a:pt x="533" y="1697"/>
                    <a:pt x="548" y="1696"/>
                    <a:pt x="563" y="1694"/>
                  </a:cubicBezTo>
                  <a:cubicBezTo>
                    <a:pt x="1014" y="1749"/>
                    <a:pt x="1474" y="1786"/>
                    <a:pt x="1925" y="1786"/>
                  </a:cubicBezTo>
                  <a:cubicBezTo>
                    <a:pt x="1980" y="1789"/>
                    <a:pt x="2034" y="1791"/>
                    <a:pt x="2088" y="1791"/>
                  </a:cubicBezTo>
                  <a:cubicBezTo>
                    <a:pt x="2356" y="1791"/>
                    <a:pt x="2621" y="1754"/>
                    <a:pt x="2873" y="1685"/>
                  </a:cubicBezTo>
                  <a:cubicBezTo>
                    <a:pt x="2919" y="1676"/>
                    <a:pt x="2956" y="1657"/>
                    <a:pt x="2993" y="1620"/>
                  </a:cubicBezTo>
                  <a:cubicBezTo>
                    <a:pt x="3021" y="1593"/>
                    <a:pt x="3039" y="1556"/>
                    <a:pt x="3048" y="1519"/>
                  </a:cubicBezTo>
                  <a:cubicBezTo>
                    <a:pt x="3223" y="1031"/>
                    <a:pt x="3334" y="516"/>
                    <a:pt x="336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2930225" y="3520200"/>
              <a:ext cx="20275" cy="17350"/>
            </a:xfrm>
            <a:custGeom>
              <a:avLst/>
              <a:gdLst/>
              <a:ahLst/>
              <a:cxnLst/>
              <a:rect l="l" t="t" r="r" b="b"/>
              <a:pathLst>
                <a:path w="811" h="694" extrusionOk="0">
                  <a:moveTo>
                    <a:pt x="461" y="1"/>
                  </a:moveTo>
                  <a:cubicBezTo>
                    <a:pt x="157" y="1"/>
                    <a:pt x="0" y="378"/>
                    <a:pt x="212" y="590"/>
                  </a:cubicBezTo>
                  <a:cubicBezTo>
                    <a:pt x="284" y="661"/>
                    <a:pt x="372" y="693"/>
                    <a:pt x="459" y="693"/>
                  </a:cubicBezTo>
                  <a:cubicBezTo>
                    <a:pt x="639" y="693"/>
                    <a:pt x="811" y="555"/>
                    <a:pt x="811" y="350"/>
                  </a:cubicBezTo>
                  <a:cubicBezTo>
                    <a:pt x="811" y="157"/>
                    <a:pt x="654" y="1"/>
                    <a:pt x="46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3032650" y="3648175"/>
              <a:ext cx="31100" cy="49275"/>
            </a:xfrm>
            <a:custGeom>
              <a:avLst/>
              <a:gdLst/>
              <a:ahLst/>
              <a:cxnLst/>
              <a:rect l="l" t="t" r="r" b="b"/>
              <a:pathLst>
                <a:path w="1244" h="1971" extrusionOk="0">
                  <a:moveTo>
                    <a:pt x="764" y="0"/>
                  </a:moveTo>
                  <a:cubicBezTo>
                    <a:pt x="589" y="9"/>
                    <a:pt x="442" y="92"/>
                    <a:pt x="341" y="230"/>
                  </a:cubicBezTo>
                  <a:cubicBezTo>
                    <a:pt x="203" y="387"/>
                    <a:pt x="111" y="571"/>
                    <a:pt x="65" y="773"/>
                  </a:cubicBezTo>
                  <a:cubicBezTo>
                    <a:pt x="28" y="902"/>
                    <a:pt x="9" y="1040"/>
                    <a:pt x="9" y="1179"/>
                  </a:cubicBezTo>
                  <a:cubicBezTo>
                    <a:pt x="0" y="1372"/>
                    <a:pt x="46" y="1565"/>
                    <a:pt x="147" y="1740"/>
                  </a:cubicBezTo>
                  <a:cubicBezTo>
                    <a:pt x="212" y="1860"/>
                    <a:pt x="332" y="1943"/>
                    <a:pt x="461" y="1970"/>
                  </a:cubicBezTo>
                  <a:lnTo>
                    <a:pt x="525" y="1970"/>
                  </a:lnTo>
                  <a:cubicBezTo>
                    <a:pt x="672" y="1961"/>
                    <a:pt x="820" y="1887"/>
                    <a:pt x="921" y="1758"/>
                  </a:cubicBezTo>
                  <a:cubicBezTo>
                    <a:pt x="1059" y="1611"/>
                    <a:pt x="1160" y="1427"/>
                    <a:pt x="1215" y="1234"/>
                  </a:cubicBezTo>
                  <a:cubicBezTo>
                    <a:pt x="1225" y="1197"/>
                    <a:pt x="1234" y="1160"/>
                    <a:pt x="1243" y="1114"/>
                  </a:cubicBezTo>
                  <a:cubicBezTo>
                    <a:pt x="1243" y="1105"/>
                    <a:pt x="1243" y="1096"/>
                    <a:pt x="1243" y="1086"/>
                  </a:cubicBezTo>
                  <a:cubicBezTo>
                    <a:pt x="1243" y="1050"/>
                    <a:pt x="1225" y="1013"/>
                    <a:pt x="1197" y="994"/>
                  </a:cubicBezTo>
                  <a:cubicBezTo>
                    <a:pt x="1179" y="994"/>
                    <a:pt x="1160" y="985"/>
                    <a:pt x="1142" y="985"/>
                  </a:cubicBezTo>
                  <a:lnTo>
                    <a:pt x="672" y="985"/>
                  </a:lnTo>
                  <a:cubicBezTo>
                    <a:pt x="667" y="984"/>
                    <a:pt x="662" y="983"/>
                    <a:pt x="657" y="983"/>
                  </a:cubicBezTo>
                  <a:cubicBezTo>
                    <a:pt x="624" y="983"/>
                    <a:pt x="587" y="1008"/>
                    <a:pt x="571" y="1040"/>
                  </a:cubicBezTo>
                  <a:cubicBezTo>
                    <a:pt x="562" y="1050"/>
                    <a:pt x="562" y="1059"/>
                    <a:pt x="562" y="1068"/>
                  </a:cubicBezTo>
                  <a:cubicBezTo>
                    <a:pt x="562" y="1132"/>
                    <a:pt x="599" y="1169"/>
                    <a:pt x="672" y="1188"/>
                  </a:cubicBezTo>
                  <a:lnTo>
                    <a:pt x="1013" y="1188"/>
                  </a:lnTo>
                  <a:cubicBezTo>
                    <a:pt x="958" y="1344"/>
                    <a:pt x="875" y="1492"/>
                    <a:pt x="774" y="1620"/>
                  </a:cubicBezTo>
                  <a:cubicBezTo>
                    <a:pt x="718" y="1694"/>
                    <a:pt x="635" y="1740"/>
                    <a:pt x="543" y="1758"/>
                  </a:cubicBezTo>
                  <a:cubicBezTo>
                    <a:pt x="424" y="1749"/>
                    <a:pt x="332" y="1676"/>
                    <a:pt x="295" y="1574"/>
                  </a:cubicBezTo>
                  <a:cubicBezTo>
                    <a:pt x="240" y="1445"/>
                    <a:pt x="212" y="1298"/>
                    <a:pt x="212" y="1160"/>
                  </a:cubicBezTo>
                  <a:cubicBezTo>
                    <a:pt x="221" y="976"/>
                    <a:pt x="258" y="801"/>
                    <a:pt x="332" y="635"/>
                  </a:cubicBezTo>
                  <a:cubicBezTo>
                    <a:pt x="378" y="488"/>
                    <a:pt x="470" y="359"/>
                    <a:pt x="589" y="267"/>
                  </a:cubicBezTo>
                  <a:cubicBezTo>
                    <a:pt x="626" y="230"/>
                    <a:pt x="681" y="212"/>
                    <a:pt x="737" y="212"/>
                  </a:cubicBezTo>
                  <a:cubicBezTo>
                    <a:pt x="744" y="211"/>
                    <a:pt x="751" y="211"/>
                    <a:pt x="759" y="211"/>
                  </a:cubicBezTo>
                  <a:cubicBezTo>
                    <a:pt x="850" y="211"/>
                    <a:pt x="924" y="264"/>
                    <a:pt x="967" y="341"/>
                  </a:cubicBezTo>
                  <a:cubicBezTo>
                    <a:pt x="994" y="378"/>
                    <a:pt x="1013" y="414"/>
                    <a:pt x="1022" y="460"/>
                  </a:cubicBezTo>
                  <a:lnTo>
                    <a:pt x="1022" y="470"/>
                  </a:lnTo>
                  <a:cubicBezTo>
                    <a:pt x="1031" y="497"/>
                    <a:pt x="1059" y="516"/>
                    <a:pt x="1087" y="525"/>
                  </a:cubicBezTo>
                  <a:cubicBezTo>
                    <a:pt x="1096" y="534"/>
                    <a:pt x="1114" y="534"/>
                    <a:pt x="1123" y="534"/>
                  </a:cubicBezTo>
                  <a:cubicBezTo>
                    <a:pt x="1179" y="534"/>
                    <a:pt x="1225" y="488"/>
                    <a:pt x="1225" y="433"/>
                  </a:cubicBezTo>
                  <a:cubicBezTo>
                    <a:pt x="1225" y="414"/>
                    <a:pt x="1215" y="396"/>
                    <a:pt x="1215" y="387"/>
                  </a:cubicBezTo>
                  <a:cubicBezTo>
                    <a:pt x="1169" y="239"/>
                    <a:pt x="1068" y="111"/>
                    <a:pt x="939" y="37"/>
                  </a:cubicBezTo>
                  <a:cubicBezTo>
                    <a:pt x="884" y="9"/>
                    <a:pt x="820" y="0"/>
                    <a:pt x="76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3063950" y="3648625"/>
              <a:ext cx="33850" cy="48825"/>
            </a:xfrm>
            <a:custGeom>
              <a:avLst/>
              <a:gdLst/>
              <a:ahLst/>
              <a:cxnLst/>
              <a:rect l="l" t="t" r="r" b="b"/>
              <a:pathLst>
                <a:path w="1354" h="1953" extrusionOk="0">
                  <a:moveTo>
                    <a:pt x="893" y="442"/>
                  </a:moveTo>
                  <a:lnTo>
                    <a:pt x="1022" y="1096"/>
                  </a:lnTo>
                  <a:lnTo>
                    <a:pt x="580" y="1096"/>
                  </a:lnTo>
                  <a:lnTo>
                    <a:pt x="893" y="442"/>
                  </a:lnTo>
                  <a:close/>
                  <a:moveTo>
                    <a:pt x="912" y="1"/>
                  </a:moveTo>
                  <a:cubicBezTo>
                    <a:pt x="875" y="10"/>
                    <a:pt x="838" y="37"/>
                    <a:pt x="820" y="74"/>
                  </a:cubicBezTo>
                  <a:cubicBezTo>
                    <a:pt x="737" y="231"/>
                    <a:pt x="497" y="755"/>
                    <a:pt x="92" y="1630"/>
                  </a:cubicBezTo>
                  <a:cubicBezTo>
                    <a:pt x="55" y="1722"/>
                    <a:pt x="28" y="1787"/>
                    <a:pt x="9" y="1823"/>
                  </a:cubicBezTo>
                  <a:cubicBezTo>
                    <a:pt x="9" y="1833"/>
                    <a:pt x="0" y="1842"/>
                    <a:pt x="0" y="1851"/>
                  </a:cubicBezTo>
                  <a:cubicBezTo>
                    <a:pt x="0" y="1906"/>
                    <a:pt x="46" y="1952"/>
                    <a:pt x="102" y="1952"/>
                  </a:cubicBezTo>
                  <a:cubicBezTo>
                    <a:pt x="138" y="1952"/>
                    <a:pt x="166" y="1934"/>
                    <a:pt x="194" y="1906"/>
                  </a:cubicBezTo>
                  <a:cubicBezTo>
                    <a:pt x="194" y="1897"/>
                    <a:pt x="194" y="1888"/>
                    <a:pt x="203" y="1888"/>
                  </a:cubicBezTo>
                  <a:lnTo>
                    <a:pt x="479" y="1308"/>
                  </a:lnTo>
                  <a:lnTo>
                    <a:pt x="1050" y="1308"/>
                  </a:lnTo>
                  <a:lnTo>
                    <a:pt x="1169" y="1888"/>
                  </a:lnTo>
                  <a:cubicBezTo>
                    <a:pt x="1179" y="1925"/>
                    <a:pt x="1206" y="1952"/>
                    <a:pt x="1243" y="1952"/>
                  </a:cubicBezTo>
                  <a:lnTo>
                    <a:pt x="1261" y="1952"/>
                  </a:lnTo>
                  <a:cubicBezTo>
                    <a:pt x="1298" y="1952"/>
                    <a:pt x="1326" y="1934"/>
                    <a:pt x="1344" y="1906"/>
                  </a:cubicBezTo>
                  <a:cubicBezTo>
                    <a:pt x="1354" y="1888"/>
                    <a:pt x="1354" y="1869"/>
                    <a:pt x="1354" y="1851"/>
                  </a:cubicBezTo>
                  <a:cubicBezTo>
                    <a:pt x="1354" y="1842"/>
                    <a:pt x="1354" y="1833"/>
                    <a:pt x="1354" y="1823"/>
                  </a:cubicBezTo>
                  <a:cubicBezTo>
                    <a:pt x="1160" y="737"/>
                    <a:pt x="1050" y="157"/>
                    <a:pt x="1031" y="93"/>
                  </a:cubicBezTo>
                  <a:cubicBezTo>
                    <a:pt x="1022" y="74"/>
                    <a:pt x="1013" y="65"/>
                    <a:pt x="1013" y="56"/>
                  </a:cubicBezTo>
                  <a:cubicBezTo>
                    <a:pt x="995" y="19"/>
                    <a:pt x="958" y="1"/>
                    <a:pt x="91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3104900" y="3648400"/>
              <a:ext cx="40075" cy="49050"/>
            </a:xfrm>
            <a:custGeom>
              <a:avLst/>
              <a:gdLst/>
              <a:ahLst/>
              <a:cxnLst/>
              <a:rect l="l" t="t" r="r" b="b"/>
              <a:pathLst>
                <a:path w="1603" h="1962" extrusionOk="0">
                  <a:moveTo>
                    <a:pt x="1502" y="0"/>
                  </a:moveTo>
                  <a:cubicBezTo>
                    <a:pt x="1465" y="0"/>
                    <a:pt x="1437" y="19"/>
                    <a:pt x="1409" y="46"/>
                  </a:cubicBezTo>
                  <a:cubicBezTo>
                    <a:pt x="1409" y="56"/>
                    <a:pt x="1400" y="65"/>
                    <a:pt x="1400" y="74"/>
                  </a:cubicBezTo>
                  <a:lnTo>
                    <a:pt x="719" y="1519"/>
                  </a:lnTo>
                  <a:cubicBezTo>
                    <a:pt x="701" y="1427"/>
                    <a:pt x="664" y="1216"/>
                    <a:pt x="590" y="884"/>
                  </a:cubicBezTo>
                  <a:cubicBezTo>
                    <a:pt x="498" y="433"/>
                    <a:pt x="443" y="157"/>
                    <a:pt x="434" y="65"/>
                  </a:cubicBezTo>
                  <a:cubicBezTo>
                    <a:pt x="424" y="37"/>
                    <a:pt x="406" y="19"/>
                    <a:pt x="369" y="10"/>
                  </a:cubicBezTo>
                  <a:lnTo>
                    <a:pt x="342" y="10"/>
                  </a:lnTo>
                  <a:cubicBezTo>
                    <a:pt x="337" y="8"/>
                    <a:pt x="332" y="8"/>
                    <a:pt x="327" y="8"/>
                  </a:cubicBezTo>
                  <a:cubicBezTo>
                    <a:pt x="295" y="8"/>
                    <a:pt x="265" y="32"/>
                    <a:pt x="249" y="56"/>
                  </a:cubicBezTo>
                  <a:cubicBezTo>
                    <a:pt x="240" y="65"/>
                    <a:pt x="240" y="83"/>
                    <a:pt x="231" y="102"/>
                  </a:cubicBezTo>
                  <a:cubicBezTo>
                    <a:pt x="231" y="120"/>
                    <a:pt x="213" y="240"/>
                    <a:pt x="185" y="470"/>
                  </a:cubicBezTo>
                  <a:cubicBezTo>
                    <a:pt x="65" y="1372"/>
                    <a:pt x="1" y="1823"/>
                    <a:pt x="1" y="1832"/>
                  </a:cubicBezTo>
                  <a:cubicBezTo>
                    <a:pt x="1" y="1869"/>
                    <a:pt x="19" y="1915"/>
                    <a:pt x="56" y="1934"/>
                  </a:cubicBezTo>
                  <a:cubicBezTo>
                    <a:pt x="75" y="1943"/>
                    <a:pt x="93" y="1952"/>
                    <a:pt x="111" y="1952"/>
                  </a:cubicBezTo>
                  <a:cubicBezTo>
                    <a:pt x="167" y="1952"/>
                    <a:pt x="194" y="1915"/>
                    <a:pt x="203" y="1851"/>
                  </a:cubicBezTo>
                  <a:cubicBezTo>
                    <a:pt x="259" y="1538"/>
                    <a:pt x="314" y="1179"/>
                    <a:pt x="360" y="801"/>
                  </a:cubicBezTo>
                  <a:lnTo>
                    <a:pt x="581" y="1869"/>
                  </a:lnTo>
                  <a:cubicBezTo>
                    <a:pt x="599" y="1915"/>
                    <a:pt x="627" y="1943"/>
                    <a:pt x="655" y="1952"/>
                  </a:cubicBezTo>
                  <a:lnTo>
                    <a:pt x="682" y="1952"/>
                  </a:lnTo>
                  <a:cubicBezTo>
                    <a:pt x="728" y="1952"/>
                    <a:pt x="765" y="1924"/>
                    <a:pt x="783" y="1878"/>
                  </a:cubicBezTo>
                  <a:cubicBezTo>
                    <a:pt x="783" y="1878"/>
                    <a:pt x="802" y="1851"/>
                    <a:pt x="820" y="1796"/>
                  </a:cubicBezTo>
                  <a:cubicBezTo>
                    <a:pt x="940" y="1556"/>
                    <a:pt x="1096" y="1225"/>
                    <a:pt x="1290" y="801"/>
                  </a:cubicBezTo>
                  <a:lnTo>
                    <a:pt x="1290" y="801"/>
                  </a:lnTo>
                  <a:cubicBezTo>
                    <a:pt x="1216" y="1473"/>
                    <a:pt x="1179" y="1823"/>
                    <a:pt x="1179" y="1832"/>
                  </a:cubicBezTo>
                  <a:cubicBezTo>
                    <a:pt x="1170" y="1878"/>
                    <a:pt x="1198" y="1915"/>
                    <a:pt x="1225" y="1943"/>
                  </a:cubicBezTo>
                  <a:cubicBezTo>
                    <a:pt x="1244" y="1952"/>
                    <a:pt x="1262" y="1961"/>
                    <a:pt x="1281" y="1961"/>
                  </a:cubicBezTo>
                  <a:cubicBezTo>
                    <a:pt x="1336" y="1961"/>
                    <a:pt x="1373" y="1924"/>
                    <a:pt x="1382" y="1860"/>
                  </a:cubicBezTo>
                  <a:cubicBezTo>
                    <a:pt x="1400" y="1740"/>
                    <a:pt x="1474" y="1179"/>
                    <a:pt x="1594" y="184"/>
                  </a:cubicBezTo>
                  <a:cubicBezTo>
                    <a:pt x="1594" y="157"/>
                    <a:pt x="1603" y="129"/>
                    <a:pt x="1603" y="102"/>
                  </a:cubicBezTo>
                  <a:cubicBezTo>
                    <a:pt x="1603" y="65"/>
                    <a:pt x="1584" y="28"/>
                    <a:pt x="1548" y="19"/>
                  </a:cubicBezTo>
                  <a:cubicBezTo>
                    <a:pt x="1538" y="10"/>
                    <a:pt x="1520" y="0"/>
                    <a:pt x="150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3151625" y="3648625"/>
              <a:ext cx="31100" cy="49050"/>
            </a:xfrm>
            <a:custGeom>
              <a:avLst/>
              <a:gdLst/>
              <a:ahLst/>
              <a:cxnLst/>
              <a:rect l="l" t="t" r="r" b="b"/>
              <a:pathLst>
                <a:path w="1244" h="1962" extrusionOk="0">
                  <a:moveTo>
                    <a:pt x="314" y="1"/>
                  </a:moveTo>
                  <a:cubicBezTo>
                    <a:pt x="277" y="10"/>
                    <a:pt x="249" y="37"/>
                    <a:pt x="240" y="74"/>
                  </a:cubicBezTo>
                  <a:cubicBezTo>
                    <a:pt x="240" y="83"/>
                    <a:pt x="231" y="102"/>
                    <a:pt x="231" y="111"/>
                  </a:cubicBezTo>
                  <a:cubicBezTo>
                    <a:pt x="84" y="1253"/>
                    <a:pt x="1" y="1823"/>
                    <a:pt x="1" y="1842"/>
                  </a:cubicBezTo>
                  <a:cubicBezTo>
                    <a:pt x="1" y="1879"/>
                    <a:pt x="19" y="1915"/>
                    <a:pt x="56" y="1943"/>
                  </a:cubicBezTo>
                  <a:cubicBezTo>
                    <a:pt x="65" y="1952"/>
                    <a:pt x="93" y="1961"/>
                    <a:pt x="111" y="1961"/>
                  </a:cubicBezTo>
                  <a:lnTo>
                    <a:pt x="949" y="1961"/>
                  </a:lnTo>
                  <a:cubicBezTo>
                    <a:pt x="995" y="1961"/>
                    <a:pt x="1032" y="1934"/>
                    <a:pt x="1050" y="1888"/>
                  </a:cubicBezTo>
                  <a:cubicBezTo>
                    <a:pt x="1050" y="1879"/>
                    <a:pt x="1050" y="1869"/>
                    <a:pt x="1050" y="1860"/>
                  </a:cubicBezTo>
                  <a:cubicBezTo>
                    <a:pt x="1050" y="1814"/>
                    <a:pt x="1023" y="1777"/>
                    <a:pt x="986" y="1759"/>
                  </a:cubicBezTo>
                  <a:cubicBezTo>
                    <a:pt x="967" y="1759"/>
                    <a:pt x="949" y="1750"/>
                    <a:pt x="931" y="1750"/>
                  </a:cubicBezTo>
                  <a:lnTo>
                    <a:pt x="213" y="1750"/>
                  </a:lnTo>
                  <a:lnTo>
                    <a:pt x="295" y="1114"/>
                  </a:lnTo>
                  <a:lnTo>
                    <a:pt x="857" y="1114"/>
                  </a:lnTo>
                  <a:cubicBezTo>
                    <a:pt x="894" y="1105"/>
                    <a:pt x="940" y="1087"/>
                    <a:pt x="958" y="1041"/>
                  </a:cubicBezTo>
                  <a:cubicBezTo>
                    <a:pt x="958" y="1032"/>
                    <a:pt x="958" y="1022"/>
                    <a:pt x="958" y="1013"/>
                  </a:cubicBezTo>
                  <a:cubicBezTo>
                    <a:pt x="958" y="967"/>
                    <a:pt x="931" y="930"/>
                    <a:pt x="894" y="912"/>
                  </a:cubicBezTo>
                  <a:cubicBezTo>
                    <a:pt x="875" y="903"/>
                    <a:pt x="857" y="903"/>
                    <a:pt x="839" y="903"/>
                  </a:cubicBezTo>
                  <a:lnTo>
                    <a:pt x="314" y="903"/>
                  </a:lnTo>
                  <a:lnTo>
                    <a:pt x="406" y="212"/>
                  </a:lnTo>
                  <a:lnTo>
                    <a:pt x="1133" y="212"/>
                  </a:lnTo>
                  <a:cubicBezTo>
                    <a:pt x="1170" y="212"/>
                    <a:pt x="1207" y="185"/>
                    <a:pt x="1234" y="148"/>
                  </a:cubicBezTo>
                  <a:cubicBezTo>
                    <a:pt x="1234" y="129"/>
                    <a:pt x="1234" y="120"/>
                    <a:pt x="1244" y="111"/>
                  </a:cubicBezTo>
                  <a:cubicBezTo>
                    <a:pt x="1244" y="65"/>
                    <a:pt x="1216" y="19"/>
                    <a:pt x="1170" y="10"/>
                  </a:cubicBezTo>
                  <a:cubicBezTo>
                    <a:pt x="1152" y="10"/>
                    <a:pt x="1142" y="1"/>
                    <a:pt x="112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3033575" y="3866300"/>
              <a:ext cx="30400" cy="48875"/>
            </a:xfrm>
            <a:custGeom>
              <a:avLst/>
              <a:gdLst/>
              <a:ahLst/>
              <a:cxnLst/>
              <a:rect l="l" t="t" r="r" b="b"/>
              <a:pathLst>
                <a:path w="1216" h="1955" extrusionOk="0">
                  <a:moveTo>
                    <a:pt x="317" y="1"/>
                  </a:moveTo>
                  <a:cubicBezTo>
                    <a:pt x="285" y="1"/>
                    <a:pt x="257" y="26"/>
                    <a:pt x="249" y="58"/>
                  </a:cubicBezTo>
                  <a:cubicBezTo>
                    <a:pt x="239" y="67"/>
                    <a:pt x="239" y="85"/>
                    <a:pt x="239" y="95"/>
                  </a:cubicBezTo>
                  <a:lnTo>
                    <a:pt x="9" y="1825"/>
                  </a:lnTo>
                  <a:cubicBezTo>
                    <a:pt x="0" y="1862"/>
                    <a:pt x="28" y="1908"/>
                    <a:pt x="55" y="1927"/>
                  </a:cubicBezTo>
                  <a:cubicBezTo>
                    <a:pt x="74" y="1936"/>
                    <a:pt x="92" y="1945"/>
                    <a:pt x="110" y="1945"/>
                  </a:cubicBezTo>
                  <a:cubicBezTo>
                    <a:pt x="166" y="1945"/>
                    <a:pt x="203" y="1908"/>
                    <a:pt x="212" y="1844"/>
                  </a:cubicBezTo>
                  <a:cubicBezTo>
                    <a:pt x="230" y="1752"/>
                    <a:pt x="249" y="1558"/>
                    <a:pt x="285" y="1245"/>
                  </a:cubicBezTo>
                  <a:cubicBezTo>
                    <a:pt x="755" y="1678"/>
                    <a:pt x="1003" y="1899"/>
                    <a:pt x="1031" y="1927"/>
                  </a:cubicBezTo>
                  <a:cubicBezTo>
                    <a:pt x="1059" y="1945"/>
                    <a:pt x="1086" y="1954"/>
                    <a:pt x="1114" y="1954"/>
                  </a:cubicBezTo>
                  <a:cubicBezTo>
                    <a:pt x="1151" y="1954"/>
                    <a:pt x="1178" y="1936"/>
                    <a:pt x="1197" y="1908"/>
                  </a:cubicBezTo>
                  <a:cubicBezTo>
                    <a:pt x="1206" y="1890"/>
                    <a:pt x="1215" y="1871"/>
                    <a:pt x="1215" y="1853"/>
                  </a:cubicBezTo>
                  <a:cubicBezTo>
                    <a:pt x="1206" y="1816"/>
                    <a:pt x="1188" y="1789"/>
                    <a:pt x="1169" y="1761"/>
                  </a:cubicBezTo>
                  <a:cubicBezTo>
                    <a:pt x="1114" y="1715"/>
                    <a:pt x="921" y="1531"/>
                    <a:pt x="562" y="1209"/>
                  </a:cubicBezTo>
                  <a:lnTo>
                    <a:pt x="377" y="1043"/>
                  </a:lnTo>
                  <a:cubicBezTo>
                    <a:pt x="875" y="500"/>
                    <a:pt x="1132" y="214"/>
                    <a:pt x="1160" y="187"/>
                  </a:cubicBezTo>
                  <a:cubicBezTo>
                    <a:pt x="1178" y="159"/>
                    <a:pt x="1188" y="131"/>
                    <a:pt x="1188" y="104"/>
                  </a:cubicBezTo>
                  <a:cubicBezTo>
                    <a:pt x="1188" y="67"/>
                    <a:pt x="1169" y="39"/>
                    <a:pt x="1142" y="21"/>
                  </a:cubicBezTo>
                  <a:cubicBezTo>
                    <a:pt x="1123" y="12"/>
                    <a:pt x="1105" y="12"/>
                    <a:pt x="1086" y="3"/>
                  </a:cubicBezTo>
                  <a:cubicBezTo>
                    <a:pt x="1050" y="12"/>
                    <a:pt x="1022" y="30"/>
                    <a:pt x="1003" y="49"/>
                  </a:cubicBezTo>
                  <a:cubicBezTo>
                    <a:pt x="976" y="67"/>
                    <a:pt x="764" y="306"/>
                    <a:pt x="350" y="767"/>
                  </a:cubicBezTo>
                  <a:lnTo>
                    <a:pt x="433" y="95"/>
                  </a:lnTo>
                  <a:cubicBezTo>
                    <a:pt x="433" y="58"/>
                    <a:pt x="414" y="30"/>
                    <a:pt x="377" y="12"/>
                  </a:cubicBezTo>
                  <a:cubicBezTo>
                    <a:pt x="368" y="3"/>
                    <a:pt x="350" y="3"/>
                    <a:pt x="331" y="3"/>
                  </a:cubicBezTo>
                  <a:cubicBezTo>
                    <a:pt x="327" y="1"/>
                    <a:pt x="322" y="1"/>
                    <a:pt x="31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3071300" y="3866350"/>
              <a:ext cx="10625" cy="48575"/>
            </a:xfrm>
            <a:custGeom>
              <a:avLst/>
              <a:gdLst/>
              <a:ahLst/>
              <a:cxnLst/>
              <a:rect l="l" t="t" r="r" b="b"/>
              <a:pathLst>
                <a:path w="425" h="1943" extrusionOk="0">
                  <a:moveTo>
                    <a:pt x="323" y="1"/>
                  </a:moveTo>
                  <a:cubicBezTo>
                    <a:pt x="286" y="1"/>
                    <a:pt x="249" y="19"/>
                    <a:pt x="231" y="65"/>
                  </a:cubicBezTo>
                  <a:lnTo>
                    <a:pt x="231" y="93"/>
                  </a:lnTo>
                  <a:lnTo>
                    <a:pt x="1" y="1823"/>
                  </a:lnTo>
                  <a:cubicBezTo>
                    <a:pt x="1" y="1869"/>
                    <a:pt x="19" y="1906"/>
                    <a:pt x="56" y="1934"/>
                  </a:cubicBezTo>
                  <a:cubicBezTo>
                    <a:pt x="65" y="1943"/>
                    <a:pt x="84" y="1943"/>
                    <a:pt x="102" y="1943"/>
                  </a:cubicBezTo>
                  <a:cubicBezTo>
                    <a:pt x="157" y="1943"/>
                    <a:pt x="194" y="1906"/>
                    <a:pt x="203" y="1842"/>
                  </a:cubicBezTo>
                  <a:cubicBezTo>
                    <a:pt x="213" y="1805"/>
                    <a:pt x="286" y="1216"/>
                    <a:pt x="424" y="93"/>
                  </a:cubicBezTo>
                  <a:cubicBezTo>
                    <a:pt x="424" y="56"/>
                    <a:pt x="406" y="28"/>
                    <a:pt x="369" y="10"/>
                  </a:cubicBezTo>
                  <a:cubicBezTo>
                    <a:pt x="360" y="1"/>
                    <a:pt x="341" y="1"/>
                    <a:pt x="32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3088100" y="3866125"/>
              <a:ext cx="36625" cy="48800"/>
            </a:xfrm>
            <a:custGeom>
              <a:avLst/>
              <a:gdLst/>
              <a:ahLst/>
              <a:cxnLst/>
              <a:rect l="l" t="t" r="r" b="b"/>
              <a:pathLst>
                <a:path w="1465" h="1952" extrusionOk="0">
                  <a:moveTo>
                    <a:pt x="1363" y="0"/>
                  </a:moveTo>
                  <a:cubicBezTo>
                    <a:pt x="1327" y="0"/>
                    <a:pt x="1290" y="28"/>
                    <a:pt x="1281" y="56"/>
                  </a:cubicBezTo>
                  <a:cubicBezTo>
                    <a:pt x="1271" y="74"/>
                    <a:pt x="1271" y="83"/>
                    <a:pt x="1271" y="102"/>
                  </a:cubicBezTo>
                  <a:lnTo>
                    <a:pt x="1087" y="1483"/>
                  </a:lnTo>
                  <a:lnTo>
                    <a:pt x="452" y="56"/>
                  </a:lnTo>
                  <a:cubicBezTo>
                    <a:pt x="434" y="28"/>
                    <a:pt x="397" y="10"/>
                    <a:pt x="342" y="10"/>
                  </a:cubicBezTo>
                  <a:cubicBezTo>
                    <a:pt x="305" y="10"/>
                    <a:pt x="268" y="28"/>
                    <a:pt x="249" y="65"/>
                  </a:cubicBezTo>
                  <a:cubicBezTo>
                    <a:pt x="240" y="74"/>
                    <a:pt x="240" y="92"/>
                    <a:pt x="240" y="102"/>
                  </a:cubicBezTo>
                  <a:lnTo>
                    <a:pt x="10" y="1832"/>
                  </a:lnTo>
                  <a:cubicBezTo>
                    <a:pt x="1" y="1869"/>
                    <a:pt x="19" y="1906"/>
                    <a:pt x="56" y="1934"/>
                  </a:cubicBezTo>
                  <a:cubicBezTo>
                    <a:pt x="75" y="1943"/>
                    <a:pt x="93" y="1952"/>
                    <a:pt x="111" y="1952"/>
                  </a:cubicBezTo>
                  <a:cubicBezTo>
                    <a:pt x="167" y="1952"/>
                    <a:pt x="203" y="1915"/>
                    <a:pt x="213" y="1851"/>
                  </a:cubicBezTo>
                  <a:cubicBezTo>
                    <a:pt x="231" y="1749"/>
                    <a:pt x="277" y="1354"/>
                    <a:pt x="360" y="654"/>
                  </a:cubicBezTo>
                  <a:cubicBezTo>
                    <a:pt x="378" y="571"/>
                    <a:pt x="388" y="488"/>
                    <a:pt x="397" y="424"/>
                  </a:cubicBezTo>
                  <a:lnTo>
                    <a:pt x="1032" y="1878"/>
                  </a:lnTo>
                  <a:cubicBezTo>
                    <a:pt x="1050" y="1915"/>
                    <a:pt x="1087" y="1952"/>
                    <a:pt x="1133" y="1952"/>
                  </a:cubicBezTo>
                  <a:cubicBezTo>
                    <a:pt x="1198" y="1952"/>
                    <a:pt x="1225" y="1915"/>
                    <a:pt x="1235" y="1851"/>
                  </a:cubicBezTo>
                  <a:cubicBezTo>
                    <a:pt x="1253" y="1740"/>
                    <a:pt x="1327" y="1188"/>
                    <a:pt x="1446" y="194"/>
                  </a:cubicBezTo>
                  <a:cubicBezTo>
                    <a:pt x="1455" y="157"/>
                    <a:pt x="1465" y="129"/>
                    <a:pt x="1465" y="102"/>
                  </a:cubicBezTo>
                  <a:cubicBezTo>
                    <a:pt x="1465" y="65"/>
                    <a:pt x="1446" y="37"/>
                    <a:pt x="1419" y="19"/>
                  </a:cubicBezTo>
                  <a:cubicBezTo>
                    <a:pt x="1400" y="10"/>
                    <a:pt x="1382" y="0"/>
                    <a:pt x="136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3130700" y="3865900"/>
              <a:ext cx="31325" cy="48975"/>
            </a:xfrm>
            <a:custGeom>
              <a:avLst/>
              <a:gdLst/>
              <a:ahLst/>
              <a:cxnLst/>
              <a:rect l="l" t="t" r="r" b="b"/>
              <a:pathLst>
                <a:path w="1253" h="1959" extrusionOk="0">
                  <a:moveTo>
                    <a:pt x="764" y="0"/>
                  </a:moveTo>
                  <a:cubicBezTo>
                    <a:pt x="598" y="9"/>
                    <a:pt x="442" y="83"/>
                    <a:pt x="341" y="221"/>
                  </a:cubicBezTo>
                  <a:cubicBezTo>
                    <a:pt x="212" y="378"/>
                    <a:pt x="110" y="562"/>
                    <a:pt x="64" y="764"/>
                  </a:cubicBezTo>
                  <a:cubicBezTo>
                    <a:pt x="28" y="893"/>
                    <a:pt x="9" y="1031"/>
                    <a:pt x="9" y="1160"/>
                  </a:cubicBezTo>
                  <a:cubicBezTo>
                    <a:pt x="0" y="1363"/>
                    <a:pt x="46" y="1556"/>
                    <a:pt x="147" y="1722"/>
                  </a:cubicBezTo>
                  <a:cubicBezTo>
                    <a:pt x="212" y="1851"/>
                    <a:pt x="331" y="1933"/>
                    <a:pt x="470" y="1952"/>
                  </a:cubicBezTo>
                  <a:cubicBezTo>
                    <a:pt x="479" y="1956"/>
                    <a:pt x="488" y="1959"/>
                    <a:pt x="497" y="1959"/>
                  </a:cubicBezTo>
                  <a:cubicBezTo>
                    <a:pt x="506" y="1959"/>
                    <a:pt x="516" y="1956"/>
                    <a:pt x="525" y="1952"/>
                  </a:cubicBezTo>
                  <a:cubicBezTo>
                    <a:pt x="681" y="1943"/>
                    <a:pt x="829" y="1869"/>
                    <a:pt x="921" y="1749"/>
                  </a:cubicBezTo>
                  <a:cubicBezTo>
                    <a:pt x="1059" y="1602"/>
                    <a:pt x="1160" y="1418"/>
                    <a:pt x="1215" y="1215"/>
                  </a:cubicBezTo>
                  <a:cubicBezTo>
                    <a:pt x="1224" y="1188"/>
                    <a:pt x="1234" y="1142"/>
                    <a:pt x="1243" y="1105"/>
                  </a:cubicBezTo>
                  <a:cubicBezTo>
                    <a:pt x="1252" y="1096"/>
                    <a:pt x="1252" y="1086"/>
                    <a:pt x="1243" y="1077"/>
                  </a:cubicBezTo>
                  <a:cubicBezTo>
                    <a:pt x="1252" y="1040"/>
                    <a:pt x="1224" y="1004"/>
                    <a:pt x="1197" y="985"/>
                  </a:cubicBezTo>
                  <a:cubicBezTo>
                    <a:pt x="1178" y="976"/>
                    <a:pt x="1160" y="976"/>
                    <a:pt x="1151" y="976"/>
                  </a:cubicBezTo>
                  <a:lnTo>
                    <a:pt x="681" y="976"/>
                  </a:lnTo>
                  <a:cubicBezTo>
                    <a:pt x="675" y="975"/>
                    <a:pt x="669" y="974"/>
                    <a:pt x="663" y="974"/>
                  </a:cubicBezTo>
                  <a:cubicBezTo>
                    <a:pt x="624" y="974"/>
                    <a:pt x="587" y="999"/>
                    <a:pt x="571" y="1031"/>
                  </a:cubicBezTo>
                  <a:cubicBezTo>
                    <a:pt x="562" y="1040"/>
                    <a:pt x="562" y="1059"/>
                    <a:pt x="562" y="1068"/>
                  </a:cubicBezTo>
                  <a:cubicBezTo>
                    <a:pt x="562" y="1132"/>
                    <a:pt x="608" y="1169"/>
                    <a:pt x="681" y="1178"/>
                  </a:cubicBezTo>
                  <a:lnTo>
                    <a:pt x="1013" y="1178"/>
                  </a:lnTo>
                  <a:cubicBezTo>
                    <a:pt x="967" y="1344"/>
                    <a:pt x="884" y="1492"/>
                    <a:pt x="773" y="1620"/>
                  </a:cubicBezTo>
                  <a:cubicBezTo>
                    <a:pt x="718" y="1694"/>
                    <a:pt x="635" y="1740"/>
                    <a:pt x="543" y="1749"/>
                  </a:cubicBezTo>
                  <a:cubicBezTo>
                    <a:pt x="433" y="1749"/>
                    <a:pt x="331" y="1676"/>
                    <a:pt x="295" y="1565"/>
                  </a:cubicBezTo>
                  <a:cubicBezTo>
                    <a:pt x="239" y="1436"/>
                    <a:pt x="212" y="1298"/>
                    <a:pt x="221" y="1151"/>
                  </a:cubicBezTo>
                  <a:cubicBezTo>
                    <a:pt x="221" y="976"/>
                    <a:pt x="258" y="792"/>
                    <a:pt x="331" y="626"/>
                  </a:cubicBezTo>
                  <a:cubicBezTo>
                    <a:pt x="377" y="479"/>
                    <a:pt x="470" y="359"/>
                    <a:pt x="589" y="258"/>
                  </a:cubicBezTo>
                  <a:cubicBezTo>
                    <a:pt x="635" y="221"/>
                    <a:pt x="690" y="203"/>
                    <a:pt x="746" y="203"/>
                  </a:cubicBezTo>
                  <a:cubicBezTo>
                    <a:pt x="838" y="203"/>
                    <a:pt x="921" y="258"/>
                    <a:pt x="976" y="341"/>
                  </a:cubicBezTo>
                  <a:cubicBezTo>
                    <a:pt x="994" y="378"/>
                    <a:pt x="1013" y="414"/>
                    <a:pt x="1031" y="451"/>
                  </a:cubicBezTo>
                  <a:lnTo>
                    <a:pt x="1031" y="460"/>
                  </a:lnTo>
                  <a:cubicBezTo>
                    <a:pt x="1039" y="501"/>
                    <a:pt x="1068" y="527"/>
                    <a:pt x="1106" y="527"/>
                  </a:cubicBezTo>
                  <a:cubicBezTo>
                    <a:pt x="1111" y="527"/>
                    <a:pt x="1117" y="526"/>
                    <a:pt x="1123" y="525"/>
                  </a:cubicBezTo>
                  <a:cubicBezTo>
                    <a:pt x="1128" y="526"/>
                    <a:pt x="1133" y="527"/>
                    <a:pt x="1138" y="527"/>
                  </a:cubicBezTo>
                  <a:cubicBezTo>
                    <a:pt x="1170" y="527"/>
                    <a:pt x="1199" y="503"/>
                    <a:pt x="1215" y="479"/>
                  </a:cubicBezTo>
                  <a:cubicBezTo>
                    <a:pt x="1224" y="460"/>
                    <a:pt x="1224" y="451"/>
                    <a:pt x="1224" y="433"/>
                  </a:cubicBezTo>
                  <a:cubicBezTo>
                    <a:pt x="1224" y="414"/>
                    <a:pt x="1224" y="396"/>
                    <a:pt x="1215" y="378"/>
                  </a:cubicBezTo>
                  <a:cubicBezTo>
                    <a:pt x="1169" y="239"/>
                    <a:pt x="1077" y="111"/>
                    <a:pt x="939" y="37"/>
                  </a:cubicBezTo>
                  <a:cubicBezTo>
                    <a:pt x="884" y="9"/>
                    <a:pt x="829" y="0"/>
                    <a:pt x="764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2971650" y="3625375"/>
              <a:ext cx="42375" cy="42150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848" y="1"/>
                  </a:moveTo>
                  <a:lnTo>
                    <a:pt x="737" y="194"/>
                  </a:lnTo>
                  <a:cubicBezTo>
                    <a:pt x="608" y="424"/>
                    <a:pt x="424" y="608"/>
                    <a:pt x="203" y="728"/>
                  </a:cubicBezTo>
                  <a:lnTo>
                    <a:pt x="1" y="838"/>
                  </a:lnTo>
                  <a:lnTo>
                    <a:pt x="203" y="958"/>
                  </a:lnTo>
                  <a:cubicBezTo>
                    <a:pt x="424" y="1078"/>
                    <a:pt x="608" y="1262"/>
                    <a:pt x="737" y="1483"/>
                  </a:cubicBezTo>
                  <a:lnTo>
                    <a:pt x="848" y="1685"/>
                  </a:lnTo>
                  <a:lnTo>
                    <a:pt x="967" y="1483"/>
                  </a:lnTo>
                  <a:cubicBezTo>
                    <a:pt x="1087" y="1262"/>
                    <a:pt x="1271" y="1078"/>
                    <a:pt x="1501" y="958"/>
                  </a:cubicBezTo>
                  <a:lnTo>
                    <a:pt x="1694" y="838"/>
                  </a:lnTo>
                  <a:lnTo>
                    <a:pt x="1501" y="728"/>
                  </a:lnTo>
                  <a:cubicBezTo>
                    <a:pt x="1271" y="608"/>
                    <a:pt x="1087" y="424"/>
                    <a:pt x="967" y="194"/>
                  </a:cubicBezTo>
                  <a:lnTo>
                    <a:pt x="848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3034250" y="3998925"/>
              <a:ext cx="42375" cy="42375"/>
            </a:xfrm>
            <a:custGeom>
              <a:avLst/>
              <a:gdLst/>
              <a:ahLst/>
              <a:cxnLst/>
              <a:rect l="l" t="t" r="r" b="b"/>
              <a:pathLst>
                <a:path w="1695" h="1695" extrusionOk="0">
                  <a:moveTo>
                    <a:pt x="848" y="0"/>
                  </a:moveTo>
                  <a:lnTo>
                    <a:pt x="728" y="203"/>
                  </a:lnTo>
                  <a:cubicBezTo>
                    <a:pt x="608" y="424"/>
                    <a:pt x="424" y="608"/>
                    <a:pt x="203" y="737"/>
                  </a:cubicBezTo>
                  <a:lnTo>
                    <a:pt x="1" y="847"/>
                  </a:lnTo>
                  <a:lnTo>
                    <a:pt x="203" y="958"/>
                  </a:lnTo>
                  <a:cubicBezTo>
                    <a:pt x="424" y="1077"/>
                    <a:pt x="608" y="1261"/>
                    <a:pt x="728" y="1492"/>
                  </a:cubicBezTo>
                  <a:lnTo>
                    <a:pt x="848" y="1694"/>
                  </a:lnTo>
                  <a:lnTo>
                    <a:pt x="958" y="1492"/>
                  </a:lnTo>
                  <a:cubicBezTo>
                    <a:pt x="1087" y="1261"/>
                    <a:pt x="1271" y="1077"/>
                    <a:pt x="1492" y="958"/>
                  </a:cubicBezTo>
                  <a:lnTo>
                    <a:pt x="1695" y="847"/>
                  </a:lnTo>
                  <a:lnTo>
                    <a:pt x="1492" y="737"/>
                  </a:lnTo>
                  <a:cubicBezTo>
                    <a:pt x="1271" y="608"/>
                    <a:pt x="1087" y="424"/>
                    <a:pt x="958" y="203"/>
                  </a:cubicBezTo>
                  <a:lnTo>
                    <a:pt x="84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3244375" y="3690975"/>
              <a:ext cx="12925" cy="12900"/>
            </a:xfrm>
            <a:custGeom>
              <a:avLst/>
              <a:gdLst/>
              <a:ahLst/>
              <a:cxnLst/>
              <a:rect l="l" t="t" r="r" b="b"/>
              <a:pathLst>
                <a:path w="517" h="516" extrusionOk="0">
                  <a:moveTo>
                    <a:pt x="259" y="0"/>
                  </a:moveTo>
                  <a:lnTo>
                    <a:pt x="231" y="65"/>
                  </a:lnTo>
                  <a:cubicBezTo>
                    <a:pt x="194" y="129"/>
                    <a:pt x="130" y="185"/>
                    <a:pt x="65" y="231"/>
                  </a:cubicBezTo>
                  <a:lnTo>
                    <a:pt x="1" y="258"/>
                  </a:lnTo>
                  <a:lnTo>
                    <a:pt x="65" y="295"/>
                  </a:lnTo>
                  <a:cubicBezTo>
                    <a:pt x="130" y="332"/>
                    <a:pt x="185" y="387"/>
                    <a:pt x="231" y="452"/>
                  </a:cubicBezTo>
                  <a:lnTo>
                    <a:pt x="259" y="516"/>
                  </a:lnTo>
                  <a:lnTo>
                    <a:pt x="295" y="452"/>
                  </a:lnTo>
                  <a:cubicBezTo>
                    <a:pt x="332" y="387"/>
                    <a:pt x="388" y="332"/>
                    <a:pt x="452" y="295"/>
                  </a:cubicBezTo>
                  <a:lnTo>
                    <a:pt x="516" y="258"/>
                  </a:lnTo>
                  <a:lnTo>
                    <a:pt x="452" y="231"/>
                  </a:lnTo>
                  <a:cubicBezTo>
                    <a:pt x="388" y="185"/>
                    <a:pt x="332" y="129"/>
                    <a:pt x="295" y="65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2950475" y="3995925"/>
              <a:ext cx="15900" cy="1590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4" y="1"/>
                  </a:moveTo>
                  <a:lnTo>
                    <a:pt x="277" y="74"/>
                  </a:lnTo>
                  <a:cubicBezTo>
                    <a:pt x="231" y="157"/>
                    <a:pt x="157" y="231"/>
                    <a:pt x="74" y="277"/>
                  </a:cubicBezTo>
                  <a:lnTo>
                    <a:pt x="1" y="314"/>
                  </a:lnTo>
                  <a:lnTo>
                    <a:pt x="74" y="360"/>
                  </a:lnTo>
                  <a:cubicBezTo>
                    <a:pt x="157" y="406"/>
                    <a:pt x="231" y="479"/>
                    <a:pt x="277" y="562"/>
                  </a:cubicBezTo>
                  <a:lnTo>
                    <a:pt x="314" y="636"/>
                  </a:lnTo>
                  <a:lnTo>
                    <a:pt x="360" y="562"/>
                  </a:lnTo>
                  <a:cubicBezTo>
                    <a:pt x="406" y="479"/>
                    <a:pt x="470" y="406"/>
                    <a:pt x="562" y="360"/>
                  </a:cubicBezTo>
                  <a:lnTo>
                    <a:pt x="636" y="314"/>
                  </a:lnTo>
                  <a:lnTo>
                    <a:pt x="562" y="277"/>
                  </a:lnTo>
                  <a:cubicBezTo>
                    <a:pt x="470" y="231"/>
                    <a:pt x="406" y="157"/>
                    <a:pt x="360" y="74"/>
                  </a:cubicBezTo>
                  <a:lnTo>
                    <a:pt x="31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3129775" y="3981650"/>
              <a:ext cx="15900" cy="1590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3" y="1"/>
                  </a:moveTo>
                  <a:lnTo>
                    <a:pt x="276" y="74"/>
                  </a:lnTo>
                  <a:cubicBezTo>
                    <a:pt x="230" y="157"/>
                    <a:pt x="157" y="231"/>
                    <a:pt x="74" y="277"/>
                  </a:cubicBezTo>
                  <a:lnTo>
                    <a:pt x="0" y="314"/>
                  </a:lnTo>
                  <a:lnTo>
                    <a:pt x="74" y="360"/>
                  </a:lnTo>
                  <a:cubicBezTo>
                    <a:pt x="157" y="406"/>
                    <a:pt x="230" y="480"/>
                    <a:pt x="276" y="562"/>
                  </a:cubicBezTo>
                  <a:lnTo>
                    <a:pt x="313" y="636"/>
                  </a:lnTo>
                  <a:lnTo>
                    <a:pt x="359" y="562"/>
                  </a:lnTo>
                  <a:cubicBezTo>
                    <a:pt x="405" y="480"/>
                    <a:pt x="479" y="406"/>
                    <a:pt x="562" y="360"/>
                  </a:cubicBezTo>
                  <a:lnTo>
                    <a:pt x="635" y="314"/>
                  </a:lnTo>
                  <a:lnTo>
                    <a:pt x="562" y="277"/>
                  </a:lnTo>
                  <a:cubicBezTo>
                    <a:pt x="470" y="231"/>
                    <a:pt x="405" y="157"/>
                    <a:pt x="350" y="74"/>
                  </a:cubicBezTo>
                  <a:lnTo>
                    <a:pt x="31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3116425" y="3571750"/>
              <a:ext cx="15450" cy="15675"/>
            </a:xfrm>
            <a:custGeom>
              <a:avLst/>
              <a:gdLst/>
              <a:ahLst/>
              <a:cxnLst/>
              <a:rect l="l" t="t" r="r" b="b"/>
              <a:pathLst>
                <a:path w="618" h="627" extrusionOk="0">
                  <a:moveTo>
                    <a:pt x="304" y="1"/>
                  </a:moveTo>
                  <a:lnTo>
                    <a:pt x="267" y="74"/>
                  </a:lnTo>
                  <a:cubicBezTo>
                    <a:pt x="221" y="157"/>
                    <a:pt x="148" y="231"/>
                    <a:pt x="74" y="277"/>
                  </a:cubicBezTo>
                  <a:lnTo>
                    <a:pt x="0" y="314"/>
                  </a:lnTo>
                  <a:lnTo>
                    <a:pt x="74" y="360"/>
                  </a:lnTo>
                  <a:cubicBezTo>
                    <a:pt x="148" y="397"/>
                    <a:pt x="221" y="470"/>
                    <a:pt x="267" y="553"/>
                  </a:cubicBezTo>
                  <a:lnTo>
                    <a:pt x="304" y="627"/>
                  </a:lnTo>
                  <a:lnTo>
                    <a:pt x="350" y="553"/>
                  </a:lnTo>
                  <a:cubicBezTo>
                    <a:pt x="387" y="470"/>
                    <a:pt x="461" y="397"/>
                    <a:pt x="543" y="360"/>
                  </a:cubicBezTo>
                  <a:lnTo>
                    <a:pt x="617" y="314"/>
                  </a:lnTo>
                  <a:lnTo>
                    <a:pt x="543" y="277"/>
                  </a:lnTo>
                  <a:cubicBezTo>
                    <a:pt x="461" y="231"/>
                    <a:pt x="387" y="157"/>
                    <a:pt x="350" y="74"/>
                  </a:cubicBezTo>
                  <a:lnTo>
                    <a:pt x="30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2974875" y="3719750"/>
              <a:ext cx="27175" cy="148475"/>
            </a:xfrm>
            <a:custGeom>
              <a:avLst/>
              <a:gdLst/>
              <a:ahLst/>
              <a:cxnLst/>
              <a:rect l="l" t="t" r="r" b="b"/>
              <a:pathLst>
                <a:path w="1087" h="5939" extrusionOk="0">
                  <a:moveTo>
                    <a:pt x="1087" y="0"/>
                  </a:moveTo>
                  <a:cubicBezTo>
                    <a:pt x="1078" y="19"/>
                    <a:pt x="1068" y="37"/>
                    <a:pt x="1068" y="55"/>
                  </a:cubicBezTo>
                  <a:lnTo>
                    <a:pt x="1013" y="230"/>
                  </a:lnTo>
                  <a:cubicBezTo>
                    <a:pt x="976" y="378"/>
                    <a:pt x="921" y="589"/>
                    <a:pt x="847" y="856"/>
                  </a:cubicBezTo>
                  <a:cubicBezTo>
                    <a:pt x="719" y="1381"/>
                    <a:pt x="544" y="2127"/>
                    <a:pt x="396" y="2946"/>
                  </a:cubicBezTo>
                  <a:cubicBezTo>
                    <a:pt x="249" y="3766"/>
                    <a:pt x="148" y="4520"/>
                    <a:pt x="83" y="5064"/>
                  </a:cubicBezTo>
                  <a:cubicBezTo>
                    <a:pt x="46" y="5331"/>
                    <a:pt x="28" y="5552"/>
                    <a:pt x="19" y="5708"/>
                  </a:cubicBezTo>
                  <a:cubicBezTo>
                    <a:pt x="10" y="5772"/>
                    <a:pt x="0" y="5837"/>
                    <a:pt x="0" y="5883"/>
                  </a:cubicBezTo>
                  <a:cubicBezTo>
                    <a:pt x="0" y="5901"/>
                    <a:pt x="0" y="5920"/>
                    <a:pt x="0" y="5938"/>
                  </a:cubicBezTo>
                  <a:cubicBezTo>
                    <a:pt x="10" y="5920"/>
                    <a:pt x="19" y="5901"/>
                    <a:pt x="19" y="5883"/>
                  </a:cubicBezTo>
                  <a:lnTo>
                    <a:pt x="37" y="5708"/>
                  </a:lnTo>
                  <a:cubicBezTo>
                    <a:pt x="65" y="5552"/>
                    <a:pt x="93" y="5331"/>
                    <a:pt x="129" y="5064"/>
                  </a:cubicBezTo>
                  <a:cubicBezTo>
                    <a:pt x="194" y="4520"/>
                    <a:pt x="304" y="3784"/>
                    <a:pt x="461" y="2955"/>
                  </a:cubicBezTo>
                  <a:cubicBezTo>
                    <a:pt x="608" y="2127"/>
                    <a:pt x="765" y="1400"/>
                    <a:pt x="893" y="866"/>
                  </a:cubicBezTo>
                  <a:lnTo>
                    <a:pt x="1041" y="230"/>
                  </a:lnTo>
                  <a:lnTo>
                    <a:pt x="1078" y="65"/>
                  </a:lnTo>
                  <a:cubicBezTo>
                    <a:pt x="1087" y="37"/>
                    <a:pt x="1087" y="19"/>
                    <a:pt x="108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3215850" y="3780725"/>
              <a:ext cx="30850" cy="93475"/>
            </a:xfrm>
            <a:custGeom>
              <a:avLst/>
              <a:gdLst/>
              <a:ahLst/>
              <a:cxnLst/>
              <a:rect l="l" t="t" r="r" b="b"/>
              <a:pathLst>
                <a:path w="1234" h="3739" extrusionOk="0">
                  <a:moveTo>
                    <a:pt x="0" y="1"/>
                  </a:moveTo>
                  <a:cubicBezTo>
                    <a:pt x="10" y="47"/>
                    <a:pt x="19" y="102"/>
                    <a:pt x="37" y="148"/>
                  </a:cubicBezTo>
                  <a:cubicBezTo>
                    <a:pt x="65" y="249"/>
                    <a:pt x="102" y="388"/>
                    <a:pt x="148" y="562"/>
                  </a:cubicBezTo>
                  <a:cubicBezTo>
                    <a:pt x="249" y="903"/>
                    <a:pt x="387" y="1373"/>
                    <a:pt x="553" y="1888"/>
                  </a:cubicBezTo>
                  <a:cubicBezTo>
                    <a:pt x="728" y="2404"/>
                    <a:pt x="893" y="2864"/>
                    <a:pt x="1013" y="3205"/>
                  </a:cubicBezTo>
                  <a:cubicBezTo>
                    <a:pt x="1077" y="3361"/>
                    <a:pt x="1133" y="3499"/>
                    <a:pt x="1169" y="3591"/>
                  </a:cubicBezTo>
                  <a:cubicBezTo>
                    <a:pt x="1188" y="3646"/>
                    <a:pt x="1206" y="3693"/>
                    <a:pt x="1234" y="3739"/>
                  </a:cubicBezTo>
                  <a:cubicBezTo>
                    <a:pt x="1225" y="3683"/>
                    <a:pt x="1206" y="3637"/>
                    <a:pt x="1188" y="3591"/>
                  </a:cubicBezTo>
                  <a:lnTo>
                    <a:pt x="1050" y="3186"/>
                  </a:lnTo>
                  <a:cubicBezTo>
                    <a:pt x="939" y="2855"/>
                    <a:pt x="774" y="2394"/>
                    <a:pt x="608" y="1870"/>
                  </a:cubicBezTo>
                  <a:cubicBezTo>
                    <a:pt x="442" y="1354"/>
                    <a:pt x="295" y="894"/>
                    <a:pt x="184" y="544"/>
                  </a:cubicBezTo>
                  <a:cubicBezTo>
                    <a:pt x="129" y="388"/>
                    <a:pt x="92" y="249"/>
                    <a:pt x="56" y="148"/>
                  </a:cubicBezTo>
                  <a:cubicBezTo>
                    <a:pt x="46" y="93"/>
                    <a:pt x="28" y="47"/>
                    <a:pt x="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3167050" y="3584875"/>
              <a:ext cx="124300" cy="164600"/>
            </a:xfrm>
            <a:custGeom>
              <a:avLst/>
              <a:gdLst/>
              <a:ahLst/>
              <a:cxnLst/>
              <a:rect l="l" t="t" r="r" b="b"/>
              <a:pathLst>
                <a:path w="4972" h="6584" extrusionOk="0">
                  <a:moveTo>
                    <a:pt x="792" y="0"/>
                  </a:moveTo>
                  <a:cubicBezTo>
                    <a:pt x="746" y="0"/>
                    <a:pt x="700" y="10"/>
                    <a:pt x="663" y="28"/>
                  </a:cubicBezTo>
                  <a:cubicBezTo>
                    <a:pt x="544" y="65"/>
                    <a:pt x="442" y="129"/>
                    <a:pt x="360" y="212"/>
                  </a:cubicBezTo>
                  <a:cubicBezTo>
                    <a:pt x="212" y="341"/>
                    <a:pt x="111" y="507"/>
                    <a:pt x="65" y="691"/>
                  </a:cubicBezTo>
                  <a:cubicBezTo>
                    <a:pt x="1" y="939"/>
                    <a:pt x="47" y="1206"/>
                    <a:pt x="194" y="1418"/>
                  </a:cubicBezTo>
                  <a:cubicBezTo>
                    <a:pt x="268" y="1547"/>
                    <a:pt x="378" y="1648"/>
                    <a:pt x="498" y="1731"/>
                  </a:cubicBezTo>
                  <a:cubicBezTo>
                    <a:pt x="636" y="1814"/>
                    <a:pt x="802" y="1860"/>
                    <a:pt x="958" y="1869"/>
                  </a:cubicBezTo>
                  <a:cubicBezTo>
                    <a:pt x="1001" y="1873"/>
                    <a:pt x="1043" y="1874"/>
                    <a:pt x="1086" y="1874"/>
                  </a:cubicBezTo>
                  <a:cubicBezTo>
                    <a:pt x="1384" y="1874"/>
                    <a:pt x="1684" y="1797"/>
                    <a:pt x="1998" y="1740"/>
                  </a:cubicBezTo>
                  <a:cubicBezTo>
                    <a:pt x="2150" y="1712"/>
                    <a:pt x="2303" y="1698"/>
                    <a:pt x="2454" y="1698"/>
                  </a:cubicBezTo>
                  <a:cubicBezTo>
                    <a:pt x="3083" y="1698"/>
                    <a:pt x="3694" y="1940"/>
                    <a:pt x="4162" y="2385"/>
                  </a:cubicBezTo>
                  <a:cubicBezTo>
                    <a:pt x="4456" y="2661"/>
                    <a:pt x="4668" y="3020"/>
                    <a:pt x="4788" y="3407"/>
                  </a:cubicBezTo>
                  <a:cubicBezTo>
                    <a:pt x="4889" y="3766"/>
                    <a:pt x="4917" y="4152"/>
                    <a:pt x="4852" y="4530"/>
                  </a:cubicBezTo>
                  <a:cubicBezTo>
                    <a:pt x="4834" y="4696"/>
                    <a:pt x="4788" y="4870"/>
                    <a:pt x="4723" y="5036"/>
                  </a:cubicBezTo>
                  <a:cubicBezTo>
                    <a:pt x="4659" y="5183"/>
                    <a:pt x="4585" y="5331"/>
                    <a:pt x="4493" y="5469"/>
                  </a:cubicBezTo>
                  <a:cubicBezTo>
                    <a:pt x="4318" y="5717"/>
                    <a:pt x="4107" y="5938"/>
                    <a:pt x="3867" y="6104"/>
                  </a:cubicBezTo>
                  <a:cubicBezTo>
                    <a:pt x="3508" y="6353"/>
                    <a:pt x="3094" y="6509"/>
                    <a:pt x="2661" y="6546"/>
                  </a:cubicBezTo>
                  <a:cubicBezTo>
                    <a:pt x="2591" y="6557"/>
                    <a:pt x="2521" y="6561"/>
                    <a:pt x="2453" y="6561"/>
                  </a:cubicBezTo>
                  <a:cubicBezTo>
                    <a:pt x="2404" y="6561"/>
                    <a:pt x="2357" y="6559"/>
                    <a:pt x="2311" y="6555"/>
                  </a:cubicBezTo>
                  <a:lnTo>
                    <a:pt x="2182" y="6555"/>
                  </a:lnTo>
                  <a:cubicBezTo>
                    <a:pt x="2284" y="6573"/>
                    <a:pt x="2388" y="6583"/>
                    <a:pt x="2492" y="6583"/>
                  </a:cubicBezTo>
                  <a:cubicBezTo>
                    <a:pt x="2549" y="6583"/>
                    <a:pt x="2606" y="6580"/>
                    <a:pt x="2661" y="6574"/>
                  </a:cubicBezTo>
                  <a:cubicBezTo>
                    <a:pt x="3103" y="6546"/>
                    <a:pt x="3527" y="6389"/>
                    <a:pt x="3886" y="6141"/>
                  </a:cubicBezTo>
                  <a:cubicBezTo>
                    <a:pt x="4143" y="5975"/>
                    <a:pt x="4355" y="5754"/>
                    <a:pt x="4530" y="5506"/>
                  </a:cubicBezTo>
                  <a:cubicBezTo>
                    <a:pt x="4622" y="5368"/>
                    <a:pt x="4705" y="5211"/>
                    <a:pt x="4769" y="5055"/>
                  </a:cubicBezTo>
                  <a:cubicBezTo>
                    <a:pt x="4834" y="4889"/>
                    <a:pt x="4880" y="4714"/>
                    <a:pt x="4907" y="4539"/>
                  </a:cubicBezTo>
                  <a:cubicBezTo>
                    <a:pt x="4972" y="4152"/>
                    <a:pt x="4944" y="3766"/>
                    <a:pt x="4843" y="3398"/>
                  </a:cubicBezTo>
                  <a:cubicBezTo>
                    <a:pt x="4723" y="2992"/>
                    <a:pt x="4502" y="2633"/>
                    <a:pt x="4199" y="2348"/>
                  </a:cubicBezTo>
                  <a:cubicBezTo>
                    <a:pt x="3721" y="1893"/>
                    <a:pt x="3087" y="1644"/>
                    <a:pt x="2442" y="1644"/>
                  </a:cubicBezTo>
                  <a:cubicBezTo>
                    <a:pt x="2291" y="1644"/>
                    <a:pt x="2139" y="1657"/>
                    <a:pt x="1989" y="1685"/>
                  </a:cubicBezTo>
                  <a:cubicBezTo>
                    <a:pt x="1675" y="1750"/>
                    <a:pt x="1374" y="1828"/>
                    <a:pt x="1088" y="1828"/>
                  </a:cubicBezTo>
                  <a:cubicBezTo>
                    <a:pt x="1048" y="1828"/>
                    <a:pt x="1007" y="1827"/>
                    <a:pt x="967" y="1823"/>
                  </a:cubicBezTo>
                  <a:cubicBezTo>
                    <a:pt x="820" y="1814"/>
                    <a:pt x="663" y="1768"/>
                    <a:pt x="535" y="1694"/>
                  </a:cubicBezTo>
                  <a:cubicBezTo>
                    <a:pt x="415" y="1621"/>
                    <a:pt x="314" y="1519"/>
                    <a:pt x="240" y="1400"/>
                  </a:cubicBezTo>
                  <a:cubicBezTo>
                    <a:pt x="102" y="1197"/>
                    <a:pt x="56" y="939"/>
                    <a:pt x="111" y="700"/>
                  </a:cubicBezTo>
                  <a:cubicBezTo>
                    <a:pt x="148" y="525"/>
                    <a:pt x="249" y="359"/>
                    <a:pt x="378" y="231"/>
                  </a:cubicBezTo>
                  <a:cubicBezTo>
                    <a:pt x="470" y="148"/>
                    <a:pt x="562" y="83"/>
                    <a:pt x="673" y="37"/>
                  </a:cubicBezTo>
                  <a:cubicBezTo>
                    <a:pt x="746" y="10"/>
                    <a:pt x="792" y="0"/>
                    <a:pt x="79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3177650" y="3548050"/>
              <a:ext cx="56625" cy="53500"/>
            </a:xfrm>
            <a:custGeom>
              <a:avLst/>
              <a:gdLst/>
              <a:ahLst/>
              <a:cxnLst/>
              <a:rect l="l" t="t" r="r" b="b"/>
              <a:pathLst>
                <a:path w="2265" h="2140" extrusionOk="0">
                  <a:moveTo>
                    <a:pt x="1436" y="0"/>
                  </a:moveTo>
                  <a:lnTo>
                    <a:pt x="626" y="415"/>
                  </a:lnTo>
                  <a:cubicBezTo>
                    <a:pt x="175" y="645"/>
                    <a:pt x="0" y="1197"/>
                    <a:pt x="230" y="1648"/>
                  </a:cubicBezTo>
                  <a:cubicBezTo>
                    <a:pt x="393" y="1961"/>
                    <a:pt x="712" y="2140"/>
                    <a:pt x="1045" y="2140"/>
                  </a:cubicBezTo>
                  <a:cubicBezTo>
                    <a:pt x="1182" y="2140"/>
                    <a:pt x="1322" y="2109"/>
                    <a:pt x="1455" y="2044"/>
                  </a:cubicBezTo>
                  <a:lnTo>
                    <a:pt x="2265" y="1621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3297550" y="3524325"/>
              <a:ext cx="20425" cy="17200"/>
            </a:xfrm>
            <a:custGeom>
              <a:avLst/>
              <a:gdLst/>
              <a:ahLst/>
              <a:cxnLst/>
              <a:rect l="l" t="t" r="r" b="b"/>
              <a:pathLst>
                <a:path w="817" h="688" extrusionOk="0">
                  <a:moveTo>
                    <a:pt x="485" y="1"/>
                  </a:moveTo>
                  <a:cubicBezTo>
                    <a:pt x="480" y="1"/>
                    <a:pt x="475" y="1"/>
                    <a:pt x="470" y="1"/>
                  </a:cubicBezTo>
                  <a:cubicBezTo>
                    <a:pt x="157" y="1"/>
                    <a:pt x="0" y="369"/>
                    <a:pt x="221" y="590"/>
                  </a:cubicBezTo>
                  <a:cubicBezTo>
                    <a:pt x="292" y="658"/>
                    <a:pt x="378" y="688"/>
                    <a:pt x="462" y="688"/>
                  </a:cubicBezTo>
                  <a:cubicBezTo>
                    <a:pt x="643" y="688"/>
                    <a:pt x="817" y="549"/>
                    <a:pt x="811" y="342"/>
                  </a:cubicBezTo>
                  <a:cubicBezTo>
                    <a:pt x="811" y="154"/>
                    <a:pt x="663" y="1"/>
                    <a:pt x="485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4481925" y="3616875"/>
              <a:ext cx="370575" cy="249050"/>
            </a:xfrm>
            <a:custGeom>
              <a:avLst/>
              <a:gdLst/>
              <a:ahLst/>
              <a:cxnLst/>
              <a:rect l="l" t="t" r="r" b="b"/>
              <a:pathLst>
                <a:path w="14823" h="9962" extrusionOk="0">
                  <a:moveTo>
                    <a:pt x="14822" y="0"/>
                  </a:moveTo>
                  <a:lnTo>
                    <a:pt x="0" y="74"/>
                  </a:lnTo>
                  <a:lnTo>
                    <a:pt x="516" y="9961"/>
                  </a:lnTo>
                  <a:lnTo>
                    <a:pt x="14822" y="9961"/>
                  </a:lnTo>
                  <a:lnTo>
                    <a:pt x="1482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4481925" y="3618700"/>
              <a:ext cx="357675" cy="246750"/>
            </a:xfrm>
            <a:custGeom>
              <a:avLst/>
              <a:gdLst/>
              <a:ahLst/>
              <a:cxnLst/>
              <a:rect l="l" t="t" r="r" b="b"/>
              <a:pathLst>
                <a:path w="14307" h="9870" extrusionOk="0">
                  <a:moveTo>
                    <a:pt x="0" y="1"/>
                  </a:moveTo>
                  <a:lnTo>
                    <a:pt x="0" y="9870"/>
                  </a:lnTo>
                  <a:lnTo>
                    <a:pt x="14307" y="9870"/>
                  </a:lnTo>
                  <a:lnTo>
                    <a:pt x="1430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4480550" y="3617325"/>
              <a:ext cx="360675" cy="249500"/>
            </a:xfrm>
            <a:custGeom>
              <a:avLst/>
              <a:gdLst/>
              <a:ahLst/>
              <a:cxnLst/>
              <a:rect l="l" t="t" r="r" b="b"/>
              <a:pathLst>
                <a:path w="14427" h="9980" extrusionOk="0">
                  <a:moveTo>
                    <a:pt x="14316" y="111"/>
                  </a:moveTo>
                  <a:lnTo>
                    <a:pt x="14316" y="9869"/>
                  </a:lnTo>
                  <a:lnTo>
                    <a:pt x="120" y="9869"/>
                  </a:lnTo>
                  <a:lnTo>
                    <a:pt x="120" y="111"/>
                  </a:lnTo>
                  <a:close/>
                  <a:moveTo>
                    <a:pt x="0" y="1"/>
                  </a:moveTo>
                  <a:lnTo>
                    <a:pt x="0" y="9980"/>
                  </a:lnTo>
                  <a:lnTo>
                    <a:pt x="14426" y="9980"/>
                  </a:lnTo>
                  <a:lnTo>
                    <a:pt x="14426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4520600" y="3649325"/>
              <a:ext cx="280350" cy="185525"/>
            </a:xfrm>
            <a:custGeom>
              <a:avLst/>
              <a:gdLst/>
              <a:ahLst/>
              <a:cxnLst/>
              <a:rect l="l" t="t" r="r" b="b"/>
              <a:pathLst>
                <a:path w="11214" h="7421" extrusionOk="0">
                  <a:moveTo>
                    <a:pt x="0" y="0"/>
                  </a:moveTo>
                  <a:lnTo>
                    <a:pt x="0" y="7420"/>
                  </a:lnTo>
                  <a:lnTo>
                    <a:pt x="11213" y="7420"/>
                  </a:lnTo>
                  <a:lnTo>
                    <a:pt x="112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4520125" y="3647925"/>
              <a:ext cx="281050" cy="186925"/>
            </a:xfrm>
            <a:custGeom>
              <a:avLst/>
              <a:gdLst/>
              <a:ahLst/>
              <a:cxnLst/>
              <a:rect l="l" t="t" r="r" b="b"/>
              <a:pathLst>
                <a:path w="11242" h="7477" extrusionOk="0">
                  <a:moveTo>
                    <a:pt x="1" y="1"/>
                  </a:moveTo>
                  <a:lnTo>
                    <a:pt x="1" y="29"/>
                  </a:lnTo>
                  <a:lnTo>
                    <a:pt x="1" y="7449"/>
                  </a:lnTo>
                  <a:lnTo>
                    <a:pt x="1" y="7476"/>
                  </a:lnTo>
                  <a:lnTo>
                    <a:pt x="11241" y="7476"/>
                  </a:lnTo>
                  <a:lnTo>
                    <a:pt x="11241" y="7449"/>
                  </a:lnTo>
                  <a:cubicBezTo>
                    <a:pt x="11232" y="5193"/>
                    <a:pt x="11223" y="3334"/>
                    <a:pt x="11223" y="2045"/>
                  </a:cubicBezTo>
                  <a:cubicBezTo>
                    <a:pt x="11223" y="2051"/>
                    <a:pt x="11223" y="2057"/>
                    <a:pt x="11223" y="2063"/>
                  </a:cubicBezTo>
                  <a:cubicBezTo>
                    <a:pt x="11214" y="3348"/>
                    <a:pt x="11205" y="5192"/>
                    <a:pt x="11205" y="7439"/>
                  </a:cubicBezTo>
                  <a:lnTo>
                    <a:pt x="56" y="7439"/>
                  </a:lnTo>
                  <a:lnTo>
                    <a:pt x="56" y="75"/>
                  </a:lnTo>
                  <a:lnTo>
                    <a:pt x="56" y="75"/>
                  </a:lnTo>
                  <a:lnTo>
                    <a:pt x="8093" y="65"/>
                  </a:lnTo>
                  <a:lnTo>
                    <a:pt x="10404" y="56"/>
                  </a:lnTo>
                  <a:lnTo>
                    <a:pt x="11232" y="56"/>
                  </a:lnTo>
                  <a:lnTo>
                    <a:pt x="11223" y="52"/>
                  </a:lnTo>
                  <a:lnTo>
                    <a:pt x="11223" y="52"/>
                  </a:lnTo>
                  <a:lnTo>
                    <a:pt x="11223" y="52"/>
                  </a:lnTo>
                  <a:lnTo>
                    <a:pt x="11223" y="52"/>
                  </a:lnTo>
                  <a:lnTo>
                    <a:pt x="11177" y="29"/>
                  </a:lnTo>
                  <a:lnTo>
                    <a:pt x="10413" y="29"/>
                  </a:lnTo>
                  <a:lnTo>
                    <a:pt x="8111" y="19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4481925" y="3618025"/>
              <a:ext cx="38925" cy="31550"/>
            </a:xfrm>
            <a:custGeom>
              <a:avLst/>
              <a:gdLst/>
              <a:ahLst/>
              <a:cxnLst/>
              <a:rect l="l" t="t" r="r" b="b"/>
              <a:pathLst>
                <a:path w="1557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65" y="74"/>
                    <a:pt x="148" y="138"/>
                    <a:pt x="221" y="203"/>
                  </a:cubicBezTo>
                  <a:lnTo>
                    <a:pt x="774" y="645"/>
                  </a:lnTo>
                  <a:lnTo>
                    <a:pt x="1326" y="1086"/>
                  </a:lnTo>
                  <a:cubicBezTo>
                    <a:pt x="1391" y="1151"/>
                    <a:pt x="1473" y="1206"/>
                    <a:pt x="1556" y="1261"/>
                  </a:cubicBezTo>
                  <a:cubicBezTo>
                    <a:pt x="1492" y="1179"/>
                    <a:pt x="1418" y="1114"/>
                    <a:pt x="1344" y="1050"/>
                  </a:cubicBezTo>
                  <a:cubicBezTo>
                    <a:pt x="1216" y="930"/>
                    <a:pt x="1022" y="764"/>
                    <a:pt x="811" y="589"/>
                  </a:cubicBezTo>
                  <a:cubicBezTo>
                    <a:pt x="590" y="414"/>
                    <a:pt x="396" y="267"/>
                    <a:pt x="249" y="166"/>
                  </a:cubicBezTo>
                  <a:cubicBezTo>
                    <a:pt x="166" y="101"/>
                    <a:pt x="92" y="46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4800925" y="3618700"/>
              <a:ext cx="38675" cy="30650"/>
            </a:xfrm>
            <a:custGeom>
              <a:avLst/>
              <a:gdLst/>
              <a:ahLst/>
              <a:cxnLst/>
              <a:rect l="l" t="t" r="r" b="b"/>
              <a:pathLst>
                <a:path w="1547" h="1226" extrusionOk="0">
                  <a:moveTo>
                    <a:pt x="1547" y="1"/>
                  </a:moveTo>
                  <a:lnTo>
                    <a:pt x="1547" y="1"/>
                  </a:lnTo>
                  <a:cubicBezTo>
                    <a:pt x="1271" y="185"/>
                    <a:pt x="1013" y="378"/>
                    <a:pt x="755" y="590"/>
                  </a:cubicBezTo>
                  <a:cubicBezTo>
                    <a:pt x="488" y="783"/>
                    <a:pt x="239" y="995"/>
                    <a:pt x="0" y="1225"/>
                  </a:cubicBezTo>
                  <a:cubicBezTo>
                    <a:pt x="543" y="848"/>
                    <a:pt x="1059" y="443"/>
                    <a:pt x="154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4799525" y="3833200"/>
              <a:ext cx="39850" cy="32250"/>
            </a:xfrm>
            <a:custGeom>
              <a:avLst/>
              <a:gdLst/>
              <a:ahLst/>
              <a:cxnLst/>
              <a:rect l="l" t="t" r="r" b="b"/>
              <a:pathLst>
                <a:path w="1594" h="1290" extrusionOk="0">
                  <a:moveTo>
                    <a:pt x="1594" y="1290"/>
                  </a:moveTo>
                  <a:lnTo>
                    <a:pt x="1" y="1"/>
                  </a:lnTo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4799525" y="3833200"/>
              <a:ext cx="39850" cy="32475"/>
            </a:xfrm>
            <a:custGeom>
              <a:avLst/>
              <a:gdLst/>
              <a:ahLst/>
              <a:cxnLst/>
              <a:rect l="l" t="t" r="r" b="b"/>
              <a:pathLst>
                <a:path w="1594" h="1299" extrusionOk="0">
                  <a:moveTo>
                    <a:pt x="1" y="1"/>
                  </a:moveTo>
                  <a:lnTo>
                    <a:pt x="1" y="1"/>
                  </a:lnTo>
                  <a:cubicBezTo>
                    <a:pt x="240" y="240"/>
                    <a:pt x="507" y="461"/>
                    <a:pt x="774" y="673"/>
                  </a:cubicBezTo>
                  <a:cubicBezTo>
                    <a:pt x="1032" y="894"/>
                    <a:pt x="1308" y="1106"/>
                    <a:pt x="1594" y="1299"/>
                  </a:cubicBezTo>
                  <a:cubicBezTo>
                    <a:pt x="1345" y="1060"/>
                    <a:pt x="1087" y="829"/>
                    <a:pt x="811" y="627"/>
                  </a:cubicBezTo>
                  <a:cubicBezTo>
                    <a:pt x="553" y="406"/>
                    <a:pt x="277" y="194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4481925" y="3835050"/>
              <a:ext cx="38450" cy="30400"/>
            </a:xfrm>
            <a:custGeom>
              <a:avLst/>
              <a:gdLst/>
              <a:ahLst/>
              <a:cxnLst/>
              <a:rect l="l" t="t" r="r" b="b"/>
              <a:pathLst>
                <a:path w="1538" h="1216" extrusionOk="0">
                  <a:moveTo>
                    <a:pt x="1538" y="0"/>
                  </a:moveTo>
                  <a:cubicBezTo>
                    <a:pt x="1262" y="185"/>
                    <a:pt x="1004" y="378"/>
                    <a:pt x="755" y="590"/>
                  </a:cubicBezTo>
                  <a:cubicBezTo>
                    <a:pt x="488" y="783"/>
                    <a:pt x="240" y="986"/>
                    <a:pt x="0" y="1216"/>
                  </a:cubicBezTo>
                  <a:cubicBezTo>
                    <a:pt x="277" y="1041"/>
                    <a:pt x="534" y="838"/>
                    <a:pt x="792" y="636"/>
                  </a:cubicBezTo>
                  <a:cubicBezTo>
                    <a:pt x="1050" y="433"/>
                    <a:pt x="1298" y="231"/>
                    <a:pt x="153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4604600" y="3684875"/>
              <a:ext cx="126825" cy="104875"/>
            </a:xfrm>
            <a:custGeom>
              <a:avLst/>
              <a:gdLst/>
              <a:ahLst/>
              <a:cxnLst/>
              <a:rect l="l" t="t" r="r" b="b"/>
              <a:pathLst>
                <a:path w="5073" h="4195" extrusionOk="0">
                  <a:moveTo>
                    <a:pt x="2436" y="1"/>
                  </a:moveTo>
                  <a:cubicBezTo>
                    <a:pt x="2176" y="1"/>
                    <a:pt x="1917" y="45"/>
                    <a:pt x="1667" y="134"/>
                  </a:cubicBezTo>
                  <a:cubicBezTo>
                    <a:pt x="1519" y="180"/>
                    <a:pt x="1381" y="254"/>
                    <a:pt x="1252" y="346"/>
                  </a:cubicBezTo>
                  <a:cubicBezTo>
                    <a:pt x="820" y="650"/>
                    <a:pt x="46" y="1266"/>
                    <a:pt x="19" y="2482"/>
                  </a:cubicBezTo>
                  <a:cubicBezTo>
                    <a:pt x="0" y="3697"/>
                    <a:pt x="709" y="4037"/>
                    <a:pt x="1059" y="4148"/>
                  </a:cubicBezTo>
                  <a:cubicBezTo>
                    <a:pt x="1157" y="4182"/>
                    <a:pt x="1446" y="4195"/>
                    <a:pt x="1806" y="4195"/>
                  </a:cubicBezTo>
                  <a:cubicBezTo>
                    <a:pt x="2692" y="4195"/>
                    <a:pt x="4014" y="4120"/>
                    <a:pt x="4014" y="4120"/>
                  </a:cubicBezTo>
                  <a:cubicBezTo>
                    <a:pt x="4014" y="4120"/>
                    <a:pt x="5073" y="3568"/>
                    <a:pt x="4981" y="2509"/>
                  </a:cubicBezTo>
                  <a:cubicBezTo>
                    <a:pt x="4898" y="1598"/>
                    <a:pt x="4336" y="419"/>
                    <a:pt x="3029" y="79"/>
                  </a:cubicBezTo>
                  <a:cubicBezTo>
                    <a:pt x="2834" y="27"/>
                    <a:pt x="2635" y="1"/>
                    <a:pt x="243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4627600" y="3764000"/>
              <a:ext cx="78975" cy="44850"/>
            </a:xfrm>
            <a:custGeom>
              <a:avLst/>
              <a:gdLst/>
              <a:ahLst/>
              <a:cxnLst/>
              <a:rect l="l" t="t" r="r" b="b"/>
              <a:pathLst>
                <a:path w="3159" h="1794" extrusionOk="0">
                  <a:moveTo>
                    <a:pt x="1687" y="0"/>
                  </a:moveTo>
                  <a:cubicBezTo>
                    <a:pt x="1627" y="0"/>
                    <a:pt x="1565" y="2"/>
                    <a:pt x="1501" y="7"/>
                  </a:cubicBezTo>
                  <a:cubicBezTo>
                    <a:pt x="526" y="71"/>
                    <a:pt x="56" y="596"/>
                    <a:pt x="56" y="596"/>
                  </a:cubicBezTo>
                  <a:cubicBezTo>
                    <a:pt x="56" y="596"/>
                    <a:pt x="1" y="1241"/>
                    <a:pt x="286" y="1471"/>
                  </a:cubicBezTo>
                  <a:cubicBezTo>
                    <a:pt x="551" y="1691"/>
                    <a:pt x="1103" y="1794"/>
                    <a:pt x="1562" y="1794"/>
                  </a:cubicBezTo>
                  <a:cubicBezTo>
                    <a:pt x="1582" y="1794"/>
                    <a:pt x="1602" y="1793"/>
                    <a:pt x="1621" y="1793"/>
                  </a:cubicBezTo>
                  <a:cubicBezTo>
                    <a:pt x="2091" y="1784"/>
                    <a:pt x="2818" y="1673"/>
                    <a:pt x="2974" y="1351"/>
                  </a:cubicBezTo>
                  <a:cubicBezTo>
                    <a:pt x="3131" y="1020"/>
                    <a:pt x="3159" y="578"/>
                    <a:pt x="3113" y="523"/>
                  </a:cubicBezTo>
                  <a:cubicBezTo>
                    <a:pt x="3078" y="471"/>
                    <a:pt x="2560" y="0"/>
                    <a:pt x="168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4625075" y="3686600"/>
              <a:ext cx="70850" cy="60125"/>
            </a:xfrm>
            <a:custGeom>
              <a:avLst/>
              <a:gdLst/>
              <a:ahLst/>
              <a:cxnLst/>
              <a:rect l="l" t="t" r="r" b="b"/>
              <a:pathLst>
                <a:path w="2834" h="2405" extrusionOk="0">
                  <a:moveTo>
                    <a:pt x="1618" y="0"/>
                  </a:moveTo>
                  <a:cubicBezTo>
                    <a:pt x="1607" y="0"/>
                    <a:pt x="1596" y="0"/>
                    <a:pt x="1584" y="1"/>
                  </a:cubicBezTo>
                  <a:cubicBezTo>
                    <a:pt x="507" y="19"/>
                    <a:pt x="1" y="1335"/>
                    <a:pt x="783" y="2072"/>
                  </a:cubicBezTo>
                  <a:cubicBezTo>
                    <a:pt x="1024" y="2302"/>
                    <a:pt x="1316" y="2404"/>
                    <a:pt x="1601" y="2404"/>
                  </a:cubicBezTo>
                  <a:cubicBezTo>
                    <a:pt x="2231" y="2404"/>
                    <a:pt x="2834" y="1905"/>
                    <a:pt x="2809" y="1170"/>
                  </a:cubicBezTo>
                  <a:cubicBezTo>
                    <a:pt x="2790" y="509"/>
                    <a:pt x="2266" y="0"/>
                    <a:pt x="16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4604825" y="3714000"/>
              <a:ext cx="17275" cy="49025"/>
            </a:xfrm>
            <a:custGeom>
              <a:avLst/>
              <a:gdLst/>
              <a:ahLst/>
              <a:cxnLst/>
              <a:rect l="l" t="t" r="r" b="b"/>
              <a:pathLst>
                <a:path w="691" h="1961" extrusionOk="0">
                  <a:moveTo>
                    <a:pt x="415" y="0"/>
                  </a:moveTo>
                  <a:cubicBezTo>
                    <a:pt x="415" y="0"/>
                    <a:pt x="47" y="617"/>
                    <a:pt x="19" y="1160"/>
                  </a:cubicBezTo>
                  <a:cubicBezTo>
                    <a:pt x="0" y="1740"/>
                    <a:pt x="83" y="1961"/>
                    <a:pt x="83" y="1961"/>
                  </a:cubicBezTo>
                  <a:cubicBezTo>
                    <a:pt x="378" y="1731"/>
                    <a:pt x="571" y="1399"/>
                    <a:pt x="645" y="1040"/>
                  </a:cubicBezTo>
                  <a:cubicBezTo>
                    <a:pt x="691" y="672"/>
                    <a:pt x="617" y="304"/>
                    <a:pt x="4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4711150" y="3712600"/>
              <a:ext cx="19600" cy="47450"/>
            </a:xfrm>
            <a:custGeom>
              <a:avLst/>
              <a:gdLst/>
              <a:ahLst/>
              <a:cxnLst/>
              <a:rect l="l" t="t" r="r" b="b"/>
              <a:pathLst>
                <a:path w="784" h="1898" extrusionOk="0">
                  <a:moveTo>
                    <a:pt x="222" y="1"/>
                  </a:moveTo>
                  <a:cubicBezTo>
                    <a:pt x="47" y="305"/>
                    <a:pt x="1" y="664"/>
                    <a:pt x="74" y="1004"/>
                  </a:cubicBezTo>
                  <a:cubicBezTo>
                    <a:pt x="166" y="1363"/>
                    <a:pt x="378" y="1676"/>
                    <a:pt x="682" y="1897"/>
                  </a:cubicBezTo>
                  <a:cubicBezTo>
                    <a:pt x="682" y="1897"/>
                    <a:pt x="783" y="1676"/>
                    <a:pt x="682" y="1087"/>
                  </a:cubicBezTo>
                  <a:cubicBezTo>
                    <a:pt x="599" y="701"/>
                    <a:pt x="443" y="332"/>
                    <a:pt x="2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2874750" y="4673275"/>
              <a:ext cx="1986725" cy="1625"/>
            </a:xfrm>
            <a:custGeom>
              <a:avLst/>
              <a:gdLst/>
              <a:ahLst/>
              <a:cxnLst/>
              <a:rect l="l" t="t" r="r" b="b"/>
              <a:pathLst>
                <a:path w="79469" h="65" extrusionOk="0">
                  <a:moveTo>
                    <a:pt x="39735" y="0"/>
                  </a:moveTo>
                  <a:cubicBezTo>
                    <a:pt x="17787" y="0"/>
                    <a:pt x="1" y="19"/>
                    <a:pt x="1" y="37"/>
                  </a:cubicBezTo>
                  <a:cubicBezTo>
                    <a:pt x="1" y="46"/>
                    <a:pt x="17796" y="65"/>
                    <a:pt x="39735" y="65"/>
                  </a:cubicBezTo>
                  <a:cubicBezTo>
                    <a:pt x="61682" y="65"/>
                    <a:pt x="79468" y="46"/>
                    <a:pt x="79468" y="37"/>
                  </a:cubicBezTo>
                  <a:cubicBezTo>
                    <a:pt x="79468" y="19"/>
                    <a:pt x="61691" y="0"/>
                    <a:pt x="3973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4066500" y="4308475"/>
              <a:ext cx="166200" cy="22575"/>
            </a:xfrm>
            <a:custGeom>
              <a:avLst/>
              <a:gdLst/>
              <a:ahLst/>
              <a:cxnLst/>
              <a:rect l="l" t="t" r="r" b="b"/>
              <a:pathLst>
                <a:path w="6648" h="903" extrusionOk="0">
                  <a:moveTo>
                    <a:pt x="451" y="0"/>
                  </a:moveTo>
                  <a:cubicBezTo>
                    <a:pt x="203" y="0"/>
                    <a:pt x="0" y="203"/>
                    <a:pt x="0" y="452"/>
                  </a:cubicBezTo>
                  <a:cubicBezTo>
                    <a:pt x="0" y="700"/>
                    <a:pt x="203" y="893"/>
                    <a:pt x="451" y="903"/>
                  </a:cubicBezTo>
                  <a:lnTo>
                    <a:pt x="6196" y="903"/>
                  </a:lnTo>
                  <a:cubicBezTo>
                    <a:pt x="6445" y="903"/>
                    <a:pt x="6647" y="700"/>
                    <a:pt x="6647" y="452"/>
                  </a:cubicBezTo>
                  <a:cubicBezTo>
                    <a:pt x="6647" y="203"/>
                    <a:pt x="6445" y="0"/>
                    <a:pt x="619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4056375" y="4285450"/>
              <a:ext cx="166200" cy="22600"/>
            </a:xfrm>
            <a:custGeom>
              <a:avLst/>
              <a:gdLst/>
              <a:ahLst/>
              <a:cxnLst/>
              <a:rect l="l" t="t" r="r" b="b"/>
              <a:pathLst>
                <a:path w="6648" h="904" extrusionOk="0">
                  <a:moveTo>
                    <a:pt x="451" y="1"/>
                  </a:moveTo>
                  <a:cubicBezTo>
                    <a:pt x="203" y="1"/>
                    <a:pt x="0" y="203"/>
                    <a:pt x="0" y="452"/>
                  </a:cubicBezTo>
                  <a:cubicBezTo>
                    <a:pt x="0" y="701"/>
                    <a:pt x="203" y="894"/>
                    <a:pt x="451" y="903"/>
                  </a:cubicBezTo>
                  <a:lnTo>
                    <a:pt x="6196" y="903"/>
                  </a:lnTo>
                  <a:cubicBezTo>
                    <a:pt x="6445" y="903"/>
                    <a:pt x="6647" y="701"/>
                    <a:pt x="6647" y="452"/>
                  </a:cubicBezTo>
                  <a:cubicBezTo>
                    <a:pt x="6647" y="194"/>
                    <a:pt x="6445" y="1"/>
                    <a:pt x="6196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4091125" y="4296275"/>
              <a:ext cx="113475" cy="1400"/>
            </a:xfrm>
            <a:custGeom>
              <a:avLst/>
              <a:gdLst/>
              <a:ahLst/>
              <a:cxnLst/>
              <a:rect l="l" t="t" r="r" b="b"/>
              <a:pathLst>
                <a:path w="4539" h="56" extrusionOk="0">
                  <a:moveTo>
                    <a:pt x="2274" y="1"/>
                  </a:moveTo>
                  <a:cubicBezTo>
                    <a:pt x="1022" y="1"/>
                    <a:pt x="0" y="10"/>
                    <a:pt x="0" y="28"/>
                  </a:cubicBezTo>
                  <a:cubicBezTo>
                    <a:pt x="0" y="47"/>
                    <a:pt x="1022" y="56"/>
                    <a:pt x="2274" y="56"/>
                  </a:cubicBezTo>
                  <a:cubicBezTo>
                    <a:pt x="3526" y="56"/>
                    <a:pt x="4539" y="47"/>
                    <a:pt x="4539" y="28"/>
                  </a:cubicBezTo>
                  <a:cubicBezTo>
                    <a:pt x="4539" y="10"/>
                    <a:pt x="3526" y="1"/>
                    <a:pt x="227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3510450" y="4331025"/>
              <a:ext cx="896700" cy="342950"/>
            </a:xfrm>
            <a:custGeom>
              <a:avLst/>
              <a:gdLst/>
              <a:ahLst/>
              <a:cxnLst/>
              <a:rect l="l" t="t" r="r" b="b"/>
              <a:pathLst>
                <a:path w="35868" h="13718" extrusionOk="0">
                  <a:moveTo>
                    <a:pt x="0" y="1"/>
                  </a:moveTo>
                  <a:lnTo>
                    <a:pt x="0" y="13718"/>
                  </a:lnTo>
                  <a:lnTo>
                    <a:pt x="35867" y="13718"/>
                  </a:lnTo>
                  <a:lnTo>
                    <a:pt x="3586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3434025" y="4331025"/>
              <a:ext cx="896700" cy="342950"/>
            </a:xfrm>
            <a:custGeom>
              <a:avLst/>
              <a:gdLst/>
              <a:ahLst/>
              <a:cxnLst/>
              <a:rect l="l" t="t" r="r" b="b"/>
              <a:pathLst>
                <a:path w="35868" h="13718" extrusionOk="0">
                  <a:moveTo>
                    <a:pt x="1" y="1"/>
                  </a:moveTo>
                  <a:lnTo>
                    <a:pt x="1" y="13718"/>
                  </a:lnTo>
                  <a:lnTo>
                    <a:pt x="35868" y="13718"/>
                  </a:lnTo>
                  <a:lnTo>
                    <a:pt x="3586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3694100" y="4352200"/>
              <a:ext cx="438025" cy="105675"/>
            </a:xfrm>
            <a:custGeom>
              <a:avLst/>
              <a:gdLst/>
              <a:ahLst/>
              <a:cxnLst/>
              <a:rect l="l" t="t" r="r" b="b"/>
              <a:pathLst>
                <a:path w="17521" h="4227" extrusionOk="0">
                  <a:moveTo>
                    <a:pt x="1" y="1"/>
                  </a:moveTo>
                  <a:lnTo>
                    <a:pt x="1" y="4226"/>
                  </a:lnTo>
                  <a:lnTo>
                    <a:pt x="28" y="4226"/>
                  </a:lnTo>
                  <a:lnTo>
                    <a:pt x="12512" y="4217"/>
                  </a:lnTo>
                  <a:lnTo>
                    <a:pt x="16194" y="4189"/>
                  </a:lnTo>
                  <a:lnTo>
                    <a:pt x="16176" y="4189"/>
                  </a:lnTo>
                  <a:lnTo>
                    <a:pt x="12503" y="4180"/>
                  </a:lnTo>
                  <a:lnTo>
                    <a:pt x="65" y="4162"/>
                  </a:lnTo>
                  <a:lnTo>
                    <a:pt x="65" y="4162"/>
                  </a:lnTo>
                  <a:lnTo>
                    <a:pt x="65" y="56"/>
                  </a:lnTo>
                  <a:lnTo>
                    <a:pt x="65" y="56"/>
                  </a:lnTo>
                  <a:lnTo>
                    <a:pt x="17493" y="47"/>
                  </a:lnTo>
                  <a:lnTo>
                    <a:pt x="17493" y="47"/>
                  </a:lnTo>
                  <a:cubicBezTo>
                    <a:pt x="17511" y="1354"/>
                    <a:pt x="17511" y="2388"/>
                    <a:pt x="17511" y="3094"/>
                  </a:cubicBezTo>
                  <a:lnTo>
                    <a:pt x="17511" y="3103"/>
                  </a:lnTo>
                  <a:cubicBezTo>
                    <a:pt x="17511" y="2394"/>
                    <a:pt x="17520" y="1345"/>
                    <a:pt x="17520" y="28"/>
                  </a:cubicBezTo>
                  <a:lnTo>
                    <a:pt x="17520" y="10"/>
                  </a:lnTo>
                  <a:lnTo>
                    <a:pt x="17502" y="10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3812625" y="4385575"/>
              <a:ext cx="292325" cy="71375"/>
            </a:xfrm>
            <a:custGeom>
              <a:avLst/>
              <a:gdLst/>
              <a:ahLst/>
              <a:cxnLst/>
              <a:rect l="l" t="t" r="r" b="b"/>
              <a:pathLst>
                <a:path w="11693" h="2855" extrusionOk="0">
                  <a:moveTo>
                    <a:pt x="1" y="1"/>
                  </a:moveTo>
                  <a:lnTo>
                    <a:pt x="1" y="2854"/>
                  </a:lnTo>
                  <a:lnTo>
                    <a:pt x="11693" y="2854"/>
                  </a:lnTo>
                  <a:lnTo>
                    <a:pt x="1169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4048775" y="4386500"/>
              <a:ext cx="1400" cy="67225"/>
            </a:xfrm>
            <a:custGeom>
              <a:avLst/>
              <a:gdLst/>
              <a:ahLst/>
              <a:cxnLst/>
              <a:rect l="l" t="t" r="r" b="b"/>
              <a:pathLst>
                <a:path w="56" h="2689" extrusionOk="0">
                  <a:moveTo>
                    <a:pt x="28" y="0"/>
                  </a:moveTo>
                  <a:cubicBezTo>
                    <a:pt x="10" y="0"/>
                    <a:pt x="0" y="599"/>
                    <a:pt x="0" y="1344"/>
                  </a:cubicBezTo>
                  <a:cubicBezTo>
                    <a:pt x="0" y="2090"/>
                    <a:pt x="10" y="2689"/>
                    <a:pt x="28" y="2689"/>
                  </a:cubicBezTo>
                  <a:cubicBezTo>
                    <a:pt x="46" y="2689"/>
                    <a:pt x="56" y="2081"/>
                    <a:pt x="56" y="1344"/>
                  </a:cubicBezTo>
                  <a:cubicBezTo>
                    <a:pt x="56" y="599"/>
                    <a:pt x="46" y="0"/>
                    <a:pt x="2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3813325" y="4420325"/>
              <a:ext cx="165725" cy="1400"/>
            </a:xfrm>
            <a:custGeom>
              <a:avLst/>
              <a:gdLst/>
              <a:ahLst/>
              <a:cxnLst/>
              <a:rect l="l" t="t" r="r" b="b"/>
              <a:pathLst>
                <a:path w="6629" h="56" extrusionOk="0">
                  <a:moveTo>
                    <a:pt x="3315" y="1"/>
                  </a:moveTo>
                  <a:cubicBezTo>
                    <a:pt x="1483" y="1"/>
                    <a:pt x="0" y="10"/>
                    <a:pt x="0" y="28"/>
                  </a:cubicBezTo>
                  <a:cubicBezTo>
                    <a:pt x="0" y="47"/>
                    <a:pt x="1483" y="56"/>
                    <a:pt x="3315" y="56"/>
                  </a:cubicBezTo>
                  <a:cubicBezTo>
                    <a:pt x="5138" y="56"/>
                    <a:pt x="6629" y="47"/>
                    <a:pt x="6629" y="28"/>
                  </a:cubicBezTo>
                  <a:cubicBezTo>
                    <a:pt x="6629" y="10"/>
                    <a:pt x="5138" y="1"/>
                    <a:pt x="331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4014475" y="4403300"/>
              <a:ext cx="9300" cy="6650"/>
            </a:xfrm>
            <a:custGeom>
              <a:avLst/>
              <a:gdLst/>
              <a:ahLst/>
              <a:cxnLst/>
              <a:rect l="l" t="t" r="r" b="b"/>
              <a:pathLst>
                <a:path w="372" h="266" extrusionOk="0">
                  <a:moveTo>
                    <a:pt x="196" y="1"/>
                  </a:moveTo>
                  <a:cubicBezTo>
                    <a:pt x="181" y="1"/>
                    <a:pt x="165" y="3"/>
                    <a:pt x="148" y="10"/>
                  </a:cubicBezTo>
                  <a:lnTo>
                    <a:pt x="102" y="28"/>
                  </a:lnTo>
                  <a:cubicBezTo>
                    <a:pt x="1" y="114"/>
                    <a:pt x="77" y="265"/>
                    <a:pt x="187" y="265"/>
                  </a:cubicBezTo>
                  <a:cubicBezTo>
                    <a:pt x="207" y="265"/>
                    <a:pt x="228" y="260"/>
                    <a:pt x="249" y="249"/>
                  </a:cubicBezTo>
                  <a:cubicBezTo>
                    <a:pt x="372" y="175"/>
                    <a:pt x="313" y="1"/>
                    <a:pt x="19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4014275" y="4418275"/>
              <a:ext cx="9725" cy="6850"/>
            </a:xfrm>
            <a:custGeom>
              <a:avLst/>
              <a:gdLst/>
              <a:ahLst/>
              <a:cxnLst/>
              <a:rect l="l" t="t" r="r" b="b"/>
              <a:pathLst>
                <a:path w="389" h="274" extrusionOk="0">
                  <a:moveTo>
                    <a:pt x="205" y="0"/>
                  </a:moveTo>
                  <a:cubicBezTo>
                    <a:pt x="189" y="0"/>
                    <a:pt x="173" y="3"/>
                    <a:pt x="156" y="9"/>
                  </a:cubicBezTo>
                  <a:lnTo>
                    <a:pt x="110" y="27"/>
                  </a:lnTo>
                  <a:cubicBezTo>
                    <a:pt x="0" y="114"/>
                    <a:pt x="77" y="273"/>
                    <a:pt x="194" y="273"/>
                  </a:cubicBezTo>
                  <a:cubicBezTo>
                    <a:pt x="214" y="273"/>
                    <a:pt x="235" y="268"/>
                    <a:pt x="257" y="258"/>
                  </a:cubicBezTo>
                  <a:cubicBezTo>
                    <a:pt x="389" y="184"/>
                    <a:pt x="330" y="0"/>
                    <a:pt x="20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3652900" y="4375675"/>
              <a:ext cx="347800" cy="255050"/>
            </a:xfrm>
            <a:custGeom>
              <a:avLst/>
              <a:gdLst/>
              <a:ahLst/>
              <a:cxnLst/>
              <a:rect l="l" t="t" r="r" b="b"/>
              <a:pathLst>
                <a:path w="13912" h="10202" extrusionOk="0">
                  <a:moveTo>
                    <a:pt x="13911" y="2265"/>
                  </a:moveTo>
                  <a:cubicBezTo>
                    <a:pt x="13819" y="2330"/>
                    <a:pt x="13736" y="2413"/>
                    <a:pt x="13672" y="2514"/>
                  </a:cubicBezTo>
                  <a:cubicBezTo>
                    <a:pt x="13598" y="2634"/>
                    <a:pt x="13552" y="2762"/>
                    <a:pt x="13525" y="2901"/>
                  </a:cubicBezTo>
                  <a:cubicBezTo>
                    <a:pt x="13523" y="2912"/>
                    <a:pt x="13521" y="2924"/>
                    <a:pt x="13520" y="2936"/>
                  </a:cubicBezTo>
                  <a:lnTo>
                    <a:pt x="13520" y="2936"/>
                  </a:lnTo>
                  <a:cubicBezTo>
                    <a:pt x="13521" y="2927"/>
                    <a:pt x="13523" y="2918"/>
                    <a:pt x="13525" y="2910"/>
                  </a:cubicBezTo>
                  <a:cubicBezTo>
                    <a:pt x="13552" y="2772"/>
                    <a:pt x="13598" y="2634"/>
                    <a:pt x="13681" y="2514"/>
                  </a:cubicBezTo>
                  <a:cubicBezTo>
                    <a:pt x="13727" y="2440"/>
                    <a:pt x="13782" y="2376"/>
                    <a:pt x="13856" y="2321"/>
                  </a:cubicBezTo>
                  <a:cubicBezTo>
                    <a:pt x="13874" y="2302"/>
                    <a:pt x="13893" y="2284"/>
                    <a:pt x="13911" y="2265"/>
                  </a:cubicBezTo>
                  <a:close/>
                  <a:moveTo>
                    <a:pt x="10376" y="5432"/>
                  </a:moveTo>
                  <a:cubicBezTo>
                    <a:pt x="10385" y="5432"/>
                    <a:pt x="10394" y="5432"/>
                    <a:pt x="10404" y="5432"/>
                  </a:cubicBezTo>
                  <a:cubicBezTo>
                    <a:pt x="10671" y="5432"/>
                    <a:pt x="10929" y="5534"/>
                    <a:pt x="11131" y="5708"/>
                  </a:cubicBezTo>
                  <a:cubicBezTo>
                    <a:pt x="11334" y="5893"/>
                    <a:pt x="11481" y="6132"/>
                    <a:pt x="11564" y="6390"/>
                  </a:cubicBezTo>
                  <a:cubicBezTo>
                    <a:pt x="11656" y="6647"/>
                    <a:pt x="11693" y="6933"/>
                    <a:pt x="11683" y="7209"/>
                  </a:cubicBezTo>
                  <a:cubicBezTo>
                    <a:pt x="11665" y="7485"/>
                    <a:pt x="11601" y="7771"/>
                    <a:pt x="11490" y="8028"/>
                  </a:cubicBezTo>
                  <a:cubicBezTo>
                    <a:pt x="11451" y="8125"/>
                    <a:pt x="11407" y="8218"/>
                    <a:pt x="11359" y="8309"/>
                  </a:cubicBezTo>
                  <a:lnTo>
                    <a:pt x="11359" y="8309"/>
                  </a:lnTo>
                  <a:cubicBezTo>
                    <a:pt x="10931" y="8264"/>
                    <a:pt x="10519" y="8070"/>
                    <a:pt x="10210" y="7734"/>
                  </a:cubicBezTo>
                  <a:cubicBezTo>
                    <a:pt x="10026" y="7568"/>
                    <a:pt x="9879" y="7375"/>
                    <a:pt x="9750" y="7154"/>
                  </a:cubicBezTo>
                  <a:cubicBezTo>
                    <a:pt x="9621" y="6942"/>
                    <a:pt x="9548" y="6703"/>
                    <a:pt x="9520" y="6454"/>
                  </a:cubicBezTo>
                  <a:cubicBezTo>
                    <a:pt x="9502" y="6206"/>
                    <a:pt x="9584" y="5948"/>
                    <a:pt x="9732" y="5745"/>
                  </a:cubicBezTo>
                  <a:cubicBezTo>
                    <a:pt x="9891" y="5550"/>
                    <a:pt x="10128" y="5432"/>
                    <a:pt x="10376" y="5432"/>
                  </a:cubicBezTo>
                  <a:close/>
                  <a:moveTo>
                    <a:pt x="1" y="1"/>
                  </a:moveTo>
                  <a:lnTo>
                    <a:pt x="1" y="93"/>
                  </a:lnTo>
                  <a:lnTo>
                    <a:pt x="28" y="350"/>
                  </a:lnTo>
                  <a:cubicBezTo>
                    <a:pt x="47" y="581"/>
                    <a:pt x="84" y="912"/>
                    <a:pt x="130" y="1345"/>
                  </a:cubicBezTo>
                  <a:cubicBezTo>
                    <a:pt x="185" y="1777"/>
                    <a:pt x="249" y="2302"/>
                    <a:pt x="360" y="2910"/>
                  </a:cubicBezTo>
                  <a:cubicBezTo>
                    <a:pt x="480" y="3591"/>
                    <a:pt x="654" y="4272"/>
                    <a:pt x="875" y="4935"/>
                  </a:cubicBezTo>
                  <a:cubicBezTo>
                    <a:pt x="1133" y="5745"/>
                    <a:pt x="1511" y="6509"/>
                    <a:pt x="1980" y="7218"/>
                  </a:cubicBezTo>
                  <a:cubicBezTo>
                    <a:pt x="2532" y="8028"/>
                    <a:pt x="3251" y="8710"/>
                    <a:pt x="4088" y="9207"/>
                  </a:cubicBezTo>
                  <a:cubicBezTo>
                    <a:pt x="5009" y="9768"/>
                    <a:pt x="6058" y="10100"/>
                    <a:pt x="7136" y="10183"/>
                  </a:cubicBezTo>
                  <a:cubicBezTo>
                    <a:pt x="7297" y="10196"/>
                    <a:pt x="7458" y="10202"/>
                    <a:pt x="7619" y="10202"/>
                  </a:cubicBezTo>
                  <a:cubicBezTo>
                    <a:pt x="8028" y="10202"/>
                    <a:pt x="8436" y="10161"/>
                    <a:pt x="8839" y="10081"/>
                  </a:cubicBezTo>
                  <a:cubicBezTo>
                    <a:pt x="9409" y="9971"/>
                    <a:pt x="9962" y="9741"/>
                    <a:pt x="10450" y="9409"/>
                  </a:cubicBezTo>
                  <a:cubicBezTo>
                    <a:pt x="10845" y="9141"/>
                    <a:pt x="11174" y="8776"/>
                    <a:pt x="11402" y="8358"/>
                  </a:cubicBezTo>
                  <a:lnTo>
                    <a:pt x="11402" y="8358"/>
                  </a:lnTo>
                  <a:cubicBezTo>
                    <a:pt x="11450" y="8361"/>
                    <a:pt x="11497" y="8363"/>
                    <a:pt x="11545" y="8363"/>
                  </a:cubicBezTo>
                  <a:cubicBezTo>
                    <a:pt x="11944" y="8363"/>
                    <a:pt x="12346" y="8238"/>
                    <a:pt x="12687" y="7982"/>
                  </a:cubicBezTo>
                  <a:cubicBezTo>
                    <a:pt x="13018" y="7752"/>
                    <a:pt x="13294" y="7439"/>
                    <a:pt x="13488" y="7071"/>
                  </a:cubicBezTo>
                  <a:cubicBezTo>
                    <a:pt x="13654" y="6740"/>
                    <a:pt x="13764" y="6390"/>
                    <a:pt x="13810" y="6012"/>
                  </a:cubicBezTo>
                  <a:cubicBezTo>
                    <a:pt x="13856" y="5690"/>
                    <a:pt x="13856" y="5359"/>
                    <a:pt x="13828" y="5027"/>
                  </a:cubicBezTo>
                  <a:cubicBezTo>
                    <a:pt x="13801" y="4742"/>
                    <a:pt x="13755" y="4456"/>
                    <a:pt x="13690" y="4180"/>
                  </a:cubicBezTo>
                  <a:cubicBezTo>
                    <a:pt x="13635" y="3922"/>
                    <a:pt x="13571" y="3692"/>
                    <a:pt x="13534" y="3481"/>
                  </a:cubicBezTo>
                  <a:cubicBezTo>
                    <a:pt x="13499" y="3299"/>
                    <a:pt x="13497" y="3117"/>
                    <a:pt x="13520" y="2936"/>
                  </a:cubicBezTo>
                  <a:lnTo>
                    <a:pt x="13520" y="2936"/>
                  </a:lnTo>
                  <a:cubicBezTo>
                    <a:pt x="13488" y="3120"/>
                    <a:pt x="13489" y="3305"/>
                    <a:pt x="13525" y="3481"/>
                  </a:cubicBezTo>
                  <a:cubicBezTo>
                    <a:pt x="13552" y="3702"/>
                    <a:pt x="13617" y="3932"/>
                    <a:pt x="13681" y="4189"/>
                  </a:cubicBezTo>
                  <a:cubicBezTo>
                    <a:pt x="13736" y="4466"/>
                    <a:pt x="13782" y="4751"/>
                    <a:pt x="13810" y="5036"/>
                  </a:cubicBezTo>
                  <a:cubicBezTo>
                    <a:pt x="13838" y="5359"/>
                    <a:pt x="13828" y="5690"/>
                    <a:pt x="13782" y="6012"/>
                  </a:cubicBezTo>
                  <a:cubicBezTo>
                    <a:pt x="13736" y="6381"/>
                    <a:pt x="13626" y="6730"/>
                    <a:pt x="13460" y="7062"/>
                  </a:cubicBezTo>
                  <a:cubicBezTo>
                    <a:pt x="13368" y="7227"/>
                    <a:pt x="13258" y="7393"/>
                    <a:pt x="13129" y="7540"/>
                  </a:cubicBezTo>
                  <a:cubicBezTo>
                    <a:pt x="12991" y="7697"/>
                    <a:pt x="12834" y="7835"/>
                    <a:pt x="12668" y="7946"/>
                  </a:cubicBezTo>
                  <a:cubicBezTo>
                    <a:pt x="12336" y="8197"/>
                    <a:pt x="11944" y="8319"/>
                    <a:pt x="11554" y="8319"/>
                  </a:cubicBezTo>
                  <a:cubicBezTo>
                    <a:pt x="11511" y="8319"/>
                    <a:pt x="11468" y="8318"/>
                    <a:pt x="11425" y="8315"/>
                  </a:cubicBezTo>
                  <a:lnTo>
                    <a:pt x="11425" y="8315"/>
                  </a:lnTo>
                  <a:cubicBezTo>
                    <a:pt x="11469" y="8231"/>
                    <a:pt x="11509" y="8144"/>
                    <a:pt x="11545" y="8056"/>
                  </a:cubicBezTo>
                  <a:cubicBezTo>
                    <a:pt x="11656" y="7780"/>
                    <a:pt x="11720" y="7504"/>
                    <a:pt x="11739" y="7209"/>
                  </a:cubicBezTo>
                  <a:cubicBezTo>
                    <a:pt x="11748" y="6924"/>
                    <a:pt x="11711" y="6638"/>
                    <a:pt x="11619" y="6371"/>
                  </a:cubicBezTo>
                  <a:cubicBezTo>
                    <a:pt x="11536" y="6095"/>
                    <a:pt x="11380" y="5856"/>
                    <a:pt x="11168" y="5672"/>
                  </a:cubicBezTo>
                  <a:cubicBezTo>
                    <a:pt x="10965" y="5478"/>
                    <a:pt x="10689" y="5377"/>
                    <a:pt x="10413" y="5377"/>
                  </a:cubicBezTo>
                  <a:cubicBezTo>
                    <a:pt x="10403" y="5377"/>
                    <a:pt x="10393" y="5377"/>
                    <a:pt x="10382" y="5377"/>
                  </a:cubicBezTo>
                  <a:cubicBezTo>
                    <a:pt x="10109" y="5377"/>
                    <a:pt x="9864" y="5495"/>
                    <a:pt x="9695" y="5708"/>
                  </a:cubicBezTo>
                  <a:cubicBezTo>
                    <a:pt x="9529" y="5929"/>
                    <a:pt x="9456" y="6187"/>
                    <a:pt x="9474" y="6463"/>
                  </a:cubicBezTo>
                  <a:cubicBezTo>
                    <a:pt x="9492" y="6712"/>
                    <a:pt x="9566" y="6960"/>
                    <a:pt x="9704" y="7191"/>
                  </a:cubicBezTo>
                  <a:cubicBezTo>
                    <a:pt x="9824" y="7402"/>
                    <a:pt x="9980" y="7596"/>
                    <a:pt x="10164" y="7771"/>
                  </a:cubicBezTo>
                  <a:cubicBezTo>
                    <a:pt x="10484" y="8108"/>
                    <a:pt x="10902" y="8304"/>
                    <a:pt x="11336" y="8352"/>
                  </a:cubicBezTo>
                  <a:lnTo>
                    <a:pt x="11336" y="8352"/>
                  </a:lnTo>
                  <a:cubicBezTo>
                    <a:pt x="11113" y="8755"/>
                    <a:pt x="10803" y="9100"/>
                    <a:pt x="10422" y="9363"/>
                  </a:cubicBezTo>
                  <a:cubicBezTo>
                    <a:pt x="9934" y="9685"/>
                    <a:pt x="9391" y="9916"/>
                    <a:pt x="8820" y="10026"/>
                  </a:cubicBezTo>
                  <a:cubicBezTo>
                    <a:pt x="8437" y="10103"/>
                    <a:pt x="8050" y="10139"/>
                    <a:pt x="7658" y="10139"/>
                  </a:cubicBezTo>
                  <a:cubicBezTo>
                    <a:pt x="7485" y="10139"/>
                    <a:pt x="7311" y="10132"/>
                    <a:pt x="7136" y="10118"/>
                  </a:cubicBezTo>
                  <a:cubicBezTo>
                    <a:pt x="6068" y="10045"/>
                    <a:pt x="5037" y="9713"/>
                    <a:pt x="4116" y="9161"/>
                  </a:cubicBezTo>
                  <a:cubicBezTo>
                    <a:pt x="3278" y="8664"/>
                    <a:pt x="2569" y="7992"/>
                    <a:pt x="2026" y="7181"/>
                  </a:cubicBezTo>
                  <a:cubicBezTo>
                    <a:pt x="1557" y="6482"/>
                    <a:pt x="1179" y="5727"/>
                    <a:pt x="912" y="4926"/>
                  </a:cubicBezTo>
                  <a:cubicBezTo>
                    <a:pt x="691" y="4263"/>
                    <a:pt x="516" y="3582"/>
                    <a:pt x="397" y="2901"/>
                  </a:cubicBezTo>
                  <a:cubicBezTo>
                    <a:pt x="286" y="2293"/>
                    <a:pt x="213" y="1768"/>
                    <a:pt x="157" y="1345"/>
                  </a:cubicBezTo>
                  <a:lnTo>
                    <a:pt x="38" y="350"/>
                  </a:lnTo>
                  <a:cubicBezTo>
                    <a:pt x="28" y="240"/>
                    <a:pt x="28" y="148"/>
                    <a:pt x="10" y="93"/>
                  </a:cubicBezTo>
                  <a:cubicBezTo>
                    <a:pt x="1" y="37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4159025" y="4351525"/>
              <a:ext cx="147075" cy="303125"/>
            </a:xfrm>
            <a:custGeom>
              <a:avLst/>
              <a:gdLst/>
              <a:ahLst/>
              <a:cxnLst/>
              <a:rect l="l" t="t" r="r" b="b"/>
              <a:pathLst>
                <a:path w="5883" h="12125" extrusionOk="0">
                  <a:moveTo>
                    <a:pt x="0" y="0"/>
                  </a:moveTo>
                  <a:lnTo>
                    <a:pt x="0" y="28"/>
                  </a:lnTo>
                  <a:cubicBezTo>
                    <a:pt x="9" y="4695"/>
                    <a:pt x="9" y="8948"/>
                    <a:pt x="9" y="12097"/>
                  </a:cubicBezTo>
                  <a:lnTo>
                    <a:pt x="9" y="12115"/>
                  </a:lnTo>
                  <a:lnTo>
                    <a:pt x="37" y="12115"/>
                  </a:lnTo>
                  <a:lnTo>
                    <a:pt x="55" y="12115"/>
                  </a:lnTo>
                  <a:lnTo>
                    <a:pt x="55" y="12115"/>
                  </a:lnTo>
                  <a:lnTo>
                    <a:pt x="55" y="12115"/>
                  </a:lnTo>
                  <a:cubicBezTo>
                    <a:pt x="55" y="12115"/>
                    <a:pt x="55" y="12115"/>
                    <a:pt x="55" y="12115"/>
                  </a:cubicBezTo>
                  <a:lnTo>
                    <a:pt x="55" y="12115"/>
                  </a:lnTo>
                  <a:lnTo>
                    <a:pt x="4309" y="12106"/>
                  </a:lnTo>
                  <a:lnTo>
                    <a:pt x="4290" y="12106"/>
                  </a:lnTo>
                  <a:lnTo>
                    <a:pt x="55" y="12097"/>
                  </a:lnTo>
                  <a:lnTo>
                    <a:pt x="55" y="12097"/>
                  </a:lnTo>
                  <a:cubicBezTo>
                    <a:pt x="65" y="8956"/>
                    <a:pt x="65" y="4730"/>
                    <a:pt x="65" y="83"/>
                  </a:cubicBezTo>
                  <a:lnTo>
                    <a:pt x="5837" y="83"/>
                  </a:lnTo>
                  <a:cubicBezTo>
                    <a:pt x="5846" y="3579"/>
                    <a:pt x="5846" y="6588"/>
                    <a:pt x="5846" y="8718"/>
                  </a:cubicBezTo>
                  <a:cubicBezTo>
                    <a:pt x="5855" y="9786"/>
                    <a:pt x="5855" y="10633"/>
                    <a:pt x="5855" y="11222"/>
                  </a:cubicBezTo>
                  <a:lnTo>
                    <a:pt x="5855" y="11885"/>
                  </a:lnTo>
                  <a:lnTo>
                    <a:pt x="5855" y="12060"/>
                  </a:lnTo>
                  <a:lnTo>
                    <a:pt x="5855" y="12124"/>
                  </a:lnTo>
                  <a:cubicBezTo>
                    <a:pt x="5855" y="12124"/>
                    <a:pt x="5864" y="12078"/>
                    <a:pt x="5864" y="12042"/>
                  </a:cubicBezTo>
                  <a:lnTo>
                    <a:pt x="5864" y="11867"/>
                  </a:lnTo>
                  <a:lnTo>
                    <a:pt x="5864" y="11204"/>
                  </a:lnTo>
                  <a:cubicBezTo>
                    <a:pt x="5864" y="10624"/>
                    <a:pt x="5874" y="9777"/>
                    <a:pt x="5874" y="8709"/>
                  </a:cubicBezTo>
                  <a:cubicBezTo>
                    <a:pt x="5874" y="6573"/>
                    <a:pt x="5883" y="3554"/>
                    <a:pt x="5883" y="28"/>
                  </a:cubicBezTo>
                  <a:lnTo>
                    <a:pt x="588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4264650" y="4498350"/>
              <a:ext cx="20750" cy="17725"/>
            </a:xfrm>
            <a:custGeom>
              <a:avLst/>
              <a:gdLst/>
              <a:ahLst/>
              <a:cxnLst/>
              <a:rect l="l" t="t" r="r" b="b"/>
              <a:pathLst>
                <a:path w="830" h="709" extrusionOk="0">
                  <a:moveTo>
                    <a:pt x="479" y="1"/>
                  </a:moveTo>
                  <a:cubicBezTo>
                    <a:pt x="157" y="1"/>
                    <a:pt x="1" y="378"/>
                    <a:pt x="222" y="599"/>
                  </a:cubicBezTo>
                  <a:cubicBezTo>
                    <a:pt x="295" y="675"/>
                    <a:pt x="385" y="709"/>
                    <a:pt x="472" y="709"/>
                  </a:cubicBezTo>
                  <a:cubicBezTo>
                    <a:pt x="651" y="709"/>
                    <a:pt x="820" y="569"/>
                    <a:pt x="820" y="360"/>
                  </a:cubicBezTo>
                  <a:cubicBezTo>
                    <a:pt x="829" y="157"/>
                    <a:pt x="673" y="1"/>
                    <a:pt x="47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358800" y="4597025"/>
              <a:ext cx="108650" cy="72825"/>
            </a:xfrm>
            <a:custGeom>
              <a:avLst/>
              <a:gdLst/>
              <a:ahLst/>
              <a:cxnLst/>
              <a:rect l="l" t="t" r="r" b="b"/>
              <a:pathLst>
                <a:path w="4346" h="2913" extrusionOk="0">
                  <a:moveTo>
                    <a:pt x="3966" y="1"/>
                  </a:moveTo>
                  <a:cubicBezTo>
                    <a:pt x="3860" y="1"/>
                    <a:pt x="3754" y="18"/>
                    <a:pt x="3655" y="49"/>
                  </a:cubicBezTo>
                  <a:cubicBezTo>
                    <a:pt x="3324" y="132"/>
                    <a:pt x="3029" y="316"/>
                    <a:pt x="2799" y="565"/>
                  </a:cubicBezTo>
                  <a:cubicBezTo>
                    <a:pt x="2661" y="712"/>
                    <a:pt x="2550" y="878"/>
                    <a:pt x="2477" y="1062"/>
                  </a:cubicBezTo>
                  <a:cubicBezTo>
                    <a:pt x="2394" y="1264"/>
                    <a:pt x="2338" y="1467"/>
                    <a:pt x="2320" y="1678"/>
                  </a:cubicBezTo>
                  <a:cubicBezTo>
                    <a:pt x="2302" y="1890"/>
                    <a:pt x="2265" y="2093"/>
                    <a:pt x="2210" y="2295"/>
                  </a:cubicBezTo>
                  <a:cubicBezTo>
                    <a:pt x="2154" y="2479"/>
                    <a:pt x="2025" y="2636"/>
                    <a:pt x="1860" y="2728"/>
                  </a:cubicBezTo>
                  <a:cubicBezTo>
                    <a:pt x="1712" y="2811"/>
                    <a:pt x="1538" y="2857"/>
                    <a:pt x="1363" y="2866"/>
                  </a:cubicBezTo>
                  <a:cubicBezTo>
                    <a:pt x="1215" y="2866"/>
                    <a:pt x="1059" y="2866"/>
                    <a:pt x="902" y="2848"/>
                  </a:cubicBezTo>
                  <a:cubicBezTo>
                    <a:pt x="681" y="2829"/>
                    <a:pt x="460" y="2792"/>
                    <a:pt x="239" y="2756"/>
                  </a:cubicBezTo>
                  <a:lnTo>
                    <a:pt x="65" y="2719"/>
                  </a:lnTo>
                  <a:cubicBezTo>
                    <a:pt x="46" y="2710"/>
                    <a:pt x="19" y="2710"/>
                    <a:pt x="0" y="2710"/>
                  </a:cubicBezTo>
                  <a:cubicBezTo>
                    <a:pt x="19" y="2719"/>
                    <a:pt x="46" y="2719"/>
                    <a:pt x="65" y="2728"/>
                  </a:cubicBezTo>
                  <a:cubicBezTo>
                    <a:pt x="111" y="2737"/>
                    <a:pt x="166" y="2756"/>
                    <a:pt x="249" y="2774"/>
                  </a:cubicBezTo>
                  <a:cubicBezTo>
                    <a:pt x="460" y="2829"/>
                    <a:pt x="681" y="2866"/>
                    <a:pt x="902" y="2884"/>
                  </a:cubicBezTo>
                  <a:cubicBezTo>
                    <a:pt x="1059" y="2903"/>
                    <a:pt x="1215" y="2912"/>
                    <a:pt x="1372" y="2912"/>
                  </a:cubicBezTo>
                  <a:cubicBezTo>
                    <a:pt x="1556" y="2903"/>
                    <a:pt x="1731" y="2857"/>
                    <a:pt x="1897" y="2774"/>
                  </a:cubicBezTo>
                  <a:cubicBezTo>
                    <a:pt x="2071" y="2673"/>
                    <a:pt x="2210" y="2507"/>
                    <a:pt x="2265" y="2314"/>
                  </a:cubicBezTo>
                  <a:cubicBezTo>
                    <a:pt x="2329" y="2111"/>
                    <a:pt x="2366" y="1899"/>
                    <a:pt x="2384" y="1688"/>
                  </a:cubicBezTo>
                  <a:cubicBezTo>
                    <a:pt x="2403" y="1485"/>
                    <a:pt x="2449" y="1283"/>
                    <a:pt x="2532" y="1089"/>
                  </a:cubicBezTo>
                  <a:cubicBezTo>
                    <a:pt x="2734" y="601"/>
                    <a:pt x="3158" y="233"/>
                    <a:pt x="3664" y="86"/>
                  </a:cubicBezTo>
                  <a:cubicBezTo>
                    <a:pt x="3763" y="55"/>
                    <a:pt x="3862" y="37"/>
                    <a:pt x="3967" y="37"/>
                  </a:cubicBezTo>
                  <a:cubicBezTo>
                    <a:pt x="3988" y="37"/>
                    <a:pt x="4010" y="38"/>
                    <a:pt x="4032" y="40"/>
                  </a:cubicBezTo>
                  <a:cubicBezTo>
                    <a:pt x="4124" y="49"/>
                    <a:pt x="4217" y="86"/>
                    <a:pt x="4272" y="159"/>
                  </a:cubicBezTo>
                  <a:cubicBezTo>
                    <a:pt x="4309" y="205"/>
                    <a:pt x="4327" y="270"/>
                    <a:pt x="4327" y="325"/>
                  </a:cubicBezTo>
                  <a:cubicBezTo>
                    <a:pt x="4318" y="344"/>
                    <a:pt x="4318" y="371"/>
                    <a:pt x="4309" y="390"/>
                  </a:cubicBezTo>
                  <a:cubicBezTo>
                    <a:pt x="4327" y="371"/>
                    <a:pt x="4336" y="353"/>
                    <a:pt x="4336" y="325"/>
                  </a:cubicBezTo>
                  <a:cubicBezTo>
                    <a:pt x="4345" y="261"/>
                    <a:pt x="4327" y="196"/>
                    <a:pt x="4290" y="150"/>
                  </a:cubicBezTo>
                  <a:cubicBezTo>
                    <a:pt x="4235" y="67"/>
                    <a:pt x="4134" y="12"/>
                    <a:pt x="4032" y="3"/>
                  </a:cubicBezTo>
                  <a:cubicBezTo>
                    <a:pt x="4010" y="1"/>
                    <a:pt x="3988" y="1"/>
                    <a:pt x="396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4430825" y="4600150"/>
              <a:ext cx="102450" cy="70175"/>
            </a:xfrm>
            <a:custGeom>
              <a:avLst/>
              <a:gdLst/>
              <a:ahLst/>
              <a:cxnLst/>
              <a:rect l="l" t="t" r="r" b="b"/>
              <a:pathLst>
                <a:path w="4098" h="2807" extrusionOk="0">
                  <a:moveTo>
                    <a:pt x="3610" y="1"/>
                  </a:moveTo>
                  <a:cubicBezTo>
                    <a:pt x="3494" y="1"/>
                    <a:pt x="3380" y="22"/>
                    <a:pt x="3269" y="62"/>
                  </a:cubicBezTo>
                  <a:cubicBezTo>
                    <a:pt x="2974" y="173"/>
                    <a:pt x="2726" y="393"/>
                    <a:pt x="2597" y="679"/>
                  </a:cubicBezTo>
                  <a:cubicBezTo>
                    <a:pt x="2514" y="845"/>
                    <a:pt x="2449" y="1029"/>
                    <a:pt x="2422" y="1204"/>
                  </a:cubicBezTo>
                  <a:cubicBezTo>
                    <a:pt x="2394" y="1388"/>
                    <a:pt x="2394" y="1590"/>
                    <a:pt x="2357" y="1784"/>
                  </a:cubicBezTo>
                  <a:cubicBezTo>
                    <a:pt x="2339" y="1968"/>
                    <a:pt x="2265" y="2152"/>
                    <a:pt x="2146" y="2299"/>
                  </a:cubicBezTo>
                  <a:cubicBezTo>
                    <a:pt x="2026" y="2437"/>
                    <a:pt x="1888" y="2548"/>
                    <a:pt x="1722" y="2612"/>
                  </a:cubicBezTo>
                  <a:cubicBezTo>
                    <a:pt x="1501" y="2705"/>
                    <a:pt x="1269" y="2753"/>
                    <a:pt x="1034" y="2753"/>
                  </a:cubicBezTo>
                  <a:cubicBezTo>
                    <a:pt x="966" y="2753"/>
                    <a:pt x="898" y="2749"/>
                    <a:pt x="829" y="2741"/>
                  </a:cubicBezTo>
                  <a:cubicBezTo>
                    <a:pt x="627" y="2713"/>
                    <a:pt x="424" y="2677"/>
                    <a:pt x="222" y="2631"/>
                  </a:cubicBezTo>
                  <a:lnTo>
                    <a:pt x="56" y="2594"/>
                  </a:lnTo>
                  <a:cubicBezTo>
                    <a:pt x="37" y="2594"/>
                    <a:pt x="19" y="2585"/>
                    <a:pt x="1" y="2585"/>
                  </a:cubicBezTo>
                  <a:cubicBezTo>
                    <a:pt x="10" y="2594"/>
                    <a:pt x="28" y="2603"/>
                    <a:pt x="47" y="2612"/>
                  </a:cubicBezTo>
                  <a:cubicBezTo>
                    <a:pt x="83" y="2631"/>
                    <a:pt x="139" y="2640"/>
                    <a:pt x="212" y="2658"/>
                  </a:cubicBezTo>
                  <a:cubicBezTo>
                    <a:pt x="415" y="2723"/>
                    <a:pt x="617" y="2759"/>
                    <a:pt x="820" y="2787"/>
                  </a:cubicBezTo>
                  <a:cubicBezTo>
                    <a:pt x="906" y="2800"/>
                    <a:pt x="992" y="2806"/>
                    <a:pt x="1078" y="2806"/>
                  </a:cubicBezTo>
                  <a:cubicBezTo>
                    <a:pt x="1307" y="2806"/>
                    <a:pt x="1533" y="2761"/>
                    <a:pt x="1741" y="2667"/>
                  </a:cubicBezTo>
                  <a:cubicBezTo>
                    <a:pt x="1916" y="2594"/>
                    <a:pt x="2063" y="2483"/>
                    <a:pt x="2192" y="2345"/>
                  </a:cubicBezTo>
                  <a:cubicBezTo>
                    <a:pt x="2311" y="2189"/>
                    <a:pt x="2394" y="1995"/>
                    <a:pt x="2422" y="1793"/>
                  </a:cubicBezTo>
                  <a:cubicBezTo>
                    <a:pt x="2449" y="1599"/>
                    <a:pt x="2449" y="1397"/>
                    <a:pt x="2486" y="1213"/>
                  </a:cubicBezTo>
                  <a:cubicBezTo>
                    <a:pt x="2505" y="1038"/>
                    <a:pt x="2560" y="863"/>
                    <a:pt x="2643" y="706"/>
                  </a:cubicBezTo>
                  <a:cubicBezTo>
                    <a:pt x="2772" y="430"/>
                    <a:pt x="3002" y="219"/>
                    <a:pt x="3287" y="99"/>
                  </a:cubicBezTo>
                  <a:cubicBezTo>
                    <a:pt x="3403" y="55"/>
                    <a:pt x="3521" y="34"/>
                    <a:pt x="3641" y="34"/>
                  </a:cubicBezTo>
                  <a:cubicBezTo>
                    <a:pt x="3722" y="34"/>
                    <a:pt x="3804" y="44"/>
                    <a:pt x="3886" y="62"/>
                  </a:cubicBezTo>
                  <a:cubicBezTo>
                    <a:pt x="3959" y="90"/>
                    <a:pt x="4024" y="108"/>
                    <a:pt x="4097" y="145"/>
                  </a:cubicBezTo>
                  <a:cubicBezTo>
                    <a:pt x="4079" y="127"/>
                    <a:pt x="4070" y="117"/>
                    <a:pt x="4051" y="108"/>
                  </a:cubicBezTo>
                  <a:cubicBezTo>
                    <a:pt x="3996" y="80"/>
                    <a:pt x="3950" y="53"/>
                    <a:pt x="3895" y="44"/>
                  </a:cubicBezTo>
                  <a:cubicBezTo>
                    <a:pt x="3800" y="15"/>
                    <a:pt x="3704" y="1"/>
                    <a:pt x="36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4448325" y="4601450"/>
              <a:ext cx="39375" cy="39400"/>
            </a:xfrm>
            <a:custGeom>
              <a:avLst/>
              <a:gdLst/>
              <a:ahLst/>
              <a:cxnLst/>
              <a:rect l="l" t="t" r="r" b="b"/>
              <a:pathLst>
                <a:path w="1575" h="1576" extrusionOk="0">
                  <a:moveTo>
                    <a:pt x="783" y="1"/>
                  </a:moveTo>
                  <a:cubicBezTo>
                    <a:pt x="350" y="1"/>
                    <a:pt x="0" y="351"/>
                    <a:pt x="0" y="793"/>
                  </a:cubicBezTo>
                  <a:cubicBezTo>
                    <a:pt x="0" y="1225"/>
                    <a:pt x="350" y="1575"/>
                    <a:pt x="783" y="1575"/>
                  </a:cubicBezTo>
                  <a:cubicBezTo>
                    <a:pt x="1225" y="1575"/>
                    <a:pt x="1575" y="1225"/>
                    <a:pt x="1575" y="793"/>
                  </a:cubicBezTo>
                  <a:cubicBezTo>
                    <a:pt x="1575" y="351"/>
                    <a:pt x="1225" y="1"/>
                    <a:pt x="78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4516225" y="4601450"/>
              <a:ext cx="39600" cy="39400"/>
            </a:xfrm>
            <a:custGeom>
              <a:avLst/>
              <a:gdLst/>
              <a:ahLst/>
              <a:cxnLst/>
              <a:rect l="l" t="t" r="r" b="b"/>
              <a:pathLst>
                <a:path w="1584" h="1576" extrusionOk="0">
                  <a:moveTo>
                    <a:pt x="792" y="1"/>
                  </a:moveTo>
                  <a:cubicBezTo>
                    <a:pt x="359" y="1"/>
                    <a:pt x="0" y="351"/>
                    <a:pt x="0" y="793"/>
                  </a:cubicBezTo>
                  <a:cubicBezTo>
                    <a:pt x="0" y="1225"/>
                    <a:pt x="359" y="1575"/>
                    <a:pt x="792" y="1575"/>
                  </a:cubicBezTo>
                  <a:cubicBezTo>
                    <a:pt x="1225" y="1575"/>
                    <a:pt x="1584" y="1225"/>
                    <a:pt x="1584" y="793"/>
                  </a:cubicBezTo>
                  <a:cubicBezTo>
                    <a:pt x="1584" y="351"/>
                    <a:pt x="1225" y="1"/>
                    <a:pt x="7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4443250" y="4619650"/>
              <a:ext cx="244000" cy="54325"/>
            </a:xfrm>
            <a:custGeom>
              <a:avLst/>
              <a:gdLst/>
              <a:ahLst/>
              <a:cxnLst/>
              <a:rect l="l" t="t" r="r" b="b"/>
              <a:pathLst>
                <a:path w="9760" h="2173" extrusionOk="0">
                  <a:moveTo>
                    <a:pt x="1" y="0"/>
                  </a:moveTo>
                  <a:lnTo>
                    <a:pt x="1" y="2173"/>
                  </a:lnTo>
                  <a:lnTo>
                    <a:pt x="9759" y="2173"/>
                  </a:lnTo>
                  <a:lnTo>
                    <a:pt x="975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4410800" y="4619650"/>
              <a:ext cx="244000" cy="54325"/>
            </a:xfrm>
            <a:custGeom>
              <a:avLst/>
              <a:gdLst/>
              <a:ahLst/>
              <a:cxnLst/>
              <a:rect l="l" t="t" r="r" b="b"/>
              <a:pathLst>
                <a:path w="9760" h="2173" extrusionOk="0">
                  <a:moveTo>
                    <a:pt x="1" y="0"/>
                  </a:moveTo>
                  <a:lnTo>
                    <a:pt x="1" y="2173"/>
                  </a:lnTo>
                  <a:lnTo>
                    <a:pt x="9759" y="2173"/>
                  </a:lnTo>
                  <a:lnTo>
                    <a:pt x="9759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3763150" y="4127575"/>
              <a:ext cx="186450" cy="202800"/>
            </a:xfrm>
            <a:custGeom>
              <a:avLst/>
              <a:gdLst/>
              <a:ahLst/>
              <a:cxnLst/>
              <a:rect l="l" t="t" r="r" b="b"/>
              <a:pathLst>
                <a:path w="7458" h="8112" extrusionOk="0">
                  <a:moveTo>
                    <a:pt x="1" y="0"/>
                  </a:moveTo>
                  <a:lnTo>
                    <a:pt x="1" y="8111"/>
                  </a:lnTo>
                  <a:lnTo>
                    <a:pt x="7458" y="8111"/>
                  </a:lnTo>
                  <a:lnTo>
                    <a:pt x="745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3419075" y="3642875"/>
              <a:ext cx="971275" cy="625575"/>
            </a:xfrm>
            <a:custGeom>
              <a:avLst/>
              <a:gdLst/>
              <a:ahLst/>
              <a:cxnLst/>
              <a:rect l="l" t="t" r="r" b="b"/>
              <a:pathLst>
                <a:path w="38851" h="25023" extrusionOk="0">
                  <a:moveTo>
                    <a:pt x="0" y="0"/>
                  </a:moveTo>
                  <a:lnTo>
                    <a:pt x="0" y="25023"/>
                  </a:lnTo>
                  <a:lnTo>
                    <a:pt x="38850" y="25023"/>
                  </a:lnTo>
                  <a:lnTo>
                    <a:pt x="3885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3392375" y="3642875"/>
              <a:ext cx="971500" cy="625575"/>
            </a:xfrm>
            <a:custGeom>
              <a:avLst/>
              <a:gdLst/>
              <a:ahLst/>
              <a:cxnLst/>
              <a:rect l="l" t="t" r="r" b="b"/>
              <a:pathLst>
                <a:path w="38860" h="25023" extrusionOk="0">
                  <a:moveTo>
                    <a:pt x="0" y="0"/>
                  </a:moveTo>
                  <a:lnTo>
                    <a:pt x="0" y="25023"/>
                  </a:lnTo>
                  <a:lnTo>
                    <a:pt x="38860" y="25023"/>
                  </a:lnTo>
                  <a:lnTo>
                    <a:pt x="3886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4362250" y="3642875"/>
              <a:ext cx="1625" cy="622825"/>
            </a:xfrm>
            <a:custGeom>
              <a:avLst/>
              <a:gdLst/>
              <a:ahLst/>
              <a:cxnLst/>
              <a:rect l="l" t="t" r="r" b="b"/>
              <a:pathLst>
                <a:path w="65" h="24913" extrusionOk="0">
                  <a:moveTo>
                    <a:pt x="28" y="0"/>
                  </a:moveTo>
                  <a:cubicBezTo>
                    <a:pt x="9" y="0"/>
                    <a:pt x="0" y="5579"/>
                    <a:pt x="0" y="12456"/>
                  </a:cubicBezTo>
                  <a:cubicBezTo>
                    <a:pt x="0" y="19333"/>
                    <a:pt x="19" y="24912"/>
                    <a:pt x="28" y="24912"/>
                  </a:cubicBezTo>
                  <a:cubicBezTo>
                    <a:pt x="46" y="24912"/>
                    <a:pt x="65" y="19333"/>
                    <a:pt x="65" y="12456"/>
                  </a:cubicBezTo>
                  <a:cubicBezTo>
                    <a:pt x="65" y="5579"/>
                    <a:pt x="46" y="0"/>
                    <a:pt x="2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3417000" y="3669350"/>
              <a:ext cx="860350" cy="573775"/>
            </a:xfrm>
            <a:custGeom>
              <a:avLst/>
              <a:gdLst/>
              <a:ahLst/>
              <a:cxnLst/>
              <a:rect l="l" t="t" r="r" b="b"/>
              <a:pathLst>
                <a:path w="34414" h="22951" extrusionOk="0">
                  <a:moveTo>
                    <a:pt x="0" y="0"/>
                  </a:moveTo>
                  <a:lnTo>
                    <a:pt x="0" y="22951"/>
                  </a:lnTo>
                  <a:lnTo>
                    <a:pt x="34413" y="22951"/>
                  </a:lnTo>
                  <a:lnTo>
                    <a:pt x="3441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3798125" y="4072350"/>
              <a:ext cx="27200" cy="105425"/>
            </a:xfrm>
            <a:custGeom>
              <a:avLst/>
              <a:gdLst/>
              <a:ahLst/>
              <a:cxnLst/>
              <a:rect l="l" t="t" r="r" b="b"/>
              <a:pathLst>
                <a:path w="1088" h="4217" extrusionOk="0">
                  <a:moveTo>
                    <a:pt x="544" y="0"/>
                  </a:moveTo>
                  <a:cubicBezTo>
                    <a:pt x="249" y="0"/>
                    <a:pt x="1" y="249"/>
                    <a:pt x="1" y="543"/>
                  </a:cubicBezTo>
                  <a:lnTo>
                    <a:pt x="1" y="4216"/>
                  </a:lnTo>
                  <a:lnTo>
                    <a:pt x="1087" y="4216"/>
                  </a:lnTo>
                  <a:lnTo>
                    <a:pt x="1087" y="543"/>
                  </a:lnTo>
                  <a:cubicBezTo>
                    <a:pt x="1087" y="249"/>
                    <a:pt x="848" y="0"/>
                    <a:pt x="54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3798125" y="4072350"/>
              <a:ext cx="27200" cy="105425"/>
            </a:xfrm>
            <a:custGeom>
              <a:avLst/>
              <a:gdLst/>
              <a:ahLst/>
              <a:cxnLst/>
              <a:rect l="l" t="t" r="r" b="b"/>
              <a:pathLst>
                <a:path w="1088" h="4217" extrusionOk="0">
                  <a:moveTo>
                    <a:pt x="544" y="0"/>
                  </a:moveTo>
                  <a:cubicBezTo>
                    <a:pt x="249" y="0"/>
                    <a:pt x="1" y="249"/>
                    <a:pt x="1" y="543"/>
                  </a:cubicBezTo>
                  <a:lnTo>
                    <a:pt x="1" y="4216"/>
                  </a:lnTo>
                  <a:lnTo>
                    <a:pt x="1087" y="4216"/>
                  </a:lnTo>
                  <a:lnTo>
                    <a:pt x="1087" y="543"/>
                  </a:lnTo>
                  <a:cubicBezTo>
                    <a:pt x="1087" y="249"/>
                    <a:pt x="848" y="0"/>
                    <a:pt x="544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3798375" y="4084300"/>
              <a:ext cx="26950" cy="250"/>
            </a:xfrm>
            <a:custGeom>
              <a:avLst/>
              <a:gdLst/>
              <a:ahLst/>
              <a:cxnLst/>
              <a:rect l="l" t="t" r="r" b="b"/>
              <a:pathLst>
                <a:path w="1078" h="10" extrusionOk="0">
                  <a:moveTo>
                    <a:pt x="534" y="1"/>
                  </a:moveTo>
                  <a:cubicBezTo>
                    <a:pt x="239" y="1"/>
                    <a:pt x="0" y="1"/>
                    <a:pt x="0" y="10"/>
                  </a:cubicBezTo>
                  <a:lnTo>
                    <a:pt x="1077" y="10"/>
                  </a:lnTo>
                  <a:cubicBezTo>
                    <a:pt x="1077" y="1"/>
                    <a:pt x="838" y="1"/>
                    <a:pt x="5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3798375" y="4107775"/>
              <a:ext cx="26950" cy="250"/>
            </a:xfrm>
            <a:custGeom>
              <a:avLst/>
              <a:gdLst/>
              <a:ahLst/>
              <a:cxnLst/>
              <a:rect l="l" t="t" r="r" b="b"/>
              <a:pathLst>
                <a:path w="1078" h="10" extrusionOk="0">
                  <a:moveTo>
                    <a:pt x="534" y="1"/>
                  </a:moveTo>
                  <a:cubicBezTo>
                    <a:pt x="239" y="1"/>
                    <a:pt x="0" y="1"/>
                    <a:pt x="0" y="10"/>
                  </a:cubicBezTo>
                  <a:lnTo>
                    <a:pt x="1077" y="10"/>
                  </a:lnTo>
                  <a:cubicBezTo>
                    <a:pt x="1077" y="1"/>
                    <a:pt x="838" y="1"/>
                    <a:pt x="5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3817700" y="408452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0" y="1"/>
                  </a:moveTo>
                  <a:cubicBezTo>
                    <a:pt x="0" y="1"/>
                    <a:pt x="0" y="213"/>
                    <a:pt x="0" y="470"/>
                  </a:cubicBezTo>
                  <a:cubicBezTo>
                    <a:pt x="0" y="728"/>
                    <a:pt x="0" y="940"/>
                    <a:pt x="0" y="940"/>
                  </a:cubicBezTo>
                  <a:cubicBezTo>
                    <a:pt x="10" y="940"/>
                    <a:pt x="10" y="728"/>
                    <a:pt x="10" y="470"/>
                  </a:cubicBezTo>
                  <a:cubicBezTo>
                    <a:pt x="10" y="213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3812625" y="4090300"/>
              <a:ext cx="2100" cy="2075"/>
            </a:xfrm>
            <a:custGeom>
              <a:avLst/>
              <a:gdLst/>
              <a:ahLst/>
              <a:cxnLst/>
              <a:rect l="l" t="t" r="r" b="b"/>
              <a:pathLst>
                <a:path w="84" h="83" extrusionOk="0">
                  <a:moveTo>
                    <a:pt x="38" y="0"/>
                  </a:moveTo>
                  <a:cubicBezTo>
                    <a:pt x="19" y="0"/>
                    <a:pt x="1" y="18"/>
                    <a:pt x="1" y="37"/>
                  </a:cubicBezTo>
                  <a:cubicBezTo>
                    <a:pt x="1" y="65"/>
                    <a:pt x="19" y="83"/>
                    <a:pt x="38" y="83"/>
                  </a:cubicBezTo>
                  <a:cubicBezTo>
                    <a:pt x="65" y="83"/>
                    <a:pt x="84" y="65"/>
                    <a:pt x="84" y="37"/>
                  </a:cubicBezTo>
                  <a:cubicBezTo>
                    <a:pt x="84" y="18"/>
                    <a:pt x="65" y="0"/>
                    <a:pt x="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3812625" y="4098525"/>
              <a:ext cx="2100" cy="1925"/>
            </a:xfrm>
            <a:custGeom>
              <a:avLst/>
              <a:gdLst/>
              <a:ahLst/>
              <a:cxnLst/>
              <a:rect l="l" t="t" r="r" b="b"/>
              <a:pathLst>
                <a:path w="84" h="77" extrusionOk="0">
                  <a:moveTo>
                    <a:pt x="51" y="0"/>
                  </a:moveTo>
                  <a:cubicBezTo>
                    <a:pt x="47" y="0"/>
                    <a:pt x="43" y="1"/>
                    <a:pt x="38" y="2"/>
                  </a:cubicBezTo>
                  <a:cubicBezTo>
                    <a:pt x="19" y="2"/>
                    <a:pt x="1" y="12"/>
                    <a:pt x="1" y="39"/>
                  </a:cubicBezTo>
                  <a:cubicBezTo>
                    <a:pt x="1" y="58"/>
                    <a:pt x="19" y="76"/>
                    <a:pt x="38" y="76"/>
                  </a:cubicBezTo>
                  <a:cubicBezTo>
                    <a:pt x="65" y="76"/>
                    <a:pt x="84" y="58"/>
                    <a:pt x="84" y="39"/>
                  </a:cubicBezTo>
                  <a:cubicBezTo>
                    <a:pt x="84" y="17"/>
                    <a:pt x="71" y="0"/>
                    <a:pt x="5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3798375" y="4155425"/>
              <a:ext cx="26950" cy="475"/>
            </a:xfrm>
            <a:custGeom>
              <a:avLst/>
              <a:gdLst/>
              <a:ahLst/>
              <a:cxnLst/>
              <a:rect l="l" t="t" r="r" b="b"/>
              <a:pathLst>
                <a:path w="1078" h="19" extrusionOk="0">
                  <a:moveTo>
                    <a:pt x="534" y="0"/>
                  </a:moveTo>
                  <a:cubicBezTo>
                    <a:pt x="239" y="0"/>
                    <a:pt x="0" y="0"/>
                    <a:pt x="0" y="10"/>
                  </a:cubicBezTo>
                  <a:cubicBezTo>
                    <a:pt x="0" y="19"/>
                    <a:pt x="239" y="19"/>
                    <a:pt x="534" y="19"/>
                  </a:cubicBezTo>
                  <a:cubicBezTo>
                    <a:pt x="838" y="19"/>
                    <a:pt x="1077" y="10"/>
                    <a:pt x="1077" y="10"/>
                  </a:cubicBezTo>
                  <a:cubicBezTo>
                    <a:pt x="1077" y="0"/>
                    <a:pt x="838" y="0"/>
                    <a:pt x="53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3817700" y="413217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0" y="1"/>
                  </a:moveTo>
                  <a:cubicBezTo>
                    <a:pt x="0" y="1"/>
                    <a:pt x="0" y="212"/>
                    <a:pt x="0" y="470"/>
                  </a:cubicBezTo>
                  <a:cubicBezTo>
                    <a:pt x="0" y="728"/>
                    <a:pt x="0" y="940"/>
                    <a:pt x="0" y="940"/>
                  </a:cubicBezTo>
                  <a:cubicBezTo>
                    <a:pt x="10" y="940"/>
                    <a:pt x="10" y="728"/>
                    <a:pt x="10" y="470"/>
                  </a:cubicBezTo>
                  <a:cubicBezTo>
                    <a:pt x="10" y="212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3812625" y="4137925"/>
              <a:ext cx="2100" cy="2100"/>
            </a:xfrm>
            <a:custGeom>
              <a:avLst/>
              <a:gdLst/>
              <a:ahLst/>
              <a:cxnLst/>
              <a:rect l="l" t="t" r="r" b="b"/>
              <a:pathLst>
                <a:path w="84" h="84" extrusionOk="0">
                  <a:moveTo>
                    <a:pt x="38" y="1"/>
                  </a:moveTo>
                  <a:cubicBezTo>
                    <a:pt x="1" y="10"/>
                    <a:pt x="1" y="74"/>
                    <a:pt x="38" y="84"/>
                  </a:cubicBezTo>
                  <a:cubicBezTo>
                    <a:pt x="65" y="84"/>
                    <a:pt x="84" y="65"/>
                    <a:pt x="84" y="47"/>
                  </a:cubicBezTo>
                  <a:cubicBezTo>
                    <a:pt x="84" y="19"/>
                    <a:pt x="65" y="1"/>
                    <a:pt x="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3812625" y="4146225"/>
              <a:ext cx="2100" cy="1850"/>
            </a:xfrm>
            <a:custGeom>
              <a:avLst/>
              <a:gdLst/>
              <a:ahLst/>
              <a:cxnLst/>
              <a:rect l="l" t="t" r="r" b="b"/>
              <a:pathLst>
                <a:path w="84" h="74" extrusionOk="0">
                  <a:moveTo>
                    <a:pt x="38" y="0"/>
                  </a:moveTo>
                  <a:cubicBezTo>
                    <a:pt x="1" y="9"/>
                    <a:pt x="1" y="65"/>
                    <a:pt x="38" y="74"/>
                  </a:cubicBezTo>
                  <a:cubicBezTo>
                    <a:pt x="65" y="74"/>
                    <a:pt x="84" y="55"/>
                    <a:pt x="84" y="37"/>
                  </a:cubicBezTo>
                  <a:cubicBezTo>
                    <a:pt x="84" y="19"/>
                    <a:pt x="65" y="0"/>
                    <a:pt x="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3798375" y="4131950"/>
              <a:ext cx="26950" cy="250"/>
            </a:xfrm>
            <a:custGeom>
              <a:avLst/>
              <a:gdLst/>
              <a:ahLst/>
              <a:cxnLst/>
              <a:rect l="l" t="t" r="r" b="b"/>
              <a:pathLst>
                <a:path w="1078" h="10" extrusionOk="0">
                  <a:moveTo>
                    <a:pt x="0" y="0"/>
                  </a:moveTo>
                  <a:cubicBezTo>
                    <a:pt x="0" y="10"/>
                    <a:pt x="239" y="10"/>
                    <a:pt x="534" y="10"/>
                  </a:cubicBezTo>
                  <a:cubicBezTo>
                    <a:pt x="838" y="10"/>
                    <a:pt x="1077" y="10"/>
                    <a:pt x="107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3805725" y="410847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1" y="0"/>
                  </a:moveTo>
                  <a:cubicBezTo>
                    <a:pt x="1" y="0"/>
                    <a:pt x="1" y="212"/>
                    <a:pt x="1" y="470"/>
                  </a:cubicBezTo>
                  <a:cubicBezTo>
                    <a:pt x="1" y="728"/>
                    <a:pt x="1" y="939"/>
                    <a:pt x="1" y="939"/>
                  </a:cubicBezTo>
                  <a:cubicBezTo>
                    <a:pt x="10" y="939"/>
                    <a:pt x="10" y="728"/>
                    <a:pt x="10" y="470"/>
                  </a:cubicBezTo>
                  <a:cubicBezTo>
                    <a:pt x="10" y="212"/>
                    <a:pt x="10" y="0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3808950" y="4114450"/>
              <a:ext cx="2100" cy="1875"/>
            </a:xfrm>
            <a:custGeom>
              <a:avLst/>
              <a:gdLst/>
              <a:ahLst/>
              <a:cxnLst/>
              <a:rect l="l" t="t" r="r" b="b"/>
              <a:pathLst>
                <a:path w="84" h="75" extrusionOk="0">
                  <a:moveTo>
                    <a:pt x="37" y="1"/>
                  </a:moveTo>
                  <a:cubicBezTo>
                    <a:pt x="19" y="1"/>
                    <a:pt x="1" y="19"/>
                    <a:pt x="1" y="38"/>
                  </a:cubicBezTo>
                  <a:cubicBezTo>
                    <a:pt x="1" y="56"/>
                    <a:pt x="19" y="74"/>
                    <a:pt x="37" y="74"/>
                  </a:cubicBezTo>
                  <a:cubicBezTo>
                    <a:pt x="83" y="65"/>
                    <a:pt x="83" y="10"/>
                    <a:pt x="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3808950" y="4122500"/>
              <a:ext cx="2100" cy="1875"/>
            </a:xfrm>
            <a:custGeom>
              <a:avLst/>
              <a:gdLst/>
              <a:ahLst/>
              <a:cxnLst/>
              <a:rect l="l" t="t" r="r" b="b"/>
              <a:pathLst>
                <a:path w="84" h="75" extrusionOk="0">
                  <a:moveTo>
                    <a:pt x="37" y="1"/>
                  </a:moveTo>
                  <a:cubicBezTo>
                    <a:pt x="19" y="1"/>
                    <a:pt x="1" y="19"/>
                    <a:pt x="1" y="38"/>
                  </a:cubicBezTo>
                  <a:cubicBezTo>
                    <a:pt x="1" y="56"/>
                    <a:pt x="19" y="75"/>
                    <a:pt x="37" y="75"/>
                  </a:cubicBezTo>
                  <a:cubicBezTo>
                    <a:pt x="83" y="75"/>
                    <a:pt x="83" y="10"/>
                    <a:pt x="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3799975" y="4075325"/>
              <a:ext cx="6475" cy="11525"/>
            </a:xfrm>
            <a:custGeom>
              <a:avLst/>
              <a:gdLst/>
              <a:ahLst/>
              <a:cxnLst/>
              <a:rect l="l" t="t" r="r" b="b"/>
              <a:pathLst>
                <a:path w="259" h="461" extrusionOk="0">
                  <a:moveTo>
                    <a:pt x="258" y="1"/>
                  </a:moveTo>
                  <a:lnTo>
                    <a:pt x="258" y="1"/>
                  </a:lnTo>
                  <a:cubicBezTo>
                    <a:pt x="258" y="1"/>
                    <a:pt x="249" y="10"/>
                    <a:pt x="240" y="10"/>
                  </a:cubicBezTo>
                  <a:lnTo>
                    <a:pt x="212" y="28"/>
                  </a:lnTo>
                  <a:cubicBezTo>
                    <a:pt x="203" y="28"/>
                    <a:pt x="194" y="38"/>
                    <a:pt x="185" y="47"/>
                  </a:cubicBezTo>
                  <a:cubicBezTo>
                    <a:pt x="166" y="65"/>
                    <a:pt x="148" y="84"/>
                    <a:pt x="129" y="111"/>
                  </a:cubicBezTo>
                  <a:cubicBezTo>
                    <a:pt x="102" y="139"/>
                    <a:pt x="83" y="166"/>
                    <a:pt x="65" y="203"/>
                  </a:cubicBezTo>
                  <a:cubicBezTo>
                    <a:pt x="37" y="258"/>
                    <a:pt x="19" y="323"/>
                    <a:pt x="10" y="387"/>
                  </a:cubicBezTo>
                  <a:cubicBezTo>
                    <a:pt x="1" y="406"/>
                    <a:pt x="1" y="433"/>
                    <a:pt x="1" y="443"/>
                  </a:cubicBezTo>
                  <a:lnTo>
                    <a:pt x="1" y="461"/>
                  </a:lnTo>
                  <a:cubicBezTo>
                    <a:pt x="10" y="433"/>
                    <a:pt x="10" y="415"/>
                    <a:pt x="19" y="387"/>
                  </a:cubicBezTo>
                  <a:cubicBezTo>
                    <a:pt x="28" y="323"/>
                    <a:pt x="56" y="258"/>
                    <a:pt x="83" y="203"/>
                  </a:cubicBezTo>
                  <a:cubicBezTo>
                    <a:pt x="93" y="176"/>
                    <a:pt x="111" y="148"/>
                    <a:pt x="139" y="120"/>
                  </a:cubicBezTo>
                  <a:cubicBezTo>
                    <a:pt x="157" y="93"/>
                    <a:pt x="175" y="74"/>
                    <a:pt x="194" y="56"/>
                  </a:cubicBezTo>
                  <a:cubicBezTo>
                    <a:pt x="231" y="19"/>
                    <a:pt x="258" y="10"/>
                    <a:pt x="25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3808950" y="4074000"/>
              <a:ext cx="2100" cy="525"/>
            </a:xfrm>
            <a:custGeom>
              <a:avLst/>
              <a:gdLst/>
              <a:ahLst/>
              <a:cxnLst/>
              <a:rect l="l" t="t" r="r" b="b"/>
              <a:pathLst>
                <a:path w="84" h="21" extrusionOk="0">
                  <a:moveTo>
                    <a:pt x="71" y="1"/>
                  </a:moveTo>
                  <a:cubicBezTo>
                    <a:pt x="63" y="1"/>
                    <a:pt x="51" y="3"/>
                    <a:pt x="37" y="8"/>
                  </a:cubicBezTo>
                  <a:cubicBezTo>
                    <a:pt x="19" y="8"/>
                    <a:pt x="1" y="17"/>
                    <a:pt x="1" y="17"/>
                  </a:cubicBezTo>
                  <a:cubicBezTo>
                    <a:pt x="1" y="17"/>
                    <a:pt x="9" y="21"/>
                    <a:pt x="22" y="21"/>
                  </a:cubicBezTo>
                  <a:cubicBezTo>
                    <a:pt x="29" y="21"/>
                    <a:pt x="37" y="20"/>
                    <a:pt x="47" y="17"/>
                  </a:cubicBezTo>
                  <a:cubicBezTo>
                    <a:pt x="65" y="17"/>
                    <a:pt x="83" y="8"/>
                    <a:pt x="83" y="8"/>
                  </a:cubicBezTo>
                  <a:cubicBezTo>
                    <a:pt x="83" y="3"/>
                    <a:pt x="79" y="1"/>
                    <a:pt x="7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3868800" y="4072350"/>
              <a:ext cx="27175" cy="105425"/>
            </a:xfrm>
            <a:custGeom>
              <a:avLst/>
              <a:gdLst/>
              <a:ahLst/>
              <a:cxnLst/>
              <a:rect l="l" t="t" r="r" b="b"/>
              <a:pathLst>
                <a:path w="1087" h="4217" extrusionOk="0">
                  <a:moveTo>
                    <a:pt x="543" y="0"/>
                  </a:moveTo>
                  <a:cubicBezTo>
                    <a:pt x="240" y="0"/>
                    <a:pt x="0" y="249"/>
                    <a:pt x="0" y="543"/>
                  </a:cubicBezTo>
                  <a:lnTo>
                    <a:pt x="0" y="4216"/>
                  </a:lnTo>
                  <a:lnTo>
                    <a:pt x="1087" y="4216"/>
                  </a:lnTo>
                  <a:lnTo>
                    <a:pt x="1087" y="543"/>
                  </a:lnTo>
                  <a:cubicBezTo>
                    <a:pt x="1087" y="249"/>
                    <a:pt x="838" y="0"/>
                    <a:pt x="543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3868800" y="4072350"/>
              <a:ext cx="27175" cy="105425"/>
            </a:xfrm>
            <a:custGeom>
              <a:avLst/>
              <a:gdLst/>
              <a:ahLst/>
              <a:cxnLst/>
              <a:rect l="l" t="t" r="r" b="b"/>
              <a:pathLst>
                <a:path w="1087" h="4217" extrusionOk="0">
                  <a:moveTo>
                    <a:pt x="543" y="0"/>
                  </a:moveTo>
                  <a:cubicBezTo>
                    <a:pt x="240" y="0"/>
                    <a:pt x="0" y="249"/>
                    <a:pt x="0" y="543"/>
                  </a:cubicBezTo>
                  <a:lnTo>
                    <a:pt x="0" y="4216"/>
                  </a:lnTo>
                  <a:lnTo>
                    <a:pt x="1087" y="4216"/>
                  </a:lnTo>
                  <a:lnTo>
                    <a:pt x="1087" y="543"/>
                  </a:lnTo>
                  <a:cubicBezTo>
                    <a:pt x="1087" y="249"/>
                    <a:pt x="838" y="0"/>
                    <a:pt x="543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3868800" y="4084300"/>
              <a:ext cx="26950" cy="375"/>
            </a:xfrm>
            <a:custGeom>
              <a:avLst/>
              <a:gdLst/>
              <a:ahLst/>
              <a:cxnLst/>
              <a:rect l="l" t="t" r="r" b="b"/>
              <a:pathLst>
                <a:path w="1078" h="15" extrusionOk="0">
                  <a:moveTo>
                    <a:pt x="543" y="1"/>
                  </a:moveTo>
                  <a:cubicBezTo>
                    <a:pt x="240" y="1"/>
                    <a:pt x="0" y="10"/>
                    <a:pt x="0" y="10"/>
                  </a:cubicBezTo>
                  <a:lnTo>
                    <a:pt x="543" y="10"/>
                  </a:lnTo>
                  <a:cubicBezTo>
                    <a:pt x="740" y="10"/>
                    <a:pt x="912" y="14"/>
                    <a:pt x="1004" y="14"/>
                  </a:cubicBezTo>
                  <a:cubicBezTo>
                    <a:pt x="1051" y="14"/>
                    <a:pt x="1077" y="13"/>
                    <a:pt x="1077" y="10"/>
                  </a:cubicBezTo>
                  <a:cubicBezTo>
                    <a:pt x="1077" y="1"/>
                    <a:pt x="838" y="1"/>
                    <a:pt x="54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3868800" y="4107775"/>
              <a:ext cx="26950" cy="250"/>
            </a:xfrm>
            <a:custGeom>
              <a:avLst/>
              <a:gdLst/>
              <a:ahLst/>
              <a:cxnLst/>
              <a:rect l="l" t="t" r="r" b="b"/>
              <a:pathLst>
                <a:path w="1078" h="10" extrusionOk="0">
                  <a:moveTo>
                    <a:pt x="543" y="1"/>
                  </a:moveTo>
                  <a:cubicBezTo>
                    <a:pt x="240" y="1"/>
                    <a:pt x="0" y="10"/>
                    <a:pt x="0" y="10"/>
                  </a:cubicBezTo>
                  <a:lnTo>
                    <a:pt x="1077" y="10"/>
                  </a:lnTo>
                  <a:cubicBezTo>
                    <a:pt x="1077" y="1"/>
                    <a:pt x="838" y="1"/>
                    <a:pt x="54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3876150" y="408452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10" y="1"/>
                  </a:moveTo>
                  <a:cubicBezTo>
                    <a:pt x="1" y="1"/>
                    <a:pt x="1" y="213"/>
                    <a:pt x="1" y="470"/>
                  </a:cubicBezTo>
                  <a:cubicBezTo>
                    <a:pt x="1" y="728"/>
                    <a:pt x="10" y="940"/>
                    <a:pt x="10" y="940"/>
                  </a:cubicBezTo>
                  <a:cubicBezTo>
                    <a:pt x="10" y="940"/>
                    <a:pt x="10" y="728"/>
                    <a:pt x="10" y="470"/>
                  </a:cubicBezTo>
                  <a:cubicBezTo>
                    <a:pt x="10" y="213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3879600" y="4090350"/>
              <a:ext cx="1875" cy="1925"/>
            </a:xfrm>
            <a:custGeom>
              <a:avLst/>
              <a:gdLst/>
              <a:ahLst/>
              <a:cxnLst/>
              <a:rect l="l" t="t" r="r" b="b"/>
              <a:pathLst>
                <a:path w="75" h="77" extrusionOk="0">
                  <a:moveTo>
                    <a:pt x="38" y="0"/>
                  </a:moveTo>
                  <a:cubicBezTo>
                    <a:pt x="19" y="0"/>
                    <a:pt x="1" y="12"/>
                    <a:pt x="1" y="35"/>
                  </a:cubicBezTo>
                  <a:cubicBezTo>
                    <a:pt x="1" y="63"/>
                    <a:pt x="19" y="76"/>
                    <a:pt x="38" y="76"/>
                  </a:cubicBezTo>
                  <a:cubicBezTo>
                    <a:pt x="56" y="76"/>
                    <a:pt x="75" y="63"/>
                    <a:pt x="75" y="35"/>
                  </a:cubicBezTo>
                  <a:cubicBezTo>
                    <a:pt x="75" y="12"/>
                    <a:pt x="56" y="0"/>
                    <a:pt x="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3879600" y="4098450"/>
              <a:ext cx="1875" cy="1925"/>
            </a:xfrm>
            <a:custGeom>
              <a:avLst/>
              <a:gdLst/>
              <a:ahLst/>
              <a:cxnLst/>
              <a:rect l="l" t="t" r="r" b="b"/>
              <a:pathLst>
                <a:path w="75" h="77" extrusionOk="0">
                  <a:moveTo>
                    <a:pt x="38" y="1"/>
                  </a:moveTo>
                  <a:cubicBezTo>
                    <a:pt x="19" y="1"/>
                    <a:pt x="1" y="15"/>
                    <a:pt x="1" y="42"/>
                  </a:cubicBezTo>
                  <a:cubicBezTo>
                    <a:pt x="1" y="65"/>
                    <a:pt x="19" y="77"/>
                    <a:pt x="38" y="77"/>
                  </a:cubicBezTo>
                  <a:cubicBezTo>
                    <a:pt x="56" y="77"/>
                    <a:pt x="75" y="65"/>
                    <a:pt x="75" y="42"/>
                  </a:cubicBezTo>
                  <a:cubicBezTo>
                    <a:pt x="75" y="15"/>
                    <a:pt x="56" y="1"/>
                    <a:pt x="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3868800" y="4155425"/>
              <a:ext cx="26950" cy="475"/>
            </a:xfrm>
            <a:custGeom>
              <a:avLst/>
              <a:gdLst/>
              <a:ahLst/>
              <a:cxnLst/>
              <a:rect l="l" t="t" r="r" b="b"/>
              <a:pathLst>
                <a:path w="1078" h="19" extrusionOk="0">
                  <a:moveTo>
                    <a:pt x="543" y="0"/>
                  </a:moveTo>
                  <a:cubicBezTo>
                    <a:pt x="240" y="0"/>
                    <a:pt x="0" y="10"/>
                    <a:pt x="0" y="10"/>
                  </a:cubicBezTo>
                  <a:cubicBezTo>
                    <a:pt x="0" y="10"/>
                    <a:pt x="240" y="19"/>
                    <a:pt x="543" y="19"/>
                  </a:cubicBezTo>
                  <a:cubicBezTo>
                    <a:pt x="838" y="19"/>
                    <a:pt x="1077" y="19"/>
                    <a:pt x="1077" y="10"/>
                  </a:cubicBezTo>
                  <a:cubicBezTo>
                    <a:pt x="1077" y="0"/>
                    <a:pt x="838" y="0"/>
                    <a:pt x="5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3876150" y="413217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10" y="1"/>
                  </a:moveTo>
                  <a:cubicBezTo>
                    <a:pt x="1" y="1"/>
                    <a:pt x="1" y="212"/>
                    <a:pt x="1" y="470"/>
                  </a:cubicBezTo>
                  <a:cubicBezTo>
                    <a:pt x="1" y="728"/>
                    <a:pt x="10" y="940"/>
                    <a:pt x="10" y="940"/>
                  </a:cubicBezTo>
                  <a:cubicBezTo>
                    <a:pt x="10" y="940"/>
                    <a:pt x="10" y="728"/>
                    <a:pt x="10" y="470"/>
                  </a:cubicBezTo>
                  <a:cubicBezTo>
                    <a:pt x="10" y="212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3879600" y="4138150"/>
              <a:ext cx="2025" cy="1400"/>
            </a:xfrm>
            <a:custGeom>
              <a:avLst/>
              <a:gdLst/>
              <a:ahLst/>
              <a:cxnLst/>
              <a:rect l="l" t="t" r="r" b="b"/>
              <a:pathLst>
                <a:path w="81" h="56" extrusionOk="0">
                  <a:moveTo>
                    <a:pt x="38" y="1"/>
                  </a:moveTo>
                  <a:cubicBezTo>
                    <a:pt x="10" y="1"/>
                    <a:pt x="1" y="10"/>
                    <a:pt x="1" y="38"/>
                  </a:cubicBezTo>
                  <a:cubicBezTo>
                    <a:pt x="1" y="51"/>
                    <a:pt x="6" y="55"/>
                    <a:pt x="13" y="55"/>
                  </a:cubicBezTo>
                  <a:cubicBezTo>
                    <a:pt x="36" y="55"/>
                    <a:pt x="80" y="1"/>
                    <a:pt x="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3879600" y="4146225"/>
              <a:ext cx="2025" cy="1375"/>
            </a:xfrm>
            <a:custGeom>
              <a:avLst/>
              <a:gdLst/>
              <a:ahLst/>
              <a:cxnLst/>
              <a:rect l="l" t="t" r="r" b="b"/>
              <a:pathLst>
                <a:path w="81" h="55" extrusionOk="0">
                  <a:moveTo>
                    <a:pt x="38" y="0"/>
                  </a:moveTo>
                  <a:cubicBezTo>
                    <a:pt x="10" y="0"/>
                    <a:pt x="1" y="19"/>
                    <a:pt x="1" y="37"/>
                  </a:cubicBezTo>
                  <a:cubicBezTo>
                    <a:pt x="1" y="50"/>
                    <a:pt x="6" y="55"/>
                    <a:pt x="13" y="55"/>
                  </a:cubicBezTo>
                  <a:cubicBezTo>
                    <a:pt x="36" y="55"/>
                    <a:pt x="80" y="0"/>
                    <a:pt x="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3868800" y="4131950"/>
              <a:ext cx="26950" cy="250"/>
            </a:xfrm>
            <a:custGeom>
              <a:avLst/>
              <a:gdLst/>
              <a:ahLst/>
              <a:cxnLst/>
              <a:rect l="l" t="t" r="r" b="b"/>
              <a:pathLst>
                <a:path w="1078" h="10" extrusionOk="0">
                  <a:moveTo>
                    <a:pt x="0" y="0"/>
                  </a:moveTo>
                  <a:cubicBezTo>
                    <a:pt x="0" y="10"/>
                    <a:pt x="240" y="10"/>
                    <a:pt x="543" y="10"/>
                  </a:cubicBezTo>
                  <a:cubicBezTo>
                    <a:pt x="838" y="10"/>
                    <a:pt x="1077" y="0"/>
                    <a:pt x="107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3888125" y="4108475"/>
              <a:ext cx="250" cy="23500"/>
            </a:xfrm>
            <a:custGeom>
              <a:avLst/>
              <a:gdLst/>
              <a:ahLst/>
              <a:cxnLst/>
              <a:rect l="l" t="t" r="r" b="b"/>
              <a:pathLst>
                <a:path w="10" h="940" extrusionOk="0">
                  <a:moveTo>
                    <a:pt x="10" y="0"/>
                  </a:moveTo>
                  <a:cubicBezTo>
                    <a:pt x="0" y="0"/>
                    <a:pt x="0" y="212"/>
                    <a:pt x="0" y="470"/>
                  </a:cubicBezTo>
                  <a:cubicBezTo>
                    <a:pt x="0" y="728"/>
                    <a:pt x="10" y="939"/>
                    <a:pt x="10" y="939"/>
                  </a:cubicBezTo>
                  <a:cubicBezTo>
                    <a:pt x="10" y="939"/>
                    <a:pt x="10" y="728"/>
                    <a:pt x="10" y="470"/>
                  </a:cubicBezTo>
                  <a:cubicBezTo>
                    <a:pt x="10" y="212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3883000" y="4114450"/>
              <a:ext cx="2150" cy="1475"/>
            </a:xfrm>
            <a:custGeom>
              <a:avLst/>
              <a:gdLst/>
              <a:ahLst/>
              <a:cxnLst/>
              <a:rect l="l" t="t" r="r" b="b"/>
              <a:pathLst>
                <a:path w="86" h="59" extrusionOk="0">
                  <a:moveTo>
                    <a:pt x="49" y="1"/>
                  </a:moveTo>
                  <a:cubicBezTo>
                    <a:pt x="0" y="1"/>
                    <a:pt x="47" y="59"/>
                    <a:pt x="72" y="59"/>
                  </a:cubicBezTo>
                  <a:cubicBezTo>
                    <a:pt x="80" y="59"/>
                    <a:pt x="86" y="53"/>
                    <a:pt x="86" y="38"/>
                  </a:cubicBezTo>
                  <a:cubicBezTo>
                    <a:pt x="86" y="19"/>
                    <a:pt x="67" y="1"/>
                    <a:pt x="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3883175" y="4122575"/>
              <a:ext cx="2100" cy="1750"/>
            </a:xfrm>
            <a:custGeom>
              <a:avLst/>
              <a:gdLst/>
              <a:ahLst/>
              <a:cxnLst/>
              <a:rect l="l" t="t" r="r" b="b"/>
              <a:pathLst>
                <a:path w="84" h="70" extrusionOk="0">
                  <a:moveTo>
                    <a:pt x="39" y="0"/>
                  </a:moveTo>
                  <a:cubicBezTo>
                    <a:pt x="21" y="0"/>
                    <a:pt x="5" y="12"/>
                    <a:pt x="5" y="35"/>
                  </a:cubicBezTo>
                  <a:cubicBezTo>
                    <a:pt x="1" y="58"/>
                    <a:pt x="21" y="69"/>
                    <a:pt x="42" y="69"/>
                  </a:cubicBezTo>
                  <a:cubicBezTo>
                    <a:pt x="63" y="69"/>
                    <a:pt x="83" y="58"/>
                    <a:pt x="79" y="35"/>
                  </a:cubicBezTo>
                  <a:cubicBezTo>
                    <a:pt x="74" y="12"/>
                    <a:pt x="56" y="0"/>
                    <a:pt x="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3887675" y="4075325"/>
              <a:ext cx="6450" cy="11525"/>
            </a:xfrm>
            <a:custGeom>
              <a:avLst/>
              <a:gdLst/>
              <a:ahLst/>
              <a:cxnLst/>
              <a:rect l="l" t="t" r="r" b="b"/>
              <a:pathLst>
                <a:path w="258" h="46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28" y="19"/>
                    <a:pt x="65" y="47"/>
                  </a:cubicBezTo>
                  <a:cubicBezTo>
                    <a:pt x="83" y="65"/>
                    <a:pt x="101" y="84"/>
                    <a:pt x="120" y="111"/>
                  </a:cubicBezTo>
                  <a:cubicBezTo>
                    <a:pt x="147" y="139"/>
                    <a:pt x="166" y="166"/>
                    <a:pt x="175" y="203"/>
                  </a:cubicBezTo>
                  <a:cubicBezTo>
                    <a:pt x="203" y="258"/>
                    <a:pt x="230" y="314"/>
                    <a:pt x="239" y="378"/>
                  </a:cubicBezTo>
                  <a:cubicBezTo>
                    <a:pt x="249" y="406"/>
                    <a:pt x="249" y="433"/>
                    <a:pt x="258" y="461"/>
                  </a:cubicBezTo>
                  <a:cubicBezTo>
                    <a:pt x="258" y="461"/>
                    <a:pt x="258" y="452"/>
                    <a:pt x="258" y="433"/>
                  </a:cubicBezTo>
                  <a:cubicBezTo>
                    <a:pt x="258" y="424"/>
                    <a:pt x="249" y="406"/>
                    <a:pt x="249" y="378"/>
                  </a:cubicBezTo>
                  <a:cubicBezTo>
                    <a:pt x="239" y="314"/>
                    <a:pt x="221" y="249"/>
                    <a:pt x="193" y="194"/>
                  </a:cubicBezTo>
                  <a:cubicBezTo>
                    <a:pt x="175" y="157"/>
                    <a:pt x="157" y="130"/>
                    <a:pt x="138" y="102"/>
                  </a:cubicBezTo>
                  <a:cubicBezTo>
                    <a:pt x="111" y="84"/>
                    <a:pt x="92" y="56"/>
                    <a:pt x="74" y="38"/>
                  </a:cubicBezTo>
                  <a:lnTo>
                    <a:pt x="46" y="19"/>
                  </a:lnTo>
                  <a:lnTo>
                    <a:pt x="18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3883300" y="4074175"/>
              <a:ext cx="1850" cy="350"/>
            </a:xfrm>
            <a:custGeom>
              <a:avLst/>
              <a:gdLst/>
              <a:ahLst/>
              <a:cxnLst/>
              <a:rect l="l" t="t" r="r" b="b"/>
              <a:pathLst>
                <a:path w="74" h="14" extrusionOk="0">
                  <a:moveTo>
                    <a:pt x="0" y="1"/>
                  </a:moveTo>
                  <a:cubicBezTo>
                    <a:pt x="0" y="1"/>
                    <a:pt x="9" y="10"/>
                    <a:pt x="37" y="10"/>
                  </a:cubicBezTo>
                  <a:cubicBezTo>
                    <a:pt x="49" y="10"/>
                    <a:pt x="62" y="14"/>
                    <a:pt x="68" y="14"/>
                  </a:cubicBezTo>
                  <a:cubicBezTo>
                    <a:pt x="72" y="14"/>
                    <a:pt x="74" y="13"/>
                    <a:pt x="74" y="10"/>
                  </a:cubicBezTo>
                  <a:cubicBezTo>
                    <a:pt x="74" y="10"/>
                    <a:pt x="55" y="1"/>
                    <a:pt x="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3825300" y="4032750"/>
              <a:ext cx="43750" cy="174025"/>
            </a:xfrm>
            <a:custGeom>
              <a:avLst/>
              <a:gdLst/>
              <a:ahLst/>
              <a:cxnLst/>
              <a:rect l="l" t="t" r="r" b="b"/>
              <a:pathLst>
                <a:path w="1750" h="6961" extrusionOk="0">
                  <a:moveTo>
                    <a:pt x="783" y="1"/>
                  </a:moveTo>
                  <a:cubicBezTo>
                    <a:pt x="681" y="1"/>
                    <a:pt x="599" y="56"/>
                    <a:pt x="553" y="139"/>
                  </a:cubicBezTo>
                  <a:lnTo>
                    <a:pt x="175" y="857"/>
                  </a:lnTo>
                  <a:cubicBezTo>
                    <a:pt x="55" y="1068"/>
                    <a:pt x="0" y="1308"/>
                    <a:pt x="0" y="1547"/>
                  </a:cubicBezTo>
                  <a:lnTo>
                    <a:pt x="0" y="6537"/>
                  </a:lnTo>
                  <a:lnTo>
                    <a:pt x="663" y="6960"/>
                  </a:lnTo>
                  <a:lnTo>
                    <a:pt x="1123" y="6960"/>
                  </a:lnTo>
                  <a:lnTo>
                    <a:pt x="1749" y="6537"/>
                  </a:lnTo>
                  <a:lnTo>
                    <a:pt x="1749" y="1575"/>
                  </a:lnTo>
                  <a:cubicBezTo>
                    <a:pt x="1749" y="1345"/>
                    <a:pt x="1694" y="1114"/>
                    <a:pt x="1593" y="912"/>
                  </a:cubicBezTo>
                  <a:lnTo>
                    <a:pt x="1206" y="139"/>
                  </a:lnTo>
                  <a:cubicBezTo>
                    <a:pt x="1160" y="56"/>
                    <a:pt x="1068" y="1"/>
                    <a:pt x="97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3783400" y="4111700"/>
              <a:ext cx="41925" cy="74350"/>
            </a:xfrm>
            <a:custGeom>
              <a:avLst/>
              <a:gdLst/>
              <a:ahLst/>
              <a:cxnLst/>
              <a:rect l="l" t="t" r="r" b="b"/>
              <a:pathLst>
                <a:path w="1677" h="2974" extrusionOk="0">
                  <a:moveTo>
                    <a:pt x="1676" y="0"/>
                  </a:moveTo>
                  <a:cubicBezTo>
                    <a:pt x="1676" y="0"/>
                    <a:pt x="1400" y="1188"/>
                    <a:pt x="700" y="1713"/>
                  </a:cubicBezTo>
                  <a:cubicBezTo>
                    <a:pt x="295" y="2007"/>
                    <a:pt x="38" y="2467"/>
                    <a:pt x="1" y="2974"/>
                  </a:cubicBezTo>
                  <a:lnTo>
                    <a:pt x="1676" y="2974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3869025" y="4111700"/>
              <a:ext cx="41900" cy="74350"/>
            </a:xfrm>
            <a:custGeom>
              <a:avLst/>
              <a:gdLst/>
              <a:ahLst/>
              <a:cxnLst/>
              <a:rect l="l" t="t" r="r" b="b"/>
              <a:pathLst>
                <a:path w="1676" h="2974" extrusionOk="0">
                  <a:moveTo>
                    <a:pt x="0" y="0"/>
                  </a:moveTo>
                  <a:lnTo>
                    <a:pt x="0" y="2974"/>
                  </a:lnTo>
                  <a:lnTo>
                    <a:pt x="1676" y="2974"/>
                  </a:lnTo>
                  <a:cubicBezTo>
                    <a:pt x="1639" y="2467"/>
                    <a:pt x="1381" y="2007"/>
                    <a:pt x="976" y="1713"/>
                  </a:cubicBezTo>
                  <a:cubicBezTo>
                    <a:pt x="277" y="11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3783400" y="4111700"/>
              <a:ext cx="41925" cy="74350"/>
            </a:xfrm>
            <a:custGeom>
              <a:avLst/>
              <a:gdLst/>
              <a:ahLst/>
              <a:cxnLst/>
              <a:rect l="l" t="t" r="r" b="b"/>
              <a:pathLst>
                <a:path w="1677" h="2974" extrusionOk="0">
                  <a:moveTo>
                    <a:pt x="1676" y="0"/>
                  </a:moveTo>
                  <a:cubicBezTo>
                    <a:pt x="1676" y="0"/>
                    <a:pt x="1400" y="1188"/>
                    <a:pt x="700" y="1713"/>
                  </a:cubicBezTo>
                  <a:cubicBezTo>
                    <a:pt x="295" y="2007"/>
                    <a:pt x="38" y="2467"/>
                    <a:pt x="1" y="2974"/>
                  </a:cubicBezTo>
                  <a:lnTo>
                    <a:pt x="1676" y="2974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3869025" y="4111700"/>
              <a:ext cx="41900" cy="74350"/>
            </a:xfrm>
            <a:custGeom>
              <a:avLst/>
              <a:gdLst/>
              <a:ahLst/>
              <a:cxnLst/>
              <a:rect l="l" t="t" r="r" b="b"/>
              <a:pathLst>
                <a:path w="1676" h="2974" extrusionOk="0">
                  <a:moveTo>
                    <a:pt x="0" y="0"/>
                  </a:moveTo>
                  <a:lnTo>
                    <a:pt x="0" y="2974"/>
                  </a:lnTo>
                  <a:lnTo>
                    <a:pt x="1676" y="2974"/>
                  </a:lnTo>
                  <a:cubicBezTo>
                    <a:pt x="1639" y="2467"/>
                    <a:pt x="1381" y="2007"/>
                    <a:pt x="976" y="1713"/>
                  </a:cubicBezTo>
                  <a:cubicBezTo>
                    <a:pt x="277" y="1188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3828275" y="4079700"/>
              <a:ext cx="500" cy="41225"/>
            </a:xfrm>
            <a:custGeom>
              <a:avLst/>
              <a:gdLst/>
              <a:ahLst/>
              <a:cxnLst/>
              <a:rect l="l" t="t" r="r" b="b"/>
              <a:pathLst>
                <a:path w="20" h="1649" extrusionOk="0">
                  <a:moveTo>
                    <a:pt x="10" y="1"/>
                  </a:moveTo>
                  <a:cubicBezTo>
                    <a:pt x="1" y="1"/>
                    <a:pt x="1" y="369"/>
                    <a:pt x="1" y="829"/>
                  </a:cubicBezTo>
                  <a:cubicBezTo>
                    <a:pt x="1" y="1280"/>
                    <a:pt x="10" y="1648"/>
                    <a:pt x="10" y="1648"/>
                  </a:cubicBezTo>
                  <a:cubicBezTo>
                    <a:pt x="10" y="1648"/>
                    <a:pt x="19" y="1280"/>
                    <a:pt x="19" y="829"/>
                  </a:cubicBezTo>
                  <a:cubicBezTo>
                    <a:pt x="19" y="369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3828750" y="4067500"/>
              <a:ext cx="250" cy="3700"/>
            </a:xfrm>
            <a:custGeom>
              <a:avLst/>
              <a:gdLst/>
              <a:ahLst/>
              <a:cxnLst/>
              <a:rect l="l" t="t" r="r" b="b"/>
              <a:pathLst>
                <a:path w="10" h="148" extrusionOk="0">
                  <a:moveTo>
                    <a:pt x="0" y="1"/>
                  </a:moveTo>
                  <a:cubicBezTo>
                    <a:pt x="0" y="1"/>
                    <a:pt x="0" y="37"/>
                    <a:pt x="0" y="74"/>
                  </a:cubicBezTo>
                  <a:cubicBezTo>
                    <a:pt x="0" y="120"/>
                    <a:pt x="0" y="148"/>
                    <a:pt x="0" y="148"/>
                  </a:cubicBezTo>
                  <a:cubicBezTo>
                    <a:pt x="10" y="148"/>
                    <a:pt x="10" y="120"/>
                    <a:pt x="10" y="74"/>
                  </a:cubicBezTo>
                  <a:cubicBezTo>
                    <a:pt x="10" y="37"/>
                    <a:pt x="10" y="1"/>
                    <a:pt x="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3829200" y="4035750"/>
              <a:ext cx="13150" cy="25575"/>
            </a:xfrm>
            <a:custGeom>
              <a:avLst/>
              <a:gdLst/>
              <a:ahLst/>
              <a:cxnLst/>
              <a:rect l="l" t="t" r="r" b="b"/>
              <a:pathLst>
                <a:path w="526" h="1023" extrusionOk="0">
                  <a:moveTo>
                    <a:pt x="525" y="0"/>
                  </a:moveTo>
                  <a:cubicBezTo>
                    <a:pt x="525" y="0"/>
                    <a:pt x="397" y="221"/>
                    <a:pt x="258" y="507"/>
                  </a:cubicBezTo>
                  <a:cubicBezTo>
                    <a:pt x="120" y="792"/>
                    <a:pt x="1" y="1022"/>
                    <a:pt x="1" y="1022"/>
                  </a:cubicBezTo>
                  <a:cubicBezTo>
                    <a:pt x="10" y="1022"/>
                    <a:pt x="130" y="792"/>
                    <a:pt x="268" y="516"/>
                  </a:cubicBezTo>
                  <a:cubicBezTo>
                    <a:pt x="415" y="231"/>
                    <a:pt x="525" y="0"/>
                    <a:pt x="52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3787075" y="4131475"/>
              <a:ext cx="33650" cy="51350"/>
            </a:xfrm>
            <a:custGeom>
              <a:avLst/>
              <a:gdLst/>
              <a:ahLst/>
              <a:cxnLst/>
              <a:rect l="l" t="t" r="r" b="b"/>
              <a:pathLst>
                <a:path w="1346" h="2054" extrusionOk="0">
                  <a:moveTo>
                    <a:pt x="1345" y="1"/>
                  </a:moveTo>
                  <a:cubicBezTo>
                    <a:pt x="1336" y="10"/>
                    <a:pt x="1336" y="19"/>
                    <a:pt x="1336" y="38"/>
                  </a:cubicBezTo>
                  <a:cubicBezTo>
                    <a:pt x="1336" y="47"/>
                    <a:pt x="1336" y="56"/>
                    <a:pt x="1327" y="75"/>
                  </a:cubicBezTo>
                  <a:cubicBezTo>
                    <a:pt x="1299" y="157"/>
                    <a:pt x="1262" y="240"/>
                    <a:pt x="1216" y="323"/>
                  </a:cubicBezTo>
                  <a:cubicBezTo>
                    <a:pt x="1152" y="443"/>
                    <a:pt x="1069" y="544"/>
                    <a:pt x="977" y="645"/>
                  </a:cubicBezTo>
                  <a:cubicBezTo>
                    <a:pt x="876" y="765"/>
                    <a:pt x="756" y="876"/>
                    <a:pt x="627" y="995"/>
                  </a:cubicBezTo>
                  <a:cubicBezTo>
                    <a:pt x="498" y="1106"/>
                    <a:pt x="388" y="1225"/>
                    <a:pt x="286" y="1363"/>
                  </a:cubicBezTo>
                  <a:cubicBezTo>
                    <a:pt x="250" y="1419"/>
                    <a:pt x="213" y="1483"/>
                    <a:pt x="176" y="1548"/>
                  </a:cubicBezTo>
                  <a:cubicBezTo>
                    <a:pt x="148" y="1603"/>
                    <a:pt x="121" y="1658"/>
                    <a:pt x="93" y="1713"/>
                  </a:cubicBezTo>
                  <a:cubicBezTo>
                    <a:pt x="56" y="1796"/>
                    <a:pt x="29" y="1888"/>
                    <a:pt x="10" y="1971"/>
                  </a:cubicBezTo>
                  <a:cubicBezTo>
                    <a:pt x="1" y="1999"/>
                    <a:pt x="1" y="2026"/>
                    <a:pt x="1" y="2054"/>
                  </a:cubicBezTo>
                  <a:cubicBezTo>
                    <a:pt x="1" y="2036"/>
                    <a:pt x="1" y="2017"/>
                    <a:pt x="10" y="1980"/>
                  </a:cubicBezTo>
                  <a:cubicBezTo>
                    <a:pt x="47" y="1833"/>
                    <a:pt x="102" y="1686"/>
                    <a:pt x="185" y="1557"/>
                  </a:cubicBezTo>
                  <a:cubicBezTo>
                    <a:pt x="222" y="1492"/>
                    <a:pt x="259" y="1437"/>
                    <a:pt x="296" y="1373"/>
                  </a:cubicBezTo>
                  <a:cubicBezTo>
                    <a:pt x="397" y="1244"/>
                    <a:pt x="507" y="1115"/>
                    <a:pt x="627" y="1004"/>
                  </a:cubicBezTo>
                  <a:cubicBezTo>
                    <a:pt x="756" y="894"/>
                    <a:pt x="885" y="774"/>
                    <a:pt x="986" y="664"/>
                  </a:cubicBezTo>
                  <a:cubicBezTo>
                    <a:pt x="1078" y="563"/>
                    <a:pt x="1161" y="452"/>
                    <a:pt x="1225" y="332"/>
                  </a:cubicBezTo>
                  <a:cubicBezTo>
                    <a:pt x="1271" y="259"/>
                    <a:pt x="1308" y="176"/>
                    <a:pt x="1336" y="84"/>
                  </a:cubicBezTo>
                  <a:cubicBezTo>
                    <a:pt x="1336" y="65"/>
                    <a:pt x="1336" y="56"/>
                    <a:pt x="1345" y="38"/>
                  </a:cubicBezTo>
                  <a:lnTo>
                    <a:pt x="1345" y="10"/>
                  </a:lnTo>
                  <a:lnTo>
                    <a:pt x="1345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3835650" y="4059450"/>
              <a:ext cx="23050" cy="15900"/>
            </a:xfrm>
            <a:custGeom>
              <a:avLst/>
              <a:gdLst/>
              <a:ahLst/>
              <a:cxnLst/>
              <a:rect l="l" t="t" r="r" b="b"/>
              <a:pathLst>
                <a:path w="922" h="636" extrusionOk="0">
                  <a:moveTo>
                    <a:pt x="314" y="0"/>
                  </a:moveTo>
                  <a:cubicBezTo>
                    <a:pt x="139" y="0"/>
                    <a:pt x="0" y="148"/>
                    <a:pt x="0" y="323"/>
                  </a:cubicBezTo>
                  <a:cubicBezTo>
                    <a:pt x="0" y="498"/>
                    <a:pt x="139" y="636"/>
                    <a:pt x="314" y="636"/>
                  </a:cubicBezTo>
                  <a:lnTo>
                    <a:pt x="608" y="636"/>
                  </a:lnTo>
                  <a:cubicBezTo>
                    <a:pt x="783" y="636"/>
                    <a:pt x="921" y="498"/>
                    <a:pt x="921" y="323"/>
                  </a:cubicBezTo>
                  <a:cubicBezTo>
                    <a:pt x="921" y="148"/>
                    <a:pt x="783" y="0"/>
                    <a:pt x="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3825300" y="4191550"/>
              <a:ext cx="43750" cy="15225"/>
            </a:xfrm>
            <a:custGeom>
              <a:avLst/>
              <a:gdLst/>
              <a:ahLst/>
              <a:cxnLst/>
              <a:rect l="l" t="t" r="r" b="b"/>
              <a:pathLst>
                <a:path w="1750" h="609" extrusionOk="0">
                  <a:moveTo>
                    <a:pt x="0" y="1"/>
                  </a:moveTo>
                  <a:lnTo>
                    <a:pt x="0" y="176"/>
                  </a:lnTo>
                  <a:lnTo>
                    <a:pt x="663" y="608"/>
                  </a:lnTo>
                  <a:lnTo>
                    <a:pt x="1123" y="608"/>
                  </a:lnTo>
                  <a:lnTo>
                    <a:pt x="1749" y="176"/>
                  </a:lnTo>
                  <a:lnTo>
                    <a:pt x="174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3841400" y="3865200"/>
              <a:ext cx="16375" cy="44450"/>
            </a:xfrm>
            <a:custGeom>
              <a:avLst/>
              <a:gdLst/>
              <a:ahLst/>
              <a:cxnLst/>
              <a:rect l="l" t="t" r="r" b="b"/>
              <a:pathLst>
                <a:path w="655" h="1778" extrusionOk="0">
                  <a:moveTo>
                    <a:pt x="387" y="0"/>
                  </a:moveTo>
                  <a:lnTo>
                    <a:pt x="397" y="19"/>
                  </a:lnTo>
                  <a:cubicBezTo>
                    <a:pt x="383" y="16"/>
                    <a:pt x="369" y="15"/>
                    <a:pt x="356" y="15"/>
                  </a:cubicBezTo>
                  <a:cubicBezTo>
                    <a:pt x="276" y="15"/>
                    <a:pt x="195" y="60"/>
                    <a:pt x="148" y="139"/>
                  </a:cubicBezTo>
                  <a:cubicBezTo>
                    <a:pt x="102" y="231"/>
                    <a:pt x="84" y="323"/>
                    <a:pt x="74" y="424"/>
                  </a:cubicBezTo>
                  <a:cubicBezTo>
                    <a:pt x="37" y="811"/>
                    <a:pt x="1" y="1206"/>
                    <a:pt x="148" y="1575"/>
                  </a:cubicBezTo>
                  <a:cubicBezTo>
                    <a:pt x="183" y="1672"/>
                    <a:pt x="253" y="1778"/>
                    <a:pt x="364" y="1778"/>
                  </a:cubicBezTo>
                  <a:cubicBezTo>
                    <a:pt x="369" y="1778"/>
                    <a:pt x="373" y="1778"/>
                    <a:pt x="378" y="1777"/>
                  </a:cubicBezTo>
                  <a:cubicBezTo>
                    <a:pt x="489" y="1759"/>
                    <a:pt x="544" y="1630"/>
                    <a:pt x="562" y="1510"/>
                  </a:cubicBezTo>
                  <a:cubicBezTo>
                    <a:pt x="617" y="1253"/>
                    <a:pt x="645" y="986"/>
                    <a:pt x="645" y="728"/>
                  </a:cubicBezTo>
                  <a:cubicBezTo>
                    <a:pt x="654" y="590"/>
                    <a:pt x="636" y="452"/>
                    <a:pt x="608" y="323"/>
                  </a:cubicBezTo>
                  <a:cubicBezTo>
                    <a:pt x="571" y="194"/>
                    <a:pt x="498" y="83"/>
                    <a:pt x="38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3841400" y="3865200"/>
              <a:ext cx="16375" cy="44450"/>
            </a:xfrm>
            <a:custGeom>
              <a:avLst/>
              <a:gdLst/>
              <a:ahLst/>
              <a:cxnLst/>
              <a:rect l="l" t="t" r="r" b="b"/>
              <a:pathLst>
                <a:path w="655" h="1778" extrusionOk="0">
                  <a:moveTo>
                    <a:pt x="387" y="0"/>
                  </a:moveTo>
                  <a:lnTo>
                    <a:pt x="397" y="19"/>
                  </a:lnTo>
                  <a:cubicBezTo>
                    <a:pt x="383" y="16"/>
                    <a:pt x="369" y="15"/>
                    <a:pt x="356" y="15"/>
                  </a:cubicBezTo>
                  <a:cubicBezTo>
                    <a:pt x="276" y="15"/>
                    <a:pt x="195" y="60"/>
                    <a:pt x="148" y="139"/>
                  </a:cubicBezTo>
                  <a:cubicBezTo>
                    <a:pt x="102" y="231"/>
                    <a:pt x="84" y="323"/>
                    <a:pt x="74" y="424"/>
                  </a:cubicBezTo>
                  <a:cubicBezTo>
                    <a:pt x="37" y="811"/>
                    <a:pt x="1" y="1206"/>
                    <a:pt x="148" y="1575"/>
                  </a:cubicBezTo>
                  <a:cubicBezTo>
                    <a:pt x="183" y="1672"/>
                    <a:pt x="253" y="1778"/>
                    <a:pt x="364" y="1778"/>
                  </a:cubicBezTo>
                  <a:cubicBezTo>
                    <a:pt x="369" y="1778"/>
                    <a:pt x="373" y="1778"/>
                    <a:pt x="378" y="1777"/>
                  </a:cubicBezTo>
                  <a:cubicBezTo>
                    <a:pt x="489" y="1759"/>
                    <a:pt x="544" y="1630"/>
                    <a:pt x="562" y="1510"/>
                  </a:cubicBezTo>
                  <a:cubicBezTo>
                    <a:pt x="617" y="1253"/>
                    <a:pt x="645" y="986"/>
                    <a:pt x="645" y="728"/>
                  </a:cubicBezTo>
                  <a:cubicBezTo>
                    <a:pt x="654" y="590"/>
                    <a:pt x="636" y="452"/>
                    <a:pt x="608" y="323"/>
                  </a:cubicBezTo>
                  <a:cubicBezTo>
                    <a:pt x="571" y="194"/>
                    <a:pt x="498" y="83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3846225" y="3870025"/>
              <a:ext cx="7400" cy="39150"/>
            </a:xfrm>
            <a:custGeom>
              <a:avLst/>
              <a:gdLst/>
              <a:ahLst/>
              <a:cxnLst/>
              <a:rect l="l" t="t" r="r" b="b"/>
              <a:pathLst>
                <a:path w="296" h="1566" extrusionOk="0">
                  <a:moveTo>
                    <a:pt x="148" y="1"/>
                  </a:moveTo>
                  <a:cubicBezTo>
                    <a:pt x="65" y="1"/>
                    <a:pt x="1" y="341"/>
                    <a:pt x="1" y="783"/>
                  </a:cubicBezTo>
                  <a:cubicBezTo>
                    <a:pt x="1" y="1225"/>
                    <a:pt x="65" y="1566"/>
                    <a:pt x="148" y="1566"/>
                  </a:cubicBezTo>
                  <a:cubicBezTo>
                    <a:pt x="231" y="1566"/>
                    <a:pt x="296" y="1216"/>
                    <a:pt x="296" y="783"/>
                  </a:cubicBezTo>
                  <a:cubicBezTo>
                    <a:pt x="296" y="351"/>
                    <a:pt x="231" y="1"/>
                    <a:pt x="14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3841400" y="3967625"/>
              <a:ext cx="16375" cy="44225"/>
            </a:xfrm>
            <a:custGeom>
              <a:avLst/>
              <a:gdLst/>
              <a:ahLst/>
              <a:cxnLst/>
              <a:rect l="l" t="t" r="r" b="b"/>
              <a:pathLst>
                <a:path w="655" h="1769" extrusionOk="0">
                  <a:moveTo>
                    <a:pt x="387" y="0"/>
                  </a:moveTo>
                  <a:lnTo>
                    <a:pt x="397" y="9"/>
                  </a:lnTo>
                  <a:cubicBezTo>
                    <a:pt x="383" y="7"/>
                    <a:pt x="370" y="6"/>
                    <a:pt x="357" y="6"/>
                  </a:cubicBezTo>
                  <a:cubicBezTo>
                    <a:pt x="270" y="6"/>
                    <a:pt x="188" y="57"/>
                    <a:pt x="148" y="129"/>
                  </a:cubicBezTo>
                  <a:cubicBezTo>
                    <a:pt x="102" y="221"/>
                    <a:pt x="84" y="322"/>
                    <a:pt x="74" y="424"/>
                  </a:cubicBezTo>
                  <a:cubicBezTo>
                    <a:pt x="37" y="801"/>
                    <a:pt x="1" y="1206"/>
                    <a:pt x="148" y="1574"/>
                  </a:cubicBezTo>
                  <a:cubicBezTo>
                    <a:pt x="183" y="1663"/>
                    <a:pt x="253" y="1768"/>
                    <a:pt x="364" y="1768"/>
                  </a:cubicBezTo>
                  <a:cubicBezTo>
                    <a:pt x="369" y="1768"/>
                    <a:pt x="373" y="1768"/>
                    <a:pt x="378" y="1768"/>
                  </a:cubicBezTo>
                  <a:cubicBezTo>
                    <a:pt x="489" y="1759"/>
                    <a:pt x="544" y="1620"/>
                    <a:pt x="562" y="1510"/>
                  </a:cubicBezTo>
                  <a:cubicBezTo>
                    <a:pt x="617" y="1252"/>
                    <a:pt x="645" y="985"/>
                    <a:pt x="645" y="718"/>
                  </a:cubicBezTo>
                  <a:cubicBezTo>
                    <a:pt x="654" y="589"/>
                    <a:pt x="636" y="451"/>
                    <a:pt x="608" y="322"/>
                  </a:cubicBezTo>
                  <a:cubicBezTo>
                    <a:pt x="571" y="194"/>
                    <a:pt x="498" y="74"/>
                    <a:pt x="38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3841400" y="3967625"/>
              <a:ext cx="16375" cy="44225"/>
            </a:xfrm>
            <a:custGeom>
              <a:avLst/>
              <a:gdLst/>
              <a:ahLst/>
              <a:cxnLst/>
              <a:rect l="l" t="t" r="r" b="b"/>
              <a:pathLst>
                <a:path w="655" h="1769" extrusionOk="0">
                  <a:moveTo>
                    <a:pt x="387" y="0"/>
                  </a:moveTo>
                  <a:lnTo>
                    <a:pt x="397" y="9"/>
                  </a:lnTo>
                  <a:cubicBezTo>
                    <a:pt x="383" y="7"/>
                    <a:pt x="370" y="6"/>
                    <a:pt x="357" y="6"/>
                  </a:cubicBezTo>
                  <a:cubicBezTo>
                    <a:pt x="270" y="6"/>
                    <a:pt x="188" y="57"/>
                    <a:pt x="148" y="129"/>
                  </a:cubicBezTo>
                  <a:cubicBezTo>
                    <a:pt x="102" y="221"/>
                    <a:pt x="84" y="322"/>
                    <a:pt x="74" y="424"/>
                  </a:cubicBezTo>
                  <a:cubicBezTo>
                    <a:pt x="37" y="801"/>
                    <a:pt x="1" y="1206"/>
                    <a:pt x="148" y="1574"/>
                  </a:cubicBezTo>
                  <a:cubicBezTo>
                    <a:pt x="183" y="1663"/>
                    <a:pt x="253" y="1768"/>
                    <a:pt x="364" y="1768"/>
                  </a:cubicBezTo>
                  <a:cubicBezTo>
                    <a:pt x="369" y="1768"/>
                    <a:pt x="373" y="1768"/>
                    <a:pt x="378" y="1768"/>
                  </a:cubicBezTo>
                  <a:cubicBezTo>
                    <a:pt x="489" y="1759"/>
                    <a:pt x="544" y="1620"/>
                    <a:pt x="562" y="1510"/>
                  </a:cubicBezTo>
                  <a:cubicBezTo>
                    <a:pt x="617" y="1252"/>
                    <a:pt x="645" y="985"/>
                    <a:pt x="645" y="718"/>
                  </a:cubicBezTo>
                  <a:cubicBezTo>
                    <a:pt x="654" y="589"/>
                    <a:pt x="636" y="451"/>
                    <a:pt x="608" y="322"/>
                  </a:cubicBezTo>
                  <a:cubicBezTo>
                    <a:pt x="571" y="194"/>
                    <a:pt x="498" y="74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3846225" y="3972225"/>
              <a:ext cx="7400" cy="39150"/>
            </a:xfrm>
            <a:custGeom>
              <a:avLst/>
              <a:gdLst/>
              <a:ahLst/>
              <a:cxnLst/>
              <a:rect l="l" t="t" r="r" b="b"/>
              <a:pathLst>
                <a:path w="296" h="1566" extrusionOk="0">
                  <a:moveTo>
                    <a:pt x="148" y="0"/>
                  </a:moveTo>
                  <a:cubicBezTo>
                    <a:pt x="65" y="0"/>
                    <a:pt x="1" y="350"/>
                    <a:pt x="1" y="783"/>
                  </a:cubicBezTo>
                  <a:cubicBezTo>
                    <a:pt x="1" y="1216"/>
                    <a:pt x="65" y="1565"/>
                    <a:pt x="148" y="1565"/>
                  </a:cubicBezTo>
                  <a:cubicBezTo>
                    <a:pt x="231" y="1565"/>
                    <a:pt x="296" y="1216"/>
                    <a:pt x="296" y="783"/>
                  </a:cubicBezTo>
                  <a:cubicBezTo>
                    <a:pt x="296" y="350"/>
                    <a:pt x="231" y="0"/>
                    <a:pt x="14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3841400" y="3763475"/>
              <a:ext cx="16375" cy="44450"/>
            </a:xfrm>
            <a:custGeom>
              <a:avLst/>
              <a:gdLst/>
              <a:ahLst/>
              <a:cxnLst/>
              <a:rect l="l" t="t" r="r" b="b"/>
              <a:pathLst>
                <a:path w="655" h="1778" extrusionOk="0">
                  <a:moveTo>
                    <a:pt x="387" y="0"/>
                  </a:moveTo>
                  <a:lnTo>
                    <a:pt x="397" y="19"/>
                  </a:lnTo>
                  <a:cubicBezTo>
                    <a:pt x="382" y="16"/>
                    <a:pt x="367" y="15"/>
                    <a:pt x="352" y="15"/>
                  </a:cubicBezTo>
                  <a:cubicBezTo>
                    <a:pt x="267" y="15"/>
                    <a:pt x="187" y="60"/>
                    <a:pt x="148" y="138"/>
                  </a:cubicBezTo>
                  <a:cubicBezTo>
                    <a:pt x="102" y="221"/>
                    <a:pt x="84" y="323"/>
                    <a:pt x="74" y="424"/>
                  </a:cubicBezTo>
                  <a:cubicBezTo>
                    <a:pt x="37" y="811"/>
                    <a:pt x="1" y="1206"/>
                    <a:pt x="148" y="1575"/>
                  </a:cubicBezTo>
                  <a:cubicBezTo>
                    <a:pt x="183" y="1672"/>
                    <a:pt x="253" y="1778"/>
                    <a:pt x="364" y="1778"/>
                  </a:cubicBezTo>
                  <a:cubicBezTo>
                    <a:pt x="369" y="1778"/>
                    <a:pt x="373" y="1778"/>
                    <a:pt x="378" y="1777"/>
                  </a:cubicBezTo>
                  <a:cubicBezTo>
                    <a:pt x="489" y="1759"/>
                    <a:pt x="544" y="1621"/>
                    <a:pt x="562" y="1510"/>
                  </a:cubicBezTo>
                  <a:cubicBezTo>
                    <a:pt x="617" y="1252"/>
                    <a:pt x="645" y="985"/>
                    <a:pt x="645" y="718"/>
                  </a:cubicBezTo>
                  <a:cubicBezTo>
                    <a:pt x="654" y="590"/>
                    <a:pt x="636" y="451"/>
                    <a:pt x="608" y="323"/>
                  </a:cubicBezTo>
                  <a:cubicBezTo>
                    <a:pt x="571" y="194"/>
                    <a:pt x="498" y="83"/>
                    <a:pt x="38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3841400" y="3763475"/>
              <a:ext cx="16375" cy="44450"/>
            </a:xfrm>
            <a:custGeom>
              <a:avLst/>
              <a:gdLst/>
              <a:ahLst/>
              <a:cxnLst/>
              <a:rect l="l" t="t" r="r" b="b"/>
              <a:pathLst>
                <a:path w="655" h="1778" extrusionOk="0">
                  <a:moveTo>
                    <a:pt x="387" y="0"/>
                  </a:moveTo>
                  <a:lnTo>
                    <a:pt x="397" y="19"/>
                  </a:lnTo>
                  <a:cubicBezTo>
                    <a:pt x="382" y="16"/>
                    <a:pt x="367" y="15"/>
                    <a:pt x="352" y="15"/>
                  </a:cubicBezTo>
                  <a:cubicBezTo>
                    <a:pt x="267" y="15"/>
                    <a:pt x="187" y="60"/>
                    <a:pt x="148" y="138"/>
                  </a:cubicBezTo>
                  <a:cubicBezTo>
                    <a:pt x="102" y="221"/>
                    <a:pt x="84" y="323"/>
                    <a:pt x="74" y="424"/>
                  </a:cubicBezTo>
                  <a:cubicBezTo>
                    <a:pt x="37" y="811"/>
                    <a:pt x="1" y="1206"/>
                    <a:pt x="148" y="1575"/>
                  </a:cubicBezTo>
                  <a:cubicBezTo>
                    <a:pt x="183" y="1672"/>
                    <a:pt x="253" y="1778"/>
                    <a:pt x="364" y="1778"/>
                  </a:cubicBezTo>
                  <a:cubicBezTo>
                    <a:pt x="369" y="1778"/>
                    <a:pt x="373" y="1778"/>
                    <a:pt x="378" y="1777"/>
                  </a:cubicBezTo>
                  <a:cubicBezTo>
                    <a:pt x="489" y="1759"/>
                    <a:pt x="544" y="1621"/>
                    <a:pt x="562" y="1510"/>
                  </a:cubicBezTo>
                  <a:cubicBezTo>
                    <a:pt x="617" y="1252"/>
                    <a:pt x="645" y="985"/>
                    <a:pt x="645" y="718"/>
                  </a:cubicBezTo>
                  <a:cubicBezTo>
                    <a:pt x="654" y="590"/>
                    <a:pt x="636" y="451"/>
                    <a:pt x="608" y="323"/>
                  </a:cubicBezTo>
                  <a:cubicBezTo>
                    <a:pt x="571" y="194"/>
                    <a:pt x="498" y="83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3846225" y="3768075"/>
              <a:ext cx="7400" cy="39375"/>
            </a:xfrm>
            <a:custGeom>
              <a:avLst/>
              <a:gdLst/>
              <a:ahLst/>
              <a:cxnLst/>
              <a:rect l="l" t="t" r="r" b="b"/>
              <a:pathLst>
                <a:path w="296" h="1575" extrusionOk="0">
                  <a:moveTo>
                    <a:pt x="148" y="1"/>
                  </a:moveTo>
                  <a:cubicBezTo>
                    <a:pt x="65" y="1"/>
                    <a:pt x="1" y="350"/>
                    <a:pt x="1" y="783"/>
                  </a:cubicBezTo>
                  <a:cubicBezTo>
                    <a:pt x="1" y="1216"/>
                    <a:pt x="65" y="1575"/>
                    <a:pt x="148" y="1575"/>
                  </a:cubicBezTo>
                  <a:cubicBezTo>
                    <a:pt x="231" y="1575"/>
                    <a:pt x="296" y="1225"/>
                    <a:pt x="296" y="783"/>
                  </a:cubicBezTo>
                  <a:cubicBezTo>
                    <a:pt x="296" y="350"/>
                    <a:pt x="231" y="1"/>
                    <a:pt x="14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3446450" y="3730100"/>
              <a:ext cx="159075" cy="16375"/>
            </a:xfrm>
            <a:custGeom>
              <a:avLst/>
              <a:gdLst/>
              <a:ahLst/>
              <a:cxnLst/>
              <a:rect l="l" t="t" r="r" b="b"/>
              <a:pathLst>
                <a:path w="6363" h="655" extrusionOk="0">
                  <a:moveTo>
                    <a:pt x="332" y="1"/>
                  </a:moveTo>
                  <a:cubicBezTo>
                    <a:pt x="148" y="1"/>
                    <a:pt x="1" y="148"/>
                    <a:pt x="1" y="332"/>
                  </a:cubicBezTo>
                  <a:cubicBezTo>
                    <a:pt x="1" y="507"/>
                    <a:pt x="148" y="654"/>
                    <a:pt x="332" y="654"/>
                  </a:cubicBezTo>
                  <a:lnTo>
                    <a:pt x="6040" y="654"/>
                  </a:lnTo>
                  <a:cubicBezTo>
                    <a:pt x="6215" y="654"/>
                    <a:pt x="6362" y="507"/>
                    <a:pt x="6362" y="332"/>
                  </a:cubicBezTo>
                  <a:cubicBezTo>
                    <a:pt x="6362" y="148"/>
                    <a:pt x="6215" y="1"/>
                    <a:pt x="60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3446450" y="3730100"/>
              <a:ext cx="96000" cy="16375"/>
            </a:xfrm>
            <a:custGeom>
              <a:avLst/>
              <a:gdLst/>
              <a:ahLst/>
              <a:cxnLst/>
              <a:rect l="l" t="t" r="r" b="b"/>
              <a:pathLst>
                <a:path w="3840" h="655" extrusionOk="0">
                  <a:moveTo>
                    <a:pt x="332" y="1"/>
                  </a:moveTo>
                  <a:cubicBezTo>
                    <a:pt x="148" y="1"/>
                    <a:pt x="1" y="148"/>
                    <a:pt x="1" y="332"/>
                  </a:cubicBezTo>
                  <a:cubicBezTo>
                    <a:pt x="1" y="507"/>
                    <a:pt x="148" y="654"/>
                    <a:pt x="332" y="654"/>
                  </a:cubicBezTo>
                  <a:lnTo>
                    <a:pt x="3840" y="654"/>
                  </a:lnTo>
                  <a:lnTo>
                    <a:pt x="384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3446450" y="3754725"/>
              <a:ext cx="159075" cy="16375"/>
            </a:xfrm>
            <a:custGeom>
              <a:avLst/>
              <a:gdLst/>
              <a:ahLst/>
              <a:cxnLst/>
              <a:rect l="l" t="t" r="r" b="b"/>
              <a:pathLst>
                <a:path w="6363" h="655" extrusionOk="0">
                  <a:moveTo>
                    <a:pt x="332" y="1"/>
                  </a:moveTo>
                  <a:cubicBezTo>
                    <a:pt x="148" y="1"/>
                    <a:pt x="1" y="148"/>
                    <a:pt x="1" y="323"/>
                  </a:cubicBezTo>
                  <a:cubicBezTo>
                    <a:pt x="1" y="507"/>
                    <a:pt x="148" y="654"/>
                    <a:pt x="332" y="654"/>
                  </a:cubicBezTo>
                  <a:lnTo>
                    <a:pt x="6040" y="654"/>
                  </a:lnTo>
                  <a:cubicBezTo>
                    <a:pt x="6215" y="654"/>
                    <a:pt x="6362" y="507"/>
                    <a:pt x="6362" y="323"/>
                  </a:cubicBezTo>
                  <a:cubicBezTo>
                    <a:pt x="6362" y="148"/>
                    <a:pt x="6215" y="1"/>
                    <a:pt x="60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3446450" y="3754725"/>
              <a:ext cx="50450" cy="16375"/>
            </a:xfrm>
            <a:custGeom>
              <a:avLst/>
              <a:gdLst/>
              <a:ahLst/>
              <a:cxnLst/>
              <a:rect l="l" t="t" r="r" b="b"/>
              <a:pathLst>
                <a:path w="2018" h="655" extrusionOk="0">
                  <a:moveTo>
                    <a:pt x="332" y="1"/>
                  </a:moveTo>
                  <a:cubicBezTo>
                    <a:pt x="148" y="1"/>
                    <a:pt x="1" y="148"/>
                    <a:pt x="1" y="323"/>
                  </a:cubicBezTo>
                  <a:cubicBezTo>
                    <a:pt x="1" y="507"/>
                    <a:pt x="148" y="654"/>
                    <a:pt x="332" y="654"/>
                  </a:cubicBezTo>
                  <a:lnTo>
                    <a:pt x="2017" y="654"/>
                  </a:lnTo>
                  <a:lnTo>
                    <a:pt x="201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3449225" y="3691100"/>
              <a:ext cx="32000" cy="24300"/>
            </a:xfrm>
            <a:custGeom>
              <a:avLst/>
              <a:gdLst/>
              <a:ahLst/>
              <a:cxnLst/>
              <a:rect l="l" t="t" r="r" b="b"/>
              <a:pathLst>
                <a:path w="1280" h="972" extrusionOk="0">
                  <a:moveTo>
                    <a:pt x="309" y="0"/>
                  </a:moveTo>
                  <a:cubicBezTo>
                    <a:pt x="163" y="0"/>
                    <a:pt x="35" y="105"/>
                    <a:pt x="19" y="253"/>
                  </a:cubicBezTo>
                  <a:cubicBezTo>
                    <a:pt x="0" y="410"/>
                    <a:pt x="56" y="566"/>
                    <a:pt x="175" y="677"/>
                  </a:cubicBezTo>
                  <a:cubicBezTo>
                    <a:pt x="313" y="796"/>
                    <a:pt x="461" y="888"/>
                    <a:pt x="626" y="971"/>
                  </a:cubicBezTo>
                  <a:cubicBezTo>
                    <a:pt x="820" y="898"/>
                    <a:pt x="985" y="787"/>
                    <a:pt x="1124" y="640"/>
                  </a:cubicBezTo>
                  <a:cubicBezTo>
                    <a:pt x="1243" y="483"/>
                    <a:pt x="1280" y="235"/>
                    <a:pt x="1142" y="97"/>
                  </a:cubicBezTo>
                  <a:cubicBezTo>
                    <a:pt x="1080" y="35"/>
                    <a:pt x="997" y="4"/>
                    <a:pt x="913" y="4"/>
                  </a:cubicBezTo>
                  <a:cubicBezTo>
                    <a:pt x="885" y="4"/>
                    <a:pt x="857" y="7"/>
                    <a:pt x="829" y="14"/>
                  </a:cubicBezTo>
                  <a:cubicBezTo>
                    <a:pt x="718" y="51"/>
                    <a:pt x="636" y="143"/>
                    <a:pt x="608" y="262"/>
                  </a:cubicBezTo>
                  <a:cubicBezTo>
                    <a:pt x="571" y="143"/>
                    <a:pt x="479" y="51"/>
                    <a:pt x="359" y="5"/>
                  </a:cubicBezTo>
                  <a:cubicBezTo>
                    <a:pt x="342" y="2"/>
                    <a:pt x="325" y="0"/>
                    <a:pt x="30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3487425" y="3691100"/>
              <a:ext cx="32025" cy="24300"/>
            </a:xfrm>
            <a:custGeom>
              <a:avLst/>
              <a:gdLst/>
              <a:ahLst/>
              <a:cxnLst/>
              <a:rect l="l" t="t" r="r" b="b"/>
              <a:pathLst>
                <a:path w="1281" h="972" extrusionOk="0">
                  <a:moveTo>
                    <a:pt x="311" y="0"/>
                  </a:moveTo>
                  <a:cubicBezTo>
                    <a:pt x="172" y="0"/>
                    <a:pt x="44" y="105"/>
                    <a:pt x="19" y="253"/>
                  </a:cubicBezTo>
                  <a:cubicBezTo>
                    <a:pt x="1" y="410"/>
                    <a:pt x="65" y="566"/>
                    <a:pt x="185" y="677"/>
                  </a:cubicBezTo>
                  <a:cubicBezTo>
                    <a:pt x="314" y="796"/>
                    <a:pt x="470" y="888"/>
                    <a:pt x="627" y="971"/>
                  </a:cubicBezTo>
                  <a:lnTo>
                    <a:pt x="636" y="971"/>
                  </a:lnTo>
                  <a:cubicBezTo>
                    <a:pt x="820" y="898"/>
                    <a:pt x="995" y="787"/>
                    <a:pt x="1133" y="640"/>
                  </a:cubicBezTo>
                  <a:cubicBezTo>
                    <a:pt x="1262" y="483"/>
                    <a:pt x="1280" y="235"/>
                    <a:pt x="1142" y="97"/>
                  </a:cubicBezTo>
                  <a:cubicBezTo>
                    <a:pt x="1080" y="35"/>
                    <a:pt x="997" y="4"/>
                    <a:pt x="913" y="4"/>
                  </a:cubicBezTo>
                  <a:cubicBezTo>
                    <a:pt x="885" y="4"/>
                    <a:pt x="857" y="7"/>
                    <a:pt x="829" y="14"/>
                  </a:cubicBezTo>
                  <a:cubicBezTo>
                    <a:pt x="719" y="51"/>
                    <a:pt x="636" y="143"/>
                    <a:pt x="617" y="262"/>
                  </a:cubicBezTo>
                  <a:cubicBezTo>
                    <a:pt x="571" y="143"/>
                    <a:pt x="479" y="51"/>
                    <a:pt x="360" y="5"/>
                  </a:cubicBezTo>
                  <a:cubicBezTo>
                    <a:pt x="343" y="2"/>
                    <a:pt x="327" y="0"/>
                    <a:pt x="31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3525625" y="3691100"/>
              <a:ext cx="32025" cy="24300"/>
            </a:xfrm>
            <a:custGeom>
              <a:avLst/>
              <a:gdLst/>
              <a:ahLst/>
              <a:cxnLst/>
              <a:rect l="l" t="t" r="r" b="b"/>
              <a:pathLst>
                <a:path w="1281" h="972" extrusionOk="0">
                  <a:moveTo>
                    <a:pt x="920" y="0"/>
                  </a:moveTo>
                  <a:cubicBezTo>
                    <a:pt x="778" y="0"/>
                    <a:pt x="641" y="97"/>
                    <a:pt x="618" y="262"/>
                  </a:cubicBezTo>
                  <a:cubicBezTo>
                    <a:pt x="572" y="143"/>
                    <a:pt x="480" y="51"/>
                    <a:pt x="360" y="5"/>
                  </a:cubicBezTo>
                  <a:cubicBezTo>
                    <a:pt x="348" y="3"/>
                    <a:pt x="337" y="3"/>
                    <a:pt x="326" y="3"/>
                  </a:cubicBezTo>
                  <a:cubicBezTo>
                    <a:pt x="181" y="3"/>
                    <a:pt x="45" y="108"/>
                    <a:pt x="19" y="253"/>
                  </a:cubicBezTo>
                  <a:cubicBezTo>
                    <a:pt x="1" y="410"/>
                    <a:pt x="65" y="566"/>
                    <a:pt x="185" y="677"/>
                  </a:cubicBezTo>
                  <a:cubicBezTo>
                    <a:pt x="323" y="796"/>
                    <a:pt x="470" y="888"/>
                    <a:pt x="636" y="971"/>
                  </a:cubicBezTo>
                  <a:cubicBezTo>
                    <a:pt x="820" y="898"/>
                    <a:pt x="995" y="787"/>
                    <a:pt x="1124" y="640"/>
                  </a:cubicBezTo>
                  <a:cubicBezTo>
                    <a:pt x="1253" y="483"/>
                    <a:pt x="1280" y="235"/>
                    <a:pt x="1142" y="97"/>
                  </a:cubicBezTo>
                  <a:cubicBezTo>
                    <a:pt x="1080" y="31"/>
                    <a:pt x="999" y="0"/>
                    <a:pt x="92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3565450" y="3691100"/>
              <a:ext cx="31775" cy="24300"/>
            </a:xfrm>
            <a:custGeom>
              <a:avLst/>
              <a:gdLst/>
              <a:ahLst/>
              <a:cxnLst/>
              <a:rect l="l" t="t" r="r" b="b"/>
              <a:pathLst>
                <a:path w="1271" h="972" extrusionOk="0">
                  <a:moveTo>
                    <a:pt x="912" y="0"/>
                  </a:moveTo>
                  <a:cubicBezTo>
                    <a:pt x="773" y="0"/>
                    <a:pt x="638" y="97"/>
                    <a:pt x="608" y="262"/>
                  </a:cubicBezTo>
                  <a:cubicBezTo>
                    <a:pt x="562" y="143"/>
                    <a:pt x="470" y="51"/>
                    <a:pt x="350" y="5"/>
                  </a:cubicBezTo>
                  <a:cubicBezTo>
                    <a:pt x="339" y="3"/>
                    <a:pt x="327" y="3"/>
                    <a:pt x="316" y="3"/>
                  </a:cubicBezTo>
                  <a:cubicBezTo>
                    <a:pt x="172" y="3"/>
                    <a:pt x="36" y="108"/>
                    <a:pt x="19" y="253"/>
                  </a:cubicBezTo>
                  <a:cubicBezTo>
                    <a:pt x="0" y="410"/>
                    <a:pt x="56" y="566"/>
                    <a:pt x="175" y="677"/>
                  </a:cubicBezTo>
                  <a:cubicBezTo>
                    <a:pt x="313" y="796"/>
                    <a:pt x="461" y="888"/>
                    <a:pt x="626" y="971"/>
                  </a:cubicBezTo>
                  <a:cubicBezTo>
                    <a:pt x="811" y="898"/>
                    <a:pt x="986" y="787"/>
                    <a:pt x="1124" y="640"/>
                  </a:cubicBezTo>
                  <a:cubicBezTo>
                    <a:pt x="1243" y="483"/>
                    <a:pt x="1271" y="235"/>
                    <a:pt x="1133" y="97"/>
                  </a:cubicBezTo>
                  <a:cubicBezTo>
                    <a:pt x="1070" y="31"/>
                    <a:pt x="991" y="0"/>
                    <a:pt x="912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3576950" y="3863600"/>
              <a:ext cx="12700" cy="12675"/>
            </a:xfrm>
            <a:custGeom>
              <a:avLst/>
              <a:gdLst/>
              <a:ahLst/>
              <a:cxnLst/>
              <a:rect l="l" t="t" r="r" b="b"/>
              <a:pathLst>
                <a:path w="508" h="507" extrusionOk="0">
                  <a:moveTo>
                    <a:pt x="249" y="0"/>
                  </a:moveTo>
                  <a:lnTo>
                    <a:pt x="222" y="64"/>
                  </a:lnTo>
                  <a:cubicBezTo>
                    <a:pt x="185" y="129"/>
                    <a:pt x="130" y="184"/>
                    <a:pt x="65" y="221"/>
                  </a:cubicBezTo>
                  <a:lnTo>
                    <a:pt x="1" y="258"/>
                  </a:lnTo>
                  <a:lnTo>
                    <a:pt x="65" y="285"/>
                  </a:lnTo>
                  <a:cubicBezTo>
                    <a:pt x="130" y="322"/>
                    <a:pt x="185" y="378"/>
                    <a:pt x="222" y="442"/>
                  </a:cubicBezTo>
                  <a:lnTo>
                    <a:pt x="249" y="506"/>
                  </a:lnTo>
                  <a:lnTo>
                    <a:pt x="286" y="442"/>
                  </a:lnTo>
                  <a:cubicBezTo>
                    <a:pt x="323" y="378"/>
                    <a:pt x="378" y="322"/>
                    <a:pt x="443" y="285"/>
                  </a:cubicBezTo>
                  <a:lnTo>
                    <a:pt x="507" y="258"/>
                  </a:lnTo>
                  <a:lnTo>
                    <a:pt x="443" y="221"/>
                  </a:lnTo>
                  <a:cubicBezTo>
                    <a:pt x="378" y="184"/>
                    <a:pt x="323" y="129"/>
                    <a:pt x="286" y="64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4022525" y="4014100"/>
              <a:ext cx="12700" cy="12925"/>
            </a:xfrm>
            <a:custGeom>
              <a:avLst/>
              <a:gdLst/>
              <a:ahLst/>
              <a:cxnLst/>
              <a:rect l="l" t="t" r="r" b="b"/>
              <a:pathLst>
                <a:path w="508" h="517" extrusionOk="0">
                  <a:moveTo>
                    <a:pt x="249" y="1"/>
                  </a:moveTo>
                  <a:lnTo>
                    <a:pt x="222" y="65"/>
                  </a:lnTo>
                  <a:cubicBezTo>
                    <a:pt x="185" y="130"/>
                    <a:pt x="130" y="185"/>
                    <a:pt x="65" y="222"/>
                  </a:cubicBezTo>
                  <a:lnTo>
                    <a:pt x="1" y="259"/>
                  </a:lnTo>
                  <a:lnTo>
                    <a:pt x="65" y="295"/>
                  </a:lnTo>
                  <a:cubicBezTo>
                    <a:pt x="130" y="332"/>
                    <a:pt x="185" y="388"/>
                    <a:pt x="222" y="452"/>
                  </a:cubicBezTo>
                  <a:lnTo>
                    <a:pt x="249" y="516"/>
                  </a:lnTo>
                  <a:lnTo>
                    <a:pt x="286" y="452"/>
                  </a:lnTo>
                  <a:cubicBezTo>
                    <a:pt x="323" y="388"/>
                    <a:pt x="378" y="332"/>
                    <a:pt x="443" y="295"/>
                  </a:cubicBezTo>
                  <a:lnTo>
                    <a:pt x="507" y="259"/>
                  </a:lnTo>
                  <a:lnTo>
                    <a:pt x="443" y="222"/>
                  </a:lnTo>
                  <a:cubicBezTo>
                    <a:pt x="378" y="185"/>
                    <a:pt x="323" y="130"/>
                    <a:pt x="286" y="65"/>
                  </a:cubicBezTo>
                  <a:lnTo>
                    <a:pt x="249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3758775" y="3925725"/>
              <a:ext cx="18900" cy="18675"/>
            </a:xfrm>
            <a:custGeom>
              <a:avLst/>
              <a:gdLst/>
              <a:ahLst/>
              <a:cxnLst/>
              <a:rect l="l" t="t" r="r" b="b"/>
              <a:pathLst>
                <a:path w="756" h="747" extrusionOk="0">
                  <a:moveTo>
                    <a:pt x="378" y="1"/>
                  </a:moveTo>
                  <a:lnTo>
                    <a:pt x="323" y="93"/>
                  </a:lnTo>
                  <a:cubicBezTo>
                    <a:pt x="277" y="185"/>
                    <a:pt x="194" y="268"/>
                    <a:pt x="93" y="323"/>
                  </a:cubicBezTo>
                  <a:lnTo>
                    <a:pt x="1" y="378"/>
                  </a:lnTo>
                  <a:lnTo>
                    <a:pt x="93" y="424"/>
                  </a:lnTo>
                  <a:cubicBezTo>
                    <a:pt x="194" y="479"/>
                    <a:pt x="277" y="562"/>
                    <a:pt x="323" y="654"/>
                  </a:cubicBezTo>
                  <a:lnTo>
                    <a:pt x="378" y="746"/>
                  </a:lnTo>
                  <a:lnTo>
                    <a:pt x="433" y="654"/>
                  </a:lnTo>
                  <a:cubicBezTo>
                    <a:pt x="479" y="562"/>
                    <a:pt x="562" y="479"/>
                    <a:pt x="663" y="424"/>
                  </a:cubicBezTo>
                  <a:lnTo>
                    <a:pt x="756" y="378"/>
                  </a:lnTo>
                  <a:lnTo>
                    <a:pt x="663" y="323"/>
                  </a:lnTo>
                  <a:cubicBezTo>
                    <a:pt x="562" y="268"/>
                    <a:pt x="479" y="185"/>
                    <a:pt x="433" y="93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45"/>
            <p:cNvSpPr/>
            <p:nvPr/>
          </p:nvSpPr>
          <p:spPr>
            <a:xfrm>
              <a:off x="4104000" y="4107775"/>
              <a:ext cx="18675" cy="18675"/>
            </a:xfrm>
            <a:custGeom>
              <a:avLst/>
              <a:gdLst/>
              <a:ahLst/>
              <a:cxnLst/>
              <a:rect l="l" t="t" r="r" b="b"/>
              <a:pathLst>
                <a:path w="747" h="747" extrusionOk="0">
                  <a:moveTo>
                    <a:pt x="378" y="1"/>
                  </a:moveTo>
                  <a:lnTo>
                    <a:pt x="323" y="93"/>
                  </a:lnTo>
                  <a:cubicBezTo>
                    <a:pt x="268" y="185"/>
                    <a:pt x="185" y="268"/>
                    <a:pt x="93" y="323"/>
                  </a:cubicBezTo>
                  <a:lnTo>
                    <a:pt x="1" y="369"/>
                  </a:lnTo>
                  <a:lnTo>
                    <a:pt x="93" y="424"/>
                  </a:lnTo>
                  <a:cubicBezTo>
                    <a:pt x="194" y="479"/>
                    <a:pt x="268" y="553"/>
                    <a:pt x="323" y="654"/>
                  </a:cubicBezTo>
                  <a:lnTo>
                    <a:pt x="378" y="746"/>
                  </a:lnTo>
                  <a:lnTo>
                    <a:pt x="424" y="654"/>
                  </a:lnTo>
                  <a:cubicBezTo>
                    <a:pt x="480" y="553"/>
                    <a:pt x="562" y="479"/>
                    <a:pt x="655" y="424"/>
                  </a:cubicBezTo>
                  <a:lnTo>
                    <a:pt x="747" y="369"/>
                  </a:lnTo>
                  <a:lnTo>
                    <a:pt x="655" y="323"/>
                  </a:lnTo>
                  <a:cubicBezTo>
                    <a:pt x="562" y="268"/>
                    <a:pt x="480" y="185"/>
                    <a:pt x="424" y="93"/>
                  </a:cubicBezTo>
                  <a:lnTo>
                    <a:pt x="37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45"/>
            <p:cNvSpPr/>
            <p:nvPr/>
          </p:nvSpPr>
          <p:spPr>
            <a:xfrm>
              <a:off x="3596050" y="4210200"/>
              <a:ext cx="5800" cy="5550"/>
            </a:xfrm>
            <a:custGeom>
              <a:avLst/>
              <a:gdLst/>
              <a:ahLst/>
              <a:cxnLst/>
              <a:rect l="l" t="t" r="r" b="b"/>
              <a:pathLst>
                <a:path w="232" h="222" extrusionOk="0">
                  <a:moveTo>
                    <a:pt x="121" y="0"/>
                  </a:moveTo>
                  <a:lnTo>
                    <a:pt x="102" y="28"/>
                  </a:lnTo>
                  <a:cubicBezTo>
                    <a:pt x="84" y="56"/>
                    <a:pt x="65" y="74"/>
                    <a:pt x="38" y="93"/>
                  </a:cubicBezTo>
                  <a:lnTo>
                    <a:pt x="1" y="111"/>
                  </a:lnTo>
                  <a:lnTo>
                    <a:pt x="38" y="129"/>
                  </a:lnTo>
                  <a:cubicBezTo>
                    <a:pt x="65" y="139"/>
                    <a:pt x="84" y="166"/>
                    <a:pt x="102" y="194"/>
                  </a:cubicBezTo>
                  <a:lnTo>
                    <a:pt x="121" y="221"/>
                  </a:lnTo>
                  <a:lnTo>
                    <a:pt x="139" y="194"/>
                  </a:lnTo>
                  <a:cubicBezTo>
                    <a:pt x="148" y="166"/>
                    <a:pt x="176" y="139"/>
                    <a:pt x="203" y="129"/>
                  </a:cubicBezTo>
                  <a:lnTo>
                    <a:pt x="231" y="111"/>
                  </a:lnTo>
                  <a:lnTo>
                    <a:pt x="203" y="93"/>
                  </a:lnTo>
                  <a:cubicBezTo>
                    <a:pt x="176" y="83"/>
                    <a:pt x="148" y="56"/>
                    <a:pt x="139" y="28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45"/>
            <p:cNvSpPr/>
            <p:nvPr/>
          </p:nvSpPr>
          <p:spPr>
            <a:xfrm>
              <a:off x="3685600" y="4061525"/>
              <a:ext cx="5775" cy="5775"/>
            </a:xfrm>
            <a:custGeom>
              <a:avLst/>
              <a:gdLst/>
              <a:ahLst/>
              <a:cxnLst/>
              <a:rect l="l" t="t" r="r" b="b"/>
              <a:pathLst>
                <a:path w="231" h="231" extrusionOk="0">
                  <a:moveTo>
                    <a:pt x="111" y="0"/>
                  </a:moveTo>
                  <a:lnTo>
                    <a:pt x="92" y="28"/>
                  </a:lnTo>
                  <a:cubicBezTo>
                    <a:pt x="83" y="56"/>
                    <a:pt x="55" y="83"/>
                    <a:pt x="28" y="102"/>
                  </a:cubicBezTo>
                  <a:lnTo>
                    <a:pt x="0" y="111"/>
                  </a:lnTo>
                  <a:lnTo>
                    <a:pt x="28" y="129"/>
                  </a:lnTo>
                  <a:cubicBezTo>
                    <a:pt x="55" y="148"/>
                    <a:pt x="83" y="175"/>
                    <a:pt x="92" y="203"/>
                  </a:cubicBezTo>
                  <a:lnTo>
                    <a:pt x="111" y="230"/>
                  </a:lnTo>
                  <a:lnTo>
                    <a:pt x="129" y="203"/>
                  </a:lnTo>
                  <a:cubicBezTo>
                    <a:pt x="147" y="175"/>
                    <a:pt x="166" y="148"/>
                    <a:pt x="203" y="129"/>
                  </a:cubicBezTo>
                  <a:lnTo>
                    <a:pt x="230" y="111"/>
                  </a:lnTo>
                  <a:lnTo>
                    <a:pt x="203" y="102"/>
                  </a:lnTo>
                  <a:cubicBezTo>
                    <a:pt x="166" y="83"/>
                    <a:pt x="147" y="56"/>
                    <a:pt x="129" y="28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45"/>
            <p:cNvSpPr/>
            <p:nvPr/>
          </p:nvSpPr>
          <p:spPr>
            <a:xfrm>
              <a:off x="3982250" y="4215025"/>
              <a:ext cx="5775" cy="5775"/>
            </a:xfrm>
            <a:custGeom>
              <a:avLst/>
              <a:gdLst/>
              <a:ahLst/>
              <a:cxnLst/>
              <a:rect l="l" t="t" r="r" b="b"/>
              <a:pathLst>
                <a:path w="231" h="231" extrusionOk="0">
                  <a:moveTo>
                    <a:pt x="120" y="1"/>
                  </a:moveTo>
                  <a:lnTo>
                    <a:pt x="102" y="28"/>
                  </a:lnTo>
                  <a:cubicBezTo>
                    <a:pt x="84" y="65"/>
                    <a:pt x="65" y="84"/>
                    <a:pt x="28" y="102"/>
                  </a:cubicBezTo>
                  <a:lnTo>
                    <a:pt x="1" y="120"/>
                  </a:lnTo>
                  <a:lnTo>
                    <a:pt x="28" y="139"/>
                  </a:lnTo>
                  <a:cubicBezTo>
                    <a:pt x="65" y="148"/>
                    <a:pt x="84" y="176"/>
                    <a:pt x="102" y="203"/>
                  </a:cubicBezTo>
                  <a:lnTo>
                    <a:pt x="120" y="231"/>
                  </a:lnTo>
                  <a:lnTo>
                    <a:pt x="130" y="203"/>
                  </a:lnTo>
                  <a:cubicBezTo>
                    <a:pt x="148" y="176"/>
                    <a:pt x="176" y="148"/>
                    <a:pt x="203" y="139"/>
                  </a:cubicBezTo>
                  <a:lnTo>
                    <a:pt x="231" y="120"/>
                  </a:lnTo>
                  <a:lnTo>
                    <a:pt x="203" y="102"/>
                  </a:lnTo>
                  <a:cubicBezTo>
                    <a:pt x="176" y="84"/>
                    <a:pt x="148" y="65"/>
                    <a:pt x="130" y="2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45"/>
            <p:cNvSpPr/>
            <p:nvPr/>
          </p:nvSpPr>
          <p:spPr>
            <a:xfrm>
              <a:off x="3950725" y="3939300"/>
              <a:ext cx="5775" cy="5800"/>
            </a:xfrm>
            <a:custGeom>
              <a:avLst/>
              <a:gdLst/>
              <a:ahLst/>
              <a:cxnLst/>
              <a:rect l="l" t="t" r="r" b="b"/>
              <a:pathLst>
                <a:path w="231" h="232" extrusionOk="0">
                  <a:moveTo>
                    <a:pt x="120" y="1"/>
                  </a:moveTo>
                  <a:lnTo>
                    <a:pt x="102" y="28"/>
                  </a:lnTo>
                  <a:cubicBezTo>
                    <a:pt x="83" y="56"/>
                    <a:pt x="65" y="84"/>
                    <a:pt x="28" y="93"/>
                  </a:cubicBezTo>
                  <a:lnTo>
                    <a:pt x="1" y="111"/>
                  </a:lnTo>
                  <a:lnTo>
                    <a:pt x="28" y="130"/>
                  </a:lnTo>
                  <a:cubicBezTo>
                    <a:pt x="65" y="148"/>
                    <a:pt x="83" y="167"/>
                    <a:pt x="102" y="194"/>
                  </a:cubicBezTo>
                  <a:lnTo>
                    <a:pt x="120" y="231"/>
                  </a:lnTo>
                  <a:lnTo>
                    <a:pt x="129" y="194"/>
                  </a:lnTo>
                  <a:cubicBezTo>
                    <a:pt x="148" y="167"/>
                    <a:pt x="175" y="148"/>
                    <a:pt x="203" y="130"/>
                  </a:cubicBezTo>
                  <a:lnTo>
                    <a:pt x="231" y="111"/>
                  </a:lnTo>
                  <a:lnTo>
                    <a:pt x="203" y="93"/>
                  </a:lnTo>
                  <a:cubicBezTo>
                    <a:pt x="175" y="84"/>
                    <a:pt x="148" y="56"/>
                    <a:pt x="129" y="2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45"/>
            <p:cNvSpPr/>
            <p:nvPr/>
          </p:nvSpPr>
          <p:spPr>
            <a:xfrm>
              <a:off x="4214025" y="3989475"/>
              <a:ext cx="5775" cy="5775"/>
            </a:xfrm>
            <a:custGeom>
              <a:avLst/>
              <a:gdLst/>
              <a:ahLst/>
              <a:cxnLst/>
              <a:rect l="l" t="t" r="r" b="b"/>
              <a:pathLst>
                <a:path w="231" h="231" extrusionOk="0">
                  <a:moveTo>
                    <a:pt x="120" y="1"/>
                  </a:moveTo>
                  <a:lnTo>
                    <a:pt x="102" y="28"/>
                  </a:lnTo>
                  <a:cubicBezTo>
                    <a:pt x="83" y="65"/>
                    <a:pt x="56" y="84"/>
                    <a:pt x="28" y="102"/>
                  </a:cubicBezTo>
                  <a:lnTo>
                    <a:pt x="0" y="120"/>
                  </a:lnTo>
                  <a:lnTo>
                    <a:pt x="28" y="139"/>
                  </a:lnTo>
                  <a:cubicBezTo>
                    <a:pt x="56" y="148"/>
                    <a:pt x="83" y="176"/>
                    <a:pt x="102" y="203"/>
                  </a:cubicBezTo>
                  <a:lnTo>
                    <a:pt x="120" y="231"/>
                  </a:lnTo>
                  <a:lnTo>
                    <a:pt x="129" y="203"/>
                  </a:lnTo>
                  <a:cubicBezTo>
                    <a:pt x="148" y="176"/>
                    <a:pt x="175" y="148"/>
                    <a:pt x="203" y="139"/>
                  </a:cubicBezTo>
                  <a:lnTo>
                    <a:pt x="231" y="120"/>
                  </a:lnTo>
                  <a:lnTo>
                    <a:pt x="203" y="102"/>
                  </a:lnTo>
                  <a:cubicBezTo>
                    <a:pt x="175" y="84"/>
                    <a:pt x="148" y="65"/>
                    <a:pt x="129" y="2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45"/>
            <p:cNvSpPr/>
            <p:nvPr/>
          </p:nvSpPr>
          <p:spPr>
            <a:xfrm>
              <a:off x="3722875" y="3847950"/>
              <a:ext cx="5550" cy="5775"/>
            </a:xfrm>
            <a:custGeom>
              <a:avLst/>
              <a:gdLst/>
              <a:ahLst/>
              <a:cxnLst/>
              <a:rect l="l" t="t" r="r" b="b"/>
              <a:pathLst>
                <a:path w="222" h="231" extrusionOk="0">
                  <a:moveTo>
                    <a:pt x="111" y="0"/>
                  </a:moveTo>
                  <a:lnTo>
                    <a:pt x="93" y="28"/>
                  </a:lnTo>
                  <a:cubicBezTo>
                    <a:pt x="83" y="55"/>
                    <a:pt x="56" y="83"/>
                    <a:pt x="28" y="101"/>
                  </a:cubicBezTo>
                  <a:lnTo>
                    <a:pt x="0" y="120"/>
                  </a:lnTo>
                  <a:lnTo>
                    <a:pt x="28" y="129"/>
                  </a:lnTo>
                  <a:cubicBezTo>
                    <a:pt x="56" y="147"/>
                    <a:pt x="83" y="175"/>
                    <a:pt x="93" y="203"/>
                  </a:cubicBezTo>
                  <a:lnTo>
                    <a:pt x="111" y="230"/>
                  </a:lnTo>
                  <a:lnTo>
                    <a:pt x="129" y="203"/>
                  </a:lnTo>
                  <a:cubicBezTo>
                    <a:pt x="139" y="175"/>
                    <a:pt x="166" y="147"/>
                    <a:pt x="194" y="129"/>
                  </a:cubicBezTo>
                  <a:lnTo>
                    <a:pt x="221" y="120"/>
                  </a:lnTo>
                  <a:lnTo>
                    <a:pt x="194" y="101"/>
                  </a:lnTo>
                  <a:cubicBezTo>
                    <a:pt x="166" y="83"/>
                    <a:pt x="139" y="55"/>
                    <a:pt x="129" y="28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45"/>
            <p:cNvSpPr/>
            <p:nvPr/>
          </p:nvSpPr>
          <p:spPr>
            <a:xfrm>
              <a:off x="3556475" y="3804900"/>
              <a:ext cx="5775" cy="5775"/>
            </a:xfrm>
            <a:custGeom>
              <a:avLst/>
              <a:gdLst/>
              <a:ahLst/>
              <a:cxnLst/>
              <a:rect l="l" t="t" r="r" b="b"/>
              <a:pathLst>
                <a:path w="231" h="231" extrusionOk="0">
                  <a:moveTo>
                    <a:pt x="111" y="0"/>
                  </a:moveTo>
                  <a:lnTo>
                    <a:pt x="102" y="28"/>
                  </a:lnTo>
                  <a:cubicBezTo>
                    <a:pt x="83" y="56"/>
                    <a:pt x="56" y="83"/>
                    <a:pt x="28" y="93"/>
                  </a:cubicBezTo>
                  <a:lnTo>
                    <a:pt x="0" y="111"/>
                  </a:lnTo>
                  <a:lnTo>
                    <a:pt x="28" y="129"/>
                  </a:lnTo>
                  <a:cubicBezTo>
                    <a:pt x="56" y="139"/>
                    <a:pt x="83" y="166"/>
                    <a:pt x="102" y="194"/>
                  </a:cubicBezTo>
                  <a:lnTo>
                    <a:pt x="111" y="231"/>
                  </a:lnTo>
                  <a:lnTo>
                    <a:pt x="129" y="194"/>
                  </a:lnTo>
                  <a:cubicBezTo>
                    <a:pt x="148" y="166"/>
                    <a:pt x="166" y="139"/>
                    <a:pt x="203" y="129"/>
                  </a:cubicBezTo>
                  <a:lnTo>
                    <a:pt x="231" y="111"/>
                  </a:lnTo>
                  <a:lnTo>
                    <a:pt x="203" y="93"/>
                  </a:lnTo>
                  <a:cubicBezTo>
                    <a:pt x="166" y="83"/>
                    <a:pt x="148" y="56"/>
                    <a:pt x="129" y="28"/>
                  </a:cubicBezTo>
                  <a:lnTo>
                    <a:pt x="11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45"/>
            <p:cNvSpPr/>
            <p:nvPr/>
          </p:nvSpPr>
          <p:spPr>
            <a:xfrm>
              <a:off x="3688350" y="4193625"/>
              <a:ext cx="12925" cy="12675"/>
            </a:xfrm>
            <a:custGeom>
              <a:avLst/>
              <a:gdLst/>
              <a:ahLst/>
              <a:cxnLst/>
              <a:rect l="l" t="t" r="r" b="b"/>
              <a:pathLst>
                <a:path w="517" h="507" extrusionOk="0">
                  <a:moveTo>
                    <a:pt x="258" y="1"/>
                  </a:moveTo>
                  <a:lnTo>
                    <a:pt x="222" y="65"/>
                  </a:lnTo>
                  <a:cubicBezTo>
                    <a:pt x="185" y="130"/>
                    <a:pt x="129" y="185"/>
                    <a:pt x="65" y="222"/>
                  </a:cubicBezTo>
                  <a:lnTo>
                    <a:pt x="1" y="258"/>
                  </a:lnTo>
                  <a:lnTo>
                    <a:pt x="65" y="286"/>
                  </a:lnTo>
                  <a:cubicBezTo>
                    <a:pt x="129" y="323"/>
                    <a:pt x="185" y="378"/>
                    <a:pt x="222" y="443"/>
                  </a:cubicBezTo>
                  <a:lnTo>
                    <a:pt x="258" y="507"/>
                  </a:lnTo>
                  <a:lnTo>
                    <a:pt x="295" y="443"/>
                  </a:lnTo>
                  <a:cubicBezTo>
                    <a:pt x="332" y="378"/>
                    <a:pt x="387" y="323"/>
                    <a:pt x="452" y="286"/>
                  </a:cubicBezTo>
                  <a:lnTo>
                    <a:pt x="516" y="258"/>
                  </a:lnTo>
                  <a:lnTo>
                    <a:pt x="452" y="222"/>
                  </a:lnTo>
                  <a:cubicBezTo>
                    <a:pt x="387" y="185"/>
                    <a:pt x="332" y="130"/>
                    <a:pt x="295" y="65"/>
                  </a:cubicBezTo>
                  <a:lnTo>
                    <a:pt x="25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45"/>
            <p:cNvSpPr/>
            <p:nvPr/>
          </p:nvSpPr>
          <p:spPr>
            <a:xfrm>
              <a:off x="4204825" y="4082925"/>
              <a:ext cx="12675" cy="12925"/>
            </a:xfrm>
            <a:custGeom>
              <a:avLst/>
              <a:gdLst/>
              <a:ahLst/>
              <a:cxnLst/>
              <a:rect l="l" t="t" r="r" b="b"/>
              <a:pathLst>
                <a:path w="507" h="517" extrusionOk="0">
                  <a:moveTo>
                    <a:pt x="258" y="0"/>
                  </a:moveTo>
                  <a:lnTo>
                    <a:pt x="221" y="65"/>
                  </a:lnTo>
                  <a:cubicBezTo>
                    <a:pt x="184" y="129"/>
                    <a:pt x="129" y="185"/>
                    <a:pt x="65" y="221"/>
                  </a:cubicBezTo>
                  <a:lnTo>
                    <a:pt x="0" y="258"/>
                  </a:lnTo>
                  <a:lnTo>
                    <a:pt x="65" y="295"/>
                  </a:lnTo>
                  <a:cubicBezTo>
                    <a:pt x="129" y="332"/>
                    <a:pt x="184" y="387"/>
                    <a:pt x="221" y="452"/>
                  </a:cubicBezTo>
                  <a:lnTo>
                    <a:pt x="258" y="516"/>
                  </a:lnTo>
                  <a:lnTo>
                    <a:pt x="286" y="452"/>
                  </a:lnTo>
                  <a:cubicBezTo>
                    <a:pt x="322" y="387"/>
                    <a:pt x="378" y="332"/>
                    <a:pt x="442" y="295"/>
                  </a:cubicBezTo>
                  <a:lnTo>
                    <a:pt x="507" y="258"/>
                  </a:lnTo>
                  <a:lnTo>
                    <a:pt x="442" y="221"/>
                  </a:lnTo>
                  <a:cubicBezTo>
                    <a:pt x="378" y="185"/>
                    <a:pt x="322" y="129"/>
                    <a:pt x="286" y="65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45"/>
            <p:cNvSpPr/>
            <p:nvPr/>
          </p:nvSpPr>
          <p:spPr>
            <a:xfrm>
              <a:off x="3731150" y="3736775"/>
              <a:ext cx="12700" cy="12675"/>
            </a:xfrm>
            <a:custGeom>
              <a:avLst/>
              <a:gdLst/>
              <a:ahLst/>
              <a:cxnLst/>
              <a:rect l="l" t="t" r="r" b="b"/>
              <a:pathLst>
                <a:path w="508" h="507" extrusionOk="0">
                  <a:moveTo>
                    <a:pt x="249" y="0"/>
                  </a:moveTo>
                  <a:lnTo>
                    <a:pt x="213" y="65"/>
                  </a:lnTo>
                  <a:cubicBezTo>
                    <a:pt x="176" y="129"/>
                    <a:pt x="130" y="185"/>
                    <a:pt x="65" y="221"/>
                  </a:cubicBezTo>
                  <a:lnTo>
                    <a:pt x="1" y="249"/>
                  </a:lnTo>
                  <a:lnTo>
                    <a:pt x="65" y="286"/>
                  </a:lnTo>
                  <a:cubicBezTo>
                    <a:pt x="130" y="323"/>
                    <a:pt x="185" y="378"/>
                    <a:pt x="222" y="442"/>
                  </a:cubicBezTo>
                  <a:lnTo>
                    <a:pt x="249" y="507"/>
                  </a:lnTo>
                  <a:lnTo>
                    <a:pt x="286" y="442"/>
                  </a:lnTo>
                  <a:cubicBezTo>
                    <a:pt x="323" y="378"/>
                    <a:pt x="378" y="323"/>
                    <a:pt x="443" y="286"/>
                  </a:cubicBezTo>
                  <a:lnTo>
                    <a:pt x="507" y="249"/>
                  </a:lnTo>
                  <a:lnTo>
                    <a:pt x="443" y="221"/>
                  </a:lnTo>
                  <a:cubicBezTo>
                    <a:pt x="378" y="185"/>
                    <a:pt x="323" y="129"/>
                    <a:pt x="286" y="65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45"/>
            <p:cNvSpPr/>
            <p:nvPr/>
          </p:nvSpPr>
          <p:spPr>
            <a:xfrm>
              <a:off x="3417000" y="3834900"/>
              <a:ext cx="249050" cy="358575"/>
            </a:xfrm>
            <a:custGeom>
              <a:avLst/>
              <a:gdLst/>
              <a:ahLst/>
              <a:cxnLst/>
              <a:rect l="l" t="t" r="r" b="b"/>
              <a:pathLst>
                <a:path w="9962" h="14343" extrusionOk="0">
                  <a:moveTo>
                    <a:pt x="3077" y="1"/>
                  </a:moveTo>
                  <a:cubicBezTo>
                    <a:pt x="2493" y="1"/>
                    <a:pt x="1896" y="216"/>
                    <a:pt x="1372" y="458"/>
                  </a:cubicBezTo>
                  <a:cubicBezTo>
                    <a:pt x="930" y="679"/>
                    <a:pt x="470" y="881"/>
                    <a:pt x="0" y="1047"/>
                  </a:cubicBezTo>
                  <a:lnTo>
                    <a:pt x="0" y="3643"/>
                  </a:lnTo>
                  <a:cubicBezTo>
                    <a:pt x="910" y="2964"/>
                    <a:pt x="1999" y="2617"/>
                    <a:pt x="3093" y="2617"/>
                  </a:cubicBezTo>
                  <a:cubicBezTo>
                    <a:pt x="3883" y="2617"/>
                    <a:pt x="4675" y="2798"/>
                    <a:pt x="5405" y="3164"/>
                  </a:cubicBezTo>
                  <a:cubicBezTo>
                    <a:pt x="7154" y="4039"/>
                    <a:pt x="8258" y="5834"/>
                    <a:pt x="8258" y="7786"/>
                  </a:cubicBezTo>
                  <a:cubicBezTo>
                    <a:pt x="8258" y="9737"/>
                    <a:pt x="7154" y="11523"/>
                    <a:pt x="5405" y="12398"/>
                  </a:cubicBezTo>
                  <a:cubicBezTo>
                    <a:pt x="4673" y="12770"/>
                    <a:pt x="3877" y="12953"/>
                    <a:pt x="3085" y="12953"/>
                  </a:cubicBezTo>
                  <a:cubicBezTo>
                    <a:pt x="1993" y="12953"/>
                    <a:pt x="907" y="12606"/>
                    <a:pt x="0" y="11928"/>
                  </a:cubicBezTo>
                  <a:lnTo>
                    <a:pt x="0" y="13751"/>
                  </a:lnTo>
                  <a:cubicBezTo>
                    <a:pt x="313" y="13945"/>
                    <a:pt x="654" y="14092"/>
                    <a:pt x="1013" y="14184"/>
                  </a:cubicBezTo>
                  <a:cubicBezTo>
                    <a:pt x="1387" y="14291"/>
                    <a:pt x="1784" y="14343"/>
                    <a:pt x="2181" y="14343"/>
                  </a:cubicBezTo>
                  <a:cubicBezTo>
                    <a:pt x="2947" y="14343"/>
                    <a:pt x="3715" y="14149"/>
                    <a:pt x="4327" y="13779"/>
                  </a:cubicBezTo>
                  <a:cubicBezTo>
                    <a:pt x="4880" y="13457"/>
                    <a:pt x="5312" y="12996"/>
                    <a:pt x="5938" y="12766"/>
                  </a:cubicBezTo>
                  <a:cubicBezTo>
                    <a:pt x="6831" y="12416"/>
                    <a:pt x="7964" y="12591"/>
                    <a:pt x="8783" y="12149"/>
                  </a:cubicBezTo>
                  <a:cubicBezTo>
                    <a:pt x="9649" y="11680"/>
                    <a:pt x="9833" y="10713"/>
                    <a:pt x="9704" y="9885"/>
                  </a:cubicBezTo>
                  <a:cubicBezTo>
                    <a:pt x="9575" y="9056"/>
                    <a:pt x="9216" y="8237"/>
                    <a:pt x="9326" y="7417"/>
                  </a:cubicBezTo>
                  <a:cubicBezTo>
                    <a:pt x="9428" y="6607"/>
                    <a:pt x="9962" y="5825"/>
                    <a:pt x="9741" y="5033"/>
                  </a:cubicBezTo>
                  <a:cubicBezTo>
                    <a:pt x="9538" y="4324"/>
                    <a:pt x="8774" y="3809"/>
                    <a:pt x="8010" y="3422"/>
                  </a:cubicBezTo>
                  <a:cubicBezTo>
                    <a:pt x="7237" y="3035"/>
                    <a:pt x="6380" y="2713"/>
                    <a:pt x="5800" y="2161"/>
                  </a:cubicBezTo>
                  <a:cubicBezTo>
                    <a:pt x="5064" y="1452"/>
                    <a:pt x="4742" y="384"/>
                    <a:pt x="3655" y="80"/>
                  </a:cubicBezTo>
                  <a:cubicBezTo>
                    <a:pt x="3466" y="25"/>
                    <a:pt x="3272" y="1"/>
                    <a:pt x="3077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45"/>
            <p:cNvSpPr/>
            <p:nvPr/>
          </p:nvSpPr>
          <p:spPr>
            <a:xfrm>
              <a:off x="3902850" y="3669350"/>
              <a:ext cx="374725" cy="231000"/>
            </a:xfrm>
            <a:custGeom>
              <a:avLst/>
              <a:gdLst/>
              <a:ahLst/>
              <a:cxnLst/>
              <a:rect l="l" t="t" r="r" b="b"/>
              <a:pathLst>
                <a:path w="14989" h="9240" extrusionOk="0">
                  <a:moveTo>
                    <a:pt x="378" y="0"/>
                  </a:moveTo>
                  <a:cubicBezTo>
                    <a:pt x="10" y="1455"/>
                    <a:pt x="1" y="2974"/>
                    <a:pt x="351" y="4437"/>
                  </a:cubicBezTo>
                  <a:cubicBezTo>
                    <a:pt x="977" y="4474"/>
                    <a:pt x="1584" y="4612"/>
                    <a:pt x="2173" y="4824"/>
                  </a:cubicBezTo>
                  <a:cubicBezTo>
                    <a:pt x="3987" y="5542"/>
                    <a:pt x="4447" y="6555"/>
                    <a:pt x="6427" y="8525"/>
                  </a:cubicBezTo>
                  <a:cubicBezTo>
                    <a:pt x="6955" y="9051"/>
                    <a:pt x="7492" y="9239"/>
                    <a:pt x="8035" y="9239"/>
                  </a:cubicBezTo>
                  <a:cubicBezTo>
                    <a:pt x="9397" y="9239"/>
                    <a:pt x="10805" y="8058"/>
                    <a:pt x="12246" y="8058"/>
                  </a:cubicBezTo>
                  <a:cubicBezTo>
                    <a:pt x="12384" y="8058"/>
                    <a:pt x="12521" y="8069"/>
                    <a:pt x="12659" y="8092"/>
                  </a:cubicBezTo>
                  <a:cubicBezTo>
                    <a:pt x="13432" y="8230"/>
                    <a:pt x="14252" y="8553"/>
                    <a:pt x="14988" y="8921"/>
                  </a:cubicBezTo>
                  <a:lnTo>
                    <a:pt x="14988" y="4253"/>
                  </a:lnTo>
                  <a:cubicBezTo>
                    <a:pt x="14711" y="4184"/>
                    <a:pt x="14435" y="4155"/>
                    <a:pt x="14160" y="4155"/>
                  </a:cubicBezTo>
                  <a:cubicBezTo>
                    <a:pt x="12484" y="4155"/>
                    <a:pt x="10826" y="5255"/>
                    <a:pt x="9087" y="5358"/>
                  </a:cubicBezTo>
                  <a:cubicBezTo>
                    <a:pt x="9009" y="5362"/>
                    <a:pt x="8931" y="5364"/>
                    <a:pt x="8854" y="5364"/>
                  </a:cubicBezTo>
                  <a:cubicBezTo>
                    <a:pt x="7676" y="5364"/>
                    <a:pt x="6546" y="4908"/>
                    <a:pt x="5699" y="4078"/>
                  </a:cubicBezTo>
                  <a:cubicBezTo>
                    <a:pt x="4816" y="3204"/>
                    <a:pt x="4346" y="2007"/>
                    <a:pt x="3610" y="1004"/>
                  </a:cubicBezTo>
                  <a:cubicBezTo>
                    <a:pt x="3333" y="626"/>
                    <a:pt x="3002" y="285"/>
                    <a:pt x="261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45"/>
            <p:cNvSpPr/>
            <p:nvPr/>
          </p:nvSpPr>
          <p:spPr>
            <a:xfrm>
              <a:off x="4271800" y="3669350"/>
              <a:ext cx="5550" cy="925"/>
            </a:xfrm>
            <a:custGeom>
              <a:avLst/>
              <a:gdLst/>
              <a:ahLst/>
              <a:cxnLst/>
              <a:rect l="l" t="t" r="r" b="b"/>
              <a:pathLst>
                <a:path w="222" h="37" extrusionOk="0">
                  <a:moveTo>
                    <a:pt x="0" y="0"/>
                  </a:moveTo>
                  <a:lnTo>
                    <a:pt x="111" y="9"/>
                  </a:lnTo>
                  <a:lnTo>
                    <a:pt x="221" y="37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45"/>
            <p:cNvSpPr/>
            <p:nvPr/>
          </p:nvSpPr>
          <p:spPr>
            <a:xfrm>
              <a:off x="4107925" y="3669350"/>
              <a:ext cx="148700" cy="29050"/>
            </a:xfrm>
            <a:custGeom>
              <a:avLst/>
              <a:gdLst/>
              <a:ahLst/>
              <a:cxnLst/>
              <a:rect l="l" t="t" r="r" b="b"/>
              <a:pathLst>
                <a:path w="5948" h="1162" extrusionOk="0">
                  <a:moveTo>
                    <a:pt x="0" y="0"/>
                  </a:moveTo>
                  <a:cubicBezTo>
                    <a:pt x="138" y="138"/>
                    <a:pt x="286" y="285"/>
                    <a:pt x="442" y="442"/>
                  </a:cubicBezTo>
                  <a:cubicBezTo>
                    <a:pt x="970" y="973"/>
                    <a:pt x="1507" y="1162"/>
                    <a:pt x="2052" y="1162"/>
                  </a:cubicBezTo>
                  <a:cubicBezTo>
                    <a:pt x="3313" y="1162"/>
                    <a:pt x="4617" y="148"/>
                    <a:pt x="594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45"/>
            <p:cNvSpPr/>
            <p:nvPr/>
          </p:nvSpPr>
          <p:spPr>
            <a:xfrm>
              <a:off x="3968225" y="3669350"/>
              <a:ext cx="309125" cy="134100"/>
            </a:xfrm>
            <a:custGeom>
              <a:avLst/>
              <a:gdLst/>
              <a:ahLst/>
              <a:cxnLst/>
              <a:rect l="l" t="t" r="r" b="b"/>
              <a:pathLst>
                <a:path w="12365" h="5364" extrusionOk="0">
                  <a:moveTo>
                    <a:pt x="0" y="0"/>
                  </a:moveTo>
                  <a:cubicBezTo>
                    <a:pt x="387" y="276"/>
                    <a:pt x="718" y="617"/>
                    <a:pt x="995" y="1004"/>
                  </a:cubicBezTo>
                  <a:cubicBezTo>
                    <a:pt x="1731" y="2007"/>
                    <a:pt x="2201" y="3204"/>
                    <a:pt x="3084" y="4078"/>
                  </a:cubicBezTo>
                  <a:cubicBezTo>
                    <a:pt x="3932" y="4900"/>
                    <a:pt x="5063" y="5364"/>
                    <a:pt x="6243" y="5364"/>
                  </a:cubicBezTo>
                  <a:cubicBezTo>
                    <a:pt x="6319" y="5364"/>
                    <a:pt x="6396" y="5362"/>
                    <a:pt x="6472" y="5358"/>
                  </a:cubicBezTo>
                  <a:cubicBezTo>
                    <a:pt x="8216" y="5255"/>
                    <a:pt x="9878" y="4149"/>
                    <a:pt x="11552" y="4149"/>
                  </a:cubicBezTo>
                  <a:cubicBezTo>
                    <a:pt x="11822" y="4149"/>
                    <a:pt x="12093" y="4178"/>
                    <a:pt x="12364" y="4244"/>
                  </a:cubicBezTo>
                  <a:lnTo>
                    <a:pt x="12364" y="37"/>
                  </a:lnTo>
                  <a:lnTo>
                    <a:pt x="12263" y="9"/>
                  </a:lnTo>
                  <a:lnTo>
                    <a:pt x="12143" y="0"/>
                  </a:lnTo>
                  <a:lnTo>
                    <a:pt x="11536" y="0"/>
                  </a:lnTo>
                  <a:cubicBezTo>
                    <a:pt x="10204" y="142"/>
                    <a:pt x="8899" y="1160"/>
                    <a:pt x="7636" y="1160"/>
                  </a:cubicBezTo>
                  <a:cubicBezTo>
                    <a:pt x="7093" y="1160"/>
                    <a:pt x="6557" y="971"/>
                    <a:pt x="6030" y="442"/>
                  </a:cubicBezTo>
                  <a:cubicBezTo>
                    <a:pt x="5874" y="285"/>
                    <a:pt x="5726" y="138"/>
                    <a:pt x="558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45"/>
            <p:cNvSpPr/>
            <p:nvPr/>
          </p:nvSpPr>
          <p:spPr>
            <a:xfrm>
              <a:off x="3968225" y="3669350"/>
              <a:ext cx="309125" cy="134100"/>
            </a:xfrm>
            <a:custGeom>
              <a:avLst/>
              <a:gdLst/>
              <a:ahLst/>
              <a:cxnLst/>
              <a:rect l="l" t="t" r="r" b="b"/>
              <a:pathLst>
                <a:path w="12365" h="5364" extrusionOk="0">
                  <a:moveTo>
                    <a:pt x="0" y="0"/>
                  </a:moveTo>
                  <a:cubicBezTo>
                    <a:pt x="387" y="276"/>
                    <a:pt x="718" y="617"/>
                    <a:pt x="995" y="1004"/>
                  </a:cubicBezTo>
                  <a:cubicBezTo>
                    <a:pt x="1731" y="2007"/>
                    <a:pt x="2201" y="3204"/>
                    <a:pt x="3084" y="4078"/>
                  </a:cubicBezTo>
                  <a:cubicBezTo>
                    <a:pt x="3932" y="4900"/>
                    <a:pt x="5063" y="5364"/>
                    <a:pt x="6243" y="5364"/>
                  </a:cubicBezTo>
                  <a:cubicBezTo>
                    <a:pt x="6319" y="5364"/>
                    <a:pt x="6396" y="5362"/>
                    <a:pt x="6472" y="5358"/>
                  </a:cubicBezTo>
                  <a:cubicBezTo>
                    <a:pt x="8216" y="5255"/>
                    <a:pt x="9878" y="4149"/>
                    <a:pt x="11552" y="4149"/>
                  </a:cubicBezTo>
                  <a:cubicBezTo>
                    <a:pt x="11822" y="4149"/>
                    <a:pt x="12093" y="4178"/>
                    <a:pt x="12364" y="4244"/>
                  </a:cubicBezTo>
                  <a:lnTo>
                    <a:pt x="12364" y="37"/>
                  </a:lnTo>
                  <a:lnTo>
                    <a:pt x="12263" y="9"/>
                  </a:lnTo>
                  <a:lnTo>
                    <a:pt x="12143" y="0"/>
                  </a:lnTo>
                  <a:lnTo>
                    <a:pt x="11536" y="0"/>
                  </a:lnTo>
                  <a:cubicBezTo>
                    <a:pt x="10204" y="142"/>
                    <a:pt x="8899" y="1160"/>
                    <a:pt x="7636" y="1160"/>
                  </a:cubicBezTo>
                  <a:cubicBezTo>
                    <a:pt x="7093" y="1160"/>
                    <a:pt x="6557" y="971"/>
                    <a:pt x="6030" y="442"/>
                  </a:cubicBezTo>
                  <a:cubicBezTo>
                    <a:pt x="5874" y="285"/>
                    <a:pt x="5726" y="138"/>
                    <a:pt x="558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45"/>
            <p:cNvSpPr/>
            <p:nvPr/>
          </p:nvSpPr>
          <p:spPr>
            <a:xfrm>
              <a:off x="3911600" y="3780275"/>
              <a:ext cx="365750" cy="173350"/>
            </a:xfrm>
            <a:custGeom>
              <a:avLst/>
              <a:gdLst/>
              <a:ahLst/>
              <a:cxnLst/>
              <a:rect l="l" t="t" r="r" b="b"/>
              <a:pathLst>
                <a:path w="14630" h="6934" extrusionOk="0">
                  <a:moveTo>
                    <a:pt x="1" y="0"/>
                  </a:moveTo>
                  <a:cubicBezTo>
                    <a:pt x="746" y="3038"/>
                    <a:pt x="3002" y="5487"/>
                    <a:pt x="5975" y="6472"/>
                  </a:cubicBezTo>
                  <a:cubicBezTo>
                    <a:pt x="6910" y="6782"/>
                    <a:pt x="7874" y="6933"/>
                    <a:pt x="8831" y="6933"/>
                  </a:cubicBezTo>
                  <a:cubicBezTo>
                    <a:pt x="10919" y="6933"/>
                    <a:pt x="12975" y="6213"/>
                    <a:pt x="14629" y="4843"/>
                  </a:cubicBezTo>
                  <a:lnTo>
                    <a:pt x="14629" y="4484"/>
                  </a:lnTo>
                  <a:cubicBezTo>
                    <a:pt x="13893" y="4116"/>
                    <a:pt x="13073" y="3793"/>
                    <a:pt x="12300" y="3655"/>
                  </a:cubicBezTo>
                  <a:cubicBezTo>
                    <a:pt x="12163" y="3632"/>
                    <a:pt x="12026" y="3621"/>
                    <a:pt x="11889" y="3621"/>
                  </a:cubicBezTo>
                  <a:cubicBezTo>
                    <a:pt x="10452" y="3621"/>
                    <a:pt x="9042" y="4802"/>
                    <a:pt x="7681" y="4802"/>
                  </a:cubicBezTo>
                  <a:cubicBezTo>
                    <a:pt x="7138" y="4802"/>
                    <a:pt x="6603" y="4614"/>
                    <a:pt x="6077" y="4088"/>
                  </a:cubicBezTo>
                  <a:cubicBezTo>
                    <a:pt x="4106" y="2118"/>
                    <a:pt x="3646" y="1105"/>
                    <a:pt x="1814" y="387"/>
                  </a:cubicBezTo>
                  <a:cubicBezTo>
                    <a:pt x="1234" y="175"/>
                    <a:pt x="617" y="37"/>
                    <a:pt x="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45"/>
            <p:cNvSpPr/>
            <p:nvPr/>
          </p:nvSpPr>
          <p:spPr>
            <a:xfrm>
              <a:off x="3417000" y="3900450"/>
              <a:ext cx="206250" cy="258325"/>
            </a:xfrm>
            <a:custGeom>
              <a:avLst/>
              <a:gdLst/>
              <a:ahLst/>
              <a:cxnLst/>
              <a:rect l="l" t="t" r="r" b="b"/>
              <a:pathLst>
                <a:path w="8250" h="10333" extrusionOk="0">
                  <a:moveTo>
                    <a:pt x="3075" y="1"/>
                  </a:moveTo>
                  <a:cubicBezTo>
                    <a:pt x="1987" y="1"/>
                    <a:pt x="906" y="344"/>
                    <a:pt x="0" y="1021"/>
                  </a:cubicBezTo>
                  <a:lnTo>
                    <a:pt x="0" y="9306"/>
                  </a:lnTo>
                  <a:cubicBezTo>
                    <a:pt x="910" y="9986"/>
                    <a:pt x="1996" y="10332"/>
                    <a:pt x="3087" y="10332"/>
                  </a:cubicBezTo>
                  <a:cubicBezTo>
                    <a:pt x="3875" y="10332"/>
                    <a:pt x="4666" y="10152"/>
                    <a:pt x="5395" y="9785"/>
                  </a:cubicBezTo>
                  <a:cubicBezTo>
                    <a:pt x="7144" y="8901"/>
                    <a:pt x="8249" y="7115"/>
                    <a:pt x="8249" y="5164"/>
                  </a:cubicBezTo>
                  <a:cubicBezTo>
                    <a:pt x="8249" y="3212"/>
                    <a:pt x="7144" y="1426"/>
                    <a:pt x="5395" y="551"/>
                  </a:cubicBezTo>
                  <a:cubicBezTo>
                    <a:pt x="4662" y="183"/>
                    <a:pt x="3867" y="1"/>
                    <a:pt x="307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45"/>
            <p:cNvSpPr/>
            <p:nvPr/>
          </p:nvSpPr>
          <p:spPr>
            <a:xfrm>
              <a:off x="4068100" y="4152450"/>
              <a:ext cx="209250" cy="90675"/>
            </a:xfrm>
            <a:custGeom>
              <a:avLst/>
              <a:gdLst/>
              <a:ahLst/>
              <a:cxnLst/>
              <a:rect l="l" t="t" r="r" b="b"/>
              <a:pathLst>
                <a:path w="8370" h="3627" extrusionOk="0">
                  <a:moveTo>
                    <a:pt x="4965" y="0"/>
                  </a:moveTo>
                  <a:cubicBezTo>
                    <a:pt x="2791" y="0"/>
                    <a:pt x="780" y="1438"/>
                    <a:pt x="1" y="3627"/>
                  </a:cubicBezTo>
                  <a:lnTo>
                    <a:pt x="8369" y="3627"/>
                  </a:lnTo>
                  <a:lnTo>
                    <a:pt x="8369" y="1353"/>
                  </a:lnTo>
                  <a:cubicBezTo>
                    <a:pt x="7752" y="764"/>
                    <a:pt x="6988" y="350"/>
                    <a:pt x="6160" y="147"/>
                  </a:cubicBezTo>
                  <a:cubicBezTo>
                    <a:pt x="5760" y="48"/>
                    <a:pt x="5360" y="0"/>
                    <a:pt x="49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45"/>
            <p:cNvSpPr/>
            <p:nvPr/>
          </p:nvSpPr>
          <p:spPr>
            <a:xfrm>
              <a:off x="3911600" y="3780275"/>
              <a:ext cx="365750" cy="173350"/>
            </a:xfrm>
            <a:custGeom>
              <a:avLst/>
              <a:gdLst/>
              <a:ahLst/>
              <a:cxnLst/>
              <a:rect l="l" t="t" r="r" b="b"/>
              <a:pathLst>
                <a:path w="14630" h="6934" extrusionOk="0">
                  <a:moveTo>
                    <a:pt x="1" y="0"/>
                  </a:moveTo>
                  <a:cubicBezTo>
                    <a:pt x="746" y="3038"/>
                    <a:pt x="3002" y="5487"/>
                    <a:pt x="5975" y="6472"/>
                  </a:cubicBezTo>
                  <a:cubicBezTo>
                    <a:pt x="6910" y="6782"/>
                    <a:pt x="7874" y="6933"/>
                    <a:pt x="8831" y="6933"/>
                  </a:cubicBezTo>
                  <a:cubicBezTo>
                    <a:pt x="10919" y="6933"/>
                    <a:pt x="12975" y="6213"/>
                    <a:pt x="14629" y="4843"/>
                  </a:cubicBezTo>
                  <a:lnTo>
                    <a:pt x="14629" y="4484"/>
                  </a:lnTo>
                  <a:cubicBezTo>
                    <a:pt x="13893" y="4116"/>
                    <a:pt x="13073" y="3793"/>
                    <a:pt x="12300" y="3655"/>
                  </a:cubicBezTo>
                  <a:cubicBezTo>
                    <a:pt x="12163" y="3632"/>
                    <a:pt x="12026" y="3621"/>
                    <a:pt x="11889" y="3621"/>
                  </a:cubicBezTo>
                  <a:cubicBezTo>
                    <a:pt x="10452" y="3621"/>
                    <a:pt x="9042" y="4802"/>
                    <a:pt x="7681" y="4802"/>
                  </a:cubicBezTo>
                  <a:cubicBezTo>
                    <a:pt x="7138" y="4802"/>
                    <a:pt x="6603" y="4614"/>
                    <a:pt x="6077" y="4088"/>
                  </a:cubicBezTo>
                  <a:cubicBezTo>
                    <a:pt x="4106" y="2118"/>
                    <a:pt x="3646" y="1105"/>
                    <a:pt x="1814" y="387"/>
                  </a:cubicBezTo>
                  <a:cubicBezTo>
                    <a:pt x="1234" y="175"/>
                    <a:pt x="617" y="37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45"/>
            <p:cNvSpPr/>
            <p:nvPr/>
          </p:nvSpPr>
          <p:spPr>
            <a:xfrm>
              <a:off x="4212400" y="4249775"/>
              <a:ext cx="35950" cy="4400"/>
            </a:xfrm>
            <a:custGeom>
              <a:avLst/>
              <a:gdLst/>
              <a:ahLst/>
              <a:cxnLst/>
              <a:rect l="l" t="t" r="r" b="b"/>
              <a:pathLst>
                <a:path w="1438" h="176" extrusionOk="0">
                  <a:moveTo>
                    <a:pt x="1" y="1"/>
                  </a:moveTo>
                  <a:lnTo>
                    <a:pt x="1" y="176"/>
                  </a:lnTo>
                  <a:lnTo>
                    <a:pt x="1437" y="176"/>
                  </a:lnTo>
                  <a:lnTo>
                    <a:pt x="143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45"/>
            <p:cNvSpPr/>
            <p:nvPr/>
          </p:nvSpPr>
          <p:spPr>
            <a:xfrm>
              <a:off x="4060750" y="3698800"/>
              <a:ext cx="14050" cy="18900"/>
            </a:xfrm>
            <a:custGeom>
              <a:avLst/>
              <a:gdLst/>
              <a:ahLst/>
              <a:cxnLst/>
              <a:rect l="l" t="t" r="r" b="b"/>
              <a:pathLst>
                <a:path w="562" h="756" extrusionOk="0">
                  <a:moveTo>
                    <a:pt x="295" y="0"/>
                  </a:moveTo>
                  <a:cubicBezTo>
                    <a:pt x="101" y="0"/>
                    <a:pt x="19" y="102"/>
                    <a:pt x="19" y="212"/>
                  </a:cubicBezTo>
                  <a:cubicBezTo>
                    <a:pt x="19" y="488"/>
                    <a:pt x="460" y="378"/>
                    <a:pt x="460" y="553"/>
                  </a:cubicBezTo>
                  <a:cubicBezTo>
                    <a:pt x="460" y="617"/>
                    <a:pt x="405" y="673"/>
                    <a:pt x="276" y="673"/>
                  </a:cubicBezTo>
                  <a:cubicBezTo>
                    <a:pt x="193" y="673"/>
                    <a:pt x="101" y="636"/>
                    <a:pt x="37" y="580"/>
                  </a:cubicBezTo>
                  <a:lnTo>
                    <a:pt x="0" y="663"/>
                  </a:lnTo>
                  <a:cubicBezTo>
                    <a:pt x="74" y="728"/>
                    <a:pt x="175" y="755"/>
                    <a:pt x="276" y="755"/>
                  </a:cubicBezTo>
                  <a:cubicBezTo>
                    <a:pt x="470" y="755"/>
                    <a:pt x="562" y="663"/>
                    <a:pt x="562" y="544"/>
                  </a:cubicBezTo>
                  <a:cubicBezTo>
                    <a:pt x="562" y="277"/>
                    <a:pt x="111" y="387"/>
                    <a:pt x="111" y="212"/>
                  </a:cubicBezTo>
                  <a:cubicBezTo>
                    <a:pt x="111" y="148"/>
                    <a:pt x="166" y="93"/>
                    <a:pt x="295" y="93"/>
                  </a:cubicBezTo>
                  <a:cubicBezTo>
                    <a:pt x="359" y="93"/>
                    <a:pt x="433" y="120"/>
                    <a:pt x="488" y="157"/>
                  </a:cubicBezTo>
                  <a:lnTo>
                    <a:pt x="525" y="74"/>
                  </a:lnTo>
                  <a:cubicBezTo>
                    <a:pt x="460" y="28"/>
                    <a:pt x="378" y="0"/>
                    <a:pt x="29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45"/>
            <p:cNvSpPr/>
            <p:nvPr/>
          </p:nvSpPr>
          <p:spPr>
            <a:xfrm>
              <a:off x="4077075" y="3699000"/>
              <a:ext cx="16825" cy="18725"/>
            </a:xfrm>
            <a:custGeom>
              <a:avLst/>
              <a:gdLst/>
              <a:ahLst/>
              <a:cxnLst/>
              <a:rect l="l" t="t" r="r" b="b"/>
              <a:pathLst>
                <a:path w="673" h="749" extrusionOk="0">
                  <a:moveTo>
                    <a:pt x="422" y="1"/>
                  </a:moveTo>
                  <a:cubicBezTo>
                    <a:pt x="414" y="1"/>
                    <a:pt x="405" y="1"/>
                    <a:pt x="397" y="2"/>
                  </a:cubicBezTo>
                  <a:cubicBezTo>
                    <a:pt x="391" y="1"/>
                    <a:pt x="385" y="1"/>
                    <a:pt x="379" y="1"/>
                  </a:cubicBezTo>
                  <a:cubicBezTo>
                    <a:pt x="167" y="1"/>
                    <a:pt x="1" y="164"/>
                    <a:pt x="1" y="379"/>
                  </a:cubicBezTo>
                  <a:cubicBezTo>
                    <a:pt x="1" y="585"/>
                    <a:pt x="166" y="748"/>
                    <a:pt x="371" y="748"/>
                  </a:cubicBezTo>
                  <a:cubicBezTo>
                    <a:pt x="376" y="748"/>
                    <a:pt x="382" y="748"/>
                    <a:pt x="387" y="747"/>
                  </a:cubicBezTo>
                  <a:cubicBezTo>
                    <a:pt x="397" y="748"/>
                    <a:pt x="406" y="749"/>
                    <a:pt x="415" y="749"/>
                  </a:cubicBezTo>
                  <a:cubicBezTo>
                    <a:pt x="515" y="749"/>
                    <a:pt x="605" y="704"/>
                    <a:pt x="673" y="637"/>
                  </a:cubicBezTo>
                  <a:lnTo>
                    <a:pt x="599" y="572"/>
                  </a:lnTo>
                  <a:cubicBezTo>
                    <a:pt x="553" y="628"/>
                    <a:pt x="470" y="655"/>
                    <a:pt x="397" y="655"/>
                  </a:cubicBezTo>
                  <a:cubicBezTo>
                    <a:pt x="388" y="656"/>
                    <a:pt x="379" y="656"/>
                    <a:pt x="371" y="656"/>
                  </a:cubicBezTo>
                  <a:cubicBezTo>
                    <a:pt x="0" y="656"/>
                    <a:pt x="0" y="93"/>
                    <a:pt x="371" y="93"/>
                  </a:cubicBezTo>
                  <a:cubicBezTo>
                    <a:pt x="379" y="93"/>
                    <a:pt x="388" y="93"/>
                    <a:pt x="397" y="94"/>
                  </a:cubicBezTo>
                  <a:cubicBezTo>
                    <a:pt x="470" y="94"/>
                    <a:pt x="553" y="121"/>
                    <a:pt x="599" y="177"/>
                  </a:cubicBezTo>
                  <a:lnTo>
                    <a:pt x="673" y="112"/>
                  </a:lnTo>
                  <a:cubicBezTo>
                    <a:pt x="605" y="45"/>
                    <a:pt x="515" y="1"/>
                    <a:pt x="42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45"/>
            <p:cNvSpPr/>
            <p:nvPr/>
          </p:nvSpPr>
          <p:spPr>
            <a:xfrm>
              <a:off x="4095575" y="3698175"/>
              <a:ext cx="22950" cy="19525"/>
            </a:xfrm>
            <a:custGeom>
              <a:avLst/>
              <a:gdLst/>
              <a:ahLst/>
              <a:cxnLst/>
              <a:rect l="l" t="t" r="r" b="b"/>
              <a:pathLst>
                <a:path w="918" h="781" extrusionOk="0">
                  <a:moveTo>
                    <a:pt x="388" y="120"/>
                  </a:moveTo>
                  <a:cubicBezTo>
                    <a:pt x="537" y="120"/>
                    <a:pt x="679" y="236"/>
                    <a:pt x="679" y="412"/>
                  </a:cubicBezTo>
                  <a:cubicBezTo>
                    <a:pt x="687" y="563"/>
                    <a:pt x="567" y="689"/>
                    <a:pt x="410" y="689"/>
                  </a:cubicBezTo>
                  <a:cubicBezTo>
                    <a:pt x="404" y="689"/>
                    <a:pt x="399" y="689"/>
                    <a:pt x="393" y="688"/>
                  </a:cubicBezTo>
                  <a:cubicBezTo>
                    <a:pt x="145" y="688"/>
                    <a:pt x="16" y="385"/>
                    <a:pt x="191" y="200"/>
                  </a:cubicBezTo>
                  <a:cubicBezTo>
                    <a:pt x="249" y="145"/>
                    <a:pt x="319" y="120"/>
                    <a:pt x="388" y="120"/>
                  </a:cubicBezTo>
                  <a:close/>
                  <a:moveTo>
                    <a:pt x="401" y="0"/>
                  </a:moveTo>
                  <a:cubicBezTo>
                    <a:pt x="195" y="0"/>
                    <a:pt x="0" y="165"/>
                    <a:pt x="6" y="412"/>
                  </a:cubicBezTo>
                  <a:cubicBezTo>
                    <a:pt x="6" y="618"/>
                    <a:pt x="172" y="781"/>
                    <a:pt x="376" y="781"/>
                  </a:cubicBezTo>
                  <a:cubicBezTo>
                    <a:pt x="382" y="781"/>
                    <a:pt x="387" y="781"/>
                    <a:pt x="393" y="780"/>
                  </a:cubicBezTo>
                  <a:cubicBezTo>
                    <a:pt x="743" y="780"/>
                    <a:pt x="918" y="357"/>
                    <a:pt x="669" y="108"/>
                  </a:cubicBezTo>
                  <a:cubicBezTo>
                    <a:pt x="589" y="34"/>
                    <a:pt x="494" y="0"/>
                    <a:pt x="40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45"/>
            <p:cNvSpPr/>
            <p:nvPr/>
          </p:nvSpPr>
          <p:spPr>
            <a:xfrm>
              <a:off x="4119425" y="3699025"/>
              <a:ext cx="15000" cy="18450"/>
            </a:xfrm>
            <a:custGeom>
              <a:avLst/>
              <a:gdLst/>
              <a:ahLst/>
              <a:cxnLst/>
              <a:rect l="l" t="t" r="r" b="b"/>
              <a:pathLst>
                <a:path w="600" h="738" extrusionOk="0">
                  <a:moveTo>
                    <a:pt x="277" y="102"/>
                  </a:moveTo>
                  <a:cubicBezTo>
                    <a:pt x="415" y="102"/>
                    <a:pt x="479" y="157"/>
                    <a:pt x="479" y="268"/>
                  </a:cubicBezTo>
                  <a:cubicBezTo>
                    <a:pt x="479" y="369"/>
                    <a:pt x="406" y="433"/>
                    <a:pt x="277" y="433"/>
                  </a:cubicBezTo>
                  <a:lnTo>
                    <a:pt x="102" y="433"/>
                  </a:lnTo>
                  <a:lnTo>
                    <a:pt x="102" y="102"/>
                  </a:lnTo>
                  <a:close/>
                  <a:moveTo>
                    <a:pt x="1" y="1"/>
                  </a:moveTo>
                  <a:lnTo>
                    <a:pt x="1" y="737"/>
                  </a:lnTo>
                  <a:lnTo>
                    <a:pt x="102" y="737"/>
                  </a:lnTo>
                  <a:lnTo>
                    <a:pt x="102" y="507"/>
                  </a:lnTo>
                  <a:lnTo>
                    <a:pt x="323" y="507"/>
                  </a:lnTo>
                  <a:lnTo>
                    <a:pt x="479" y="737"/>
                  </a:lnTo>
                  <a:lnTo>
                    <a:pt x="599" y="737"/>
                  </a:lnTo>
                  <a:lnTo>
                    <a:pt x="424" y="489"/>
                  </a:lnTo>
                  <a:cubicBezTo>
                    <a:pt x="525" y="452"/>
                    <a:pt x="590" y="360"/>
                    <a:pt x="590" y="258"/>
                  </a:cubicBezTo>
                  <a:cubicBezTo>
                    <a:pt x="590" y="93"/>
                    <a:pt x="470" y="1"/>
                    <a:pt x="28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45"/>
            <p:cNvSpPr/>
            <p:nvPr/>
          </p:nvSpPr>
          <p:spPr>
            <a:xfrm>
              <a:off x="4138300" y="3699250"/>
              <a:ext cx="13375" cy="18225"/>
            </a:xfrm>
            <a:custGeom>
              <a:avLst/>
              <a:gdLst/>
              <a:ahLst/>
              <a:cxnLst/>
              <a:rect l="l" t="t" r="r" b="b"/>
              <a:pathLst>
                <a:path w="535" h="729" extrusionOk="0">
                  <a:moveTo>
                    <a:pt x="1" y="1"/>
                  </a:moveTo>
                  <a:lnTo>
                    <a:pt x="1" y="728"/>
                  </a:lnTo>
                  <a:lnTo>
                    <a:pt x="535" y="728"/>
                  </a:lnTo>
                  <a:lnTo>
                    <a:pt x="535" y="645"/>
                  </a:lnTo>
                  <a:lnTo>
                    <a:pt x="102" y="645"/>
                  </a:lnTo>
                  <a:lnTo>
                    <a:pt x="102" y="406"/>
                  </a:lnTo>
                  <a:lnTo>
                    <a:pt x="470" y="406"/>
                  </a:lnTo>
                  <a:lnTo>
                    <a:pt x="470" y="323"/>
                  </a:lnTo>
                  <a:lnTo>
                    <a:pt x="102" y="323"/>
                  </a:lnTo>
                  <a:lnTo>
                    <a:pt x="102" y="93"/>
                  </a:lnTo>
                  <a:lnTo>
                    <a:pt x="516" y="93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45"/>
            <p:cNvSpPr/>
            <p:nvPr/>
          </p:nvSpPr>
          <p:spPr>
            <a:xfrm>
              <a:off x="4161325" y="3699025"/>
              <a:ext cx="14975" cy="18675"/>
            </a:xfrm>
            <a:custGeom>
              <a:avLst/>
              <a:gdLst/>
              <a:ahLst/>
              <a:cxnLst/>
              <a:rect l="l" t="t" r="r" b="b"/>
              <a:pathLst>
                <a:path w="599" h="747" extrusionOk="0">
                  <a:moveTo>
                    <a:pt x="304" y="93"/>
                  </a:moveTo>
                  <a:cubicBezTo>
                    <a:pt x="414" y="93"/>
                    <a:pt x="497" y="185"/>
                    <a:pt x="497" y="378"/>
                  </a:cubicBezTo>
                  <a:cubicBezTo>
                    <a:pt x="497" y="562"/>
                    <a:pt x="424" y="654"/>
                    <a:pt x="304" y="654"/>
                  </a:cubicBezTo>
                  <a:cubicBezTo>
                    <a:pt x="184" y="654"/>
                    <a:pt x="111" y="562"/>
                    <a:pt x="111" y="378"/>
                  </a:cubicBezTo>
                  <a:cubicBezTo>
                    <a:pt x="111" y="185"/>
                    <a:pt x="194" y="93"/>
                    <a:pt x="304" y="93"/>
                  </a:cubicBezTo>
                  <a:close/>
                  <a:moveTo>
                    <a:pt x="304" y="1"/>
                  </a:moveTo>
                  <a:cubicBezTo>
                    <a:pt x="129" y="1"/>
                    <a:pt x="0" y="139"/>
                    <a:pt x="0" y="378"/>
                  </a:cubicBezTo>
                  <a:cubicBezTo>
                    <a:pt x="0" y="617"/>
                    <a:pt x="138" y="746"/>
                    <a:pt x="304" y="746"/>
                  </a:cubicBezTo>
                  <a:cubicBezTo>
                    <a:pt x="479" y="746"/>
                    <a:pt x="599" y="608"/>
                    <a:pt x="599" y="378"/>
                  </a:cubicBezTo>
                  <a:cubicBezTo>
                    <a:pt x="599" y="139"/>
                    <a:pt x="479" y="1"/>
                    <a:pt x="3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45"/>
            <p:cNvSpPr/>
            <p:nvPr/>
          </p:nvSpPr>
          <p:spPr>
            <a:xfrm>
              <a:off x="4178800" y="3699025"/>
              <a:ext cx="15000" cy="18675"/>
            </a:xfrm>
            <a:custGeom>
              <a:avLst/>
              <a:gdLst/>
              <a:ahLst/>
              <a:cxnLst/>
              <a:rect l="l" t="t" r="r" b="b"/>
              <a:pathLst>
                <a:path w="600" h="747" extrusionOk="0">
                  <a:moveTo>
                    <a:pt x="305" y="93"/>
                  </a:moveTo>
                  <a:cubicBezTo>
                    <a:pt x="415" y="93"/>
                    <a:pt x="498" y="185"/>
                    <a:pt x="498" y="378"/>
                  </a:cubicBezTo>
                  <a:cubicBezTo>
                    <a:pt x="498" y="562"/>
                    <a:pt x="415" y="654"/>
                    <a:pt x="305" y="654"/>
                  </a:cubicBezTo>
                  <a:cubicBezTo>
                    <a:pt x="185" y="654"/>
                    <a:pt x="111" y="562"/>
                    <a:pt x="111" y="378"/>
                  </a:cubicBezTo>
                  <a:cubicBezTo>
                    <a:pt x="111" y="185"/>
                    <a:pt x="185" y="93"/>
                    <a:pt x="305" y="93"/>
                  </a:cubicBezTo>
                  <a:close/>
                  <a:moveTo>
                    <a:pt x="305" y="1"/>
                  </a:moveTo>
                  <a:cubicBezTo>
                    <a:pt x="130" y="1"/>
                    <a:pt x="1" y="139"/>
                    <a:pt x="1" y="378"/>
                  </a:cubicBezTo>
                  <a:cubicBezTo>
                    <a:pt x="1" y="617"/>
                    <a:pt x="130" y="746"/>
                    <a:pt x="305" y="746"/>
                  </a:cubicBezTo>
                  <a:cubicBezTo>
                    <a:pt x="480" y="746"/>
                    <a:pt x="599" y="608"/>
                    <a:pt x="599" y="378"/>
                  </a:cubicBezTo>
                  <a:cubicBezTo>
                    <a:pt x="599" y="139"/>
                    <a:pt x="480" y="1"/>
                    <a:pt x="30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45"/>
            <p:cNvSpPr/>
            <p:nvPr/>
          </p:nvSpPr>
          <p:spPr>
            <a:xfrm>
              <a:off x="4195150" y="3699250"/>
              <a:ext cx="6925" cy="18225"/>
            </a:xfrm>
            <a:custGeom>
              <a:avLst/>
              <a:gdLst/>
              <a:ahLst/>
              <a:cxnLst/>
              <a:rect l="l" t="t" r="r" b="b"/>
              <a:pathLst>
                <a:path w="277" h="729" extrusionOk="0">
                  <a:moveTo>
                    <a:pt x="1" y="1"/>
                  </a:moveTo>
                  <a:lnTo>
                    <a:pt x="1" y="93"/>
                  </a:lnTo>
                  <a:lnTo>
                    <a:pt x="166" y="93"/>
                  </a:lnTo>
                  <a:lnTo>
                    <a:pt x="166" y="728"/>
                  </a:lnTo>
                  <a:lnTo>
                    <a:pt x="277" y="728"/>
                  </a:lnTo>
                  <a:lnTo>
                    <a:pt x="27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45"/>
            <p:cNvSpPr/>
            <p:nvPr/>
          </p:nvSpPr>
          <p:spPr>
            <a:xfrm>
              <a:off x="4205050" y="3698800"/>
              <a:ext cx="13825" cy="18675"/>
            </a:xfrm>
            <a:custGeom>
              <a:avLst/>
              <a:gdLst/>
              <a:ahLst/>
              <a:cxnLst/>
              <a:rect l="l" t="t" r="r" b="b"/>
              <a:pathLst>
                <a:path w="553" h="747" extrusionOk="0">
                  <a:moveTo>
                    <a:pt x="267" y="0"/>
                  </a:moveTo>
                  <a:cubicBezTo>
                    <a:pt x="166" y="0"/>
                    <a:pt x="74" y="47"/>
                    <a:pt x="0" y="120"/>
                  </a:cubicBezTo>
                  <a:lnTo>
                    <a:pt x="74" y="185"/>
                  </a:lnTo>
                  <a:cubicBezTo>
                    <a:pt x="115" y="135"/>
                    <a:pt x="179" y="100"/>
                    <a:pt x="238" y="100"/>
                  </a:cubicBezTo>
                  <a:cubicBezTo>
                    <a:pt x="245" y="100"/>
                    <a:pt x="252" y="101"/>
                    <a:pt x="258" y="102"/>
                  </a:cubicBezTo>
                  <a:cubicBezTo>
                    <a:pt x="369" y="102"/>
                    <a:pt x="415" y="148"/>
                    <a:pt x="415" y="221"/>
                  </a:cubicBezTo>
                  <a:cubicBezTo>
                    <a:pt x="415" y="267"/>
                    <a:pt x="405" y="313"/>
                    <a:pt x="323" y="387"/>
                  </a:cubicBezTo>
                  <a:lnTo>
                    <a:pt x="28" y="682"/>
                  </a:lnTo>
                  <a:lnTo>
                    <a:pt x="28" y="746"/>
                  </a:lnTo>
                  <a:lnTo>
                    <a:pt x="553" y="746"/>
                  </a:lnTo>
                  <a:lnTo>
                    <a:pt x="553" y="663"/>
                  </a:lnTo>
                  <a:lnTo>
                    <a:pt x="175" y="654"/>
                  </a:lnTo>
                  <a:lnTo>
                    <a:pt x="405" y="442"/>
                  </a:lnTo>
                  <a:cubicBezTo>
                    <a:pt x="479" y="387"/>
                    <a:pt x="525" y="304"/>
                    <a:pt x="525" y="212"/>
                  </a:cubicBezTo>
                  <a:cubicBezTo>
                    <a:pt x="525" y="83"/>
                    <a:pt x="424" y="0"/>
                    <a:pt x="26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45"/>
            <p:cNvSpPr/>
            <p:nvPr/>
          </p:nvSpPr>
          <p:spPr>
            <a:xfrm>
              <a:off x="4220225" y="3699250"/>
              <a:ext cx="16375" cy="18225"/>
            </a:xfrm>
            <a:custGeom>
              <a:avLst/>
              <a:gdLst/>
              <a:ahLst/>
              <a:cxnLst/>
              <a:rect l="l" t="t" r="r" b="b"/>
              <a:pathLst>
                <a:path w="655" h="729" extrusionOk="0">
                  <a:moveTo>
                    <a:pt x="378" y="1"/>
                  </a:moveTo>
                  <a:lnTo>
                    <a:pt x="1" y="480"/>
                  </a:lnTo>
                  <a:lnTo>
                    <a:pt x="1" y="553"/>
                  </a:lnTo>
                  <a:lnTo>
                    <a:pt x="406" y="553"/>
                  </a:lnTo>
                  <a:lnTo>
                    <a:pt x="406" y="728"/>
                  </a:lnTo>
                  <a:lnTo>
                    <a:pt x="517" y="728"/>
                  </a:lnTo>
                  <a:lnTo>
                    <a:pt x="517" y="553"/>
                  </a:lnTo>
                  <a:lnTo>
                    <a:pt x="655" y="553"/>
                  </a:lnTo>
                  <a:lnTo>
                    <a:pt x="655" y="461"/>
                  </a:lnTo>
                  <a:lnTo>
                    <a:pt x="517" y="461"/>
                  </a:lnTo>
                  <a:lnTo>
                    <a:pt x="517" y="305"/>
                  </a:lnTo>
                  <a:lnTo>
                    <a:pt x="415" y="305"/>
                  </a:lnTo>
                  <a:lnTo>
                    <a:pt x="415" y="461"/>
                  </a:lnTo>
                  <a:lnTo>
                    <a:pt x="139" y="461"/>
                  </a:lnTo>
                  <a:lnTo>
                    <a:pt x="489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45"/>
            <p:cNvSpPr/>
            <p:nvPr/>
          </p:nvSpPr>
          <p:spPr>
            <a:xfrm>
              <a:off x="4237725" y="3699250"/>
              <a:ext cx="16375" cy="18225"/>
            </a:xfrm>
            <a:custGeom>
              <a:avLst/>
              <a:gdLst/>
              <a:ahLst/>
              <a:cxnLst/>
              <a:rect l="l" t="t" r="r" b="b"/>
              <a:pathLst>
                <a:path w="655" h="729" extrusionOk="0">
                  <a:moveTo>
                    <a:pt x="378" y="1"/>
                  </a:moveTo>
                  <a:lnTo>
                    <a:pt x="1" y="480"/>
                  </a:lnTo>
                  <a:lnTo>
                    <a:pt x="1" y="553"/>
                  </a:lnTo>
                  <a:lnTo>
                    <a:pt x="415" y="553"/>
                  </a:lnTo>
                  <a:lnTo>
                    <a:pt x="415" y="728"/>
                  </a:lnTo>
                  <a:lnTo>
                    <a:pt x="516" y="728"/>
                  </a:lnTo>
                  <a:lnTo>
                    <a:pt x="516" y="553"/>
                  </a:lnTo>
                  <a:lnTo>
                    <a:pt x="654" y="553"/>
                  </a:lnTo>
                  <a:lnTo>
                    <a:pt x="654" y="461"/>
                  </a:lnTo>
                  <a:lnTo>
                    <a:pt x="516" y="461"/>
                  </a:lnTo>
                  <a:lnTo>
                    <a:pt x="516" y="305"/>
                  </a:lnTo>
                  <a:lnTo>
                    <a:pt x="415" y="305"/>
                  </a:lnTo>
                  <a:lnTo>
                    <a:pt x="415" y="461"/>
                  </a:lnTo>
                  <a:lnTo>
                    <a:pt x="139" y="46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45"/>
            <p:cNvSpPr/>
            <p:nvPr/>
          </p:nvSpPr>
          <p:spPr>
            <a:xfrm>
              <a:off x="3918975" y="4733325"/>
              <a:ext cx="61475" cy="15850"/>
            </a:xfrm>
            <a:custGeom>
              <a:avLst/>
              <a:gdLst/>
              <a:ahLst/>
              <a:cxnLst/>
              <a:rect l="l" t="t" r="r" b="b"/>
              <a:pathLst>
                <a:path w="2459" h="634" extrusionOk="0">
                  <a:moveTo>
                    <a:pt x="0" y="1"/>
                  </a:moveTo>
                  <a:cubicBezTo>
                    <a:pt x="0" y="314"/>
                    <a:pt x="230" y="572"/>
                    <a:pt x="543" y="599"/>
                  </a:cubicBezTo>
                  <a:cubicBezTo>
                    <a:pt x="769" y="622"/>
                    <a:pt x="997" y="634"/>
                    <a:pt x="1226" y="634"/>
                  </a:cubicBezTo>
                  <a:cubicBezTo>
                    <a:pt x="1455" y="634"/>
                    <a:pt x="1685" y="622"/>
                    <a:pt x="1915" y="599"/>
                  </a:cubicBezTo>
                  <a:cubicBezTo>
                    <a:pt x="2219" y="572"/>
                    <a:pt x="2458" y="314"/>
                    <a:pt x="245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45"/>
            <p:cNvSpPr/>
            <p:nvPr/>
          </p:nvSpPr>
          <p:spPr>
            <a:xfrm>
              <a:off x="3910675" y="4620800"/>
              <a:ext cx="78050" cy="126550"/>
            </a:xfrm>
            <a:custGeom>
              <a:avLst/>
              <a:gdLst/>
              <a:ahLst/>
              <a:cxnLst/>
              <a:rect l="l" t="t" r="r" b="b"/>
              <a:pathLst>
                <a:path w="3122" h="5062" extrusionOk="0">
                  <a:moveTo>
                    <a:pt x="608" y="0"/>
                  </a:moveTo>
                  <a:cubicBezTo>
                    <a:pt x="268" y="0"/>
                    <a:pt x="1" y="267"/>
                    <a:pt x="1" y="608"/>
                  </a:cubicBezTo>
                  <a:lnTo>
                    <a:pt x="1" y="4345"/>
                  </a:lnTo>
                  <a:cubicBezTo>
                    <a:pt x="1" y="4631"/>
                    <a:pt x="194" y="4879"/>
                    <a:pt x="479" y="4944"/>
                  </a:cubicBezTo>
                  <a:cubicBezTo>
                    <a:pt x="834" y="5022"/>
                    <a:pt x="1198" y="5061"/>
                    <a:pt x="1561" y="5061"/>
                  </a:cubicBezTo>
                  <a:cubicBezTo>
                    <a:pt x="1925" y="5061"/>
                    <a:pt x="2288" y="5022"/>
                    <a:pt x="2643" y="4944"/>
                  </a:cubicBezTo>
                  <a:cubicBezTo>
                    <a:pt x="2928" y="4879"/>
                    <a:pt x="3122" y="4631"/>
                    <a:pt x="3122" y="4345"/>
                  </a:cubicBezTo>
                  <a:lnTo>
                    <a:pt x="3122" y="608"/>
                  </a:lnTo>
                  <a:cubicBezTo>
                    <a:pt x="3122" y="267"/>
                    <a:pt x="2855" y="0"/>
                    <a:pt x="251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45"/>
            <p:cNvSpPr/>
            <p:nvPr/>
          </p:nvSpPr>
          <p:spPr>
            <a:xfrm>
              <a:off x="3912300" y="4618000"/>
              <a:ext cx="74825" cy="30000"/>
            </a:xfrm>
            <a:custGeom>
              <a:avLst/>
              <a:gdLst/>
              <a:ahLst/>
              <a:cxnLst/>
              <a:rect l="l" t="t" r="r" b="b"/>
              <a:pathLst>
                <a:path w="2993" h="1200" extrusionOk="0">
                  <a:moveTo>
                    <a:pt x="1512" y="1"/>
                  </a:moveTo>
                  <a:cubicBezTo>
                    <a:pt x="1188" y="1"/>
                    <a:pt x="863" y="28"/>
                    <a:pt x="543" y="85"/>
                  </a:cubicBezTo>
                  <a:cubicBezTo>
                    <a:pt x="286" y="149"/>
                    <a:pt x="92" y="250"/>
                    <a:pt x="46" y="407"/>
                  </a:cubicBezTo>
                  <a:cubicBezTo>
                    <a:pt x="0" y="563"/>
                    <a:pt x="120" y="757"/>
                    <a:pt x="378" y="922"/>
                  </a:cubicBezTo>
                  <a:cubicBezTo>
                    <a:pt x="721" y="1108"/>
                    <a:pt x="1100" y="1200"/>
                    <a:pt x="1479" y="1200"/>
                  </a:cubicBezTo>
                  <a:cubicBezTo>
                    <a:pt x="1871" y="1200"/>
                    <a:pt x="2263" y="1101"/>
                    <a:pt x="2615" y="904"/>
                  </a:cubicBezTo>
                  <a:cubicBezTo>
                    <a:pt x="2882" y="738"/>
                    <a:pt x="2992" y="545"/>
                    <a:pt x="2946" y="388"/>
                  </a:cubicBezTo>
                  <a:cubicBezTo>
                    <a:pt x="2900" y="223"/>
                    <a:pt x="2698" y="131"/>
                    <a:pt x="2440" y="75"/>
                  </a:cubicBezTo>
                  <a:cubicBezTo>
                    <a:pt x="2134" y="26"/>
                    <a:pt x="1823" y="1"/>
                    <a:pt x="151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45"/>
            <p:cNvSpPr/>
            <p:nvPr/>
          </p:nvSpPr>
          <p:spPr>
            <a:xfrm>
              <a:off x="3957625" y="4626075"/>
              <a:ext cx="22825" cy="8750"/>
            </a:xfrm>
            <a:custGeom>
              <a:avLst/>
              <a:gdLst/>
              <a:ahLst/>
              <a:cxnLst/>
              <a:rect l="l" t="t" r="r" b="b"/>
              <a:pathLst>
                <a:path w="913" h="350" extrusionOk="0">
                  <a:moveTo>
                    <a:pt x="535" y="1"/>
                  </a:moveTo>
                  <a:lnTo>
                    <a:pt x="562" y="10"/>
                  </a:lnTo>
                  <a:cubicBezTo>
                    <a:pt x="516" y="4"/>
                    <a:pt x="469" y="1"/>
                    <a:pt x="423" y="1"/>
                  </a:cubicBezTo>
                  <a:cubicBezTo>
                    <a:pt x="323" y="1"/>
                    <a:pt x="224" y="15"/>
                    <a:pt x="130" y="47"/>
                  </a:cubicBezTo>
                  <a:cubicBezTo>
                    <a:pt x="65" y="65"/>
                    <a:pt x="1" y="111"/>
                    <a:pt x="1" y="176"/>
                  </a:cubicBezTo>
                  <a:cubicBezTo>
                    <a:pt x="10" y="240"/>
                    <a:pt x="65" y="259"/>
                    <a:pt x="111" y="286"/>
                  </a:cubicBezTo>
                  <a:cubicBezTo>
                    <a:pt x="214" y="329"/>
                    <a:pt x="324" y="350"/>
                    <a:pt x="435" y="350"/>
                  </a:cubicBezTo>
                  <a:cubicBezTo>
                    <a:pt x="564" y="350"/>
                    <a:pt x="693" y="322"/>
                    <a:pt x="811" y="268"/>
                  </a:cubicBezTo>
                  <a:cubicBezTo>
                    <a:pt x="857" y="249"/>
                    <a:pt x="912" y="203"/>
                    <a:pt x="894" y="148"/>
                  </a:cubicBezTo>
                  <a:cubicBezTo>
                    <a:pt x="885" y="121"/>
                    <a:pt x="866" y="102"/>
                    <a:pt x="839" y="84"/>
                  </a:cubicBezTo>
                  <a:cubicBezTo>
                    <a:pt x="746" y="29"/>
                    <a:pt x="636" y="1"/>
                    <a:pt x="53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45"/>
            <p:cNvSpPr/>
            <p:nvPr/>
          </p:nvSpPr>
          <p:spPr>
            <a:xfrm>
              <a:off x="3913900" y="4661025"/>
              <a:ext cx="74825" cy="59075"/>
            </a:xfrm>
            <a:custGeom>
              <a:avLst/>
              <a:gdLst/>
              <a:ahLst/>
              <a:cxnLst/>
              <a:rect l="l" t="t" r="r" b="b"/>
              <a:pathLst>
                <a:path w="2993" h="2363" extrusionOk="0">
                  <a:moveTo>
                    <a:pt x="2044" y="39"/>
                  </a:moveTo>
                  <a:cubicBezTo>
                    <a:pt x="2100" y="39"/>
                    <a:pt x="2155" y="57"/>
                    <a:pt x="2192" y="104"/>
                  </a:cubicBezTo>
                  <a:cubicBezTo>
                    <a:pt x="2238" y="140"/>
                    <a:pt x="2275" y="186"/>
                    <a:pt x="2311" y="232"/>
                  </a:cubicBezTo>
                  <a:cubicBezTo>
                    <a:pt x="2385" y="343"/>
                    <a:pt x="2440" y="463"/>
                    <a:pt x="2459" y="591"/>
                  </a:cubicBezTo>
                  <a:cubicBezTo>
                    <a:pt x="2460" y="599"/>
                    <a:pt x="2462" y="607"/>
                    <a:pt x="2463" y="614"/>
                  </a:cubicBezTo>
                  <a:lnTo>
                    <a:pt x="2463" y="614"/>
                  </a:lnTo>
                  <a:cubicBezTo>
                    <a:pt x="2355" y="601"/>
                    <a:pt x="2251" y="563"/>
                    <a:pt x="2155" y="499"/>
                  </a:cubicBezTo>
                  <a:cubicBezTo>
                    <a:pt x="2081" y="453"/>
                    <a:pt x="2017" y="380"/>
                    <a:pt x="1971" y="288"/>
                  </a:cubicBezTo>
                  <a:cubicBezTo>
                    <a:pt x="1943" y="242"/>
                    <a:pt x="1943" y="196"/>
                    <a:pt x="1952" y="140"/>
                  </a:cubicBezTo>
                  <a:cubicBezTo>
                    <a:pt x="1962" y="94"/>
                    <a:pt x="1998" y="57"/>
                    <a:pt x="2044" y="39"/>
                  </a:cubicBezTo>
                  <a:close/>
                  <a:moveTo>
                    <a:pt x="1193" y="487"/>
                  </a:moveTo>
                  <a:cubicBezTo>
                    <a:pt x="1217" y="487"/>
                    <a:pt x="1237" y="493"/>
                    <a:pt x="1253" y="509"/>
                  </a:cubicBezTo>
                  <a:cubicBezTo>
                    <a:pt x="1289" y="545"/>
                    <a:pt x="1308" y="582"/>
                    <a:pt x="1326" y="628"/>
                  </a:cubicBezTo>
                  <a:cubicBezTo>
                    <a:pt x="1363" y="720"/>
                    <a:pt x="1382" y="812"/>
                    <a:pt x="1391" y="914"/>
                  </a:cubicBezTo>
                  <a:cubicBezTo>
                    <a:pt x="1415" y="1076"/>
                    <a:pt x="1411" y="1246"/>
                    <a:pt x="1378" y="1411"/>
                  </a:cubicBezTo>
                  <a:lnTo>
                    <a:pt x="1378" y="1411"/>
                  </a:lnTo>
                  <a:cubicBezTo>
                    <a:pt x="1350" y="1395"/>
                    <a:pt x="1323" y="1376"/>
                    <a:pt x="1299" y="1356"/>
                  </a:cubicBezTo>
                  <a:cubicBezTo>
                    <a:pt x="1170" y="1254"/>
                    <a:pt x="1078" y="1107"/>
                    <a:pt x="1032" y="941"/>
                  </a:cubicBezTo>
                  <a:cubicBezTo>
                    <a:pt x="1013" y="868"/>
                    <a:pt x="1013" y="776"/>
                    <a:pt x="1022" y="693"/>
                  </a:cubicBezTo>
                  <a:cubicBezTo>
                    <a:pt x="1022" y="619"/>
                    <a:pt x="1069" y="536"/>
                    <a:pt x="1133" y="499"/>
                  </a:cubicBezTo>
                  <a:cubicBezTo>
                    <a:pt x="1154" y="491"/>
                    <a:pt x="1174" y="487"/>
                    <a:pt x="1193" y="487"/>
                  </a:cubicBezTo>
                  <a:close/>
                  <a:moveTo>
                    <a:pt x="174" y="1099"/>
                  </a:moveTo>
                  <a:cubicBezTo>
                    <a:pt x="235" y="1243"/>
                    <a:pt x="258" y="1387"/>
                    <a:pt x="249" y="1540"/>
                  </a:cubicBezTo>
                  <a:cubicBezTo>
                    <a:pt x="249" y="1669"/>
                    <a:pt x="222" y="1788"/>
                    <a:pt x="185" y="1899"/>
                  </a:cubicBezTo>
                  <a:cubicBezTo>
                    <a:pt x="179" y="1915"/>
                    <a:pt x="173" y="1931"/>
                    <a:pt x="166" y="1947"/>
                  </a:cubicBezTo>
                  <a:lnTo>
                    <a:pt x="166" y="1947"/>
                  </a:lnTo>
                  <a:cubicBezTo>
                    <a:pt x="145" y="1902"/>
                    <a:pt x="126" y="1856"/>
                    <a:pt x="111" y="1807"/>
                  </a:cubicBezTo>
                  <a:cubicBezTo>
                    <a:pt x="41" y="1572"/>
                    <a:pt x="62" y="1320"/>
                    <a:pt x="174" y="1099"/>
                  </a:cubicBezTo>
                  <a:close/>
                  <a:moveTo>
                    <a:pt x="2088" y="0"/>
                  </a:moveTo>
                  <a:cubicBezTo>
                    <a:pt x="2079" y="0"/>
                    <a:pt x="2071" y="1"/>
                    <a:pt x="2063" y="2"/>
                  </a:cubicBezTo>
                  <a:cubicBezTo>
                    <a:pt x="1998" y="21"/>
                    <a:pt x="1943" y="67"/>
                    <a:pt x="1934" y="131"/>
                  </a:cubicBezTo>
                  <a:cubicBezTo>
                    <a:pt x="1925" y="196"/>
                    <a:pt x="1934" y="251"/>
                    <a:pt x="1962" y="306"/>
                  </a:cubicBezTo>
                  <a:cubicBezTo>
                    <a:pt x="2008" y="398"/>
                    <a:pt x="2072" y="481"/>
                    <a:pt x="2164" y="536"/>
                  </a:cubicBezTo>
                  <a:cubicBezTo>
                    <a:pt x="2256" y="597"/>
                    <a:pt x="2360" y="634"/>
                    <a:pt x="2468" y="647"/>
                  </a:cubicBezTo>
                  <a:lnTo>
                    <a:pt x="2468" y="647"/>
                  </a:lnTo>
                  <a:cubicBezTo>
                    <a:pt x="2483" y="766"/>
                    <a:pt x="2471" y="885"/>
                    <a:pt x="2431" y="997"/>
                  </a:cubicBezTo>
                  <a:cubicBezTo>
                    <a:pt x="2376" y="1135"/>
                    <a:pt x="2284" y="1254"/>
                    <a:pt x="2164" y="1346"/>
                  </a:cubicBezTo>
                  <a:cubicBezTo>
                    <a:pt x="2044" y="1438"/>
                    <a:pt x="1897" y="1484"/>
                    <a:pt x="1741" y="1494"/>
                  </a:cubicBezTo>
                  <a:cubicBezTo>
                    <a:pt x="1728" y="1494"/>
                    <a:pt x="1714" y="1495"/>
                    <a:pt x="1701" y="1495"/>
                  </a:cubicBezTo>
                  <a:cubicBezTo>
                    <a:pt x="1611" y="1495"/>
                    <a:pt x="1520" y="1477"/>
                    <a:pt x="1437" y="1441"/>
                  </a:cubicBezTo>
                  <a:lnTo>
                    <a:pt x="1437" y="1441"/>
                  </a:lnTo>
                  <a:cubicBezTo>
                    <a:pt x="1475" y="1262"/>
                    <a:pt x="1481" y="1083"/>
                    <a:pt x="1464" y="895"/>
                  </a:cubicBezTo>
                  <a:cubicBezTo>
                    <a:pt x="1446" y="794"/>
                    <a:pt x="1428" y="702"/>
                    <a:pt x="1391" y="601"/>
                  </a:cubicBezTo>
                  <a:cubicBezTo>
                    <a:pt x="1372" y="545"/>
                    <a:pt x="1345" y="499"/>
                    <a:pt x="1299" y="463"/>
                  </a:cubicBezTo>
                  <a:cubicBezTo>
                    <a:pt x="1271" y="440"/>
                    <a:pt x="1233" y="428"/>
                    <a:pt x="1195" y="428"/>
                  </a:cubicBezTo>
                  <a:cubicBezTo>
                    <a:pt x="1170" y="428"/>
                    <a:pt x="1146" y="433"/>
                    <a:pt x="1124" y="444"/>
                  </a:cubicBezTo>
                  <a:cubicBezTo>
                    <a:pt x="1041" y="490"/>
                    <a:pt x="986" y="582"/>
                    <a:pt x="986" y="684"/>
                  </a:cubicBezTo>
                  <a:cubicBezTo>
                    <a:pt x="967" y="776"/>
                    <a:pt x="976" y="868"/>
                    <a:pt x="995" y="960"/>
                  </a:cubicBezTo>
                  <a:cubicBezTo>
                    <a:pt x="1041" y="1135"/>
                    <a:pt x="1142" y="1291"/>
                    <a:pt x="1280" y="1402"/>
                  </a:cubicBezTo>
                  <a:cubicBezTo>
                    <a:pt x="1308" y="1424"/>
                    <a:pt x="1337" y="1444"/>
                    <a:pt x="1367" y="1461"/>
                  </a:cubicBezTo>
                  <a:lnTo>
                    <a:pt x="1367" y="1461"/>
                  </a:lnTo>
                  <a:cubicBezTo>
                    <a:pt x="1365" y="1466"/>
                    <a:pt x="1364" y="1471"/>
                    <a:pt x="1363" y="1475"/>
                  </a:cubicBezTo>
                  <a:cubicBezTo>
                    <a:pt x="1326" y="1650"/>
                    <a:pt x="1253" y="1825"/>
                    <a:pt x="1161" y="1972"/>
                  </a:cubicBezTo>
                  <a:cubicBezTo>
                    <a:pt x="1078" y="2120"/>
                    <a:pt x="940" y="2239"/>
                    <a:pt x="783" y="2295"/>
                  </a:cubicBezTo>
                  <a:cubicBezTo>
                    <a:pt x="747" y="2303"/>
                    <a:pt x="711" y="2307"/>
                    <a:pt x="675" y="2307"/>
                  </a:cubicBezTo>
                  <a:cubicBezTo>
                    <a:pt x="553" y="2307"/>
                    <a:pt x="434" y="2260"/>
                    <a:pt x="341" y="2175"/>
                  </a:cubicBezTo>
                  <a:cubicBezTo>
                    <a:pt x="274" y="2119"/>
                    <a:pt x="220" y="2049"/>
                    <a:pt x="178" y="1969"/>
                  </a:cubicBezTo>
                  <a:lnTo>
                    <a:pt x="178" y="1969"/>
                  </a:lnTo>
                  <a:cubicBezTo>
                    <a:pt x="187" y="1949"/>
                    <a:pt x="196" y="1929"/>
                    <a:pt x="203" y="1908"/>
                  </a:cubicBezTo>
                  <a:cubicBezTo>
                    <a:pt x="314" y="1632"/>
                    <a:pt x="314" y="1328"/>
                    <a:pt x="203" y="1052"/>
                  </a:cubicBezTo>
                  <a:lnTo>
                    <a:pt x="185" y="1015"/>
                  </a:lnTo>
                  <a:lnTo>
                    <a:pt x="166" y="1043"/>
                  </a:lnTo>
                  <a:cubicBezTo>
                    <a:pt x="28" y="1282"/>
                    <a:pt x="1" y="1567"/>
                    <a:pt x="74" y="1825"/>
                  </a:cubicBezTo>
                  <a:cubicBezTo>
                    <a:pt x="92" y="1886"/>
                    <a:pt x="115" y="1944"/>
                    <a:pt x="144" y="1998"/>
                  </a:cubicBezTo>
                  <a:lnTo>
                    <a:pt x="144" y="1998"/>
                  </a:lnTo>
                  <a:cubicBezTo>
                    <a:pt x="116" y="2061"/>
                    <a:pt x="83" y="2120"/>
                    <a:pt x="47" y="2175"/>
                  </a:cubicBezTo>
                  <a:cubicBezTo>
                    <a:pt x="87" y="2129"/>
                    <a:pt x="124" y="2075"/>
                    <a:pt x="155" y="2017"/>
                  </a:cubicBezTo>
                  <a:lnTo>
                    <a:pt x="155" y="2017"/>
                  </a:lnTo>
                  <a:cubicBezTo>
                    <a:pt x="199" y="2094"/>
                    <a:pt x="255" y="2164"/>
                    <a:pt x="323" y="2221"/>
                  </a:cubicBezTo>
                  <a:cubicBezTo>
                    <a:pt x="423" y="2314"/>
                    <a:pt x="550" y="2362"/>
                    <a:pt x="684" y="2362"/>
                  </a:cubicBezTo>
                  <a:cubicBezTo>
                    <a:pt x="723" y="2362"/>
                    <a:pt x="762" y="2358"/>
                    <a:pt x="802" y="2350"/>
                  </a:cubicBezTo>
                  <a:cubicBezTo>
                    <a:pt x="976" y="2285"/>
                    <a:pt x="1124" y="2166"/>
                    <a:pt x="1216" y="2000"/>
                  </a:cubicBezTo>
                  <a:cubicBezTo>
                    <a:pt x="1316" y="1846"/>
                    <a:pt x="1389" y="1674"/>
                    <a:pt x="1426" y="1493"/>
                  </a:cubicBezTo>
                  <a:lnTo>
                    <a:pt x="1426" y="1493"/>
                  </a:lnTo>
                  <a:cubicBezTo>
                    <a:pt x="1510" y="1531"/>
                    <a:pt x="1599" y="1552"/>
                    <a:pt x="1693" y="1552"/>
                  </a:cubicBezTo>
                  <a:cubicBezTo>
                    <a:pt x="1715" y="1552"/>
                    <a:pt x="1737" y="1551"/>
                    <a:pt x="1759" y="1549"/>
                  </a:cubicBezTo>
                  <a:cubicBezTo>
                    <a:pt x="1925" y="1549"/>
                    <a:pt x="2090" y="1484"/>
                    <a:pt x="2219" y="1392"/>
                  </a:cubicBezTo>
                  <a:cubicBezTo>
                    <a:pt x="2348" y="1300"/>
                    <a:pt x="2449" y="1171"/>
                    <a:pt x="2505" y="1015"/>
                  </a:cubicBezTo>
                  <a:cubicBezTo>
                    <a:pt x="2544" y="898"/>
                    <a:pt x="2556" y="775"/>
                    <a:pt x="2543" y="651"/>
                  </a:cubicBezTo>
                  <a:lnTo>
                    <a:pt x="2543" y="651"/>
                  </a:lnTo>
                  <a:cubicBezTo>
                    <a:pt x="2545" y="651"/>
                    <a:pt x="2548" y="651"/>
                    <a:pt x="2551" y="651"/>
                  </a:cubicBezTo>
                  <a:cubicBezTo>
                    <a:pt x="2578" y="651"/>
                    <a:pt x="2606" y="650"/>
                    <a:pt x="2634" y="647"/>
                  </a:cubicBezTo>
                  <a:cubicBezTo>
                    <a:pt x="2735" y="637"/>
                    <a:pt x="2827" y="601"/>
                    <a:pt x="2919" y="536"/>
                  </a:cubicBezTo>
                  <a:cubicBezTo>
                    <a:pt x="2947" y="518"/>
                    <a:pt x="2974" y="499"/>
                    <a:pt x="2993" y="472"/>
                  </a:cubicBezTo>
                  <a:lnTo>
                    <a:pt x="2993" y="472"/>
                  </a:lnTo>
                  <a:cubicBezTo>
                    <a:pt x="2993" y="472"/>
                    <a:pt x="2965" y="490"/>
                    <a:pt x="2882" y="527"/>
                  </a:cubicBezTo>
                  <a:cubicBezTo>
                    <a:pt x="2799" y="582"/>
                    <a:pt x="2707" y="610"/>
                    <a:pt x="2606" y="619"/>
                  </a:cubicBezTo>
                  <a:cubicBezTo>
                    <a:pt x="2590" y="620"/>
                    <a:pt x="2575" y="620"/>
                    <a:pt x="2559" y="620"/>
                  </a:cubicBezTo>
                  <a:cubicBezTo>
                    <a:pt x="2552" y="620"/>
                    <a:pt x="2546" y="620"/>
                    <a:pt x="2539" y="620"/>
                  </a:cubicBezTo>
                  <a:lnTo>
                    <a:pt x="2539" y="620"/>
                  </a:lnTo>
                  <a:cubicBezTo>
                    <a:pt x="2537" y="608"/>
                    <a:pt x="2535" y="595"/>
                    <a:pt x="2532" y="582"/>
                  </a:cubicBezTo>
                  <a:cubicBezTo>
                    <a:pt x="2505" y="453"/>
                    <a:pt x="2449" y="324"/>
                    <a:pt x="2376" y="214"/>
                  </a:cubicBezTo>
                  <a:cubicBezTo>
                    <a:pt x="2330" y="159"/>
                    <a:pt x="2293" y="113"/>
                    <a:pt x="2238" y="67"/>
                  </a:cubicBezTo>
                  <a:cubicBezTo>
                    <a:pt x="2198" y="27"/>
                    <a:pt x="2144" y="0"/>
                    <a:pt x="208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45"/>
            <p:cNvSpPr/>
            <p:nvPr/>
          </p:nvSpPr>
          <p:spPr>
            <a:xfrm>
              <a:off x="3239100" y="4525800"/>
              <a:ext cx="640775" cy="214900"/>
            </a:xfrm>
            <a:custGeom>
              <a:avLst/>
              <a:gdLst/>
              <a:ahLst/>
              <a:cxnLst/>
              <a:rect l="l" t="t" r="r" b="b"/>
              <a:pathLst>
                <a:path w="25631" h="8596" extrusionOk="0">
                  <a:moveTo>
                    <a:pt x="22368" y="1"/>
                  </a:moveTo>
                  <a:cubicBezTo>
                    <a:pt x="20761" y="1"/>
                    <a:pt x="19170" y="321"/>
                    <a:pt x="17694" y="955"/>
                  </a:cubicBezTo>
                  <a:cubicBezTo>
                    <a:pt x="15163" y="2033"/>
                    <a:pt x="11720" y="2778"/>
                    <a:pt x="11720" y="2778"/>
                  </a:cubicBezTo>
                  <a:cubicBezTo>
                    <a:pt x="11720" y="2778"/>
                    <a:pt x="5920" y="2548"/>
                    <a:pt x="3333" y="1195"/>
                  </a:cubicBezTo>
                  <a:cubicBezTo>
                    <a:pt x="2796" y="915"/>
                    <a:pt x="2340" y="826"/>
                    <a:pt x="1977" y="826"/>
                  </a:cubicBezTo>
                  <a:cubicBezTo>
                    <a:pt x="1337" y="826"/>
                    <a:pt x="985" y="1103"/>
                    <a:pt x="985" y="1103"/>
                  </a:cubicBezTo>
                  <a:cubicBezTo>
                    <a:pt x="985" y="1103"/>
                    <a:pt x="0" y="2235"/>
                    <a:pt x="608" y="3542"/>
                  </a:cubicBezTo>
                  <a:cubicBezTo>
                    <a:pt x="1225" y="4859"/>
                    <a:pt x="3618" y="6884"/>
                    <a:pt x="5441" y="7768"/>
                  </a:cubicBezTo>
                  <a:cubicBezTo>
                    <a:pt x="6840" y="8450"/>
                    <a:pt x="8621" y="8531"/>
                    <a:pt x="9384" y="8531"/>
                  </a:cubicBezTo>
                  <a:cubicBezTo>
                    <a:pt x="9620" y="8531"/>
                    <a:pt x="9759" y="8523"/>
                    <a:pt x="9759" y="8523"/>
                  </a:cubicBezTo>
                  <a:cubicBezTo>
                    <a:pt x="9759" y="8523"/>
                    <a:pt x="10865" y="8595"/>
                    <a:pt x="12034" y="8595"/>
                  </a:cubicBezTo>
                  <a:cubicBezTo>
                    <a:pt x="12584" y="8595"/>
                    <a:pt x="13148" y="8579"/>
                    <a:pt x="13616" y="8532"/>
                  </a:cubicBezTo>
                  <a:cubicBezTo>
                    <a:pt x="15071" y="8385"/>
                    <a:pt x="19711" y="6921"/>
                    <a:pt x="22675" y="4205"/>
                  </a:cubicBezTo>
                  <a:cubicBezTo>
                    <a:pt x="25630" y="1480"/>
                    <a:pt x="23844" y="72"/>
                    <a:pt x="23144" y="26"/>
                  </a:cubicBezTo>
                  <a:cubicBezTo>
                    <a:pt x="22886" y="9"/>
                    <a:pt x="22627" y="1"/>
                    <a:pt x="2236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45"/>
            <p:cNvSpPr/>
            <p:nvPr/>
          </p:nvSpPr>
          <p:spPr>
            <a:xfrm>
              <a:off x="3591675" y="4558650"/>
              <a:ext cx="142500" cy="48825"/>
            </a:xfrm>
            <a:custGeom>
              <a:avLst/>
              <a:gdLst/>
              <a:ahLst/>
              <a:cxnLst/>
              <a:rect l="l" t="t" r="r" b="b"/>
              <a:pathLst>
                <a:path w="5700" h="1953" extrusionOk="0">
                  <a:moveTo>
                    <a:pt x="5700" y="1"/>
                  </a:moveTo>
                  <a:cubicBezTo>
                    <a:pt x="5681" y="1"/>
                    <a:pt x="5663" y="10"/>
                    <a:pt x="5644" y="19"/>
                  </a:cubicBezTo>
                  <a:lnTo>
                    <a:pt x="5479" y="74"/>
                  </a:lnTo>
                  <a:lnTo>
                    <a:pt x="4871" y="304"/>
                  </a:lnTo>
                  <a:cubicBezTo>
                    <a:pt x="4355" y="488"/>
                    <a:pt x="3647" y="737"/>
                    <a:pt x="2855" y="995"/>
                  </a:cubicBezTo>
                  <a:lnTo>
                    <a:pt x="830" y="1658"/>
                  </a:lnTo>
                  <a:cubicBezTo>
                    <a:pt x="572" y="1750"/>
                    <a:pt x="360" y="1814"/>
                    <a:pt x="222" y="1869"/>
                  </a:cubicBezTo>
                  <a:lnTo>
                    <a:pt x="56" y="1925"/>
                  </a:lnTo>
                  <a:cubicBezTo>
                    <a:pt x="38" y="1934"/>
                    <a:pt x="19" y="1943"/>
                    <a:pt x="1" y="1952"/>
                  </a:cubicBezTo>
                  <a:cubicBezTo>
                    <a:pt x="19" y="1952"/>
                    <a:pt x="38" y="1952"/>
                    <a:pt x="56" y="1943"/>
                  </a:cubicBezTo>
                  <a:lnTo>
                    <a:pt x="222" y="1888"/>
                  </a:lnTo>
                  <a:lnTo>
                    <a:pt x="839" y="1694"/>
                  </a:lnTo>
                  <a:cubicBezTo>
                    <a:pt x="1363" y="1538"/>
                    <a:pt x="2082" y="1317"/>
                    <a:pt x="2873" y="1050"/>
                  </a:cubicBezTo>
                  <a:cubicBezTo>
                    <a:pt x="3665" y="792"/>
                    <a:pt x="4374" y="544"/>
                    <a:pt x="4880" y="341"/>
                  </a:cubicBezTo>
                  <a:cubicBezTo>
                    <a:pt x="5138" y="249"/>
                    <a:pt x="5341" y="166"/>
                    <a:pt x="5488" y="102"/>
                  </a:cubicBezTo>
                  <a:lnTo>
                    <a:pt x="5644" y="28"/>
                  </a:lnTo>
                  <a:cubicBezTo>
                    <a:pt x="5663" y="19"/>
                    <a:pt x="5681" y="10"/>
                    <a:pt x="570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45"/>
            <p:cNvSpPr/>
            <p:nvPr/>
          </p:nvSpPr>
          <p:spPr>
            <a:xfrm>
              <a:off x="3433350" y="4667975"/>
              <a:ext cx="62375" cy="72975"/>
            </a:xfrm>
            <a:custGeom>
              <a:avLst/>
              <a:gdLst/>
              <a:ahLst/>
              <a:cxnLst/>
              <a:rect l="l" t="t" r="r" b="b"/>
              <a:pathLst>
                <a:path w="2495" h="2919" extrusionOk="0">
                  <a:moveTo>
                    <a:pt x="46" y="0"/>
                  </a:moveTo>
                  <a:cubicBezTo>
                    <a:pt x="46" y="0"/>
                    <a:pt x="37" y="19"/>
                    <a:pt x="37" y="46"/>
                  </a:cubicBezTo>
                  <a:cubicBezTo>
                    <a:pt x="28" y="83"/>
                    <a:pt x="19" y="120"/>
                    <a:pt x="19" y="157"/>
                  </a:cubicBezTo>
                  <a:cubicBezTo>
                    <a:pt x="0" y="304"/>
                    <a:pt x="9" y="452"/>
                    <a:pt x="37" y="599"/>
                  </a:cubicBezTo>
                  <a:cubicBezTo>
                    <a:pt x="129" y="1087"/>
                    <a:pt x="378" y="1529"/>
                    <a:pt x="737" y="1869"/>
                  </a:cubicBezTo>
                  <a:cubicBezTo>
                    <a:pt x="1096" y="2191"/>
                    <a:pt x="1501" y="2468"/>
                    <a:pt x="1943" y="2670"/>
                  </a:cubicBezTo>
                  <a:cubicBezTo>
                    <a:pt x="2118" y="2753"/>
                    <a:pt x="2246" y="2818"/>
                    <a:pt x="2348" y="2864"/>
                  </a:cubicBezTo>
                  <a:cubicBezTo>
                    <a:pt x="2394" y="2882"/>
                    <a:pt x="2440" y="2910"/>
                    <a:pt x="2495" y="2919"/>
                  </a:cubicBezTo>
                  <a:cubicBezTo>
                    <a:pt x="2449" y="2891"/>
                    <a:pt x="2403" y="2864"/>
                    <a:pt x="2357" y="2845"/>
                  </a:cubicBezTo>
                  <a:lnTo>
                    <a:pt x="1961" y="2643"/>
                  </a:lnTo>
                  <a:cubicBezTo>
                    <a:pt x="1538" y="2422"/>
                    <a:pt x="1132" y="2145"/>
                    <a:pt x="783" y="1823"/>
                  </a:cubicBezTo>
                  <a:cubicBezTo>
                    <a:pt x="433" y="1492"/>
                    <a:pt x="184" y="1068"/>
                    <a:pt x="74" y="599"/>
                  </a:cubicBezTo>
                  <a:cubicBezTo>
                    <a:pt x="46" y="396"/>
                    <a:pt x="37" y="203"/>
                    <a:pt x="46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45"/>
            <p:cNvSpPr/>
            <p:nvPr/>
          </p:nvSpPr>
          <p:spPr>
            <a:xfrm>
              <a:off x="3504700" y="4695600"/>
              <a:ext cx="98050" cy="42375"/>
            </a:xfrm>
            <a:custGeom>
              <a:avLst/>
              <a:gdLst/>
              <a:ahLst/>
              <a:cxnLst/>
              <a:rect l="l" t="t" r="r" b="b"/>
              <a:pathLst>
                <a:path w="3922" h="1695" extrusionOk="0">
                  <a:moveTo>
                    <a:pt x="2836" y="0"/>
                  </a:moveTo>
                  <a:lnTo>
                    <a:pt x="2753" y="19"/>
                  </a:lnTo>
                  <a:lnTo>
                    <a:pt x="37" y="635"/>
                  </a:lnTo>
                  <a:lnTo>
                    <a:pt x="0" y="645"/>
                  </a:lnTo>
                  <a:lnTo>
                    <a:pt x="18" y="672"/>
                  </a:lnTo>
                  <a:cubicBezTo>
                    <a:pt x="249" y="1040"/>
                    <a:pt x="580" y="1344"/>
                    <a:pt x="976" y="1538"/>
                  </a:cubicBezTo>
                  <a:cubicBezTo>
                    <a:pt x="1086" y="1593"/>
                    <a:pt x="1197" y="1630"/>
                    <a:pt x="1307" y="1666"/>
                  </a:cubicBezTo>
                  <a:cubicBezTo>
                    <a:pt x="1344" y="1676"/>
                    <a:pt x="1381" y="1694"/>
                    <a:pt x="1399" y="1694"/>
                  </a:cubicBezTo>
                  <a:lnTo>
                    <a:pt x="1427" y="1694"/>
                  </a:lnTo>
                  <a:cubicBezTo>
                    <a:pt x="1390" y="1676"/>
                    <a:pt x="1353" y="1657"/>
                    <a:pt x="1317" y="1648"/>
                  </a:cubicBezTo>
                  <a:cubicBezTo>
                    <a:pt x="1206" y="1611"/>
                    <a:pt x="1096" y="1565"/>
                    <a:pt x="994" y="1510"/>
                  </a:cubicBezTo>
                  <a:cubicBezTo>
                    <a:pt x="618" y="1313"/>
                    <a:pt x="302" y="1028"/>
                    <a:pt x="82" y="673"/>
                  </a:cubicBezTo>
                  <a:lnTo>
                    <a:pt x="82" y="673"/>
                  </a:lnTo>
                  <a:lnTo>
                    <a:pt x="2771" y="74"/>
                  </a:lnTo>
                  <a:lnTo>
                    <a:pt x="2849" y="56"/>
                  </a:lnTo>
                  <a:lnTo>
                    <a:pt x="2849" y="56"/>
                  </a:lnTo>
                  <a:cubicBezTo>
                    <a:pt x="3013" y="94"/>
                    <a:pt x="3177" y="176"/>
                    <a:pt x="3305" y="286"/>
                  </a:cubicBezTo>
                  <a:cubicBezTo>
                    <a:pt x="3434" y="396"/>
                    <a:pt x="3544" y="525"/>
                    <a:pt x="3627" y="672"/>
                  </a:cubicBezTo>
                  <a:cubicBezTo>
                    <a:pt x="3762" y="941"/>
                    <a:pt x="3852" y="1244"/>
                    <a:pt x="3874" y="1548"/>
                  </a:cubicBezTo>
                  <a:lnTo>
                    <a:pt x="3874" y="1548"/>
                  </a:lnTo>
                  <a:lnTo>
                    <a:pt x="2117" y="1648"/>
                  </a:lnTo>
                  <a:lnTo>
                    <a:pt x="1611" y="1676"/>
                  </a:lnTo>
                  <a:lnTo>
                    <a:pt x="1473" y="1685"/>
                  </a:lnTo>
                  <a:cubicBezTo>
                    <a:pt x="1464" y="1685"/>
                    <a:pt x="1445" y="1694"/>
                    <a:pt x="1427" y="1694"/>
                  </a:cubicBezTo>
                  <a:lnTo>
                    <a:pt x="1602" y="1694"/>
                  </a:lnTo>
                  <a:lnTo>
                    <a:pt x="2108" y="1676"/>
                  </a:lnTo>
                  <a:lnTo>
                    <a:pt x="3894" y="1593"/>
                  </a:lnTo>
                  <a:lnTo>
                    <a:pt x="3922" y="1593"/>
                  </a:lnTo>
                  <a:lnTo>
                    <a:pt x="3922" y="1565"/>
                  </a:lnTo>
                  <a:cubicBezTo>
                    <a:pt x="3903" y="1243"/>
                    <a:pt x="3821" y="930"/>
                    <a:pt x="3673" y="645"/>
                  </a:cubicBezTo>
                  <a:cubicBezTo>
                    <a:pt x="3508" y="322"/>
                    <a:pt x="3204" y="83"/>
                    <a:pt x="2854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45"/>
            <p:cNvSpPr/>
            <p:nvPr/>
          </p:nvSpPr>
          <p:spPr>
            <a:xfrm>
              <a:off x="3361300" y="4693300"/>
              <a:ext cx="64475" cy="41900"/>
            </a:xfrm>
            <a:custGeom>
              <a:avLst/>
              <a:gdLst/>
              <a:ahLst/>
              <a:cxnLst/>
              <a:rect l="l" t="t" r="r" b="b"/>
              <a:pathLst>
                <a:path w="2579" h="1676" extrusionOk="0">
                  <a:moveTo>
                    <a:pt x="1" y="0"/>
                  </a:moveTo>
                  <a:lnTo>
                    <a:pt x="1" y="37"/>
                  </a:lnTo>
                  <a:cubicBezTo>
                    <a:pt x="19" y="184"/>
                    <a:pt x="47" y="332"/>
                    <a:pt x="83" y="479"/>
                  </a:cubicBezTo>
                  <a:cubicBezTo>
                    <a:pt x="111" y="589"/>
                    <a:pt x="157" y="700"/>
                    <a:pt x="222" y="792"/>
                  </a:cubicBezTo>
                  <a:cubicBezTo>
                    <a:pt x="258" y="856"/>
                    <a:pt x="304" y="921"/>
                    <a:pt x="360" y="976"/>
                  </a:cubicBezTo>
                  <a:cubicBezTo>
                    <a:pt x="396" y="1004"/>
                    <a:pt x="415" y="1022"/>
                    <a:pt x="415" y="1022"/>
                  </a:cubicBezTo>
                  <a:cubicBezTo>
                    <a:pt x="350" y="948"/>
                    <a:pt x="295" y="865"/>
                    <a:pt x="249" y="783"/>
                  </a:cubicBezTo>
                  <a:cubicBezTo>
                    <a:pt x="194" y="681"/>
                    <a:pt x="148" y="571"/>
                    <a:pt x="120" y="460"/>
                  </a:cubicBezTo>
                  <a:cubicBezTo>
                    <a:pt x="95" y="333"/>
                    <a:pt x="69" y="198"/>
                    <a:pt x="51" y="62"/>
                  </a:cubicBezTo>
                  <a:lnTo>
                    <a:pt x="51" y="62"/>
                  </a:lnTo>
                  <a:cubicBezTo>
                    <a:pt x="357" y="126"/>
                    <a:pt x="713" y="215"/>
                    <a:pt x="1087" y="304"/>
                  </a:cubicBezTo>
                  <a:lnTo>
                    <a:pt x="1716" y="466"/>
                  </a:lnTo>
                  <a:lnTo>
                    <a:pt x="1716" y="466"/>
                  </a:lnTo>
                  <a:cubicBezTo>
                    <a:pt x="1762" y="663"/>
                    <a:pt x="1826" y="851"/>
                    <a:pt x="1925" y="1031"/>
                  </a:cubicBezTo>
                  <a:cubicBezTo>
                    <a:pt x="1998" y="1178"/>
                    <a:pt x="2100" y="1307"/>
                    <a:pt x="2219" y="1418"/>
                  </a:cubicBezTo>
                  <a:cubicBezTo>
                    <a:pt x="2302" y="1491"/>
                    <a:pt x="2385" y="1565"/>
                    <a:pt x="2468" y="1620"/>
                  </a:cubicBezTo>
                  <a:cubicBezTo>
                    <a:pt x="2505" y="1639"/>
                    <a:pt x="2532" y="1657"/>
                    <a:pt x="2569" y="1676"/>
                  </a:cubicBezTo>
                  <a:cubicBezTo>
                    <a:pt x="2578" y="1666"/>
                    <a:pt x="2440" y="1584"/>
                    <a:pt x="2247" y="1399"/>
                  </a:cubicBezTo>
                  <a:cubicBezTo>
                    <a:pt x="2136" y="1280"/>
                    <a:pt x="2044" y="1151"/>
                    <a:pt x="1971" y="1013"/>
                  </a:cubicBezTo>
                  <a:cubicBezTo>
                    <a:pt x="1879" y="829"/>
                    <a:pt x="1814" y="635"/>
                    <a:pt x="1768" y="433"/>
                  </a:cubicBezTo>
                  <a:lnTo>
                    <a:pt x="1768" y="424"/>
                  </a:lnTo>
                  <a:lnTo>
                    <a:pt x="1759" y="424"/>
                  </a:lnTo>
                  <a:cubicBezTo>
                    <a:pt x="1556" y="368"/>
                    <a:pt x="1335" y="304"/>
                    <a:pt x="1105" y="249"/>
                  </a:cubicBezTo>
                  <a:cubicBezTo>
                    <a:pt x="719" y="147"/>
                    <a:pt x="350" y="65"/>
                    <a:pt x="2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45"/>
            <p:cNvSpPr/>
            <p:nvPr/>
          </p:nvSpPr>
          <p:spPr>
            <a:xfrm>
              <a:off x="3611950" y="4343100"/>
              <a:ext cx="72525" cy="71100"/>
            </a:xfrm>
            <a:custGeom>
              <a:avLst/>
              <a:gdLst/>
              <a:ahLst/>
              <a:cxnLst/>
              <a:rect l="l" t="t" r="r" b="b"/>
              <a:pathLst>
                <a:path w="2901" h="2844" extrusionOk="0">
                  <a:moveTo>
                    <a:pt x="940" y="1"/>
                  </a:moveTo>
                  <a:cubicBezTo>
                    <a:pt x="437" y="1"/>
                    <a:pt x="0" y="61"/>
                    <a:pt x="0" y="61"/>
                  </a:cubicBezTo>
                  <a:lnTo>
                    <a:pt x="497" y="1451"/>
                  </a:lnTo>
                  <a:lnTo>
                    <a:pt x="1344" y="1451"/>
                  </a:lnTo>
                  <a:cubicBezTo>
                    <a:pt x="1344" y="1451"/>
                    <a:pt x="1686" y="2844"/>
                    <a:pt x="2258" y="2844"/>
                  </a:cubicBezTo>
                  <a:cubicBezTo>
                    <a:pt x="2272" y="2844"/>
                    <a:pt x="2287" y="2843"/>
                    <a:pt x="2302" y="2841"/>
                  </a:cubicBezTo>
                  <a:cubicBezTo>
                    <a:pt x="2900" y="2777"/>
                    <a:pt x="2790" y="834"/>
                    <a:pt x="2302" y="328"/>
                  </a:cubicBezTo>
                  <a:cubicBezTo>
                    <a:pt x="2053" y="65"/>
                    <a:pt x="1461" y="1"/>
                    <a:pt x="9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45"/>
            <p:cNvSpPr/>
            <p:nvPr/>
          </p:nvSpPr>
          <p:spPr>
            <a:xfrm>
              <a:off x="3634275" y="4334600"/>
              <a:ext cx="54550" cy="89675"/>
            </a:xfrm>
            <a:custGeom>
              <a:avLst/>
              <a:gdLst/>
              <a:ahLst/>
              <a:cxnLst/>
              <a:rect l="l" t="t" r="r" b="b"/>
              <a:pathLst>
                <a:path w="2182" h="3587" extrusionOk="0">
                  <a:moveTo>
                    <a:pt x="272" y="0"/>
                  </a:moveTo>
                  <a:cubicBezTo>
                    <a:pt x="160" y="0"/>
                    <a:pt x="77" y="145"/>
                    <a:pt x="147" y="263"/>
                  </a:cubicBezTo>
                  <a:cubicBezTo>
                    <a:pt x="221" y="428"/>
                    <a:pt x="267" y="603"/>
                    <a:pt x="295" y="778"/>
                  </a:cubicBezTo>
                  <a:cubicBezTo>
                    <a:pt x="322" y="926"/>
                    <a:pt x="332" y="1073"/>
                    <a:pt x="304" y="1220"/>
                  </a:cubicBezTo>
                  <a:cubicBezTo>
                    <a:pt x="285" y="1340"/>
                    <a:pt x="267" y="1450"/>
                    <a:pt x="249" y="1542"/>
                  </a:cubicBezTo>
                  <a:lnTo>
                    <a:pt x="203" y="1782"/>
                  </a:lnTo>
                  <a:lnTo>
                    <a:pt x="0" y="2417"/>
                  </a:lnTo>
                  <a:lnTo>
                    <a:pt x="1123" y="3586"/>
                  </a:lnTo>
                  <a:lnTo>
                    <a:pt x="1869" y="2767"/>
                  </a:lnTo>
                  <a:cubicBezTo>
                    <a:pt x="2016" y="2537"/>
                    <a:pt x="2118" y="2288"/>
                    <a:pt x="2164" y="2021"/>
                  </a:cubicBezTo>
                  <a:cubicBezTo>
                    <a:pt x="2182" y="1846"/>
                    <a:pt x="2173" y="1680"/>
                    <a:pt x="2127" y="1515"/>
                  </a:cubicBezTo>
                  <a:cubicBezTo>
                    <a:pt x="2173" y="1386"/>
                    <a:pt x="2164" y="1248"/>
                    <a:pt x="2108" y="1128"/>
                  </a:cubicBezTo>
                  <a:cubicBezTo>
                    <a:pt x="2062" y="1054"/>
                    <a:pt x="1989" y="1008"/>
                    <a:pt x="1906" y="999"/>
                  </a:cubicBezTo>
                  <a:cubicBezTo>
                    <a:pt x="2013" y="737"/>
                    <a:pt x="1866" y="564"/>
                    <a:pt x="1689" y="564"/>
                  </a:cubicBezTo>
                  <a:cubicBezTo>
                    <a:pt x="1592" y="564"/>
                    <a:pt x="1487" y="615"/>
                    <a:pt x="1409" y="732"/>
                  </a:cubicBezTo>
                  <a:cubicBezTo>
                    <a:pt x="1293" y="905"/>
                    <a:pt x="1045" y="1220"/>
                    <a:pt x="889" y="1220"/>
                  </a:cubicBezTo>
                  <a:cubicBezTo>
                    <a:pt x="820" y="1220"/>
                    <a:pt x="769" y="1159"/>
                    <a:pt x="755" y="999"/>
                  </a:cubicBezTo>
                  <a:cubicBezTo>
                    <a:pt x="700" y="465"/>
                    <a:pt x="470" y="69"/>
                    <a:pt x="332" y="14"/>
                  </a:cubicBezTo>
                  <a:cubicBezTo>
                    <a:pt x="311" y="5"/>
                    <a:pt x="291" y="0"/>
                    <a:pt x="272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45"/>
            <p:cNvSpPr/>
            <p:nvPr/>
          </p:nvSpPr>
          <p:spPr>
            <a:xfrm>
              <a:off x="3405500" y="4050800"/>
              <a:ext cx="75725" cy="174625"/>
            </a:xfrm>
            <a:custGeom>
              <a:avLst/>
              <a:gdLst/>
              <a:ahLst/>
              <a:cxnLst/>
              <a:rect l="l" t="t" r="r" b="b"/>
              <a:pathLst>
                <a:path w="3029" h="6985" extrusionOk="0">
                  <a:moveTo>
                    <a:pt x="2225" y="0"/>
                  </a:moveTo>
                  <a:cubicBezTo>
                    <a:pt x="1933" y="0"/>
                    <a:pt x="1636" y="83"/>
                    <a:pt x="1381" y="236"/>
                  </a:cubicBezTo>
                  <a:cubicBezTo>
                    <a:pt x="884" y="531"/>
                    <a:pt x="847" y="1129"/>
                    <a:pt x="405" y="1516"/>
                  </a:cubicBezTo>
                  <a:cubicBezTo>
                    <a:pt x="0" y="1875"/>
                    <a:pt x="129" y="2703"/>
                    <a:pt x="212" y="3274"/>
                  </a:cubicBezTo>
                  <a:cubicBezTo>
                    <a:pt x="368" y="4498"/>
                    <a:pt x="553" y="5916"/>
                    <a:pt x="1179" y="6984"/>
                  </a:cubicBezTo>
                  <a:lnTo>
                    <a:pt x="3029" y="254"/>
                  </a:lnTo>
                  <a:cubicBezTo>
                    <a:pt x="2796" y="81"/>
                    <a:pt x="2513" y="0"/>
                    <a:pt x="22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45"/>
            <p:cNvSpPr/>
            <p:nvPr/>
          </p:nvSpPr>
          <p:spPr>
            <a:xfrm>
              <a:off x="3443225" y="4065575"/>
              <a:ext cx="123850" cy="254125"/>
            </a:xfrm>
            <a:custGeom>
              <a:avLst/>
              <a:gdLst/>
              <a:ahLst/>
              <a:cxnLst/>
              <a:rect l="l" t="t" r="r" b="b"/>
              <a:pathLst>
                <a:path w="4954" h="10165" extrusionOk="0">
                  <a:moveTo>
                    <a:pt x="2714" y="1"/>
                  </a:moveTo>
                  <a:cubicBezTo>
                    <a:pt x="1764" y="1"/>
                    <a:pt x="818" y="279"/>
                    <a:pt x="1" y="823"/>
                  </a:cubicBezTo>
                  <a:lnTo>
                    <a:pt x="75" y="5730"/>
                  </a:lnTo>
                  <a:lnTo>
                    <a:pt x="65" y="8372"/>
                  </a:lnTo>
                  <a:cubicBezTo>
                    <a:pt x="75" y="9256"/>
                    <a:pt x="535" y="10094"/>
                    <a:pt x="1410" y="10158"/>
                  </a:cubicBezTo>
                  <a:cubicBezTo>
                    <a:pt x="1459" y="10163"/>
                    <a:pt x="1508" y="10165"/>
                    <a:pt x="1556" y="10165"/>
                  </a:cubicBezTo>
                  <a:cubicBezTo>
                    <a:pt x="2459" y="10165"/>
                    <a:pt x="3216" y="9446"/>
                    <a:pt x="3251" y="8529"/>
                  </a:cubicBezTo>
                  <a:cubicBezTo>
                    <a:pt x="3297" y="7599"/>
                    <a:pt x="3324" y="6660"/>
                    <a:pt x="3324" y="6660"/>
                  </a:cubicBezTo>
                  <a:cubicBezTo>
                    <a:pt x="3324" y="6660"/>
                    <a:pt x="4742" y="6531"/>
                    <a:pt x="4843" y="5141"/>
                  </a:cubicBezTo>
                  <a:cubicBezTo>
                    <a:pt x="4954" y="3742"/>
                    <a:pt x="4917" y="529"/>
                    <a:pt x="4917" y="529"/>
                  </a:cubicBezTo>
                  <a:cubicBezTo>
                    <a:pt x="4222" y="175"/>
                    <a:pt x="3467" y="1"/>
                    <a:pt x="2714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45"/>
            <p:cNvSpPr/>
            <p:nvPr/>
          </p:nvSpPr>
          <p:spPr>
            <a:xfrm>
              <a:off x="3424600" y="4036250"/>
              <a:ext cx="171250" cy="200300"/>
            </a:xfrm>
            <a:custGeom>
              <a:avLst/>
              <a:gdLst/>
              <a:ahLst/>
              <a:cxnLst/>
              <a:rect l="l" t="t" r="r" b="b"/>
              <a:pathLst>
                <a:path w="6850" h="8012" extrusionOk="0">
                  <a:moveTo>
                    <a:pt x="4207" y="4602"/>
                  </a:moveTo>
                  <a:lnTo>
                    <a:pt x="4207" y="4602"/>
                  </a:lnTo>
                  <a:cubicBezTo>
                    <a:pt x="4204" y="4602"/>
                    <a:pt x="4201" y="4602"/>
                    <a:pt x="4198" y="4602"/>
                  </a:cubicBezTo>
                  <a:lnTo>
                    <a:pt x="4208" y="4602"/>
                  </a:lnTo>
                  <a:cubicBezTo>
                    <a:pt x="4207" y="4602"/>
                    <a:pt x="4207" y="4602"/>
                    <a:pt x="4207" y="4602"/>
                  </a:cubicBezTo>
                  <a:close/>
                  <a:moveTo>
                    <a:pt x="4120" y="0"/>
                  </a:moveTo>
                  <a:cubicBezTo>
                    <a:pt x="3802" y="0"/>
                    <a:pt x="3470" y="109"/>
                    <a:pt x="3176" y="256"/>
                  </a:cubicBezTo>
                  <a:cubicBezTo>
                    <a:pt x="2725" y="487"/>
                    <a:pt x="2320" y="809"/>
                    <a:pt x="1832" y="965"/>
                  </a:cubicBezTo>
                  <a:cubicBezTo>
                    <a:pt x="1455" y="1085"/>
                    <a:pt x="1031" y="1103"/>
                    <a:pt x="682" y="1324"/>
                  </a:cubicBezTo>
                  <a:cubicBezTo>
                    <a:pt x="378" y="1545"/>
                    <a:pt x="166" y="1867"/>
                    <a:pt x="92" y="2236"/>
                  </a:cubicBezTo>
                  <a:cubicBezTo>
                    <a:pt x="28" y="2604"/>
                    <a:pt x="0" y="2972"/>
                    <a:pt x="28" y="3350"/>
                  </a:cubicBezTo>
                  <a:cubicBezTo>
                    <a:pt x="37" y="4372"/>
                    <a:pt x="56" y="5403"/>
                    <a:pt x="74" y="6434"/>
                  </a:cubicBezTo>
                  <a:cubicBezTo>
                    <a:pt x="65" y="6830"/>
                    <a:pt x="184" y="7235"/>
                    <a:pt x="415" y="7566"/>
                  </a:cubicBezTo>
                  <a:cubicBezTo>
                    <a:pt x="661" y="7919"/>
                    <a:pt x="686" y="8012"/>
                    <a:pt x="910" y="8012"/>
                  </a:cubicBezTo>
                  <a:cubicBezTo>
                    <a:pt x="996" y="8012"/>
                    <a:pt x="1112" y="7998"/>
                    <a:pt x="1280" y="7980"/>
                  </a:cubicBezTo>
                  <a:cubicBezTo>
                    <a:pt x="1888" y="7907"/>
                    <a:pt x="2781" y="7723"/>
                    <a:pt x="3195" y="7271"/>
                  </a:cubicBezTo>
                  <a:cubicBezTo>
                    <a:pt x="3453" y="6986"/>
                    <a:pt x="4042" y="6848"/>
                    <a:pt x="4079" y="6498"/>
                  </a:cubicBezTo>
                  <a:cubicBezTo>
                    <a:pt x="4106" y="6231"/>
                    <a:pt x="3922" y="5983"/>
                    <a:pt x="3664" y="5927"/>
                  </a:cubicBezTo>
                  <a:cubicBezTo>
                    <a:pt x="3370" y="5854"/>
                    <a:pt x="3121" y="5670"/>
                    <a:pt x="2983" y="5412"/>
                  </a:cubicBezTo>
                  <a:cubicBezTo>
                    <a:pt x="2808" y="5053"/>
                    <a:pt x="2928" y="4620"/>
                    <a:pt x="3250" y="4399"/>
                  </a:cubicBezTo>
                  <a:cubicBezTo>
                    <a:pt x="3362" y="4325"/>
                    <a:pt x="3483" y="4292"/>
                    <a:pt x="3604" y="4292"/>
                  </a:cubicBezTo>
                  <a:cubicBezTo>
                    <a:pt x="3829" y="4292"/>
                    <a:pt x="4051" y="4410"/>
                    <a:pt x="4207" y="4602"/>
                  </a:cubicBezTo>
                  <a:lnTo>
                    <a:pt x="4207" y="4602"/>
                  </a:lnTo>
                  <a:cubicBezTo>
                    <a:pt x="4438" y="4596"/>
                    <a:pt x="4457" y="4360"/>
                    <a:pt x="4511" y="4215"/>
                  </a:cubicBezTo>
                  <a:cubicBezTo>
                    <a:pt x="4677" y="3727"/>
                    <a:pt x="4521" y="3386"/>
                    <a:pt x="4539" y="3239"/>
                  </a:cubicBezTo>
                  <a:lnTo>
                    <a:pt x="4539" y="3239"/>
                  </a:lnTo>
                  <a:cubicBezTo>
                    <a:pt x="4755" y="3346"/>
                    <a:pt x="4995" y="3397"/>
                    <a:pt x="5236" y="3397"/>
                  </a:cubicBezTo>
                  <a:cubicBezTo>
                    <a:pt x="5887" y="3397"/>
                    <a:pt x="6545" y="3023"/>
                    <a:pt x="6767" y="2365"/>
                  </a:cubicBezTo>
                  <a:cubicBezTo>
                    <a:pt x="6850" y="2134"/>
                    <a:pt x="6850" y="1886"/>
                    <a:pt x="6776" y="1656"/>
                  </a:cubicBezTo>
                  <a:cubicBezTo>
                    <a:pt x="6564" y="993"/>
                    <a:pt x="5947" y="1048"/>
                    <a:pt x="5496" y="790"/>
                  </a:cubicBezTo>
                  <a:cubicBezTo>
                    <a:pt x="5183" y="615"/>
                    <a:pt x="4962" y="284"/>
                    <a:pt x="4640" y="118"/>
                  </a:cubicBezTo>
                  <a:cubicBezTo>
                    <a:pt x="4477" y="35"/>
                    <a:pt x="4301" y="0"/>
                    <a:pt x="412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45"/>
            <p:cNvSpPr/>
            <p:nvPr/>
          </p:nvSpPr>
          <p:spPr>
            <a:xfrm>
              <a:off x="3509750" y="4156150"/>
              <a:ext cx="14025" cy="20475"/>
            </a:xfrm>
            <a:custGeom>
              <a:avLst/>
              <a:gdLst/>
              <a:ahLst/>
              <a:cxnLst/>
              <a:rect l="l" t="t" r="r" b="b"/>
              <a:pathLst>
                <a:path w="561" h="819" extrusionOk="0">
                  <a:moveTo>
                    <a:pt x="411" y="1"/>
                  </a:moveTo>
                  <a:cubicBezTo>
                    <a:pt x="387" y="1"/>
                    <a:pt x="361" y="3"/>
                    <a:pt x="332" y="8"/>
                  </a:cubicBezTo>
                  <a:cubicBezTo>
                    <a:pt x="249" y="27"/>
                    <a:pt x="175" y="73"/>
                    <a:pt x="111" y="137"/>
                  </a:cubicBezTo>
                  <a:cubicBezTo>
                    <a:pt x="37" y="220"/>
                    <a:pt x="1" y="321"/>
                    <a:pt x="10" y="432"/>
                  </a:cubicBezTo>
                  <a:cubicBezTo>
                    <a:pt x="19" y="656"/>
                    <a:pt x="202" y="819"/>
                    <a:pt x="356" y="819"/>
                  </a:cubicBezTo>
                  <a:cubicBezTo>
                    <a:pt x="360" y="819"/>
                    <a:pt x="365" y="819"/>
                    <a:pt x="369" y="818"/>
                  </a:cubicBezTo>
                  <a:cubicBezTo>
                    <a:pt x="433" y="818"/>
                    <a:pt x="488" y="791"/>
                    <a:pt x="525" y="736"/>
                  </a:cubicBezTo>
                  <a:cubicBezTo>
                    <a:pt x="544" y="708"/>
                    <a:pt x="544" y="680"/>
                    <a:pt x="544" y="680"/>
                  </a:cubicBezTo>
                  <a:cubicBezTo>
                    <a:pt x="543" y="680"/>
                    <a:pt x="543" y="680"/>
                    <a:pt x="542" y="680"/>
                  </a:cubicBezTo>
                  <a:cubicBezTo>
                    <a:pt x="530" y="680"/>
                    <a:pt x="487" y="745"/>
                    <a:pt x="387" y="745"/>
                  </a:cubicBezTo>
                  <a:cubicBezTo>
                    <a:pt x="381" y="745"/>
                    <a:pt x="375" y="745"/>
                    <a:pt x="369" y="745"/>
                  </a:cubicBezTo>
                  <a:cubicBezTo>
                    <a:pt x="222" y="717"/>
                    <a:pt x="111" y="579"/>
                    <a:pt x="111" y="423"/>
                  </a:cubicBezTo>
                  <a:cubicBezTo>
                    <a:pt x="102" y="266"/>
                    <a:pt x="203" y="128"/>
                    <a:pt x="350" y="82"/>
                  </a:cubicBezTo>
                  <a:cubicBezTo>
                    <a:pt x="470" y="36"/>
                    <a:pt x="544" y="54"/>
                    <a:pt x="553" y="45"/>
                  </a:cubicBezTo>
                  <a:cubicBezTo>
                    <a:pt x="560" y="38"/>
                    <a:pt x="508" y="1"/>
                    <a:pt x="411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45"/>
            <p:cNvSpPr/>
            <p:nvPr/>
          </p:nvSpPr>
          <p:spPr>
            <a:xfrm>
              <a:off x="3349575" y="4104575"/>
              <a:ext cx="90450" cy="112300"/>
            </a:xfrm>
            <a:custGeom>
              <a:avLst/>
              <a:gdLst/>
              <a:ahLst/>
              <a:cxnLst/>
              <a:rect l="l" t="t" r="r" b="b"/>
              <a:pathLst>
                <a:path w="3618" h="4492" extrusionOk="0">
                  <a:moveTo>
                    <a:pt x="1473" y="1"/>
                  </a:moveTo>
                  <a:cubicBezTo>
                    <a:pt x="1043" y="1"/>
                    <a:pt x="631" y="192"/>
                    <a:pt x="350" y="534"/>
                  </a:cubicBezTo>
                  <a:cubicBezTo>
                    <a:pt x="28" y="957"/>
                    <a:pt x="0" y="1537"/>
                    <a:pt x="285" y="1988"/>
                  </a:cubicBezTo>
                  <a:cubicBezTo>
                    <a:pt x="617" y="2476"/>
                    <a:pt x="1261" y="2633"/>
                    <a:pt x="1851" y="2716"/>
                  </a:cubicBezTo>
                  <a:cubicBezTo>
                    <a:pt x="1418" y="3213"/>
                    <a:pt x="792" y="3507"/>
                    <a:pt x="129" y="3535"/>
                  </a:cubicBezTo>
                  <a:cubicBezTo>
                    <a:pt x="393" y="3708"/>
                    <a:pt x="696" y="3796"/>
                    <a:pt x="1000" y="3796"/>
                  </a:cubicBezTo>
                  <a:cubicBezTo>
                    <a:pt x="1247" y="3796"/>
                    <a:pt x="1495" y="3738"/>
                    <a:pt x="1722" y="3618"/>
                  </a:cubicBezTo>
                  <a:lnTo>
                    <a:pt x="1722" y="3618"/>
                  </a:lnTo>
                  <a:lnTo>
                    <a:pt x="764" y="4428"/>
                  </a:lnTo>
                  <a:cubicBezTo>
                    <a:pt x="936" y="4471"/>
                    <a:pt x="1109" y="4492"/>
                    <a:pt x="1280" y="4492"/>
                  </a:cubicBezTo>
                  <a:cubicBezTo>
                    <a:pt x="2097" y="4492"/>
                    <a:pt x="2864" y="4019"/>
                    <a:pt x="3222" y="3250"/>
                  </a:cubicBezTo>
                  <a:cubicBezTo>
                    <a:pt x="3618" y="2399"/>
                    <a:pt x="3405" y="1403"/>
                    <a:pt x="2733" y="781"/>
                  </a:cubicBezTo>
                  <a:lnTo>
                    <a:pt x="2733" y="781"/>
                  </a:lnTo>
                  <a:lnTo>
                    <a:pt x="2937" y="948"/>
                  </a:lnTo>
                  <a:cubicBezTo>
                    <a:pt x="2707" y="469"/>
                    <a:pt x="2265" y="138"/>
                    <a:pt x="1749" y="27"/>
                  </a:cubicBezTo>
                  <a:cubicBezTo>
                    <a:pt x="1657" y="10"/>
                    <a:pt x="1565" y="1"/>
                    <a:pt x="147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45"/>
            <p:cNvSpPr/>
            <p:nvPr/>
          </p:nvSpPr>
          <p:spPr>
            <a:xfrm>
              <a:off x="3400900" y="4112150"/>
              <a:ext cx="30400" cy="59925"/>
            </a:xfrm>
            <a:custGeom>
              <a:avLst/>
              <a:gdLst/>
              <a:ahLst/>
              <a:cxnLst/>
              <a:rect l="l" t="t" r="r" b="b"/>
              <a:pathLst>
                <a:path w="1216" h="2397" extrusionOk="0">
                  <a:moveTo>
                    <a:pt x="378" y="1"/>
                  </a:moveTo>
                  <a:cubicBezTo>
                    <a:pt x="516" y="93"/>
                    <a:pt x="635" y="194"/>
                    <a:pt x="755" y="304"/>
                  </a:cubicBezTo>
                  <a:cubicBezTo>
                    <a:pt x="1022" y="590"/>
                    <a:pt x="1142" y="977"/>
                    <a:pt x="1086" y="1363"/>
                  </a:cubicBezTo>
                  <a:cubicBezTo>
                    <a:pt x="1031" y="1750"/>
                    <a:pt x="801" y="2090"/>
                    <a:pt x="460" y="2265"/>
                  </a:cubicBezTo>
                  <a:cubicBezTo>
                    <a:pt x="331" y="2322"/>
                    <a:pt x="196" y="2350"/>
                    <a:pt x="59" y="2350"/>
                  </a:cubicBezTo>
                  <a:cubicBezTo>
                    <a:pt x="39" y="2350"/>
                    <a:pt x="20" y="2349"/>
                    <a:pt x="0" y="2348"/>
                  </a:cubicBezTo>
                  <a:lnTo>
                    <a:pt x="0" y="2348"/>
                  </a:lnTo>
                  <a:cubicBezTo>
                    <a:pt x="37" y="2376"/>
                    <a:pt x="83" y="2394"/>
                    <a:pt x="129" y="2394"/>
                  </a:cubicBezTo>
                  <a:cubicBezTo>
                    <a:pt x="149" y="2396"/>
                    <a:pt x="169" y="2397"/>
                    <a:pt x="189" y="2397"/>
                  </a:cubicBezTo>
                  <a:cubicBezTo>
                    <a:pt x="291" y="2397"/>
                    <a:pt x="396" y="2377"/>
                    <a:pt x="488" y="2339"/>
                  </a:cubicBezTo>
                  <a:cubicBezTo>
                    <a:pt x="783" y="2229"/>
                    <a:pt x="1114" y="1870"/>
                    <a:pt x="1178" y="1382"/>
                  </a:cubicBezTo>
                  <a:cubicBezTo>
                    <a:pt x="1215" y="1161"/>
                    <a:pt x="1188" y="930"/>
                    <a:pt x="1105" y="719"/>
                  </a:cubicBezTo>
                  <a:cubicBezTo>
                    <a:pt x="1040" y="544"/>
                    <a:pt x="939" y="387"/>
                    <a:pt x="801" y="258"/>
                  </a:cubicBezTo>
                  <a:cubicBezTo>
                    <a:pt x="718" y="176"/>
                    <a:pt x="617" y="102"/>
                    <a:pt x="506" y="47"/>
                  </a:cubicBezTo>
                  <a:cubicBezTo>
                    <a:pt x="470" y="19"/>
                    <a:pt x="424" y="1"/>
                    <a:pt x="37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45"/>
            <p:cNvSpPr/>
            <p:nvPr/>
          </p:nvSpPr>
          <p:spPr>
            <a:xfrm>
              <a:off x="3350250" y="4124275"/>
              <a:ext cx="74825" cy="22675"/>
            </a:xfrm>
            <a:custGeom>
              <a:avLst/>
              <a:gdLst/>
              <a:ahLst/>
              <a:cxnLst/>
              <a:rect l="l" t="t" r="r" b="b"/>
              <a:pathLst>
                <a:path w="2993" h="907" extrusionOk="0">
                  <a:moveTo>
                    <a:pt x="1041" y="1"/>
                  </a:moveTo>
                  <a:cubicBezTo>
                    <a:pt x="783" y="1"/>
                    <a:pt x="552" y="45"/>
                    <a:pt x="378" y="123"/>
                  </a:cubicBezTo>
                  <a:cubicBezTo>
                    <a:pt x="84" y="261"/>
                    <a:pt x="1" y="455"/>
                    <a:pt x="10" y="455"/>
                  </a:cubicBezTo>
                  <a:cubicBezTo>
                    <a:pt x="120" y="344"/>
                    <a:pt x="258" y="252"/>
                    <a:pt x="406" y="188"/>
                  </a:cubicBezTo>
                  <a:cubicBezTo>
                    <a:pt x="557" y="125"/>
                    <a:pt x="759" y="92"/>
                    <a:pt x="988" y="92"/>
                  </a:cubicBezTo>
                  <a:cubicBezTo>
                    <a:pt x="1163" y="92"/>
                    <a:pt x="1352" y="111"/>
                    <a:pt x="1547" y="151"/>
                  </a:cubicBezTo>
                  <a:cubicBezTo>
                    <a:pt x="1925" y="234"/>
                    <a:pt x="2284" y="390"/>
                    <a:pt x="2606" y="611"/>
                  </a:cubicBezTo>
                  <a:cubicBezTo>
                    <a:pt x="2847" y="772"/>
                    <a:pt x="2975" y="906"/>
                    <a:pt x="2991" y="906"/>
                  </a:cubicBezTo>
                  <a:cubicBezTo>
                    <a:pt x="2992" y="906"/>
                    <a:pt x="2992" y="906"/>
                    <a:pt x="2993" y="906"/>
                  </a:cubicBezTo>
                  <a:cubicBezTo>
                    <a:pt x="2993" y="906"/>
                    <a:pt x="2965" y="869"/>
                    <a:pt x="2910" y="805"/>
                  </a:cubicBezTo>
                  <a:cubicBezTo>
                    <a:pt x="2827" y="712"/>
                    <a:pt x="2744" y="630"/>
                    <a:pt x="2643" y="556"/>
                  </a:cubicBezTo>
                  <a:cubicBezTo>
                    <a:pt x="2330" y="307"/>
                    <a:pt x="1952" y="142"/>
                    <a:pt x="1566" y="59"/>
                  </a:cubicBezTo>
                  <a:cubicBezTo>
                    <a:pt x="1385" y="19"/>
                    <a:pt x="1207" y="1"/>
                    <a:pt x="104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45"/>
            <p:cNvSpPr/>
            <p:nvPr/>
          </p:nvSpPr>
          <p:spPr>
            <a:xfrm>
              <a:off x="3361075" y="4136300"/>
              <a:ext cx="49275" cy="25300"/>
            </a:xfrm>
            <a:custGeom>
              <a:avLst/>
              <a:gdLst/>
              <a:ahLst/>
              <a:cxnLst/>
              <a:rect l="l" t="t" r="r" b="b"/>
              <a:pathLst>
                <a:path w="1971" h="1012" extrusionOk="0">
                  <a:moveTo>
                    <a:pt x="1968" y="1"/>
                  </a:moveTo>
                  <a:cubicBezTo>
                    <a:pt x="1948" y="1"/>
                    <a:pt x="1892" y="117"/>
                    <a:pt x="1759" y="268"/>
                  </a:cubicBezTo>
                  <a:cubicBezTo>
                    <a:pt x="1584" y="480"/>
                    <a:pt x="1372" y="655"/>
                    <a:pt x="1124" y="765"/>
                  </a:cubicBezTo>
                  <a:cubicBezTo>
                    <a:pt x="884" y="876"/>
                    <a:pt x="608" y="931"/>
                    <a:pt x="341" y="931"/>
                  </a:cubicBezTo>
                  <a:cubicBezTo>
                    <a:pt x="172" y="931"/>
                    <a:pt x="55" y="908"/>
                    <a:pt x="15" y="908"/>
                  </a:cubicBezTo>
                  <a:cubicBezTo>
                    <a:pt x="6" y="908"/>
                    <a:pt x="0" y="909"/>
                    <a:pt x="0" y="913"/>
                  </a:cubicBezTo>
                  <a:cubicBezTo>
                    <a:pt x="102" y="968"/>
                    <a:pt x="221" y="1005"/>
                    <a:pt x="341" y="1005"/>
                  </a:cubicBezTo>
                  <a:cubicBezTo>
                    <a:pt x="391" y="1010"/>
                    <a:pt x="442" y="1012"/>
                    <a:pt x="492" y="1012"/>
                  </a:cubicBezTo>
                  <a:cubicBezTo>
                    <a:pt x="1017" y="1012"/>
                    <a:pt x="1511" y="751"/>
                    <a:pt x="1814" y="314"/>
                  </a:cubicBezTo>
                  <a:cubicBezTo>
                    <a:pt x="1897" y="222"/>
                    <a:pt x="1943" y="112"/>
                    <a:pt x="1971" y="1"/>
                  </a:cubicBezTo>
                  <a:cubicBezTo>
                    <a:pt x="1970" y="1"/>
                    <a:pt x="1969" y="1"/>
                    <a:pt x="1968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45"/>
            <p:cNvSpPr/>
            <p:nvPr/>
          </p:nvSpPr>
          <p:spPr>
            <a:xfrm>
              <a:off x="3413775" y="4142300"/>
              <a:ext cx="27175" cy="63775"/>
            </a:xfrm>
            <a:custGeom>
              <a:avLst/>
              <a:gdLst/>
              <a:ahLst/>
              <a:cxnLst/>
              <a:rect l="l" t="t" r="r" b="b"/>
              <a:pathLst>
                <a:path w="1087" h="2551" extrusionOk="0">
                  <a:moveTo>
                    <a:pt x="673" y="1"/>
                  </a:moveTo>
                  <a:cubicBezTo>
                    <a:pt x="654" y="10"/>
                    <a:pt x="737" y="157"/>
                    <a:pt x="802" y="406"/>
                  </a:cubicBezTo>
                  <a:cubicBezTo>
                    <a:pt x="976" y="1069"/>
                    <a:pt x="792" y="1768"/>
                    <a:pt x="314" y="2265"/>
                  </a:cubicBezTo>
                  <a:cubicBezTo>
                    <a:pt x="139" y="2449"/>
                    <a:pt x="1" y="2532"/>
                    <a:pt x="10" y="2551"/>
                  </a:cubicBezTo>
                  <a:cubicBezTo>
                    <a:pt x="139" y="2496"/>
                    <a:pt x="268" y="2422"/>
                    <a:pt x="369" y="2311"/>
                  </a:cubicBezTo>
                  <a:cubicBezTo>
                    <a:pt x="894" y="1823"/>
                    <a:pt x="1087" y="1069"/>
                    <a:pt x="866" y="387"/>
                  </a:cubicBezTo>
                  <a:cubicBezTo>
                    <a:pt x="829" y="249"/>
                    <a:pt x="765" y="111"/>
                    <a:pt x="673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45"/>
            <p:cNvSpPr/>
            <p:nvPr/>
          </p:nvSpPr>
          <p:spPr>
            <a:xfrm>
              <a:off x="3429650" y="4060600"/>
              <a:ext cx="57800" cy="67000"/>
            </a:xfrm>
            <a:custGeom>
              <a:avLst/>
              <a:gdLst/>
              <a:ahLst/>
              <a:cxnLst/>
              <a:rect l="l" t="t" r="r" b="b"/>
              <a:pathLst>
                <a:path w="2312" h="2680" extrusionOk="0">
                  <a:moveTo>
                    <a:pt x="1628" y="1"/>
                  </a:moveTo>
                  <a:cubicBezTo>
                    <a:pt x="1449" y="1"/>
                    <a:pt x="1273" y="39"/>
                    <a:pt x="1115" y="111"/>
                  </a:cubicBezTo>
                  <a:cubicBezTo>
                    <a:pt x="857" y="231"/>
                    <a:pt x="636" y="424"/>
                    <a:pt x="480" y="663"/>
                  </a:cubicBezTo>
                  <a:cubicBezTo>
                    <a:pt x="148" y="1160"/>
                    <a:pt x="84" y="1704"/>
                    <a:pt x="47" y="2072"/>
                  </a:cubicBezTo>
                  <a:cubicBezTo>
                    <a:pt x="10" y="2274"/>
                    <a:pt x="1" y="2477"/>
                    <a:pt x="1" y="2679"/>
                  </a:cubicBezTo>
                  <a:cubicBezTo>
                    <a:pt x="56" y="2477"/>
                    <a:pt x="93" y="2284"/>
                    <a:pt x="121" y="2081"/>
                  </a:cubicBezTo>
                  <a:cubicBezTo>
                    <a:pt x="176" y="1713"/>
                    <a:pt x="259" y="1188"/>
                    <a:pt x="572" y="719"/>
                  </a:cubicBezTo>
                  <a:cubicBezTo>
                    <a:pt x="710" y="498"/>
                    <a:pt x="912" y="313"/>
                    <a:pt x="1142" y="194"/>
                  </a:cubicBezTo>
                  <a:cubicBezTo>
                    <a:pt x="1304" y="117"/>
                    <a:pt x="1477" y="79"/>
                    <a:pt x="1659" y="79"/>
                  </a:cubicBezTo>
                  <a:cubicBezTo>
                    <a:pt x="1695" y="79"/>
                    <a:pt x="1732" y="80"/>
                    <a:pt x="1768" y="83"/>
                  </a:cubicBezTo>
                  <a:cubicBezTo>
                    <a:pt x="1962" y="102"/>
                    <a:pt x="2146" y="175"/>
                    <a:pt x="2312" y="295"/>
                  </a:cubicBezTo>
                  <a:cubicBezTo>
                    <a:pt x="2284" y="249"/>
                    <a:pt x="2247" y="203"/>
                    <a:pt x="2201" y="175"/>
                  </a:cubicBezTo>
                  <a:cubicBezTo>
                    <a:pt x="2072" y="83"/>
                    <a:pt x="1934" y="28"/>
                    <a:pt x="1778" y="10"/>
                  </a:cubicBezTo>
                  <a:cubicBezTo>
                    <a:pt x="1728" y="4"/>
                    <a:pt x="1677" y="1"/>
                    <a:pt x="1628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45"/>
            <p:cNvSpPr/>
            <p:nvPr/>
          </p:nvSpPr>
          <p:spPr>
            <a:xfrm>
              <a:off x="3500775" y="4053250"/>
              <a:ext cx="95550" cy="50650"/>
            </a:xfrm>
            <a:custGeom>
              <a:avLst/>
              <a:gdLst/>
              <a:ahLst/>
              <a:cxnLst/>
              <a:rect l="l" t="t" r="r" b="b"/>
              <a:pathLst>
                <a:path w="3822" h="2026" extrusionOk="0">
                  <a:moveTo>
                    <a:pt x="1035" y="0"/>
                  </a:moveTo>
                  <a:cubicBezTo>
                    <a:pt x="912" y="0"/>
                    <a:pt x="791" y="12"/>
                    <a:pt x="673" y="37"/>
                  </a:cubicBezTo>
                  <a:cubicBezTo>
                    <a:pt x="488" y="74"/>
                    <a:pt x="314" y="138"/>
                    <a:pt x="157" y="230"/>
                  </a:cubicBezTo>
                  <a:cubicBezTo>
                    <a:pt x="102" y="267"/>
                    <a:pt x="47" y="304"/>
                    <a:pt x="1" y="359"/>
                  </a:cubicBezTo>
                  <a:cubicBezTo>
                    <a:pt x="1" y="360"/>
                    <a:pt x="2" y="360"/>
                    <a:pt x="3" y="360"/>
                  </a:cubicBezTo>
                  <a:cubicBezTo>
                    <a:pt x="31" y="360"/>
                    <a:pt x="260" y="181"/>
                    <a:pt x="691" y="110"/>
                  </a:cubicBezTo>
                  <a:cubicBezTo>
                    <a:pt x="788" y="93"/>
                    <a:pt x="887" y="85"/>
                    <a:pt x="986" y="85"/>
                  </a:cubicBezTo>
                  <a:cubicBezTo>
                    <a:pt x="1149" y="85"/>
                    <a:pt x="1313" y="107"/>
                    <a:pt x="1474" y="147"/>
                  </a:cubicBezTo>
                  <a:cubicBezTo>
                    <a:pt x="1787" y="230"/>
                    <a:pt x="2063" y="396"/>
                    <a:pt x="2284" y="626"/>
                  </a:cubicBezTo>
                  <a:cubicBezTo>
                    <a:pt x="2394" y="764"/>
                    <a:pt x="2514" y="893"/>
                    <a:pt x="2643" y="1013"/>
                  </a:cubicBezTo>
                  <a:cubicBezTo>
                    <a:pt x="2707" y="1059"/>
                    <a:pt x="2790" y="1095"/>
                    <a:pt x="2882" y="1114"/>
                  </a:cubicBezTo>
                  <a:cubicBezTo>
                    <a:pt x="2956" y="1132"/>
                    <a:pt x="3039" y="1132"/>
                    <a:pt x="3121" y="1132"/>
                  </a:cubicBezTo>
                  <a:cubicBezTo>
                    <a:pt x="3155" y="1128"/>
                    <a:pt x="3188" y="1125"/>
                    <a:pt x="3222" y="1125"/>
                  </a:cubicBezTo>
                  <a:cubicBezTo>
                    <a:pt x="3325" y="1125"/>
                    <a:pt x="3427" y="1148"/>
                    <a:pt x="3517" y="1197"/>
                  </a:cubicBezTo>
                  <a:cubicBezTo>
                    <a:pt x="3619" y="1261"/>
                    <a:pt x="3692" y="1353"/>
                    <a:pt x="3720" y="1464"/>
                  </a:cubicBezTo>
                  <a:cubicBezTo>
                    <a:pt x="3757" y="1639"/>
                    <a:pt x="3692" y="1823"/>
                    <a:pt x="3554" y="1924"/>
                  </a:cubicBezTo>
                  <a:cubicBezTo>
                    <a:pt x="3508" y="1961"/>
                    <a:pt x="3444" y="1998"/>
                    <a:pt x="3388" y="2025"/>
                  </a:cubicBezTo>
                  <a:cubicBezTo>
                    <a:pt x="3388" y="2025"/>
                    <a:pt x="3407" y="2025"/>
                    <a:pt x="3453" y="2016"/>
                  </a:cubicBezTo>
                  <a:cubicBezTo>
                    <a:pt x="3499" y="2007"/>
                    <a:pt x="3545" y="1979"/>
                    <a:pt x="3591" y="1952"/>
                  </a:cubicBezTo>
                  <a:cubicBezTo>
                    <a:pt x="3655" y="1906"/>
                    <a:pt x="3711" y="1841"/>
                    <a:pt x="3747" y="1777"/>
                  </a:cubicBezTo>
                  <a:cubicBezTo>
                    <a:pt x="3803" y="1675"/>
                    <a:pt x="3821" y="1556"/>
                    <a:pt x="3793" y="1454"/>
                  </a:cubicBezTo>
                  <a:cubicBezTo>
                    <a:pt x="3766" y="1316"/>
                    <a:pt x="3683" y="1197"/>
                    <a:pt x="3563" y="1123"/>
                  </a:cubicBezTo>
                  <a:cubicBezTo>
                    <a:pt x="3453" y="1064"/>
                    <a:pt x="3336" y="1035"/>
                    <a:pt x="3214" y="1035"/>
                  </a:cubicBezTo>
                  <a:cubicBezTo>
                    <a:pt x="3184" y="1035"/>
                    <a:pt x="3153" y="1037"/>
                    <a:pt x="3121" y="1040"/>
                  </a:cubicBezTo>
                  <a:cubicBezTo>
                    <a:pt x="3100" y="1043"/>
                    <a:pt x="3078" y="1044"/>
                    <a:pt x="3056" y="1044"/>
                  </a:cubicBezTo>
                  <a:cubicBezTo>
                    <a:pt x="2931" y="1044"/>
                    <a:pt x="2808" y="1000"/>
                    <a:pt x="2698" y="930"/>
                  </a:cubicBezTo>
                  <a:cubicBezTo>
                    <a:pt x="2578" y="819"/>
                    <a:pt x="2459" y="690"/>
                    <a:pt x="2357" y="561"/>
                  </a:cubicBezTo>
                  <a:cubicBezTo>
                    <a:pt x="2127" y="313"/>
                    <a:pt x="1823" y="138"/>
                    <a:pt x="1492" y="55"/>
                  </a:cubicBezTo>
                  <a:cubicBezTo>
                    <a:pt x="1343" y="19"/>
                    <a:pt x="1189" y="0"/>
                    <a:pt x="1035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45"/>
            <p:cNvSpPr/>
            <p:nvPr/>
          </p:nvSpPr>
          <p:spPr>
            <a:xfrm>
              <a:off x="3431725" y="4088450"/>
              <a:ext cx="82875" cy="62300"/>
            </a:xfrm>
            <a:custGeom>
              <a:avLst/>
              <a:gdLst/>
              <a:ahLst/>
              <a:cxnLst/>
              <a:rect l="l" t="t" r="r" b="b"/>
              <a:pathLst>
                <a:path w="3315" h="2492" extrusionOk="0">
                  <a:moveTo>
                    <a:pt x="3214" y="0"/>
                  </a:moveTo>
                  <a:cubicBezTo>
                    <a:pt x="3269" y="221"/>
                    <a:pt x="3260" y="442"/>
                    <a:pt x="3186" y="654"/>
                  </a:cubicBezTo>
                  <a:cubicBezTo>
                    <a:pt x="3066" y="1050"/>
                    <a:pt x="2698" y="1519"/>
                    <a:pt x="2183" y="1878"/>
                  </a:cubicBezTo>
                  <a:cubicBezTo>
                    <a:pt x="1731" y="2173"/>
                    <a:pt x="1207" y="2366"/>
                    <a:pt x="673" y="2422"/>
                  </a:cubicBezTo>
                  <a:cubicBezTo>
                    <a:pt x="546" y="2433"/>
                    <a:pt x="435" y="2436"/>
                    <a:pt x="340" y="2436"/>
                  </a:cubicBezTo>
                  <a:cubicBezTo>
                    <a:pt x="181" y="2436"/>
                    <a:pt x="71" y="2426"/>
                    <a:pt x="25" y="2426"/>
                  </a:cubicBezTo>
                  <a:cubicBezTo>
                    <a:pt x="9" y="2426"/>
                    <a:pt x="1" y="2428"/>
                    <a:pt x="1" y="2431"/>
                  </a:cubicBezTo>
                  <a:cubicBezTo>
                    <a:pt x="56" y="2449"/>
                    <a:pt x="111" y="2468"/>
                    <a:pt x="176" y="2468"/>
                  </a:cubicBezTo>
                  <a:cubicBezTo>
                    <a:pt x="281" y="2485"/>
                    <a:pt x="386" y="2492"/>
                    <a:pt x="491" y="2492"/>
                  </a:cubicBezTo>
                  <a:cubicBezTo>
                    <a:pt x="551" y="2492"/>
                    <a:pt x="612" y="2489"/>
                    <a:pt x="673" y="2486"/>
                  </a:cubicBezTo>
                  <a:cubicBezTo>
                    <a:pt x="1234" y="2449"/>
                    <a:pt x="1768" y="2274"/>
                    <a:pt x="2229" y="1961"/>
                  </a:cubicBezTo>
                  <a:cubicBezTo>
                    <a:pt x="2772" y="1602"/>
                    <a:pt x="3140" y="1096"/>
                    <a:pt x="3260" y="682"/>
                  </a:cubicBezTo>
                  <a:cubicBezTo>
                    <a:pt x="3306" y="516"/>
                    <a:pt x="3315" y="341"/>
                    <a:pt x="3278" y="175"/>
                  </a:cubicBezTo>
                  <a:cubicBezTo>
                    <a:pt x="3269" y="111"/>
                    <a:pt x="3250" y="56"/>
                    <a:pt x="3214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45"/>
            <p:cNvSpPr/>
            <p:nvPr/>
          </p:nvSpPr>
          <p:spPr>
            <a:xfrm>
              <a:off x="3355100" y="4268400"/>
              <a:ext cx="327300" cy="401925"/>
            </a:xfrm>
            <a:custGeom>
              <a:avLst/>
              <a:gdLst/>
              <a:ahLst/>
              <a:cxnLst/>
              <a:rect l="l" t="t" r="r" b="b"/>
              <a:pathLst>
                <a:path w="13092" h="16077" extrusionOk="0">
                  <a:moveTo>
                    <a:pt x="3746" y="1"/>
                  </a:moveTo>
                  <a:cubicBezTo>
                    <a:pt x="3688" y="1"/>
                    <a:pt x="3630" y="1"/>
                    <a:pt x="3572" y="2"/>
                  </a:cubicBezTo>
                  <a:cubicBezTo>
                    <a:pt x="3572" y="2"/>
                    <a:pt x="1077" y="296"/>
                    <a:pt x="801" y="977"/>
                  </a:cubicBezTo>
                  <a:cubicBezTo>
                    <a:pt x="543" y="1631"/>
                    <a:pt x="1537" y="9005"/>
                    <a:pt x="1326" y="9033"/>
                  </a:cubicBezTo>
                  <a:lnTo>
                    <a:pt x="0" y="13102"/>
                  </a:lnTo>
                  <a:cubicBezTo>
                    <a:pt x="0" y="13102"/>
                    <a:pt x="101" y="15928"/>
                    <a:pt x="3342" y="16066"/>
                  </a:cubicBezTo>
                  <a:cubicBezTo>
                    <a:pt x="3489" y="16073"/>
                    <a:pt x="3633" y="16076"/>
                    <a:pt x="3776" y="16076"/>
                  </a:cubicBezTo>
                  <a:cubicBezTo>
                    <a:pt x="7028" y="16076"/>
                    <a:pt x="9138" y="14418"/>
                    <a:pt x="9464" y="13562"/>
                  </a:cubicBezTo>
                  <a:cubicBezTo>
                    <a:pt x="9464" y="13562"/>
                    <a:pt x="8221" y="10515"/>
                    <a:pt x="8221" y="10368"/>
                  </a:cubicBezTo>
                  <a:cubicBezTo>
                    <a:pt x="8221" y="10230"/>
                    <a:pt x="7991" y="7790"/>
                    <a:pt x="7991" y="7790"/>
                  </a:cubicBezTo>
                  <a:lnTo>
                    <a:pt x="8120" y="6888"/>
                  </a:lnTo>
                  <a:cubicBezTo>
                    <a:pt x="9031" y="8747"/>
                    <a:pt x="10136" y="10745"/>
                    <a:pt x="10670" y="10745"/>
                  </a:cubicBezTo>
                  <a:cubicBezTo>
                    <a:pt x="11646" y="10745"/>
                    <a:pt x="13008" y="10469"/>
                    <a:pt x="13054" y="9364"/>
                  </a:cubicBezTo>
                  <a:cubicBezTo>
                    <a:pt x="13091" y="8563"/>
                    <a:pt x="10974" y="4292"/>
                    <a:pt x="9814" y="2009"/>
                  </a:cubicBezTo>
                  <a:cubicBezTo>
                    <a:pt x="9335" y="1060"/>
                    <a:pt x="8424" y="416"/>
                    <a:pt x="7374" y="269"/>
                  </a:cubicBezTo>
                  <a:cubicBezTo>
                    <a:pt x="6170" y="93"/>
                    <a:pt x="4958" y="1"/>
                    <a:pt x="374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45"/>
            <p:cNvSpPr/>
            <p:nvPr/>
          </p:nvSpPr>
          <p:spPr>
            <a:xfrm>
              <a:off x="3287200" y="4292825"/>
              <a:ext cx="122000" cy="224150"/>
            </a:xfrm>
            <a:custGeom>
              <a:avLst/>
              <a:gdLst/>
              <a:ahLst/>
              <a:cxnLst/>
              <a:rect l="l" t="t" r="r" b="b"/>
              <a:pathLst>
                <a:path w="4880" h="8966" extrusionOk="0">
                  <a:moveTo>
                    <a:pt x="3517" y="0"/>
                  </a:moveTo>
                  <a:cubicBezTo>
                    <a:pt x="3093" y="194"/>
                    <a:pt x="0" y="7329"/>
                    <a:pt x="562" y="7982"/>
                  </a:cubicBezTo>
                  <a:cubicBezTo>
                    <a:pt x="922" y="8400"/>
                    <a:pt x="1333" y="8965"/>
                    <a:pt x="2021" y="8965"/>
                  </a:cubicBezTo>
                  <a:cubicBezTo>
                    <a:pt x="2211" y="8965"/>
                    <a:pt x="2423" y="8922"/>
                    <a:pt x="2661" y="8820"/>
                  </a:cubicBezTo>
                  <a:cubicBezTo>
                    <a:pt x="3140" y="8608"/>
                    <a:pt x="3535" y="8249"/>
                    <a:pt x="3793" y="7798"/>
                  </a:cubicBezTo>
                  <a:lnTo>
                    <a:pt x="4879" y="5920"/>
                  </a:lnTo>
                  <a:lnTo>
                    <a:pt x="351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45"/>
            <p:cNvSpPr/>
            <p:nvPr/>
          </p:nvSpPr>
          <p:spPr>
            <a:xfrm>
              <a:off x="3631725" y="4397500"/>
              <a:ext cx="49750" cy="109400"/>
            </a:xfrm>
            <a:custGeom>
              <a:avLst/>
              <a:gdLst/>
              <a:ahLst/>
              <a:cxnLst/>
              <a:rect l="l" t="t" r="r" b="b"/>
              <a:pathLst>
                <a:path w="1990" h="4376" extrusionOk="0">
                  <a:moveTo>
                    <a:pt x="101" y="0"/>
                  </a:moveTo>
                  <a:cubicBezTo>
                    <a:pt x="68" y="0"/>
                    <a:pt x="34" y="1"/>
                    <a:pt x="1" y="2"/>
                  </a:cubicBezTo>
                  <a:lnTo>
                    <a:pt x="1989" y="4375"/>
                  </a:lnTo>
                  <a:cubicBezTo>
                    <a:pt x="1989" y="4200"/>
                    <a:pt x="1805" y="647"/>
                    <a:pt x="1244" y="297"/>
                  </a:cubicBezTo>
                  <a:cubicBezTo>
                    <a:pt x="895" y="101"/>
                    <a:pt x="500" y="0"/>
                    <a:pt x="10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45"/>
            <p:cNvSpPr/>
            <p:nvPr/>
          </p:nvSpPr>
          <p:spPr>
            <a:xfrm>
              <a:off x="3635175" y="4388575"/>
              <a:ext cx="34100" cy="75500"/>
            </a:xfrm>
            <a:custGeom>
              <a:avLst/>
              <a:gdLst/>
              <a:ahLst/>
              <a:cxnLst/>
              <a:rect l="l" t="t" r="r" b="b"/>
              <a:pathLst>
                <a:path w="1364" h="3020" extrusionOk="0">
                  <a:moveTo>
                    <a:pt x="1" y="0"/>
                  </a:moveTo>
                  <a:cubicBezTo>
                    <a:pt x="10" y="37"/>
                    <a:pt x="19" y="83"/>
                    <a:pt x="38" y="120"/>
                  </a:cubicBezTo>
                  <a:cubicBezTo>
                    <a:pt x="65" y="203"/>
                    <a:pt x="111" y="313"/>
                    <a:pt x="176" y="451"/>
                  </a:cubicBezTo>
                  <a:cubicBezTo>
                    <a:pt x="286" y="727"/>
                    <a:pt x="461" y="1114"/>
                    <a:pt x="655" y="1519"/>
                  </a:cubicBezTo>
                  <a:cubicBezTo>
                    <a:pt x="839" y="1924"/>
                    <a:pt x="1014" y="2293"/>
                    <a:pt x="1152" y="2578"/>
                  </a:cubicBezTo>
                  <a:lnTo>
                    <a:pt x="1299" y="2900"/>
                  </a:lnTo>
                  <a:cubicBezTo>
                    <a:pt x="1317" y="2946"/>
                    <a:pt x="1336" y="2983"/>
                    <a:pt x="1363" y="3020"/>
                  </a:cubicBezTo>
                  <a:cubicBezTo>
                    <a:pt x="1354" y="2974"/>
                    <a:pt x="1336" y="2928"/>
                    <a:pt x="1317" y="2891"/>
                  </a:cubicBezTo>
                  <a:cubicBezTo>
                    <a:pt x="1290" y="2817"/>
                    <a:pt x="1244" y="2698"/>
                    <a:pt x="1189" y="2560"/>
                  </a:cubicBezTo>
                  <a:cubicBezTo>
                    <a:pt x="1069" y="2283"/>
                    <a:pt x="894" y="1906"/>
                    <a:pt x="710" y="1492"/>
                  </a:cubicBezTo>
                  <a:cubicBezTo>
                    <a:pt x="516" y="1087"/>
                    <a:pt x="342" y="718"/>
                    <a:pt x="213" y="433"/>
                  </a:cubicBezTo>
                  <a:lnTo>
                    <a:pt x="56" y="111"/>
                  </a:lnTo>
                  <a:cubicBezTo>
                    <a:pt x="47" y="74"/>
                    <a:pt x="19" y="37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45"/>
            <p:cNvSpPr/>
            <p:nvPr/>
          </p:nvSpPr>
          <p:spPr>
            <a:xfrm>
              <a:off x="3468100" y="4091675"/>
              <a:ext cx="56175" cy="108875"/>
            </a:xfrm>
            <a:custGeom>
              <a:avLst/>
              <a:gdLst/>
              <a:ahLst/>
              <a:cxnLst/>
              <a:rect l="l" t="t" r="r" b="b"/>
              <a:pathLst>
                <a:path w="2247" h="4355" extrusionOk="0">
                  <a:moveTo>
                    <a:pt x="2090" y="0"/>
                  </a:moveTo>
                  <a:cubicBezTo>
                    <a:pt x="2072" y="0"/>
                    <a:pt x="2219" y="295"/>
                    <a:pt x="2145" y="783"/>
                  </a:cubicBezTo>
                  <a:cubicBezTo>
                    <a:pt x="2108" y="1068"/>
                    <a:pt x="1989" y="1335"/>
                    <a:pt x="1814" y="1565"/>
                  </a:cubicBezTo>
                  <a:cubicBezTo>
                    <a:pt x="1713" y="1694"/>
                    <a:pt x="1593" y="1805"/>
                    <a:pt x="1446" y="1897"/>
                  </a:cubicBezTo>
                  <a:cubicBezTo>
                    <a:pt x="1308" y="1998"/>
                    <a:pt x="1142" y="2081"/>
                    <a:pt x="976" y="2182"/>
                  </a:cubicBezTo>
                  <a:cubicBezTo>
                    <a:pt x="801" y="2265"/>
                    <a:pt x="654" y="2385"/>
                    <a:pt x="516" y="2514"/>
                  </a:cubicBezTo>
                  <a:cubicBezTo>
                    <a:pt x="0" y="3038"/>
                    <a:pt x="120" y="3904"/>
                    <a:pt x="746" y="4281"/>
                  </a:cubicBezTo>
                  <a:cubicBezTo>
                    <a:pt x="810" y="4318"/>
                    <a:pt x="884" y="4346"/>
                    <a:pt x="958" y="4355"/>
                  </a:cubicBezTo>
                  <a:cubicBezTo>
                    <a:pt x="958" y="4346"/>
                    <a:pt x="884" y="4318"/>
                    <a:pt x="774" y="4244"/>
                  </a:cubicBezTo>
                  <a:cubicBezTo>
                    <a:pt x="617" y="4134"/>
                    <a:pt x="479" y="3987"/>
                    <a:pt x="396" y="3821"/>
                  </a:cubicBezTo>
                  <a:cubicBezTo>
                    <a:pt x="267" y="3563"/>
                    <a:pt x="240" y="3268"/>
                    <a:pt x="332" y="3002"/>
                  </a:cubicBezTo>
                  <a:cubicBezTo>
                    <a:pt x="378" y="2845"/>
                    <a:pt x="470" y="2698"/>
                    <a:pt x="589" y="2587"/>
                  </a:cubicBezTo>
                  <a:cubicBezTo>
                    <a:pt x="718" y="2458"/>
                    <a:pt x="866" y="2348"/>
                    <a:pt x="1022" y="2265"/>
                  </a:cubicBezTo>
                  <a:cubicBezTo>
                    <a:pt x="1188" y="2173"/>
                    <a:pt x="1354" y="2081"/>
                    <a:pt x="1501" y="1980"/>
                  </a:cubicBezTo>
                  <a:cubicBezTo>
                    <a:pt x="1648" y="1878"/>
                    <a:pt x="1786" y="1759"/>
                    <a:pt x="1888" y="1621"/>
                  </a:cubicBezTo>
                  <a:cubicBezTo>
                    <a:pt x="2072" y="1381"/>
                    <a:pt x="2182" y="1096"/>
                    <a:pt x="2219" y="792"/>
                  </a:cubicBezTo>
                  <a:cubicBezTo>
                    <a:pt x="2247" y="599"/>
                    <a:pt x="2228" y="396"/>
                    <a:pt x="2173" y="203"/>
                  </a:cubicBezTo>
                  <a:cubicBezTo>
                    <a:pt x="2164" y="148"/>
                    <a:pt x="2145" y="92"/>
                    <a:pt x="2118" y="46"/>
                  </a:cubicBezTo>
                  <a:cubicBezTo>
                    <a:pt x="2108" y="10"/>
                    <a:pt x="2090" y="0"/>
                    <a:pt x="209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45"/>
            <p:cNvSpPr/>
            <p:nvPr/>
          </p:nvSpPr>
          <p:spPr>
            <a:xfrm>
              <a:off x="3520800" y="4366025"/>
              <a:ext cx="39600" cy="160575"/>
            </a:xfrm>
            <a:custGeom>
              <a:avLst/>
              <a:gdLst/>
              <a:ahLst/>
              <a:cxnLst/>
              <a:rect l="l" t="t" r="r" b="b"/>
              <a:pathLst>
                <a:path w="1584" h="6423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4" y="1924"/>
                    <a:pt x="0" y="3922"/>
                    <a:pt x="765" y="5689"/>
                  </a:cubicBezTo>
                  <a:cubicBezTo>
                    <a:pt x="893" y="5984"/>
                    <a:pt x="1068" y="6288"/>
                    <a:pt x="1363" y="6407"/>
                  </a:cubicBezTo>
                  <a:cubicBezTo>
                    <a:pt x="1384" y="6416"/>
                    <a:pt x="1410" y="6423"/>
                    <a:pt x="1434" y="6423"/>
                  </a:cubicBezTo>
                  <a:cubicBezTo>
                    <a:pt x="1463" y="6423"/>
                    <a:pt x="1491" y="6414"/>
                    <a:pt x="1510" y="6389"/>
                  </a:cubicBezTo>
                  <a:cubicBezTo>
                    <a:pt x="1547" y="6352"/>
                    <a:pt x="1584" y="6343"/>
                    <a:pt x="1575" y="6306"/>
                  </a:cubicBezTo>
                  <a:cubicBezTo>
                    <a:pt x="1566" y="6002"/>
                    <a:pt x="1501" y="5671"/>
                    <a:pt x="1483" y="5367"/>
                  </a:cubicBezTo>
                  <a:cubicBezTo>
                    <a:pt x="1465" y="4853"/>
                    <a:pt x="1358" y="3922"/>
                    <a:pt x="1354" y="3886"/>
                  </a:cubicBezTo>
                  <a:lnTo>
                    <a:pt x="1354" y="3886"/>
                  </a:lnTo>
                  <a:cubicBezTo>
                    <a:pt x="1354" y="3886"/>
                    <a:pt x="1354" y="3886"/>
                    <a:pt x="1354" y="3886"/>
                  </a:cubicBezTo>
                  <a:cubicBezTo>
                    <a:pt x="1359" y="3886"/>
                    <a:pt x="1483" y="3020"/>
                    <a:pt x="1483" y="3020"/>
                  </a:cubicBezTo>
                  <a:cubicBezTo>
                    <a:pt x="1216" y="2127"/>
                    <a:pt x="166" y="110"/>
                    <a:pt x="166" y="110"/>
                  </a:cubicBezTo>
                  <a:lnTo>
                    <a:pt x="16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45"/>
            <p:cNvSpPr/>
            <p:nvPr/>
          </p:nvSpPr>
          <p:spPr>
            <a:xfrm>
              <a:off x="3289275" y="4562075"/>
              <a:ext cx="64000" cy="33900"/>
            </a:xfrm>
            <a:custGeom>
              <a:avLst/>
              <a:gdLst/>
              <a:ahLst/>
              <a:cxnLst/>
              <a:rect l="l" t="t" r="r" b="b"/>
              <a:pathLst>
                <a:path w="2560" h="1356" extrusionOk="0">
                  <a:moveTo>
                    <a:pt x="2" y="1"/>
                  </a:moveTo>
                  <a:cubicBezTo>
                    <a:pt x="1" y="1"/>
                    <a:pt x="0" y="1"/>
                    <a:pt x="0" y="2"/>
                  </a:cubicBezTo>
                  <a:cubicBezTo>
                    <a:pt x="0" y="20"/>
                    <a:pt x="562" y="333"/>
                    <a:pt x="1261" y="701"/>
                  </a:cubicBezTo>
                  <a:cubicBezTo>
                    <a:pt x="1950" y="1073"/>
                    <a:pt x="2523" y="1355"/>
                    <a:pt x="2549" y="1355"/>
                  </a:cubicBezTo>
                  <a:cubicBezTo>
                    <a:pt x="2550" y="1355"/>
                    <a:pt x="2550" y="1355"/>
                    <a:pt x="2550" y="1355"/>
                  </a:cubicBezTo>
                  <a:cubicBezTo>
                    <a:pt x="2559" y="1346"/>
                    <a:pt x="1989" y="1023"/>
                    <a:pt x="1289" y="655"/>
                  </a:cubicBezTo>
                  <a:cubicBezTo>
                    <a:pt x="610" y="289"/>
                    <a:pt x="44" y="1"/>
                    <a:pt x="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45"/>
            <p:cNvSpPr/>
            <p:nvPr/>
          </p:nvSpPr>
          <p:spPr>
            <a:xfrm>
              <a:off x="3311125" y="4566250"/>
              <a:ext cx="13600" cy="13150"/>
            </a:xfrm>
            <a:custGeom>
              <a:avLst/>
              <a:gdLst/>
              <a:ahLst/>
              <a:cxnLst/>
              <a:rect l="l" t="t" r="r" b="b"/>
              <a:pathLst>
                <a:path w="544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111"/>
                    <a:pt x="148" y="203"/>
                    <a:pt x="249" y="286"/>
                  </a:cubicBezTo>
                  <a:cubicBezTo>
                    <a:pt x="341" y="378"/>
                    <a:pt x="433" y="461"/>
                    <a:pt x="544" y="525"/>
                  </a:cubicBezTo>
                  <a:cubicBezTo>
                    <a:pt x="479" y="424"/>
                    <a:pt x="387" y="323"/>
                    <a:pt x="295" y="240"/>
                  </a:cubicBezTo>
                  <a:cubicBezTo>
                    <a:pt x="203" y="148"/>
                    <a:pt x="111" y="65"/>
                    <a:pt x="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45"/>
            <p:cNvSpPr/>
            <p:nvPr/>
          </p:nvSpPr>
          <p:spPr>
            <a:xfrm>
              <a:off x="3733000" y="4543600"/>
              <a:ext cx="44675" cy="14625"/>
            </a:xfrm>
            <a:custGeom>
              <a:avLst/>
              <a:gdLst/>
              <a:ahLst/>
              <a:cxnLst/>
              <a:rect l="l" t="t" r="r" b="b"/>
              <a:pathLst>
                <a:path w="1787" h="585" extrusionOk="0">
                  <a:moveTo>
                    <a:pt x="1584" y="1"/>
                  </a:moveTo>
                  <a:cubicBezTo>
                    <a:pt x="1560" y="1"/>
                    <a:pt x="1535" y="2"/>
                    <a:pt x="1510" y="4"/>
                  </a:cubicBezTo>
                  <a:cubicBezTo>
                    <a:pt x="1050" y="4"/>
                    <a:pt x="599" y="151"/>
                    <a:pt x="212" y="400"/>
                  </a:cubicBezTo>
                  <a:cubicBezTo>
                    <a:pt x="139" y="455"/>
                    <a:pt x="65" y="510"/>
                    <a:pt x="1" y="584"/>
                  </a:cubicBezTo>
                  <a:cubicBezTo>
                    <a:pt x="525" y="216"/>
                    <a:pt x="1151" y="23"/>
                    <a:pt x="1787" y="23"/>
                  </a:cubicBezTo>
                  <a:cubicBezTo>
                    <a:pt x="1719" y="9"/>
                    <a:pt x="1652" y="1"/>
                    <a:pt x="1584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45"/>
            <p:cNvSpPr/>
            <p:nvPr/>
          </p:nvSpPr>
          <p:spPr>
            <a:xfrm>
              <a:off x="3727250" y="4547075"/>
              <a:ext cx="7850" cy="13200"/>
            </a:xfrm>
            <a:custGeom>
              <a:avLst/>
              <a:gdLst/>
              <a:ahLst/>
              <a:cxnLst/>
              <a:rect l="l" t="t" r="r" b="b"/>
              <a:pathLst>
                <a:path w="314" h="528" extrusionOk="0">
                  <a:moveTo>
                    <a:pt x="298" y="0"/>
                  </a:moveTo>
                  <a:cubicBezTo>
                    <a:pt x="268" y="0"/>
                    <a:pt x="149" y="74"/>
                    <a:pt x="74" y="215"/>
                  </a:cubicBezTo>
                  <a:cubicBezTo>
                    <a:pt x="19" y="307"/>
                    <a:pt x="0" y="417"/>
                    <a:pt x="28" y="528"/>
                  </a:cubicBezTo>
                  <a:cubicBezTo>
                    <a:pt x="46" y="528"/>
                    <a:pt x="56" y="390"/>
                    <a:pt x="129" y="243"/>
                  </a:cubicBezTo>
                  <a:cubicBezTo>
                    <a:pt x="203" y="104"/>
                    <a:pt x="313" y="12"/>
                    <a:pt x="304" y="3"/>
                  </a:cubicBezTo>
                  <a:cubicBezTo>
                    <a:pt x="303" y="1"/>
                    <a:pt x="301" y="0"/>
                    <a:pt x="29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45"/>
            <p:cNvSpPr/>
            <p:nvPr/>
          </p:nvSpPr>
          <p:spPr>
            <a:xfrm>
              <a:off x="3371800" y="4543225"/>
              <a:ext cx="132450" cy="52400"/>
            </a:xfrm>
            <a:custGeom>
              <a:avLst/>
              <a:gdLst/>
              <a:ahLst/>
              <a:cxnLst/>
              <a:rect l="l" t="t" r="r" b="b"/>
              <a:pathLst>
                <a:path w="5298" h="2096" extrusionOk="0">
                  <a:moveTo>
                    <a:pt x="5288" y="1"/>
                  </a:moveTo>
                  <a:lnTo>
                    <a:pt x="5288" y="1"/>
                  </a:lnTo>
                  <a:cubicBezTo>
                    <a:pt x="4754" y="479"/>
                    <a:pt x="4055" y="654"/>
                    <a:pt x="3410" y="967"/>
                  </a:cubicBezTo>
                  <a:cubicBezTo>
                    <a:pt x="2992" y="1179"/>
                    <a:pt x="2518" y="1312"/>
                    <a:pt x="2051" y="1312"/>
                  </a:cubicBezTo>
                  <a:cubicBezTo>
                    <a:pt x="1809" y="1312"/>
                    <a:pt x="1569" y="1276"/>
                    <a:pt x="1339" y="1198"/>
                  </a:cubicBezTo>
                  <a:cubicBezTo>
                    <a:pt x="1127" y="1105"/>
                    <a:pt x="915" y="1032"/>
                    <a:pt x="695" y="977"/>
                  </a:cubicBezTo>
                  <a:cubicBezTo>
                    <a:pt x="656" y="970"/>
                    <a:pt x="616" y="967"/>
                    <a:pt x="575" y="967"/>
                  </a:cubicBezTo>
                  <a:cubicBezTo>
                    <a:pt x="387" y="967"/>
                    <a:pt x="196" y="1040"/>
                    <a:pt x="105" y="1207"/>
                  </a:cubicBezTo>
                  <a:cubicBezTo>
                    <a:pt x="1" y="1389"/>
                    <a:pt x="127" y="1679"/>
                    <a:pt x="335" y="1679"/>
                  </a:cubicBezTo>
                  <a:cubicBezTo>
                    <a:pt x="347" y="1679"/>
                    <a:pt x="360" y="1678"/>
                    <a:pt x="372" y="1676"/>
                  </a:cubicBezTo>
                  <a:lnTo>
                    <a:pt x="510" y="1741"/>
                  </a:lnTo>
                  <a:cubicBezTo>
                    <a:pt x="1073" y="1979"/>
                    <a:pt x="1620" y="2096"/>
                    <a:pt x="2146" y="2096"/>
                  </a:cubicBezTo>
                  <a:cubicBezTo>
                    <a:pt x="2877" y="2096"/>
                    <a:pt x="3566" y="1871"/>
                    <a:pt x="4193" y="1437"/>
                  </a:cubicBezTo>
                  <a:cubicBezTo>
                    <a:pt x="4607" y="1142"/>
                    <a:pt x="5298" y="56"/>
                    <a:pt x="52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45"/>
            <p:cNvSpPr/>
            <p:nvPr/>
          </p:nvSpPr>
          <p:spPr>
            <a:xfrm>
              <a:off x="3460725" y="4490300"/>
              <a:ext cx="53650" cy="98975"/>
            </a:xfrm>
            <a:custGeom>
              <a:avLst/>
              <a:gdLst/>
              <a:ahLst/>
              <a:cxnLst/>
              <a:rect l="l" t="t" r="r" b="b"/>
              <a:pathLst>
                <a:path w="2146" h="3959" extrusionOk="0">
                  <a:moveTo>
                    <a:pt x="2090" y="0"/>
                  </a:moveTo>
                  <a:cubicBezTo>
                    <a:pt x="2090" y="65"/>
                    <a:pt x="2090" y="120"/>
                    <a:pt x="2090" y="184"/>
                  </a:cubicBezTo>
                  <a:cubicBezTo>
                    <a:pt x="2100" y="350"/>
                    <a:pt x="2100" y="525"/>
                    <a:pt x="2090" y="691"/>
                  </a:cubicBezTo>
                  <a:cubicBezTo>
                    <a:pt x="2026" y="1823"/>
                    <a:pt x="1474" y="2873"/>
                    <a:pt x="571" y="3572"/>
                  </a:cubicBezTo>
                  <a:cubicBezTo>
                    <a:pt x="443" y="3674"/>
                    <a:pt x="304" y="3775"/>
                    <a:pt x="157" y="3858"/>
                  </a:cubicBezTo>
                  <a:cubicBezTo>
                    <a:pt x="102" y="3885"/>
                    <a:pt x="47" y="3922"/>
                    <a:pt x="1" y="3959"/>
                  </a:cubicBezTo>
                  <a:cubicBezTo>
                    <a:pt x="10" y="3959"/>
                    <a:pt x="28" y="3950"/>
                    <a:pt x="37" y="3941"/>
                  </a:cubicBezTo>
                  <a:cubicBezTo>
                    <a:pt x="74" y="3931"/>
                    <a:pt x="111" y="3913"/>
                    <a:pt x="166" y="3876"/>
                  </a:cubicBezTo>
                  <a:cubicBezTo>
                    <a:pt x="314" y="3802"/>
                    <a:pt x="461" y="3710"/>
                    <a:pt x="599" y="3600"/>
                  </a:cubicBezTo>
                  <a:cubicBezTo>
                    <a:pt x="1529" y="2919"/>
                    <a:pt x="2090" y="1851"/>
                    <a:pt x="2136" y="700"/>
                  </a:cubicBezTo>
                  <a:cubicBezTo>
                    <a:pt x="2146" y="525"/>
                    <a:pt x="2136" y="350"/>
                    <a:pt x="2118" y="184"/>
                  </a:cubicBezTo>
                  <a:cubicBezTo>
                    <a:pt x="2118" y="120"/>
                    <a:pt x="2109" y="74"/>
                    <a:pt x="2100" y="46"/>
                  </a:cubicBezTo>
                  <a:cubicBezTo>
                    <a:pt x="2090" y="10"/>
                    <a:pt x="2090" y="0"/>
                    <a:pt x="209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45"/>
            <p:cNvSpPr/>
            <p:nvPr/>
          </p:nvSpPr>
          <p:spPr>
            <a:xfrm>
              <a:off x="3354175" y="4333150"/>
              <a:ext cx="251350" cy="2050"/>
            </a:xfrm>
            <a:custGeom>
              <a:avLst/>
              <a:gdLst/>
              <a:ahLst/>
              <a:cxnLst/>
              <a:rect l="l" t="t" r="r" b="b"/>
              <a:pathLst>
                <a:path w="10054" h="82" extrusionOk="0">
                  <a:moveTo>
                    <a:pt x="55" y="1"/>
                  </a:moveTo>
                  <a:cubicBezTo>
                    <a:pt x="37" y="1"/>
                    <a:pt x="19" y="3"/>
                    <a:pt x="0" y="8"/>
                  </a:cubicBezTo>
                  <a:lnTo>
                    <a:pt x="111" y="8"/>
                  </a:lnTo>
                  <a:cubicBezTo>
                    <a:pt x="92" y="3"/>
                    <a:pt x="74" y="1"/>
                    <a:pt x="55" y="1"/>
                  </a:cubicBezTo>
                  <a:close/>
                  <a:moveTo>
                    <a:pt x="111" y="8"/>
                  </a:moveTo>
                  <a:lnTo>
                    <a:pt x="396" y="17"/>
                  </a:lnTo>
                  <a:lnTo>
                    <a:pt x="1473" y="35"/>
                  </a:lnTo>
                  <a:lnTo>
                    <a:pt x="5027" y="72"/>
                  </a:lnTo>
                  <a:cubicBezTo>
                    <a:pt x="6417" y="81"/>
                    <a:pt x="7678" y="81"/>
                    <a:pt x="8580" y="81"/>
                  </a:cubicBezTo>
                  <a:lnTo>
                    <a:pt x="9657" y="72"/>
                  </a:lnTo>
                  <a:cubicBezTo>
                    <a:pt x="9692" y="75"/>
                    <a:pt x="9727" y="76"/>
                    <a:pt x="9763" y="76"/>
                  </a:cubicBezTo>
                  <a:cubicBezTo>
                    <a:pt x="9860" y="76"/>
                    <a:pt x="9959" y="67"/>
                    <a:pt x="10053" y="54"/>
                  </a:cubicBezTo>
                  <a:lnTo>
                    <a:pt x="8590" y="54"/>
                  </a:lnTo>
                  <a:lnTo>
                    <a:pt x="5036" y="17"/>
                  </a:lnTo>
                  <a:lnTo>
                    <a:pt x="1482" y="8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45"/>
            <p:cNvSpPr/>
            <p:nvPr/>
          </p:nvSpPr>
          <p:spPr>
            <a:xfrm>
              <a:off x="3348875" y="4348750"/>
              <a:ext cx="267225" cy="1875"/>
            </a:xfrm>
            <a:custGeom>
              <a:avLst/>
              <a:gdLst/>
              <a:ahLst/>
              <a:cxnLst/>
              <a:rect l="l" t="t" r="r" b="b"/>
              <a:pathLst>
                <a:path w="10689" h="75" extrusionOk="0">
                  <a:moveTo>
                    <a:pt x="0" y="1"/>
                  </a:moveTo>
                  <a:lnTo>
                    <a:pt x="313" y="10"/>
                  </a:lnTo>
                  <a:lnTo>
                    <a:pt x="1473" y="28"/>
                  </a:lnTo>
                  <a:lnTo>
                    <a:pt x="5294" y="65"/>
                  </a:lnTo>
                  <a:cubicBezTo>
                    <a:pt x="6785" y="74"/>
                    <a:pt x="8139" y="74"/>
                    <a:pt x="9115" y="74"/>
                  </a:cubicBezTo>
                  <a:lnTo>
                    <a:pt x="10275" y="65"/>
                  </a:lnTo>
                  <a:cubicBezTo>
                    <a:pt x="10312" y="67"/>
                    <a:pt x="10349" y="69"/>
                    <a:pt x="10386" y="69"/>
                  </a:cubicBezTo>
                  <a:cubicBezTo>
                    <a:pt x="10487" y="69"/>
                    <a:pt x="10588" y="60"/>
                    <a:pt x="10689" y="47"/>
                  </a:cubicBezTo>
                  <a:lnTo>
                    <a:pt x="9115" y="47"/>
                  </a:lnTo>
                  <a:lnTo>
                    <a:pt x="5294" y="19"/>
                  </a:lnTo>
                  <a:lnTo>
                    <a:pt x="147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45"/>
            <p:cNvSpPr/>
            <p:nvPr/>
          </p:nvSpPr>
          <p:spPr>
            <a:xfrm>
              <a:off x="3342200" y="4363250"/>
              <a:ext cx="280575" cy="1175"/>
            </a:xfrm>
            <a:custGeom>
              <a:avLst/>
              <a:gdLst/>
              <a:ahLst/>
              <a:cxnLst/>
              <a:rect l="l" t="t" r="r" b="b"/>
              <a:pathLst>
                <a:path w="11223" h="47" extrusionOk="0">
                  <a:moveTo>
                    <a:pt x="11223" y="28"/>
                  </a:moveTo>
                  <a:lnTo>
                    <a:pt x="11112" y="37"/>
                  </a:lnTo>
                  <a:cubicBezTo>
                    <a:pt x="11149" y="37"/>
                    <a:pt x="11186" y="37"/>
                    <a:pt x="11223" y="28"/>
                  </a:cubicBezTo>
                  <a:close/>
                  <a:moveTo>
                    <a:pt x="0" y="1"/>
                  </a:moveTo>
                  <a:lnTo>
                    <a:pt x="332" y="10"/>
                  </a:lnTo>
                  <a:lnTo>
                    <a:pt x="1547" y="19"/>
                  </a:lnTo>
                  <a:lnTo>
                    <a:pt x="5552" y="47"/>
                  </a:lnTo>
                  <a:lnTo>
                    <a:pt x="9566" y="47"/>
                  </a:lnTo>
                  <a:lnTo>
                    <a:pt x="10781" y="37"/>
                  </a:lnTo>
                  <a:lnTo>
                    <a:pt x="9566" y="28"/>
                  </a:lnTo>
                  <a:lnTo>
                    <a:pt x="5552" y="10"/>
                  </a:lnTo>
                  <a:lnTo>
                    <a:pt x="1547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45"/>
            <p:cNvSpPr/>
            <p:nvPr/>
          </p:nvSpPr>
          <p:spPr>
            <a:xfrm>
              <a:off x="3513900" y="4285700"/>
              <a:ext cx="64000" cy="199550"/>
            </a:xfrm>
            <a:custGeom>
              <a:avLst/>
              <a:gdLst/>
              <a:ahLst/>
              <a:cxnLst/>
              <a:rect l="l" t="t" r="r" b="b"/>
              <a:pathLst>
                <a:path w="2560" h="7982" extrusionOk="0">
                  <a:moveTo>
                    <a:pt x="921" y="0"/>
                  </a:moveTo>
                  <a:cubicBezTo>
                    <a:pt x="893" y="9"/>
                    <a:pt x="866" y="28"/>
                    <a:pt x="847" y="46"/>
                  </a:cubicBezTo>
                  <a:cubicBezTo>
                    <a:pt x="774" y="92"/>
                    <a:pt x="700" y="138"/>
                    <a:pt x="636" y="193"/>
                  </a:cubicBezTo>
                  <a:cubicBezTo>
                    <a:pt x="396" y="405"/>
                    <a:pt x="221" y="681"/>
                    <a:pt x="129" y="985"/>
                  </a:cubicBezTo>
                  <a:cubicBezTo>
                    <a:pt x="9" y="1445"/>
                    <a:pt x="0" y="1924"/>
                    <a:pt x="111" y="2384"/>
                  </a:cubicBezTo>
                  <a:cubicBezTo>
                    <a:pt x="157" y="2661"/>
                    <a:pt x="240" y="2928"/>
                    <a:pt x="341" y="3185"/>
                  </a:cubicBezTo>
                  <a:cubicBezTo>
                    <a:pt x="387" y="3314"/>
                    <a:pt x="451" y="3452"/>
                    <a:pt x="516" y="3590"/>
                  </a:cubicBezTo>
                  <a:lnTo>
                    <a:pt x="700" y="3996"/>
                  </a:lnTo>
                  <a:lnTo>
                    <a:pt x="2007" y="6822"/>
                  </a:lnTo>
                  <a:lnTo>
                    <a:pt x="2403" y="7669"/>
                  </a:lnTo>
                  <a:lnTo>
                    <a:pt x="2523" y="7899"/>
                  </a:lnTo>
                  <a:cubicBezTo>
                    <a:pt x="2532" y="7927"/>
                    <a:pt x="2550" y="7954"/>
                    <a:pt x="2560" y="7982"/>
                  </a:cubicBezTo>
                  <a:cubicBezTo>
                    <a:pt x="2560" y="7954"/>
                    <a:pt x="2541" y="7927"/>
                    <a:pt x="2532" y="7899"/>
                  </a:cubicBezTo>
                  <a:lnTo>
                    <a:pt x="2431" y="7669"/>
                  </a:lnTo>
                  <a:cubicBezTo>
                    <a:pt x="2339" y="7457"/>
                    <a:pt x="2201" y="7162"/>
                    <a:pt x="2044" y="6803"/>
                  </a:cubicBezTo>
                  <a:cubicBezTo>
                    <a:pt x="1713" y="6076"/>
                    <a:pt x="1252" y="5073"/>
                    <a:pt x="755" y="3977"/>
                  </a:cubicBezTo>
                  <a:lnTo>
                    <a:pt x="562" y="3563"/>
                  </a:lnTo>
                  <a:cubicBezTo>
                    <a:pt x="507" y="3434"/>
                    <a:pt x="442" y="3296"/>
                    <a:pt x="387" y="3167"/>
                  </a:cubicBezTo>
                  <a:cubicBezTo>
                    <a:pt x="286" y="2909"/>
                    <a:pt x="212" y="2651"/>
                    <a:pt x="157" y="2375"/>
                  </a:cubicBezTo>
                  <a:cubicBezTo>
                    <a:pt x="46" y="1924"/>
                    <a:pt x="56" y="1455"/>
                    <a:pt x="166" y="1004"/>
                  </a:cubicBezTo>
                  <a:cubicBezTo>
                    <a:pt x="258" y="709"/>
                    <a:pt x="424" y="433"/>
                    <a:pt x="654" y="221"/>
                  </a:cubicBezTo>
                  <a:cubicBezTo>
                    <a:pt x="718" y="157"/>
                    <a:pt x="783" y="111"/>
                    <a:pt x="847" y="55"/>
                  </a:cubicBezTo>
                  <a:cubicBezTo>
                    <a:pt x="875" y="37"/>
                    <a:pt x="902" y="18"/>
                    <a:pt x="92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45"/>
            <p:cNvSpPr/>
            <p:nvPr/>
          </p:nvSpPr>
          <p:spPr>
            <a:xfrm>
              <a:off x="3367525" y="4292825"/>
              <a:ext cx="21425" cy="201400"/>
            </a:xfrm>
            <a:custGeom>
              <a:avLst/>
              <a:gdLst/>
              <a:ahLst/>
              <a:cxnLst/>
              <a:rect l="l" t="t" r="r" b="b"/>
              <a:pathLst>
                <a:path w="857" h="8056" extrusionOk="0">
                  <a:moveTo>
                    <a:pt x="304" y="0"/>
                  </a:moveTo>
                  <a:lnTo>
                    <a:pt x="304" y="0"/>
                  </a:lnTo>
                  <a:cubicBezTo>
                    <a:pt x="295" y="28"/>
                    <a:pt x="286" y="56"/>
                    <a:pt x="276" y="83"/>
                  </a:cubicBezTo>
                  <a:cubicBezTo>
                    <a:pt x="258" y="139"/>
                    <a:pt x="240" y="212"/>
                    <a:pt x="221" y="313"/>
                  </a:cubicBezTo>
                  <a:lnTo>
                    <a:pt x="184" y="479"/>
                  </a:lnTo>
                  <a:cubicBezTo>
                    <a:pt x="166" y="544"/>
                    <a:pt x="157" y="608"/>
                    <a:pt x="147" y="682"/>
                  </a:cubicBezTo>
                  <a:cubicBezTo>
                    <a:pt x="129" y="829"/>
                    <a:pt x="101" y="986"/>
                    <a:pt x="74" y="1170"/>
                  </a:cubicBezTo>
                  <a:cubicBezTo>
                    <a:pt x="0" y="2127"/>
                    <a:pt x="55" y="3094"/>
                    <a:pt x="249" y="4042"/>
                  </a:cubicBezTo>
                  <a:cubicBezTo>
                    <a:pt x="442" y="5147"/>
                    <a:pt x="691" y="6132"/>
                    <a:pt x="764" y="6868"/>
                  </a:cubicBezTo>
                  <a:cubicBezTo>
                    <a:pt x="792" y="7043"/>
                    <a:pt x="801" y="7218"/>
                    <a:pt x="810" y="7356"/>
                  </a:cubicBezTo>
                  <a:cubicBezTo>
                    <a:pt x="829" y="7503"/>
                    <a:pt x="829" y="7632"/>
                    <a:pt x="829" y="7734"/>
                  </a:cubicBezTo>
                  <a:lnTo>
                    <a:pt x="829" y="7973"/>
                  </a:lnTo>
                  <a:cubicBezTo>
                    <a:pt x="820" y="7991"/>
                    <a:pt x="820" y="8028"/>
                    <a:pt x="829" y="8056"/>
                  </a:cubicBezTo>
                  <a:cubicBezTo>
                    <a:pt x="829" y="8028"/>
                    <a:pt x="829" y="8001"/>
                    <a:pt x="838" y="7973"/>
                  </a:cubicBezTo>
                  <a:lnTo>
                    <a:pt x="847" y="7734"/>
                  </a:lnTo>
                  <a:cubicBezTo>
                    <a:pt x="856" y="7605"/>
                    <a:pt x="856" y="7485"/>
                    <a:pt x="847" y="7356"/>
                  </a:cubicBezTo>
                  <a:cubicBezTo>
                    <a:pt x="847" y="7209"/>
                    <a:pt x="829" y="7043"/>
                    <a:pt x="820" y="6859"/>
                  </a:cubicBezTo>
                  <a:cubicBezTo>
                    <a:pt x="746" y="6123"/>
                    <a:pt x="507" y="5137"/>
                    <a:pt x="304" y="4033"/>
                  </a:cubicBezTo>
                  <a:cubicBezTo>
                    <a:pt x="120" y="3094"/>
                    <a:pt x="55" y="2136"/>
                    <a:pt x="120" y="1179"/>
                  </a:cubicBezTo>
                  <a:cubicBezTo>
                    <a:pt x="147" y="995"/>
                    <a:pt x="166" y="829"/>
                    <a:pt x="184" y="682"/>
                  </a:cubicBezTo>
                  <a:cubicBezTo>
                    <a:pt x="193" y="617"/>
                    <a:pt x="203" y="553"/>
                    <a:pt x="212" y="488"/>
                  </a:cubicBezTo>
                  <a:cubicBezTo>
                    <a:pt x="230" y="424"/>
                    <a:pt x="240" y="369"/>
                    <a:pt x="249" y="313"/>
                  </a:cubicBezTo>
                  <a:cubicBezTo>
                    <a:pt x="267" y="221"/>
                    <a:pt x="286" y="148"/>
                    <a:pt x="295" y="83"/>
                  </a:cubicBezTo>
                  <a:cubicBezTo>
                    <a:pt x="295" y="56"/>
                    <a:pt x="304" y="28"/>
                    <a:pt x="30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45"/>
            <p:cNvSpPr/>
            <p:nvPr/>
          </p:nvSpPr>
          <p:spPr>
            <a:xfrm>
              <a:off x="3359225" y="4588575"/>
              <a:ext cx="227425" cy="70025"/>
            </a:xfrm>
            <a:custGeom>
              <a:avLst/>
              <a:gdLst/>
              <a:ahLst/>
              <a:cxnLst/>
              <a:rect l="l" t="t" r="r" b="b"/>
              <a:pathLst>
                <a:path w="9097" h="2801" extrusionOk="0">
                  <a:moveTo>
                    <a:pt x="1" y="0"/>
                  </a:moveTo>
                  <a:cubicBezTo>
                    <a:pt x="1" y="10"/>
                    <a:pt x="1" y="19"/>
                    <a:pt x="1" y="28"/>
                  </a:cubicBezTo>
                  <a:cubicBezTo>
                    <a:pt x="10" y="56"/>
                    <a:pt x="10" y="83"/>
                    <a:pt x="10" y="120"/>
                  </a:cubicBezTo>
                  <a:cubicBezTo>
                    <a:pt x="28" y="221"/>
                    <a:pt x="47" y="332"/>
                    <a:pt x="84" y="442"/>
                  </a:cubicBezTo>
                  <a:cubicBezTo>
                    <a:pt x="130" y="608"/>
                    <a:pt x="185" y="764"/>
                    <a:pt x="268" y="921"/>
                  </a:cubicBezTo>
                  <a:cubicBezTo>
                    <a:pt x="369" y="1133"/>
                    <a:pt x="498" y="1326"/>
                    <a:pt x="654" y="1501"/>
                  </a:cubicBezTo>
                  <a:cubicBezTo>
                    <a:pt x="1041" y="1961"/>
                    <a:pt x="1547" y="2311"/>
                    <a:pt x="2118" y="2514"/>
                  </a:cubicBezTo>
                  <a:cubicBezTo>
                    <a:pt x="2666" y="2703"/>
                    <a:pt x="3242" y="2801"/>
                    <a:pt x="3824" y="2801"/>
                  </a:cubicBezTo>
                  <a:cubicBezTo>
                    <a:pt x="3976" y="2801"/>
                    <a:pt x="4129" y="2794"/>
                    <a:pt x="4282" y="2781"/>
                  </a:cubicBezTo>
                  <a:cubicBezTo>
                    <a:pt x="4659" y="2753"/>
                    <a:pt x="5037" y="2698"/>
                    <a:pt x="5405" y="2615"/>
                  </a:cubicBezTo>
                  <a:cubicBezTo>
                    <a:pt x="5755" y="2541"/>
                    <a:pt x="6095" y="2440"/>
                    <a:pt x="6417" y="2311"/>
                  </a:cubicBezTo>
                  <a:cubicBezTo>
                    <a:pt x="6988" y="2109"/>
                    <a:pt x="7513" y="1823"/>
                    <a:pt x="7992" y="1455"/>
                  </a:cubicBezTo>
                  <a:cubicBezTo>
                    <a:pt x="8314" y="1216"/>
                    <a:pt x="8599" y="930"/>
                    <a:pt x="8848" y="608"/>
                  </a:cubicBezTo>
                  <a:cubicBezTo>
                    <a:pt x="8922" y="525"/>
                    <a:pt x="8977" y="433"/>
                    <a:pt x="9041" y="341"/>
                  </a:cubicBezTo>
                  <a:lnTo>
                    <a:pt x="9087" y="267"/>
                  </a:lnTo>
                  <a:lnTo>
                    <a:pt x="9096" y="249"/>
                  </a:lnTo>
                  <a:lnTo>
                    <a:pt x="9096" y="249"/>
                  </a:lnTo>
                  <a:cubicBezTo>
                    <a:pt x="9096" y="249"/>
                    <a:pt x="9087" y="249"/>
                    <a:pt x="9078" y="267"/>
                  </a:cubicBezTo>
                  <a:lnTo>
                    <a:pt x="9032" y="332"/>
                  </a:lnTo>
                  <a:cubicBezTo>
                    <a:pt x="8986" y="396"/>
                    <a:pt x="8922" y="488"/>
                    <a:pt x="8829" y="590"/>
                  </a:cubicBezTo>
                  <a:cubicBezTo>
                    <a:pt x="8581" y="903"/>
                    <a:pt x="8286" y="1179"/>
                    <a:pt x="7964" y="1418"/>
                  </a:cubicBezTo>
                  <a:cubicBezTo>
                    <a:pt x="7485" y="1777"/>
                    <a:pt x="6961" y="2062"/>
                    <a:pt x="6408" y="2256"/>
                  </a:cubicBezTo>
                  <a:cubicBezTo>
                    <a:pt x="6077" y="2385"/>
                    <a:pt x="5736" y="2486"/>
                    <a:pt x="5396" y="2550"/>
                  </a:cubicBezTo>
                  <a:cubicBezTo>
                    <a:pt x="5027" y="2633"/>
                    <a:pt x="4659" y="2689"/>
                    <a:pt x="4282" y="2716"/>
                  </a:cubicBezTo>
                  <a:cubicBezTo>
                    <a:pt x="4124" y="2730"/>
                    <a:pt x="3966" y="2737"/>
                    <a:pt x="3808" y="2737"/>
                  </a:cubicBezTo>
                  <a:cubicBezTo>
                    <a:pt x="3240" y="2737"/>
                    <a:pt x="2677" y="2646"/>
                    <a:pt x="2137" y="2458"/>
                  </a:cubicBezTo>
                  <a:cubicBezTo>
                    <a:pt x="1575" y="2256"/>
                    <a:pt x="1078" y="1915"/>
                    <a:pt x="682" y="1473"/>
                  </a:cubicBezTo>
                  <a:cubicBezTo>
                    <a:pt x="535" y="1298"/>
                    <a:pt x="406" y="1105"/>
                    <a:pt x="295" y="912"/>
                  </a:cubicBezTo>
                  <a:cubicBezTo>
                    <a:pt x="222" y="755"/>
                    <a:pt x="148" y="599"/>
                    <a:pt x="102" y="433"/>
                  </a:cubicBezTo>
                  <a:cubicBezTo>
                    <a:pt x="74" y="332"/>
                    <a:pt x="47" y="221"/>
                    <a:pt x="28" y="120"/>
                  </a:cubicBezTo>
                  <a:cubicBezTo>
                    <a:pt x="19" y="83"/>
                    <a:pt x="10" y="56"/>
                    <a:pt x="10" y="28"/>
                  </a:cubicBezTo>
                  <a:cubicBezTo>
                    <a:pt x="10" y="19"/>
                    <a:pt x="10" y="10"/>
                    <a:pt x="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45"/>
            <p:cNvSpPr/>
            <p:nvPr/>
          </p:nvSpPr>
          <p:spPr>
            <a:xfrm>
              <a:off x="3365225" y="4574075"/>
              <a:ext cx="216125" cy="72750"/>
            </a:xfrm>
            <a:custGeom>
              <a:avLst/>
              <a:gdLst/>
              <a:ahLst/>
              <a:cxnLst/>
              <a:rect l="l" t="t" r="r" b="b"/>
              <a:pathLst>
                <a:path w="8645" h="2910" extrusionOk="0">
                  <a:moveTo>
                    <a:pt x="0" y="0"/>
                  </a:moveTo>
                  <a:cubicBezTo>
                    <a:pt x="0" y="10"/>
                    <a:pt x="2" y="21"/>
                    <a:pt x="5" y="35"/>
                  </a:cubicBezTo>
                  <a:cubicBezTo>
                    <a:pt x="5" y="21"/>
                    <a:pt x="5" y="10"/>
                    <a:pt x="0" y="0"/>
                  </a:cubicBezTo>
                  <a:close/>
                  <a:moveTo>
                    <a:pt x="5" y="35"/>
                  </a:moveTo>
                  <a:cubicBezTo>
                    <a:pt x="5" y="49"/>
                    <a:pt x="5" y="65"/>
                    <a:pt x="9" y="83"/>
                  </a:cubicBezTo>
                  <a:cubicBezTo>
                    <a:pt x="9" y="65"/>
                    <a:pt x="7" y="49"/>
                    <a:pt x="5" y="35"/>
                  </a:cubicBezTo>
                  <a:close/>
                  <a:moveTo>
                    <a:pt x="9" y="83"/>
                  </a:moveTo>
                  <a:cubicBezTo>
                    <a:pt x="9" y="120"/>
                    <a:pt x="9" y="157"/>
                    <a:pt x="19" y="212"/>
                  </a:cubicBezTo>
                  <a:cubicBezTo>
                    <a:pt x="28" y="267"/>
                    <a:pt x="46" y="323"/>
                    <a:pt x="55" y="387"/>
                  </a:cubicBezTo>
                  <a:cubicBezTo>
                    <a:pt x="147" y="764"/>
                    <a:pt x="313" y="1123"/>
                    <a:pt x="534" y="1436"/>
                  </a:cubicBezTo>
                  <a:cubicBezTo>
                    <a:pt x="875" y="1897"/>
                    <a:pt x="1326" y="2274"/>
                    <a:pt x="1851" y="2523"/>
                  </a:cubicBezTo>
                  <a:cubicBezTo>
                    <a:pt x="2402" y="2779"/>
                    <a:pt x="3009" y="2909"/>
                    <a:pt x="3617" y="2909"/>
                  </a:cubicBezTo>
                  <a:cubicBezTo>
                    <a:pt x="3709" y="2909"/>
                    <a:pt x="3802" y="2906"/>
                    <a:pt x="3894" y="2900"/>
                  </a:cubicBezTo>
                  <a:cubicBezTo>
                    <a:pt x="4594" y="2854"/>
                    <a:pt x="5284" y="2679"/>
                    <a:pt x="5920" y="2394"/>
                  </a:cubicBezTo>
                  <a:cubicBezTo>
                    <a:pt x="6444" y="2155"/>
                    <a:pt x="6942" y="1878"/>
                    <a:pt x="7411" y="1547"/>
                  </a:cubicBezTo>
                  <a:cubicBezTo>
                    <a:pt x="7807" y="1271"/>
                    <a:pt x="8120" y="1022"/>
                    <a:pt x="8332" y="847"/>
                  </a:cubicBezTo>
                  <a:cubicBezTo>
                    <a:pt x="8433" y="764"/>
                    <a:pt x="8516" y="691"/>
                    <a:pt x="8562" y="645"/>
                  </a:cubicBezTo>
                  <a:lnTo>
                    <a:pt x="8626" y="590"/>
                  </a:lnTo>
                  <a:cubicBezTo>
                    <a:pt x="8635" y="590"/>
                    <a:pt x="8645" y="580"/>
                    <a:pt x="8645" y="571"/>
                  </a:cubicBezTo>
                  <a:lnTo>
                    <a:pt x="8645" y="571"/>
                  </a:lnTo>
                  <a:cubicBezTo>
                    <a:pt x="8645" y="571"/>
                    <a:pt x="8635" y="580"/>
                    <a:pt x="8608" y="590"/>
                  </a:cubicBezTo>
                  <a:lnTo>
                    <a:pt x="8543" y="636"/>
                  </a:lnTo>
                  <a:lnTo>
                    <a:pt x="8295" y="829"/>
                  </a:lnTo>
                  <a:cubicBezTo>
                    <a:pt x="8092" y="995"/>
                    <a:pt x="7779" y="1243"/>
                    <a:pt x="7374" y="1510"/>
                  </a:cubicBezTo>
                  <a:cubicBezTo>
                    <a:pt x="6905" y="1832"/>
                    <a:pt x="6417" y="2109"/>
                    <a:pt x="5892" y="2339"/>
                  </a:cubicBezTo>
                  <a:cubicBezTo>
                    <a:pt x="5257" y="2624"/>
                    <a:pt x="4576" y="2790"/>
                    <a:pt x="3885" y="2836"/>
                  </a:cubicBezTo>
                  <a:cubicBezTo>
                    <a:pt x="3789" y="2842"/>
                    <a:pt x="3693" y="2845"/>
                    <a:pt x="3597" y="2845"/>
                  </a:cubicBezTo>
                  <a:cubicBezTo>
                    <a:pt x="3002" y="2845"/>
                    <a:pt x="2407" y="2723"/>
                    <a:pt x="1860" y="2477"/>
                  </a:cubicBezTo>
                  <a:cubicBezTo>
                    <a:pt x="1353" y="2228"/>
                    <a:pt x="902" y="1860"/>
                    <a:pt x="562" y="1409"/>
                  </a:cubicBezTo>
                  <a:cubicBezTo>
                    <a:pt x="341" y="1105"/>
                    <a:pt x="166" y="755"/>
                    <a:pt x="74" y="387"/>
                  </a:cubicBezTo>
                  <a:cubicBezTo>
                    <a:pt x="55" y="323"/>
                    <a:pt x="46" y="258"/>
                    <a:pt x="37" y="212"/>
                  </a:cubicBezTo>
                  <a:cubicBezTo>
                    <a:pt x="19" y="157"/>
                    <a:pt x="19" y="111"/>
                    <a:pt x="9" y="83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45"/>
            <p:cNvSpPr/>
            <p:nvPr/>
          </p:nvSpPr>
          <p:spPr>
            <a:xfrm>
              <a:off x="4550050" y="4459450"/>
              <a:ext cx="255275" cy="35250"/>
            </a:xfrm>
            <a:custGeom>
              <a:avLst/>
              <a:gdLst/>
              <a:ahLst/>
              <a:cxnLst/>
              <a:rect l="l" t="t" r="r" b="b"/>
              <a:pathLst>
                <a:path w="10211" h="1410" extrusionOk="0">
                  <a:moveTo>
                    <a:pt x="0" y="1"/>
                  </a:moveTo>
                  <a:lnTo>
                    <a:pt x="0" y="1409"/>
                  </a:lnTo>
                  <a:lnTo>
                    <a:pt x="10210" y="1409"/>
                  </a:lnTo>
                  <a:lnTo>
                    <a:pt x="1021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45"/>
            <p:cNvSpPr/>
            <p:nvPr/>
          </p:nvSpPr>
          <p:spPr>
            <a:xfrm>
              <a:off x="4549825" y="4459225"/>
              <a:ext cx="255950" cy="35925"/>
            </a:xfrm>
            <a:custGeom>
              <a:avLst/>
              <a:gdLst/>
              <a:ahLst/>
              <a:cxnLst/>
              <a:rect l="l" t="t" r="r" b="b"/>
              <a:pathLst>
                <a:path w="10238" h="1437" extrusionOk="0">
                  <a:moveTo>
                    <a:pt x="10201" y="28"/>
                  </a:moveTo>
                  <a:lnTo>
                    <a:pt x="10201" y="1400"/>
                  </a:lnTo>
                  <a:lnTo>
                    <a:pt x="28" y="1400"/>
                  </a:lnTo>
                  <a:lnTo>
                    <a:pt x="28" y="28"/>
                  </a:lnTo>
                  <a:close/>
                  <a:moveTo>
                    <a:pt x="0" y="0"/>
                  </a:moveTo>
                  <a:lnTo>
                    <a:pt x="0" y="1437"/>
                  </a:lnTo>
                  <a:lnTo>
                    <a:pt x="10237" y="1437"/>
                  </a:lnTo>
                  <a:lnTo>
                    <a:pt x="10237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45"/>
            <p:cNvSpPr/>
            <p:nvPr/>
          </p:nvSpPr>
          <p:spPr>
            <a:xfrm>
              <a:off x="4573750" y="4482925"/>
              <a:ext cx="208325" cy="181400"/>
            </a:xfrm>
            <a:custGeom>
              <a:avLst/>
              <a:gdLst/>
              <a:ahLst/>
              <a:cxnLst/>
              <a:rect l="l" t="t" r="r" b="b"/>
              <a:pathLst>
                <a:path w="8333" h="7256" extrusionOk="0">
                  <a:moveTo>
                    <a:pt x="1" y="1"/>
                  </a:moveTo>
                  <a:lnTo>
                    <a:pt x="1464" y="7255"/>
                  </a:lnTo>
                  <a:lnTo>
                    <a:pt x="6905" y="7255"/>
                  </a:lnTo>
                  <a:lnTo>
                    <a:pt x="8332" y="47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45"/>
            <p:cNvSpPr/>
            <p:nvPr/>
          </p:nvSpPr>
          <p:spPr>
            <a:xfrm>
              <a:off x="4573750" y="4647250"/>
              <a:ext cx="208325" cy="26950"/>
            </a:xfrm>
            <a:custGeom>
              <a:avLst/>
              <a:gdLst/>
              <a:ahLst/>
              <a:cxnLst/>
              <a:rect l="l" t="t" r="r" b="b"/>
              <a:pathLst>
                <a:path w="8333" h="1078" extrusionOk="0">
                  <a:moveTo>
                    <a:pt x="1" y="1"/>
                  </a:moveTo>
                  <a:lnTo>
                    <a:pt x="783" y="1078"/>
                  </a:lnTo>
                  <a:lnTo>
                    <a:pt x="7393" y="1078"/>
                  </a:lnTo>
                  <a:lnTo>
                    <a:pt x="8332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45"/>
            <p:cNvSpPr/>
            <p:nvPr/>
          </p:nvSpPr>
          <p:spPr>
            <a:xfrm>
              <a:off x="4666275" y="4113075"/>
              <a:ext cx="2550" cy="375175"/>
            </a:xfrm>
            <a:custGeom>
              <a:avLst/>
              <a:gdLst/>
              <a:ahLst/>
              <a:cxnLst/>
              <a:rect l="l" t="t" r="r" b="b"/>
              <a:pathLst>
                <a:path w="102" h="15007" extrusionOk="0">
                  <a:moveTo>
                    <a:pt x="28" y="0"/>
                  </a:moveTo>
                  <a:cubicBezTo>
                    <a:pt x="19" y="0"/>
                    <a:pt x="1" y="3361"/>
                    <a:pt x="19" y="7503"/>
                  </a:cubicBezTo>
                  <a:cubicBezTo>
                    <a:pt x="28" y="11646"/>
                    <a:pt x="56" y="15006"/>
                    <a:pt x="74" y="15006"/>
                  </a:cubicBezTo>
                  <a:cubicBezTo>
                    <a:pt x="93" y="15006"/>
                    <a:pt x="102" y="11646"/>
                    <a:pt x="93" y="7503"/>
                  </a:cubicBezTo>
                  <a:cubicBezTo>
                    <a:pt x="74" y="3361"/>
                    <a:pt x="47" y="0"/>
                    <a:pt x="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45"/>
            <p:cNvSpPr/>
            <p:nvPr/>
          </p:nvSpPr>
          <p:spPr>
            <a:xfrm>
              <a:off x="4700800" y="4278100"/>
              <a:ext cx="24200" cy="198875"/>
            </a:xfrm>
            <a:custGeom>
              <a:avLst/>
              <a:gdLst/>
              <a:ahLst/>
              <a:cxnLst/>
              <a:rect l="l" t="t" r="r" b="b"/>
              <a:pathLst>
                <a:path w="968" h="7955" extrusionOk="0">
                  <a:moveTo>
                    <a:pt x="967" y="0"/>
                  </a:moveTo>
                  <a:lnTo>
                    <a:pt x="967" y="0"/>
                  </a:lnTo>
                  <a:cubicBezTo>
                    <a:pt x="949" y="19"/>
                    <a:pt x="939" y="46"/>
                    <a:pt x="921" y="65"/>
                  </a:cubicBezTo>
                  <a:lnTo>
                    <a:pt x="820" y="276"/>
                  </a:lnTo>
                  <a:cubicBezTo>
                    <a:pt x="801" y="322"/>
                    <a:pt x="774" y="378"/>
                    <a:pt x="746" y="433"/>
                  </a:cubicBezTo>
                  <a:lnTo>
                    <a:pt x="672" y="626"/>
                  </a:lnTo>
                  <a:cubicBezTo>
                    <a:pt x="645" y="691"/>
                    <a:pt x="617" y="764"/>
                    <a:pt x="590" y="838"/>
                  </a:cubicBezTo>
                  <a:cubicBezTo>
                    <a:pt x="562" y="921"/>
                    <a:pt x="534" y="1004"/>
                    <a:pt x="507" y="1087"/>
                  </a:cubicBezTo>
                  <a:cubicBezTo>
                    <a:pt x="378" y="1501"/>
                    <a:pt x="277" y="1924"/>
                    <a:pt x="203" y="2348"/>
                  </a:cubicBezTo>
                  <a:cubicBezTo>
                    <a:pt x="120" y="2863"/>
                    <a:pt x="65" y="3388"/>
                    <a:pt x="37" y="3922"/>
                  </a:cubicBezTo>
                  <a:cubicBezTo>
                    <a:pt x="0" y="4870"/>
                    <a:pt x="37" y="5828"/>
                    <a:pt x="148" y="6785"/>
                  </a:cubicBezTo>
                  <a:cubicBezTo>
                    <a:pt x="185" y="7144"/>
                    <a:pt x="231" y="7439"/>
                    <a:pt x="258" y="7641"/>
                  </a:cubicBezTo>
                  <a:cubicBezTo>
                    <a:pt x="277" y="7733"/>
                    <a:pt x="286" y="7816"/>
                    <a:pt x="295" y="7871"/>
                  </a:cubicBezTo>
                  <a:cubicBezTo>
                    <a:pt x="249" y="7881"/>
                    <a:pt x="258" y="7954"/>
                    <a:pt x="304" y="7954"/>
                  </a:cubicBezTo>
                  <a:cubicBezTo>
                    <a:pt x="359" y="7954"/>
                    <a:pt x="359" y="7881"/>
                    <a:pt x="313" y="7871"/>
                  </a:cubicBezTo>
                  <a:cubicBezTo>
                    <a:pt x="304" y="7816"/>
                    <a:pt x="295" y="7743"/>
                    <a:pt x="286" y="7641"/>
                  </a:cubicBezTo>
                  <a:cubicBezTo>
                    <a:pt x="258" y="7439"/>
                    <a:pt x="231" y="7144"/>
                    <a:pt x="194" y="6785"/>
                  </a:cubicBezTo>
                  <a:cubicBezTo>
                    <a:pt x="102" y="5828"/>
                    <a:pt x="74" y="4880"/>
                    <a:pt x="111" y="3922"/>
                  </a:cubicBezTo>
                  <a:cubicBezTo>
                    <a:pt x="139" y="3397"/>
                    <a:pt x="194" y="2882"/>
                    <a:pt x="277" y="2357"/>
                  </a:cubicBezTo>
                  <a:cubicBezTo>
                    <a:pt x="341" y="1934"/>
                    <a:pt x="442" y="1519"/>
                    <a:pt x="562" y="1114"/>
                  </a:cubicBezTo>
                  <a:cubicBezTo>
                    <a:pt x="590" y="1022"/>
                    <a:pt x="608" y="939"/>
                    <a:pt x="636" y="866"/>
                  </a:cubicBezTo>
                  <a:lnTo>
                    <a:pt x="719" y="645"/>
                  </a:lnTo>
                  <a:lnTo>
                    <a:pt x="783" y="451"/>
                  </a:lnTo>
                  <a:cubicBezTo>
                    <a:pt x="811" y="396"/>
                    <a:pt x="829" y="341"/>
                    <a:pt x="847" y="295"/>
                  </a:cubicBezTo>
                  <a:cubicBezTo>
                    <a:pt x="884" y="203"/>
                    <a:pt x="912" y="138"/>
                    <a:pt x="939" y="74"/>
                  </a:cubicBezTo>
                  <a:cubicBezTo>
                    <a:pt x="949" y="56"/>
                    <a:pt x="958" y="28"/>
                    <a:pt x="96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45"/>
            <p:cNvSpPr/>
            <p:nvPr/>
          </p:nvSpPr>
          <p:spPr>
            <a:xfrm>
              <a:off x="4685150" y="4210200"/>
              <a:ext cx="33400" cy="279650"/>
            </a:xfrm>
            <a:custGeom>
              <a:avLst/>
              <a:gdLst/>
              <a:ahLst/>
              <a:cxnLst/>
              <a:rect l="l" t="t" r="r" b="b"/>
              <a:pathLst>
                <a:path w="1336" h="11186" extrusionOk="0">
                  <a:moveTo>
                    <a:pt x="1335" y="0"/>
                  </a:moveTo>
                  <a:cubicBezTo>
                    <a:pt x="1308" y="37"/>
                    <a:pt x="1289" y="74"/>
                    <a:pt x="1280" y="111"/>
                  </a:cubicBezTo>
                  <a:cubicBezTo>
                    <a:pt x="1252" y="194"/>
                    <a:pt x="1216" y="295"/>
                    <a:pt x="1160" y="424"/>
                  </a:cubicBezTo>
                  <a:cubicBezTo>
                    <a:pt x="1133" y="488"/>
                    <a:pt x="1105" y="562"/>
                    <a:pt x="1078" y="645"/>
                  </a:cubicBezTo>
                  <a:cubicBezTo>
                    <a:pt x="1050" y="728"/>
                    <a:pt x="1022" y="820"/>
                    <a:pt x="995" y="921"/>
                  </a:cubicBezTo>
                  <a:cubicBezTo>
                    <a:pt x="930" y="1114"/>
                    <a:pt x="857" y="1335"/>
                    <a:pt x="792" y="1584"/>
                  </a:cubicBezTo>
                  <a:cubicBezTo>
                    <a:pt x="755" y="1704"/>
                    <a:pt x="719" y="1832"/>
                    <a:pt x="682" y="1971"/>
                  </a:cubicBezTo>
                  <a:lnTo>
                    <a:pt x="580" y="2394"/>
                  </a:lnTo>
                  <a:cubicBezTo>
                    <a:pt x="507" y="2689"/>
                    <a:pt x="452" y="3002"/>
                    <a:pt x="387" y="3333"/>
                  </a:cubicBezTo>
                  <a:cubicBezTo>
                    <a:pt x="267" y="4005"/>
                    <a:pt x="166" y="4742"/>
                    <a:pt x="102" y="5524"/>
                  </a:cubicBezTo>
                  <a:cubicBezTo>
                    <a:pt x="37" y="6307"/>
                    <a:pt x="0" y="7052"/>
                    <a:pt x="0" y="7724"/>
                  </a:cubicBezTo>
                  <a:cubicBezTo>
                    <a:pt x="0" y="8406"/>
                    <a:pt x="19" y="9022"/>
                    <a:pt x="56" y="9529"/>
                  </a:cubicBezTo>
                  <a:cubicBezTo>
                    <a:pt x="65" y="9787"/>
                    <a:pt x="83" y="10017"/>
                    <a:pt x="102" y="10219"/>
                  </a:cubicBezTo>
                  <a:cubicBezTo>
                    <a:pt x="120" y="10422"/>
                    <a:pt x="139" y="10597"/>
                    <a:pt x="148" y="10744"/>
                  </a:cubicBezTo>
                  <a:cubicBezTo>
                    <a:pt x="166" y="10882"/>
                    <a:pt x="185" y="10983"/>
                    <a:pt x="194" y="11066"/>
                  </a:cubicBezTo>
                  <a:cubicBezTo>
                    <a:pt x="194" y="11112"/>
                    <a:pt x="203" y="11149"/>
                    <a:pt x="212" y="11186"/>
                  </a:cubicBezTo>
                  <a:cubicBezTo>
                    <a:pt x="212" y="11149"/>
                    <a:pt x="212" y="11112"/>
                    <a:pt x="212" y="11066"/>
                  </a:cubicBezTo>
                  <a:cubicBezTo>
                    <a:pt x="203" y="10993"/>
                    <a:pt x="194" y="10882"/>
                    <a:pt x="185" y="10744"/>
                  </a:cubicBezTo>
                  <a:cubicBezTo>
                    <a:pt x="166" y="10597"/>
                    <a:pt x="157" y="10422"/>
                    <a:pt x="148" y="10219"/>
                  </a:cubicBezTo>
                  <a:cubicBezTo>
                    <a:pt x="129" y="10017"/>
                    <a:pt x="120" y="9787"/>
                    <a:pt x="111" y="9529"/>
                  </a:cubicBezTo>
                  <a:cubicBezTo>
                    <a:pt x="83" y="9013"/>
                    <a:pt x="65" y="8406"/>
                    <a:pt x="74" y="7734"/>
                  </a:cubicBezTo>
                  <a:cubicBezTo>
                    <a:pt x="83" y="7052"/>
                    <a:pt x="102" y="6307"/>
                    <a:pt x="175" y="5533"/>
                  </a:cubicBezTo>
                  <a:cubicBezTo>
                    <a:pt x="240" y="4751"/>
                    <a:pt x="341" y="4014"/>
                    <a:pt x="452" y="3342"/>
                  </a:cubicBezTo>
                  <a:cubicBezTo>
                    <a:pt x="525" y="3011"/>
                    <a:pt x="571" y="2689"/>
                    <a:pt x="645" y="2403"/>
                  </a:cubicBezTo>
                  <a:cubicBezTo>
                    <a:pt x="672" y="2256"/>
                    <a:pt x="700" y="2109"/>
                    <a:pt x="737" y="1980"/>
                  </a:cubicBezTo>
                  <a:cubicBezTo>
                    <a:pt x="774" y="1842"/>
                    <a:pt x="811" y="1713"/>
                    <a:pt x="838" y="1584"/>
                  </a:cubicBezTo>
                  <a:cubicBezTo>
                    <a:pt x="903" y="1335"/>
                    <a:pt x="976" y="1124"/>
                    <a:pt x="1032" y="921"/>
                  </a:cubicBezTo>
                  <a:lnTo>
                    <a:pt x="1114" y="654"/>
                  </a:lnTo>
                  <a:cubicBezTo>
                    <a:pt x="1142" y="571"/>
                    <a:pt x="1170" y="488"/>
                    <a:pt x="1197" y="424"/>
                  </a:cubicBezTo>
                  <a:cubicBezTo>
                    <a:pt x="1234" y="295"/>
                    <a:pt x="1271" y="185"/>
                    <a:pt x="1298" y="111"/>
                  </a:cubicBezTo>
                  <a:cubicBezTo>
                    <a:pt x="1317" y="74"/>
                    <a:pt x="1326" y="37"/>
                    <a:pt x="133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45"/>
            <p:cNvSpPr/>
            <p:nvPr/>
          </p:nvSpPr>
          <p:spPr>
            <a:xfrm>
              <a:off x="4603450" y="4124350"/>
              <a:ext cx="48575" cy="377950"/>
            </a:xfrm>
            <a:custGeom>
              <a:avLst/>
              <a:gdLst/>
              <a:ahLst/>
              <a:cxnLst/>
              <a:rect l="l" t="t" r="r" b="b"/>
              <a:pathLst>
                <a:path w="1943" h="15118" extrusionOk="0">
                  <a:moveTo>
                    <a:pt x="9" y="1"/>
                  </a:moveTo>
                  <a:cubicBezTo>
                    <a:pt x="0" y="10"/>
                    <a:pt x="0" y="28"/>
                    <a:pt x="9" y="37"/>
                  </a:cubicBezTo>
                  <a:cubicBezTo>
                    <a:pt x="9" y="65"/>
                    <a:pt x="19" y="102"/>
                    <a:pt x="28" y="157"/>
                  </a:cubicBezTo>
                  <a:lnTo>
                    <a:pt x="138" y="590"/>
                  </a:lnTo>
                  <a:cubicBezTo>
                    <a:pt x="184" y="774"/>
                    <a:pt x="240" y="1004"/>
                    <a:pt x="304" y="1280"/>
                  </a:cubicBezTo>
                  <a:cubicBezTo>
                    <a:pt x="359" y="1547"/>
                    <a:pt x="433" y="1851"/>
                    <a:pt x="507" y="2192"/>
                  </a:cubicBezTo>
                  <a:cubicBezTo>
                    <a:pt x="580" y="2523"/>
                    <a:pt x="645" y="2901"/>
                    <a:pt x="728" y="3296"/>
                  </a:cubicBezTo>
                  <a:cubicBezTo>
                    <a:pt x="801" y="3701"/>
                    <a:pt x="875" y="4125"/>
                    <a:pt x="948" y="4576"/>
                  </a:cubicBezTo>
                  <a:cubicBezTo>
                    <a:pt x="1096" y="5478"/>
                    <a:pt x="1234" y="6482"/>
                    <a:pt x="1354" y="7531"/>
                  </a:cubicBezTo>
                  <a:cubicBezTo>
                    <a:pt x="1584" y="9630"/>
                    <a:pt x="1713" y="11536"/>
                    <a:pt x="1795" y="12917"/>
                  </a:cubicBezTo>
                  <a:cubicBezTo>
                    <a:pt x="1841" y="13607"/>
                    <a:pt x="1878" y="14160"/>
                    <a:pt x="1897" y="14555"/>
                  </a:cubicBezTo>
                  <a:cubicBezTo>
                    <a:pt x="1915" y="14740"/>
                    <a:pt x="1924" y="14887"/>
                    <a:pt x="1934" y="14997"/>
                  </a:cubicBezTo>
                  <a:cubicBezTo>
                    <a:pt x="1934" y="15043"/>
                    <a:pt x="1943" y="15080"/>
                    <a:pt x="1943" y="15117"/>
                  </a:cubicBezTo>
                  <a:cubicBezTo>
                    <a:pt x="1943" y="15114"/>
                    <a:pt x="1943" y="15111"/>
                    <a:pt x="1943" y="15108"/>
                  </a:cubicBezTo>
                  <a:lnTo>
                    <a:pt x="1943" y="14997"/>
                  </a:lnTo>
                  <a:cubicBezTo>
                    <a:pt x="1943" y="14887"/>
                    <a:pt x="1934" y="14740"/>
                    <a:pt x="1934" y="14546"/>
                  </a:cubicBezTo>
                  <a:cubicBezTo>
                    <a:pt x="1915" y="14160"/>
                    <a:pt x="1888" y="13607"/>
                    <a:pt x="1851" y="12917"/>
                  </a:cubicBezTo>
                  <a:cubicBezTo>
                    <a:pt x="1777" y="11527"/>
                    <a:pt x="1648" y="9621"/>
                    <a:pt x="1418" y="7522"/>
                  </a:cubicBezTo>
                  <a:cubicBezTo>
                    <a:pt x="1298" y="6463"/>
                    <a:pt x="1160" y="5469"/>
                    <a:pt x="1013" y="4567"/>
                  </a:cubicBezTo>
                  <a:cubicBezTo>
                    <a:pt x="939" y="4116"/>
                    <a:pt x="856" y="3683"/>
                    <a:pt x="783" y="3287"/>
                  </a:cubicBezTo>
                  <a:cubicBezTo>
                    <a:pt x="709" y="2882"/>
                    <a:pt x="626" y="2514"/>
                    <a:pt x="553" y="2173"/>
                  </a:cubicBezTo>
                  <a:cubicBezTo>
                    <a:pt x="488" y="1842"/>
                    <a:pt x="405" y="1538"/>
                    <a:pt x="341" y="1262"/>
                  </a:cubicBezTo>
                  <a:cubicBezTo>
                    <a:pt x="286" y="995"/>
                    <a:pt x="221" y="765"/>
                    <a:pt x="166" y="581"/>
                  </a:cubicBezTo>
                  <a:lnTo>
                    <a:pt x="55" y="148"/>
                  </a:lnTo>
                  <a:cubicBezTo>
                    <a:pt x="37" y="102"/>
                    <a:pt x="28" y="65"/>
                    <a:pt x="19" y="37"/>
                  </a:cubicBezTo>
                  <a:cubicBezTo>
                    <a:pt x="19" y="19"/>
                    <a:pt x="9" y="10"/>
                    <a:pt x="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45"/>
            <p:cNvSpPr/>
            <p:nvPr/>
          </p:nvSpPr>
          <p:spPr>
            <a:xfrm>
              <a:off x="4583425" y="4132400"/>
              <a:ext cx="122450" cy="219300"/>
            </a:xfrm>
            <a:custGeom>
              <a:avLst/>
              <a:gdLst/>
              <a:ahLst/>
              <a:cxnLst/>
              <a:rect l="l" t="t" r="r" b="b"/>
              <a:pathLst>
                <a:path w="4898" h="8772" extrusionOk="0">
                  <a:moveTo>
                    <a:pt x="2302" y="1"/>
                  </a:moveTo>
                  <a:cubicBezTo>
                    <a:pt x="1823" y="1"/>
                    <a:pt x="1381" y="286"/>
                    <a:pt x="1087" y="664"/>
                  </a:cubicBezTo>
                  <a:cubicBezTo>
                    <a:pt x="792" y="1041"/>
                    <a:pt x="636" y="1501"/>
                    <a:pt x="497" y="1962"/>
                  </a:cubicBezTo>
                  <a:cubicBezTo>
                    <a:pt x="175" y="3085"/>
                    <a:pt x="0" y="4263"/>
                    <a:pt x="138" y="5414"/>
                  </a:cubicBezTo>
                  <a:cubicBezTo>
                    <a:pt x="276" y="6565"/>
                    <a:pt x="746" y="7716"/>
                    <a:pt x="1575" y="8535"/>
                  </a:cubicBezTo>
                  <a:cubicBezTo>
                    <a:pt x="1697" y="8649"/>
                    <a:pt x="1849" y="8771"/>
                    <a:pt x="2010" y="8771"/>
                  </a:cubicBezTo>
                  <a:cubicBezTo>
                    <a:pt x="2031" y="8771"/>
                    <a:pt x="2051" y="8769"/>
                    <a:pt x="2072" y="8765"/>
                  </a:cubicBezTo>
                  <a:cubicBezTo>
                    <a:pt x="2173" y="8728"/>
                    <a:pt x="2265" y="8673"/>
                    <a:pt x="2339" y="8599"/>
                  </a:cubicBezTo>
                  <a:cubicBezTo>
                    <a:pt x="3987" y="7090"/>
                    <a:pt x="4898" y="4944"/>
                    <a:pt x="4843" y="2717"/>
                  </a:cubicBezTo>
                  <a:cubicBezTo>
                    <a:pt x="4834" y="2275"/>
                    <a:pt x="4778" y="1814"/>
                    <a:pt x="4530" y="1446"/>
                  </a:cubicBezTo>
                  <a:cubicBezTo>
                    <a:pt x="4326" y="1133"/>
                    <a:pt x="3883" y="806"/>
                    <a:pt x="3500" y="806"/>
                  </a:cubicBezTo>
                  <a:cubicBezTo>
                    <a:pt x="3433" y="806"/>
                    <a:pt x="3367" y="817"/>
                    <a:pt x="3305" y="839"/>
                  </a:cubicBezTo>
                  <a:cubicBezTo>
                    <a:pt x="3259" y="369"/>
                    <a:pt x="2781" y="10"/>
                    <a:pt x="230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45"/>
            <p:cNvSpPr/>
            <p:nvPr/>
          </p:nvSpPr>
          <p:spPr>
            <a:xfrm>
              <a:off x="4511600" y="4014575"/>
              <a:ext cx="65175" cy="75750"/>
            </a:xfrm>
            <a:custGeom>
              <a:avLst/>
              <a:gdLst/>
              <a:ahLst/>
              <a:cxnLst/>
              <a:rect l="l" t="t" r="r" b="b"/>
              <a:pathLst>
                <a:path w="2607" h="3030" extrusionOk="0">
                  <a:moveTo>
                    <a:pt x="415" y="0"/>
                  </a:moveTo>
                  <a:lnTo>
                    <a:pt x="1" y="230"/>
                  </a:lnTo>
                  <a:lnTo>
                    <a:pt x="1787" y="2965"/>
                  </a:lnTo>
                  <a:cubicBezTo>
                    <a:pt x="1805" y="2992"/>
                    <a:pt x="1833" y="3029"/>
                    <a:pt x="1870" y="3029"/>
                  </a:cubicBezTo>
                  <a:cubicBezTo>
                    <a:pt x="1897" y="3020"/>
                    <a:pt x="1916" y="2992"/>
                    <a:pt x="1934" y="2965"/>
                  </a:cubicBezTo>
                  <a:lnTo>
                    <a:pt x="2606" y="174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45"/>
            <p:cNvSpPr/>
            <p:nvPr/>
          </p:nvSpPr>
          <p:spPr>
            <a:xfrm>
              <a:off x="4511600" y="4014575"/>
              <a:ext cx="65175" cy="75750"/>
            </a:xfrm>
            <a:custGeom>
              <a:avLst/>
              <a:gdLst/>
              <a:ahLst/>
              <a:cxnLst/>
              <a:rect l="l" t="t" r="r" b="b"/>
              <a:pathLst>
                <a:path w="2607" h="3030" extrusionOk="0">
                  <a:moveTo>
                    <a:pt x="415" y="0"/>
                  </a:moveTo>
                  <a:lnTo>
                    <a:pt x="1" y="230"/>
                  </a:lnTo>
                  <a:lnTo>
                    <a:pt x="1787" y="2965"/>
                  </a:lnTo>
                  <a:cubicBezTo>
                    <a:pt x="1805" y="2992"/>
                    <a:pt x="1833" y="3029"/>
                    <a:pt x="1870" y="3029"/>
                  </a:cubicBezTo>
                  <a:cubicBezTo>
                    <a:pt x="1897" y="3020"/>
                    <a:pt x="1916" y="2992"/>
                    <a:pt x="1934" y="2965"/>
                  </a:cubicBezTo>
                  <a:lnTo>
                    <a:pt x="2606" y="1740"/>
                  </a:lnTo>
                  <a:lnTo>
                    <a:pt x="41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45"/>
            <p:cNvSpPr/>
            <p:nvPr/>
          </p:nvSpPr>
          <p:spPr>
            <a:xfrm>
              <a:off x="4510925" y="3981700"/>
              <a:ext cx="172875" cy="131400"/>
            </a:xfrm>
            <a:custGeom>
              <a:avLst/>
              <a:gdLst/>
              <a:ahLst/>
              <a:cxnLst/>
              <a:rect l="l" t="t" r="r" b="b"/>
              <a:pathLst>
                <a:path w="6915" h="5256" extrusionOk="0">
                  <a:moveTo>
                    <a:pt x="3130" y="0"/>
                  </a:moveTo>
                  <a:cubicBezTo>
                    <a:pt x="2003" y="0"/>
                    <a:pt x="918" y="464"/>
                    <a:pt x="129" y="1278"/>
                  </a:cubicBezTo>
                  <a:cubicBezTo>
                    <a:pt x="65" y="1343"/>
                    <a:pt x="0" y="1435"/>
                    <a:pt x="28" y="1518"/>
                  </a:cubicBezTo>
                  <a:cubicBezTo>
                    <a:pt x="56" y="1591"/>
                    <a:pt x="111" y="1647"/>
                    <a:pt x="175" y="1674"/>
                  </a:cubicBezTo>
                  <a:lnTo>
                    <a:pt x="6242" y="5255"/>
                  </a:lnTo>
                  <a:cubicBezTo>
                    <a:pt x="6914" y="4261"/>
                    <a:pt x="6896" y="2871"/>
                    <a:pt x="6316" y="1831"/>
                  </a:cubicBezTo>
                  <a:cubicBezTo>
                    <a:pt x="5727" y="781"/>
                    <a:pt x="4576" y="91"/>
                    <a:pt x="3379" y="8"/>
                  </a:cubicBezTo>
                  <a:cubicBezTo>
                    <a:pt x="3296" y="3"/>
                    <a:pt x="3213" y="0"/>
                    <a:pt x="313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45"/>
            <p:cNvSpPr/>
            <p:nvPr/>
          </p:nvSpPr>
          <p:spPr>
            <a:xfrm>
              <a:off x="4537150" y="3994325"/>
              <a:ext cx="131225" cy="119225"/>
            </a:xfrm>
            <a:custGeom>
              <a:avLst/>
              <a:gdLst/>
              <a:ahLst/>
              <a:cxnLst/>
              <a:rect l="l" t="t" r="r" b="b"/>
              <a:pathLst>
                <a:path w="5249" h="4769" extrusionOk="0">
                  <a:moveTo>
                    <a:pt x="305" y="0"/>
                  </a:moveTo>
                  <a:cubicBezTo>
                    <a:pt x="213" y="0"/>
                    <a:pt x="130" y="9"/>
                    <a:pt x="75" y="9"/>
                  </a:cubicBezTo>
                  <a:cubicBezTo>
                    <a:pt x="47" y="9"/>
                    <a:pt x="28" y="19"/>
                    <a:pt x="1" y="28"/>
                  </a:cubicBezTo>
                  <a:lnTo>
                    <a:pt x="314" y="28"/>
                  </a:lnTo>
                  <a:cubicBezTo>
                    <a:pt x="590" y="37"/>
                    <a:pt x="866" y="65"/>
                    <a:pt x="1142" y="120"/>
                  </a:cubicBezTo>
                  <a:cubicBezTo>
                    <a:pt x="3002" y="460"/>
                    <a:pt x="4512" y="1823"/>
                    <a:pt x="5037" y="3637"/>
                  </a:cubicBezTo>
                  <a:cubicBezTo>
                    <a:pt x="5110" y="3913"/>
                    <a:pt x="5166" y="4180"/>
                    <a:pt x="5202" y="4465"/>
                  </a:cubicBezTo>
                  <a:cubicBezTo>
                    <a:pt x="5230" y="4649"/>
                    <a:pt x="5239" y="4769"/>
                    <a:pt x="5239" y="4769"/>
                  </a:cubicBezTo>
                  <a:cubicBezTo>
                    <a:pt x="5248" y="4741"/>
                    <a:pt x="5248" y="4714"/>
                    <a:pt x="5239" y="4686"/>
                  </a:cubicBezTo>
                  <a:cubicBezTo>
                    <a:pt x="5239" y="4631"/>
                    <a:pt x="5239" y="4557"/>
                    <a:pt x="5230" y="4456"/>
                  </a:cubicBezTo>
                  <a:cubicBezTo>
                    <a:pt x="5212" y="4180"/>
                    <a:pt x="5156" y="3894"/>
                    <a:pt x="5083" y="3627"/>
                  </a:cubicBezTo>
                  <a:cubicBezTo>
                    <a:pt x="4576" y="1777"/>
                    <a:pt x="3039" y="387"/>
                    <a:pt x="1152" y="74"/>
                  </a:cubicBezTo>
                  <a:cubicBezTo>
                    <a:pt x="875" y="19"/>
                    <a:pt x="590" y="0"/>
                    <a:pt x="30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45"/>
            <p:cNvSpPr/>
            <p:nvPr/>
          </p:nvSpPr>
          <p:spPr>
            <a:xfrm>
              <a:off x="4591925" y="4051175"/>
              <a:ext cx="54575" cy="17500"/>
            </a:xfrm>
            <a:custGeom>
              <a:avLst/>
              <a:gdLst/>
              <a:ahLst/>
              <a:cxnLst/>
              <a:rect l="l" t="t" r="r" b="b"/>
              <a:pathLst>
                <a:path w="2183" h="700" extrusionOk="0">
                  <a:moveTo>
                    <a:pt x="2183" y="0"/>
                  </a:moveTo>
                  <a:lnTo>
                    <a:pt x="2183" y="0"/>
                  </a:lnTo>
                  <a:cubicBezTo>
                    <a:pt x="2072" y="18"/>
                    <a:pt x="1962" y="55"/>
                    <a:pt x="1861" y="92"/>
                  </a:cubicBezTo>
                  <a:lnTo>
                    <a:pt x="1087" y="341"/>
                  </a:lnTo>
                  <a:lnTo>
                    <a:pt x="314" y="580"/>
                  </a:lnTo>
                  <a:cubicBezTo>
                    <a:pt x="203" y="608"/>
                    <a:pt x="102" y="644"/>
                    <a:pt x="1" y="700"/>
                  </a:cubicBezTo>
                  <a:cubicBezTo>
                    <a:pt x="111" y="690"/>
                    <a:pt x="222" y="672"/>
                    <a:pt x="323" y="635"/>
                  </a:cubicBezTo>
                  <a:cubicBezTo>
                    <a:pt x="535" y="580"/>
                    <a:pt x="802" y="506"/>
                    <a:pt x="1106" y="414"/>
                  </a:cubicBezTo>
                  <a:cubicBezTo>
                    <a:pt x="1419" y="313"/>
                    <a:pt x="1686" y="221"/>
                    <a:pt x="1879" y="147"/>
                  </a:cubicBezTo>
                  <a:cubicBezTo>
                    <a:pt x="1980" y="111"/>
                    <a:pt x="2091" y="64"/>
                    <a:pt x="218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45"/>
            <p:cNvSpPr/>
            <p:nvPr/>
          </p:nvSpPr>
          <p:spPr>
            <a:xfrm>
              <a:off x="4622075" y="3986950"/>
              <a:ext cx="2575" cy="34100"/>
            </a:xfrm>
            <a:custGeom>
              <a:avLst/>
              <a:gdLst/>
              <a:ahLst/>
              <a:cxnLst/>
              <a:rect l="l" t="t" r="r" b="b"/>
              <a:pathLst>
                <a:path w="103" h="1364" extrusionOk="0">
                  <a:moveTo>
                    <a:pt x="19" y="1"/>
                  </a:moveTo>
                  <a:cubicBezTo>
                    <a:pt x="1" y="10"/>
                    <a:pt x="10" y="314"/>
                    <a:pt x="19" y="682"/>
                  </a:cubicBezTo>
                  <a:cubicBezTo>
                    <a:pt x="29" y="1059"/>
                    <a:pt x="38" y="1363"/>
                    <a:pt x="56" y="1363"/>
                  </a:cubicBezTo>
                  <a:cubicBezTo>
                    <a:pt x="75" y="1363"/>
                    <a:pt x="102" y="1059"/>
                    <a:pt x="93" y="682"/>
                  </a:cubicBezTo>
                  <a:cubicBezTo>
                    <a:pt x="84" y="304"/>
                    <a:pt x="38" y="1"/>
                    <a:pt x="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45"/>
            <p:cNvSpPr/>
            <p:nvPr/>
          </p:nvSpPr>
          <p:spPr>
            <a:xfrm>
              <a:off x="4513925" y="4003300"/>
              <a:ext cx="77350" cy="18425"/>
            </a:xfrm>
            <a:custGeom>
              <a:avLst/>
              <a:gdLst/>
              <a:ahLst/>
              <a:cxnLst/>
              <a:rect l="l" t="t" r="r" b="b"/>
              <a:pathLst>
                <a:path w="3094" h="737" extrusionOk="0">
                  <a:moveTo>
                    <a:pt x="3093" y="0"/>
                  </a:moveTo>
                  <a:cubicBezTo>
                    <a:pt x="2937" y="0"/>
                    <a:pt x="2780" y="28"/>
                    <a:pt x="2633" y="55"/>
                  </a:cubicBezTo>
                  <a:cubicBezTo>
                    <a:pt x="2348" y="111"/>
                    <a:pt x="1961" y="184"/>
                    <a:pt x="1528" y="286"/>
                  </a:cubicBezTo>
                  <a:cubicBezTo>
                    <a:pt x="1105" y="396"/>
                    <a:pt x="718" y="497"/>
                    <a:pt x="442" y="589"/>
                  </a:cubicBezTo>
                  <a:cubicBezTo>
                    <a:pt x="285" y="626"/>
                    <a:pt x="138" y="672"/>
                    <a:pt x="0" y="737"/>
                  </a:cubicBezTo>
                  <a:cubicBezTo>
                    <a:pt x="157" y="718"/>
                    <a:pt x="304" y="681"/>
                    <a:pt x="451" y="635"/>
                  </a:cubicBezTo>
                  <a:cubicBezTo>
                    <a:pt x="727" y="562"/>
                    <a:pt x="1114" y="470"/>
                    <a:pt x="1547" y="359"/>
                  </a:cubicBezTo>
                  <a:cubicBezTo>
                    <a:pt x="1970" y="258"/>
                    <a:pt x="2357" y="175"/>
                    <a:pt x="2642" y="111"/>
                  </a:cubicBezTo>
                  <a:cubicBezTo>
                    <a:pt x="2790" y="83"/>
                    <a:pt x="2946" y="46"/>
                    <a:pt x="309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45"/>
            <p:cNvSpPr/>
            <p:nvPr/>
          </p:nvSpPr>
          <p:spPr>
            <a:xfrm>
              <a:off x="4420925" y="4113925"/>
              <a:ext cx="183700" cy="150075"/>
            </a:xfrm>
            <a:custGeom>
              <a:avLst/>
              <a:gdLst/>
              <a:ahLst/>
              <a:cxnLst/>
              <a:rect l="l" t="t" r="r" b="b"/>
              <a:pathLst>
                <a:path w="7348" h="6003" extrusionOk="0">
                  <a:moveTo>
                    <a:pt x="5496" y="1"/>
                  </a:moveTo>
                  <a:cubicBezTo>
                    <a:pt x="5439" y="1"/>
                    <a:pt x="5381" y="2"/>
                    <a:pt x="5322" y="3"/>
                  </a:cubicBezTo>
                  <a:cubicBezTo>
                    <a:pt x="4659" y="49"/>
                    <a:pt x="4024" y="215"/>
                    <a:pt x="3425" y="491"/>
                  </a:cubicBezTo>
                  <a:cubicBezTo>
                    <a:pt x="2404" y="942"/>
                    <a:pt x="1437" y="1605"/>
                    <a:pt x="829" y="2535"/>
                  </a:cubicBezTo>
                  <a:cubicBezTo>
                    <a:pt x="213" y="3474"/>
                    <a:pt x="1" y="4717"/>
                    <a:pt x="461" y="5730"/>
                  </a:cubicBezTo>
                  <a:cubicBezTo>
                    <a:pt x="498" y="5840"/>
                    <a:pt x="572" y="5932"/>
                    <a:pt x="673" y="5987"/>
                  </a:cubicBezTo>
                  <a:cubicBezTo>
                    <a:pt x="714" y="5998"/>
                    <a:pt x="757" y="6003"/>
                    <a:pt x="800" y="6003"/>
                  </a:cubicBezTo>
                  <a:cubicBezTo>
                    <a:pt x="872" y="6003"/>
                    <a:pt x="944" y="5988"/>
                    <a:pt x="1013" y="5960"/>
                  </a:cubicBezTo>
                  <a:cubicBezTo>
                    <a:pt x="2183" y="5582"/>
                    <a:pt x="3352" y="5196"/>
                    <a:pt x="4420" y="4597"/>
                  </a:cubicBezTo>
                  <a:cubicBezTo>
                    <a:pt x="5488" y="4008"/>
                    <a:pt x="6463" y="3179"/>
                    <a:pt x="7043" y="2093"/>
                  </a:cubicBezTo>
                  <a:cubicBezTo>
                    <a:pt x="7191" y="1845"/>
                    <a:pt x="7283" y="1559"/>
                    <a:pt x="7320" y="1265"/>
                  </a:cubicBezTo>
                  <a:cubicBezTo>
                    <a:pt x="7347" y="970"/>
                    <a:pt x="7246" y="675"/>
                    <a:pt x="7053" y="464"/>
                  </a:cubicBezTo>
                  <a:lnTo>
                    <a:pt x="7043" y="454"/>
                  </a:lnTo>
                  <a:cubicBezTo>
                    <a:pt x="6574" y="94"/>
                    <a:pt x="6075" y="1"/>
                    <a:pt x="549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45"/>
            <p:cNvSpPr/>
            <p:nvPr/>
          </p:nvSpPr>
          <p:spPr>
            <a:xfrm>
              <a:off x="4436125" y="4122275"/>
              <a:ext cx="161125" cy="141575"/>
            </a:xfrm>
            <a:custGeom>
              <a:avLst/>
              <a:gdLst/>
              <a:ahLst/>
              <a:cxnLst/>
              <a:rect l="l" t="t" r="r" b="b"/>
              <a:pathLst>
                <a:path w="6445" h="5663" extrusionOk="0">
                  <a:moveTo>
                    <a:pt x="6445" y="1"/>
                  </a:moveTo>
                  <a:cubicBezTo>
                    <a:pt x="6417" y="1"/>
                    <a:pt x="6389" y="10"/>
                    <a:pt x="6362" y="19"/>
                  </a:cubicBezTo>
                  <a:lnTo>
                    <a:pt x="6113" y="84"/>
                  </a:lnTo>
                  <a:lnTo>
                    <a:pt x="5929" y="139"/>
                  </a:lnTo>
                  <a:cubicBezTo>
                    <a:pt x="5865" y="166"/>
                    <a:pt x="5800" y="185"/>
                    <a:pt x="5717" y="212"/>
                  </a:cubicBezTo>
                  <a:cubicBezTo>
                    <a:pt x="5570" y="277"/>
                    <a:pt x="5395" y="332"/>
                    <a:pt x="5220" y="415"/>
                  </a:cubicBezTo>
                  <a:lnTo>
                    <a:pt x="4926" y="544"/>
                  </a:lnTo>
                  <a:cubicBezTo>
                    <a:pt x="4824" y="581"/>
                    <a:pt x="4723" y="636"/>
                    <a:pt x="4622" y="691"/>
                  </a:cubicBezTo>
                  <a:cubicBezTo>
                    <a:pt x="4410" y="792"/>
                    <a:pt x="4189" y="921"/>
                    <a:pt x="3959" y="1059"/>
                  </a:cubicBezTo>
                  <a:cubicBezTo>
                    <a:pt x="2974" y="1658"/>
                    <a:pt x="2099" y="2431"/>
                    <a:pt x="1372" y="3333"/>
                  </a:cubicBezTo>
                  <a:cubicBezTo>
                    <a:pt x="1216" y="3545"/>
                    <a:pt x="1059" y="3748"/>
                    <a:pt x="930" y="3941"/>
                  </a:cubicBezTo>
                  <a:cubicBezTo>
                    <a:pt x="866" y="4042"/>
                    <a:pt x="792" y="4134"/>
                    <a:pt x="737" y="4226"/>
                  </a:cubicBezTo>
                  <a:lnTo>
                    <a:pt x="571" y="4493"/>
                  </a:lnTo>
                  <a:cubicBezTo>
                    <a:pt x="470" y="4668"/>
                    <a:pt x="387" y="4834"/>
                    <a:pt x="313" y="4972"/>
                  </a:cubicBezTo>
                  <a:cubicBezTo>
                    <a:pt x="277" y="5046"/>
                    <a:pt x="240" y="5110"/>
                    <a:pt x="212" y="5175"/>
                  </a:cubicBezTo>
                  <a:cubicBezTo>
                    <a:pt x="184" y="5230"/>
                    <a:pt x="157" y="5285"/>
                    <a:pt x="138" y="5340"/>
                  </a:cubicBezTo>
                  <a:cubicBezTo>
                    <a:pt x="92" y="5442"/>
                    <a:pt x="65" y="5515"/>
                    <a:pt x="37" y="5580"/>
                  </a:cubicBezTo>
                  <a:cubicBezTo>
                    <a:pt x="19" y="5607"/>
                    <a:pt x="10" y="5635"/>
                    <a:pt x="0" y="5662"/>
                  </a:cubicBezTo>
                  <a:cubicBezTo>
                    <a:pt x="19" y="5635"/>
                    <a:pt x="37" y="5616"/>
                    <a:pt x="46" y="5589"/>
                  </a:cubicBezTo>
                  <a:cubicBezTo>
                    <a:pt x="83" y="5524"/>
                    <a:pt x="120" y="5451"/>
                    <a:pt x="166" y="5359"/>
                  </a:cubicBezTo>
                  <a:lnTo>
                    <a:pt x="249" y="5184"/>
                  </a:lnTo>
                  <a:cubicBezTo>
                    <a:pt x="277" y="5129"/>
                    <a:pt x="313" y="5064"/>
                    <a:pt x="350" y="4990"/>
                  </a:cubicBezTo>
                  <a:cubicBezTo>
                    <a:pt x="433" y="4852"/>
                    <a:pt x="507" y="4696"/>
                    <a:pt x="617" y="4521"/>
                  </a:cubicBezTo>
                  <a:lnTo>
                    <a:pt x="783" y="4254"/>
                  </a:lnTo>
                  <a:cubicBezTo>
                    <a:pt x="847" y="4162"/>
                    <a:pt x="912" y="4079"/>
                    <a:pt x="976" y="3978"/>
                  </a:cubicBezTo>
                  <a:cubicBezTo>
                    <a:pt x="1105" y="3784"/>
                    <a:pt x="1262" y="3582"/>
                    <a:pt x="1427" y="3379"/>
                  </a:cubicBezTo>
                  <a:cubicBezTo>
                    <a:pt x="2155" y="2486"/>
                    <a:pt x="3020" y="1722"/>
                    <a:pt x="3996" y="1115"/>
                  </a:cubicBezTo>
                  <a:cubicBezTo>
                    <a:pt x="4226" y="986"/>
                    <a:pt x="4438" y="848"/>
                    <a:pt x="4649" y="746"/>
                  </a:cubicBezTo>
                  <a:cubicBezTo>
                    <a:pt x="4751" y="691"/>
                    <a:pt x="4852" y="636"/>
                    <a:pt x="4953" y="590"/>
                  </a:cubicBezTo>
                  <a:lnTo>
                    <a:pt x="5239" y="461"/>
                  </a:lnTo>
                  <a:cubicBezTo>
                    <a:pt x="5423" y="369"/>
                    <a:pt x="5589" y="314"/>
                    <a:pt x="5736" y="258"/>
                  </a:cubicBezTo>
                  <a:cubicBezTo>
                    <a:pt x="5809" y="231"/>
                    <a:pt x="5883" y="194"/>
                    <a:pt x="5948" y="176"/>
                  </a:cubicBezTo>
                  <a:lnTo>
                    <a:pt x="6122" y="120"/>
                  </a:lnTo>
                  <a:lnTo>
                    <a:pt x="6362" y="28"/>
                  </a:lnTo>
                  <a:cubicBezTo>
                    <a:pt x="6389" y="19"/>
                    <a:pt x="6417" y="10"/>
                    <a:pt x="644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45"/>
            <p:cNvSpPr/>
            <p:nvPr/>
          </p:nvSpPr>
          <p:spPr>
            <a:xfrm>
              <a:off x="4431300" y="4177475"/>
              <a:ext cx="64000" cy="18950"/>
            </a:xfrm>
            <a:custGeom>
              <a:avLst/>
              <a:gdLst/>
              <a:ahLst/>
              <a:cxnLst/>
              <a:rect l="l" t="t" r="r" b="b"/>
              <a:pathLst>
                <a:path w="2560" h="758" extrusionOk="0">
                  <a:moveTo>
                    <a:pt x="2554" y="1"/>
                  </a:moveTo>
                  <a:cubicBezTo>
                    <a:pt x="2496" y="1"/>
                    <a:pt x="1933" y="151"/>
                    <a:pt x="1270" y="343"/>
                  </a:cubicBezTo>
                  <a:cubicBezTo>
                    <a:pt x="571" y="555"/>
                    <a:pt x="0" y="739"/>
                    <a:pt x="0" y="757"/>
                  </a:cubicBezTo>
                  <a:cubicBezTo>
                    <a:pt x="0" y="757"/>
                    <a:pt x="1" y="758"/>
                    <a:pt x="2" y="758"/>
                  </a:cubicBezTo>
                  <a:cubicBezTo>
                    <a:pt x="44" y="758"/>
                    <a:pt x="610" y="613"/>
                    <a:pt x="1298" y="407"/>
                  </a:cubicBezTo>
                  <a:cubicBezTo>
                    <a:pt x="1998" y="205"/>
                    <a:pt x="2559" y="21"/>
                    <a:pt x="2559" y="2"/>
                  </a:cubicBezTo>
                  <a:cubicBezTo>
                    <a:pt x="2559" y="1"/>
                    <a:pt x="2558" y="1"/>
                    <a:pt x="255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45"/>
            <p:cNvSpPr/>
            <p:nvPr/>
          </p:nvSpPr>
          <p:spPr>
            <a:xfrm>
              <a:off x="4493200" y="4180050"/>
              <a:ext cx="3025" cy="67450"/>
            </a:xfrm>
            <a:custGeom>
              <a:avLst/>
              <a:gdLst/>
              <a:ahLst/>
              <a:cxnLst/>
              <a:rect l="l" t="t" r="r" b="b"/>
              <a:pathLst>
                <a:path w="121" h="2698" extrusionOk="0">
                  <a:moveTo>
                    <a:pt x="102" y="0"/>
                  </a:moveTo>
                  <a:cubicBezTo>
                    <a:pt x="74" y="129"/>
                    <a:pt x="56" y="258"/>
                    <a:pt x="56" y="387"/>
                  </a:cubicBezTo>
                  <a:cubicBezTo>
                    <a:pt x="37" y="636"/>
                    <a:pt x="10" y="976"/>
                    <a:pt x="0" y="1345"/>
                  </a:cubicBezTo>
                  <a:cubicBezTo>
                    <a:pt x="0" y="1722"/>
                    <a:pt x="0" y="2053"/>
                    <a:pt x="0" y="2302"/>
                  </a:cubicBezTo>
                  <a:cubicBezTo>
                    <a:pt x="0" y="2431"/>
                    <a:pt x="10" y="2569"/>
                    <a:pt x="37" y="2698"/>
                  </a:cubicBezTo>
                  <a:cubicBezTo>
                    <a:pt x="47" y="2569"/>
                    <a:pt x="56" y="2431"/>
                    <a:pt x="56" y="2302"/>
                  </a:cubicBezTo>
                  <a:cubicBezTo>
                    <a:pt x="56" y="2035"/>
                    <a:pt x="65" y="1704"/>
                    <a:pt x="74" y="1345"/>
                  </a:cubicBezTo>
                  <a:cubicBezTo>
                    <a:pt x="83" y="986"/>
                    <a:pt x="93" y="663"/>
                    <a:pt x="102" y="396"/>
                  </a:cubicBezTo>
                  <a:cubicBezTo>
                    <a:pt x="120" y="258"/>
                    <a:pt x="120" y="129"/>
                    <a:pt x="1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45"/>
            <p:cNvSpPr/>
            <p:nvPr/>
          </p:nvSpPr>
          <p:spPr>
            <a:xfrm>
              <a:off x="4548200" y="4140000"/>
              <a:ext cx="6475" cy="76900"/>
            </a:xfrm>
            <a:custGeom>
              <a:avLst/>
              <a:gdLst/>
              <a:ahLst/>
              <a:cxnLst/>
              <a:rect l="l" t="t" r="r" b="b"/>
              <a:pathLst>
                <a:path w="259" h="3076" extrusionOk="0">
                  <a:moveTo>
                    <a:pt x="19" y="1"/>
                  </a:moveTo>
                  <a:cubicBezTo>
                    <a:pt x="1" y="1"/>
                    <a:pt x="28" y="700"/>
                    <a:pt x="93" y="1547"/>
                  </a:cubicBezTo>
                  <a:cubicBezTo>
                    <a:pt x="148" y="2385"/>
                    <a:pt x="213" y="3075"/>
                    <a:pt x="231" y="3075"/>
                  </a:cubicBezTo>
                  <a:cubicBezTo>
                    <a:pt x="259" y="3075"/>
                    <a:pt x="222" y="2385"/>
                    <a:pt x="166" y="1538"/>
                  </a:cubicBezTo>
                  <a:cubicBezTo>
                    <a:pt x="102" y="691"/>
                    <a:pt x="47" y="1"/>
                    <a:pt x="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45"/>
            <p:cNvSpPr/>
            <p:nvPr/>
          </p:nvSpPr>
          <p:spPr>
            <a:xfrm>
              <a:off x="4479400" y="4138000"/>
              <a:ext cx="69300" cy="3100"/>
            </a:xfrm>
            <a:custGeom>
              <a:avLst/>
              <a:gdLst/>
              <a:ahLst/>
              <a:cxnLst/>
              <a:rect l="l" t="t" r="r" b="b"/>
              <a:pathLst>
                <a:path w="2772" h="124" extrusionOk="0">
                  <a:moveTo>
                    <a:pt x="234" y="1"/>
                  </a:moveTo>
                  <a:cubicBezTo>
                    <a:pt x="154" y="1"/>
                    <a:pt x="76" y="5"/>
                    <a:pt x="0" y="16"/>
                  </a:cubicBezTo>
                  <a:cubicBezTo>
                    <a:pt x="129" y="44"/>
                    <a:pt x="267" y="53"/>
                    <a:pt x="405" y="53"/>
                  </a:cubicBezTo>
                  <a:cubicBezTo>
                    <a:pt x="654" y="71"/>
                    <a:pt x="994" y="81"/>
                    <a:pt x="1381" y="99"/>
                  </a:cubicBezTo>
                  <a:cubicBezTo>
                    <a:pt x="1768" y="108"/>
                    <a:pt x="2108" y="117"/>
                    <a:pt x="2366" y="117"/>
                  </a:cubicBezTo>
                  <a:cubicBezTo>
                    <a:pt x="2419" y="121"/>
                    <a:pt x="2474" y="123"/>
                    <a:pt x="2530" y="123"/>
                  </a:cubicBezTo>
                  <a:cubicBezTo>
                    <a:pt x="2609" y="123"/>
                    <a:pt x="2690" y="119"/>
                    <a:pt x="2771" y="108"/>
                  </a:cubicBezTo>
                  <a:cubicBezTo>
                    <a:pt x="2633" y="81"/>
                    <a:pt x="2504" y="71"/>
                    <a:pt x="2366" y="71"/>
                  </a:cubicBezTo>
                  <a:cubicBezTo>
                    <a:pt x="2118" y="53"/>
                    <a:pt x="1768" y="35"/>
                    <a:pt x="1381" y="25"/>
                  </a:cubicBezTo>
                  <a:cubicBezTo>
                    <a:pt x="1004" y="16"/>
                    <a:pt x="654" y="7"/>
                    <a:pt x="405" y="7"/>
                  </a:cubicBezTo>
                  <a:cubicBezTo>
                    <a:pt x="348" y="3"/>
                    <a:pt x="291" y="1"/>
                    <a:pt x="2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45"/>
            <p:cNvSpPr/>
            <p:nvPr/>
          </p:nvSpPr>
          <p:spPr>
            <a:xfrm>
              <a:off x="4628525" y="4153800"/>
              <a:ext cx="36625" cy="200275"/>
            </a:xfrm>
            <a:custGeom>
              <a:avLst/>
              <a:gdLst/>
              <a:ahLst/>
              <a:cxnLst/>
              <a:rect l="l" t="t" r="r" b="b"/>
              <a:pathLst>
                <a:path w="1465" h="8011" extrusionOk="0">
                  <a:moveTo>
                    <a:pt x="1464" y="1"/>
                  </a:moveTo>
                  <a:lnTo>
                    <a:pt x="1464" y="1"/>
                  </a:lnTo>
                  <a:cubicBezTo>
                    <a:pt x="1446" y="19"/>
                    <a:pt x="1437" y="47"/>
                    <a:pt x="1428" y="75"/>
                  </a:cubicBezTo>
                  <a:lnTo>
                    <a:pt x="1336" y="296"/>
                  </a:lnTo>
                  <a:cubicBezTo>
                    <a:pt x="1262" y="489"/>
                    <a:pt x="1151" y="765"/>
                    <a:pt x="1032" y="1115"/>
                  </a:cubicBezTo>
                  <a:cubicBezTo>
                    <a:pt x="903" y="1465"/>
                    <a:pt x="774" y="1888"/>
                    <a:pt x="645" y="2367"/>
                  </a:cubicBezTo>
                  <a:cubicBezTo>
                    <a:pt x="525" y="2836"/>
                    <a:pt x="406" y="3361"/>
                    <a:pt x="305" y="3923"/>
                  </a:cubicBezTo>
                  <a:cubicBezTo>
                    <a:pt x="203" y="4484"/>
                    <a:pt x="130" y="5018"/>
                    <a:pt x="93" y="5506"/>
                  </a:cubicBezTo>
                  <a:cubicBezTo>
                    <a:pt x="47" y="5994"/>
                    <a:pt x="28" y="6436"/>
                    <a:pt x="19" y="6804"/>
                  </a:cubicBezTo>
                  <a:cubicBezTo>
                    <a:pt x="1" y="7173"/>
                    <a:pt x="10" y="7476"/>
                    <a:pt x="19" y="7688"/>
                  </a:cubicBezTo>
                  <a:cubicBezTo>
                    <a:pt x="28" y="7780"/>
                    <a:pt x="28" y="7863"/>
                    <a:pt x="28" y="7918"/>
                  </a:cubicBezTo>
                  <a:cubicBezTo>
                    <a:pt x="28" y="7946"/>
                    <a:pt x="28" y="7983"/>
                    <a:pt x="38" y="8010"/>
                  </a:cubicBezTo>
                  <a:cubicBezTo>
                    <a:pt x="38" y="7973"/>
                    <a:pt x="38" y="7946"/>
                    <a:pt x="38" y="7918"/>
                  </a:cubicBezTo>
                  <a:lnTo>
                    <a:pt x="38" y="7679"/>
                  </a:lnTo>
                  <a:cubicBezTo>
                    <a:pt x="38" y="7476"/>
                    <a:pt x="47" y="7173"/>
                    <a:pt x="56" y="6804"/>
                  </a:cubicBezTo>
                  <a:cubicBezTo>
                    <a:pt x="74" y="6436"/>
                    <a:pt x="102" y="5994"/>
                    <a:pt x="148" y="5515"/>
                  </a:cubicBezTo>
                  <a:cubicBezTo>
                    <a:pt x="203" y="5028"/>
                    <a:pt x="258" y="4494"/>
                    <a:pt x="369" y="3932"/>
                  </a:cubicBezTo>
                  <a:cubicBezTo>
                    <a:pt x="470" y="3380"/>
                    <a:pt x="590" y="2855"/>
                    <a:pt x="710" y="2385"/>
                  </a:cubicBezTo>
                  <a:cubicBezTo>
                    <a:pt x="838" y="1907"/>
                    <a:pt x="958" y="1483"/>
                    <a:pt x="1078" y="1133"/>
                  </a:cubicBezTo>
                  <a:cubicBezTo>
                    <a:pt x="1188" y="783"/>
                    <a:pt x="1290" y="498"/>
                    <a:pt x="1363" y="305"/>
                  </a:cubicBezTo>
                  <a:lnTo>
                    <a:pt x="1437" y="84"/>
                  </a:lnTo>
                  <a:cubicBezTo>
                    <a:pt x="1455" y="56"/>
                    <a:pt x="1455" y="29"/>
                    <a:pt x="14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45"/>
            <p:cNvSpPr/>
            <p:nvPr/>
          </p:nvSpPr>
          <p:spPr>
            <a:xfrm>
              <a:off x="4591475" y="4250475"/>
              <a:ext cx="45825" cy="40300"/>
            </a:xfrm>
            <a:custGeom>
              <a:avLst/>
              <a:gdLst/>
              <a:ahLst/>
              <a:cxnLst/>
              <a:rect l="l" t="t" r="r" b="b"/>
              <a:pathLst>
                <a:path w="1833" h="1612" extrusionOk="0">
                  <a:moveTo>
                    <a:pt x="1833" y="1"/>
                  </a:moveTo>
                  <a:cubicBezTo>
                    <a:pt x="1740" y="65"/>
                    <a:pt x="1648" y="139"/>
                    <a:pt x="1556" y="221"/>
                  </a:cubicBezTo>
                  <a:lnTo>
                    <a:pt x="912" y="801"/>
                  </a:lnTo>
                  <a:cubicBezTo>
                    <a:pt x="663" y="1013"/>
                    <a:pt x="442" y="1207"/>
                    <a:pt x="258" y="1363"/>
                  </a:cubicBezTo>
                  <a:cubicBezTo>
                    <a:pt x="166" y="1437"/>
                    <a:pt x="74" y="1520"/>
                    <a:pt x="1" y="1612"/>
                  </a:cubicBezTo>
                  <a:cubicBezTo>
                    <a:pt x="102" y="1556"/>
                    <a:pt x="203" y="1483"/>
                    <a:pt x="295" y="1409"/>
                  </a:cubicBezTo>
                  <a:cubicBezTo>
                    <a:pt x="470" y="1271"/>
                    <a:pt x="700" y="1078"/>
                    <a:pt x="958" y="857"/>
                  </a:cubicBezTo>
                  <a:cubicBezTo>
                    <a:pt x="1216" y="627"/>
                    <a:pt x="1437" y="415"/>
                    <a:pt x="1593" y="258"/>
                  </a:cubicBezTo>
                  <a:cubicBezTo>
                    <a:pt x="1685" y="185"/>
                    <a:pt x="1768" y="93"/>
                    <a:pt x="183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45"/>
            <p:cNvSpPr/>
            <p:nvPr/>
          </p:nvSpPr>
          <p:spPr>
            <a:xfrm>
              <a:off x="4642575" y="4227450"/>
              <a:ext cx="42825" cy="61725"/>
            </a:xfrm>
            <a:custGeom>
              <a:avLst/>
              <a:gdLst/>
              <a:ahLst/>
              <a:cxnLst/>
              <a:rect l="l" t="t" r="r" b="b"/>
              <a:pathLst>
                <a:path w="1713" h="2469" extrusionOk="0">
                  <a:moveTo>
                    <a:pt x="0" y="1"/>
                  </a:moveTo>
                  <a:lnTo>
                    <a:pt x="0" y="1"/>
                  </a:lnTo>
                  <a:cubicBezTo>
                    <a:pt x="74" y="130"/>
                    <a:pt x="157" y="249"/>
                    <a:pt x="249" y="369"/>
                  </a:cubicBezTo>
                  <a:lnTo>
                    <a:pt x="856" y="1235"/>
                  </a:lnTo>
                  <a:lnTo>
                    <a:pt x="1455" y="2109"/>
                  </a:lnTo>
                  <a:cubicBezTo>
                    <a:pt x="1529" y="2238"/>
                    <a:pt x="1621" y="2358"/>
                    <a:pt x="1713" y="2468"/>
                  </a:cubicBezTo>
                  <a:cubicBezTo>
                    <a:pt x="1657" y="2330"/>
                    <a:pt x="1584" y="2201"/>
                    <a:pt x="1501" y="2082"/>
                  </a:cubicBezTo>
                  <a:cubicBezTo>
                    <a:pt x="1354" y="1851"/>
                    <a:pt x="1151" y="1538"/>
                    <a:pt x="912" y="1198"/>
                  </a:cubicBezTo>
                  <a:cubicBezTo>
                    <a:pt x="682" y="857"/>
                    <a:pt x="451" y="553"/>
                    <a:pt x="286" y="342"/>
                  </a:cubicBezTo>
                  <a:cubicBezTo>
                    <a:pt x="203" y="213"/>
                    <a:pt x="102" y="102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45"/>
            <p:cNvSpPr/>
            <p:nvPr/>
          </p:nvSpPr>
          <p:spPr>
            <a:xfrm>
              <a:off x="4587800" y="4167375"/>
              <a:ext cx="72750" cy="46550"/>
            </a:xfrm>
            <a:custGeom>
              <a:avLst/>
              <a:gdLst/>
              <a:ahLst/>
              <a:cxnLst/>
              <a:rect l="l" t="t" r="r" b="b"/>
              <a:pathLst>
                <a:path w="2910" h="1862" extrusionOk="0">
                  <a:moveTo>
                    <a:pt x="2899" y="1"/>
                  </a:moveTo>
                  <a:cubicBezTo>
                    <a:pt x="2862" y="1"/>
                    <a:pt x="2211" y="399"/>
                    <a:pt x="1436" y="903"/>
                  </a:cubicBezTo>
                  <a:cubicBezTo>
                    <a:pt x="635" y="1410"/>
                    <a:pt x="0" y="1842"/>
                    <a:pt x="9" y="1861"/>
                  </a:cubicBezTo>
                  <a:cubicBezTo>
                    <a:pt x="10" y="1861"/>
                    <a:pt x="10" y="1861"/>
                    <a:pt x="11" y="1861"/>
                  </a:cubicBezTo>
                  <a:cubicBezTo>
                    <a:pt x="47" y="1861"/>
                    <a:pt x="690" y="1463"/>
                    <a:pt x="1473" y="959"/>
                  </a:cubicBezTo>
                  <a:cubicBezTo>
                    <a:pt x="2274" y="452"/>
                    <a:pt x="2909" y="20"/>
                    <a:pt x="2900" y="1"/>
                  </a:cubicBezTo>
                  <a:cubicBezTo>
                    <a:pt x="2900" y="1"/>
                    <a:pt x="2899" y="1"/>
                    <a:pt x="289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45"/>
            <p:cNvSpPr/>
            <p:nvPr/>
          </p:nvSpPr>
          <p:spPr>
            <a:xfrm>
              <a:off x="4658000" y="4170125"/>
              <a:ext cx="47650" cy="4587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11" y="1"/>
                  </a:moveTo>
                  <a:cubicBezTo>
                    <a:pt x="10" y="1"/>
                    <a:pt x="10" y="1"/>
                    <a:pt x="9" y="2"/>
                  </a:cubicBezTo>
                  <a:cubicBezTo>
                    <a:pt x="0" y="11"/>
                    <a:pt x="405" y="434"/>
                    <a:pt x="930" y="941"/>
                  </a:cubicBezTo>
                  <a:cubicBezTo>
                    <a:pt x="1434" y="1436"/>
                    <a:pt x="1859" y="1834"/>
                    <a:pt x="1886" y="1834"/>
                  </a:cubicBezTo>
                  <a:cubicBezTo>
                    <a:pt x="1887" y="1834"/>
                    <a:pt x="1887" y="1834"/>
                    <a:pt x="1887" y="1834"/>
                  </a:cubicBezTo>
                  <a:cubicBezTo>
                    <a:pt x="1906" y="1824"/>
                    <a:pt x="1492" y="1401"/>
                    <a:pt x="976" y="885"/>
                  </a:cubicBezTo>
                  <a:cubicBezTo>
                    <a:pt x="472" y="390"/>
                    <a:pt x="47" y="1"/>
                    <a:pt x="1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45"/>
            <p:cNvSpPr/>
            <p:nvPr/>
          </p:nvSpPr>
          <p:spPr>
            <a:xfrm>
              <a:off x="4716450" y="4114775"/>
              <a:ext cx="201175" cy="100275"/>
            </a:xfrm>
            <a:custGeom>
              <a:avLst/>
              <a:gdLst/>
              <a:ahLst/>
              <a:cxnLst/>
              <a:rect l="l" t="t" r="r" b="b"/>
              <a:pathLst>
                <a:path w="8047" h="4011" extrusionOk="0">
                  <a:moveTo>
                    <a:pt x="3522" y="0"/>
                  </a:moveTo>
                  <a:cubicBezTo>
                    <a:pt x="2841" y="0"/>
                    <a:pt x="2169" y="161"/>
                    <a:pt x="1612" y="540"/>
                  </a:cubicBezTo>
                  <a:cubicBezTo>
                    <a:pt x="562" y="1258"/>
                    <a:pt x="185" y="2740"/>
                    <a:pt x="0" y="4002"/>
                  </a:cubicBezTo>
                  <a:lnTo>
                    <a:pt x="10" y="4011"/>
                  </a:lnTo>
                  <a:lnTo>
                    <a:pt x="553" y="3965"/>
                  </a:lnTo>
                  <a:cubicBezTo>
                    <a:pt x="939" y="3928"/>
                    <a:pt x="1317" y="3817"/>
                    <a:pt x="1658" y="3624"/>
                  </a:cubicBezTo>
                  <a:cubicBezTo>
                    <a:pt x="1823" y="3523"/>
                    <a:pt x="1998" y="3440"/>
                    <a:pt x="2173" y="3357"/>
                  </a:cubicBezTo>
                  <a:cubicBezTo>
                    <a:pt x="2854" y="3090"/>
                    <a:pt x="3609" y="3136"/>
                    <a:pt x="4337" y="3099"/>
                  </a:cubicBezTo>
                  <a:cubicBezTo>
                    <a:pt x="5533" y="3044"/>
                    <a:pt x="6703" y="2740"/>
                    <a:pt x="7780" y="2225"/>
                  </a:cubicBezTo>
                  <a:cubicBezTo>
                    <a:pt x="7844" y="2188"/>
                    <a:pt x="7899" y="2142"/>
                    <a:pt x="7927" y="2087"/>
                  </a:cubicBezTo>
                  <a:cubicBezTo>
                    <a:pt x="8047" y="1875"/>
                    <a:pt x="7835" y="1700"/>
                    <a:pt x="7651" y="1590"/>
                  </a:cubicBezTo>
                  <a:cubicBezTo>
                    <a:pt x="6730" y="1019"/>
                    <a:pt x="5791" y="439"/>
                    <a:pt x="4742" y="163"/>
                  </a:cubicBezTo>
                  <a:cubicBezTo>
                    <a:pt x="4347" y="59"/>
                    <a:pt x="3933" y="0"/>
                    <a:pt x="352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45"/>
            <p:cNvSpPr/>
            <p:nvPr/>
          </p:nvSpPr>
          <p:spPr>
            <a:xfrm>
              <a:off x="4716900" y="4127700"/>
              <a:ext cx="198200" cy="87825"/>
            </a:xfrm>
            <a:custGeom>
              <a:avLst/>
              <a:gdLst/>
              <a:ahLst/>
              <a:cxnLst/>
              <a:rect l="l" t="t" r="r" b="b"/>
              <a:pathLst>
                <a:path w="7928" h="3513" extrusionOk="0">
                  <a:moveTo>
                    <a:pt x="3759" y="1"/>
                  </a:moveTo>
                  <a:cubicBezTo>
                    <a:pt x="3570" y="1"/>
                    <a:pt x="3382" y="11"/>
                    <a:pt x="3195" y="32"/>
                  </a:cubicBezTo>
                  <a:cubicBezTo>
                    <a:pt x="2533" y="106"/>
                    <a:pt x="1916" y="382"/>
                    <a:pt x="1409" y="806"/>
                  </a:cubicBezTo>
                  <a:cubicBezTo>
                    <a:pt x="1014" y="1174"/>
                    <a:pt x="701" y="1625"/>
                    <a:pt x="489" y="2122"/>
                  </a:cubicBezTo>
                  <a:cubicBezTo>
                    <a:pt x="342" y="2454"/>
                    <a:pt x="213" y="2785"/>
                    <a:pt x="111" y="3135"/>
                  </a:cubicBezTo>
                  <a:cubicBezTo>
                    <a:pt x="75" y="3254"/>
                    <a:pt x="47" y="3346"/>
                    <a:pt x="28" y="3411"/>
                  </a:cubicBezTo>
                  <a:cubicBezTo>
                    <a:pt x="10" y="3448"/>
                    <a:pt x="1" y="3475"/>
                    <a:pt x="1" y="3512"/>
                  </a:cubicBezTo>
                  <a:cubicBezTo>
                    <a:pt x="19" y="3485"/>
                    <a:pt x="28" y="3448"/>
                    <a:pt x="38" y="3420"/>
                  </a:cubicBezTo>
                  <a:cubicBezTo>
                    <a:pt x="65" y="3346"/>
                    <a:pt x="93" y="3254"/>
                    <a:pt x="139" y="3144"/>
                  </a:cubicBezTo>
                  <a:cubicBezTo>
                    <a:pt x="249" y="2803"/>
                    <a:pt x="388" y="2472"/>
                    <a:pt x="535" y="2140"/>
                  </a:cubicBezTo>
                  <a:cubicBezTo>
                    <a:pt x="747" y="1653"/>
                    <a:pt x="1060" y="1220"/>
                    <a:pt x="1446" y="861"/>
                  </a:cubicBezTo>
                  <a:cubicBezTo>
                    <a:pt x="1943" y="437"/>
                    <a:pt x="2560" y="180"/>
                    <a:pt x="3205" y="106"/>
                  </a:cubicBezTo>
                  <a:cubicBezTo>
                    <a:pt x="3398" y="84"/>
                    <a:pt x="3593" y="72"/>
                    <a:pt x="3788" y="72"/>
                  </a:cubicBezTo>
                  <a:cubicBezTo>
                    <a:pt x="4240" y="72"/>
                    <a:pt x="4691" y="134"/>
                    <a:pt x="5129" y="262"/>
                  </a:cubicBezTo>
                  <a:cubicBezTo>
                    <a:pt x="5635" y="410"/>
                    <a:pt x="6132" y="603"/>
                    <a:pt x="6611" y="833"/>
                  </a:cubicBezTo>
                  <a:cubicBezTo>
                    <a:pt x="7025" y="1036"/>
                    <a:pt x="7338" y="1211"/>
                    <a:pt x="7568" y="1330"/>
                  </a:cubicBezTo>
                  <a:cubicBezTo>
                    <a:pt x="7679" y="1386"/>
                    <a:pt x="7762" y="1432"/>
                    <a:pt x="7835" y="1459"/>
                  </a:cubicBezTo>
                  <a:cubicBezTo>
                    <a:pt x="7863" y="1478"/>
                    <a:pt x="7891" y="1496"/>
                    <a:pt x="7927" y="1505"/>
                  </a:cubicBezTo>
                  <a:cubicBezTo>
                    <a:pt x="7900" y="1487"/>
                    <a:pt x="7881" y="1468"/>
                    <a:pt x="7854" y="1450"/>
                  </a:cubicBezTo>
                  <a:lnTo>
                    <a:pt x="7596" y="1303"/>
                  </a:lnTo>
                  <a:cubicBezTo>
                    <a:pt x="7375" y="1174"/>
                    <a:pt x="7062" y="990"/>
                    <a:pt x="6648" y="787"/>
                  </a:cubicBezTo>
                  <a:cubicBezTo>
                    <a:pt x="6169" y="548"/>
                    <a:pt x="5672" y="345"/>
                    <a:pt x="5156" y="198"/>
                  </a:cubicBezTo>
                  <a:cubicBezTo>
                    <a:pt x="4703" y="66"/>
                    <a:pt x="4230" y="1"/>
                    <a:pt x="375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45"/>
            <p:cNvSpPr/>
            <p:nvPr/>
          </p:nvSpPr>
          <p:spPr>
            <a:xfrm>
              <a:off x="4802750" y="4129650"/>
              <a:ext cx="79675" cy="53425"/>
            </a:xfrm>
            <a:custGeom>
              <a:avLst/>
              <a:gdLst/>
              <a:ahLst/>
              <a:cxnLst/>
              <a:rect l="l" t="t" r="r" b="b"/>
              <a:pathLst>
                <a:path w="3187" h="2137" extrusionOk="0">
                  <a:moveTo>
                    <a:pt x="10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1" y="19"/>
                    <a:pt x="700" y="516"/>
                    <a:pt x="1575" y="1096"/>
                  </a:cubicBezTo>
                  <a:cubicBezTo>
                    <a:pt x="2433" y="1674"/>
                    <a:pt x="3140" y="2137"/>
                    <a:pt x="3176" y="2137"/>
                  </a:cubicBezTo>
                  <a:cubicBezTo>
                    <a:pt x="3176" y="2137"/>
                    <a:pt x="3177" y="2136"/>
                    <a:pt x="3177" y="2136"/>
                  </a:cubicBezTo>
                  <a:cubicBezTo>
                    <a:pt x="3186" y="2118"/>
                    <a:pt x="2486" y="1630"/>
                    <a:pt x="1612" y="1041"/>
                  </a:cubicBezTo>
                  <a:cubicBezTo>
                    <a:pt x="746" y="457"/>
                    <a:pt x="33" y="0"/>
                    <a:pt x="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45"/>
            <p:cNvSpPr/>
            <p:nvPr/>
          </p:nvSpPr>
          <p:spPr>
            <a:xfrm>
              <a:off x="4836600" y="4127900"/>
              <a:ext cx="28325" cy="3500"/>
            </a:xfrm>
            <a:custGeom>
              <a:avLst/>
              <a:gdLst/>
              <a:ahLst/>
              <a:cxnLst/>
              <a:rect l="l" t="t" r="r" b="b"/>
              <a:pathLst>
                <a:path w="1133" h="140" extrusionOk="0">
                  <a:moveTo>
                    <a:pt x="1107" y="1"/>
                  </a:moveTo>
                  <a:cubicBezTo>
                    <a:pt x="1034" y="1"/>
                    <a:pt x="816" y="29"/>
                    <a:pt x="562" y="52"/>
                  </a:cubicBezTo>
                  <a:cubicBezTo>
                    <a:pt x="249" y="80"/>
                    <a:pt x="0" y="98"/>
                    <a:pt x="0" y="116"/>
                  </a:cubicBezTo>
                  <a:cubicBezTo>
                    <a:pt x="0" y="128"/>
                    <a:pt x="103" y="140"/>
                    <a:pt x="258" y="140"/>
                  </a:cubicBezTo>
                  <a:cubicBezTo>
                    <a:pt x="348" y="140"/>
                    <a:pt x="456" y="136"/>
                    <a:pt x="571" y="126"/>
                  </a:cubicBezTo>
                  <a:cubicBezTo>
                    <a:pt x="764" y="116"/>
                    <a:pt x="948" y="70"/>
                    <a:pt x="1132" y="6"/>
                  </a:cubicBezTo>
                  <a:cubicBezTo>
                    <a:pt x="1132" y="2"/>
                    <a:pt x="1123" y="1"/>
                    <a:pt x="110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45"/>
            <p:cNvSpPr/>
            <p:nvPr/>
          </p:nvSpPr>
          <p:spPr>
            <a:xfrm>
              <a:off x="4771000" y="4113525"/>
              <a:ext cx="14050" cy="22825"/>
            </a:xfrm>
            <a:custGeom>
              <a:avLst/>
              <a:gdLst/>
              <a:ahLst/>
              <a:cxnLst/>
              <a:rect l="l" t="t" r="r" b="b"/>
              <a:pathLst>
                <a:path w="562" h="913" extrusionOk="0">
                  <a:moveTo>
                    <a:pt x="542" y="1"/>
                  </a:moveTo>
                  <a:cubicBezTo>
                    <a:pt x="519" y="1"/>
                    <a:pt x="384" y="191"/>
                    <a:pt x="240" y="443"/>
                  </a:cubicBezTo>
                  <a:cubicBezTo>
                    <a:pt x="102" y="691"/>
                    <a:pt x="0" y="894"/>
                    <a:pt x="10" y="912"/>
                  </a:cubicBezTo>
                  <a:cubicBezTo>
                    <a:pt x="10" y="913"/>
                    <a:pt x="10" y="913"/>
                    <a:pt x="11" y="913"/>
                  </a:cubicBezTo>
                  <a:cubicBezTo>
                    <a:pt x="34" y="913"/>
                    <a:pt x="169" y="722"/>
                    <a:pt x="313" y="480"/>
                  </a:cubicBezTo>
                  <a:cubicBezTo>
                    <a:pt x="451" y="222"/>
                    <a:pt x="562" y="19"/>
                    <a:pt x="543" y="1"/>
                  </a:cubicBezTo>
                  <a:cubicBezTo>
                    <a:pt x="543" y="1"/>
                    <a:pt x="543" y="1"/>
                    <a:pt x="54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45"/>
            <p:cNvSpPr/>
            <p:nvPr/>
          </p:nvSpPr>
          <p:spPr>
            <a:xfrm>
              <a:off x="4746150" y="4154950"/>
              <a:ext cx="54550" cy="38700"/>
            </a:xfrm>
            <a:custGeom>
              <a:avLst/>
              <a:gdLst/>
              <a:ahLst/>
              <a:cxnLst/>
              <a:rect l="l" t="t" r="r" b="b"/>
              <a:pathLst>
                <a:path w="2182" h="1548" extrusionOk="0">
                  <a:moveTo>
                    <a:pt x="0" y="1"/>
                  </a:moveTo>
                  <a:lnTo>
                    <a:pt x="0" y="1"/>
                  </a:lnTo>
                  <a:cubicBezTo>
                    <a:pt x="83" y="93"/>
                    <a:pt x="184" y="185"/>
                    <a:pt x="295" y="259"/>
                  </a:cubicBezTo>
                  <a:cubicBezTo>
                    <a:pt x="488" y="406"/>
                    <a:pt x="746" y="618"/>
                    <a:pt x="1050" y="830"/>
                  </a:cubicBezTo>
                  <a:cubicBezTo>
                    <a:pt x="1344" y="1050"/>
                    <a:pt x="1630" y="1235"/>
                    <a:pt x="1832" y="1364"/>
                  </a:cubicBezTo>
                  <a:cubicBezTo>
                    <a:pt x="1943" y="1437"/>
                    <a:pt x="2053" y="1492"/>
                    <a:pt x="2182" y="1548"/>
                  </a:cubicBezTo>
                  <a:cubicBezTo>
                    <a:pt x="2081" y="1456"/>
                    <a:pt x="1970" y="1382"/>
                    <a:pt x="1860" y="1317"/>
                  </a:cubicBezTo>
                  <a:cubicBezTo>
                    <a:pt x="1666" y="1179"/>
                    <a:pt x="1390" y="986"/>
                    <a:pt x="1086" y="774"/>
                  </a:cubicBezTo>
                  <a:lnTo>
                    <a:pt x="322" y="213"/>
                  </a:lnTo>
                  <a:cubicBezTo>
                    <a:pt x="221" y="130"/>
                    <a:pt x="111" y="65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45"/>
            <p:cNvSpPr/>
            <p:nvPr/>
          </p:nvSpPr>
          <p:spPr>
            <a:xfrm>
              <a:off x="4702875" y="4267225"/>
              <a:ext cx="148700" cy="168775"/>
            </a:xfrm>
            <a:custGeom>
              <a:avLst/>
              <a:gdLst/>
              <a:ahLst/>
              <a:cxnLst/>
              <a:rect l="l" t="t" r="r" b="b"/>
              <a:pathLst>
                <a:path w="5948" h="6751" extrusionOk="0">
                  <a:moveTo>
                    <a:pt x="1840" y="1"/>
                  </a:moveTo>
                  <a:cubicBezTo>
                    <a:pt x="1629" y="1"/>
                    <a:pt x="1441" y="49"/>
                    <a:pt x="1354" y="242"/>
                  </a:cubicBezTo>
                  <a:lnTo>
                    <a:pt x="1354" y="251"/>
                  </a:lnTo>
                  <a:cubicBezTo>
                    <a:pt x="1294" y="235"/>
                    <a:pt x="1233" y="228"/>
                    <a:pt x="1172" y="228"/>
                  </a:cubicBezTo>
                  <a:cubicBezTo>
                    <a:pt x="694" y="228"/>
                    <a:pt x="191" y="679"/>
                    <a:pt x="102" y="1144"/>
                  </a:cubicBezTo>
                  <a:cubicBezTo>
                    <a:pt x="0" y="1678"/>
                    <a:pt x="194" y="2221"/>
                    <a:pt x="424" y="2709"/>
                  </a:cubicBezTo>
                  <a:cubicBezTo>
                    <a:pt x="939" y="3786"/>
                    <a:pt x="1648" y="4790"/>
                    <a:pt x="2587" y="5535"/>
                  </a:cubicBezTo>
                  <a:cubicBezTo>
                    <a:pt x="3517" y="6274"/>
                    <a:pt x="4673" y="6751"/>
                    <a:pt x="5858" y="6751"/>
                  </a:cubicBezTo>
                  <a:cubicBezTo>
                    <a:pt x="5870" y="6751"/>
                    <a:pt x="5881" y="6751"/>
                    <a:pt x="5892" y="6751"/>
                  </a:cubicBezTo>
                  <a:cubicBezTo>
                    <a:pt x="5671" y="5729"/>
                    <a:pt x="5947" y="4652"/>
                    <a:pt x="5828" y="3611"/>
                  </a:cubicBezTo>
                  <a:cubicBezTo>
                    <a:pt x="5607" y="1715"/>
                    <a:pt x="4106" y="233"/>
                    <a:pt x="2210" y="30"/>
                  </a:cubicBezTo>
                  <a:cubicBezTo>
                    <a:pt x="2089" y="17"/>
                    <a:pt x="1961" y="1"/>
                    <a:pt x="184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45"/>
            <p:cNvSpPr/>
            <p:nvPr/>
          </p:nvSpPr>
          <p:spPr>
            <a:xfrm>
              <a:off x="4736700" y="4273250"/>
              <a:ext cx="113725" cy="162750"/>
            </a:xfrm>
            <a:custGeom>
              <a:avLst/>
              <a:gdLst/>
              <a:ahLst/>
              <a:cxnLst/>
              <a:rect l="l" t="t" r="r" b="b"/>
              <a:pathLst>
                <a:path w="4549" h="6510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9"/>
                    <a:pt x="10" y="56"/>
                    <a:pt x="19" y="75"/>
                  </a:cubicBezTo>
                  <a:cubicBezTo>
                    <a:pt x="37" y="157"/>
                    <a:pt x="65" y="231"/>
                    <a:pt x="93" y="305"/>
                  </a:cubicBezTo>
                  <a:cubicBezTo>
                    <a:pt x="194" y="572"/>
                    <a:pt x="323" y="829"/>
                    <a:pt x="489" y="1069"/>
                  </a:cubicBezTo>
                  <a:cubicBezTo>
                    <a:pt x="737" y="1419"/>
                    <a:pt x="1004" y="1750"/>
                    <a:pt x="1308" y="2054"/>
                  </a:cubicBezTo>
                  <a:cubicBezTo>
                    <a:pt x="1639" y="2404"/>
                    <a:pt x="2026" y="2763"/>
                    <a:pt x="2385" y="3186"/>
                  </a:cubicBezTo>
                  <a:cubicBezTo>
                    <a:pt x="2560" y="3389"/>
                    <a:pt x="2716" y="3601"/>
                    <a:pt x="2855" y="3831"/>
                  </a:cubicBezTo>
                  <a:cubicBezTo>
                    <a:pt x="2993" y="4042"/>
                    <a:pt x="3103" y="4263"/>
                    <a:pt x="3204" y="4494"/>
                  </a:cubicBezTo>
                  <a:lnTo>
                    <a:pt x="3490" y="5120"/>
                  </a:lnTo>
                  <a:cubicBezTo>
                    <a:pt x="3573" y="5313"/>
                    <a:pt x="3674" y="5488"/>
                    <a:pt x="3757" y="5653"/>
                  </a:cubicBezTo>
                  <a:cubicBezTo>
                    <a:pt x="3876" y="5911"/>
                    <a:pt x="4051" y="6151"/>
                    <a:pt x="4272" y="6344"/>
                  </a:cubicBezTo>
                  <a:cubicBezTo>
                    <a:pt x="4328" y="6390"/>
                    <a:pt x="4401" y="6436"/>
                    <a:pt x="4466" y="6473"/>
                  </a:cubicBezTo>
                  <a:cubicBezTo>
                    <a:pt x="4493" y="6482"/>
                    <a:pt x="4512" y="6500"/>
                    <a:pt x="4539" y="6510"/>
                  </a:cubicBezTo>
                  <a:cubicBezTo>
                    <a:pt x="4548" y="6500"/>
                    <a:pt x="4438" y="6454"/>
                    <a:pt x="4291" y="6316"/>
                  </a:cubicBezTo>
                  <a:cubicBezTo>
                    <a:pt x="4079" y="6123"/>
                    <a:pt x="3913" y="5884"/>
                    <a:pt x="3803" y="5626"/>
                  </a:cubicBezTo>
                  <a:cubicBezTo>
                    <a:pt x="3720" y="5460"/>
                    <a:pt x="3628" y="5285"/>
                    <a:pt x="3545" y="5092"/>
                  </a:cubicBezTo>
                  <a:cubicBezTo>
                    <a:pt x="3453" y="4899"/>
                    <a:pt x="3361" y="4687"/>
                    <a:pt x="3269" y="4466"/>
                  </a:cubicBezTo>
                  <a:cubicBezTo>
                    <a:pt x="3168" y="4236"/>
                    <a:pt x="3048" y="4006"/>
                    <a:pt x="2919" y="3794"/>
                  </a:cubicBezTo>
                  <a:cubicBezTo>
                    <a:pt x="2781" y="3564"/>
                    <a:pt x="2615" y="3343"/>
                    <a:pt x="2440" y="3140"/>
                  </a:cubicBezTo>
                  <a:cubicBezTo>
                    <a:pt x="2081" y="2717"/>
                    <a:pt x="1695" y="2349"/>
                    <a:pt x="1363" y="2008"/>
                  </a:cubicBezTo>
                  <a:cubicBezTo>
                    <a:pt x="1059" y="1704"/>
                    <a:pt x="783" y="1382"/>
                    <a:pt x="535" y="1041"/>
                  </a:cubicBezTo>
                  <a:cubicBezTo>
                    <a:pt x="369" y="811"/>
                    <a:pt x="231" y="553"/>
                    <a:pt x="120" y="296"/>
                  </a:cubicBezTo>
                  <a:cubicBezTo>
                    <a:pt x="37" y="102"/>
                    <a:pt x="10" y="1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45"/>
            <p:cNvSpPr/>
            <p:nvPr/>
          </p:nvSpPr>
          <p:spPr>
            <a:xfrm>
              <a:off x="4782500" y="4356350"/>
              <a:ext cx="16600" cy="58250"/>
            </a:xfrm>
            <a:custGeom>
              <a:avLst/>
              <a:gdLst/>
              <a:ahLst/>
              <a:cxnLst/>
              <a:rect l="l" t="t" r="r" b="b"/>
              <a:pathLst>
                <a:path w="664" h="2330" extrusionOk="0">
                  <a:moveTo>
                    <a:pt x="663" y="0"/>
                  </a:moveTo>
                  <a:cubicBezTo>
                    <a:pt x="599" y="111"/>
                    <a:pt x="553" y="212"/>
                    <a:pt x="516" y="332"/>
                  </a:cubicBezTo>
                  <a:cubicBezTo>
                    <a:pt x="443" y="534"/>
                    <a:pt x="341" y="820"/>
                    <a:pt x="249" y="1142"/>
                  </a:cubicBezTo>
                  <a:cubicBezTo>
                    <a:pt x="157" y="1464"/>
                    <a:pt x="93" y="1759"/>
                    <a:pt x="56" y="1980"/>
                  </a:cubicBezTo>
                  <a:cubicBezTo>
                    <a:pt x="19" y="2090"/>
                    <a:pt x="10" y="2210"/>
                    <a:pt x="1" y="2329"/>
                  </a:cubicBezTo>
                  <a:cubicBezTo>
                    <a:pt x="47" y="2219"/>
                    <a:pt x="83" y="2109"/>
                    <a:pt x="102" y="1989"/>
                  </a:cubicBezTo>
                  <a:cubicBezTo>
                    <a:pt x="157" y="1777"/>
                    <a:pt x="231" y="1483"/>
                    <a:pt x="323" y="1170"/>
                  </a:cubicBezTo>
                  <a:cubicBezTo>
                    <a:pt x="415" y="847"/>
                    <a:pt x="498" y="562"/>
                    <a:pt x="562" y="350"/>
                  </a:cubicBezTo>
                  <a:cubicBezTo>
                    <a:pt x="608" y="240"/>
                    <a:pt x="636" y="120"/>
                    <a:pt x="66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45"/>
            <p:cNvSpPr/>
            <p:nvPr/>
          </p:nvSpPr>
          <p:spPr>
            <a:xfrm>
              <a:off x="4785025" y="4337375"/>
              <a:ext cx="62625" cy="14175"/>
            </a:xfrm>
            <a:custGeom>
              <a:avLst/>
              <a:gdLst/>
              <a:ahLst/>
              <a:cxnLst/>
              <a:rect l="l" t="t" r="r" b="b"/>
              <a:pathLst>
                <a:path w="2505" h="567" extrusionOk="0">
                  <a:moveTo>
                    <a:pt x="92" y="1"/>
                  </a:moveTo>
                  <a:cubicBezTo>
                    <a:pt x="61" y="1"/>
                    <a:pt x="31" y="2"/>
                    <a:pt x="1" y="4"/>
                  </a:cubicBezTo>
                  <a:cubicBezTo>
                    <a:pt x="121" y="41"/>
                    <a:pt x="240" y="69"/>
                    <a:pt x="369" y="87"/>
                  </a:cubicBezTo>
                  <a:cubicBezTo>
                    <a:pt x="599" y="124"/>
                    <a:pt x="912" y="189"/>
                    <a:pt x="1262" y="262"/>
                  </a:cubicBezTo>
                  <a:cubicBezTo>
                    <a:pt x="1603" y="345"/>
                    <a:pt x="1907" y="428"/>
                    <a:pt x="2137" y="483"/>
                  </a:cubicBezTo>
                  <a:cubicBezTo>
                    <a:pt x="2256" y="520"/>
                    <a:pt x="2385" y="548"/>
                    <a:pt x="2505" y="566"/>
                  </a:cubicBezTo>
                  <a:cubicBezTo>
                    <a:pt x="2395" y="511"/>
                    <a:pt x="2275" y="465"/>
                    <a:pt x="2155" y="437"/>
                  </a:cubicBezTo>
                  <a:cubicBezTo>
                    <a:pt x="1934" y="363"/>
                    <a:pt x="1621" y="271"/>
                    <a:pt x="1271" y="198"/>
                  </a:cubicBezTo>
                  <a:cubicBezTo>
                    <a:pt x="922" y="115"/>
                    <a:pt x="609" y="60"/>
                    <a:pt x="378" y="32"/>
                  </a:cubicBezTo>
                  <a:cubicBezTo>
                    <a:pt x="282" y="11"/>
                    <a:pt x="185" y="1"/>
                    <a:pt x="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45"/>
            <p:cNvSpPr/>
            <p:nvPr/>
          </p:nvSpPr>
          <p:spPr>
            <a:xfrm>
              <a:off x="4734175" y="4302250"/>
              <a:ext cx="17750" cy="67700"/>
            </a:xfrm>
            <a:custGeom>
              <a:avLst/>
              <a:gdLst/>
              <a:ahLst/>
              <a:cxnLst/>
              <a:rect l="l" t="t" r="r" b="b"/>
              <a:pathLst>
                <a:path w="710" h="2708" extrusionOk="0">
                  <a:moveTo>
                    <a:pt x="709" y="1"/>
                  </a:moveTo>
                  <a:lnTo>
                    <a:pt x="709" y="1"/>
                  </a:lnTo>
                  <a:cubicBezTo>
                    <a:pt x="645" y="121"/>
                    <a:pt x="590" y="249"/>
                    <a:pt x="553" y="378"/>
                  </a:cubicBezTo>
                  <a:cubicBezTo>
                    <a:pt x="470" y="618"/>
                    <a:pt x="369" y="958"/>
                    <a:pt x="267" y="1327"/>
                  </a:cubicBezTo>
                  <a:cubicBezTo>
                    <a:pt x="166" y="1704"/>
                    <a:pt x="102" y="2045"/>
                    <a:pt x="56" y="2293"/>
                  </a:cubicBezTo>
                  <a:cubicBezTo>
                    <a:pt x="19" y="2431"/>
                    <a:pt x="0" y="2569"/>
                    <a:pt x="0" y="2708"/>
                  </a:cubicBezTo>
                  <a:cubicBezTo>
                    <a:pt x="46" y="2579"/>
                    <a:pt x="83" y="2441"/>
                    <a:pt x="102" y="2312"/>
                  </a:cubicBezTo>
                  <a:cubicBezTo>
                    <a:pt x="166" y="2063"/>
                    <a:pt x="240" y="1732"/>
                    <a:pt x="341" y="1345"/>
                  </a:cubicBezTo>
                  <a:cubicBezTo>
                    <a:pt x="442" y="968"/>
                    <a:pt x="534" y="636"/>
                    <a:pt x="608" y="397"/>
                  </a:cubicBezTo>
                  <a:cubicBezTo>
                    <a:pt x="645" y="268"/>
                    <a:pt x="682" y="130"/>
                    <a:pt x="7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45"/>
            <p:cNvSpPr/>
            <p:nvPr/>
          </p:nvSpPr>
          <p:spPr>
            <a:xfrm>
              <a:off x="4745000" y="4288825"/>
              <a:ext cx="72750" cy="8025"/>
            </a:xfrm>
            <a:custGeom>
              <a:avLst/>
              <a:gdLst/>
              <a:ahLst/>
              <a:cxnLst/>
              <a:rect l="l" t="t" r="r" b="b"/>
              <a:pathLst>
                <a:path w="2910" h="321" extrusionOk="0">
                  <a:moveTo>
                    <a:pt x="35" y="0"/>
                  </a:moveTo>
                  <a:cubicBezTo>
                    <a:pt x="13" y="0"/>
                    <a:pt x="1" y="2"/>
                    <a:pt x="0" y="4"/>
                  </a:cubicBezTo>
                  <a:cubicBezTo>
                    <a:pt x="0" y="32"/>
                    <a:pt x="654" y="114"/>
                    <a:pt x="1455" y="197"/>
                  </a:cubicBezTo>
                  <a:cubicBezTo>
                    <a:pt x="2151" y="269"/>
                    <a:pt x="2736" y="321"/>
                    <a:pt x="2877" y="321"/>
                  </a:cubicBezTo>
                  <a:cubicBezTo>
                    <a:pt x="2898" y="321"/>
                    <a:pt x="2909" y="319"/>
                    <a:pt x="2909" y="317"/>
                  </a:cubicBezTo>
                  <a:cubicBezTo>
                    <a:pt x="2909" y="289"/>
                    <a:pt x="2265" y="206"/>
                    <a:pt x="1464" y="124"/>
                  </a:cubicBezTo>
                  <a:cubicBezTo>
                    <a:pt x="759" y="52"/>
                    <a:pt x="180" y="0"/>
                    <a:pt x="3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45"/>
            <p:cNvSpPr/>
            <p:nvPr/>
          </p:nvSpPr>
          <p:spPr>
            <a:xfrm>
              <a:off x="4549600" y="4493525"/>
              <a:ext cx="256175" cy="1850"/>
            </a:xfrm>
            <a:custGeom>
              <a:avLst/>
              <a:gdLst/>
              <a:ahLst/>
              <a:cxnLst/>
              <a:rect l="l" t="t" r="r" b="b"/>
              <a:pathLst>
                <a:path w="10247" h="74" extrusionOk="0">
                  <a:moveTo>
                    <a:pt x="5128" y="0"/>
                  </a:moveTo>
                  <a:cubicBezTo>
                    <a:pt x="2292" y="0"/>
                    <a:pt x="0" y="19"/>
                    <a:pt x="0" y="37"/>
                  </a:cubicBezTo>
                  <a:cubicBezTo>
                    <a:pt x="0" y="55"/>
                    <a:pt x="2292" y="74"/>
                    <a:pt x="5128" y="74"/>
                  </a:cubicBezTo>
                  <a:cubicBezTo>
                    <a:pt x="7954" y="74"/>
                    <a:pt x="10246" y="65"/>
                    <a:pt x="10246" y="37"/>
                  </a:cubicBezTo>
                  <a:cubicBezTo>
                    <a:pt x="10246" y="19"/>
                    <a:pt x="7954" y="0"/>
                    <a:pt x="512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45"/>
            <p:cNvSpPr/>
            <p:nvPr/>
          </p:nvSpPr>
          <p:spPr>
            <a:xfrm>
              <a:off x="4593325" y="4567400"/>
              <a:ext cx="172625" cy="1850"/>
            </a:xfrm>
            <a:custGeom>
              <a:avLst/>
              <a:gdLst/>
              <a:ahLst/>
              <a:cxnLst/>
              <a:rect l="l" t="t" r="r" b="b"/>
              <a:pathLst>
                <a:path w="6905" h="74" extrusionOk="0">
                  <a:moveTo>
                    <a:pt x="3452" y="0"/>
                  </a:moveTo>
                  <a:cubicBezTo>
                    <a:pt x="1547" y="0"/>
                    <a:pt x="0" y="19"/>
                    <a:pt x="0" y="37"/>
                  </a:cubicBezTo>
                  <a:cubicBezTo>
                    <a:pt x="0" y="56"/>
                    <a:pt x="1547" y="74"/>
                    <a:pt x="3452" y="74"/>
                  </a:cubicBezTo>
                  <a:cubicBezTo>
                    <a:pt x="5358" y="74"/>
                    <a:pt x="6905" y="56"/>
                    <a:pt x="6905" y="37"/>
                  </a:cubicBezTo>
                  <a:cubicBezTo>
                    <a:pt x="6905" y="19"/>
                    <a:pt x="5358" y="0"/>
                    <a:pt x="345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45"/>
            <p:cNvSpPr/>
            <p:nvPr/>
          </p:nvSpPr>
          <p:spPr>
            <a:xfrm>
              <a:off x="4594700" y="4577975"/>
              <a:ext cx="172650" cy="1875"/>
            </a:xfrm>
            <a:custGeom>
              <a:avLst/>
              <a:gdLst/>
              <a:ahLst/>
              <a:cxnLst/>
              <a:rect l="l" t="t" r="r" b="b"/>
              <a:pathLst>
                <a:path w="6906" h="75" extrusionOk="0">
                  <a:moveTo>
                    <a:pt x="3453" y="1"/>
                  </a:moveTo>
                  <a:cubicBezTo>
                    <a:pt x="1547" y="1"/>
                    <a:pt x="0" y="19"/>
                    <a:pt x="0" y="38"/>
                  </a:cubicBezTo>
                  <a:cubicBezTo>
                    <a:pt x="0" y="56"/>
                    <a:pt x="1547" y="74"/>
                    <a:pt x="3453" y="74"/>
                  </a:cubicBezTo>
                  <a:cubicBezTo>
                    <a:pt x="5358" y="74"/>
                    <a:pt x="6905" y="56"/>
                    <a:pt x="6905" y="38"/>
                  </a:cubicBezTo>
                  <a:cubicBezTo>
                    <a:pt x="6905" y="19"/>
                    <a:pt x="5358" y="1"/>
                    <a:pt x="3453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45"/>
            <p:cNvSpPr/>
            <p:nvPr/>
          </p:nvSpPr>
          <p:spPr>
            <a:xfrm>
              <a:off x="4588950" y="4558650"/>
              <a:ext cx="178400" cy="1875"/>
            </a:xfrm>
            <a:custGeom>
              <a:avLst/>
              <a:gdLst/>
              <a:ahLst/>
              <a:cxnLst/>
              <a:rect l="l" t="t" r="r" b="b"/>
              <a:pathLst>
                <a:path w="7136" h="75" extrusionOk="0">
                  <a:moveTo>
                    <a:pt x="3572" y="1"/>
                  </a:moveTo>
                  <a:cubicBezTo>
                    <a:pt x="1602" y="1"/>
                    <a:pt x="0" y="19"/>
                    <a:pt x="0" y="37"/>
                  </a:cubicBezTo>
                  <a:cubicBezTo>
                    <a:pt x="0" y="56"/>
                    <a:pt x="1602" y="74"/>
                    <a:pt x="3572" y="74"/>
                  </a:cubicBezTo>
                  <a:cubicBezTo>
                    <a:pt x="5542" y="74"/>
                    <a:pt x="7135" y="56"/>
                    <a:pt x="7135" y="37"/>
                  </a:cubicBezTo>
                  <a:cubicBezTo>
                    <a:pt x="7135" y="19"/>
                    <a:pt x="5542" y="1"/>
                    <a:pt x="357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3" name="Google Shape;3913;p45"/>
          <p:cNvGrpSpPr/>
          <p:nvPr/>
        </p:nvGrpSpPr>
        <p:grpSpPr>
          <a:xfrm>
            <a:off x="654550" y="3222825"/>
            <a:ext cx="2252750" cy="1290025"/>
            <a:chOff x="238125" y="3498975"/>
            <a:chExt cx="2252750" cy="1290025"/>
          </a:xfrm>
        </p:grpSpPr>
        <p:sp>
          <p:nvSpPr>
            <p:cNvPr id="3914" name="Google Shape;3914;p45"/>
            <p:cNvSpPr/>
            <p:nvPr/>
          </p:nvSpPr>
          <p:spPr>
            <a:xfrm>
              <a:off x="1809825" y="3498975"/>
              <a:ext cx="226050" cy="52100"/>
            </a:xfrm>
            <a:custGeom>
              <a:avLst/>
              <a:gdLst/>
              <a:ahLst/>
              <a:cxnLst/>
              <a:rect l="l" t="t" r="r" b="b"/>
              <a:pathLst>
                <a:path w="9042" h="2084" extrusionOk="0">
                  <a:moveTo>
                    <a:pt x="2242" y="1"/>
                  </a:moveTo>
                  <a:cubicBezTo>
                    <a:pt x="1203" y="1"/>
                    <a:pt x="355" y="839"/>
                    <a:pt x="1" y="2083"/>
                  </a:cubicBezTo>
                  <a:lnTo>
                    <a:pt x="9041" y="2083"/>
                  </a:lnTo>
                  <a:cubicBezTo>
                    <a:pt x="9041" y="2083"/>
                    <a:pt x="8345" y="819"/>
                    <a:pt x="6372" y="819"/>
                  </a:cubicBezTo>
                  <a:cubicBezTo>
                    <a:pt x="6228" y="819"/>
                    <a:pt x="6078" y="826"/>
                    <a:pt x="5920" y="840"/>
                  </a:cubicBezTo>
                  <a:cubicBezTo>
                    <a:pt x="5708" y="859"/>
                    <a:pt x="5515" y="867"/>
                    <a:pt x="5338" y="867"/>
                  </a:cubicBezTo>
                  <a:cubicBezTo>
                    <a:pt x="3662" y="867"/>
                    <a:pt x="3474" y="112"/>
                    <a:pt x="2450" y="12"/>
                  </a:cubicBezTo>
                  <a:cubicBezTo>
                    <a:pt x="2380" y="4"/>
                    <a:pt x="2311" y="1"/>
                    <a:pt x="2242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45"/>
            <p:cNvSpPr/>
            <p:nvPr/>
          </p:nvSpPr>
          <p:spPr>
            <a:xfrm>
              <a:off x="2115475" y="3630325"/>
              <a:ext cx="345500" cy="79550"/>
            </a:xfrm>
            <a:custGeom>
              <a:avLst/>
              <a:gdLst/>
              <a:ahLst/>
              <a:cxnLst/>
              <a:rect l="l" t="t" r="r" b="b"/>
              <a:pathLst>
                <a:path w="13820" h="3182" extrusionOk="0">
                  <a:moveTo>
                    <a:pt x="3457" y="0"/>
                  </a:moveTo>
                  <a:cubicBezTo>
                    <a:pt x="1865" y="0"/>
                    <a:pt x="548" y="1280"/>
                    <a:pt x="1" y="3181"/>
                  </a:cubicBezTo>
                  <a:lnTo>
                    <a:pt x="13819" y="3181"/>
                  </a:lnTo>
                  <a:cubicBezTo>
                    <a:pt x="13819" y="3181"/>
                    <a:pt x="12755" y="1253"/>
                    <a:pt x="9731" y="1253"/>
                  </a:cubicBezTo>
                  <a:cubicBezTo>
                    <a:pt x="9512" y="1253"/>
                    <a:pt x="9282" y="1263"/>
                    <a:pt x="9041" y="1285"/>
                  </a:cubicBezTo>
                  <a:cubicBezTo>
                    <a:pt x="8710" y="1314"/>
                    <a:pt x="8410" y="1328"/>
                    <a:pt x="8137" y="1328"/>
                  </a:cubicBezTo>
                  <a:cubicBezTo>
                    <a:pt x="5597" y="1328"/>
                    <a:pt x="5310" y="172"/>
                    <a:pt x="3748" y="14"/>
                  </a:cubicBezTo>
                  <a:cubicBezTo>
                    <a:pt x="3650" y="5"/>
                    <a:pt x="3553" y="0"/>
                    <a:pt x="3457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45"/>
            <p:cNvSpPr/>
            <p:nvPr/>
          </p:nvSpPr>
          <p:spPr>
            <a:xfrm>
              <a:off x="355500" y="3670175"/>
              <a:ext cx="294150" cy="67550"/>
            </a:xfrm>
            <a:custGeom>
              <a:avLst/>
              <a:gdLst/>
              <a:ahLst/>
              <a:cxnLst/>
              <a:rect l="l" t="t" r="r" b="b"/>
              <a:pathLst>
                <a:path w="11766" h="2702" extrusionOk="0">
                  <a:moveTo>
                    <a:pt x="2929" y="0"/>
                  </a:moveTo>
                  <a:cubicBezTo>
                    <a:pt x="1579" y="0"/>
                    <a:pt x="459" y="1090"/>
                    <a:pt x="0" y="2701"/>
                  </a:cubicBezTo>
                  <a:lnTo>
                    <a:pt x="11766" y="2701"/>
                  </a:lnTo>
                  <a:cubicBezTo>
                    <a:pt x="11766" y="2701"/>
                    <a:pt x="10862" y="1063"/>
                    <a:pt x="8289" y="1063"/>
                  </a:cubicBezTo>
                  <a:cubicBezTo>
                    <a:pt x="8100" y="1063"/>
                    <a:pt x="7903" y="1071"/>
                    <a:pt x="7696" y="1090"/>
                  </a:cubicBezTo>
                  <a:cubicBezTo>
                    <a:pt x="7415" y="1115"/>
                    <a:pt x="7160" y="1127"/>
                    <a:pt x="6927" y="1127"/>
                  </a:cubicBezTo>
                  <a:cubicBezTo>
                    <a:pt x="4765" y="1127"/>
                    <a:pt x="4515" y="146"/>
                    <a:pt x="3185" y="13"/>
                  </a:cubicBezTo>
                  <a:cubicBezTo>
                    <a:pt x="3099" y="4"/>
                    <a:pt x="3014" y="0"/>
                    <a:pt x="292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45"/>
            <p:cNvSpPr/>
            <p:nvPr/>
          </p:nvSpPr>
          <p:spPr>
            <a:xfrm>
              <a:off x="262750" y="3536525"/>
              <a:ext cx="182300" cy="41925"/>
            </a:xfrm>
            <a:custGeom>
              <a:avLst/>
              <a:gdLst/>
              <a:ahLst/>
              <a:cxnLst/>
              <a:rect l="l" t="t" r="r" b="b"/>
              <a:pathLst>
                <a:path w="7292" h="1677" extrusionOk="0">
                  <a:moveTo>
                    <a:pt x="1798" y="1"/>
                  </a:moveTo>
                  <a:cubicBezTo>
                    <a:pt x="964" y="1"/>
                    <a:pt x="285" y="685"/>
                    <a:pt x="0" y="1677"/>
                  </a:cubicBezTo>
                  <a:lnTo>
                    <a:pt x="7291" y="1677"/>
                  </a:lnTo>
                  <a:cubicBezTo>
                    <a:pt x="7291" y="1677"/>
                    <a:pt x="6729" y="657"/>
                    <a:pt x="5126" y="657"/>
                  </a:cubicBezTo>
                  <a:cubicBezTo>
                    <a:pt x="5012" y="657"/>
                    <a:pt x="4893" y="662"/>
                    <a:pt x="4769" y="673"/>
                  </a:cubicBezTo>
                  <a:cubicBezTo>
                    <a:pt x="4588" y="690"/>
                    <a:pt x="4425" y="697"/>
                    <a:pt x="4277" y="697"/>
                  </a:cubicBezTo>
                  <a:cubicBezTo>
                    <a:pt x="2947" y="697"/>
                    <a:pt x="2790" y="93"/>
                    <a:pt x="1970" y="10"/>
                  </a:cubicBezTo>
                  <a:cubicBezTo>
                    <a:pt x="1912" y="4"/>
                    <a:pt x="1855" y="1"/>
                    <a:pt x="17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45"/>
            <p:cNvSpPr/>
            <p:nvPr/>
          </p:nvSpPr>
          <p:spPr>
            <a:xfrm>
              <a:off x="444800" y="4466125"/>
              <a:ext cx="150525" cy="319025"/>
            </a:xfrm>
            <a:custGeom>
              <a:avLst/>
              <a:gdLst/>
              <a:ahLst/>
              <a:cxnLst/>
              <a:rect l="l" t="t" r="r" b="b"/>
              <a:pathLst>
                <a:path w="6021" h="12761" extrusionOk="0">
                  <a:moveTo>
                    <a:pt x="55" y="1"/>
                  </a:moveTo>
                  <a:lnTo>
                    <a:pt x="55" y="1"/>
                  </a:lnTo>
                  <a:cubicBezTo>
                    <a:pt x="0" y="1087"/>
                    <a:pt x="239" y="2164"/>
                    <a:pt x="746" y="3122"/>
                  </a:cubicBezTo>
                  <a:cubicBezTo>
                    <a:pt x="948" y="3508"/>
                    <a:pt x="1206" y="3886"/>
                    <a:pt x="1271" y="4309"/>
                  </a:cubicBezTo>
                  <a:cubicBezTo>
                    <a:pt x="1390" y="5000"/>
                    <a:pt x="1004" y="5727"/>
                    <a:pt x="1179" y="6408"/>
                  </a:cubicBezTo>
                  <a:cubicBezTo>
                    <a:pt x="1372" y="7191"/>
                    <a:pt x="2256" y="7706"/>
                    <a:pt x="2302" y="8516"/>
                  </a:cubicBezTo>
                  <a:cubicBezTo>
                    <a:pt x="2348" y="9198"/>
                    <a:pt x="1749" y="9796"/>
                    <a:pt x="1805" y="10468"/>
                  </a:cubicBezTo>
                  <a:cubicBezTo>
                    <a:pt x="1841" y="10763"/>
                    <a:pt x="1943" y="11039"/>
                    <a:pt x="2108" y="11278"/>
                  </a:cubicBezTo>
                  <a:cubicBezTo>
                    <a:pt x="2630" y="12133"/>
                    <a:pt x="3381" y="12724"/>
                    <a:pt x="4508" y="12724"/>
                  </a:cubicBezTo>
                  <a:cubicBezTo>
                    <a:pt x="4533" y="12724"/>
                    <a:pt x="4559" y="12724"/>
                    <a:pt x="4585" y="12724"/>
                  </a:cubicBezTo>
                  <a:lnTo>
                    <a:pt x="6021" y="12760"/>
                  </a:lnTo>
                  <a:lnTo>
                    <a:pt x="5027" y="9455"/>
                  </a:lnTo>
                  <a:cubicBezTo>
                    <a:pt x="5146" y="8986"/>
                    <a:pt x="4833" y="8507"/>
                    <a:pt x="4484" y="8166"/>
                  </a:cubicBezTo>
                  <a:cubicBezTo>
                    <a:pt x="4134" y="7835"/>
                    <a:pt x="3719" y="7522"/>
                    <a:pt x="3535" y="7071"/>
                  </a:cubicBezTo>
                  <a:cubicBezTo>
                    <a:pt x="3241" y="6344"/>
                    <a:pt x="3627" y="5395"/>
                    <a:pt x="3130" y="4788"/>
                  </a:cubicBezTo>
                  <a:cubicBezTo>
                    <a:pt x="2836" y="4429"/>
                    <a:pt x="2302" y="4309"/>
                    <a:pt x="2044" y="3922"/>
                  </a:cubicBezTo>
                  <a:cubicBezTo>
                    <a:pt x="1924" y="3711"/>
                    <a:pt x="1841" y="3481"/>
                    <a:pt x="1805" y="3232"/>
                  </a:cubicBezTo>
                  <a:cubicBezTo>
                    <a:pt x="1519" y="2017"/>
                    <a:pt x="912" y="903"/>
                    <a:pt x="55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45"/>
            <p:cNvSpPr/>
            <p:nvPr/>
          </p:nvSpPr>
          <p:spPr>
            <a:xfrm>
              <a:off x="584025" y="4341625"/>
              <a:ext cx="141800" cy="445125"/>
            </a:xfrm>
            <a:custGeom>
              <a:avLst/>
              <a:gdLst/>
              <a:ahLst/>
              <a:cxnLst/>
              <a:rect l="l" t="t" r="r" b="b"/>
              <a:pathLst>
                <a:path w="5672" h="17805" extrusionOk="0">
                  <a:moveTo>
                    <a:pt x="5460" y="0"/>
                  </a:moveTo>
                  <a:lnTo>
                    <a:pt x="5405" y="28"/>
                  </a:lnTo>
                  <a:cubicBezTo>
                    <a:pt x="5101" y="184"/>
                    <a:pt x="4834" y="414"/>
                    <a:pt x="4641" y="691"/>
                  </a:cubicBezTo>
                  <a:cubicBezTo>
                    <a:pt x="4438" y="958"/>
                    <a:pt x="4282" y="1252"/>
                    <a:pt x="4162" y="1565"/>
                  </a:cubicBezTo>
                  <a:cubicBezTo>
                    <a:pt x="3932" y="2182"/>
                    <a:pt x="3849" y="2836"/>
                    <a:pt x="3729" y="3452"/>
                  </a:cubicBezTo>
                  <a:cubicBezTo>
                    <a:pt x="3610" y="4069"/>
                    <a:pt x="3462" y="4677"/>
                    <a:pt x="3159" y="5183"/>
                  </a:cubicBezTo>
                  <a:cubicBezTo>
                    <a:pt x="3002" y="5441"/>
                    <a:pt x="2809" y="5680"/>
                    <a:pt x="2643" y="5929"/>
                  </a:cubicBezTo>
                  <a:cubicBezTo>
                    <a:pt x="2468" y="6177"/>
                    <a:pt x="2348" y="6454"/>
                    <a:pt x="2293" y="6748"/>
                  </a:cubicBezTo>
                  <a:cubicBezTo>
                    <a:pt x="2210" y="7356"/>
                    <a:pt x="2551" y="7890"/>
                    <a:pt x="2487" y="8424"/>
                  </a:cubicBezTo>
                  <a:cubicBezTo>
                    <a:pt x="2450" y="8691"/>
                    <a:pt x="2367" y="8949"/>
                    <a:pt x="2229" y="9169"/>
                  </a:cubicBezTo>
                  <a:cubicBezTo>
                    <a:pt x="2100" y="9400"/>
                    <a:pt x="1943" y="9621"/>
                    <a:pt x="1796" y="9832"/>
                  </a:cubicBezTo>
                  <a:cubicBezTo>
                    <a:pt x="1649" y="10044"/>
                    <a:pt x="1520" y="10265"/>
                    <a:pt x="1419" y="10495"/>
                  </a:cubicBezTo>
                  <a:cubicBezTo>
                    <a:pt x="1317" y="10725"/>
                    <a:pt x="1262" y="10974"/>
                    <a:pt x="1244" y="11213"/>
                  </a:cubicBezTo>
                  <a:cubicBezTo>
                    <a:pt x="1216" y="11701"/>
                    <a:pt x="1281" y="12161"/>
                    <a:pt x="1244" y="12594"/>
                  </a:cubicBezTo>
                  <a:cubicBezTo>
                    <a:pt x="1207" y="13008"/>
                    <a:pt x="1087" y="13413"/>
                    <a:pt x="903" y="13782"/>
                  </a:cubicBezTo>
                  <a:cubicBezTo>
                    <a:pt x="728" y="14132"/>
                    <a:pt x="535" y="14454"/>
                    <a:pt x="378" y="14767"/>
                  </a:cubicBezTo>
                  <a:cubicBezTo>
                    <a:pt x="295" y="14914"/>
                    <a:pt x="222" y="15071"/>
                    <a:pt x="167" y="15227"/>
                  </a:cubicBezTo>
                  <a:cubicBezTo>
                    <a:pt x="102" y="15374"/>
                    <a:pt x="65" y="15522"/>
                    <a:pt x="38" y="15678"/>
                  </a:cubicBezTo>
                  <a:cubicBezTo>
                    <a:pt x="1" y="15954"/>
                    <a:pt x="1" y="16231"/>
                    <a:pt x="38" y="16498"/>
                  </a:cubicBezTo>
                  <a:cubicBezTo>
                    <a:pt x="75" y="16875"/>
                    <a:pt x="222" y="17243"/>
                    <a:pt x="452" y="17538"/>
                  </a:cubicBezTo>
                  <a:cubicBezTo>
                    <a:pt x="489" y="17584"/>
                    <a:pt x="526" y="17630"/>
                    <a:pt x="572" y="17667"/>
                  </a:cubicBezTo>
                  <a:cubicBezTo>
                    <a:pt x="599" y="17694"/>
                    <a:pt x="627" y="17722"/>
                    <a:pt x="664" y="17750"/>
                  </a:cubicBezTo>
                  <a:cubicBezTo>
                    <a:pt x="719" y="17786"/>
                    <a:pt x="747" y="17805"/>
                    <a:pt x="747" y="17805"/>
                  </a:cubicBezTo>
                  <a:cubicBezTo>
                    <a:pt x="645" y="17722"/>
                    <a:pt x="553" y="17630"/>
                    <a:pt x="470" y="17529"/>
                  </a:cubicBezTo>
                  <a:cubicBezTo>
                    <a:pt x="240" y="17225"/>
                    <a:pt x="111" y="16866"/>
                    <a:pt x="75" y="16498"/>
                  </a:cubicBezTo>
                  <a:cubicBezTo>
                    <a:pt x="38" y="16231"/>
                    <a:pt x="47" y="15954"/>
                    <a:pt x="84" y="15687"/>
                  </a:cubicBezTo>
                  <a:cubicBezTo>
                    <a:pt x="111" y="15540"/>
                    <a:pt x="148" y="15393"/>
                    <a:pt x="213" y="15245"/>
                  </a:cubicBezTo>
                  <a:cubicBezTo>
                    <a:pt x="268" y="15098"/>
                    <a:pt x="341" y="14942"/>
                    <a:pt x="424" y="14794"/>
                  </a:cubicBezTo>
                  <a:cubicBezTo>
                    <a:pt x="590" y="14481"/>
                    <a:pt x="783" y="14168"/>
                    <a:pt x="958" y="13809"/>
                  </a:cubicBezTo>
                  <a:cubicBezTo>
                    <a:pt x="1152" y="13432"/>
                    <a:pt x="1271" y="13027"/>
                    <a:pt x="1317" y="12603"/>
                  </a:cubicBezTo>
                  <a:cubicBezTo>
                    <a:pt x="1354" y="12161"/>
                    <a:pt x="1281" y="11701"/>
                    <a:pt x="1317" y="11222"/>
                  </a:cubicBezTo>
                  <a:cubicBezTo>
                    <a:pt x="1327" y="10983"/>
                    <a:pt x="1391" y="10753"/>
                    <a:pt x="1483" y="10532"/>
                  </a:cubicBezTo>
                  <a:cubicBezTo>
                    <a:pt x="1594" y="10302"/>
                    <a:pt x="1713" y="10081"/>
                    <a:pt x="1861" y="9878"/>
                  </a:cubicBezTo>
                  <a:cubicBezTo>
                    <a:pt x="2008" y="9667"/>
                    <a:pt x="2164" y="9446"/>
                    <a:pt x="2293" y="9215"/>
                  </a:cubicBezTo>
                  <a:cubicBezTo>
                    <a:pt x="2440" y="8976"/>
                    <a:pt x="2533" y="8709"/>
                    <a:pt x="2560" y="8433"/>
                  </a:cubicBezTo>
                  <a:cubicBezTo>
                    <a:pt x="2625" y="7862"/>
                    <a:pt x="2293" y="7328"/>
                    <a:pt x="2376" y="6767"/>
                  </a:cubicBezTo>
                  <a:cubicBezTo>
                    <a:pt x="2431" y="6481"/>
                    <a:pt x="2551" y="6214"/>
                    <a:pt x="2726" y="5975"/>
                  </a:cubicBezTo>
                  <a:cubicBezTo>
                    <a:pt x="2882" y="5736"/>
                    <a:pt x="3076" y="5496"/>
                    <a:pt x="3232" y="5238"/>
                  </a:cubicBezTo>
                  <a:cubicBezTo>
                    <a:pt x="3554" y="4704"/>
                    <a:pt x="3711" y="4088"/>
                    <a:pt x="3831" y="3471"/>
                  </a:cubicBezTo>
                  <a:cubicBezTo>
                    <a:pt x="3941" y="2845"/>
                    <a:pt x="4033" y="2200"/>
                    <a:pt x="4263" y="1602"/>
                  </a:cubicBezTo>
                  <a:cubicBezTo>
                    <a:pt x="4374" y="1298"/>
                    <a:pt x="4530" y="1004"/>
                    <a:pt x="4724" y="746"/>
                  </a:cubicBezTo>
                  <a:cubicBezTo>
                    <a:pt x="4905" y="495"/>
                    <a:pt x="5135" y="294"/>
                    <a:pt x="5406" y="148"/>
                  </a:cubicBezTo>
                  <a:lnTo>
                    <a:pt x="5406" y="148"/>
                  </a:lnTo>
                  <a:cubicBezTo>
                    <a:pt x="5443" y="476"/>
                    <a:pt x="5497" y="804"/>
                    <a:pt x="5543" y="1133"/>
                  </a:cubicBezTo>
                  <a:cubicBezTo>
                    <a:pt x="5580" y="1455"/>
                    <a:pt x="5598" y="1777"/>
                    <a:pt x="5589" y="2108"/>
                  </a:cubicBezTo>
                  <a:cubicBezTo>
                    <a:pt x="5580" y="2265"/>
                    <a:pt x="5571" y="2440"/>
                    <a:pt x="5543" y="2587"/>
                  </a:cubicBezTo>
                  <a:cubicBezTo>
                    <a:pt x="5506" y="2744"/>
                    <a:pt x="5451" y="2891"/>
                    <a:pt x="5386" y="3038"/>
                  </a:cubicBezTo>
                  <a:cubicBezTo>
                    <a:pt x="5248" y="3333"/>
                    <a:pt x="5138" y="3627"/>
                    <a:pt x="5037" y="3931"/>
                  </a:cubicBezTo>
                  <a:cubicBezTo>
                    <a:pt x="4954" y="4244"/>
                    <a:pt x="4899" y="4557"/>
                    <a:pt x="4880" y="4870"/>
                  </a:cubicBezTo>
                  <a:cubicBezTo>
                    <a:pt x="4853" y="5174"/>
                    <a:pt x="4816" y="5487"/>
                    <a:pt x="4788" y="5791"/>
                  </a:cubicBezTo>
                  <a:cubicBezTo>
                    <a:pt x="4724" y="6398"/>
                    <a:pt x="4678" y="6997"/>
                    <a:pt x="4438" y="7512"/>
                  </a:cubicBezTo>
                  <a:cubicBezTo>
                    <a:pt x="4328" y="7779"/>
                    <a:pt x="4162" y="8019"/>
                    <a:pt x="4042" y="8286"/>
                  </a:cubicBezTo>
                  <a:cubicBezTo>
                    <a:pt x="3932" y="8543"/>
                    <a:pt x="3867" y="8829"/>
                    <a:pt x="3858" y="9105"/>
                  </a:cubicBezTo>
                  <a:cubicBezTo>
                    <a:pt x="3831" y="9667"/>
                    <a:pt x="3904" y="10201"/>
                    <a:pt x="3757" y="10698"/>
                  </a:cubicBezTo>
                  <a:cubicBezTo>
                    <a:pt x="3610" y="11186"/>
                    <a:pt x="3297" y="11600"/>
                    <a:pt x="3140" y="12060"/>
                  </a:cubicBezTo>
                  <a:cubicBezTo>
                    <a:pt x="2993" y="12520"/>
                    <a:pt x="3048" y="13018"/>
                    <a:pt x="3122" y="13441"/>
                  </a:cubicBezTo>
                  <a:cubicBezTo>
                    <a:pt x="3195" y="13865"/>
                    <a:pt x="3269" y="14297"/>
                    <a:pt x="3177" y="14675"/>
                  </a:cubicBezTo>
                  <a:cubicBezTo>
                    <a:pt x="3085" y="15061"/>
                    <a:pt x="2818" y="15338"/>
                    <a:pt x="2652" y="15651"/>
                  </a:cubicBezTo>
                  <a:cubicBezTo>
                    <a:pt x="2560" y="15798"/>
                    <a:pt x="2505" y="15964"/>
                    <a:pt x="2477" y="16129"/>
                  </a:cubicBezTo>
                  <a:cubicBezTo>
                    <a:pt x="2459" y="16286"/>
                    <a:pt x="2450" y="16442"/>
                    <a:pt x="2450" y="16599"/>
                  </a:cubicBezTo>
                  <a:cubicBezTo>
                    <a:pt x="2450" y="16737"/>
                    <a:pt x="2431" y="16884"/>
                    <a:pt x="2385" y="17013"/>
                  </a:cubicBezTo>
                  <a:cubicBezTo>
                    <a:pt x="2339" y="17133"/>
                    <a:pt x="2266" y="17243"/>
                    <a:pt x="2164" y="17317"/>
                  </a:cubicBezTo>
                  <a:cubicBezTo>
                    <a:pt x="1999" y="17455"/>
                    <a:pt x="1814" y="17565"/>
                    <a:pt x="1612" y="17639"/>
                  </a:cubicBezTo>
                  <a:cubicBezTo>
                    <a:pt x="1455" y="17704"/>
                    <a:pt x="1308" y="17740"/>
                    <a:pt x="1152" y="17768"/>
                  </a:cubicBezTo>
                  <a:cubicBezTo>
                    <a:pt x="1050" y="17786"/>
                    <a:pt x="949" y="17796"/>
                    <a:pt x="857" y="17796"/>
                  </a:cubicBezTo>
                  <a:cubicBezTo>
                    <a:pt x="783" y="17786"/>
                    <a:pt x="747" y="17786"/>
                    <a:pt x="747" y="17786"/>
                  </a:cubicBezTo>
                  <a:lnTo>
                    <a:pt x="747" y="17786"/>
                  </a:lnTo>
                  <a:cubicBezTo>
                    <a:pt x="804" y="17795"/>
                    <a:pt x="864" y="17799"/>
                    <a:pt x="924" y="17799"/>
                  </a:cubicBezTo>
                  <a:cubicBezTo>
                    <a:pt x="998" y="17799"/>
                    <a:pt x="1071" y="17792"/>
                    <a:pt x="1142" y="17777"/>
                  </a:cubicBezTo>
                  <a:cubicBezTo>
                    <a:pt x="1299" y="17750"/>
                    <a:pt x="1455" y="17713"/>
                    <a:pt x="1603" y="17657"/>
                  </a:cubicBezTo>
                  <a:cubicBezTo>
                    <a:pt x="1805" y="17584"/>
                    <a:pt x="2008" y="17483"/>
                    <a:pt x="2174" y="17344"/>
                  </a:cubicBezTo>
                  <a:cubicBezTo>
                    <a:pt x="2284" y="17262"/>
                    <a:pt x="2358" y="17151"/>
                    <a:pt x="2413" y="17022"/>
                  </a:cubicBezTo>
                  <a:cubicBezTo>
                    <a:pt x="2459" y="16884"/>
                    <a:pt x="2477" y="16737"/>
                    <a:pt x="2477" y="16599"/>
                  </a:cubicBezTo>
                  <a:cubicBezTo>
                    <a:pt x="2477" y="16442"/>
                    <a:pt x="2487" y="16286"/>
                    <a:pt x="2505" y="16138"/>
                  </a:cubicBezTo>
                  <a:cubicBezTo>
                    <a:pt x="2533" y="15973"/>
                    <a:pt x="2597" y="15816"/>
                    <a:pt x="2680" y="15678"/>
                  </a:cubicBezTo>
                  <a:cubicBezTo>
                    <a:pt x="2846" y="15374"/>
                    <a:pt x="3131" y="15098"/>
                    <a:pt x="3214" y="14693"/>
                  </a:cubicBezTo>
                  <a:cubicBezTo>
                    <a:pt x="3306" y="14279"/>
                    <a:pt x="3241" y="13865"/>
                    <a:pt x="3168" y="13432"/>
                  </a:cubicBezTo>
                  <a:cubicBezTo>
                    <a:pt x="3103" y="12999"/>
                    <a:pt x="3039" y="12530"/>
                    <a:pt x="3195" y="12079"/>
                  </a:cubicBezTo>
                  <a:cubicBezTo>
                    <a:pt x="3361" y="11637"/>
                    <a:pt x="3656" y="11222"/>
                    <a:pt x="3812" y="10716"/>
                  </a:cubicBezTo>
                  <a:cubicBezTo>
                    <a:pt x="3978" y="10210"/>
                    <a:pt x="3895" y="9657"/>
                    <a:pt x="3923" y="9114"/>
                  </a:cubicBezTo>
                  <a:cubicBezTo>
                    <a:pt x="3932" y="8838"/>
                    <a:pt x="3996" y="8571"/>
                    <a:pt x="4107" y="8313"/>
                  </a:cubicBezTo>
                  <a:cubicBezTo>
                    <a:pt x="4217" y="8065"/>
                    <a:pt x="4383" y="7816"/>
                    <a:pt x="4503" y="7549"/>
                  </a:cubicBezTo>
                  <a:cubicBezTo>
                    <a:pt x="4760" y="7006"/>
                    <a:pt x="4797" y="6398"/>
                    <a:pt x="4862" y="5800"/>
                  </a:cubicBezTo>
                  <a:cubicBezTo>
                    <a:pt x="4899" y="5487"/>
                    <a:pt x="4926" y="5183"/>
                    <a:pt x="4963" y="4879"/>
                  </a:cubicBezTo>
                  <a:cubicBezTo>
                    <a:pt x="4981" y="4566"/>
                    <a:pt x="5037" y="4253"/>
                    <a:pt x="5119" y="3959"/>
                  </a:cubicBezTo>
                  <a:cubicBezTo>
                    <a:pt x="5212" y="3655"/>
                    <a:pt x="5322" y="3351"/>
                    <a:pt x="5451" y="3066"/>
                  </a:cubicBezTo>
                  <a:cubicBezTo>
                    <a:pt x="5525" y="2918"/>
                    <a:pt x="5580" y="2762"/>
                    <a:pt x="5617" y="2605"/>
                  </a:cubicBezTo>
                  <a:cubicBezTo>
                    <a:pt x="5644" y="2440"/>
                    <a:pt x="5653" y="2274"/>
                    <a:pt x="5663" y="2108"/>
                  </a:cubicBezTo>
                  <a:cubicBezTo>
                    <a:pt x="5672" y="1777"/>
                    <a:pt x="5663" y="1446"/>
                    <a:pt x="5617" y="1114"/>
                  </a:cubicBezTo>
                  <a:cubicBezTo>
                    <a:pt x="5580" y="783"/>
                    <a:pt x="5515" y="460"/>
                    <a:pt x="5479" y="129"/>
                  </a:cubicBezTo>
                  <a:cubicBezTo>
                    <a:pt x="5479" y="101"/>
                    <a:pt x="5479" y="83"/>
                    <a:pt x="5469" y="65"/>
                  </a:cubicBezTo>
                  <a:lnTo>
                    <a:pt x="5460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45"/>
            <p:cNvSpPr/>
            <p:nvPr/>
          </p:nvSpPr>
          <p:spPr>
            <a:xfrm>
              <a:off x="602675" y="4362800"/>
              <a:ext cx="111200" cy="423500"/>
            </a:xfrm>
            <a:custGeom>
              <a:avLst/>
              <a:gdLst/>
              <a:ahLst/>
              <a:cxnLst/>
              <a:rect l="l" t="t" r="r" b="b"/>
              <a:pathLst>
                <a:path w="4448" h="16940" extrusionOk="0">
                  <a:moveTo>
                    <a:pt x="4438" y="0"/>
                  </a:moveTo>
                  <a:cubicBezTo>
                    <a:pt x="4438" y="9"/>
                    <a:pt x="4429" y="28"/>
                    <a:pt x="4429" y="46"/>
                  </a:cubicBezTo>
                  <a:lnTo>
                    <a:pt x="4401" y="175"/>
                  </a:lnTo>
                  <a:cubicBezTo>
                    <a:pt x="4364" y="286"/>
                    <a:pt x="4337" y="460"/>
                    <a:pt x="4281" y="672"/>
                  </a:cubicBezTo>
                  <a:cubicBezTo>
                    <a:pt x="4226" y="884"/>
                    <a:pt x="4097" y="1123"/>
                    <a:pt x="3987" y="1418"/>
                  </a:cubicBezTo>
                  <a:cubicBezTo>
                    <a:pt x="3876" y="1722"/>
                    <a:pt x="3757" y="2062"/>
                    <a:pt x="3655" y="2440"/>
                  </a:cubicBezTo>
                  <a:cubicBezTo>
                    <a:pt x="3545" y="2826"/>
                    <a:pt x="3453" y="3250"/>
                    <a:pt x="3352" y="3710"/>
                  </a:cubicBezTo>
                  <a:cubicBezTo>
                    <a:pt x="3250" y="4170"/>
                    <a:pt x="3149" y="4649"/>
                    <a:pt x="2900" y="5110"/>
                  </a:cubicBezTo>
                  <a:cubicBezTo>
                    <a:pt x="2781" y="5340"/>
                    <a:pt x="2652" y="5588"/>
                    <a:pt x="2551" y="5846"/>
                  </a:cubicBezTo>
                  <a:cubicBezTo>
                    <a:pt x="2449" y="6113"/>
                    <a:pt x="2376" y="6389"/>
                    <a:pt x="2348" y="6665"/>
                  </a:cubicBezTo>
                  <a:cubicBezTo>
                    <a:pt x="2274" y="7255"/>
                    <a:pt x="2173" y="7835"/>
                    <a:pt x="2044" y="8405"/>
                  </a:cubicBezTo>
                  <a:cubicBezTo>
                    <a:pt x="1768" y="9584"/>
                    <a:pt x="1501" y="10707"/>
                    <a:pt x="1253" y="11729"/>
                  </a:cubicBezTo>
                  <a:cubicBezTo>
                    <a:pt x="1013" y="12751"/>
                    <a:pt x="774" y="13662"/>
                    <a:pt x="590" y="14435"/>
                  </a:cubicBezTo>
                  <a:cubicBezTo>
                    <a:pt x="396" y="15209"/>
                    <a:pt x="258" y="15825"/>
                    <a:pt x="148" y="16267"/>
                  </a:cubicBezTo>
                  <a:cubicBezTo>
                    <a:pt x="102" y="16479"/>
                    <a:pt x="65" y="16645"/>
                    <a:pt x="37" y="16764"/>
                  </a:cubicBezTo>
                  <a:cubicBezTo>
                    <a:pt x="19" y="16820"/>
                    <a:pt x="10" y="16857"/>
                    <a:pt x="1" y="16893"/>
                  </a:cubicBezTo>
                  <a:cubicBezTo>
                    <a:pt x="1" y="16912"/>
                    <a:pt x="1" y="16930"/>
                    <a:pt x="1" y="16939"/>
                  </a:cubicBezTo>
                  <a:cubicBezTo>
                    <a:pt x="10" y="16930"/>
                    <a:pt x="19" y="16912"/>
                    <a:pt x="19" y="16893"/>
                  </a:cubicBezTo>
                  <a:cubicBezTo>
                    <a:pt x="28" y="16866"/>
                    <a:pt x="37" y="16820"/>
                    <a:pt x="56" y="16774"/>
                  </a:cubicBezTo>
                  <a:cubicBezTo>
                    <a:pt x="93" y="16654"/>
                    <a:pt x="129" y="16488"/>
                    <a:pt x="185" y="16277"/>
                  </a:cubicBezTo>
                  <a:lnTo>
                    <a:pt x="654" y="14454"/>
                  </a:lnTo>
                  <a:cubicBezTo>
                    <a:pt x="857" y="13680"/>
                    <a:pt x="1087" y="12769"/>
                    <a:pt x="1345" y="11747"/>
                  </a:cubicBezTo>
                  <a:lnTo>
                    <a:pt x="2146" y="8424"/>
                  </a:lnTo>
                  <a:cubicBezTo>
                    <a:pt x="2274" y="7853"/>
                    <a:pt x="2376" y="7264"/>
                    <a:pt x="2449" y="6684"/>
                  </a:cubicBezTo>
                  <a:cubicBezTo>
                    <a:pt x="2477" y="6408"/>
                    <a:pt x="2541" y="6131"/>
                    <a:pt x="2643" y="5874"/>
                  </a:cubicBezTo>
                  <a:cubicBezTo>
                    <a:pt x="2744" y="5625"/>
                    <a:pt x="2873" y="5386"/>
                    <a:pt x="2983" y="5156"/>
                  </a:cubicBezTo>
                  <a:cubicBezTo>
                    <a:pt x="3232" y="4686"/>
                    <a:pt x="3342" y="4180"/>
                    <a:pt x="3434" y="3729"/>
                  </a:cubicBezTo>
                  <a:cubicBezTo>
                    <a:pt x="3536" y="3268"/>
                    <a:pt x="3619" y="2845"/>
                    <a:pt x="3729" y="2458"/>
                  </a:cubicBezTo>
                  <a:cubicBezTo>
                    <a:pt x="3830" y="2071"/>
                    <a:pt x="3941" y="1731"/>
                    <a:pt x="4042" y="1436"/>
                  </a:cubicBezTo>
                  <a:cubicBezTo>
                    <a:pt x="4153" y="1151"/>
                    <a:pt x="4272" y="902"/>
                    <a:pt x="4327" y="681"/>
                  </a:cubicBezTo>
                  <a:cubicBezTo>
                    <a:pt x="4373" y="460"/>
                    <a:pt x="4401" y="295"/>
                    <a:pt x="4420" y="175"/>
                  </a:cubicBezTo>
                  <a:cubicBezTo>
                    <a:pt x="4429" y="120"/>
                    <a:pt x="4438" y="83"/>
                    <a:pt x="4447" y="46"/>
                  </a:cubicBezTo>
                  <a:cubicBezTo>
                    <a:pt x="4447" y="28"/>
                    <a:pt x="4447" y="19"/>
                    <a:pt x="443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45"/>
            <p:cNvSpPr/>
            <p:nvPr/>
          </p:nvSpPr>
          <p:spPr>
            <a:xfrm>
              <a:off x="474700" y="4229075"/>
              <a:ext cx="164125" cy="557225"/>
            </a:xfrm>
            <a:custGeom>
              <a:avLst/>
              <a:gdLst/>
              <a:ahLst/>
              <a:cxnLst/>
              <a:rect l="l" t="t" r="r" b="b"/>
              <a:pathLst>
                <a:path w="6565" h="22289" extrusionOk="0">
                  <a:moveTo>
                    <a:pt x="406" y="0"/>
                  </a:moveTo>
                  <a:cubicBezTo>
                    <a:pt x="259" y="1004"/>
                    <a:pt x="1" y="1685"/>
                    <a:pt x="93" y="3038"/>
                  </a:cubicBezTo>
                  <a:cubicBezTo>
                    <a:pt x="121" y="3526"/>
                    <a:pt x="691" y="4456"/>
                    <a:pt x="783" y="5515"/>
                  </a:cubicBezTo>
                  <a:cubicBezTo>
                    <a:pt x="829" y="6150"/>
                    <a:pt x="866" y="6785"/>
                    <a:pt x="912" y="7430"/>
                  </a:cubicBezTo>
                  <a:cubicBezTo>
                    <a:pt x="949" y="8047"/>
                    <a:pt x="995" y="8673"/>
                    <a:pt x="1225" y="9253"/>
                  </a:cubicBezTo>
                  <a:cubicBezTo>
                    <a:pt x="1391" y="9704"/>
                    <a:pt x="1667" y="10099"/>
                    <a:pt x="1796" y="10560"/>
                  </a:cubicBezTo>
                  <a:cubicBezTo>
                    <a:pt x="2035" y="11425"/>
                    <a:pt x="1732" y="12355"/>
                    <a:pt x="1925" y="13230"/>
                  </a:cubicBezTo>
                  <a:cubicBezTo>
                    <a:pt x="2100" y="13975"/>
                    <a:pt x="2615" y="14610"/>
                    <a:pt x="2726" y="15356"/>
                  </a:cubicBezTo>
                  <a:cubicBezTo>
                    <a:pt x="2873" y="16415"/>
                    <a:pt x="2201" y="17510"/>
                    <a:pt x="2551" y="18514"/>
                  </a:cubicBezTo>
                  <a:cubicBezTo>
                    <a:pt x="2726" y="19020"/>
                    <a:pt x="3140" y="19416"/>
                    <a:pt x="3260" y="19932"/>
                  </a:cubicBezTo>
                  <a:cubicBezTo>
                    <a:pt x="3352" y="20327"/>
                    <a:pt x="3260" y="20751"/>
                    <a:pt x="3343" y="21156"/>
                  </a:cubicBezTo>
                  <a:cubicBezTo>
                    <a:pt x="3475" y="21773"/>
                    <a:pt x="4610" y="22255"/>
                    <a:pt x="5289" y="22255"/>
                  </a:cubicBezTo>
                  <a:cubicBezTo>
                    <a:pt x="5319" y="22255"/>
                    <a:pt x="5349" y="22254"/>
                    <a:pt x="5377" y="22252"/>
                  </a:cubicBezTo>
                  <a:lnTo>
                    <a:pt x="5377" y="22252"/>
                  </a:lnTo>
                  <a:lnTo>
                    <a:pt x="5368" y="22288"/>
                  </a:lnTo>
                  <a:cubicBezTo>
                    <a:pt x="6307" y="21727"/>
                    <a:pt x="6565" y="20033"/>
                    <a:pt x="6169" y="19020"/>
                  </a:cubicBezTo>
                  <a:cubicBezTo>
                    <a:pt x="5773" y="17998"/>
                    <a:pt x="5083" y="17078"/>
                    <a:pt x="4972" y="15991"/>
                  </a:cubicBezTo>
                  <a:cubicBezTo>
                    <a:pt x="4889" y="15154"/>
                    <a:pt x="5156" y="14297"/>
                    <a:pt x="4954" y="13487"/>
                  </a:cubicBezTo>
                  <a:cubicBezTo>
                    <a:pt x="4687" y="12383"/>
                    <a:pt x="3610" y="11536"/>
                    <a:pt x="3610" y="10403"/>
                  </a:cubicBezTo>
                  <a:cubicBezTo>
                    <a:pt x="3610" y="9768"/>
                    <a:pt x="3978" y="9170"/>
                    <a:pt x="3941" y="8534"/>
                  </a:cubicBezTo>
                  <a:cubicBezTo>
                    <a:pt x="3904" y="7761"/>
                    <a:pt x="3297" y="7144"/>
                    <a:pt x="2928" y="6463"/>
                  </a:cubicBezTo>
                  <a:cubicBezTo>
                    <a:pt x="2349" y="5423"/>
                    <a:pt x="2312" y="4180"/>
                    <a:pt x="2109" y="3002"/>
                  </a:cubicBezTo>
                  <a:cubicBezTo>
                    <a:pt x="1907" y="1832"/>
                    <a:pt x="1456" y="571"/>
                    <a:pt x="40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45"/>
            <p:cNvSpPr/>
            <p:nvPr/>
          </p:nvSpPr>
          <p:spPr>
            <a:xfrm>
              <a:off x="491500" y="4253700"/>
              <a:ext cx="117425" cy="531900"/>
            </a:xfrm>
            <a:custGeom>
              <a:avLst/>
              <a:gdLst/>
              <a:ahLst/>
              <a:cxnLst/>
              <a:rect l="l" t="t" r="r" b="b"/>
              <a:pathLst>
                <a:path w="4697" h="21276" extrusionOk="0">
                  <a:moveTo>
                    <a:pt x="1" y="0"/>
                  </a:moveTo>
                  <a:cubicBezTo>
                    <a:pt x="1" y="19"/>
                    <a:pt x="1" y="37"/>
                    <a:pt x="1" y="56"/>
                  </a:cubicBezTo>
                  <a:cubicBezTo>
                    <a:pt x="1" y="102"/>
                    <a:pt x="10" y="157"/>
                    <a:pt x="19" y="221"/>
                  </a:cubicBezTo>
                  <a:cubicBezTo>
                    <a:pt x="47" y="369"/>
                    <a:pt x="75" y="580"/>
                    <a:pt x="121" y="847"/>
                  </a:cubicBezTo>
                  <a:cubicBezTo>
                    <a:pt x="167" y="1124"/>
                    <a:pt x="314" y="1437"/>
                    <a:pt x="434" y="1805"/>
                  </a:cubicBezTo>
                  <a:cubicBezTo>
                    <a:pt x="544" y="2182"/>
                    <a:pt x="682" y="2615"/>
                    <a:pt x="784" y="3094"/>
                  </a:cubicBezTo>
                  <a:cubicBezTo>
                    <a:pt x="894" y="3563"/>
                    <a:pt x="986" y="4106"/>
                    <a:pt x="1087" y="4677"/>
                  </a:cubicBezTo>
                  <a:cubicBezTo>
                    <a:pt x="1179" y="5248"/>
                    <a:pt x="1290" y="5874"/>
                    <a:pt x="1575" y="6472"/>
                  </a:cubicBezTo>
                  <a:cubicBezTo>
                    <a:pt x="1704" y="6767"/>
                    <a:pt x="1861" y="7062"/>
                    <a:pt x="1971" y="7393"/>
                  </a:cubicBezTo>
                  <a:cubicBezTo>
                    <a:pt x="2082" y="7715"/>
                    <a:pt x="2146" y="8056"/>
                    <a:pt x="2174" y="8396"/>
                  </a:cubicBezTo>
                  <a:cubicBezTo>
                    <a:pt x="2229" y="9133"/>
                    <a:pt x="2330" y="9860"/>
                    <a:pt x="2459" y="10587"/>
                  </a:cubicBezTo>
                  <a:cubicBezTo>
                    <a:pt x="2754" y="12070"/>
                    <a:pt x="3039" y="13469"/>
                    <a:pt x="3297" y="14758"/>
                  </a:cubicBezTo>
                  <a:cubicBezTo>
                    <a:pt x="3555" y="16037"/>
                    <a:pt x="3812" y="17179"/>
                    <a:pt x="4015" y="18146"/>
                  </a:cubicBezTo>
                  <a:cubicBezTo>
                    <a:pt x="4217" y="19122"/>
                    <a:pt x="4383" y="19895"/>
                    <a:pt x="4503" y="20438"/>
                  </a:cubicBezTo>
                  <a:cubicBezTo>
                    <a:pt x="4567" y="20705"/>
                    <a:pt x="4613" y="20908"/>
                    <a:pt x="4641" y="21055"/>
                  </a:cubicBezTo>
                  <a:cubicBezTo>
                    <a:pt x="4659" y="21128"/>
                    <a:pt x="4669" y="21174"/>
                    <a:pt x="4678" y="21221"/>
                  </a:cubicBezTo>
                  <a:cubicBezTo>
                    <a:pt x="4687" y="21239"/>
                    <a:pt x="4687" y="21257"/>
                    <a:pt x="4696" y="21276"/>
                  </a:cubicBezTo>
                  <a:cubicBezTo>
                    <a:pt x="4696" y="21257"/>
                    <a:pt x="4696" y="21239"/>
                    <a:pt x="4687" y="21221"/>
                  </a:cubicBezTo>
                  <a:cubicBezTo>
                    <a:pt x="4687" y="21174"/>
                    <a:pt x="4669" y="21119"/>
                    <a:pt x="4659" y="21055"/>
                  </a:cubicBezTo>
                  <a:cubicBezTo>
                    <a:pt x="4632" y="20908"/>
                    <a:pt x="4595" y="20696"/>
                    <a:pt x="4540" y="20429"/>
                  </a:cubicBezTo>
                  <a:lnTo>
                    <a:pt x="4079" y="18136"/>
                  </a:lnTo>
                  <a:cubicBezTo>
                    <a:pt x="3877" y="17170"/>
                    <a:pt x="3647" y="16019"/>
                    <a:pt x="3380" y="14739"/>
                  </a:cubicBezTo>
                  <a:cubicBezTo>
                    <a:pt x="3122" y="13460"/>
                    <a:pt x="2846" y="12051"/>
                    <a:pt x="2551" y="10569"/>
                  </a:cubicBezTo>
                  <a:cubicBezTo>
                    <a:pt x="2422" y="9851"/>
                    <a:pt x="2321" y="9124"/>
                    <a:pt x="2266" y="8396"/>
                  </a:cubicBezTo>
                  <a:cubicBezTo>
                    <a:pt x="2238" y="8037"/>
                    <a:pt x="2164" y="7697"/>
                    <a:pt x="2054" y="7356"/>
                  </a:cubicBezTo>
                  <a:cubicBezTo>
                    <a:pt x="1943" y="7034"/>
                    <a:pt x="1787" y="6730"/>
                    <a:pt x="1658" y="6435"/>
                  </a:cubicBezTo>
                  <a:cubicBezTo>
                    <a:pt x="1373" y="5856"/>
                    <a:pt x="1262" y="5239"/>
                    <a:pt x="1161" y="4668"/>
                  </a:cubicBezTo>
                  <a:cubicBezTo>
                    <a:pt x="1060" y="4097"/>
                    <a:pt x="968" y="3563"/>
                    <a:pt x="848" y="3084"/>
                  </a:cubicBezTo>
                  <a:cubicBezTo>
                    <a:pt x="737" y="2597"/>
                    <a:pt x="609" y="2173"/>
                    <a:pt x="489" y="1796"/>
                  </a:cubicBezTo>
                  <a:cubicBezTo>
                    <a:pt x="360" y="1427"/>
                    <a:pt x="213" y="1114"/>
                    <a:pt x="157" y="847"/>
                  </a:cubicBezTo>
                  <a:cubicBezTo>
                    <a:pt x="102" y="580"/>
                    <a:pt x="75" y="369"/>
                    <a:pt x="38" y="221"/>
                  </a:cubicBezTo>
                  <a:lnTo>
                    <a:pt x="10" y="65"/>
                  </a:lnTo>
                  <a:cubicBezTo>
                    <a:pt x="10" y="37"/>
                    <a:pt x="10" y="19"/>
                    <a:pt x="1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45"/>
            <p:cNvSpPr/>
            <p:nvPr/>
          </p:nvSpPr>
          <p:spPr>
            <a:xfrm>
              <a:off x="1354825" y="3658150"/>
              <a:ext cx="43750" cy="23650"/>
            </a:xfrm>
            <a:custGeom>
              <a:avLst/>
              <a:gdLst/>
              <a:ahLst/>
              <a:cxnLst/>
              <a:rect l="l" t="t" r="r" b="b"/>
              <a:pathLst>
                <a:path w="1750" h="946" extrusionOk="0">
                  <a:moveTo>
                    <a:pt x="331" y="0"/>
                  </a:moveTo>
                  <a:cubicBezTo>
                    <a:pt x="280" y="0"/>
                    <a:pt x="229" y="5"/>
                    <a:pt x="175" y="15"/>
                  </a:cubicBezTo>
                  <a:cubicBezTo>
                    <a:pt x="120" y="25"/>
                    <a:pt x="74" y="52"/>
                    <a:pt x="46" y="89"/>
                  </a:cubicBezTo>
                  <a:cubicBezTo>
                    <a:pt x="9" y="135"/>
                    <a:pt x="0" y="200"/>
                    <a:pt x="28" y="255"/>
                  </a:cubicBezTo>
                  <a:cubicBezTo>
                    <a:pt x="92" y="338"/>
                    <a:pt x="184" y="411"/>
                    <a:pt x="286" y="439"/>
                  </a:cubicBezTo>
                  <a:cubicBezTo>
                    <a:pt x="626" y="595"/>
                    <a:pt x="967" y="724"/>
                    <a:pt x="1317" y="835"/>
                  </a:cubicBezTo>
                  <a:cubicBezTo>
                    <a:pt x="1446" y="872"/>
                    <a:pt x="1556" y="899"/>
                    <a:pt x="1639" y="927"/>
                  </a:cubicBezTo>
                  <a:cubicBezTo>
                    <a:pt x="1676" y="936"/>
                    <a:pt x="1713" y="945"/>
                    <a:pt x="1749" y="945"/>
                  </a:cubicBezTo>
                  <a:cubicBezTo>
                    <a:pt x="1713" y="927"/>
                    <a:pt x="1676" y="918"/>
                    <a:pt x="1639" y="899"/>
                  </a:cubicBezTo>
                  <a:lnTo>
                    <a:pt x="1326" y="798"/>
                  </a:lnTo>
                  <a:cubicBezTo>
                    <a:pt x="1059" y="706"/>
                    <a:pt x="691" y="577"/>
                    <a:pt x="304" y="402"/>
                  </a:cubicBezTo>
                  <a:cubicBezTo>
                    <a:pt x="258" y="374"/>
                    <a:pt x="212" y="356"/>
                    <a:pt x="166" y="328"/>
                  </a:cubicBezTo>
                  <a:cubicBezTo>
                    <a:pt x="129" y="301"/>
                    <a:pt x="92" y="273"/>
                    <a:pt x="65" y="227"/>
                  </a:cubicBezTo>
                  <a:cubicBezTo>
                    <a:pt x="46" y="190"/>
                    <a:pt x="56" y="153"/>
                    <a:pt x="74" y="117"/>
                  </a:cubicBezTo>
                  <a:cubicBezTo>
                    <a:pt x="102" y="80"/>
                    <a:pt x="138" y="61"/>
                    <a:pt x="184" y="52"/>
                  </a:cubicBezTo>
                  <a:cubicBezTo>
                    <a:pt x="233" y="41"/>
                    <a:pt x="285" y="37"/>
                    <a:pt x="336" y="37"/>
                  </a:cubicBezTo>
                  <a:cubicBezTo>
                    <a:pt x="372" y="37"/>
                    <a:pt x="408" y="39"/>
                    <a:pt x="442" y="43"/>
                  </a:cubicBezTo>
                  <a:lnTo>
                    <a:pt x="1123" y="43"/>
                  </a:lnTo>
                  <a:cubicBezTo>
                    <a:pt x="1087" y="34"/>
                    <a:pt x="1050" y="25"/>
                    <a:pt x="1004" y="25"/>
                  </a:cubicBezTo>
                  <a:lnTo>
                    <a:pt x="672" y="15"/>
                  </a:lnTo>
                  <a:lnTo>
                    <a:pt x="442" y="6"/>
                  </a:lnTo>
                  <a:cubicBezTo>
                    <a:pt x="404" y="2"/>
                    <a:pt x="367" y="0"/>
                    <a:pt x="33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45"/>
            <p:cNvSpPr/>
            <p:nvPr/>
          </p:nvSpPr>
          <p:spPr>
            <a:xfrm>
              <a:off x="1357125" y="3669800"/>
              <a:ext cx="47900" cy="16125"/>
            </a:xfrm>
            <a:custGeom>
              <a:avLst/>
              <a:gdLst/>
              <a:ahLst/>
              <a:cxnLst/>
              <a:rect l="l" t="t" r="r" b="b"/>
              <a:pathLst>
                <a:path w="1916" h="645" extrusionOk="0">
                  <a:moveTo>
                    <a:pt x="0" y="1"/>
                  </a:moveTo>
                  <a:lnTo>
                    <a:pt x="0" y="1"/>
                  </a:lnTo>
                  <a:cubicBezTo>
                    <a:pt x="28" y="19"/>
                    <a:pt x="46" y="37"/>
                    <a:pt x="74" y="47"/>
                  </a:cubicBezTo>
                  <a:cubicBezTo>
                    <a:pt x="120" y="74"/>
                    <a:pt x="184" y="111"/>
                    <a:pt x="267" y="148"/>
                  </a:cubicBezTo>
                  <a:cubicBezTo>
                    <a:pt x="479" y="258"/>
                    <a:pt x="700" y="350"/>
                    <a:pt x="930" y="424"/>
                  </a:cubicBezTo>
                  <a:cubicBezTo>
                    <a:pt x="1151" y="498"/>
                    <a:pt x="1381" y="562"/>
                    <a:pt x="1621" y="608"/>
                  </a:cubicBezTo>
                  <a:cubicBezTo>
                    <a:pt x="1703" y="627"/>
                    <a:pt x="1777" y="636"/>
                    <a:pt x="1832" y="645"/>
                  </a:cubicBezTo>
                  <a:lnTo>
                    <a:pt x="1915" y="645"/>
                  </a:lnTo>
                  <a:cubicBezTo>
                    <a:pt x="1823" y="617"/>
                    <a:pt x="1722" y="590"/>
                    <a:pt x="1630" y="571"/>
                  </a:cubicBezTo>
                  <a:cubicBezTo>
                    <a:pt x="1446" y="534"/>
                    <a:pt x="1206" y="470"/>
                    <a:pt x="939" y="378"/>
                  </a:cubicBezTo>
                  <a:cubicBezTo>
                    <a:pt x="672" y="286"/>
                    <a:pt x="442" y="194"/>
                    <a:pt x="277" y="120"/>
                  </a:cubicBezTo>
                  <a:cubicBezTo>
                    <a:pt x="184" y="74"/>
                    <a:pt x="92" y="37"/>
                    <a:pt x="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45"/>
            <p:cNvSpPr/>
            <p:nvPr/>
          </p:nvSpPr>
          <p:spPr>
            <a:xfrm>
              <a:off x="1565650" y="3756800"/>
              <a:ext cx="28100" cy="25350"/>
            </a:xfrm>
            <a:custGeom>
              <a:avLst/>
              <a:gdLst/>
              <a:ahLst/>
              <a:cxnLst/>
              <a:rect l="l" t="t" r="r" b="b"/>
              <a:pathLst>
                <a:path w="1124" h="1014" extrusionOk="0">
                  <a:moveTo>
                    <a:pt x="147" y="0"/>
                  </a:moveTo>
                  <a:lnTo>
                    <a:pt x="0" y="838"/>
                  </a:lnTo>
                  <a:lnTo>
                    <a:pt x="976" y="1013"/>
                  </a:lnTo>
                  <a:lnTo>
                    <a:pt x="1123" y="17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45"/>
            <p:cNvSpPr/>
            <p:nvPr/>
          </p:nvSpPr>
          <p:spPr>
            <a:xfrm>
              <a:off x="1727500" y="3725675"/>
              <a:ext cx="67175" cy="19200"/>
            </a:xfrm>
            <a:custGeom>
              <a:avLst/>
              <a:gdLst/>
              <a:ahLst/>
              <a:cxnLst/>
              <a:rect l="l" t="t" r="r" b="b"/>
              <a:pathLst>
                <a:path w="2687" h="768" extrusionOk="0">
                  <a:moveTo>
                    <a:pt x="93" y="1"/>
                  </a:moveTo>
                  <a:cubicBezTo>
                    <a:pt x="26" y="1"/>
                    <a:pt x="1" y="17"/>
                    <a:pt x="35" y="58"/>
                  </a:cubicBezTo>
                  <a:cubicBezTo>
                    <a:pt x="158" y="203"/>
                    <a:pt x="1263" y="768"/>
                    <a:pt x="2099" y="768"/>
                  </a:cubicBezTo>
                  <a:cubicBezTo>
                    <a:pt x="2322" y="768"/>
                    <a:pt x="2525" y="727"/>
                    <a:pt x="2686" y="629"/>
                  </a:cubicBezTo>
                  <a:lnTo>
                    <a:pt x="2686" y="592"/>
                  </a:lnTo>
                  <a:cubicBezTo>
                    <a:pt x="2686" y="592"/>
                    <a:pt x="2392" y="389"/>
                    <a:pt x="1674" y="288"/>
                  </a:cubicBezTo>
                  <a:cubicBezTo>
                    <a:pt x="1113" y="209"/>
                    <a:pt x="334" y="1"/>
                    <a:pt x="9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45"/>
            <p:cNvSpPr/>
            <p:nvPr/>
          </p:nvSpPr>
          <p:spPr>
            <a:xfrm>
              <a:off x="1798775" y="3738625"/>
              <a:ext cx="7400" cy="13375"/>
            </a:xfrm>
            <a:custGeom>
              <a:avLst/>
              <a:gdLst/>
              <a:ahLst/>
              <a:cxnLst/>
              <a:rect l="l" t="t" r="r" b="b"/>
              <a:pathLst>
                <a:path w="296" h="535" extrusionOk="0">
                  <a:moveTo>
                    <a:pt x="93" y="0"/>
                  </a:moveTo>
                  <a:lnTo>
                    <a:pt x="1" y="488"/>
                  </a:lnTo>
                  <a:lnTo>
                    <a:pt x="213" y="534"/>
                  </a:lnTo>
                  <a:lnTo>
                    <a:pt x="296" y="3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45"/>
            <p:cNvSpPr/>
            <p:nvPr/>
          </p:nvSpPr>
          <p:spPr>
            <a:xfrm>
              <a:off x="1793275" y="3735850"/>
              <a:ext cx="19800" cy="12000"/>
            </a:xfrm>
            <a:custGeom>
              <a:avLst/>
              <a:gdLst/>
              <a:ahLst/>
              <a:cxnLst/>
              <a:rect l="l" t="t" r="r" b="b"/>
              <a:pathLst>
                <a:path w="792" h="480" extrusionOk="0">
                  <a:moveTo>
                    <a:pt x="64" y="1"/>
                  </a:moveTo>
                  <a:lnTo>
                    <a:pt x="0" y="350"/>
                  </a:lnTo>
                  <a:lnTo>
                    <a:pt x="727" y="479"/>
                  </a:lnTo>
                  <a:lnTo>
                    <a:pt x="792" y="130"/>
                  </a:lnTo>
                  <a:lnTo>
                    <a:pt x="6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45"/>
            <p:cNvSpPr/>
            <p:nvPr/>
          </p:nvSpPr>
          <p:spPr>
            <a:xfrm>
              <a:off x="1811900" y="3742900"/>
              <a:ext cx="72300" cy="14050"/>
            </a:xfrm>
            <a:custGeom>
              <a:avLst/>
              <a:gdLst/>
              <a:ahLst/>
              <a:cxnLst/>
              <a:rect l="l" t="t" r="r" b="b"/>
              <a:pathLst>
                <a:path w="2892" h="562" extrusionOk="0">
                  <a:moveTo>
                    <a:pt x="289" y="1"/>
                  </a:moveTo>
                  <a:cubicBezTo>
                    <a:pt x="102" y="1"/>
                    <a:pt x="10" y="22"/>
                    <a:pt x="10" y="22"/>
                  </a:cubicBezTo>
                  <a:lnTo>
                    <a:pt x="1" y="59"/>
                  </a:lnTo>
                  <a:cubicBezTo>
                    <a:pt x="306" y="452"/>
                    <a:pt x="1030" y="562"/>
                    <a:pt x="1650" y="562"/>
                  </a:cubicBezTo>
                  <a:cubicBezTo>
                    <a:pt x="2151" y="562"/>
                    <a:pt x="2585" y="490"/>
                    <a:pt x="2680" y="437"/>
                  </a:cubicBezTo>
                  <a:cubicBezTo>
                    <a:pt x="2891" y="326"/>
                    <a:pt x="1778" y="253"/>
                    <a:pt x="1069" y="96"/>
                  </a:cubicBezTo>
                  <a:cubicBezTo>
                    <a:pt x="724" y="20"/>
                    <a:pt x="465" y="1"/>
                    <a:pt x="28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45"/>
            <p:cNvSpPr/>
            <p:nvPr/>
          </p:nvSpPr>
          <p:spPr>
            <a:xfrm>
              <a:off x="1781075" y="3749975"/>
              <a:ext cx="35450" cy="40600"/>
            </a:xfrm>
            <a:custGeom>
              <a:avLst/>
              <a:gdLst/>
              <a:ahLst/>
              <a:cxnLst/>
              <a:rect l="l" t="t" r="r" b="b"/>
              <a:pathLst>
                <a:path w="1418" h="1624" extrusionOk="0">
                  <a:moveTo>
                    <a:pt x="567" y="1"/>
                  </a:moveTo>
                  <a:cubicBezTo>
                    <a:pt x="380" y="1"/>
                    <a:pt x="208" y="132"/>
                    <a:pt x="175" y="329"/>
                  </a:cubicBezTo>
                  <a:lnTo>
                    <a:pt x="37" y="1074"/>
                  </a:lnTo>
                  <a:cubicBezTo>
                    <a:pt x="0" y="1295"/>
                    <a:pt x="147" y="1507"/>
                    <a:pt x="368" y="1544"/>
                  </a:cubicBezTo>
                  <a:lnTo>
                    <a:pt x="783" y="1618"/>
                  </a:lnTo>
                  <a:cubicBezTo>
                    <a:pt x="804" y="1621"/>
                    <a:pt x="826" y="1623"/>
                    <a:pt x="848" y="1623"/>
                  </a:cubicBezTo>
                  <a:cubicBezTo>
                    <a:pt x="1036" y="1623"/>
                    <a:pt x="1210" y="1484"/>
                    <a:pt x="1243" y="1286"/>
                  </a:cubicBezTo>
                  <a:lnTo>
                    <a:pt x="1381" y="540"/>
                  </a:lnTo>
                  <a:cubicBezTo>
                    <a:pt x="1418" y="329"/>
                    <a:pt x="1271" y="117"/>
                    <a:pt x="1050" y="80"/>
                  </a:cubicBezTo>
                  <a:lnTo>
                    <a:pt x="635" y="6"/>
                  </a:lnTo>
                  <a:cubicBezTo>
                    <a:pt x="612" y="2"/>
                    <a:pt x="589" y="1"/>
                    <a:pt x="56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45"/>
            <p:cNvSpPr/>
            <p:nvPr/>
          </p:nvSpPr>
          <p:spPr>
            <a:xfrm>
              <a:off x="1726050" y="3763925"/>
              <a:ext cx="21900" cy="16825"/>
            </a:xfrm>
            <a:custGeom>
              <a:avLst/>
              <a:gdLst/>
              <a:ahLst/>
              <a:cxnLst/>
              <a:rect l="l" t="t" r="r" b="b"/>
              <a:pathLst>
                <a:path w="876" h="673" extrusionOk="0">
                  <a:moveTo>
                    <a:pt x="93" y="1"/>
                  </a:moveTo>
                  <a:lnTo>
                    <a:pt x="1" y="535"/>
                  </a:lnTo>
                  <a:lnTo>
                    <a:pt x="783" y="673"/>
                  </a:lnTo>
                  <a:lnTo>
                    <a:pt x="875" y="13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45"/>
            <p:cNvSpPr/>
            <p:nvPr/>
          </p:nvSpPr>
          <p:spPr>
            <a:xfrm>
              <a:off x="1729275" y="3777050"/>
              <a:ext cx="11300" cy="13175"/>
            </a:xfrm>
            <a:custGeom>
              <a:avLst/>
              <a:gdLst/>
              <a:ahLst/>
              <a:cxnLst/>
              <a:rect l="l" t="t" r="r" b="b"/>
              <a:pathLst>
                <a:path w="452" h="527" extrusionOk="0">
                  <a:moveTo>
                    <a:pt x="74" y="1"/>
                  </a:moveTo>
                  <a:lnTo>
                    <a:pt x="19" y="295"/>
                  </a:lnTo>
                  <a:cubicBezTo>
                    <a:pt x="1" y="396"/>
                    <a:pt x="74" y="498"/>
                    <a:pt x="176" y="525"/>
                  </a:cubicBezTo>
                  <a:cubicBezTo>
                    <a:pt x="183" y="526"/>
                    <a:pt x="190" y="526"/>
                    <a:pt x="196" y="526"/>
                  </a:cubicBezTo>
                  <a:cubicBezTo>
                    <a:pt x="299" y="526"/>
                    <a:pt x="389" y="463"/>
                    <a:pt x="406" y="360"/>
                  </a:cubicBezTo>
                  <a:lnTo>
                    <a:pt x="452" y="7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45"/>
            <p:cNvSpPr/>
            <p:nvPr/>
          </p:nvSpPr>
          <p:spPr>
            <a:xfrm>
              <a:off x="1579000" y="3689700"/>
              <a:ext cx="119700" cy="61200"/>
            </a:xfrm>
            <a:custGeom>
              <a:avLst/>
              <a:gdLst/>
              <a:ahLst/>
              <a:cxnLst/>
              <a:rect l="l" t="t" r="r" b="b"/>
              <a:pathLst>
                <a:path w="4788" h="2448" extrusionOk="0">
                  <a:moveTo>
                    <a:pt x="1443" y="0"/>
                  </a:moveTo>
                  <a:cubicBezTo>
                    <a:pt x="685" y="0"/>
                    <a:pt x="42" y="600"/>
                    <a:pt x="9" y="1386"/>
                  </a:cubicBezTo>
                  <a:lnTo>
                    <a:pt x="9" y="1451"/>
                  </a:lnTo>
                  <a:cubicBezTo>
                    <a:pt x="0" y="1598"/>
                    <a:pt x="101" y="1727"/>
                    <a:pt x="239" y="1755"/>
                  </a:cubicBezTo>
                  <a:lnTo>
                    <a:pt x="4143" y="2445"/>
                  </a:lnTo>
                  <a:cubicBezTo>
                    <a:pt x="4157" y="2447"/>
                    <a:pt x="4171" y="2448"/>
                    <a:pt x="4185" y="2448"/>
                  </a:cubicBezTo>
                  <a:cubicBezTo>
                    <a:pt x="4307" y="2448"/>
                    <a:pt x="4415" y="2377"/>
                    <a:pt x="4465" y="2261"/>
                  </a:cubicBezTo>
                  <a:cubicBezTo>
                    <a:pt x="4787" y="1414"/>
                    <a:pt x="4263" y="484"/>
                    <a:pt x="3370" y="318"/>
                  </a:cubicBezTo>
                  <a:lnTo>
                    <a:pt x="1703" y="24"/>
                  </a:lnTo>
                  <a:cubicBezTo>
                    <a:pt x="1616" y="8"/>
                    <a:pt x="1529" y="0"/>
                    <a:pt x="1443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45"/>
            <p:cNvSpPr/>
            <p:nvPr/>
          </p:nvSpPr>
          <p:spPr>
            <a:xfrm>
              <a:off x="1601325" y="3696275"/>
              <a:ext cx="3925" cy="13600"/>
            </a:xfrm>
            <a:custGeom>
              <a:avLst/>
              <a:gdLst/>
              <a:ahLst/>
              <a:cxnLst/>
              <a:rect l="l" t="t" r="r" b="b"/>
              <a:pathLst>
                <a:path w="157" h="544" extrusionOk="0">
                  <a:moveTo>
                    <a:pt x="92" y="0"/>
                  </a:moveTo>
                  <a:lnTo>
                    <a:pt x="0" y="534"/>
                  </a:lnTo>
                  <a:lnTo>
                    <a:pt x="65" y="543"/>
                  </a:lnTo>
                  <a:lnTo>
                    <a:pt x="157" y="19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45"/>
            <p:cNvSpPr/>
            <p:nvPr/>
          </p:nvSpPr>
          <p:spPr>
            <a:xfrm>
              <a:off x="1635375" y="3683600"/>
              <a:ext cx="3700" cy="13625"/>
            </a:xfrm>
            <a:custGeom>
              <a:avLst/>
              <a:gdLst/>
              <a:ahLst/>
              <a:cxnLst/>
              <a:rect l="l" t="t" r="r" b="b"/>
              <a:pathLst>
                <a:path w="148" h="545" extrusionOk="0">
                  <a:moveTo>
                    <a:pt x="93" y="1"/>
                  </a:moveTo>
                  <a:lnTo>
                    <a:pt x="1" y="535"/>
                  </a:lnTo>
                  <a:lnTo>
                    <a:pt x="56" y="544"/>
                  </a:lnTo>
                  <a:lnTo>
                    <a:pt x="148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45"/>
            <p:cNvSpPr/>
            <p:nvPr/>
          </p:nvSpPr>
          <p:spPr>
            <a:xfrm>
              <a:off x="1634000" y="3704775"/>
              <a:ext cx="3925" cy="13375"/>
            </a:xfrm>
            <a:custGeom>
              <a:avLst/>
              <a:gdLst/>
              <a:ahLst/>
              <a:cxnLst/>
              <a:rect l="l" t="t" r="r" b="b"/>
              <a:pathLst>
                <a:path w="157" h="535" extrusionOk="0">
                  <a:moveTo>
                    <a:pt x="92" y="1"/>
                  </a:moveTo>
                  <a:lnTo>
                    <a:pt x="0" y="526"/>
                  </a:lnTo>
                  <a:lnTo>
                    <a:pt x="56" y="535"/>
                  </a:lnTo>
                  <a:lnTo>
                    <a:pt x="157" y="10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45"/>
            <p:cNvSpPr/>
            <p:nvPr/>
          </p:nvSpPr>
          <p:spPr>
            <a:xfrm>
              <a:off x="1639750" y="3705700"/>
              <a:ext cx="3950" cy="13600"/>
            </a:xfrm>
            <a:custGeom>
              <a:avLst/>
              <a:gdLst/>
              <a:ahLst/>
              <a:cxnLst/>
              <a:rect l="l" t="t" r="r" b="b"/>
              <a:pathLst>
                <a:path w="158" h="544" extrusionOk="0">
                  <a:moveTo>
                    <a:pt x="93" y="1"/>
                  </a:moveTo>
                  <a:lnTo>
                    <a:pt x="1" y="535"/>
                  </a:lnTo>
                  <a:lnTo>
                    <a:pt x="65" y="544"/>
                  </a:lnTo>
                  <a:lnTo>
                    <a:pt x="157" y="19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45"/>
            <p:cNvSpPr/>
            <p:nvPr/>
          </p:nvSpPr>
          <p:spPr>
            <a:xfrm>
              <a:off x="1645725" y="3706850"/>
              <a:ext cx="3950" cy="13600"/>
            </a:xfrm>
            <a:custGeom>
              <a:avLst/>
              <a:gdLst/>
              <a:ahLst/>
              <a:cxnLst/>
              <a:rect l="l" t="t" r="r" b="b"/>
              <a:pathLst>
                <a:path w="158" h="544" extrusionOk="0">
                  <a:moveTo>
                    <a:pt x="93" y="1"/>
                  </a:moveTo>
                  <a:lnTo>
                    <a:pt x="1" y="525"/>
                  </a:lnTo>
                  <a:lnTo>
                    <a:pt x="56" y="544"/>
                  </a:lnTo>
                  <a:lnTo>
                    <a:pt x="157" y="10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45"/>
            <p:cNvSpPr/>
            <p:nvPr/>
          </p:nvSpPr>
          <p:spPr>
            <a:xfrm>
              <a:off x="1651725" y="3707775"/>
              <a:ext cx="3925" cy="13600"/>
            </a:xfrm>
            <a:custGeom>
              <a:avLst/>
              <a:gdLst/>
              <a:ahLst/>
              <a:cxnLst/>
              <a:rect l="l" t="t" r="r" b="b"/>
              <a:pathLst>
                <a:path w="157" h="544" extrusionOk="0">
                  <a:moveTo>
                    <a:pt x="92" y="1"/>
                  </a:moveTo>
                  <a:lnTo>
                    <a:pt x="0" y="534"/>
                  </a:lnTo>
                  <a:lnTo>
                    <a:pt x="55" y="544"/>
                  </a:lnTo>
                  <a:lnTo>
                    <a:pt x="157" y="19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45"/>
            <p:cNvSpPr/>
            <p:nvPr/>
          </p:nvSpPr>
          <p:spPr>
            <a:xfrm>
              <a:off x="1572325" y="3733100"/>
              <a:ext cx="116475" cy="73125"/>
            </a:xfrm>
            <a:custGeom>
              <a:avLst/>
              <a:gdLst/>
              <a:ahLst/>
              <a:cxnLst/>
              <a:rect l="l" t="t" r="r" b="b"/>
              <a:pathLst>
                <a:path w="4659" h="2925" extrusionOk="0">
                  <a:moveTo>
                    <a:pt x="276" y="0"/>
                  </a:moveTo>
                  <a:lnTo>
                    <a:pt x="221" y="313"/>
                  </a:lnTo>
                  <a:cubicBezTo>
                    <a:pt x="0" y="1519"/>
                    <a:pt x="810" y="2679"/>
                    <a:pt x="2025" y="2891"/>
                  </a:cubicBezTo>
                  <a:cubicBezTo>
                    <a:pt x="2156" y="2914"/>
                    <a:pt x="2285" y="2925"/>
                    <a:pt x="2413" y="2925"/>
                  </a:cubicBezTo>
                  <a:cubicBezTo>
                    <a:pt x="3471" y="2925"/>
                    <a:pt x="4414" y="2170"/>
                    <a:pt x="4603" y="1087"/>
                  </a:cubicBezTo>
                  <a:lnTo>
                    <a:pt x="4658" y="773"/>
                  </a:lnTo>
                  <a:lnTo>
                    <a:pt x="276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45"/>
            <p:cNvSpPr/>
            <p:nvPr/>
          </p:nvSpPr>
          <p:spPr>
            <a:xfrm>
              <a:off x="1399750" y="3665150"/>
              <a:ext cx="67175" cy="19000"/>
            </a:xfrm>
            <a:custGeom>
              <a:avLst/>
              <a:gdLst/>
              <a:ahLst/>
              <a:cxnLst/>
              <a:rect l="l" t="t" r="r" b="b"/>
              <a:pathLst>
                <a:path w="2687" h="760" extrusionOk="0">
                  <a:moveTo>
                    <a:pt x="93" y="1"/>
                  </a:moveTo>
                  <a:cubicBezTo>
                    <a:pt x="26" y="1"/>
                    <a:pt x="1" y="17"/>
                    <a:pt x="35" y="58"/>
                  </a:cubicBezTo>
                  <a:cubicBezTo>
                    <a:pt x="159" y="203"/>
                    <a:pt x="1259" y="759"/>
                    <a:pt x="2094" y="759"/>
                  </a:cubicBezTo>
                  <a:cubicBezTo>
                    <a:pt x="2319" y="759"/>
                    <a:pt x="2525" y="719"/>
                    <a:pt x="2687" y="619"/>
                  </a:cubicBezTo>
                  <a:lnTo>
                    <a:pt x="2687" y="582"/>
                  </a:lnTo>
                  <a:cubicBezTo>
                    <a:pt x="2687" y="582"/>
                    <a:pt x="2392" y="389"/>
                    <a:pt x="1674" y="288"/>
                  </a:cubicBezTo>
                  <a:cubicBezTo>
                    <a:pt x="1106" y="209"/>
                    <a:pt x="331" y="1"/>
                    <a:pt x="9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45"/>
            <p:cNvSpPr/>
            <p:nvPr/>
          </p:nvSpPr>
          <p:spPr>
            <a:xfrm>
              <a:off x="1471050" y="3677850"/>
              <a:ext cx="7375" cy="13375"/>
            </a:xfrm>
            <a:custGeom>
              <a:avLst/>
              <a:gdLst/>
              <a:ahLst/>
              <a:cxnLst/>
              <a:rect l="l" t="t" r="r" b="b"/>
              <a:pathLst>
                <a:path w="295" h="535" extrusionOk="0">
                  <a:moveTo>
                    <a:pt x="83" y="1"/>
                  </a:moveTo>
                  <a:lnTo>
                    <a:pt x="0" y="498"/>
                  </a:lnTo>
                  <a:lnTo>
                    <a:pt x="212" y="535"/>
                  </a:lnTo>
                  <a:lnTo>
                    <a:pt x="295" y="47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45"/>
            <p:cNvSpPr/>
            <p:nvPr/>
          </p:nvSpPr>
          <p:spPr>
            <a:xfrm>
              <a:off x="1465525" y="3675325"/>
              <a:ext cx="19825" cy="12000"/>
            </a:xfrm>
            <a:custGeom>
              <a:avLst/>
              <a:gdLst/>
              <a:ahLst/>
              <a:cxnLst/>
              <a:rect l="l" t="t" r="r" b="b"/>
              <a:pathLst>
                <a:path w="793" h="480" extrusionOk="0">
                  <a:moveTo>
                    <a:pt x="65" y="0"/>
                  </a:moveTo>
                  <a:lnTo>
                    <a:pt x="0" y="350"/>
                  </a:lnTo>
                  <a:lnTo>
                    <a:pt x="728" y="479"/>
                  </a:lnTo>
                  <a:lnTo>
                    <a:pt x="792" y="129"/>
                  </a:lnTo>
                  <a:lnTo>
                    <a:pt x="6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45"/>
            <p:cNvSpPr/>
            <p:nvPr/>
          </p:nvSpPr>
          <p:spPr>
            <a:xfrm>
              <a:off x="1484175" y="3682375"/>
              <a:ext cx="72275" cy="13975"/>
            </a:xfrm>
            <a:custGeom>
              <a:avLst/>
              <a:gdLst/>
              <a:ahLst/>
              <a:cxnLst/>
              <a:rect l="l" t="t" r="r" b="b"/>
              <a:pathLst>
                <a:path w="2891" h="559" extrusionOk="0">
                  <a:moveTo>
                    <a:pt x="288" y="0"/>
                  </a:moveTo>
                  <a:cubicBezTo>
                    <a:pt x="102" y="0"/>
                    <a:pt x="9" y="22"/>
                    <a:pt x="9" y="22"/>
                  </a:cubicBezTo>
                  <a:lnTo>
                    <a:pt x="0" y="59"/>
                  </a:lnTo>
                  <a:cubicBezTo>
                    <a:pt x="308" y="449"/>
                    <a:pt x="1039" y="559"/>
                    <a:pt x="1663" y="559"/>
                  </a:cubicBezTo>
                  <a:cubicBezTo>
                    <a:pt x="2158" y="559"/>
                    <a:pt x="2585" y="490"/>
                    <a:pt x="2679" y="437"/>
                  </a:cubicBezTo>
                  <a:cubicBezTo>
                    <a:pt x="2891" y="326"/>
                    <a:pt x="1777" y="243"/>
                    <a:pt x="1068" y="96"/>
                  </a:cubicBezTo>
                  <a:cubicBezTo>
                    <a:pt x="724" y="20"/>
                    <a:pt x="464" y="0"/>
                    <a:pt x="28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45"/>
            <p:cNvSpPr/>
            <p:nvPr/>
          </p:nvSpPr>
          <p:spPr>
            <a:xfrm>
              <a:off x="1453325" y="3689225"/>
              <a:ext cx="35475" cy="40800"/>
            </a:xfrm>
            <a:custGeom>
              <a:avLst/>
              <a:gdLst/>
              <a:ahLst/>
              <a:cxnLst/>
              <a:rect l="l" t="t" r="r" b="b"/>
              <a:pathLst>
                <a:path w="1419" h="1632" extrusionOk="0">
                  <a:moveTo>
                    <a:pt x="568" y="0"/>
                  </a:moveTo>
                  <a:cubicBezTo>
                    <a:pt x="375" y="0"/>
                    <a:pt x="208" y="139"/>
                    <a:pt x="166" y="337"/>
                  </a:cubicBezTo>
                  <a:lnTo>
                    <a:pt x="37" y="1083"/>
                  </a:lnTo>
                  <a:cubicBezTo>
                    <a:pt x="1" y="1304"/>
                    <a:pt x="148" y="1507"/>
                    <a:pt x="360" y="1553"/>
                  </a:cubicBezTo>
                  <a:lnTo>
                    <a:pt x="774" y="1626"/>
                  </a:lnTo>
                  <a:cubicBezTo>
                    <a:pt x="797" y="1630"/>
                    <a:pt x="819" y="1632"/>
                    <a:pt x="842" y="1632"/>
                  </a:cubicBezTo>
                  <a:cubicBezTo>
                    <a:pt x="1037" y="1632"/>
                    <a:pt x="1210" y="1493"/>
                    <a:pt x="1243" y="1295"/>
                  </a:cubicBezTo>
                  <a:lnTo>
                    <a:pt x="1381" y="549"/>
                  </a:lnTo>
                  <a:cubicBezTo>
                    <a:pt x="1418" y="328"/>
                    <a:pt x="1271" y="126"/>
                    <a:pt x="1050" y="80"/>
                  </a:cubicBezTo>
                  <a:lnTo>
                    <a:pt x="636" y="6"/>
                  </a:lnTo>
                  <a:cubicBezTo>
                    <a:pt x="613" y="2"/>
                    <a:pt x="590" y="0"/>
                    <a:pt x="56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45"/>
            <p:cNvSpPr/>
            <p:nvPr/>
          </p:nvSpPr>
          <p:spPr>
            <a:xfrm>
              <a:off x="1449875" y="3703875"/>
              <a:ext cx="369650" cy="76650"/>
            </a:xfrm>
            <a:custGeom>
              <a:avLst/>
              <a:gdLst/>
              <a:ahLst/>
              <a:cxnLst/>
              <a:rect l="l" t="t" r="r" b="b"/>
              <a:pathLst>
                <a:path w="14786" h="3066" extrusionOk="0">
                  <a:moveTo>
                    <a:pt x="1888" y="0"/>
                  </a:moveTo>
                  <a:lnTo>
                    <a:pt x="1437" y="313"/>
                  </a:lnTo>
                  <a:lnTo>
                    <a:pt x="65" y="129"/>
                  </a:lnTo>
                  <a:lnTo>
                    <a:pt x="0" y="451"/>
                  </a:lnTo>
                  <a:lnTo>
                    <a:pt x="14721" y="3066"/>
                  </a:lnTo>
                  <a:lnTo>
                    <a:pt x="14786" y="2707"/>
                  </a:lnTo>
                  <a:lnTo>
                    <a:pt x="13267" y="2430"/>
                  </a:lnTo>
                  <a:lnTo>
                    <a:pt x="12944" y="1970"/>
                  </a:lnTo>
                  <a:lnTo>
                    <a:pt x="188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45"/>
            <p:cNvSpPr/>
            <p:nvPr/>
          </p:nvSpPr>
          <p:spPr>
            <a:xfrm>
              <a:off x="1511325" y="3726175"/>
              <a:ext cx="22125" cy="16850"/>
            </a:xfrm>
            <a:custGeom>
              <a:avLst/>
              <a:gdLst/>
              <a:ahLst/>
              <a:cxnLst/>
              <a:rect l="l" t="t" r="r" b="b"/>
              <a:pathLst>
                <a:path w="885" h="674" extrusionOk="0">
                  <a:moveTo>
                    <a:pt x="102" y="1"/>
                  </a:moveTo>
                  <a:lnTo>
                    <a:pt x="0" y="535"/>
                  </a:lnTo>
                  <a:lnTo>
                    <a:pt x="783" y="673"/>
                  </a:lnTo>
                  <a:lnTo>
                    <a:pt x="884" y="139"/>
                  </a:lnTo>
                  <a:lnTo>
                    <a:pt x="102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45"/>
            <p:cNvSpPr/>
            <p:nvPr/>
          </p:nvSpPr>
          <p:spPr>
            <a:xfrm>
              <a:off x="1514775" y="3739300"/>
              <a:ext cx="11300" cy="13000"/>
            </a:xfrm>
            <a:custGeom>
              <a:avLst/>
              <a:gdLst/>
              <a:ahLst/>
              <a:cxnLst/>
              <a:rect l="l" t="t" r="r" b="b"/>
              <a:pathLst>
                <a:path w="452" h="520" extrusionOk="0">
                  <a:moveTo>
                    <a:pt x="74" y="1"/>
                  </a:moveTo>
                  <a:lnTo>
                    <a:pt x="19" y="286"/>
                  </a:lnTo>
                  <a:cubicBezTo>
                    <a:pt x="1" y="397"/>
                    <a:pt x="65" y="498"/>
                    <a:pt x="175" y="516"/>
                  </a:cubicBezTo>
                  <a:cubicBezTo>
                    <a:pt x="187" y="518"/>
                    <a:pt x="198" y="519"/>
                    <a:pt x="210" y="519"/>
                  </a:cubicBezTo>
                  <a:cubicBezTo>
                    <a:pt x="306" y="519"/>
                    <a:pt x="389" y="451"/>
                    <a:pt x="406" y="360"/>
                  </a:cubicBezTo>
                  <a:lnTo>
                    <a:pt x="452" y="74"/>
                  </a:lnTo>
                  <a:lnTo>
                    <a:pt x="7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45"/>
            <p:cNvSpPr/>
            <p:nvPr/>
          </p:nvSpPr>
          <p:spPr>
            <a:xfrm>
              <a:off x="1578300" y="3738575"/>
              <a:ext cx="109575" cy="19425"/>
            </a:xfrm>
            <a:custGeom>
              <a:avLst/>
              <a:gdLst/>
              <a:ahLst/>
              <a:cxnLst/>
              <a:rect l="l" t="t" r="r" b="b"/>
              <a:pathLst>
                <a:path w="4383" h="777" extrusionOk="0">
                  <a:moveTo>
                    <a:pt x="7" y="1"/>
                  </a:moveTo>
                  <a:cubicBezTo>
                    <a:pt x="3" y="1"/>
                    <a:pt x="0" y="1"/>
                    <a:pt x="0" y="2"/>
                  </a:cubicBezTo>
                  <a:cubicBezTo>
                    <a:pt x="0" y="11"/>
                    <a:pt x="976" y="195"/>
                    <a:pt x="2182" y="407"/>
                  </a:cubicBezTo>
                  <a:cubicBezTo>
                    <a:pt x="3336" y="617"/>
                    <a:pt x="4282" y="777"/>
                    <a:pt x="4375" y="777"/>
                  </a:cubicBezTo>
                  <a:cubicBezTo>
                    <a:pt x="4380" y="777"/>
                    <a:pt x="4383" y="776"/>
                    <a:pt x="4383" y="775"/>
                  </a:cubicBezTo>
                  <a:cubicBezTo>
                    <a:pt x="4383" y="766"/>
                    <a:pt x="3407" y="582"/>
                    <a:pt x="2192" y="370"/>
                  </a:cubicBezTo>
                  <a:cubicBezTo>
                    <a:pt x="1044" y="169"/>
                    <a:pt x="97" y="1"/>
                    <a:pt x="7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45"/>
            <p:cNvSpPr/>
            <p:nvPr/>
          </p:nvSpPr>
          <p:spPr>
            <a:xfrm>
              <a:off x="1512700" y="3727100"/>
              <a:ext cx="21675" cy="3725"/>
            </a:xfrm>
            <a:custGeom>
              <a:avLst/>
              <a:gdLst/>
              <a:ahLst/>
              <a:cxnLst/>
              <a:rect l="l" t="t" r="r" b="b"/>
              <a:pathLst>
                <a:path w="867" h="149" extrusionOk="0">
                  <a:moveTo>
                    <a:pt x="1" y="1"/>
                  </a:moveTo>
                  <a:cubicBezTo>
                    <a:pt x="139" y="47"/>
                    <a:pt x="286" y="74"/>
                    <a:pt x="433" y="93"/>
                  </a:cubicBezTo>
                  <a:cubicBezTo>
                    <a:pt x="571" y="130"/>
                    <a:pt x="719" y="148"/>
                    <a:pt x="866" y="148"/>
                  </a:cubicBezTo>
                  <a:cubicBezTo>
                    <a:pt x="728" y="102"/>
                    <a:pt x="581" y="74"/>
                    <a:pt x="433" y="56"/>
                  </a:cubicBezTo>
                  <a:cubicBezTo>
                    <a:pt x="295" y="19"/>
                    <a:pt x="148" y="1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45"/>
            <p:cNvSpPr/>
            <p:nvPr/>
          </p:nvSpPr>
          <p:spPr>
            <a:xfrm>
              <a:off x="1727675" y="3765325"/>
              <a:ext cx="21875" cy="3925"/>
            </a:xfrm>
            <a:custGeom>
              <a:avLst/>
              <a:gdLst/>
              <a:ahLst/>
              <a:cxnLst/>
              <a:rect l="l" t="t" r="r" b="b"/>
              <a:pathLst>
                <a:path w="875" h="157" extrusionOk="0">
                  <a:moveTo>
                    <a:pt x="0" y="0"/>
                  </a:moveTo>
                  <a:cubicBezTo>
                    <a:pt x="138" y="46"/>
                    <a:pt x="286" y="74"/>
                    <a:pt x="433" y="101"/>
                  </a:cubicBezTo>
                  <a:cubicBezTo>
                    <a:pt x="571" y="129"/>
                    <a:pt x="728" y="147"/>
                    <a:pt x="875" y="157"/>
                  </a:cubicBezTo>
                  <a:cubicBezTo>
                    <a:pt x="728" y="111"/>
                    <a:pt x="589" y="74"/>
                    <a:pt x="442" y="55"/>
                  </a:cubicBezTo>
                  <a:cubicBezTo>
                    <a:pt x="295" y="28"/>
                    <a:pt x="148" y="0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45"/>
            <p:cNvSpPr/>
            <p:nvPr/>
          </p:nvSpPr>
          <p:spPr>
            <a:xfrm>
              <a:off x="1498200" y="3709375"/>
              <a:ext cx="71375" cy="14300"/>
            </a:xfrm>
            <a:custGeom>
              <a:avLst/>
              <a:gdLst/>
              <a:ahLst/>
              <a:cxnLst/>
              <a:rect l="l" t="t" r="r" b="b"/>
              <a:pathLst>
                <a:path w="2855" h="572" extrusionOk="0">
                  <a:moveTo>
                    <a:pt x="305" y="1"/>
                  </a:moveTo>
                  <a:lnTo>
                    <a:pt x="56" y="213"/>
                  </a:lnTo>
                  <a:cubicBezTo>
                    <a:pt x="38" y="323"/>
                    <a:pt x="19" y="406"/>
                    <a:pt x="10" y="480"/>
                  </a:cubicBezTo>
                  <a:cubicBezTo>
                    <a:pt x="10" y="507"/>
                    <a:pt x="1" y="544"/>
                    <a:pt x="1" y="572"/>
                  </a:cubicBezTo>
                  <a:cubicBezTo>
                    <a:pt x="10" y="544"/>
                    <a:pt x="19" y="516"/>
                    <a:pt x="28" y="480"/>
                  </a:cubicBezTo>
                  <a:lnTo>
                    <a:pt x="74" y="222"/>
                  </a:lnTo>
                  <a:lnTo>
                    <a:pt x="74" y="231"/>
                  </a:lnTo>
                  <a:lnTo>
                    <a:pt x="330" y="21"/>
                  </a:lnTo>
                  <a:lnTo>
                    <a:pt x="330" y="21"/>
                  </a:lnTo>
                  <a:lnTo>
                    <a:pt x="1262" y="194"/>
                  </a:lnTo>
                  <a:cubicBezTo>
                    <a:pt x="1860" y="296"/>
                    <a:pt x="2385" y="388"/>
                    <a:pt x="2671" y="434"/>
                  </a:cubicBezTo>
                  <a:lnTo>
                    <a:pt x="2809" y="332"/>
                  </a:lnTo>
                  <a:cubicBezTo>
                    <a:pt x="2845" y="314"/>
                    <a:pt x="2855" y="296"/>
                    <a:pt x="2855" y="296"/>
                  </a:cubicBezTo>
                  <a:lnTo>
                    <a:pt x="2855" y="296"/>
                  </a:lnTo>
                  <a:cubicBezTo>
                    <a:pt x="2836" y="305"/>
                    <a:pt x="2818" y="323"/>
                    <a:pt x="2799" y="332"/>
                  </a:cubicBezTo>
                  <a:lnTo>
                    <a:pt x="2654" y="423"/>
                  </a:lnTo>
                  <a:lnTo>
                    <a:pt x="2654" y="423"/>
                  </a:lnTo>
                  <a:cubicBezTo>
                    <a:pt x="2376" y="368"/>
                    <a:pt x="1855" y="267"/>
                    <a:pt x="1262" y="167"/>
                  </a:cubicBezTo>
                  <a:lnTo>
                    <a:pt x="314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45"/>
            <p:cNvSpPr/>
            <p:nvPr/>
          </p:nvSpPr>
          <p:spPr>
            <a:xfrm>
              <a:off x="1579675" y="3718600"/>
              <a:ext cx="114175" cy="30850"/>
            </a:xfrm>
            <a:custGeom>
              <a:avLst/>
              <a:gdLst/>
              <a:ahLst/>
              <a:cxnLst/>
              <a:rect l="l" t="t" r="r" b="b"/>
              <a:pathLst>
                <a:path w="4567" h="1234" extrusionOk="0">
                  <a:moveTo>
                    <a:pt x="1" y="0"/>
                  </a:moveTo>
                  <a:cubicBezTo>
                    <a:pt x="1" y="9"/>
                    <a:pt x="1" y="19"/>
                    <a:pt x="10" y="37"/>
                  </a:cubicBezTo>
                  <a:lnTo>
                    <a:pt x="47" y="138"/>
                  </a:lnTo>
                  <a:cubicBezTo>
                    <a:pt x="74" y="240"/>
                    <a:pt x="120" y="368"/>
                    <a:pt x="185" y="534"/>
                  </a:cubicBezTo>
                  <a:lnTo>
                    <a:pt x="185" y="543"/>
                  </a:lnTo>
                  <a:cubicBezTo>
                    <a:pt x="645" y="626"/>
                    <a:pt x="1372" y="764"/>
                    <a:pt x="2173" y="902"/>
                  </a:cubicBezTo>
                  <a:cubicBezTo>
                    <a:pt x="2928" y="1040"/>
                    <a:pt x="3600" y="1151"/>
                    <a:pt x="4061" y="1234"/>
                  </a:cubicBezTo>
                  <a:lnTo>
                    <a:pt x="4438" y="902"/>
                  </a:lnTo>
                  <a:lnTo>
                    <a:pt x="4539" y="810"/>
                  </a:lnTo>
                  <a:lnTo>
                    <a:pt x="4567" y="783"/>
                  </a:lnTo>
                  <a:cubicBezTo>
                    <a:pt x="4558" y="783"/>
                    <a:pt x="4549" y="792"/>
                    <a:pt x="4539" y="801"/>
                  </a:cubicBezTo>
                  <a:lnTo>
                    <a:pt x="4438" y="893"/>
                  </a:lnTo>
                  <a:lnTo>
                    <a:pt x="4053" y="1205"/>
                  </a:lnTo>
                  <a:lnTo>
                    <a:pt x="4053" y="1205"/>
                  </a:lnTo>
                  <a:cubicBezTo>
                    <a:pt x="3602" y="1122"/>
                    <a:pt x="2933" y="994"/>
                    <a:pt x="2183" y="866"/>
                  </a:cubicBezTo>
                  <a:cubicBezTo>
                    <a:pt x="1376" y="719"/>
                    <a:pt x="661" y="600"/>
                    <a:pt x="200" y="517"/>
                  </a:cubicBezTo>
                  <a:lnTo>
                    <a:pt x="200" y="517"/>
                  </a:lnTo>
                  <a:cubicBezTo>
                    <a:pt x="146" y="364"/>
                    <a:pt x="92" y="229"/>
                    <a:pt x="56" y="138"/>
                  </a:cubicBezTo>
                  <a:lnTo>
                    <a:pt x="19" y="28"/>
                  </a:lnTo>
                  <a:cubicBezTo>
                    <a:pt x="10" y="19"/>
                    <a:pt x="10" y="9"/>
                    <a:pt x="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45"/>
            <p:cNvSpPr/>
            <p:nvPr/>
          </p:nvSpPr>
          <p:spPr>
            <a:xfrm>
              <a:off x="1494525" y="3715150"/>
              <a:ext cx="2550" cy="2250"/>
            </a:xfrm>
            <a:custGeom>
              <a:avLst/>
              <a:gdLst/>
              <a:ahLst/>
              <a:cxnLst/>
              <a:rect l="l" t="t" r="r" b="b"/>
              <a:pathLst>
                <a:path w="102" h="90" extrusionOk="0">
                  <a:moveTo>
                    <a:pt x="56" y="0"/>
                  </a:moveTo>
                  <a:cubicBezTo>
                    <a:pt x="28" y="0"/>
                    <a:pt x="28" y="19"/>
                    <a:pt x="28" y="19"/>
                  </a:cubicBezTo>
                  <a:cubicBezTo>
                    <a:pt x="33" y="23"/>
                    <a:pt x="37" y="23"/>
                    <a:pt x="41" y="23"/>
                  </a:cubicBezTo>
                  <a:cubicBezTo>
                    <a:pt x="44" y="23"/>
                    <a:pt x="46" y="23"/>
                    <a:pt x="46" y="28"/>
                  </a:cubicBezTo>
                  <a:cubicBezTo>
                    <a:pt x="56" y="37"/>
                    <a:pt x="56" y="37"/>
                    <a:pt x="46" y="55"/>
                  </a:cubicBezTo>
                  <a:cubicBezTo>
                    <a:pt x="46" y="58"/>
                    <a:pt x="45" y="59"/>
                    <a:pt x="44" y="59"/>
                  </a:cubicBezTo>
                  <a:cubicBezTo>
                    <a:pt x="40" y="59"/>
                    <a:pt x="34" y="55"/>
                    <a:pt x="28" y="55"/>
                  </a:cubicBezTo>
                  <a:cubicBezTo>
                    <a:pt x="19" y="46"/>
                    <a:pt x="19" y="28"/>
                    <a:pt x="19" y="28"/>
                  </a:cubicBezTo>
                  <a:cubicBezTo>
                    <a:pt x="19" y="28"/>
                    <a:pt x="0" y="28"/>
                    <a:pt x="0" y="46"/>
                  </a:cubicBezTo>
                  <a:cubicBezTo>
                    <a:pt x="0" y="65"/>
                    <a:pt x="10" y="74"/>
                    <a:pt x="19" y="83"/>
                  </a:cubicBezTo>
                  <a:cubicBezTo>
                    <a:pt x="28" y="88"/>
                    <a:pt x="40" y="90"/>
                    <a:pt x="50" y="90"/>
                  </a:cubicBezTo>
                  <a:cubicBezTo>
                    <a:pt x="60" y="90"/>
                    <a:pt x="69" y="88"/>
                    <a:pt x="74" y="83"/>
                  </a:cubicBezTo>
                  <a:cubicBezTo>
                    <a:pt x="92" y="74"/>
                    <a:pt x="102" y="46"/>
                    <a:pt x="92" y="28"/>
                  </a:cubicBezTo>
                  <a:cubicBezTo>
                    <a:pt x="83" y="19"/>
                    <a:pt x="74" y="9"/>
                    <a:pt x="5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45"/>
            <p:cNvSpPr/>
            <p:nvPr/>
          </p:nvSpPr>
          <p:spPr>
            <a:xfrm>
              <a:off x="1493825" y="3719275"/>
              <a:ext cx="2575" cy="2425"/>
            </a:xfrm>
            <a:custGeom>
              <a:avLst/>
              <a:gdLst/>
              <a:ahLst/>
              <a:cxnLst/>
              <a:rect l="l" t="t" r="r" b="b"/>
              <a:pathLst>
                <a:path w="103" h="97" extrusionOk="0">
                  <a:moveTo>
                    <a:pt x="56" y="1"/>
                  </a:moveTo>
                  <a:cubicBezTo>
                    <a:pt x="28" y="1"/>
                    <a:pt x="28" y="19"/>
                    <a:pt x="28" y="19"/>
                  </a:cubicBezTo>
                  <a:cubicBezTo>
                    <a:pt x="33" y="24"/>
                    <a:pt x="38" y="24"/>
                    <a:pt x="41" y="24"/>
                  </a:cubicBezTo>
                  <a:cubicBezTo>
                    <a:pt x="45" y="24"/>
                    <a:pt x="47" y="24"/>
                    <a:pt x="47" y="28"/>
                  </a:cubicBezTo>
                  <a:cubicBezTo>
                    <a:pt x="56" y="38"/>
                    <a:pt x="56" y="47"/>
                    <a:pt x="47" y="56"/>
                  </a:cubicBezTo>
                  <a:cubicBezTo>
                    <a:pt x="42" y="61"/>
                    <a:pt x="40" y="63"/>
                    <a:pt x="38" y="63"/>
                  </a:cubicBezTo>
                  <a:cubicBezTo>
                    <a:pt x="35" y="63"/>
                    <a:pt x="33" y="61"/>
                    <a:pt x="28" y="56"/>
                  </a:cubicBezTo>
                  <a:cubicBezTo>
                    <a:pt x="19" y="47"/>
                    <a:pt x="19" y="28"/>
                    <a:pt x="19" y="28"/>
                  </a:cubicBezTo>
                  <a:cubicBezTo>
                    <a:pt x="19" y="28"/>
                    <a:pt x="1" y="38"/>
                    <a:pt x="1" y="56"/>
                  </a:cubicBezTo>
                  <a:cubicBezTo>
                    <a:pt x="1" y="65"/>
                    <a:pt x="10" y="84"/>
                    <a:pt x="19" y="93"/>
                  </a:cubicBezTo>
                  <a:cubicBezTo>
                    <a:pt x="25" y="96"/>
                    <a:pt x="31" y="97"/>
                    <a:pt x="37" y="97"/>
                  </a:cubicBezTo>
                  <a:cubicBezTo>
                    <a:pt x="52" y="97"/>
                    <a:pt x="68" y="90"/>
                    <a:pt x="74" y="84"/>
                  </a:cubicBezTo>
                  <a:cubicBezTo>
                    <a:pt x="93" y="74"/>
                    <a:pt x="102" y="47"/>
                    <a:pt x="93" y="28"/>
                  </a:cubicBezTo>
                  <a:cubicBezTo>
                    <a:pt x="84" y="19"/>
                    <a:pt x="74" y="10"/>
                    <a:pt x="56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45"/>
            <p:cNvSpPr/>
            <p:nvPr/>
          </p:nvSpPr>
          <p:spPr>
            <a:xfrm>
              <a:off x="1483925" y="3711925"/>
              <a:ext cx="1875" cy="9450"/>
            </a:xfrm>
            <a:custGeom>
              <a:avLst/>
              <a:gdLst/>
              <a:ahLst/>
              <a:cxnLst/>
              <a:rect l="l" t="t" r="r" b="b"/>
              <a:pathLst>
                <a:path w="75" h="378" extrusionOk="0">
                  <a:moveTo>
                    <a:pt x="75" y="0"/>
                  </a:moveTo>
                  <a:lnTo>
                    <a:pt x="75" y="0"/>
                  </a:lnTo>
                  <a:cubicBezTo>
                    <a:pt x="47" y="55"/>
                    <a:pt x="29" y="120"/>
                    <a:pt x="19" y="184"/>
                  </a:cubicBezTo>
                  <a:cubicBezTo>
                    <a:pt x="1" y="249"/>
                    <a:pt x="1" y="313"/>
                    <a:pt x="10" y="378"/>
                  </a:cubicBezTo>
                  <a:cubicBezTo>
                    <a:pt x="56" y="258"/>
                    <a:pt x="75" y="129"/>
                    <a:pt x="7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45"/>
            <p:cNvSpPr/>
            <p:nvPr/>
          </p:nvSpPr>
          <p:spPr>
            <a:xfrm>
              <a:off x="1454250" y="3707975"/>
              <a:ext cx="1850" cy="7650"/>
            </a:xfrm>
            <a:custGeom>
              <a:avLst/>
              <a:gdLst/>
              <a:ahLst/>
              <a:cxnLst/>
              <a:rect l="l" t="t" r="r" b="b"/>
              <a:pathLst>
                <a:path w="74" h="306" extrusionOk="0">
                  <a:moveTo>
                    <a:pt x="63" y="1"/>
                  </a:moveTo>
                  <a:cubicBezTo>
                    <a:pt x="53" y="1"/>
                    <a:pt x="36" y="71"/>
                    <a:pt x="19" y="149"/>
                  </a:cubicBezTo>
                  <a:cubicBezTo>
                    <a:pt x="0" y="232"/>
                    <a:pt x="0" y="306"/>
                    <a:pt x="10" y="306"/>
                  </a:cubicBezTo>
                  <a:cubicBezTo>
                    <a:pt x="19" y="306"/>
                    <a:pt x="46" y="241"/>
                    <a:pt x="56" y="158"/>
                  </a:cubicBezTo>
                  <a:cubicBezTo>
                    <a:pt x="74" y="75"/>
                    <a:pt x="74" y="2"/>
                    <a:pt x="65" y="2"/>
                  </a:cubicBezTo>
                  <a:cubicBezTo>
                    <a:pt x="64" y="1"/>
                    <a:pt x="64" y="1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45"/>
            <p:cNvSpPr/>
            <p:nvPr/>
          </p:nvSpPr>
          <p:spPr>
            <a:xfrm>
              <a:off x="1703975" y="3740675"/>
              <a:ext cx="66525" cy="30875"/>
            </a:xfrm>
            <a:custGeom>
              <a:avLst/>
              <a:gdLst/>
              <a:ahLst/>
              <a:cxnLst/>
              <a:rect l="l" t="t" r="r" b="b"/>
              <a:pathLst>
                <a:path w="2661" h="1235" extrusionOk="0">
                  <a:moveTo>
                    <a:pt x="9" y="1"/>
                  </a:moveTo>
                  <a:cubicBezTo>
                    <a:pt x="0" y="1"/>
                    <a:pt x="18" y="19"/>
                    <a:pt x="37" y="47"/>
                  </a:cubicBezTo>
                  <a:lnTo>
                    <a:pt x="138" y="185"/>
                  </a:lnTo>
                  <a:cubicBezTo>
                    <a:pt x="414" y="240"/>
                    <a:pt x="939" y="342"/>
                    <a:pt x="1537" y="443"/>
                  </a:cubicBezTo>
                  <a:lnTo>
                    <a:pt x="2472" y="608"/>
                  </a:lnTo>
                  <a:lnTo>
                    <a:pt x="2472" y="608"/>
                  </a:lnTo>
                  <a:lnTo>
                    <a:pt x="2641" y="883"/>
                  </a:lnTo>
                  <a:lnTo>
                    <a:pt x="2641" y="883"/>
                  </a:lnTo>
                  <a:cubicBezTo>
                    <a:pt x="2623" y="981"/>
                    <a:pt x="2605" y="1070"/>
                    <a:pt x="2596" y="1133"/>
                  </a:cubicBezTo>
                  <a:cubicBezTo>
                    <a:pt x="2587" y="1170"/>
                    <a:pt x="2587" y="1198"/>
                    <a:pt x="2587" y="1235"/>
                  </a:cubicBezTo>
                  <a:cubicBezTo>
                    <a:pt x="2596" y="1207"/>
                    <a:pt x="2605" y="1170"/>
                    <a:pt x="2615" y="1143"/>
                  </a:cubicBezTo>
                  <a:cubicBezTo>
                    <a:pt x="2624" y="1069"/>
                    <a:pt x="2642" y="986"/>
                    <a:pt x="2661" y="876"/>
                  </a:cubicBezTo>
                  <a:lnTo>
                    <a:pt x="2504" y="590"/>
                  </a:lnTo>
                  <a:lnTo>
                    <a:pt x="2495" y="590"/>
                  </a:lnTo>
                  <a:lnTo>
                    <a:pt x="1547" y="415"/>
                  </a:lnTo>
                  <a:cubicBezTo>
                    <a:pt x="948" y="305"/>
                    <a:pt x="424" y="222"/>
                    <a:pt x="147" y="176"/>
                  </a:cubicBezTo>
                  <a:lnTo>
                    <a:pt x="157" y="176"/>
                  </a:lnTo>
                  <a:lnTo>
                    <a:pt x="46" y="47"/>
                  </a:lnTo>
                  <a:cubicBezTo>
                    <a:pt x="37" y="29"/>
                    <a:pt x="18" y="10"/>
                    <a:pt x="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45"/>
            <p:cNvSpPr/>
            <p:nvPr/>
          </p:nvSpPr>
          <p:spPr>
            <a:xfrm>
              <a:off x="1772325" y="3764625"/>
              <a:ext cx="2550" cy="2325"/>
            </a:xfrm>
            <a:custGeom>
              <a:avLst/>
              <a:gdLst/>
              <a:ahLst/>
              <a:cxnLst/>
              <a:rect l="l" t="t" r="r" b="b"/>
              <a:pathLst>
                <a:path w="102" h="93" extrusionOk="0">
                  <a:moveTo>
                    <a:pt x="56" y="0"/>
                  </a:moveTo>
                  <a:cubicBezTo>
                    <a:pt x="37" y="0"/>
                    <a:pt x="19" y="0"/>
                    <a:pt x="9" y="10"/>
                  </a:cubicBezTo>
                  <a:cubicBezTo>
                    <a:pt x="0" y="28"/>
                    <a:pt x="0" y="56"/>
                    <a:pt x="9" y="65"/>
                  </a:cubicBezTo>
                  <a:cubicBezTo>
                    <a:pt x="19" y="83"/>
                    <a:pt x="37" y="92"/>
                    <a:pt x="65" y="92"/>
                  </a:cubicBezTo>
                  <a:cubicBezTo>
                    <a:pt x="74" y="92"/>
                    <a:pt x="92" y="74"/>
                    <a:pt x="92" y="65"/>
                  </a:cubicBezTo>
                  <a:cubicBezTo>
                    <a:pt x="102" y="37"/>
                    <a:pt x="83" y="28"/>
                    <a:pt x="83" y="28"/>
                  </a:cubicBezTo>
                  <a:cubicBezTo>
                    <a:pt x="83" y="33"/>
                    <a:pt x="81" y="33"/>
                    <a:pt x="77" y="33"/>
                  </a:cubicBezTo>
                  <a:cubicBezTo>
                    <a:pt x="74" y="33"/>
                    <a:pt x="69" y="33"/>
                    <a:pt x="65" y="37"/>
                  </a:cubicBezTo>
                  <a:cubicBezTo>
                    <a:pt x="60" y="42"/>
                    <a:pt x="56" y="44"/>
                    <a:pt x="52" y="44"/>
                  </a:cubicBezTo>
                  <a:cubicBezTo>
                    <a:pt x="49" y="44"/>
                    <a:pt x="46" y="42"/>
                    <a:pt x="46" y="37"/>
                  </a:cubicBezTo>
                  <a:cubicBezTo>
                    <a:pt x="37" y="37"/>
                    <a:pt x="46" y="19"/>
                    <a:pt x="56" y="19"/>
                  </a:cubicBezTo>
                  <a:cubicBezTo>
                    <a:pt x="62" y="19"/>
                    <a:pt x="68" y="23"/>
                    <a:pt x="71" y="23"/>
                  </a:cubicBezTo>
                  <a:cubicBezTo>
                    <a:pt x="73" y="23"/>
                    <a:pt x="74" y="22"/>
                    <a:pt x="74" y="19"/>
                  </a:cubicBezTo>
                  <a:cubicBezTo>
                    <a:pt x="83" y="19"/>
                    <a:pt x="74" y="0"/>
                    <a:pt x="5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45"/>
            <p:cNvSpPr/>
            <p:nvPr/>
          </p:nvSpPr>
          <p:spPr>
            <a:xfrm>
              <a:off x="1771625" y="3768775"/>
              <a:ext cx="2550" cy="2325"/>
            </a:xfrm>
            <a:custGeom>
              <a:avLst/>
              <a:gdLst/>
              <a:ahLst/>
              <a:cxnLst/>
              <a:rect l="l" t="t" r="r" b="b"/>
              <a:pathLst>
                <a:path w="102" h="93" extrusionOk="0">
                  <a:moveTo>
                    <a:pt x="47" y="0"/>
                  </a:moveTo>
                  <a:cubicBezTo>
                    <a:pt x="37" y="0"/>
                    <a:pt x="19" y="0"/>
                    <a:pt x="10" y="9"/>
                  </a:cubicBezTo>
                  <a:cubicBezTo>
                    <a:pt x="1" y="28"/>
                    <a:pt x="1" y="55"/>
                    <a:pt x="10" y="65"/>
                  </a:cubicBezTo>
                  <a:cubicBezTo>
                    <a:pt x="19" y="83"/>
                    <a:pt x="37" y="92"/>
                    <a:pt x="56" y="92"/>
                  </a:cubicBezTo>
                  <a:cubicBezTo>
                    <a:pt x="74" y="92"/>
                    <a:pt x="84" y="83"/>
                    <a:pt x="93" y="65"/>
                  </a:cubicBezTo>
                  <a:cubicBezTo>
                    <a:pt x="102" y="46"/>
                    <a:pt x="84" y="37"/>
                    <a:pt x="84" y="37"/>
                  </a:cubicBezTo>
                  <a:cubicBezTo>
                    <a:pt x="74" y="37"/>
                    <a:pt x="74" y="37"/>
                    <a:pt x="65" y="46"/>
                  </a:cubicBezTo>
                  <a:cubicBezTo>
                    <a:pt x="60" y="51"/>
                    <a:pt x="56" y="53"/>
                    <a:pt x="52" y="53"/>
                  </a:cubicBezTo>
                  <a:cubicBezTo>
                    <a:pt x="49" y="53"/>
                    <a:pt x="47" y="51"/>
                    <a:pt x="47" y="46"/>
                  </a:cubicBezTo>
                  <a:cubicBezTo>
                    <a:pt x="37" y="37"/>
                    <a:pt x="37" y="28"/>
                    <a:pt x="47" y="28"/>
                  </a:cubicBezTo>
                  <a:lnTo>
                    <a:pt x="74" y="28"/>
                  </a:lnTo>
                  <a:cubicBezTo>
                    <a:pt x="74" y="19"/>
                    <a:pt x="74" y="0"/>
                    <a:pt x="4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45"/>
            <p:cNvSpPr/>
            <p:nvPr/>
          </p:nvSpPr>
          <p:spPr>
            <a:xfrm>
              <a:off x="1782450" y="3764850"/>
              <a:ext cx="2325" cy="9700"/>
            </a:xfrm>
            <a:custGeom>
              <a:avLst/>
              <a:gdLst/>
              <a:ahLst/>
              <a:cxnLst/>
              <a:rect l="l" t="t" r="r" b="b"/>
              <a:pathLst>
                <a:path w="93" h="388" extrusionOk="0">
                  <a:moveTo>
                    <a:pt x="83" y="1"/>
                  </a:moveTo>
                  <a:lnTo>
                    <a:pt x="83" y="1"/>
                  </a:lnTo>
                  <a:cubicBezTo>
                    <a:pt x="56" y="65"/>
                    <a:pt x="37" y="130"/>
                    <a:pt x="28" y="194"/>
                  </a:cubicBezTo>
                  <a:cubicBezTo>
                    <a:pt x="10" y="249"/>
                    <a:pt x="0" y="323"/>
                    <a:pt x="10" y="387"/>
                  </a:cubicBezTo>
                  <a:cubicBezTo>
                    <a:pt x="46" y="323"/>
                    <a:pt x="65" y="258"/>
                    <a:pt x="65" y="194"/>
                  </a:cubicBezTo>
                  <a:cubicBezTo>
                    <a:pt x="83" y="139"/>
                    <a:pt x="92" y="65"/>
                    <a:pt x="8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45"/>
            <p:cNvSpPr/>
            <p:nvPr/>
          </p:nvSpPr>
          <p:spPr>
            <a:xfrm>
              <a:off x="1812375" y="3771500"/>
              <a:ext cx="1850" cy="7675"/>
            </a:xfrm>
            <a:custGeom>
              <a:avLst/>
              <a:gdLst/>
              <a:ahLst/>
              <a:cxnLst/>
              <a:rect l="l" t="t" r="r" b="b"/>
              <a:pathLst>
                <a:path w="74" h="307" extrusionOk="0">
                  <a:moveTo>
                    <a:pt x="63" y="1"/>
                  </a:moveTo>
                  <a:cubicBezTo>
                    <a:pt x="52" y="1"/>
                    <a:pt x="27" y="71"/>
                    <a:pt x="9" y="149"/>
                  </a:cubicBezTo>
                  <a:cubicBezTo>
                    <a:pt x="0" y="232"/>
                    <a:pt x="0" y="305"/>
                    <a:pt x="9" y="305"/>
                  </a:cubicBezTo>
                  <a:cubicBezTo>
                    <a:pt x="10" y="306"/>
                    <a:pt x="10" y="306"/>
                    <a:pt x="11" y="306"/>
                  </a:cubicBezTo>
                  <a:cubicBezTo>
                    <a:pt x="21" y="306"/>
                    <a:pt x="38" y="236"/>
                    <a:pt x="55" y="158"/>
                  </a:cubicBezTo>
                  <a:cubicBezTo>
                    <a:pt x="74" y="75"/>
                    <a:pt x="74" y="2"/>
                    <a:pt x="65" y="2"/>
                  </a:cubicBezTo>
                  <a:cubicBezTo>
                    <a:pt x="64" y="1"/>
                    <a:pt x="63" y="1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45"/>
            <p:cNvSpPr/>
            <p:nvPr/>
          </p:nvSpPr>
          <p:spPr>
            <a:xfrm>
              <a:off x="1585550" y="3742300"/>
              <a:ext cx="4750" cy="3700"/>
            </a:xfrm>
            <a:custGeom>
              <a:avLst/>
              <a:gdLst/>
              <a:ahLst/>
              <a:cxnLst/>
              <a:rect l="l" t="t" r="r" b="b"/>
              <a:pathLst>
                <a:path w="190" h="148" extrusionOk="0">
                  <a:moveTo>
                    <a:pt x="116" y="0"/>
                  </a:moveTo>
                  <a:cubicBezTo>
                    <a:pt x="104" y="0"/>
                    <a:pt x="97" y="5"/>
                    <a:pt x="97" y="10"/>
                  </a:cubicBezTo>
                  <a:cubicBezTo>
                    <a:pt x="97" y="10"/>
                    <a:pt x="125" y="19"/>
                    <a:pt x="143" y="37"/>
                  </a:cubicBezTo>
                  <a:cubicBezTo>
                    <a:pt x="166" y="72"/>
                    <a:pt x="117" y="99"/>
                    <a:pt x="82" y="99"/>
                  </a:cubicBezTo>
                  <a:cubicBezTo>
                    <a:pt x="61" y="99"/>
                    <a:pt x="44" y="89"/>
                    <a:pt x="51" y="65"/>
                  </a:cubicBezTo>
                  <a:cubicBezTo>
                    <a:pt x="60" y="28"/>
                    <a:pt x="79" y="10"/>
                    <a:pt x="79" y="10"/>
                  </a:cubicBezTo>
                  <a:lnTo>
                    <a:pt x="79" y="10"/>
                  </a:lnTo>
                  <a:cubicBezTo>
                    <a:pt x="79" y="10"/>
                    <a:pt x="42" y="10"/>
                    <a:pt x="23" y="56"/>
                  </a:cubicBezTo>
                  <a:cubicBezTo>
                    <a:pt x="1" y="107"/>
                    <a:pt x="65" y="147"/>
                    <a:pt x="120" y="147"/>
                  </a:cubicBezTo>
                  <a:cubicBezTo>
                    <a:pt x="155" y="147"/>
                    <a:pt x="186" y="131"/>
                    <a:pt x="189" y="92"/>
                  </a:cubicBezTo>
                  <a:cubicBezTo>
                    <a:pt x="189" y="65"/>
                    <a:pt x="180" y="37"/>
                    <a:pt x="162" y="19"/>
                  </a:cubicBezTo>
                  <a:cubicBezTo>
                    <a:pt x="143" y="5"/>
                    <a:pt x="127" y="0"/>
                    <a:pt x="116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45"/>
            <p:cNvSpPr/>
            <p:nvPr/>
          </p:nvSpPr>
          <p:spPr>
            <a:xfrm>
              <a:off x="1630775" y="3750325"/>
              <a:ext cx="4850" cy="4050"/>
            </a:xfrm>
            <a:custGeom>
              <a:avLst/>
              <a:gdLst/>
              <a:ahLst/>
              <a:cxnLst/>
              <a:rect l="l" t="t" r="r" b="b"/>
              <a:pathLst>
                <a:path w="194" h="162" extrusionOk="0">
                  <a:moveTo>
                    <a:pt x="95" y="0"/>
                  </a:moveTo>
                  <a:cubicBezTo>
                    <a:pt x="88" y="0"/>
                    <a:pt x="83" y="2"/>
                    <a:pt x="83" y="2"/>
                  </a:cubicBezTo>
                  <a:cubicBezTo>
                    <a:pt x="83" y="11"/>
                    <a:pt x="111" y="11"/>
                    <a:pt x="120" y="38"/>
                  </a:cubicBezTo>
                  <a:cubicBezTo>
                    <a:pt x="148" y="66"/>
                    <a:pt x="139" y="112"/>
                    <a:pt x="102" y="121"/>
                  </a:cubicBezTo>
                  <a:cubicBezTo>
                    <a:pt x="98" y="122"/>
                    <a:pt x="94" y="123"/>
                    <a:pt x="90" y="123"/>
                  </a:cubicBezTo>
                  <a:cubicBezTo>
                    <a:pt x="58" y="123"/>
                    <a:pt x="29" y="90"/>
                    <a:pt x="37" y="57"/>
                  </a:cubicBezTo>
                  <a:cubicBezTo>
                    <a:pt x="47" y="29"/>
                    <a:pt x="65" y="20"/>
                    <a:pt x="65" y="11"/>
                  </a:cubicBezTo>
                  <a:cubicBezTo>
                    <a:pt x="65" y="9"/>
                    <a:pt x="63" y="8"/>
                    <a:pt x="59" y="8"/>
                  </a:cubicBezTo>
                  <a:cubicBezTo>
                    <a:pt x="49" y="8"/>
                    <a:pt x="24" y="20"/>
                    <a:pt x="10" y="48"/>
                  </a:cubicBezTo>
                  <a:cubicBezTo>
                    <a:pt x="0" y="75"/>
                    <a:pt x="0" y="103"/>
                    <a:pt x="19" y="121"/>
                  </a:cubicBezTo>
                  <a:cubicBezTo>
                    <a:pt x="33" y="149"/>
                    <a:pt x="58" y="161"/>
                    <a:pt x="85" y="161"/>
                  </a:cubicBezTo>
                  <a:cubicBezTo>
                    <a:pt x="94" y="161"/>
                    <a:pt x="102" y="160"/>
                    <a:pt x="111" y="158"/>
                  </a:cubicBezTo>
                  <a:cubicBezTo>
                    <a:pt x="175" y="149"/>
                    <a:pt x="194" y="66"/>
                    <a:pt x="148" y="20"/>
                  </a:cubicBezTo>
                  <a:cubicBezTo>
                    <a:pt x="126" y="3"/>
                    <a:pt x="107" y="0"/>
                    <a:pt x="9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45"/>
            <p:cNvSpPr/>
            <p:nvPr/>
          </p:nvSpPr>
          <p:spPr>
            <a:xfrm>
              <a:off x="1671975" y="3757525"/>
              <a:ext cx="4400" cy="4175"/>
            </a:xfrm>
            <a:custGeom>
              <a:avLst/>
              <a:gdLst/>
              <a:ahLst/>
              <a:cxnLst/>
              <a:rect l="l" t="t" r="r" b="b"/>
              <a:pathLst>
                <a:path w="176" h="167" extrusionOk="0">
                  <a:moveTo>
                    <a:pt x="101" y="0"/>
                  </a:moveTo>
                  <a:cubicBezTo>
                    <a:pt x="91" y="0"/>
                    <a:pt x="83" y="4"/>
                    <a:pt x="83" y="8"/>
                  </a:cubicBezTo>
                  <a:cubicBezTo>
                    <a:pt x="83" y="17"/>
                    <a:pt x="111" y="17"/>
                    <a:pt x="129" y="45"/>
                  </a:cubicBezTo>
                  <a:cubicBezTo>
                    <a:pt x="152" y="73"/>
                    <a:pt x="109" y="98"/>
                    <a:pt x="74" y="98"/>
                  </a:cubicBezTo>
                  <a:cubicBezTo>
                    <a:pt x="52" y="98"/>
                    <a:pt x="34" y="88"/>
                    <a:pt x="37" y="63"/>
                  </a:cubicBezTo>
                  <a:cubicBezTo>
                    <a:pt x="46" y="36"/>
                    <a:pt x="65" y="17"/>
                    <a:pt x="65" y="17"/>
                  </a:cubicBezTo>
                  <a:cubicBezTo>
                    <a:pt x="67" y="15"/>
                    <a:pt x="66" y="14"/>
                    <a:pt x="63" y="14"/>
                  </a:cubicBezTo>
                  <a:cubicBezTo>
                    <a:pt x="54" y="14"/>
                    <a:pt x="24" y="26"/>
                    <a:pt x="10" y="54"/>
                  </a:cubicBezTo>
                  <a:cubicBezTo>
                    <a:pt x="0" y="82"/>
                    <a:pt x="0" y="110"/>
                    <a:pt x="19" y="128"/>
                  </a:cubicBezTo>
                  <a:cubicBezTo>
                    <a:pt x="38" y="154"/>
                    <a:pt x="65" y="167"/>
                    <a:pt x="93" y="167"/>
                  </a:cubicBezTo>
                  <a:cubicBezTo>
                    <a:pt x="132" y="167"/>
                    <a:pt x="170" y="140"/>
                    <a:pt x="175" y="91"/>
                  </a:cubicBezTo>
                  <a:cubicBezTo>
                    <a:pt x="175" y="63"/>
                    <a:pt x="166" y="45"/>
                    <a:pt x="148" y="27"/>
                  </a:cubicBezTo>
                  <a:cubicBezTo>
                    <a:pt x="132" y="6"/>
                    <a:pt x="114" y="0"/>
                    <a:pt x="101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45"/>
            <p:cNvSpPr/>
            <p:nvPr/>
          </p:nvSpPr>
          <p:spPr>
            <a:xfrm>
              <a:off x="1577375" y="3748975"/>
              <a:ext cx="106825" cy="19125"/>
            </a:xfrm>
            <a:custGeom>
              <a:avLst/>
              <a:gdLst/>
              <a:ahLst/>
              <a:cxnLst/>
              <a:rect l="l" t="t" r="r" b="b"/>
              <a:pathLst>
                <a:path w="4273" h="765" extrusionOk="0">
                  <a:moveTo>
                    <a:pt x="3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0"/>
                    <a:pt x="949" y="194"/>
                    <a:pt x="2127" y="405"/>
                  </a:cubicBezTo>
                  <a:cubicBezTo>
                    <a:pt x="3283" y="603"/>
                    <a:pt x="4221" y="765"/>
                    <a:pt x="4270" y="765"/>
                  </a:cubicBezTo>
                  <a:cubicBezTo>
                    <a:pt x="4272" y="765"/>
                    <a:pt x="4272" y="765"/>
                    <a:pt x="4272" y="765"/>
                  </a:cubicBezTo>
                  <a:cubicBezTo>
                    <a:pt x="4272" y="746"/>
                    <a:pt x="3315" y="571"/>
                    <a:pt x="2136" y="359"/>
                  </a:cubicBezTo>
                  <a:cubicBezTo>
                    <a:pt x="991" y="154"/>
                    <a:pt x="55" y="0"/>
                    <a:pt x="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45"/>
            <p:cNvSpPr/>
            <p:nvPr/>
          </p:nvSpPr>
          <p:spPr>
            <a:xfrm>
              <a:off x="1592100" y="3751975"/>
              <a:ext cx="27875" cy="52950"/>
            </a:xfrm>
            <a:custGeom>
              <a:avLst/>
              <a:gdLst/>
              <a:ahLst/>
              <a:cxnLst/>
              <a:rect l="l" t="t" r="r" b="b"/>
              <a:pathLst>
                <a:path w="1115" h="2118" extrusionOk="0">
                  <a:moveTo>
                    <a:pt x="47" y="0"/>
                  </a:moveTo>
                  <a:cubicBezTo>
                    <a:pt x="38" y="28"/>
                    <a:pt x="38" y="65"/>
                    <a:pt x="38" y="101"/>
                  </a:cubicBezTo>
                  <a:cubicBezTo>
                    <a:pt x="28" y="166"/>
                    <a:pt x="19" y="267"/>
                    <a:pt x="19" y="387"/>
                  </a:cubicBezTo>
                  <a:cubicBezTo>
                    <a:pt x="1" y="700"/>
                    <a:pt x="38" y="1013"/>
                    <a:pt x="130" y="1317"/>
                  </a:cubicBezTo>
                  <a:cubicBezTo>
                    <a:pt x="185" y="1482"/>
                    <a:pt x="277" y="1630"/>
                    <a:pt x="397" y="1768"/>
                  </a:cubicBezTo>
                  <a:cubicBezTo>
                    <a:pt x="498" y="1860"/>
                    <a:pt x="618" y="1943"/>
                    <a:pt x="737" y="2007"/>
                  </a:cubicBezTo>
                  <a:cubicBezTo>
                    <a:pt x="829" y="2044"/>
                    <a:pt x="912" y="2081"/>
                    <a:pt x="1014" y="2099"/>
                  </a:cubicBezTo>
                  <a:cubicBezTo>
                    <a:pt x="1032" y="2108"/>
                    <a:pt x="1060" y="2108"/>
                    <a:pt x="1087" y="2117"/>
                  </a:cubicBezTo>
                  <a:lnTo>
                    <a:pt x="1115" y="2117"/>
                  </a:lnTo>
                  <a:cubicBezTo>
                    <a:pt x="986" y="2081"/>
                    <a:pt x="875" y="2044"/>
                    <a:pt x="756" y="1989"/>
                  </a:cubicBezTo>
                  <a:cubicBezTo>
                    <a:pt x="636" y="1924"/>
                    <a:pt x="516" y="1841"/>
                    <a:pt x="424" y="1740"/>
                  </a:cubicBezTo>
                  <a:cubicBezTo>
                    <a:pt x="314" y="1611"/>
                    <a:pt x="222" y="1464"/>
                    <a:pt x="176" y="1307"/>
                  </a:cubicBezTo>
                  <a:cubicBezTo>
                    <a:pt x="84" y="1004"/>
                    <a:pt x="38" y="700"/>
                    <a:pt x="47" y="387"/>
                  </a:cubicBezTo>
                  <a:lnTo>
                    <a:pt x="47" y="101"/>
                  </a:lnTo>
                  <a:cubicBezTo>
                    <a:pt x="56" y="65"/>
                    <a:pt x="56" y="28"/>
                    <a:pt x="4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45"/>
            <p:cNvSpPr/>
            <p:nvPr/>
          </p:nvSpPr>
          <p:spPr>
            <a:xfrm>
              <a:off x="1644125" y="3764850"/>
              <a:ext cx="22800" cy="40075"/>
            </a:xfrm>
            <a:custGeom>
              <a:avLst/>
              <a:gdLst/>
              <a:ahLst/>
              <a:cxnLst/>
              <a:rect l="l" t="t" r="r" b="b"/>
              <a:pathLst>
                <a:path w="912" h="1603" extrusionOk="0">
                  <a:moveTo>
                    <a:pt x="912" y="1"/>
                  </a:moveTo>
                  <a:cubicBezTo>
                    <a:pt x="903" y="1"/>
                    <a:pt x="884" y="111"/>
                    <a:pt x="829" y="268"/>
                  </a:cubicBezTo>
                  <a:cubicBezTo>
                    <a:pt x="765" y="479"/>
                    <a:pt x="672" y="682"/>
                    <a:pt x="571" y="875"/>
                  </a:cubicBezTo>
                  <a:cubicBezTo>
                    <a:pt x="470" y="1069"/>
                    <a:pt x="350" y="1253"/>
                    <a:pt x="203" y="1428"/>
                  </a:cubicBezTo>
                  <a:cubicBezTo>
                    <a:pt x="175" y="1455"/>
                    <a:pt x="148" y="1483"/>
                    <a:pt x="129" y="1510"/>
                  </a:cubicBezTo>
                  <a:lnTo>
                    <a:pt x="56" y="1566"/>
                  </a:lnTo>
                  <a:cubicBezTo>
                    <a:pt x="19" y="1584"/>
                    <a:pt x="0" y="1602"/>
                    <a:pt x="0" y="1602"/>
                  </a:cubicBezTo>
                  <a:cubicBezTo>
                    <a:pt x="28" y="1593"/>
                    <a:pt x="46" y="1584"/>
                    <a:pt x="74" y="1575"/>
                  </a:cubicBezTo>
                  <a:lnTo>
                    <a:pt x="139" y="1520"/>
                  </a:lnTo>
                  <a:cubicBezTo>
                    <a:pt x="166" y="1501"/>
                    <a:pt x="194" y="1474"/>
                    <a:pt x="231" y="1446"/>
                  </a:cubicBezTo>
                  <a:cubicBezTo>
                    <a:pt x="378" y="1280"/>
                    <a:pt x="507" y="1096"/>
                    <a:pt x="608" y="894"/>
                  </a:cubicBezTo>
                  <a:cubicBezTo>
                    <a:pt x="709" y="700"/>
                    <a:pt x="801" y="489"/>
                    <a:pt x="866" y="277"/>
                  </a:cubicBezTo>
                  <a:cubicBezTo>
                    <a:pt x="875" y="212"/>
                    <a:pt x="893" y="148"/>
                    <a:pt x="903" y="83"/>
                  </a:cubicBezTo>
                  <a:cubicBezTo>
                    <a:pt x="912" y="56"/>
                    <a:pt x="912" y="28"/>
                    <a:pt x="912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45"/>
            <p:cNvSpPr/>
            <p:nvPr/>
          </p:nvSpPr>
          <p:spPr>
            <a:xfrm>
              <a:off x="1533200" y="3674875"/>
              <a:ext cx="36375" cy="24975"/>
            </a:xfrm>
            <a:custGeom>
              <a:avLst/>
              <a:gdLst/>
              <a:ahLst/>
              <a:cxnLst/>
              <a:rect l="l" t="t" r="r" b="b"/>
              <a:pathLst>
                <a:path w="1455" h="999" extrusionOk="0">
                  <a:moveTo>
                    <a:pt x="0" y="0"/>
                  </a:moveTo>
                  <a:cubicBezTo>
                    <a:pt x="101" y="37"/>
                    <a:pt x="203" y="64"/>
                    <a:pt x="304" y="92"/>
                  </a:cubicBezTo>
                  <a:cubicBezTo>
                    <a:pt x="543" y="147"/>
                    <a:pt x="773" y="239"/>
                    <a:pt x="1004" y="350"/>
                  </a:cubicBezTo>
                  <a:cubicBezTo>
                    <a:pt x="1068" y="396"/>
                    <a:pt x="1123" y="433"/>
                    <a:pt x="1178" y="470"/>
                  </a:cubicBezTo>
                  <a:cubicBezTo>
                    <a:pt x="1234" y="506"/>
                    <a:pt x="1289" y="543"/>
                    <a:pt x="1326" y="598"/>
                  </a:cubicBezTo>
                  <a:cubicBezTo>
                    <a:pt x="1372" y="635"/>
                    <a:pt x="1399" y="690"/>
                    <a:pt x="1409" y="746"/>
                  </a:cubicBezTo>
                  <a:cubicBezTo>
                    <a:pt x="1409" y="792"/>
                    <a:pt x="1399" y="838"/>
                    <a:pt x="1363" y="875"/>
                  </a:cubicBezTo>
                  <a:cubicBezTo>
                    <a:pt x="1307" y="930"/>
                    <a:pt x="1243" y="957"/>
                    <a:pt x="1169" y="976"/>
                  </a:cubicBezTo>
                  <a:cubicBezTo>
                    <a:pt x="1142" y="976"/>
                    <a:pt x="1114" y="985"/>
                    <a:pt x="1096" y="994"/>
                  </a:cubicBezTo>
                  <a:cubicBezTo>
                    <a:pt x="1105" y="997"/>
                    <a:pt x="1114" y="998"/>
                    <a:pt x="1123" y="998"/>
                  </a:cubicBezTo>
                  <a:cubicBezTo>
                    <a:pt x="1142" y="998"/>
                    <a:pt x="1160" y="994"/>
                    <a:pt x="1178" y="994"/>
                  </a:cubicBezTo>
                  <a:cubicBezTo>
                    <a:pt x="1261" y="985"/>
                    <a:pt x="1335" y="948"/>
                    <a:pt x="1390" y="893"/>
                  </a:cubicBezTo>
                  <a:cubicBezTo>
                    <a:pt x="1436" y="856"/>
                    <a:pt x="1455" y="801"/>
                    <a:pt x="1445" y="737"/>
                  </a:cubicBezTo>
                  <a:cubicBezTo>
                    <a:pt x="1436" y="672"/>
                    <a:pt x="1409" y="617"/>
                    <a:pt x="1363" y="571"/>
                  </a:cubicBezTo>
                  <a:cubicBezTo>
                    <a:pt x="1317" y="516"/>
                    <a:pt x="1261" y="470"/>
                    <a:pt x="1206" y="433"/>
                  </a:cubicBezTo>
                  <a:cubicBezTo>
                    <a:pt x="1142" y="387"/>
                    <a:pt x="1086" y="350"/>
                    <a:pt x="1022" y="313"/>
                  </a:cubicBezTo>
                  <a:cubicBezTo>
                    <a:pt x="792" y="203"/>
                    <a:pt x="552" y="111"/>
                    <a:pt x="304" y="64"/>
                  </a:cubicBezTo>
                  <a:cubicBezTo>
                    <a:pt x="212" y="37"/>
                    <a:pt x="138" y="28"/>
                    <a:pt x="83" y="9"/>
                  </a:cubicBezTo>
                  <a:cubicBezTo>
                    <a:pt x="55" y="9"/>
                    <a:pt x="28" y="0"/>
                    <a:pt x="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45"/>
            <p:cNvSpPr/>
            <p:nvPr/>
          </p:nvSpPr>
          <p:spPr>
            <a:xfrm>
              <a:off x="1562200" y="3678325"/>
              <a:ext cx="12675" cy="11075"/>
            </a:xfrm>
            <a:custGeom>
              <a:avLst/>
              <a:gdLst/>
              <a:ahLst/>
              <a:cxnLst/>
              <a:rect l="l" t="t" r="r" b="b"/>
              <a:pathLst>
                <a:path w="507" h="443" extrusionOk="0">
                  <a:moveTo>
                    <a:pt x="9" y="0"/>
                  </a:moveTo>
                  <a:lnTo>
                    <a:pt x="9" y="0"/>
                  </a:lnTo>
                  <a:cubicBezTo>
                    <a:pt x="0" y="9"/>
                    <a:pt x="138" y="74"/>
                    <a:pt x="276" y="193"/>
                  </a:cubicBezTo>
                  <a:cubicBezTo>
                    <a:pt x="414" y="313"/>
                    <a:pt x="488" y="442"/>
                    <a:pt x="506" y="442"/>
                  </a:cubicBezTo>
                  <a:cubicBezTo>
                    <a:pt x="470" y="332"/>
                    <a:pt x="396" y="239"/>
                    <a:pt x="304" y="166"/>
                  </a:cubicBezTo>
                  <a:cubicBezTo>
                    <a:pt x="221" y="83"/>
                    <a:pt x="120" y="19"/>
                    <a:pt x="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45"/>
            <p:cNvSpPr/>
            <p:nvPr/>
          </p:nvSpPr>
          <p:spPr>
            <a:xfrm>
              <a:off x="1861850" y="3737475"/>
              <a:ext cx="38450" cy="27950"/>
            </a:xfrm>
            <a:custGeom>
              <a:avLst/>
              <a:gdLst/>
              <a:ahLst/>
              <a:cxnLst/>
              <a:rect l="l" t="t" r="r" b="b"/>
              <a:pathLst>
                <a:path w="1538" h="1118" extrusionOk="0">
                  <a:moveTo>
                    <a:pt x="28" y="0"/>
                  </a:moveTo>
                  <a:cubicBezTo>
                    <a:pt x="74" y="19"/>
                    <a:pt x="111" y="37"/>
                    <a:pt x="157" y="46"/>
                  </a:cubicBezTo>
                  <a:cubicBezTo>
                    <a:pt x="231" y="74"/>
                    <a:pt x="350" y="120"/>
                    <a:pt x="488" y="175"/>
                  </a:cubicBezTo>
                  <a:cubicBezTo>
                    <a:pt x="636" y="230"/>
                    <a:pt x="801" y="304"/>
                    <a:pt x="976" y="396"/>
                  </a:cubicBezTo>
                  <a:cubicBezTo>
                    <a:pt x="1068" y="433"/>
                    <a:pt x="1160" y="488"/>
                    <a:pt x="1262" y="543"/>
                  </a:cubicBezTo>
                  <a:cubicBezTo>
                    <a:pt x="1308" y="562"/>
                    <a:pt x="1354" y="589"/>
                    <a:pt x="1391" y="626"/>
                  </a:cubicBezTo>
                  <a:cubicBezTo>
                    <a:pt x="1437" y="663"/>
                    <a:pt x="1464" y="709"/>
                    <a:pt x="1483" y="755"/>
                  </a:cubicBezTo>
                  <a:cubicBezTo>
                    <a:pt x="1492" y="810"/>
                    <a:pt x="1483" y="865"/>
                    <a:pt x="1446" y="902"/>
                  </a:cubicBezTo>
                  <a:cubicBezTo>
                    <a:pt x="1418" y="948"/>
                    <a:pt x="1372" y="976"/>
                    <a:pt x="1326" y="994"/>
                  </a:cubicBezTo>
                  <a:cubicBezTo>
                    <a:pt x="1225" y="1031"/>
                    <a:pt x="1124" y="1050"/>
                    <a:pt x="1022" y="1059"/>
                  </a:cubicBezTo>
                  <a:cubicBezTo>
                    <a:pt x="891" y="1080"/>
                    <a:pt x="755" y="1090"/>
                    <a:pt x="621" y="1090"/>
                  </a:cubicBezTo>
                  <a:cubicBezTo>
                    <a:pt x="576" y="1090"/>
                    <a:pt x="532" y="1089"/>
                    <a:pt x="488" y="1086"/>
                  </a:cubicBezTo>
                  <a:cubicBezTo>
                    <a:pt x="332" y="1086"/>
                    <a:pt x="212" y="1077"/>
                    <a:pt x="129" y="1077"/>
                  </a:cubicBezTo>
                  <a:lnTo>
                    <a:pt x="0" y="1077"/>
                  </a:lnTo>
                  <a:cubicBezTo>
                    <a:pt x="37" y="1086"/>
                    <a:pt x="83" y="1086"/>
                    <a:pt x="129" y="1086"/>
                  </a:cubicBezTo>
                  <a:cubicBezTo>
                    <a:pt x="212" y="1096"/>
                    <a:pt x="341" y="1114"/>
                    <a:pt x="488" y="1114"/>
                  </a:cubicBezTo>
                  <a:cubicBezTo>
                    <a:pt x="538" y="1117"/>
                    <a:pt x="586" y="1118"/>
                    <a:pt x="635" y="1118"/>
                  </a:cubicBezTo>
                  <a:cubicBezTo>
                    <a:pt x="767" y="1118"/>
                    <a:pt x="897" y="1109"/>
                    <a:pt x="1032" y="1096"/>
                  </a:cubicBezTo>
                  <a:cubicBezTo>
                    <a:pt x="1133" y="1086"/>
                    <a:pt x="1243" y="1068"/>
                    <a:pt x="1345" y="1031"/>
                  </a:cubicBezTo>
                  <a:cubicBezTo>
                    <a:pt x="1400" y="1004"/>
                    <a:pt x="1446" y="967"/>
                    <a:pt x="1483" y="921"/>
                  </a:cubicBezTo>
                  <a:cubicBezTo>
                    <a:pt x="1519" y="875"/>
                    <a:pt x="1538" y="810"/>
                    <a:pt x="1529" y="746"/>
                  </a:cubicBezTo>
                  <a:cubicBezTo>
                    <a:pt x="1510" y="681"/>
                    <a:pt x="1473" y="626"/>
                    <a:pt x="1427" y="589"/>
                  </a:cubicBezTo>
                  <a:cubicBezTo>
                    <a:pt x="1381" y="552"/>
                    <a:pt x="1335" y="525"/>
                    <a:pt x="1280" y="497"/>
                  </a:cubicBezTo>
                  <a:cubicBezTo>
                    <a:pt x="1188" y="442"/>
                    <a:pt x="1087" y="396"/>
                    <a:pt x="995" y="350"/>
                  </a:cubicBezTo>
                  <a:cubicBezTo>
                    <a:pt x="820" y="267"/>
                    <a:pt x="654" y="193"/>
                    <a:pt x="507" y="138"/>
                  </a:cubicBezTo>
                  <a:cubicBezTo>
                    <a:pt x="360" y="92"/>
                    <a:pt x="240" y="55"/>
                    <a:pt x="157" y="28"/>
                  </a:cubicBezTo>
                  <a:cubicBezTo>
                    <a:pt x="120" y="19"/>
                    <a:pt x="83" y="0"/>
                    <a:pt x="6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45"/>
            <p:cNvSpPr/>
            <p:nvPr/>
          </p:nvSpPr>
          <p:spPr>
            <a:xfrm>
              <a:off x="1716625" y="3713075"/>
              <a:ext cx="15900" cy="23500"/>
            </a:xfrm>
            <a:custGeom>
              <a:avLst/>
              <a:gdLst/>
              <a:ahLst/>
              <a:cxnLst/>
              <a:rect l="l" t="t" r="r" b="b"/>
              <a:pathLst>
                <a:path w="636" h="940" extrusionOk="0">
                  <a:moveTo>
                    <a:pt x="580" y="0"/>
                  </a:moveTo>
                  <a:cubicBezTo>
                    <a:pt x="525" y="0"/>
                    <a:pt x="479" y="0"/>
                    <a:pt x="433" y="19"/>
                  </a:cubicBezTo>
                  <a:cubicBezTo>
                    <a:pt x="359" y="37"/>
                    <a:pt x="295" y="74"/>
                    <a:pt x="240" y="120"/>
                  </a:cubicBezTo>
                  <a:cubicBezTo>
                    <a:pt x="166" y="184"/>
                    <a:pt x="120" y="267"/>
                    <a:pt x="92" y="350"/>
                  </a:cubicBezTo>
                  <a:cubicBezTo>
                    <a:pt x="65" y="442"/>
                    <a:pt x="65" y="534"/>
                    <a:pt x="92" y="626"/>
                  </a:cubicBezTo>
                  <a:cubicBezTo>
                    <a:pt x="111" y="700"/>
                    <a:pt x="138" y="764"/>
                    <a:pt x="194" y="820"/>
                  </a:cubicBezTo>
                  <a:cubicBezTo>
                    <a:pt x="221" y="856"/>
                    <a:pt x="258" y="893"/>
                    <a:pt x="304" y="912"/>
                  </a:cubicBezTo>
                  <a:cubicBezTo>
                    <a:pt x="323" y="921"/>
                    <a:pt x="341" y="930"/>
                    <a:pt x="359" y="939"/>
                  </a:cubicBezTo>
                  <a:cubicBezTo>
                    <a:pt x="304" y="893"/>
                    <a:pt x="249" y="847"/>
                    <a:pt x="212" y="801"/>
                  </a:cubicBezTo>
                  <a:cubicBezTo>
                    <a:pt x="0" y="534"/>
                    <a:pt x="120" y="148"/>
                    <a:pt x="442" y="46"/>
                  </a:cubicBezTo>
                  <a:cubicBezTo>
                    <a:pt x="498" y="28"/>
                    <a:pt x="562" y="19"/>
                    <a:pt x="626" y="9"/>
                  </a:cubicBezTo>
                  <a:cubicBezTo>
                    <a:pt x="636" y="9"/>
                    <a:pt x="608" y="0"/>
                    <a:pt x="58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45"/>
            <p:cNvSpPr/>
            <p:nvPr/>
          </p:nvSpPr>
          <p:spPr>
            <a:xfrm>
              <a:off x="1561050" y="3752850"/>
              <a:ext cx="13125" cy="29150"/>
            </a:xfrm>
            <a:custGeom>
              <a:avLst/>
              <a:gdLst/>
              <a:ahLst/>
              <a:cxnLst/>
              <a:rect l="l" t="t" r="r" b="b"/>
              <a:pathLst>
                <a:path w="525" h="1166" extrusionOk="0">
                  <a:moveTo>
                    <a:pt x="304" y="1"/>
                  </a:moveTo>
                  <a:cubicBezTo>
                    <a:pt x="238" y="1"/>
                    <a:pt x="183" y="45"/>
                    <a:pt x="166" y="112"/>
                  </a:cubicBezTo>
                  <a:lnTo>
                    <a:pt x="9" y="996"/>
                  </a:lnTo>
                  <a:cubicBezTo>
                    <a:pt x="0" y="1070"/>
                    <a:pt x="46" y="1134"/>
                    <a:pt x="120" y="1153"/>
                  </a:cubicBezTo>
                  <a:lnTo>
                    <a:pt x="193" y="1162"/>
                  </a:lnTo>
                  <a:cubicBezTo>
                    <a:pt x="204" y="1165"/>
                    <a:pt x="215" y="1166"/>
                    <a:pt x="226" y="1166"/>
                  </a:cubicBezTo>
                  <a:cubicBezTo>
                    <a:pt x="288" y="1166"/>
                    <a:pt x="342" y="1123"/>
                    <a:pt x="350" y="1061"/>
                  </a:cubicBezTo>
                  <a:lnTo>
                    <a:pt x="506" y="177"/>
                  </a:lnTo>
                  <a:cubicBezTo>
                    <a:pt x="525" y="103"/>
                    <a:pt x="470" y="30"/>
                    <a:pt x="396" y="20"/>
                  </a:cubicBezTo>
                  <a:lnTo>
                    <a:pt x="322" y="2"/>
                  </a:lnTo>
                  <a:cubicBezTo>
                    <a:pt x="316" y="1"/>
                    <a:pt x="310" y="1"/>
                    <a:pt x="30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45"/>
            <p:cNvSpPr/>
            <p:nvPr/>
          </p:nvSpPr>
          <p:spPr>
            <a:xfrm>
              <a:off x="238125" y="4783050"/>
              <a:ext cx="2252750" cy="1625"/>
            </a:xfrm>
            <a:custGeom>
              <a:avLst/>
              <a:gdLst/>
              <a:ahLst/>
              <a:cxnLst/>
              <a:rect l="l" t="t" r="r" b="b"/>
              <a:pathLst>
                <a:path w="90110" h="65" extrusionOk="0">
                  <a:moveTo>
                    <a:pt x="45055" y="0"/>
                  </a:moveTo>
                  <a:cubicBezTo>
                    <a:pt x="20171" y="0"/>
                    <a:pt x="0" y="10"/>
                    <a:pt x="0" y="28"/>
                  </a:cubicBezTo>
                  <a:cubicBezTo>
                    <a:pt x="0" y="47"/>
                    <a:pt x="20180" y="65"/>
                    <a:pt x="45055" y="65"/>
                  </a:cubicBezTo>
                  <a:cubicBezTo>
                    <a:pt x="69939" y="65"/>
                    <a:pt x="90110" y="47"/>
                    <a:pt x="90110" y="28"/>
                  </a:cubicBezTo>
                  <a:cubicBezTo>
                    <a:pt x="90110" y="10"/>
                    <a:pt x="69948" y="0"/>
                    <a:pt x="4505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45"/>
            <p:cNvSpPr/>
            <p:nvPr/>
          </p:nvSpPr>
          <p:spPr>
            <a:xfrm>
              <a:off x="1904200" y="3832500"/>
              <a:ext cx="149150" cy="156950"/>
            </a:xfrm>
            <a:custGeom>
              <a:avLst/>
              <a:gdLst/>
              <a:ahLst/>
              <a:cxnLst/>
              <a:rect l="l" t="t" r="r" b="b"/>
              <a:pathLst>
                <a:path w="5966" h="6278" extrusionOk="0">
                  <a:moveTo>
                    <a:pt x="1239" y="0"/>
                  </a:moveTo>
                  <a:cubicBezTo>
                    <a:pt x="1194" y="0"/>
                    <a:pt x="1150" y="3"/>
                    <a:pt x="1105" y="10"/>
                  </a:cubicBezTo>
                  <a:cubicBezTo>
                    <a:pt x="792" y="56"/>
                    <a:pt x="323" y="342"/>
                    <a:pt x="157" y="618"/>
                  </a:cubicBezTo>
                  <a:cubicBezTo>
                    <a:pt x="0" y="894"/>
                    <a:pt x="56" y="1575"/>
                    <a:pt x="332" y="1879"/>
                  </a:cubicBezTo>
                  <a:lnTo>
                    <a:pt x="3572" y="6123"/>
                  </a:lnTo>
                  <a:cubicBezTo>
                    <a:pt x="3657" y="6232"/>
                    <a:pt x="3789" y="6278"/>
                    <a:pt x="3928" y="6278"/>
                  </a:cubicBezTo>
                  <a:cubicBezTo>
                    <a:pt x="4061" y="6278"/>
                    <a:pt x="4202" y="6237"/>
                    <a:pt x="4318" y="6169"/>
                  </a:cubicBezTo>
                  <a:cubicBezTo>
                    <a:pt x="4548" y="6031"/>
                    <a:pt x="4723" y="5810"/>
                    <a:pt x="4963" y="5691"/>
                  </a:cubicBezTo>
                  <a:cubicBezTo>
                    <a:pt x="5110" y="5626"/>
                    <a:pt x="5248" y="5553"/>
                    <a:pt x="5386" y="5470"/>
                  </a:cubicBezTo>
                  <a:cubicBezTo>
                    <a:pt x="5598" y="5295"/>
                    <a:pt x="5662" y="5000"/>
                    <a:pt x="5543" y="4752"/>
                  </a:cubicBezTo>
                  <a:lnTo>
                    <a:pt x="5543" y="4752"/>
                  </a:lnTo>
                  <a:cubicBezTo>
                    <a:pt x="5577" y="4781"/>
                    <a:pt x="5623" y="4798"/>
                    <a:pt x="5669" y="4798"/>
                  </a:cubicBezTo>
                  <a:cubicBezTo>
                    <a:pt x="5709" y="4798"/>
                    <a:pt x="5748" y="4786"/>
                    <a:pt x="5782" y="4761"/>
                  </a:cubicBezTo>
                  <a:cubicBezTo>
                    <a:pt x="5846" y="4706"/>
                    <a:pt x="5892" y="4623"/>
                    <a:pt x="5911" y="4540"/>
                  </a:cubicBezTo>
                  <a:cubicBezTo>
                    <a:pt x="5966" y="4245"/>
                    <a:pt x="5846" y="3941"/>
                    <a:pt x="5607" y="3767"/>
                  </a:cubicBezTo>
                  <a:cubicBezTo>
                    <a:pt x="5441" y="3656"/>
                    <a:pt x="5229" y="3601"/>
                    <a:pt x="5082" y="3463"/>
                  </a:cubicBezTo>
                  <a:cubicBezTo>
                    <a:pt x="4889" y="3297"/>
                    <a:pt x="4834" y="3012"/>
                    <a:pt x="4852" y="2754"/>
                  </a:cubicBezTo>
                  <a:cubicBezTo>
                    <a:pt x="4861" y="2505"/>
                    <a:pt x="4935" y="2248"/>
                    <a:pt x="4935" y="1990"/>
                  </a:cubicBezTo>
                  <a:cubicBezTo>
                    <a:pt x="4935" y="1244"/>
                    <a:pt x="4429" y="581"/>
                    <a:pt x="3701" y="397"/>
                  </a:cubicBezTo>
                  <a:cubicBezTo>
                    <a:pt x="3305" y="305"/>
                    <a:pt x="2891" y="369"/>
                    <a:pt x="2486" y="323"/>
                  </a:cubicBezTo>
                  <a:cubicBezTo>
                    <a:pt x="2062" y="282"/>
                    <a:pt x="1653" y="0"/>
                    <a:pt x="12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45"/>
            <p:cNvSpPr/>
            <p:nvPr/>
          </p:nvSpPr>
          <p:spPr>
            <a:xfrm>
              <a:off x="1892450" y="3906400"/>
              <a:ext cx="46300" cy="54675"/>
            </a:xfrm>
            <a:custGeom>
              <a:avLst/>
              <a:gdLst/>
              <a:ahLst/>
              <a:cxnLst/>
              <a:rect l="l" t="t" r="r" b="b"/>
              <a:pathLst>
                <a:path w="1852" h="2187" extrusionOk="0">
                  <a:moveTo>
                    <a:pt x="1814" y="0"/>
                  </a:moveTo>
                  <a:cubicBezTo>
                    <a:pt x="1805" y="46"/>
                    <a:pt x="1796" y="92"/>
                    <a:pt x="1796" y="138"/>
                  </a:cubicBezTo>
                  <a:cubicBezTo>
                    <a:pt x="1787" y="267"/>
                    <a:pt x="1778" y="396"/>
                    <a:pt x="1787" y="525"/>
                  </a:cubicBezTo>
                  <a:cubicBezTo>
                    <a:pt x="1787" y="691"/>
                    <a:pt x="1796" y="884"/>
                    <a:pt x="1787" y="1087"/>
                  </a:cubicBezTo>
                  <a:cubicBezTo>
                    <a:pt x="1778" y="1317"/>
                    <a:pt x="1713" y="1538"/>
                    <a:pt x="1603" y="1740"/>
                  </a:cubicBezTo>
                  <a:cubicBezTo>
                    <a:pt x="1483" y="1924"/>
                    <a:pt x="1281" y="2053"/>
                    <a:pt x="1060" y="2090"/>
                  </a:cubicBezTo>
                  <a:cubicBezTo>
                    <a:pt x="968" y="2109"/>
                    <a:pt x="875" y="2118"/>
                    <a:pt x="783" y="2118"/>
                  </a:cubicBezTo>
                  <a:cubicBezTo>
                    <a:pt x="691" y="2118"/>
                    <a:pt x="599" y="2109"/>
                    <a:pt x="507" y="2090"/>
                  </a:cubicBezTo>
                  <a:cubicBezTo>
                    <a:pt x="214" y="2030"/>
                    <a:pt x="26" y="1970"/>
                    <a:pt x="3" y="1970"/>
                  </a:cubicBezTo>
                  <a:cubicBezTo>
                    <a:pt x="2" y="1970"/>
                    <a:pt x="1" y="1970"/>
                    <a:pt x="1" y="1970"/>
                  </a:cubicBezTo>
                  <a:cubicBezTo>
                    <a:pt x="38" y="1998"/>
                    <a:pt x="84" y="2017"/>
                    <a:pt x="130" y="2026"/>
                  </a:cubicBezTo>
                  <a:cubicBezTo>
                    <a:pt x="249" y="2072"/>
                    <a:pt x="369" y="2118"/>
                    <a:pt x="498" y="2145"/>
                  </a:cubicBezTo>
                  <a:cubicBezTo>
                    <a:pt x="605" y="2172"/>
                    <a:pt x="719" y="2187"/>
                    <a:pt x="833" y="2187"/>
                  </a:cubicBezTo>
                  <a:cubicBezTo>
                    <a:pt x="915" y="2187"/>
                    <a:pt x="997" y="2179"/>
                    <a:pt x="1078" y="2164"/>
                  </a:cubicBezTo>
                  <a:cubicBezTo>
                    <a:pt x="1188" y="2145"/>
                    <a:pt x="1299" y="2099"/>
                    <a:pt x="1400" y="2044"/>
                  </a:cubicBezTo>
                  <a:cubicBezTo>
                    <a:pt x="1501" y="1980"/>
                    <a:pt x="1594" y="1888"/>
                    <a:pt x="1658" y="1777"/>
                  </a:cubicBezTo>
                  <a:cubicBezTo>
                    <a:pt x="1778" y="1575"/>
                    <a:pt x="1842" y="1335"/>
                    <a:pt x="1851" y="1105"/>
                  </a:cubicBezTo>
                  <a:cubicBezTo>
                    <a:pt x="1851" y="912"/>
                    <a:pt x="1842" y="718"/>
                    <a:pt x="1824" y="525"/>
                  </a:cubicBezTo>
                  <a:cubicBezTo>
                    <a:pt x="1814" y="369"/>
                    <a:pt x="1814" y="231"/>
                    <a:pt x="1814" y="148"/>
                  </a:cubicBezTo>
                  <a:cubicBezTo>
                    <a:pt x="1824" y="102"/>
                    <a:pt x="1824" y="46"/>
                    <a:pt x="181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45"/>
            <p:cNvSpPr/>
            <p:nvPr/>
          </p:nvSpPr>
          <p:spPr>
            <a:xfrm>
              <a:off x="1910400" y="3860600"/>
              <a:ext cx="97625" cy="194775"/>
            </a:xfrm>
            <a:custGeom>
              <a:avLst/>
              <a:gdLst/>
              <a:ahLst/>
              <a:cxnLst/>
              <a:rect l="l" t="t" r="r" b="b"/>
              <a:pathLst>
                <a:path w="3905" h="7791" extrusionOk="0">
                  <a:moveTo>
                    <a:pt x="1691" y="0"/>
                  </a:moveTo>
                  <a:cubicBezTo>
                    <a:pt x="1135" y="0"/>
                    <a:pt x="578" y="125"/>
                    <a:pt x="65" y="378"/>
                  </a:cubicBezTo>
                  <a:cubicBezTo>
                    <a:pt x="65" y="378"/>
                    <a:pt x="1" y="2771"/>
                    <a:pt x="84" y="3802"/>
                  </a:cubicBezTo>
                  <a:cubicBezTo>
                    <a:pt x="157" y="4834"/>
                    <a:pt x="1225" y="4935"/>
                    <a:pt x="1225" y="4935"/>
                  </a:cubicBezTo>
                  <a:lnTo>
                    <a:pt x="1216" y="6454"/>
                  </a:lnTo>
                  <a:cubicBezTo>
                    <a:pt x="1207" y="7196"/>
                    <a:pt x="1815" y="7790"/>
                    <a:pt x="2550" y="7790"/>
                  </a:cubicBezTo>
                  <a:cubicBezTo>
                    <a:pt x="2571" y="7790"/>
                    <a:pt x="2593" y="7790"/>
                    <a:pt x="2616" y="7789"/>
                  </a:cubicBezTo>
                  <a:cubicBezTo>
                    <a:pt x="3315" y="7743"/>
                    <a:pt x="3858" y="7172"/>
                    <a:pt x="3868" y="6472"/>
                  </a:cubicBezTo>
                  <a:lnTo>
                    <a:pt x="3904" y="737"/>
                  </a:lnTo>
                  <a:lnTo>
                    <a:pt x="3748" y="626"/>
                  </a:lnTo>
                  <a:cubicBezTo>
                    <a:pt x="3129" y="211"/>
                    <a:pt x="2411" y="0"/>
                    <a:pt x="1691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45"/>
            <p:cNvSpPr/>
            <p:nvPr/>
          </p:nvSpPr>
          <p:spPr>
            <a:xfrm>
              <a:off x="1941025" y="3972000"/>
              <a:ext cx="33625" cy="18450"/>
            </a:xfrm>
            <a:custGeom>
              <a:avLst/>
              <a:gdLst/>
              <a:ahLst/>
              <a:cxnLst/>
              <a:rect l="l" t="t" r="r" b="b"/>
              <a:pathLst>
                <a:path w="1345" h="738" extrusionOk="0">
                  <a:moveTo>
                    <a:pt x="1344" y="0"/>
                  </a:moveTo>
                  <a:lnTo>
                    <a:pt x="1344" y="0"/>
                  </a:lnTo>
                  <a:cubicBezTo>
                    <a:pt x="949" y="286"/>
                    <a:pt x="479" y="442"/>
                    <a:pt x="0" y="460"/>
                  </a:cubicBezTo>
                  <a:lnTo>
                    <a:pt x="10" y="737"/>
                  </a:lnTo>
                  <a:cubicBezTo>
                    <a:pt x="28" y="737"/>
                    <a:pt x="47" y="737"/>
                    <a:pt x="65" y="737"/>
                  </a:cubicBezTo>
                  <a:cubicBezTo>
                    <a:pt x="1078" y="737"/>
                    <a:pt x="1344" y="0"/>
                    <a:pt x="134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45"/>
            <p:cNvSpPr/>
            <p:nvPr/>
          </p:nvSpPr>
          <p:spPr>
            <a:xfrm>
              <a:off x="1918225" y="3908450"/>
              <a:ext cx="7400" cy="6975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40" y="0"/>
                  </a:moveTo>
                  <a:cubicBezTo>
                    <a:pt x="66" y="0"/>
                    <a:pt x="10" y="53"/>
                    <a:pt x="1" y="130"/>
                  </a:cubicBezTo>
                  <a:cubicBezTo>
                    <a:pt x="1" y="213"/>
                    <a:pt x="65" y="277"/>
                    <a:pt x="139" y="277"/>
                  </a:cubicBezTo>
                  <a:cubicBezTo>
                    <a:pt x="144" y="278"/>
                    <a:pt x="150" y="278"/>
                    <a:pt x="155" y="278"/>
                  </a:cubicBezTo>
                  <a:cubicBezTo>
                    <a:pt x="230" y="278"/>
                    <a:pt x="287" y="217"/>
                    <a:pt x="296" y="149"/>
                  </a:cubicBezTo>
                  <a:cubicBezTo>
                    <a:pt x="296" y="66"/>
                    <a:pt x="231" y="1"/>
                    <a:pt x="157" y="1"/>
                  </a:cubicBezTo>
                  <a:cubicBezTo>
                    <a:pt x="151" y="1"/>
                    <a:pt x="145" y="0"/>
                    <a:pt x="1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45"/>
            <p:cNvSpPr/>
            <p:nvPr/>
          </p:nvSpPr>
          <p:spPr>
            <a:xfrm>
              <a:off x="1917325" y="3903750"/>
              <a:ext cx="15200" cy="3900"/>
            </a:xfrm>
            <a:custGeom>
              <a:avLst/>
              <a:gdLst/>
              <a:ahLst/>
              <a:cxnLst/>
              <a:rect l="l" t="t" r="r" b="b"/>
              <a:pathLst>
                <a:path w="608" h="156" extrusionOk="0">
                  <a:moveTo>
                    <a:pt x="295" y="1"/>
                  </a:moveTo>
                  <a:cubicBezTo>
                    <a:pt x="214" y="1"/>
                    <a:pt x="134" y="24"/>
                    <a:pt x="65" y="70"/>
                  </a:cubicBezTo>
                  <a:cubicBezTo>
                    <a:pt x="9" y="116"/>
                    <a:pt x="0" y="143"/>
                    <a:pt x="9" y="152"/>
                  </a:cubicBezTo>
                  <a:cubicBezTo>
                    <a:pt x="11" y="154"/>
                    <a:pt x="15" y="155"/>
                    <a:pt x="19" y="155"/>
                  </a:cubicBezTo>
                  <a:cubicBezTo>
                    <a:pt x="53" y="155"/>
                    <a:pt x="156" y="97"/>
                    <a:pt x="295" y="97"/>
                  </a:cubicBezTo>
                  <a:cubicBezTo>
                    <a:pt x="434" y="97"/>
                    <a:pt x="544" y="155"/>
                    <a:pt x="580" y="155"/>
                  </a:cubicBezTo>
                  <a:cubicBezTo>
                    <a:pt x="584" y="155"/>
                    <a:pt x="587" y="154"/>
                    <a:pt x="589" y="152"/>
                  </a:cubicBezTo>
                  <a:cubicBezTo>
                    <a:pt x="608" y="134"/>
                    <a:pt x="580" y="106"/>
                    <a:pt x="525" y="70"/>
                  </a:cubicBezTo>
                  <a:cubicBezTo>
                    <a:pt x="456" y="24"/>
                    <a:pt x="375" y="1"/>
                    <a:pt x="29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45"/>
            <p:cNvSpPr/>
            <p:nvPr/>
          </p:nvSpPr>
          <p:spPr>
            <a:xfrm>
              <a:off x="1957125" y="3909375"/>
              <a:ext cx="7400" cy="6975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39" y="0"/>
                  </a:moveTo>
                  <a:cubicBezTo>
                    <a:pt x="65" y="0"/>
                    <a:pt x="9" y="53"/>
                    <a:pt x="1" y="130"/>
                  </a:cubicBezTo>
                  <a:cubicBezTo>
                    <a:pt x="1" y="204"/>
                    <a:pt x="65" y="277"/>
                    <a:pt x="148" y="277"/>
                  </a:cubicBezTo>
                  <a:cubicBezTo>
                    <a:pt x="153" y="278"/>
                    <a:pt x="158" y="278"/>
                    <a:pt x="162" y="278"/>
                  </a:cubicBezTo>
                  <a:cubicBezTo>
                    <a:pt x="231" y="278"/>
                    <a:pt x="295" y="217"/>
                    <a:pt x="295" y="148"/>
                  </a:cubicBezTo>
                  <a:cubicBezTo>
                    <a:pt x="295" y="66"/>
                    <a:pt x="231" y="1"/>
                    <a:pt x="157" y="1"/>
                  </a:cubicBezTo>
                  <a:cubicBezTo>
                    <a:pt x="151" y="0"/>
                    <a:pt x="145" y="0"/>
                    <a:pt x="1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45"/>
            <p:cNvSpPr/>
            <p:nvPr/>
          </p:nvSpPr>
          <p:spPr>
            <a:xfrm>
              <a:off x="1956200" y="3904550"/>
              <a:ext cx="15225" cy="3850"/>
            </a:xfrm>
            <a:custGeom>
              <a:avLst/>
              <a:gdLst/>
              <a:ahLst/>
              <a:cxnLst/>
              <a:rect l="l" t="t" r="r" b="b"/>
              <a:pathLst>
                <a:path w="609" h="154" extrusionOk="0">
                  <a:moveTo>
                    <a:pt x="305" y="1"/>
                  </a:moveTo>
                  <a:cubicBezTo>
                    <a:pt x="222" y="1"/>
                    <a:pt x="139" y="28"/>
                    <a:pt x="75" y="74"/>
                  </a:cubicBezTo>
                  <a:cubicBezTo>
                    <a:pt x="19" y="111"/>
                    <a:pt x="1" y="139"/>
                    <a:pt x="10" y="148"/>
                  </a:cubicBezTo>
                  <a:cubicBezTo>
                    <a:pt x="13" y="152"/>
                    <a:pt x="17" y="154"/>
                    <a:pt x="24" y="154"/>
                  </a:cubicBezTo>
                  <a:cubicBezTo>
                    <a:pt x="61" y="154"/>
                    <a:pt x="163" y="93"/>
                    <a:pt x="305" y="93"/>
                  </a:cubicBezTo>
                  <a:cubicBezTo>
                    <a:pt x="444" y="93"/>
                    <a:pt x="547" y="151"/>
                    <a:pt x="581" y="151"/>
                  </a:cubicBezTo>
                  <a:cubicBezTo>
                    <a:pt x="585" y="151"/>
                    <a:pt x="588" y="150"/>
                    <a:pt x="590" y="148"/>
                  </a:cubicBezTo>
                  <a:cubicBezTo>
                    <a:pt x="609" y="130"/>
                    <a:pt x="581" y="111"/>
                    <a:pt x="535" y="74"/>
                  </a:cubicBezTo>
                  <a:cubicBezTo>
                    <a:pt x="461" y="28"/>
                    <a:pt x="388" y="1"/>
                    <a:pt x="30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45"/>
            <p:cNvSpPr/>
            <p:nvPr/>
          </p:nvSpPr>
          <p:spPr>
            <a:xfrm>
              <a:off x="1931825" y="3904775"/>
              <a:ext cx="11975" cy="32650"/>
            </a:xfrm>
            <a:custGeom>
              <a:avLst/>
              <a:gdLst/>
              <a:ahLst/>
              <a:cxnLst/>
              <a:rect l="l" t="t" r="r" b="b"/>
              <a:pathLst>
                <a:path w="479" h="1306" extrusionOk="0">
                  <a:moveTo>
                    <a:pt x="478" y="1"/>
                  </a:moveTo>
                  <a:cubicBezTo>
                    <a:pt x="466" y="1"/>
                    <a:pt x="311" y="347"/>
                    <a:pt x="147" y="774"/>
                  </a:cubicBezTo>
                  <a:lnTo>
                    <a:pt x="37" y="1078"/>
                  </a:lnTo>
                  <a:cubicBezTo>
                    <a:pt x="9" y="1124"/>
                    <a:pt x="0" y="1179"/>
                    <a:pt x="19" y="1235"/>
                  </a:cubicBezTo>
                  <a:cubicBezTo>
                    <a:pt x="28" y="1262"/>
                    <a:pt x="46" y="1281"/>
                    <a:pt x="83" y="1290"/>
                  </a:cubicBezTo>
                  <a:cubicBezTo>
                    <a:pt x="101" y="1299"/>
                    <a:pt x="129" y="1299"/>
                    <a:pt x="147" y="1299"/>
                  </a:cubicBezTo>
                  <a:cubicBezTo>
                    <a:pt x="193" y="1304"/>
                    <a:pt x="237" y="1306"/>
                    <a:pt x="281" y="1306"/>
                  </a:cubicBezTo>
                  <a:cubicBezTo>
                    <a:pt x="325" y="1306"/>
                    <a:pt x="368" y="1304"/>
                    <a:pt x="414" y="1299"/>
                  </a:cubicBezTo>
                  <a:cubicBezTo>
                    <a:pt x="332" y="1271"/>
                    <a:pt x="239" y="1253"/>
                    <a:pt x="157" y="1253"/>
                  </a:cubicBezTo>
                  <a:cubicBezTo>
                    <a:pt x="111" y="1253"/>
                    <a:pt x="74" y="1244"/>
                    <a:pt x="65" y="1216"/>
                  </a:cubicBezTo>
                  <a:cubicBezTo>
                    <a:pt x="65" y="1170"/>
                    <a:pt x="74" y="1133"/>
                    <a:pt x="92" y="1096"/>
                  </a:cubicBezTo>
                  <a:cubicBezTo>
                    <a:pt x="129" y="1004"/>
                    <a:pt x="175" y="903"/>
                    <a:pt x="212" y="793"/>
                  </a:cubicBezTo>
                  <a:cubicBezTo>
                    <a:pt x="322" y="535"/>
                    <a:pt x="414" y="277"/>
                    <a:pt x="479" y="1"/>
                  </a:cubicBezTo>
                  <a:cubicBezTo>
                    <a:pt x="479" y="1"/>
                    <a:pt x="479" y="1"/>
                    <a:pt x="4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45"/>
            <p:cNvSpPr/>
            <p:nvPr/>
          </p:nvSpPr>
          <p:spPr>
            <a:xfrm>
              <a:off x="1941025" y="3939975"/>
              <a:ext cx="13575" cy="11100"/>
            </a:xfrm>
            <a:custGeom>
              <a:avLst/>
              <a:gdLst/>
              <a:ahLst/>
              <a:cxnLst/>
              <a:rect l="l" t="t" r="r" b="b"/>
              <a:pathLst>
                <a:path w="543" h="444" extrusionOk="0">
                  <a:moveTo>
                    <a:pt x="511" y="0"/>
                  </a:moveTo>
                  <a:cubicBezTo>
                    <a:pt x="510" y="0"/>
                    <a:pt x="508" y="1"/>
                    <a:pt x="507" y="1"/>
                  </a:cubicBezTo>
                  <a:cubicBezTo>
                    <a:pt x="488" y="1"/>
                    <a:pt x="488" y="167"/>
                    <a:pt x="341" y="287"/>
                  </a:cubicBezTo>
                  <a:cubicBezTo>
                    <a:pt x="194" y="407"/>
                    <a:pt x="10" y="388"/>
                    <a:pt x="0" y="407"/>
                  </a:cubicBezTo>
                  <a:cubicBezTo>
                    <a:pt x="0" y="434"/>
                    <a:pt x="46" y="443"/>
                    <a:pt x="120" y="443"/>
                  </a:cubicBezTo>
                  <a:cubicBezTo>
                    <a:pt x="221" y="443"/>
                    <a:pt x="313" y="416"/>
                    <a:pt x="396" y="351"/>
                  </a:cubicBezTo>
                  <a:cubicBezTo>
                    <a:pt x="470" y="287"/>
                    <a:pt x="516" y="204"/>
                    <a:pt x="534" y="112"/>
                  </a:cubicBezTo>
                  <a:cubicBezTo>
                    <a:pt x="543" y="45"/>
                    <a:pt x="528" y="0"/>
                    <a:pt x="51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45"/>
            <p:cNvSpPr/>
            <p:nvPr/>
          </p:nvSpPr>
          <p:spPr>
            <a:xfrm>
              <a:off x="1955300" y="3890200"/>
              <a:ext cx="18425" cy="5250"/>
            </a:xfrm>
            <a:custGeom>
              <a:avLst/>
              <a:gdLst/>
              <a:ahLst/>
              <a:cxnLst/>
              <a:rect l="l" t="t" r="r" b="b"/>
              <a:pathLst>
                <a:path w="737" h="210" extrusionOk="0">
                  <a:moveTo>
                    <a:pt x="320" y="1"/>
                  </a:moveTo>
                  <a:cubicBezTo>
                    <a:pt x="247" y="1"/>
                    <a:pt x="172" y="13"/>
                    <a:pt x="101" y="41"/>
                  </a:cubicBezTo>
                  <a:cubicBezTo>
                    <a:pt x="37" y="59"/>
                    <a:pt x="0" y="96"/>
                    <a:pt x="9" y="114"/>
                  </a:cubicBezTo>
                  <a:cubicBezTo>
                    <a:pt x="28" y="160"/>
                    <a:pt x="184" y="142"/>
                    <a:pt x="368" y="160"/>
                  </a:cubicBezTo>
                  <a:cubicBezTo>
                    <a:pt x="508" y="174"/>
                    <a:pt x="632" y="210"/>
                    <a:pt x="692" y="210"/>
                  </a:cubicBezTo>
                  <a:cubicBezTo>
                    <a:pt x="711" y="210"/>
                    <a:pt x="723" y="206"/>
                    <a:pt x="727" y="197"/>
                  </a:cubicBezTo>
                  <a:cubicBezTo>
                    <a:pt x="737" y="179"/>
                    <a:pt x="718" y="133"/>
                    <a:pt x="654" y="96"/>
                  </a:cubicBezTo>
                  <a:cubicBezTo>
                    <a:pt x="571" y="41"/>
                    <a:pt x="479" y="13"/>
                    <a:pt x="387" y="4"/>
                  </a:cubicBezTo>
                  <a:cubicBezTo>
                    <a:pt x="365" y="2"/>
                    <a:pt x="343" y="1"/>
                    <a:pt x="32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45"/>
            <p:cNvSpPr/>
            <p:nvPr/>
          </p:nvSpPr>
          <p:spPr>
            <a:xfrm>
              <a:off x="1918700" y="3892600"/>
              <a:ext cx="14050" cy="4325"/>
            </a:xfrm>
            <a:custGeom>
              <a:avLst/>
              <a:gdLst/>
              <a:ahLst/>
              <a:cxnLst/>
              <a:rect l="l" t="t" r="r" b="b"/>
              <a:pathLst>
                <a:path w="562" h="173" extrusionOk="0">
                  <a:moveTo>
                    <a:pt x="277" y="0"/>
                  </a:moveTo>
                  <a:cubicBezTo>
                    <a:pt x="194" y="0"/>
                    <a:pt x="120" y="28"/>
                    <a:pt x="56" y="74"/>
                  </a:cubicBezTo>
                  <a:cubicBezTo>
                    <a:pt x="10" y="101"/>
                    <a:pt x="0" y="138"/>
                    <a:pt x="10" y="157"/>
                  </a:cubicBezTo>
                  <a:cubicBezTo>
                    <a:pt x="19" y="169"/>
                    <a:pt x="37" y="173"/>
                    <a:pt x="62" y="173"/>
                  </a:cubicBezTo>
                  <a:cubicBezTo>
                    <a:pt x="113" y="173"/>
                    <a:pt x="191" y="157"/>
                    <a:pt x="277" y="157"/>
                  </a:cubicBezTo>
                  <a:cubicBezTo>
                    <a:pt x="354" y="157"/>
                    <a:pt x="428" y="166"/>
                    <a:pt x="479" y="166"/>
                  </a:cubicBezTo>
                  <a:cubicBezTo>
                    <a:pt x="513" y="166"/>
                    <a:pt x="536" y="162"/>
                    <a:pt x="544" y="147"/>
                  </a:cubicBezTo>
                  <a:cubicBezTo>
                    <a:pt x="562" y="129"/>
                    <a:pt x="544" y="92"/>
                    <a:pt x="488" y="55"/>
                  </a:cubicBezTo>
                  <a:cubicBezTo>
                    <a:pt x="424" y="18"/>
                    <a:pt x="350" y="0"/>
                    <a:pt x="27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45"/>
            <p:cNvSpPr/>
            <p:nvPr/>
          </p:nvSpPr>
          <p:spPr>
            <a:xfrm>
              <a:off x="1884400" y="3947750"/>
              <a:ext cx="18200" cy="14075"/>
            </a:xfrm>
            <a:custGeom>
              <a:avLst/>
              <a:gdLst/>
              <a:ahLst/>
              <a:cxnLst/>
              <a:rect l="l" t="t" r="r" b="b"/>
              <a:pathLst>
                <a:path w="728" h="563" extrusionOk="0">
                  <a:moveTo>
                    <a:pt x="281" y="1"/>
                  </a:moveTo>
                  <a:cubicBezTo>
                    <a:pt x="188" y="1"/>
                    <a:pt x="97" y="56"/>
                    <a:pt x="56" y="151"/>
                  </a:cubicBezTo>
                  <a:cubicBezTo>
                    <a:pt x="1" y="270"/>
                    <a:pt x="65" y="418"/>
                    <a:pt x="185" y="473"/>
                  </a:cubicBezTo>
                  <a:lnTo>
                    <a:pt x="351" y="547"/>
                  </a:lnTo>
                  <a:cubicBezTo>
                    <a:pt x="381" y="557"/>
                    <a:pt x="412" y="563"/>
                    <a:pt x="443" y="563"/>
                  </a:cubicBezTo>
                  <a:cubicBezTo>
                    <a:pt x="543" y="563"/>
                    <a:pt x="640" y="507"/>
                    <a:pt x="682" y="409"/>
                  </a:cubicBezTo>
                  <a:cubicBezTo>
                    <a:pt x="728" y="289"/>
                    <a:pt x="673" y="142"/>
                    <a:pt x="544" y="86"/>
                  </a:cubicBezTo>
                  <a:lnTo>
                    <a:pt x="378" y="22"/>
                  </a:lnTo>
                  <a:cubicBezTo>
                    <a:pt x="347" y="7"/>
                    <a:pt x="314" y="1"/>
                    <a:pt x="28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45"/>
            <p:cNvSpPr/>
            <p:nvPr/>
          </p:nvSpPr>
          <p:spPr>
            <a:xfrm>
              <a:off x="1909950" y="3849625"/>
              <a:ext cx="104525" cy="65075"/>
            </a:xfrm>
            <a:custGeom>
              <a:avLst/>
              <a:gdLst/>
              <a:ahLst/>
              <a:cxnLst/>
              <a:rect l="l" t="t" r="r" b="b"/>
              <a:pathLst>
                <a:path w="4181" h="2603" extrusionOk="0">
                  <a:moveTo>
                    <a:pt x="1503" y="1"/>
                  </a:moveTo>
                  <a:cubicBezTo>
                    <a:pt x="1304" y="1"/>
                    <a:pt x="1106" y="24"/>
                    <a:pt x="912" y="71"/>
                  </a:cubicBezTo>
                  <a:cubicBezTo>
                    <a:pt x="535" y="163"/>
                    <a:pt x="203" y="412"/>
                    <a:pt x="19" y="762"/>
                  </a:cubicBezTo>
                  <a:lnTo>
                    <a:pt x="1" y="771"/>
                  </a:lnTo>
                  <a:cubicBezTo>
                    <a:pt x="264" y="992"/>
                    <a:pt x="610" y="1069"/>
                    <a:pt x="964" y="1069"/>
                  </a:cubicBezTo>
                  <a:cubicBezTo>
                    <a:pt x="1141" y="1069"/>
                    <a:pt x="1320" y="1050"/>
                    <a:pt x="1492" y="1019"/>
                  </a:cubicBezTo>
                  <a:cubicBezTo>
                    <a:pt x="1955" y="938"/>
                    <a:pt x="2396" y="800"/>
                    <a:pt x="2854" y="800"/>
                  </a:cubicBezTo>
                  <a:cubicBezTo>
                    <a:pt x="2915" y="800"/>
                    <a:pt x="2977" y="802"/>
                    <a:pt x="3039" y="808"/>
                  </a:cubicBezTo>
                  <a:cubicBezTo>
                    <a:pt x="3048" y="807"/>
                    <a:pt x="3057" y="807"/>
                    <a:pt x="3066" y="807"/>
                  </a:cubicBezTo>
                  <a:cubicBezTo>
                    <a:pt x="3203" y="807"/>
                    <a:pt x="3330" y="870"/>
                    <a:pt x="3425" y="983"/>
                  </a:cubicBezTo>
                  <a:cubicBezTo>
                    <a:pt x="3471" y="1075"/>
                    <a:pt x="3499" y="1185"/>
                    <a:pt x="3490" y="1296"/>
                  </a:cubicBezTo>
                  <a:lnTo>
                    <a:pt x="3490" y="1885"/>
                  </a:lnTo>
                  <a:cubicBezTo>
                    <a:pt x="3490" y="2032"/>
                    <a:pt x="3499" y="2179"/>
                    <a:pt x="3508" y="2327"/>
                  </a:cubicBezTo>
                  <a:cubicBezTo>
                    <a:pt x="3536" y="2474"/>
                    <a:pt x="3665" y="2594"/>
                    <a:pt x="3821" y="2603"/>
                  </a:cubicBezTo>
                  <a:cubicBezTo>
                    <a:pt x="4051" y="2575"/>
                    <a:pt x="4051" y="2327"/>
                    <a:pt x="4097" y="2198"/>
                  </a:cubicBezTo>
                  <a:cubicBezTo>
                    <a:pt x="4162" y="1968"/>
                    <a:pt x="4153" y="1599"/>
                    <a:pt x="4162" y="1360"/>
                  </a:cubicBezTo>
                  <a:cubicBezTo>
                    <a:pt x="4180" y="1111"/>
                    <a:pt x="4106" y="872"/>
                    <a:pt x="3950" y="688"/>
                  </a:cubicBezTo>
                  <a:cubicBezTo>
                    <a:pt x="3757" y="485"/>
                    <a:pt x="3462" y="421"/>
                    <a:pt x="3195" y="357"/>
                  </a:cubicBezTo>
                  <a:cubicBezTo>
                    <a:pt x="2818" y="255"/>
                    <a:pt x="2449" y="136"/>
                    <a:pt x="2063" y="62"/>
                  </a:cubicBezTo>
                  <a:cubicBezTo>
                    <a:pt x="1879" y="22"/>
                    <a:pt x="1691" y="1"/>
                    <a:pt x="150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45"/>
            <p:cNvSpPr/>
            <p:nvPr/>
          </p:nvSpPr>
          <p:spPr>
            <a:xfrm>
              <a:off x="1999950" y="3906600"/>
              <a:ext cx="19950" cy="28950"/>
            </a:xfrm>
            <a:custGeom>
              <a:avLst/>
              <a:gdLst/>
              <a:ahLst/>
              <a:cxnLst/>
              <a:rect l="l" t="t" r="r" b="b"/>
              <a:pathLst>
                <a:path w="798" h="1158" extrusionOk="0">
                  <a:moveTo>
                    <a:pt x="216" y="1"/>
                  </a:moveTo>
                  <a:cubicBezTo>
                    <a:pt x="99" y="1"/>
                    <a:pt x="7" y="35"/>
                    <a:pt x="0" y="38"/>
                  </a:cubicBezTo>
                  <a:cubicBezTo>
                    <a:pt x="0" y="38"/>
                    <a:pt x="19" y="1106"/>
                    <a:pt x="19" y="1134"/>
                  </a:cubicBezTo>
                  <a:cubicBezTo>
                    <a:pt x="21" y="1140"/>
                    <a:pt x="101" y="1158"/>
                    <a:pt x="205" y="1158"/>
                  </a:cubicBezTo>
                  <a:cubicBezTo>
                    <a:pt x="438" y="1158"/>
                    <a:pt x="797" y="1068"/>
                    <a:pt x="727" y="554"/>
                  </a:cubicBezTo>
                  <a:cubicBezTo>
                    <a:pt x="665" y="92"/>
                    <a:pt x="407" y="1"/>
                    <a:pt x="216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45"/>
            <p:cNvSpPr/>
            <p:nvPr/>
          </p:nvSpPr>
          <p:spPr>
            <a:xfrm>
              <a:off x="2005000" y="3912375"/>
              <a:ext cx="8775" cy="16475"/>
            </a:xfrm>
            <a:custGeom>
              <a:avLst/>
              <a:gdLst/>
              <a:ahLst/>
              <a:cxnLst/>
              <a:rect l="l" t="t" r="r" b="b"/>
              <a:pathLst>
                <a:path w="351" h="659" extrusionOk="0">
                  <a:moveTo>
                    <a:pt x="102" y="1"/>
                  </a:moveTo>
                  <a:cubicBezTo>
                    <a:pt x="74" y="1"/>
                    <a:pt x="47" y="10"/>
                    <a:pt x="28" y="28"/>
                  </a:cubicBezTo>
                  <a:cubicBezTo>
                    <a:pt x="10" y="47"/>
                    <a:pt x="1" y="65"/>
                    <a:pt x="1" y="84"/>
                  </a:cubicBezTo>
                  <a:cubicBezTo>
                    <a:pt x="1" y="111"/>
                    <a:pt x="19" y="120"/>
                    <a:pt x="19" y="120"/>
                  </a:cubicBezTo>
                  <a:cubicBezTo>
                    <a:pt x="19" y="120"/>
                    <a:pt x="10" y="111"/>
                    <a:pt x="19" y="84"/>
                  </a:cubicBezTo>
                  <a:cubicBezTo>
                    <a:pt x="28" y="56"/>
                    <a:pt x="56" y="38"/>
                    <a:pt x="93" y="38"/>
                  </a:cubicBezTo>
                  <a:cubicBezTo>
                    <a:pt x="139" y="47"/>
                    <a:pt x="185" y="74"/>
                    <a:pt x="212" y="120"/>
                  </a:cubicBezTo>
                  <a:cubicBezTo>
                    <a:pt x="240" y="176"/>
                    <a:pt x="258" y="240"/>
                    <a:pt x="268" y="305"/>
                  </a:cubicBezTo>
                  <a:cubicBezTo>
                    <a:pt x="286" y="424"/>
                    <a:pt x="249" y="544"/>
                    <a:pt x="157" y="618"/>
                  </a:cubicBezTo>
                  <a:cubicBezTo>
                    <a:pt x="131" y="624"/>
                    <a:pt x="105" y="631"/>
                    <a:pt x="82" y="631"/>
                  </a:cubicBezTo>
                  <a:cubicBezTo>
                    <a:pt x="73" y="631"/>
                    <a:pt x="64" y="629"/>
                    <a:pt x="56" y="627"/>
                  </a:cubicBezTo>
                  <a:cubicBezTo>
                    <a:pt x="28" y="618"/>
                    <a:pt x="19" y="608"/>
                    <a:pt x="19" y="608"/>
                  </a:cubicBezTo>
                  <a:lnTo>
                    <a:pt x="19" y="608"/>
                  </a:lnTo>
                  <a:cubicBezTo>
                    <a:pt x="19" y="608"/>
                    <a:pt x="19" y="636"/>
                    <a:pt x="47" y="645"/>
                  </a:cubicBezTo>
                  <a:cubicBezTo>
                    <a:pt x="70" y="654"/>
                    <a:pt x="93" y="659"/>
                    <a:pt x="115" y="659"/>
                  </a:cubicBezTo>
                  <a:cubicBezTo>
                    <a:pt x="136" y="659"/>
                    <a:pt x="157" y="654"/>
                    <a:pt x="176" y="645"/>
                  </a:cubicBezTo>
                  <a:cubicBezTo>
                    <a:pt x="286" y="572"/>
                    <a:pt x="351" y="433"/>
                    <a:pt x="323" y="295"/>
                  </a:cubicBezTo>
                  <a:cubicBezTo>
                    <a:pt x="314" y="231"/>
                    <a:pt x="295" y="157"/>
                    <a:pt x="249" y="102"/>
                  </a:cubicBezTo>
                  <a:cubicBezTo>
                    <a:pt x="222" y="38"/>
                    <a:pt x="166" y="1"/>
                    <a:pt x="102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45"/>
            <p:cNvSpPr/>
            <p:nvPr/>
          </p:nvSpPr>
          <p:spPr>
            <a:xfrm>
              <a:off x="1903725" y="3883850"/>
              <a:ext cx="94175" cy="43525"/>
            </a:xfrm>
            <a:custGeom>
              <a:avLst/>
              <a:gdLst/>
              <a:ahLst/>
              <a:cxnLst/>
              <a:rect l="l" t="t" r="r" b="b"/>
              <a:pathLst>
                <a:path w="3767" h="1741" extrusionOk="0">
                  <a:moveTo>
                    <a:pt x="3555" y="0"/>
                  </a:moveTo>
                  <a:lnTo>
                    <a:pt x="424" y="19"/>
                  </a:lnTo>
                  <a:cubicBezTo>
                    <a:pt x="194" y="28"/>
                    <a:pt x="1" y="230"/>
                    <a:pt x="1" y="460"/>
                  </a:cubicBezTo>
                  <a:lnTo>
                    <a:pt x="1" y="1317"/>
                  </a:lnTo>
                  <a:cubicBezTo>
                    <a:pt x="1" y="1528"/>
                    <a:pt x="176" y="1703"/>
                    <a:pt x="388" y="1703"/>
                  </a:cubicBezTo>
                  <a:lnTo>
                    <a:pt x="1363" y="1703"/>
                  </a:lnTo>
                  <a:cubicBezTo>
                    <a:pt x="1363" y="1703"/>
                    <a:pt x="1442" y="1546"/>
                    <a:pt x="1561" y="1546"/>
                  </a:cubicBezTo>
                  <a:cubicBezTo>
                    <a:pt x="1577" y="1546"/>
                    <a:pt x="1594" y="1549"/>
                    <a:pt x="1612" y="1556"/>
                  </a:cubicBezTo>
                  <a:cubicBezTo>
                    <a:pt x="1649" y="1574"/>
                    <a:pt x="1677" y="1584"/>
                    <a:pt x="1704" y="1611"/>
                  </a:cubicBezTo>
                  <a:cubicBezTo>
                    <a:pt x="1824" y="1694"/>
                    <a:pt x="1962" y="1740"/>
                    <a:pt x="2109" y="1740"/>
                  </a:cubicBezTo>
                  <a:lnTo>
                    <a:pt x="3103" y="1740"/>
                  </a:lnTo>
                  <a:cubicBezTo>
                    <a:pt x="3472" y="1740"/>
                    <a:pt x="3766" y="1446"/>
                    <a:pt x="3766" y="1077"/>
                  </a:cubicBezTo>
                  <a:lnTo>
                    <a:pt x="3766" y="212"/>
                  </a:lnTo>
                  <a:cubicBezTo>
                    <a:pt x="3766" y="92"/>
                    <a:pt x="3674" y="0"/>
                    <a:pt x="355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45"/>
            <p:cNvSpPr/>
            <p:nvPr/>
          </p:nvSpPr>
          <p:spPr>
            <a:xfrm>
              <a:off x="1907425" y="3888425"/>
              <a:ext cx="86775" cy="34575"/>
            </a:xfrm>
            <a:custGeom>
              <a:avLst/>
              <a:gdLst/>
              <a:ahLst/>
              <a:cxnLst/>
              <a:rect l="l" t="t" r="r" b="b"/>
              <a:pathLst>
                <a:path w="3471" h="1383" extrusionOk="0">
                  <a:moveTo>
                    <a:pt x="206" y="1"/>
                  </a:moveTo>
                  <a:cubicBezTo>
                    <a:pt x="94" y="1"/>
                    <a:pt x="9" y="98"/>
                    <a:pt x="0" y="213"/>
                  </a:cubicBezTo>
                  <a:lnTo>
                    <a:pt x="0" y="1060"/>
                  </a:lnTo>
                  <a:cubicBezTo>
                    <a:pt x="0" y="1217"/>
                    <a:pt x="129" y="1345"/>
                    <a:pt x="286" y="1345"/>
                  </a:cubicBezTo>
                  <a:lnTo>
                    <a:pt x="1179" y="1345"/>
                  </a:lnTo>
                  <a:cubicBezTo>
                    <a:pt x="1179" y="1345"/>
                    <a:pt x="1256" y="1197"/>
                    <a:pt x="1368" y="1197"/>
                  </a:cubicBezTo>
                  <a:cubicBezTo>
                    <a:pt x="1384" y="1197"/>
                    <a:pt x="1401" y="1200"/>
                    <a:pt x="1418" y="1207"/>
                  </a:cubicBezTo>
                  <a:cubicBezTo>
                    <a:pt x="1464" y="1226"/>
                    <a:pt x="1501" y="1253"/>
                    <a:pt x="1538" y="1281"/>
                  </a:cubicBezTo>
                  <a:cubicBezTo>
                    <a:pt x="1621" y="1345"/>
                    <a:pt x="1731" y="1382"/>
                    <a:pt x="1842" y="1382"/>
                  </a:cubicBezTo>
                  <a:lnTo>
                    <a:pt x="2965" y="1382"/>
                  </a:lnTo>
                  <a:cubicBezTo>
                    <a:pt x="3241" y="1382"/>
                    <a:pt x="3471" y="1152"/>
                    <a:pt x="3471" y="876"/>
                  </a:cubicBezTo>
                  <a:lnTo>
                    <a:pt x="3471" y="268"/>
                  </a:lnTo>
                  <a:cubicBezTo>
                    <a:pt x="3471" y="121"/>
                    <a:pt x="3351" y="1"/>
                    <a:pt x="3195" y="1"/>
                  </a:cubicBezTo>
                  <a:lnTo>
                    <a:pt x="221" y="1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45"/>
            <p:cNvSpPr/>
            <p:nvPr/>
          </p:nvSpPr>
          <p:spPr>
            <a:xfrm>
              <a:off x="1994200" y="3884075"/>
              <a:ext cx="26025" cy="27875"/>
            </a:xfrm>
            <a:custGeom>
              <a:avLst/>
              <a:gdLst/>
              <a:ahLst/>
              <a:cxnLst/>
              <a:rect l="l" t="t" r="r" b="b"/>
              <a:pathLst>
                <a:path w="1041" h="1115" extrusionOk="0">
                  <a:moveTo>
                    <a:pt x="0" y="0"/>
                  </a:moveTo>
                  <a:lnTo>
                    <a:pt x="92" y="1114"/>
                  </a:lnTo>
                  <a:lnTo>
                    <a:pt x="1022" y="976"/>
                  </a:lnTo>
                  <a:lnTo>
                    <a:pt x="1040" y="3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45"/>
            <p:cNvSpPr/>
            <p:nvPr/>
          </p:nvSpPr>
          <p:spPr>
            <a:xfrm>
              <a:off x="1925150" y="3891900"/>
              <a:ext cx="40975" cy="27400"/>
            </a:xfrm>
            <a:custGeom>
              <a:avLst/>
              <a:gdLst/>
              <a:ahLst/>
              <a:cxnLst/>
              <a:rect l="l" t="t" r="r" b="b"/>
              <a:pathLst>
                <a:path w="1639" h="1096" extrusionOk="0">
                  <a:moveTo>
                    <a:pt x="1639" y="0"/>
                  </a:moveTo>
                  <a:lnTo>
                    <a:pt x="1639" y="0"/>
                  </a:lnTo>
                  <a:cubicBezTo>
                    <a:pt x="1556" y="37"/>
                    <a:pt x="1464" y="83"/>
                    <a:pt x="1390" y="138"/>
                  </a:cubicBezTo>
                  <a:cubicBezTo>
                    <a:pt x="1243" y="231"/>
                    <a:pt x="1040" y="369"/>
                    <a:pt x="810" y="516"/>
                  </a:cubicBezTo>
                  <a:cubicBezTo>
                    <a:pt x="580" y="672"/>
                    <a:pt x="378" y="811"/>
                    <a:pt x="230" y="921"/>
                  </a:cubicBezTo>
                  <a:cubicBezTo>
                    <a:pt x="147" y="967"/>
                    <a:pt x="74" y="1031"/>
                    <a:pt x="0" y="1096"/>
                  </a:cubicBezTo>
                  <a:cubicBezTo>
                    <a:pt x="92" y="1068"/>
                    <a:pt x="175" y="1013"/>
                    <a:pt x="258" y="958"/>
                  </a:cubicBezTo>
                  <a:cubicBezTo>
                    <a:pt x="405" y="866"/>
                    <a:pt x="608" y="728"/>
                    <a:pt x="838" y="580"/>
                  </a:cubicBezTo>
                  <a:cubicBezTo>
                    <a:pt x="1068" y="424"/>
                    <a:pt x="1271" y="286"/>
                    <a:pt x="1409" y="175"/>
                  </a:cubicBezTo>
                  <a:cubicBezTo>
                    <a:pt x="1492" y="129"/>
                    <a:pt x="1574" y="65"/>
                    <a:pt x="163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45"/>
            <p:cNvSpPr/>
            <p:nvPr/>
          </p:nvSpPr>
          <p:spPr>
            <a:xfrm>
              <a:off x="1922600" y="3892825"/>
              <a:ext cx="29950" cy="18200"/>
            </a:xfrm>
            <a:custGeom>
              <a:avLst/>
              <a:gdLst/>
              <a:ahLst/>
              <a:cxnLst/>
              <a:rect l="l" t="t" r="r" b="b"/>
              <a:pathLst>
                <a:path w="1198" h="728" extrusionOk="0">
                  <a:moveTo>
                    <a:pt x="1179" y="0"/>
                  </a:moveTo>
                  <a:lnTo>
                    <a:pt x="1179" y="0"/>
                  </a:lnTo>
                  <a:cubicBezTo>
                    <a:pt x="968" y="92"/>
                    <a:pt x="765" y="203"/>
                    <a:pt x="581" y="332"/>
                  </a:cubicBezTo>
                  <a:cubicBezTo>
                    <a:pt x="259" y="534"/>
                    <a:pt x="1" y="709"/>
                    <a:pt x="10" y="728"/>
                  </a:cubicBezTo>
                  <a:cubicBezTo>
                    <a:pt x="11" y="728"/>
                    <a:pt x="11" y="728"/>
                    <a:pt x="12" y="728"/>
                  </a:cubicBezTo>
                  <a:cubicBezTo>
                    <a:pt x="44" y="728"/>
                    <a:pt x="305" y="583"/>
                    <a:pt x="618" y="387"/>
                  </a:cubicBezTo>
                  <a:cubicBezTo>
                    <a:pt x="940" y="194"/>
                    <a:pt x="1198" y="9"/>
                    <a:pt x="1179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45"/>
            <p:cNvSpPr/>
            <p:nvPr/>
          </p:nvSpPr>
          <p:spPr>
            <a:xfrm>
              <a:off x="1947925" y="3902675"/>
              <a:ext cx="18900" cy="12250"/>
            </a:xfrm>
            <a:custGeom>
              <a:avLst/>
              <a:gdLst/>
              <a:ahLst/>
              <a:cxnLst/>
              <a:rect l="l" t="t" r="r" b="b"/>
              <a:pathLst>
                <a:path w="756" h="490" extrusionOk="0">
                  <a:moveTo>
                    <a:pt x="750" y="0"/>
                  </a:moveTo>
                  <a:cubicBezTo>
                    <a:pt x="714" y="0"/>
                    <a:pt x="557" y="112"/>
                    <a:pt x="360" y="223"/>
                  </a:cubicBezTo>
                  <a:cubicBezTo>
                    <a:pt x="231" y="297"/>
                    <a:pt x="111" y="389"/>
                    <a:pt x="1" y="490"/>
                  </a:cubicBezTo>
                  <a:cubicBezTo>
                    <a:pt x="139" y="444"/>
                    <a:pt x="277" y="380"/>
                    <a:pt x="396" y="287"/>
                  </a:cubicBezTo>
                  <a:cubicBezTo>
                    <a:pt x="535" y="214"/>
                    <a:pt x="654" y="122"/>
                    <a:pt x="755" y="2"/>
                  </a:cubicBezTo>
                  <a:cubicBezTo>
                    <a:pt x="754" y="1"/>
                    <a:pt x="752" y="0"/>
                    <a:pt x="750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45"/>
            <p:cNvSpPr/>
            <p:nvPr/>
          </p:nvSpPr>
          <p:spPr>
            <a:xfrm>
              <a:off x="1917775" y="4081775"/>
              <a:ext cx="153550" cy="309800"/>
            </a:xfrm>
            <a:custGeom>
              <a:avLst/>
              <a:gdLst/>
              <a:ahLst/>
              <a:cxnLst/>
              <a:rect l="l" t="t" r="r" b="b"/>
              <a:pathLst>
                <a:path w="6142" h="12392" extrusionOk="0">
                  <a:moveTo>
                    <a:pt x="1" y="0"/>
                  </a:moveTo>
                  <a:lnTo>
                    <a:pt x="1" y="12392"/>
                  </a:lnTo>
                  <a:lnTo>
                    <a:pt x="6141" y="12392"/>
                  </a:lnTo>
                  <a:lnTo>
                    <a:pt x="6141" y="304"/>
                  </a:lnTo>
                  <a:cubicBezTo>
                    <a:pt x="6141" y="139"/>
                    <a:pt x="6012" y="0"/>
                    <a:pt x="583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45"/>
            <p:cNvSpPr/>
            <p:nvPr/>
          </p:nvSpPr>
          <p:spPr>
            <a:xfrm>
              <a:off x="2054950" y="4423775"/>
              <a:ext cx="36375" cy="358150"/>
            </a:xfrm>
            <a:custGeom>
              <a:avLst/>
              <a:gdLst/>
              <a:ahLst/>
              <a:cxnLst/>
              <a:rect l="l" t="t" r="r" b="b"/>
              <a:pathLst>
                <a:path w="1455" h="14326" extrusionOk="0">
                  <a:moveTo>
                    <a:pt x="0" y="1"/>
                  </a:moveTo>
                  <a:lnTo>
                    <a:pt x="636" y="14289"/>
                  </a:lnTo>
                  <a:lnTo>
                    <a:pt x="1455" y="14325"/>
                  </a:lnTo>
                  <a:lnTo>
                    <a:pt x="875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45"/>
            <p:cNvSpPr/>
            <p:nvPr/>
          </p:nvSpPr>
          <p:spPr>
            <a:xfrm>
              <a:off x="1838825" y="4423775"/>
              <a:ext cx="36400" cy="358150"/>
            </a:xfrm>
            <a:custGeom>
              <a:avLst/>
              <a:gdLst/>
              <a:ahLst/>
              <a:cxnLst/>
              <a:rect l="l" t="t" r="r" b="b"/>
              <a:pathLst>
                <a:path w="1456" h="14326" extrusionOk="0">
                  <a:moveTo>
                    <a:pt x="1" y="1"/>
                  </a:moveTo>
                  <a:lnTo>
                    <a:pt x="636" y="14289"/>
                  </a:lnTo>
                  <a:lnTo>
                    <a:pt x="1455" y="14325"/>
                  </a:lnTo>
                  <a:lnTo>
                    <a:pt x="866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45"/>
            <p:cNvSpPr/>
            <p:nvPr/>
          </p:nvSpPr>
          <p:spPr>
            <a:xfrm>
              <a:off x="2038600" y="4079700"/>
              <a:ext cx="47900" cy="309125"/>
            </a:xfrm>
            <a:custGeom>
              <a:avLst/>
              <a:gdLst/>
              <a:ahLst/>
              <a:cxnLst/>
              <a:rect l="l" t="t" r="r" b="b"/>
              <a:pathLst>
                <a:path w="1916" h="12365" extrusionOk="0">
                  <a:moveTo>
                    <a:pt x="958" y="1"/>
                  </a:moveTo>
                  <a:cubicBezTo>
                    <a:pt x="433" y="1"/>
                    <a:pt x="1" y="424"/>
                    <a:pt x="1" y="958"/>
                  </a:cubicBezTo>
                  <a:lnTo>
                    <a:pt x="1" y="11398"/>
                  </a:lnTo>
                  <a:cubicBezTo>
                    <a:pt x="1" y="11932"/>
                    <a:pt x="433" y="12364"/>
                    <a:pt x="958" y="12364"/>
                  </a:cubicBezTo>
                  <a:cubicBezTo>
                    <a:pt x="1492" y="12364"/>
                    <a:pt x="1916" y="11932"/>
                    <a:pt x="1916" y="11398"/>
                  </a:cubicBezTo>
                  <a:lnTo>
                    <a:pt x="1916" y="958"/>
                  </a:lnTo>
                  <a:cubicBezTo>
                    <a:pt x="1916" y="424"/>
                    <a:pt x="1492" y="1"/>
                    <a:pt x="95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45"/>
            <p:cNvSpPr/>
            <p:nvPr/>
          </p:nvSpPr>
          <p:spPr>
            <a:xfrm>
              <a:off x="1737800" y="4389500"/>
              <a:ext cx="361125" cy="392425"/>
            </a:xfrm>
            <a:custGeom>
              <a:avLst/>
              <a:gdLst/>
              <a:ahLst/>
              <a:cxnLst/>
              <a:rect l="l" t="t" r="r" b="b"/>
              <a:pathLst>
                <a:path w="14445" h="15697" extrusionOk="0">
                  <a:moveTo>
                    <a:pt x="10633" y="1537"/>
                  </a:moveTo>
                  <a:lnTo>
                    <a:pt x="10882" y="6987"/>
                  </a:lnTo>
                  <a:lnTo>
                    <a:pt x="1731" y="6987"/>
                  </a:lnTo>
                  <a:lnTo>
                    <a:pt x="2256" y="1537"/>
                  </a:lnTo>
                  <a:close/>
                  <a:moveTo>
                    <a:pt x="1814" y="0"/>
                  </a:moveTo>
                  <a:cubicBezTo>
                    <a:pt x="967" y="0"/>
                    <a:pt x="277" y="690"/>
                    <a:pt x="277" y="1537"/>
                  </a:cubicBezTo>
                  <a:lnTo>
                    <a:pt x="1188" y="1537"/>
                  </a:lnTo>
                  <a:lnTo>
                    <a:pt x="0" y="15660"/>
                  </a:lnTo>
                  <a:lnTo>
                    <a:pt x="912" y="15660"/>
                  </a:lnTo>
                  <a:lnTo>
                    <a:pt x="1703" y="7319"/>
                  </a:lnTo>
                  <a:lnTo>
                    <a:pt x="10891" y="7319"/>
                  </a:lnTo>
                  <a:lnTo>
                    <a:pt x="11269" y="15660"/>
                  </a:lnTo>
                  <a:lnTo>
                    <a:pt x="12088" y="15696"/>
                  </a:lnTo>
                  <a:lnTo>
                    <a:pt x="11738" y="7319"/>
                  </a:lnTo>
                  <a:lnTo>
                    <a:pt x="13791" y="7319"/>
                  </a:lnTo>
                  <a:lnTo>
                    <a:pt x="13791" y="6987"/>
                  </a:lnTo>
                  <a:lnTo>
                    <a:pt x="11729" y="6987"/>
                  </a:lnTo>
                  <a:lnTo>
                    <a:pt x="11508" y="1537"/>
                  </a:lnTo>
                  <a:lnTo>
                    <a:pt x="14445" y="1537"/>
                  </a:lnTo>
                  <a:cubicBezTo>
                    <a:pt x="14445" y="690"/>
                    <a:pt x="13754" y="0"/>
                    <a:pt x="129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45"/>
            <p:cNvSpPr/>
            <p:nvPr/>
          </p:nvSpPr>
          <p:spPr>
            <a:xfrm>
              <a:off x="1957600" y="4390300"/>
              <a:ext cx="132825" cy="13725"/>
            </a:xfrm>
            <a:custGeom>
              <a:avLst/>
              <a:gdLst/>
              <a:ahLst/>
              <a:cxnLst/>
              <a:rect l="l" t="t" r="r" b="b"/>
              <a:pathLst>
                <a:path w="5313" h="549" extrusionOk="0">
                  <a:moveTo>
                    <a:pt x="1340" y="1"/>
                  </a:moveTo>
                  <a:cubicBezTo>
                    <a:pt x="1139" y="1"/>
                    <a:pt x="955" y="2"/>
                    <a:pt x="792" y="5"/>
                  </a:cubicBezTo>
                  <a:lnTo>
                    <a:pt x="203" y="14"/>
                  </a:lnTo>
                  <a:cubicBezTo>
                    <a:pt x="184" y="11"/>
                    <a:pt x="164" y="10"/>
                    <a:pt x="144" y="10"/>
                  </a:cubicBezTo>
                  <a:cubicBezTo>
                    <a:pt x="96" y="10"/>
                    <a:pt x="46" y="17"/>
                    <a:pt x="0" y="23"/>
                  </a:cubicBezTo>
                  <a:cubicBezTo>
                    <a:pt x="65" y="32"/>
                    <a:pt x="138" y="42"/>
                    <a:pt x="212" y="42"/>
                  </a:cubicBezTo>
                  <a:lnTo>
                    <a:pt x="792" y="51"/>
                  </a:lnTo>
                  <a:cubicBezTo>
                    <a:pt x="1280" y="60"/>
                    <a:pt x="1961" y="69"/>
                    <a:pt x="2716" y="79"/>
                  </a:cubicBezTo>
                  <a:lnTo>
                    <a:pt x="3775" y="88"/>
                  </a:lnTo>
                  <a:cubicBezTo>
                    <a:pt x="3811" y="87"/>
                    <a:pt x="3847" y="86"/>
                    <a:pt x="3883" y="86"/>
                  </a:cubicBezTo>
                  <a:cubicBezTo>
                    <a:pt x="4132" y="86"/>
                    <a:pt x="4381" y="113"/>
                    <a:pt x="4622" y="161"/>
                  </a:cubicBezTo>
                  <a:cubicBezTo>
                    <a:pt x="4815" y="207"/>
                    <a:pt x="4990" y="290"/>
                    <a:pt x="5137" y="410"/>
                  </a:cubicBezTo>
                  <a:cubicBezTo>
                    <a:pt x="5248" y="493"/>
                    <a:pt x="5303" y="548"/>
                    <a:pt x="5303" y="548"/>
                  </a:cubicBezTo>
                  <a:cubicBezTo>
                    <a:pt x="5312" y="539"/>
                    <a:pt x="5294" y="530"/>
                    <a:pt x="5275" y="502"/>
                  </a:cubicBezTo>
                  <a:cubicBezTo>
                    <a:pt x="5239" y="456"/>
                    <a:pt x="5202" y="419"/>
                    <a:pt x="5156" y="382"/>
                  </a:cubicBezTo>
                  <a:cubicBezTo>
                    <a:pt x="5008" y="253"/>
                    <a:pt x="4824" y="161"/>
                    <a:pt x="4640" y="115"/>
                  </a:cubicBezTo>
                  <a:cubicBezTo>
                    <a:pt x="4355" y="42"/>
                    <a:pt x="4060" y="14"/>
                    <a:pt x="3775" y="14"/>
                  </a:cubicBezTo>
                  <a:cubicBezTo>
                    <a:pt x="3453" y="5"/>
                    <a:pt x="3093" y="5"/>
                    <a:pt x="2716" y="5"/>
                  </a:cubicBezTo>
                  <a:cubicBezTo>
                    <a:pt x="2213" y="5"/>
                    <a:pt x="1742" y="1"/>
                    <a:pt x="13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45"/>
            <p:cNvSpPr/>
            <p:nvPr/>
          </p:nvSpPr>
          <p:spPr>
            <a:xfrm>
              <a:off x="1486475" y="4730575"/>
              <a:ext cx="128450" cy="52275"/>
            </a:xfrm>
            <a:custGeom>
              <a:avLst/>
              <a:gdLst/>
              <a:ahLst/>
              <a:cxnLst/>
              <a:rect l="l" t="t" r="r" b="b"/>
              <a:pathLst>
                <a:path w="5138" h="2091" extrusionOk="0">
                  <a:moveTo>
                    <a:pt x="2532" y="0"/>
                  </a:moveTo>
                  <a:lnTo>
                    <a:pt x="2320" y="958"/>
                  </a:lnTo>
                  <a:cubicBezTo>
                    <a:pt x="2320" y="958"/>
                    <a:pt x="0" y="1022"/>
                    <a:pt x="507" y="1280"/>
                  </a:cubicBezTo>
                  <a:cubicBezTo>
                    <a:pt x="967" y="1520"/>
                    <a:pt x="3940" y="1971"/>
                    <a:pt x="4668" y="2072"/>
                  </a:cubicBezTo>
                  <a:lnTo>
                    <a:pt x="4833" y="2090"/>
                  </a:lnTo>
                  <a:lnTo>
                    <a:pt x="5137" y="599"/>
                  </a:lnTo>
                  <a:lnTo>
                    <a:pt x="253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45"/>
            <p:cNvSpPr/>
            <p:nvPr/>
          </p:nvSpPr>
          <p:spPr>
            <a:xfrm>
              <a:off x="1583600" y="4762900"/>
              <a:ext cx="27400" cy="19250"/>
            </a:xfrm>
            <a:custGeom>
              <a:avLst/>
              <a:gdLst/>
              <a:ahLst/>
              <a:cxnLst/>
              <a:rect l="l" t="t" r="r" b="b"/>
              <a:pathLst>
                <a:path w="1096" h="770" extrusionOk="0">
                  <a:moveTo>
                    <a:pt x="813" y="0"/>
                  </a:moveTo>
                  <a:cubicBezTo>
                    <a:pt x="680" y="0"/>
                    <a:pt x="547" y="33"/>
                    <a:pt x="424" y="98"/>
                  </a:cubicBezTo>
                  <a:cubicBezTo>
                    <a:pt x="230" y="208"/>
                    <a:pt x="74" y="392"/>
                    <a:pt x="0" y="604"/>
                  </a:cubicBezTo>
                  <a:lnTo>
                    <a:pt x="948" y="770"/>
                  </a:lnTo>
                  <a:lnTo>
                    <a:pt x="1096" y="52"/>
                  </a:lnTo>
                  <a:cubicBezTo>
                    <a:pt x="1004" y="17"/>
                    <a:pt x="908" y="0"/>
                    <a:pt x="8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45"/>
            <p:cNvSpPr/>
            <p:nvPr/>
          </p:nvSpPr>
          <p:spPr>
            <a:xfrm>
              <a:off x="1495450" y="4756350"/>
              <a:ext cx="112100" cy="26725"/>
            </a:xfrm>
            <a:custGeom>
              <a:avLst/>
              <a:gdLst/>
              <a:ahLst/>
              <a:cxnLst/>
              <a:rect l="l" t="t" r="r" b="b"/>
              <a:pathLst>
                <a:path w="4484" h="1069" extrusionOk="0">
                  <a:moveTo>
                    <a:pt x="820" y="1"/>
                  </a:moveTo>
                  <a:cubicBezTo>
                    <a:pt x="820" y="1"/>
                    <a:pt x="0" y="65"/>
                    <a:pt x="74" y="212"/>
                  </a:cubicBezTo>
                  <a:cubicBezTo>
                    <a:pt x="148" y="360"/>
                    <a:pt x="3130" y="930"/>
                    <a:pt x="4474" y="1068"/>
                  </a:cubicBezTo>
                  <a:lnTo>
                    <a:pt x="4484" y="1004"/>
                  </a:lnTo>
                  <a:lnTo>
                    <a:pt x="985" y="369"/>
                  </a:lnTo>
                  <a:cubicBezTo>
                    <a:pt x="985" y="369"/>
                    <a:pt x="976" y="37"/>
                    <a:pt x="8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45"/>
            <p:cNvSpPr/>
            <p:nvPr/>
          </p:nvSpPr>
          <p:spPr>
            <a:xfrm>
              <a:off x="1497525" y="4760725"/>
              <a:ext cx="110950" cy="20975"/>
            </a:xfrm>
            <a:custGeom>
              <a:avLst/>
              <a:gdLst/>
              <a:ahLst/>
              <a:cxnLst/>
              <a:rect l="l" t="t" r="r" b="b"/>
              <a:pathLst>
                <a:path w="4438" h="839" extrusionOk="0">
                  <a:moveTo>
                    <a:pt x="0" y="0"/>
                  </a:moveTo>
                  <a:cubicBezTo>
                    <a:pt x="9" y="0"/>
                    <a:pt x="28" y="10"/>
                    <a:pt x="37" y="10"/>
                  </a:cubicBezTo>
                  <a:lnTo>
                    <a:pt x="166" y="37"/>
                  </a:lnTo>
                  <a:lnTo>
                    <a:pt x="645" y="157"/>
                  </a:lnTo>
                  <a:cubicBezTo>
                    <a:pt x="1040" y="249"/>
                    <a:pt x="1593" y="369"/>
                    <a:pt x="2210" y="479"/>
                  </a:cubicBezTo>
                  <a:cubicBezTo>
                    <a:pt x="2817" y="599"/>
                    <a:pt x="3379" y="691"/>
                    <a:pt x="3784" y="755"/>
                  </a:cubicBezTo>
                  <a:lnTo>
                    <a:pt x="4263" y="820"/>
                  </a:lnTo>
                  <a:lnTo>
                    <a:pt x="4391" y="838"/>
                  </a:lnTo>
                  <a:lnTo>
                    <a:pt x="4437" y="838"/>
                  </a:lnTo>
                  <a:lnTo>
                    <a:pt x="4391" y="829"/>
                  </a:lnTo>
                  <a:lnTo>
                    <a:pt x="4263" y="811"/>
                  </a:lnTo>
                  <a:lnTo>
                    <a:pt x="3784" y="728"/>
                  </a:lnTo>
                  <a:cubicBezTo>
                    <a:pt x="3379" y="654"/>
                    <a:pt x="2826" y="562"/>
                    <a:pt x="2210" y="442"/>
                  </a:cubicBezTo>
                  <a:cubicBezTo>
                    <a:pt x="1602" y="332"/>
                    <a:pt x="1050" y="212"/>
                    <a:pt x="645" y="129"/>
                  </a:cubicBezTo>
                  <a:lnTo>
                    <a:pt x="166" y="28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45"/>
            <p:cNvSpPr/>
            <p:nvPr/>
          </p:nvSpPr>
          <p:spPr>
            <a:xfrm>
              <a:off x="1515700" y="4755425"/>
              <a:ext cx="4850" cy="11300"/>
            </a:xfrm>
            <a:custGeom>
              <a:avLst/>
              <a:gdLst/>
              <a:ahLst/>
              <a:cxnLst/>
              <a:rect l="l" t="t" r="r" b="b"/>
              <a:pathLst>
                <a:path w="194" h="452" extrusionOk="0">
                  <a:moveTo>
                    <a:pt x="0" y="1"/>
                  </a:moveTo>
                  <a:lnTo>
                    <a:pt x="0" y="1"/>
                  </a:lnTo>
                  <a:cubicBezTo>
                    <a:pt x="46" y="65"/>
                    <a:pt x="92" y="139"/>
                    <a:pt x="129" y="212"/>
                  </a:cubicBezTo>
                  <a:cubicBezTo>
                    <a:pt x="148" y="286"/>
                    <a:pt x="166" y="369"/>
                    <a:pt x="175" y="452"/>
                  </a:cubicBezTo>
                  <a:cubicBezTo>
                    <a:pt x="194" y="369"/>
                    <a:pt x="194" y="277"/>
                    <a:pt x="157" y="203"/>
                  </a:cubicBezTo>
                  <a:cubicBezTo>
                    <a:pt x="129" y="111"/>
                    <a:pt x="74" y="47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45"/>
            <p:cNvSpPr/>
            <p:nvPr/>
          </p:nvSpPr>
          <p:spPr>
            <a:xfrm>
              <a:off x="1538725" y="4754750"/>
              <a:ext cx="2325" cy="6000"/>
            </a:xfrm>
            <a:custGeom>
              <a:avLst/>
              <a:gdLst/>
              <a:ahLst/>
              <a:cxnLst/>
              <a:rect l="l" t="t" r="r" b="b"/>
              <a:pathLst>
                <a:path w="93" h="240" extrusionOk="0">
                  <a:moveTo>
                    <a:pt x="0" y="0"/>
                  </a:moveTo>
                  <a:cubicBezTo>
                    <a:pt x="0" y="46"/>
                    <a:pt x="9" y="83"/>
                    <a:pt x="37" y="129"/>
                  </a:cubicBezTo>
                  <a:cubicBezTo>
                    <a:pt x="55" y="193"/>
                    <a:pt x="92" y="239"/>
                    <a:pt x="92" y="239"/>
                  </a:cubicBezTo>
                  <a:cubicBezTo>
                    <a:pt x="92" y="193"/>
                    <a:pt x="83" y="157"/>
                    <a:pt x="64" y="111"/>
                  </a:cubicBezTo>
                  <a:cubicBezTo>
                    <a:pt x="37" y="46"/>
                    <a:pt x="9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45"/>
            <p:cNvSpPr/>
            <p:nvPr/>
          </p:nvSpPr>
          <p:spPr>
            <a:xfrm>
              <a:off x="1543325" y="4754700"/>
              <a:ext cx="3925" cy="4450"/>
            </a:xfrm>
            <a:custGeom>
              <a:avLst/>
              <a:gdLst/>
              <a:ahLst/>
              <a:cxnLst/>
              <a:rect l="l" t="t" r="r" b="b"/>
              <a:pathLst>
                <a:path w="157" h="178" extrusionOk="0">
                  <a:moveTo>
                    <a:pt x="13" y="1"/>
                  </a:moveTo>
                  <a:cubicBezTo>
                    <a:pt x="12" y="1"/>
                    <a:pt x="10" y="1"/>
                    <a:pt x="9" y="2"/>
                  </a:cubicBezTo>
                  <a:cubicBezTo>
                    <a:pt x="0" y="2"/>
                    <a:pt x="28" y="48"/>
                    <a:pt x="65" y="94"/>
                  </a:cubicBezTo>
                  <a:cubicBezTo>
                    <a:pt x="101" y="140"/>
                    <a:pt x="138" y="177"/>
                    <a:pt x="147" y="177"/>
                  </a:cubicBezTo>
                  <a:cubicBezTo>
                    <a:pt x="157" y="168"/>
                    <a:pt x="129" y="122"/>
                    <a:pt x="92" y="76"/>
                  </a:cubicBezTo>
                  <a:cubicBezTo>
                    <a:pt x="59" y="35"/>
                    <a:pt x="26" y="1"/>
                    <a:pt x="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45"/>
            <p:cNvSpPr/>
            <p:nvPr/>
          </p:nvSpPr>
          <p:spPr>
            <a:xfrm>
              <a:off x="1544475" y="4752300"/>
              <a:ext cx="6925" cy="1400"/>
            </a:xfrm>
            <a:custGeom>
              <a:avLst/>
              <a:gdLst/>
              <a:ahLst/>
              <a:cxnLst/>
              <a:rect l="l" t="t" r="r" b="b"/>
              <a:pathLst>
                <a:path w="277" h="56" extrusionOk="0">
                  <a:moveTo>
                    <a:pt x="65" y="0"/>
                  </a:moveTo>
                  <a:cubicBezTo>
                    <a:pt x="44" y="0"/>
                    <a:pt x="23" y="2"/>
                    <a:pt x="0" y="6"/>
                  </a:cubicBezTo>
                  <a:cubicBezTo>
                    <a:pt x="0" y="15"/>
                    <a:pt x="65" y="34"/>
                    <a:pt x="138" y="43"/>
                  </a:cubicBezTo>
                  <a:cubicBezTo>
                    <a:pt x="171" y="49"/>
                    <a:pt x="203" y="56"/>
                    <a:pt x="236" y="56"/>
                  </a:cubicBezTo>
                  <a:cubicBezTo>
                    <a:pt x="249" y="56"/>
                    <a:pt x="263" y="55"/>
                    <a:pt x="276" y="52"/>
                  </a:cubicBezTo>
                  <a:cubicBezTo>
                    <a:pt x="240" y="34"/>
                    <a:pt x="193" y="15"/>
                    <a:pt x="147" y="15"/>
                  </a:cubicBezTo>
                  <a:cubicBezTo>
                    <a:pt x="121" y="4"/>
                    <a:pt x="94" y="0"/>
                    <a:pt x="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45"/>
            <p:cNvSpPr/>
            <p:nvPr/>
          </p:nvSpPr>
          <p:spPr>
            <a:xfrm>
              <a:off x="1545625" y="4748750"/>
              <a:ext cx="7850" cy="1325"/>
            </a:xfrm>
            <a:custGeom>
              <a:avLst/>
              <a:gdLst/>
              <a:ahLst/>
              <a:cxnLst/>
              <a:rect l="l" t="t" r="r" b="b"/>
              <a:pathLst>
                <a:path w="314" h="53" extrusionOk="0">
                  <a:moveTo>
                    <a:pt x="0" y="1"/>
                  </a:moveTo>
                  <a:cubicBezTo>
                    <a:pt x="46" y="28"/>
                    <a:pt x="92" y="47"/>
                    <a:pt x="147" y="47"/>
                  </a:cubicBezTo>
                  <a:cubicBezTo>
                    <a:pt x="168" y="50"/>
                    <a:pt x="188" y="52"/>
                    <a:pt x="208" y="52"/>
                  </a:cubicBezTo>
                  <a:cubicBezTo>
                    <a:pt x="243" y="52"/>
                    <a:pt x="278" y="46"/>
                    <a:pt x="313" y="28"/>
                  </a:cubicBezTo>
                  <a:cubicBezTo>
                    <a:pt x="258" y="19"/>
                    <a:pt x="203" y="19"/>
                    <a:pt x="157" y="19"/>
                  </a:cubicBezTo>
                  <a:cubicBezTo>
                    <a:pt x="101" y="1"/>
                    <a:pt x="46" y="1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45"/>
            <p:cNvSpPr/>
            <p:nvPr/>
          </p:nvSpPr>
          <p:spPr>
            <a:xfrm>
              <a:off x="1528350" y="4747350"/>
              <a:ext cx="11650" cy="8325"/>
            </a:xfrm>
            <a:custGeom>
              <a:avLst/>
              <a:gdLst/>
              <a:ahLst/>
              <a:cxnLst/>
              <a:rect l="l" t="t" r="r" b="b"/>
              <a:pathLst>
                <a:path w="466" h="333" extrusionOk="0">
                  <a:moveTo>
                    <a:pt x="139" y="26"/>
                  </a:moveTo>
                  <a:cubicBezTo>
                    <a:pt x="180" y="26"/>
                    <a:pt x="221" y="35"/>
                    <a:pt x="259" y="57"/>
                  </a:cubicBezTo>
                  <a:cubicBezTo>
                    <a:pt x="314" y="84"/>
                    <a:pt x="351" y="121"/>
                    <a:pt x="387" y="176"/>
                  </a:cubicBezTo>
                  <a:cubicBezTo>
                    <a:pt x="400" y="207"/>
                    <a:pt x="412" y="242"/>
                    <a:pt x="421" y="278"/>
                  </a:cubicBezTo>
                  <a:lnTo>
                    <a:pt x="421" y="278"/>
                  </a:lnTo>
                  <a:cubicBezTo>
                    <a:pt x="394" y="270"/>
                    <a:pt x="354" y="259"/>
                    <a:pt x="305" y="241"/>
                  </a:cubicBezTo>
                  <a:cubicBezTo>
                    <a:pt x="249" y="213"/>
                    <a:pt x="194" y="195"/>
                    <a:pt x="139" y="158"/>
                  </a:cubicBezTo>
                  <a:cubicBezTo>
                    <a:pt x="111" y="149"/>
                    <a:pt x="84" y="130"/>
                    <a:pt x="56" y="103"/>
                  </a:cubicBezTo>
                  <a:cubicBezTo>
                    <a:pt x="28" y="84"/>
                    <a:pt x="28" y="48"/>
                    <a:pt x="56" y="38"/>
                  </a:cubicBezTo>
                  <a:cubicBezTo>
                    <a:pt x="83" y="31"/>
                    <a:pt x="111" y="26"/>
                    <a:pt x="139" y="26"/>
                  </a:cubicBezTo>
                  <a:close/>
                  <a:moveTo>
                    <a:pt x="120" y="0"/>
                  </a:moveTo>
                  <a:cubicBezTo>
                    <a:pt x="93" y="0"/>
                    <a:pt x="65" y="4"/>
                    <a:pt x="38" y="11"/>
                  </a:cubicBezTo>
                  <a:cubicBezTo>
                    <a:pt x="10" y="20"/>
                    <a:pt x="1" y="48"/>
                    <a:pt x="1" y="66"/>
                  </a:cubicBezTo>
                  <a:cubicBezTo>
                    <a:pt x="1" y="94"/>
                    <a:pt x="10" y="112"/>
                    <a:pt x="28" y="130"/>
                  </a:cubicBezTo>
                  <a:cubicBezTo>
                    <a:pt x="56" y="149"/>
                    <a:pt x="93" y="176"/>
                    <a:pt x="130" y="186"/>
                  </a:cubicBezTo>
                  <a:cubicBezTo>
                    <a:pt x="176" y="222"/>
                    <a:pt x="240" y="241"/>
                    <a:pt x="295" y="259"/>
                  </a:cubicBezTo>
                  <a:cubicBezTo>
                    <a:pt x="339" y="281"/>
                    <a:pt x="382" y="291"/>
                    <a:pt x="426" y="295"/>
                  </a:cubicBezTo>
                  <a:lnTo>
                    <a:pt x="426" y="295"/>
                  </a:lnTo>
                  <a:cubicBezTo>
                    <a:pt x="429" y="307"/>
                    <a:pt x="431" y="320"/>
                    <a:pt x="433" y="333"/>
                  </a:cubicBezTo>
                  <a:cubicBezTo>
                    <a:pt x="433" y="319"/>
                    <a:pt x="433" y="305"/>
                    <a:pt x="433" y="295"/>
                  </a:cubicBezTo>
                  <a:lnTo>
                    <a:pt x="433" y="295"/>
                  </a:lnTo>
                  <a:cubicBezTo>
                    <a:pt x="443" y="296"/>
                    <a:pt x="452" y="296"/>
                    <a:pt x="461" y="296"/>
                  </a:cubicBezTo>
                  <a:cubicBezTo>
                    <a:pt x="465" y="292"/>
                    <a:pt x="455" y="288"/>
                    <a:pt x="433" y="282"/>
                  </a:cubicBezTo>
                  <a:lnTo>
                    <a:pt x="433" y="282"/>
                  </a:lnTo>
                  <a:cubicBezTo>
                    <a:pt x="433" y="238"/>
                    <a:pt x="423" y="203"/>
                    <a:pt x="406" y="167"/>
                  </a:cubicBezTo>
                  <a:cubicBezTo>
                    <a:pt x="346" y="63"/>
                    <a:pt x="238" y="0"/>
                    <a:pt x="12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45"/>
            <p:cNvSpPr/>
            <p:nvPr/>
          </p:nvSpPr>
          <p:spPr>
            <a:xfrm>
              <a:off x="1538475" y="4747550"/>
              <a:ext cx="7175" cy="7225"/>
            </a:xfrm>
            <a:custGeom>
              <a:avLst/>
              <a:gdLst/>
              <a:ahLst/>
              <a:cxnLst/>
              <a:rect l="l" t="t" r="r" b="b"/>
              <a:pathLst>
                <a:path w="287" h="289" extrusionOk="0">
                  <a:moveTo>
                    <a:pt x="212" y="0"/>
                  </a:moveTo>
                  <a:cubicBezTo>
                    <a:pt x="164" y="0"/>
                    <a:pt x="114" y="20"/>
                    <a:pt x="84" y="58"/>
                  </a:cubicBezTo>
                  <a:cubicBezTo>
                    <a:pt x="47" y="86"/>
                    <a:pt x="28" y="132"/>
                    <a:pt x="19" y="168"/>
                  </a:cubicBezTo>
                  <a:cubicBezTo>
                    <a:pt x="1" y="205"/>
                    <a:pt x="1" y="251"/>
                    <a:pt x="19" y="288"/>
                  </a:cubicBezTo>
                  <a:cubicBezTo>
                    <a:pt x="19" y="251"/>
                    <a:pt x="28" y="214"/>
                    <a:pt x="38" y="178"/>
                  </a:cubicBezTo>
                  <a:cubicBezTo>
                    <a:pt x="56" y="141"/>
                    <a:pt x="74" y="104"/>
                    <a:pt x="102" y="76"/>
                  </a:cubicBezTo>
                  <a:cubicBezTo>
                    <a:pt x="133" y="46"/>
                    <a:pt x="169" y="28"/>
                    <a:pt x="207" y="28"/>
                  </a:cubicBezTo>
                  <a:cubicBezTo>
                    <a:pt x="215" y="28"/>
                    <a:pt x="223" y="29"/>
                    <a:pt x="231" y="30"/>
                  </a:cubicBezTo>
                  <a:cubicBezTo>
                    <a:pt x="268" y="49"/>
                    <a:pt x="240" y="104"/>
                    <a:pt x="213" y="132"/>
                  </a:cubicBezTo>
                  <a:cubicBezTo>
                    <a:pt x="185" y="168"/>
                    <a:pt x="157" y="196"/>
                    <a:pt x="120" y="224"/>
                  </a:cubicBezTo>
                  <a:cubicBezTo>
                    <a:pt x="65" y="261"/>
                    <a:pt x="28" y="288"/>
                    <a:pt x="28" y="288"/>
                  </a:cubicBezTo>
                  <a:cubicBezTo>
                    <a:pt x="65" y="279"/>
                    <a:pt x="102" y="261"/>
                    <a:pt x="139" y="242"/>
                  </a:cubicBezTo>
                  <a:cubicBezTo>
                    <a:pt x="176" y="214"/>
                    <a:pt x="203" y="187"/>
                    <a:pt x="231" y="150"/>
                  </a:cubicBezTo>
                  <a:cubicBezTo>
                    <a:pt x="249" y="132"/>
                    <a:pt x="268" y="113"/>
                    <a:pt x="277" y="86"/>
                  </a:cubicBezTo>
                  <a:cubicBezTo>
                    <a:pt x="286" y="49"/>
                    <a:pt x="277" y="12"/>
                    <a:pt x="240" y="3"/>
                  </a:cubicBezTo>
                  <a:cubicBezTo>
                    <a:pt x="231" y="1"/>
                    <a:pt x="221" y="0"/>
                    <a:pt x="2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45"/>
            <p:cNvSpPr/>
            <p:nvPr/>
          </p:nvSpPr>
          <p:spPr>
            <a:xfrm>
              <a:off x="1583600" y="4762425"/>
              <a:ext cx="26950" cy="15150"/>
            </a:xfrm>
            <a:custGeom>
              <a:avLst/>
              <a:gdLst/>
              <a:ahLst/>
              <a:cxnLst/>
              <a:rect l="l" t="t" r="r" b="b"/>
              <a:pathLst>
                <a:path w="1078" h="606" extrusionOk="0">
                  <a:moveTo>
                    <a:pt x="785" y="1"/>
                  </a:moveTo>
                  <a:cubicBezTo>
                    <a:pt x="653" y="1"/>
                    <a:pt x="523" y="30"/>
                    <a:pt x="405" y="89"/>
                  </a:cubicBezTo>
                  <a:cubicBezTo>
                    <a:pt x="267" y="163"/>
                    <a:pt x="148" y="282"/>
                    <a:pt x="74" y="420"/>
                  </a:cubicBezTo>
                  <a:cubicBezTo>
                    <a:pt x="46" y="466"/>
                    <a:pt x="28" y="512"/>
                    <a:pt x="19" y="559"/>
                  </a:cubicBezTo>
                  <a:cubicBezTo>
                    <a:pt x="9" y="586"/>
                    <a:pt x="0" y="605"/>
                    <a:pt x="9" y="605"/>
                  </a:cubicBezTo>
                  <a:cubicBezTo>
                    <a:pt x="9" y="605"/>
                    <a:pt x="9" y="605"/>
                    <a:pt x="10" y="605"/>
                  </a:cubicBezTo>
                  <a:cubicBezTo>
                    <a:pt x="12" y="605"/>
                    <a:pt x="31" y="534"/>
                    <a:pt x="92" y="439"/>
                  </a:cubicBezTo>
                  <a:cubicBezTo>
                    <a:pt x="175" y="301"/>
                    <a:pt x="286" y="190"/>
                    <a:pt x="424" y="117"/>
                  </a:cubicBezTo>
                  <a:cubicBezTo>
                    <a:pt x="538" y="63"/>
                    <a:pt x="664" y="29"/>
                    <a:pt x="793" y="29"/>
                  </a:cubicBezTo>
                  <a:cubicBezTo>
                    <a:pt x="820" y="29"/>
                    <a:pt x="848" y="31"/>
                    <a:pt x="875" y="34"/>
                  </a:cubicBezTo>
                  <a:cubicBezTo>
                    <a:pt x="1004" y="43"/>
                    <a:pt x="1077" y="61"/>
                    <a:pt x="1077" y="61"/>
                  </a:cubicBezTo>
                  <a:cubicBezTo>
                    <a:pt x="1059" y="52"/>
                    <a:pt x="1041" y="43"/>
                    <a:pt x="1022" y="34"/>
                  </a:cubicBezTo>
                  <a:cubicBezTo>
                    <a:pt x="976" y="25"/>
                    <a:pt x="930" y="15"/>
                    <a:pt x="884" y="6"/>
                  </a:cubicBezTo>
                  <a:cubicBezTo>
                    <a:pt x="851" y="2"/>
                    <a:pt x="818" y="1"/>
                    <a:pt x="78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45"/>
            <p:cNvSpPr/>
            <p:nvPr/>
          </p:nvSpPr>
          <p:spPr>
            <a:xfrm>
              <a:off x="1557350" y="4766675"/>
              <a:ext cx="19375" cy="3500"/>
            </a:xfrm>
            <a:custGeom>
              <a:avLst/>
              <a:gdLst/>
              <a:ahLst/>
              <a:cxnLst/>
              <a:rect l="l" t="t" r="r" b="b"/>
              <a:pathLst>
                <a:path w="775" h="140" extrusionOk="0">
                  <a:moveTo>
                    <a:pt x="5" y="1"/>
                  </a:moveTo>
                  <a:cubicBezTo>
                    <a:pt x="2" y="1"/>
                    <a:pt x="1" y="1"/>
                    <a:pt x="1" y="2"/>
                  </a:cubicBezTo>
                  <a:cubicBezTo>
                    <a:pt x="120" y="48"/>
                    <a:pt x="249" y="85"/>
                    <a:pt x="378" y="103"/>
                  </a:cubicBezTo>
                  <a:cubicBezTo>
                    <a:pt x="507" y="131"/>
                    <a:pt x="636" y="140"/>
                    <a:pt x="774" y="140"/>
                  </a:cubicBezTo>
                  <a:cubicBezTo>
                    <a:pt x="774" y="131"/>
                    <a:pt x="599" y="112"/>
                    <a:pt x="387" y="76"/>
                  </a:cubicBezTo>
                  <a:cubicBezTo>
                    <a:pt x="194" y="42"/>
                    <a:pt x="32" y="1"/>
                    <a:pt x="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45"/>
            <p:cNvSpPr/>
            <p:nvPr/>
          </p:nvSpPr>
          <p:spPr>
            <a:xfrm>
              <a:off x="1586825" y="4772475"/>
              <a:ext cx="2550" cy="3475"/>
            </a:xfrm>
            <a:custGeom>
              <a:avLst/>
              <a:gdLst/>
              <a:ahLst/>
              <a:cxnLst/>
              <a:rect l="l" t="t" r="r" b="b"/>
              <a:pathLst>
                <a:path w="102" h="139" extrusionOk="0">
                  <a:moveTo>
                    <a:pt x="101" y="0"/>
                  </a:moveTo>
                  <a:lnTo>
                    <a:pt x="101" y="0"/>
                  </a:lnTo>
                  <a:cubicBezTo>
                    <a:pt x="101" y="0"/>
                    <a:pt x="65" y="9"/>
                    <a:pt x="28" y="55"/>
                  </a:cubicBezTo>
                  <a:cubicBezTo>
                    <a:pt x="0" y="92"/>
                    <a:pt x="0" y="138"/>
                    <a:pt x="9" y="138"/>
                  </a:cubicBezTo>
                  <a:cubicBezTo>
                    <a:pt x="19" y="138"/>
                    <a:pt x="37" y="110"/>
                    <a:pt x="55" y="74"/>
                  </a:cubicBezTo>
                  <a:cubicBezTo>
                    <a:pt x="83" y="37"/>
                    <a:pt x="101" y="9"/>
                    <a:pt x="10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45"/>
            <p:cNvSpPr/>
            <p:nvPr/>
          </p:nvSpPr>
          <p:spPr>
            <a:xfrm>
              <a:off x="1592350" y="4767550"/>
              <a:ext cx="3000" cy="2025"/>
            </a:xfrm>
            <a:custGeom>
              <a:avLst/>
              <a:gdLst/>
              <a:ahLst/>
              <a:cxnLst/>
              <a:rect l="l" t="t" r="r" b="b"/>
              <a:pathLst>
                <a:path w="120" h="81" extrusionOk="0">
                  <a:moveTo>
                    <a:pt x="114" y="0"/>
                  </a:moveTo>
                  <a:cubicBezTo>
                    <a:pt x="102" y="0"/>
                    <a:pt x="76" y="11"/>
                    <a:pt x="55" y="31"/>
                  </a:cubicBezTo>
                  <a:cubicBezTo>
                    <a:pt x="18" y="50"/>
                    <a:pt x="0" y="77"/>
                    <a:pt x="0" y="77"/>
                  </a:cubicBezTo>
                  <a:cubicBezTo>
                    <a:pt x="3" y="80"/>
                    <a:pt x="6" y="81"/>
                    <a:pt x="11" y="81"/>
                  </a:cubicBezTo>
                  <a:cubicBezTo>
                    <a:pt x="25" y="81"/>
                    <a:pt x="47" y="72"/>
                    <a:pt x="74" y="59"/>
                  </a:cubicBezTo>
                  <a:cubicBezTo>
                    <a:pt x="101" y="31"/>
                    <a:pt x="120" y="13"/>
                    <a:pt x="120" y="4"/>
                  </a:cubicBezTo>
                  <a:cubicBezTo>
                    <a:pt x="120" y="1"/>
                    <a:pt x="117" y="0"/>
                    <a:pt x="11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45"/>
            <p:cNvSpPr/>
            <p:nvPr/>
          </p:nvSpPr>
          <p:spPr>
            <a:xfrm>
              <a:off x="1598775" y="4765550"/>
              <a:ext cx="4175" cy="1250"/>
            </a:xfrm>
            <a:custGeom>
              <a:avLst/>
              <a:gdLst/>
              <a:ahLst/>
              <a:cxnLst/>
              <a:rect l="l" t="t" r="r" b="b"/>
              <a:pathLst>
                <a:path w="167" h="50" extrusionOk="0">
                  <a:moveTo>
                    <a:pt x="74" y="1"/>
                  </a:moveTo>
                  <a:cubicBezTo>
                    <a:pt x="28" y="10"/>
                    <a:pt x="1" y="38"/>
                    <a:pt x="1" y="47"/>
                  </a:cubicBezTo>
                  <a:cubicBezTo>
                    <a:pt x="3" y="49"/>
                    <a:pt x="5" y="49"/>
                    <a:pt x="9" y="49"/>
                  </a:cubicBezTo>
                  <a:cubicBezTo>
                    <a:pt x="22" y="49"/>
                    <a:pt x="47" y="38"/>
                    <a:pt x="84" y="38"/>
                  </a:cubicBezTo>
                  <a:cubicBezTo>
                    <a:pt x="102" y="33"/>
                    <a:pt x="120" y="33"/>
                    <a:pt x="134" y="33"/>
                  </a:cubicBezTo>
                  <a:cubicBezTo>
                    <a:pt x="148" y="33"/>
                    <a:pt x="157" y="33"/>
                    <a:pt x="157" y="28"/>
                  </a:cubicBezTo>
                  <a:cubicBezTo>
                    <a:pt x="167" y="19"/>
                    <a:pt x="130" y="1"/>
                    <a:pt x="7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45"/>
            <p:cNvSpPr/>
            <p:nvPr/>
          </p:nvSpPr>
          <p:spPr>
            <a:xfrm>
              <a:off x="1605925" y="4765675"/>
              <a:ext cx="2100" cy="825"/>
            </a:xfrm>
            <a:custGeom>
              <a:avLst/>
              <a:gdLst/>
              <a:ahLst/>
              <a:cxnLst/>
              <a:rect l="l" t="t" r="r" b="b"/>
              <a:pathLst>
                <a:path w="84" h="33" extrusionOk="0">
                  <a:moveTo>
                    <a:pt x="57" y="1"/>
                  </a:moveTo>
                  <a:cubicBezTo>
                    <a:pt x="50" y="1"/>
                    <a:pt x="43" y="2"/>
                    <a:pt x="37" y="5"/>
                  </a:cubicBezTo>
                  <a:cubicBezTo>
                    <a:pt x="9" y="5"/>
                    <a:pt x="0" y="14"/>
                    <a:pt x="0" y="23"/>
                  </a:cubicBezTo>
                  <a:cubicBezTo>
                    <a:pt x="0" y="33"/>
                    <a:pt x="19" y="33"/>
                    <a:pt x="46" y="33"/>
                  </a:cubicBezTo>
                  <a:cubicBezTo>
                    <a:pt x="65" y="33"/>
                    <a:pt x="83" y="14"/>
                    <a:pt x="83" y="5"/>
                  </a:cubicBezTo>
                  <a:cubicBezTo>
                    <a:pt x="83" y="5"/>
                    <a:pt x="71" y="1"/>
                    <a:pt x="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45"/>
            <p:cNvSpPr/>
            <p:nvPr/>
          </p:nvSpPr>
          <p:spPr>
            <a:xfrm>
              <a:off x="1546300" y="4742550"/>
              <a:ext cx="66775" cy="17975"/>
            </a:xfrm>
            <a:custGeom>
              <a:avLst/>
              <a:gdLst/>
              <a:ahLst/>
              <a:cxnLst/>
              <a:rect l="l" t="t" r="r" b="b"/>
              <a:pathLst>
                <a:path w="2671" h="719" extrusionOk="0">
                  <a:moveTo>
                    <a:pt x="19" y="0"/>
                  </a:moveTo>
                  <a:lnTo>
                    <a:pt x="1" y="101"/>
                  </a:lnTo>
                  <a:lnTo>
                    <a:pt x="2625" y="718"/>
                  </a:lnTo>
                  <a:lnTo>
                    <a:pt x="2671" y="507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45"/>
            <p:cNvSpPr/>
            <p:nvPr/>
          </p:nvSpPr>
          <p:spPr>
            <a:xfrm>
              <a:off x="1629400" y="4742550"/>
              <a:ext cx="123600" cy="45625"/>
            </a:xfrm>
            <a:custGeom>
              <a:avLst/>
              <a:gdLst/>
              <a:ahLst/>
              <a:cxnLst/>
              <a:rect l="l" t="t" r="r" b="b"/>
              <a:pathLst>
                <a:path w="4944" h="1825" extrusionOk="0">
                  <a:moveTo>
                    <a:pt x="4880" y="0"/>
                  </a:moveTo>
                  <a:lnTo>
                    <a:pt x="2201" y="55"/>
                  </a:lnTo>
                  <a:lnTo>
                    <a:pt x="2237" y="1041"/>
                  </a:lnTo>
                  <a:cubicBezTo>
                    <a:pt x="2237" y="1041"/>
                    <a:pt x="0" y="1667"/>
                    <a:pt x="562" y="1795"/>
                  </a:cubicBezTo>
                  <a:cubicBezTo>
                    <a:pt x="646" y="1816"/>
                    <a:pt x="801" y="1824"/>
                    <a:pt x="1005" y="1824"/>
                  </a:cubicBezTo>
                  <a:cubicBezTo>
                    <a:pt x="2007" y="1824"/>
                    <a:pt x="4174" y="1616"/>
                    <a:pt x="4778" y="1547"/>
                  </a:cubicBezTo>
                  <a:lnTo>
                    <a:pt x="4944" y="1528"/>
                  </a:lnTo>
                  <a:lnTo>
                    <a:pt x="488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45"/>
            <p:cNvSpPr/>
            <p:nvPr/>
          </p:nvSpPr>
          <p:spPr>
            <a:xfrm>
              <a:off x="1728825" y="4761275"/>
              <a:ext cx="23950" cy="20425"/>
            </a:xfrm>
            <a:custGeom>
              <a:avLst/>
              <a:gdLst/>
              <a:ahLst/>
              <a:cxnLst/>
              <a:rect l="l" t="t" r="r" b="b"/>
              <a:pathLst>
                <a:path w="958" h="817" extrusionOk="0">
                  <a:moveTo>
                    <a:pt x="842" y="1"/>
                  </a:moveTo>
                  <a:cubicBezTo>
                    <a:pt x="640" y="1"/>
                    <a:pt x="438" y="81"/>
                    <a:pt x="286" y="218"/>
                  </a:cubicBezTo>
                  <a:cubicBezTo>
                    <a:pt x="120" y="374"/>
                    <a:pt x="19" y="586"/>
                    <a:pt x="0" y="816"/>
                  </a:cubicBezTo>
                  <a:lnTo>
                    <a:pt x="958" y="743"/>
                  </a:lnTo>
                  <a:lnTo>
                    <a:pt x="930" y="6"/>
                  </a:lnTo>
                  <a:cubicBezTo>
                    <a:pt x="901" y="3"/>
                    <a:pt x="871" y="1"/>
                    <a:pt x="84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45"/>
            <p:cNvSpPr/>
            <p:nvPr/>
          </p:nvSpPr>
          <p:spPr>
            <a:xfrm>
              <a:off x="1638375" y="4777075"/>
              <a:ext cx="114625" cy="10900"/>
            </a:xfrm>
            <a:custGeom>
              <a:avLst/>
              <a:gdLst/>
              <a:ahLst/>
              <a:cxnLst/>
              <a:rect l="l" t="t" r="r" b="b"/>
              <a:pathLst>
                <a:path w="4585" h="436" extrusionOk="0">
                  <a:moveTo>
                    <a:pt x="783" y="0"/>
                  </a:moveTo>
                  <a:cubicBezTo>
                    <a:pt x="783" y="0"/>
                    <a:pt x="0" y="267"/>
                    <a:pt x="111" y="396"/>
                  </a:cubicBezTo>
                  <a:cubicBezTo>
                    <a:pt x="134" y="423"/>
                    <a:pt x="309" y="435"/>
                    <a:pt x="581" y="435"/>
                  </a:cubicBezTo>
                  <a:cubicBezTo>
                    <a:pt x="1505" y="435"/>
                    <a:pt x="3554" y="297"/>
                    <a:pt x="4585" y="147"/>
                  </a:cubicBezTo>
                  <a:lnTo>
                    <a:pt x="4576" y="92"/>
                  </a:lnTo>
                  <a:lnTo>
                    <a:pt x="1041" y="322"/>
                  </a:lnTo>
                  <a:cubicBezTo>
                    <a:pt x="1041" y="322"/>
                    <a:pt x="939" y="0"/>
                    <a:pt x="7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45"/>
            <p:cNvSpPr/>
            <p:nvPr/>
          </p:nvSpPr>
          <p:spPr>
            <a:xfrm>
              <a:off x="1645275" y="4779125"/>
              <a:ext cx="108650" cy="6700"/>
            </a:xfrm>
            <a:custGeom>
              <a:avLst/>
              <a:gdLst/>
              <a:ahLst/>
              <a:cxnLst/>
              <a:rect l="l" t="t" r="r" b="b"/>
              <a:pathLst>
                <a:path w="4346" h="268" extrusionOk="0">
                  <a:moveTo>
                    <a:pt x="4291" y="1"/>
                  </a:moveTo>
                  <a:lnTo>
                    <a:pt x="4162" y="10"/>
                  </a:lnTo>
                  <a:lnTo>
                    <a:pt x="3674" y="56"/>
                  </a:lnTo>
                  <a:cubicBezTo>
                    <a:pt x="3269" y="93"/>
                    <a:pt x="2707" y="130"/>
                    <a:pt x="2081" y="167"/>
                  </a:cubicBezTo>
                  <a:cubicBezTo>
                    <a:pt x="1455" y="204"/>
                    <a:pt x="893" y="231"/>
                    <a:pt x="488" y="240"/>
                  </a:cubicBezTo>
                  <a:lnTo>
                    <a:pt x="0" y="268"/>
                  </a:lnTo>
                  <a:lnTo>
                    <a:pt x="10" y="268"/>
                  </a:lnTo>
                  <a:lnTo>
                    <a:pt x="488" y="259"/>
                  </a:lnTo>
                  <a:cubicBezTo>
                    <a:pt x="903" y="250"/>
                    <a:pt x="1464" y="222"/>
                    <a:pt x="2090" y="185"/>
                  </a:cubicBezTo>
                  <a:cubicBezTo>
                    <a:pt x="2707" y="157"/>
                    <a:pt x="3278" y="111"/>
                    <a:pt x="3683" y="75"/>
                  </a:cubicBezTo>
                  <a:lnTo>
                    <a:pt x="4162" y="29"/>
                  </a:lnTo>
                  <a:lnTo>
                    <a:pt x="4300" y="10"/>
                  </a:lnTo>
                  <a:lnTo>
                    <a:pt x="4346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45"/>
            <p:cNvSpPr/>
            <p:nvPr/>
          </p:nvSpPr>
          <p:spPr>
            <a:xfrm>
              <a:off x="1657475" y="4776375"/>
              <a:ext cx="6925" cy="9700"/>
            </a:xfrm>
            <a:custGeom>
              <a:avLst/>
              <a:gdLst/>
              <a:ahLst/>
              <a:cxnLst/>
              <a:rect l="l" t="t" r="r" b="b"/>
              <a:pathLst>
                <a:path w="277" h="388" extrusionOk="0">
                  <a:moveTo>
                    <a:pt x="0" y="1"/>
                  </a:moveTo>
                  <a:lnTo>
                    <a:pt x="0" y="1"/>
                  </a:lnTo>
                  <a:cubicBezTo>
                    <a:pt x="65" y="47"/>
                    <a:pt x="120" y="102"/>
                    <a:pt x="175" y="166"/>
                  </a:cubicBezTo>
                  <a:cubicBezTo>
                    <a:pt x="212" y="240"/>
                    <a:pt x="249" y="314"/>
                    <a:pt x="277" y="387"/>
                  </a:cubicBezTo>
                  <a:cubicBezTo>
                    <a:pt x="277" y="304"/>
                    <a:pt x="249" y="221"/>
                    <a:pt x="194" y="148"/>
                  </a:cubicBezTo>
                  <a:cubicBezTo>
                    <a:pt x="148" y="74"/>
                    <a:pt x="83" y="19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45"/>
            <p:cNvSpPr/>
            <p:nvPr/>
          </p:nvSpPr>
          <p:spPr>
            <a:xfrm>
              <a:off x="1679325" y="4769925"/>
              <a:ext cx="4175" cy="5325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10" y="1"/>
                  </a:moveTo>
                  <a:cubicBezTo>
                    <a:pt x="1" y="10"/>
                    <a:pt x="29" y="65"/>
                    <a:pt x="75" y="120"/>
                  </a:cubicBezTo>
                  <a:cubicBezTo>
                    <a:pt x="111" y="176"/>
                    <a:pt x="157" y="212"/>
                    <a:pt x="167" y="212"/>
                  </a:cubicBezTo>
                  <a:cubicBezTo>
                    <a:pt x="167" y="212"/>
                    <a:pt x="139" y="157"/>
                    <a:pt x="102" y="102"/>
                  </a:cubicBezTo>
                  <a:cubicBezTo>
                    <a:pt x="56" y="38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45"/>
            <p:cNvSpPr/>
            <p:nvPr/>
          </p:nvSpPr>
          <p:spPr>
            <a:xfrm>
              <a:off x="1684175" y="4768725"/>
              <a:ext cx="4625" cy="3525"/>
            </a:xfrm>
            <a:custGeom>
              <a:avLst/>
              <a:gdLst/>
              <a:ahLst/>
              <a:cxnLst/>
              <a:rect l="l" t="t" r="r" b="b"/>
              <a:pathLst>
                <a:path w="185" h="141" extrusionOk="0">
                  <a:moveTo>
                    <a:pt x="6" y="1"/>
                  </a:move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28" y="40"/>
                    <a:pt x="83" y="86"/>
                  </a:cubicBezTo>
                  <a:cubicBezTo>
                    <a:pt x="129" y="122"/>
                    <a:pt x="175" y="141"/>
                    <a:pt x="175" y="141"/>
                  </a:cubicBezTo>
                  <a:cubicBezTo>
                    <a:pt x="184" y="132"/>
                    <a:pt x="148" y="95"/>
                    <a:pt x="102" y="58"/>
                  </a:cubicBezTo>
                  <a:cubicBezTo>
                    <a:pt x="62" y="26"/>
                    <a:pt x="22" y="1"/>
                    <a:pt x="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45"/>
            <p:cNvSpPr/>
            <p:nvPr/>
          </p:nvSpPr>
          <p:spPr>
            <a:xfrm>
              <a:off x="1684625" y="4765475"/>
              <a:ext cx="7175" cy="1125"/>
            </a:xfrm>
            <a:custGeom>
              <a:avLst/>
              <a:gdLst/>
              <a:ahLst/>
              <a:cxnLst/>
              <a:rect l="l" t="t" r="r" b="b"/>
              <a:pathLst>
                <a:path w="287" h="45" extrusionOk="0">
                  <a:moveTo>
                    <a:pt x="181" y="0"/>
                  </a:moveTo>
                  <a:cubicBezTo>
                    <a:pt x="167" y="0"/>
                    <a:pt x="152" y="1"/>
                    <a:pt x="139" y="4"/>
                  </a:cubicBezTo>
                  <a:cubicBezTo>
                    <a:pt x="93" y="4"/>
                    <a:pt x="47" y="13"/>
                    <a:pt x="1" y="31"/>
                  </a:cubicBezTo>
                  <a:cubicBezTo>
                    <a:pt x="33" y="38"/>
                    <a:pt x="66" y="44"/>
                    <a:pt x="102" y="44"/>
                  </a:cubicBezTo>
                  <a:cubicBezTo>
                    <a:pt x="116" y="44"/>
                    <a:pt x="132" y="43"/>
                    <a:pt x="148" y="41"/>
                  </a:cubicBezTo>
                  <a:cubicBezTo>
                    <a:pt x="194" y="41"/>
                    <a:pt x="240" y="31"/>
                    <a:pt x="286" y="13"/>
                  </a:cubicBezTo>
                  <a:cubicBezTo>
                    <a:pt x="254" y="7"/>
                    <a:pt x="216" y="0"/>
                    <a:pt x="1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45"/>
            <p:cNvSpPr/>
            <p:nvPr/>
          </p:nvSpPr>
          <p:spPr>
            <a:xfrm>
              <a:off x="1684625" y="4761425"/>
              <a:ext cx="8075" cy="1425"/>
            </a:xfrm>
            <a:custGeom>
              <a:avLst/>
              <a:gdLst/>
              <a:ahLst/>
              <a:cxnLst/>
              <a:rect l="l" t="t" r="r" b="b"/>
              <a:pathLst>
                <a:path w="323" h="57" extrusionOk="0">
                  <a:moveTo>
                    <a:pt x="323" y="0"/>
                  </a:moveTo>
                  <a:cubicBezTo>
                    <a:pt x="268" y="0"/>
                    <a:pt x="212" y="9"/>
                    <a:pt x="166" y="19"/>
                  </a:cubicBezTo>
                  <a:cubicBezTo>
                    <a:pt x="111" y="19"/>
                    <a:pt x="56" y="28"/>
                    <a:pt x="1" y="37"/>
                  </a:cubicBezTo>
                  <a:cubicBezTo>
                    <a:pt x="40" y="50"/>
                    <a:pt x="79" y="56"/>
                    <a:pt x="118" y="56"/>
                  </a:cubicBezTo>
                  <a:cubicBezTo>
                    <a:pt x="188" y="56"/>
                    <a:pt x="258" y="36"/>
                    <a:pt x="3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45"/>
            <p:cNvSpPr/>
            <p:nvPr/>
          </p:nvSpPr>
          <p:spPr>
            <a:xfrm>
              <a:off x="1667825" y="4764300"/>
              <a:ext cx="12925" cy="6575"/>
            </a:xfrm>
            <a:custGeom>
              <a:avLst/>
              <a:gdLst/>
              <a:ahLst/>
              <a:cxnLst/>
              <a:rect l="l" t="t" r="r" b="b"/>
              <a:pathLst>
                <a:path w="517" h="263" extrusionOk="0">
                  <a:moveTo>
                    <a:pt x="192" y="32"/>
                  </a:moveTo>
                  <a:cubicBezTo>
                    <a:pt x="214" y="32"/>
                    <a:pt x="237" y="35"/>
                    <a:pt x="258" y="42"/>
                  </a:cubicBezTo>
                  <a:cubicBezTo>
                    <a:pt x="314" y="51"/>
                    <a:pt x="369" y="78"/>
                    <a:pt x="415" y="124"/>
                  </a:cubicBezTo>
                  <a:cubicBezTo>
                    <a:pt x="432" y="154"/>
                    <a:pt x="454" y="183"/>
                    <a:pt x="471" y="212"/>
                  </a:cubicBezTo>
                  <a:lnTo>
                    <a:pt x="471" y="212"/>
                  </a:lnTo>
                  <a:cubicBezTo>
                    <a:pt x="471" y="212"/>
                    <a:pt x="471" y="212"/>
                    <a:pt x="471" y="212"/>
                  </a:cubicBezTo>
                  <a:cubicBezTo>
                    <a:pt x="443" y="212"/>
                    <a:pt x="401" y="212"/>
                    <a:pt x="351" y="207"/>
                  </a:cubicBezTo>
                  <a:cubicBezTo>
                    <a:pt x="286" y="198"/>
                    <a:pt x="231" y="189"/>
                    <a:pt x="176" y="171"/>
                  </a:cubicBezTo>
                  <a:cubicBezTo>
                    <a:pt x="139" y="161"/>
                    <a:pt x="102" y="152"/>
                    <a:pt x="74" y="134"/>
                  </a:cubicBezTo>
                  <a:cubicBezTo>
                    <a:pt x="47" y="115"/>
                    <a:pt x="28" y="88"/>
                    <a:pt x="56" y="69"/>
                  </a:cubicBezTo>
                  <a:cubicBezTo>
                    <a:pt x="99" y="45"/>
                    <a:pt x="146" y="32"/>
                    <a:pt x="192" y="32"/>
                  </a:cubicBezTo>
                  <a:close/>
                  <a:moveTo>
                    <a:pt x="193" y="1"/>
                  </a:moveTo>
                  <a:cubicBezTo>
                    <a:pt x="140" y="1"/>
                    <a:pt x="86" y="14"/>
                    <a:pt x="37" y="42"/>
                  </a:cubicBezTo>
                  <a:cubicBezTo>
                    <a:pt x="10" y="60"/>
                    <a:pt x="1" y="88"/>
                    <a:pt x="10" y="115"/>
                  </a:cubicBezTo>
                  <a:cubicBezTo>
                    <a:pt x="19" y="134"/>
                    <a:pt x="37" y="152"/>
                    <a:pt x="56" y="161"/>
                  </a:cubicBezTo>
                  <a:cubicBezTo>
                    <a:pt x="93" y="180"/>
                    <a:pt x="130" y="189"/>
                    <a:pt x="166" y="198"/>
                  </a:cubicBezTo>
                  <a:cubicBezTo>
                    <a:pt x="222" y="207"/>
                    <a:pt x="286" y="226"/>
                    <a:pt x="351" y="226"/>
                  </a:cubicBezTo>
                  <a:cubicBezTo>
                    <a:pt x="367" y="228"/>
                    <a:pt x="383" y="230"/>
                    <a:pt x="399" y="230"/>
                  </a:cubicBezTo>
                  <a:cubicBezTo>
                    <a:pt x="425" y="230"/>
                    <a:pt x="452" y="227"/>
                    <a:pt x="478" y="223"/>
                  </a:cubicBezTo>
                  <a:lnTo>
                    <a:pt x="478" y="223"/>
                  </a:lnTo>
                  <a:cubicBezTo>
                    <a:pt x="486" y="236"/>
                    <a:pt x="492" y="249"/>
                    <a:pt x="498" y="263"/>
                  </a:cubicBezTo>
                  <a:cubicBezTo>
                    <a:pt x="498" y="246"/>
                    <a:pt x="498" y="236"/>
                    <a:pt x="491" y="221"/>
                  </a:cubicBezTo>
                  <a:lnTo>
                    <a:pt x="491" y="221"/>
                  </a:lnTo>
                  <a:cubicBezTo>
                    <a:pt x="499" y="219"/>
                    <a:pt x="508" y="218"/>
                    <a:pt x="516" y="217"/>
                  </a:cubicBezTo>
                  <a:cubicBezTo>
                    <a:pt x="516" y="213"/>
                    <a:pt x="506" y="212"/>
                    <a:pt x="487" y="212"/>
                  </a:cubicBezTo>
                  <a:lnTo>
                    <a:pt x="487" y="212"/>
                  </a:lnTo>
                  <a:cubicBezTo>
                    <a:pt x="477" y="177"/>
                    <a:pt x="451" y="141"/>
                    <a:pt x="424" y="106"/>
                  </a:cubicBezTo>
                  <a:cubicBezTo>
                    <a:pt x="367" y="37"/>
                    <a:pt x="281" y="1"/>
                    <a:pt x="19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45"/>
            <p:cNvSpPr/>
            <p:nvPr/>
          </p:nvSpPr>
          <p:spPr>
            <a:xfrm>
              <a:off x="1678875" y="4761650"/>
              <a:ext cx="6250" cy="8300"/>
            </a:xfrm>
            <a:custGeom>
              <a:avLst/>
              <a:gdLst/>
              <a:ahLst/>
              <a:cxnLst/>
              <a:rect l="l" t="t" r="r" b="b"/>
              <a:pathLst>
                <a:path w="250" h="332" extrusionOk="0">
                  <a:moveTo>
                    <a:pt x="185" y="0"/>
                  </a:moveTo>
                  <a:cubicBezTo>
                    <a:pt x="129" y="0"/>
                    <a:pt x="74" y="37"/>
                    <a:pt x="47" y="92"/>
                  </a:cubicBezTo>
                  <a:cubicBezTo>
                    <a:pt x="19" y="129"/>
                    <a:pt x="10" y="175"/>
                    <a:pt x="10" y="221"/>
                  </a:cubicBezTo>
                  <a:cubicBezTo>
                    <a:pt x="1" y="258"/>
                    <a:pt x="10" y="295"/>
                    <a:pt x="37" y="332"/>
                  </a:cubicBezTo>
                  <a:cubicBezTo>
                    <a:pt x="28" y="295"/>
                    <a:pt x="28" y="258"/>
                    <a:pt x="28" y="221"/>
                  </a:cubicBezTo>
                  <a:cubicBezTo>
                    <a:pt x="37" y="184"/>
                    <a:pt x="47" y="138"/>
                    <a:pt x="74" y="111"/>
                  </a:cubicBezTo>
                  <a:cubicBezTo>
                    <a:pt x="93" y="74"/>
                    <a:pt x="139" y="28"/>
                    <a:pt x="185" y="28"/>
                  </a:cubicBezTo>
                  <a:cubicBezTo>
                    <a:pt x="222" y="37"/>
                    <a:pt x="212" y="102"/>
                    <a:pt x="194" y="138"/>
                  </a:cubicBezTo>
                  <a:cubicBezTo>
                    <a:pt x="175" y="175"/>
                    <a:pt x="148" y="212"/>
                    <a:pt x="120" y="240"/>
                  </a:cubicBezTo>
                  <a:cubicBezTo>
                    <a:pt x="83" y="295"/>
                    <a:pt x="47" y="323"/>
                    <a:pt x="47" y="332"/>
                  </a:cubicBezTo>
                  <a:cubicBezTo>
                    <a:pt x="47" y="332"/>
                    <a:pt x="93" y="313"/>
                    <a:pt x="139" y="258"/>
                  </a:cubicBezTo>
                  <a:cubicBezTo>
                    <a:pt x="166" y="221"/>
                    <a:pt x="194" y="184"/>
                    <a:pt x="212" y="148"/>
                  </a:cubicBezTo>
                  <a:cubicBezTo>
                    <a:pt x="231" y="129"/>
                    <a:pt x="240" y="102"/>
                    <a:pt x="240" y="74"/>
                  </a:cubicBezTo>
                  <a:cubicBezTo>
                    <a:pt x="249" y="37"/>
                    <a:pt x="222" y="0"/>
                    <a:pt x="18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45"/>
            <p:cNvSpPr/>
            <p:nvPr/>
          </p:nvSpPr>
          <p:spPr>
            <a:xfrm>
              <a:off x="1728825" y="4761250"/>
              <a:ext cx="22575" cy="19975"/>
            </a:xfrm>
            <a:custGeom>
              <a:avLst/>
              <a:gdLst/>
              <a:ahLst/>
              <a:cxnLst/>
              <a:rect l="l" t="t" r="r" b="b"/>
              <a:pathLst>
                <a:path w="903" h="799" extrusionOk="0">
                  <a:moveTo>
                    <a:pt x="779" y="0"/>
                  </a:moveTo>
                  <a:cubicBezTo>
                    <a:pt x="755" y="0"/>
                    <a:pt x="732" y="3"/>
                    <a:pt x="709" y="7"/>
                  </a:cubicBezTo>
                  <a:cubicBezTo>
                    <a:pt x="543" y="26"/>
                    <a:pt x="396" y="90"/>
                    <a:pt x="267" y="200"/>
                  </a:cubicBezTo>
                  <a:cubicBezTo>
                    <a:pt x="148" y="302"/>
                    <a:pt x="65" y="449"/>
                    <a:pt x="19" y="606"/>
                  </a:cubicBezTo>
                  <a:cubicBezTo>
                    <a:pt x="10" y="652"/>
                    <a:pt x="0" y="698"/>
                    <a:pt x="0" y="744"/>
                  </a:cubicBezTo>
                  <a:cubicBezTo>
                    <a:pt x="0" y="762"/>
                    <a:pt x="0" y="780"/>
                    <a:pt x="0" y="799"/>
                  </a:cubicBezTo>
                  <a:cubicBezTo>
                    <a:pt x="10" y="799"/>
                    <a:pt x="10" y="725"/>
                    <a:pt x="37" y="606"/>
                  </a:cubicBezTo>
                  <a:cubicBezTo>
                    <a:pt x="83" y="458"/>
                    <a:pt x="175" y="329"/>
                    <a:pt x="286" y="219"/>
                  </a:cubicBezTo>
                  <a:cubicBezTo>
                    <a:pt x="405" y="118"/>
                    <a:pt x="553" y="53"/>
                    <a:pt x="709" y="26"/>
                  </a:cubicBezTo>
                  <a:cubicBezTo>
                    <a:pt x="829" y="7"/>
                    <a:pt x="903" y="7"/>
                    <a:pt x="903" y="7"/>
                  </a:cubicBezTo>
                  <a:cubicBezTo>
                    <a:pt x="890" y="7"/>
                    <a:pt x="878" y="3"/>
                    <a:pt x="868" y="3"/>
                  </a:cubicBezTo>
                  <a:cubicBezTo>
                    <a:pt x="864" y="3"/>
                    <a:pt x="860" y="4"/>
                    <a:pt x="856" y="7"/>
                  </a:cubicBezTo>
                  <a:cubicBezTo>
                    <a:pt x="829" y="3"/>
                    <a:pt x="804" y="0"/>
                    <a:pt x="77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45"/>
            <p:cNvSpPr/>
            <p:nvPr/>
          </p:nvSpPr>
          <p:spPr>
            <a:xfrm>
              <a:off x="1700750" y="4775625"/>
              <a:ext cx="19350" cy="1775"/>
            </a:xfrm>
            <a:custGeom>
              <a:avLst/>
              <a:gdLst/>
              <a:ahLst/>
              <a:cxnLst/>
              <a:rect l="l" t="t" r="r" b="b"/>
              <a:pathLst>
                <a:path w="774" h="71" extrusionOk="0">
                  <a:moveTo>
                    <a:pt x="757" y="0"/>
                  </a:moveTo>
                  <a:cubicBezTo>
                    <a:pt x="708" y="0"/>
                    <a:pt x="560" y="15"/>
                    <a:pt x="387" y="31"/>
                  </a:cubicBezTo>
                  <a:cubicBezTo>
                    <a:pt x="175" y="49"/>
                    <a:pt x="0" y="49"/>
                    <a:pt x="0" y="58"/>
                  </a:cubicBezTo>
                  <a:cubicBezTo>
                    <a:pt x="77" y="66"/>
                    <a:pt x="155" y="71"/>
                    <a:pt x="232" y="71"/>
                  </a:cubicBezTo>
                  <a:cubicBezTo>
                    <a:pt x="413" y="71"/>
                    <a:pt x="593" y="48"/>
                    <a:pt x="773" y="3"/>
                  </a:cubicBezTo>
                  <a:cubicBezTo>
                    <a:pt x="773" y="1"/>
                    <a:pt x="768" y="0"/>
                    <a:pt x="75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45"/>
            <p:cNvSpPr/>
            <p:nvPr/>
          </p:nvSpPr>
          <p:spPr>
            <a:xfrm>
              <a:off x="1731125" y="4774950"/>
              <a:ext cx="2100" cy="3750"/>
            </a:xfrm>
            <a:custGeom>
              <a:avLst/>
              <a:gdLst/>
              <a:ahLst/>
              <a:cxnLst/>
              <a:rect l="l" t="t" r="r" b="b"/>
              <a:pathLst>
                <a:path w="84" h="150" extrusionOk="0">
                  <a:moveTo>
                    <a:pt x="78" y="1"/>
                  </a:moveTo>
                  <a:cubicBezTo>
                    <a:pt x="65" y="1"/>
                    <a:pt x="35" y="27"/>
                    <a:pt x="19" y="67"/>
                  </a:cubicBezTo>
                  <a:cubicBezTo>
                    <a:pt x="0" y="113"/>
                    <a:pt x="10" y="150"/>
                    <a:pt x="19" y="150"/>
                  </a:cubicBezTo>
                  <a:cubicBezTo>
                    <a:pt x="28" y="150"/>
                    <a:pt x="37" y="113"/>
                    <a:pt x="56" y="76"/>
                  </a:cubicBezTo>
                  <a:cubicBezTo>
                    <a:pt x="65" y="39"/>
                    <a:pt x="83" y="2"/>
                    <a:pt x="83" y="2"/>
                  </a:cubicBezTo>
                  <a:cubicBezTo>
                    <a:pt x="82" y="1"/>
                    <a:pt x="80" y="1"/>
                    <a:pt x="7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45"/>
            <p:cNvSpPr/>
            <p:nvPr/>
          </p:nvSpPr>
          <p:spPr>
            <a:xfrm>
              <a:off x="1735025" y="4768725"/>
              <a:ext cx="2800" cy="2650"/>
            </a:xfrm>
            <a:custGeom>
              <a:avLst/>
              <a:gdLst/>
              <a:ahLst/>
              <a:cxnLst/>
              <a:rect l="l" t="t" r="r" b="b"/>
              <a:pathLst>
                <a:path w="112" h="106" extrusionOk="0">
                  <a:moveTo>
                    <a:pt x="100" y="0"/>
                  </a:moveTo>
                  <a:cubicBezTo>
                    <a:pt x="92" y="0"/>
                    <a:pt x="70" y="17"/>
                    <a:pt x="47" y="40"/>
                  </a:cubicBezTo>
                  <a:cubicBezTo>
                    <a:pt x="19" y="67"/>
                    <a:pt x="1" y="95"/>
                    <a:pt x="10" y="104"/>
                  </a:cubicBezTo>
                  <a:cubicBezTo>
                    <a:pt x="11" y="105"/>
                    <a:pt x="13" y="106"/>
                    <a:pt x="15" y="106"/>
                  </a:cubicBezTo>
                  <a:cubicBezTo>
                    <a:pt x="27" y="106"/>
                    <a:pt x="51" y="82"/>
                    <a:pt x="75" y="58"/>
                  </a:cubicBezTo>
                  <a:cubicBezTo>
                    <a:pt x="93" y="30"/>
                    <a:pt x="111" y="3"/>
                    <a:pt x="102" y="3"/>
                  </a:cubicBezTo>
                  <a:cubicBezTo>
                    <a:pt x="102" y="1"/>
                    <a:pt x="101" y="0"/>
                    <a:pt x="10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45"/>
            <p:cNvSpPr/>
            <p:nvPr/>
          </p:nvSpPr>
          <p:spPr>
            <a:xfrm>
              <a:off x="1740800" y="4765300"/>
              <a:ext cx="3825" cy="1700"/>
            </a:xfrm>
            <a:custGeom>
              <a:avLst/>
              <a:gdLst/>
              <a:ahLst/>
              <a:cxnLst/>
              <a:rect l="l" t="t" r="r" b="b"/>
              <a:pathLst>
                <a:path w="153" h="68" extrusionOk="0">
                  <a:moveTo>
                    <a:pt x="119" y="0"/>
                  </a:moveTo>
                  <a:cubicBezTo>
                    <a:pt x="103" y="0"/>
                    <a:pt x="84" y="3"/>
                    <a:pt x="64" y="11"/>
                  </a:cubicBezTo>
                  <a:cubicBezTo>
                    <a:pt x="18" y="29"/>
                    <a:pt x="0" y="66"/>
                    <a:pt x="0" y="66"/>
                  </a:cubicBezTo>
                  <a:cubicBezTo>
                    <a:pt x="1" y="67"/>
                    <a:pt x="3" y="68"/>
                    <a:pt x="5" y="68"/>
                  </a:cubicBezTo>
                  <a:cubicBezTo>
                    <a:pt x="17" y="68"/>
                    <a:pt x="42" y="46"/>
                    <a:pt x="74" y="38"/>
                  </a:cubicBezTo>
                  <a:cubicBezTo>
                    <a:pt x="110" y="20"/>
                    <a:pt x="147" y="20"/>
                    <a:pt x="147" y="11"/>
                  </a:cubicBezTo>
                  <a:cubicBezTo>
                    <a:pt x="153" y="6"/>
                    <a:pt x="140" y="0"/>
                    <a:pt x="1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45"/>
            <p:cNvSpPr/>
            <p:nvPr/>
          </p:nvSpPr>
          <p:spPr>
            <a:xfrm>
              <a:off x="1747475" y="4763775"/>
              <a:ext cx="2075" cy="1150"/>
            </a:xfrm>
            <a:custGeom>
              <a:avLst/>
              <a:gdLst/>
              <a:ahLst/>
              <a:cxnLst/>
              <a:rect l="l" t="t" r="r" b="b"/>
              <a:pathLst>
                <a:path w="83" h="46" extrusionOk="0">
                  <a:moveTo>
                    <a:pt x="63" y="0"/>
                  </a:moveTo>
                  <a:cubicBezTo>
                    <a:pt x="55" y="0"/>
                    <a:pt x="46" y="3"/>
                    <a:pt x="37" y="7"/>
                  </a:cubicBezTo>
                  <a:cubicBezTo>
                    <a:pt x="9" y="17"/>
                    <a:pt x="0" y="26"/>
                    <a:pt x="0" y="35"/>
                  </a:cubicBezTo>
                  <a:cubicBezTo>
                    <a:pt x="4" y="43"/>
                    <a:pt x="9" y="46"/>
                    <a:pt x="16" y="46"/>
                  </a:cubicBezTo>
                  <a:cubicBezTo>
                    <a:pt x="25" y="46"/>
                    <a:pt x="35" y="40"/>
                    <a:pt x="46" y="35"/>
                  </a:cubicBezTo>
                  <a:cubicBezTo>
                    <a:pt x="74" y="26"/>
                    <a:pt x="83" y="17"/>
                    <a:pt x="83" y="7"/>
                  </a:cubicBezTo>
                  <a:cubicBezTo>
                    <a:pt x="78" y="3"/>
                    <a:pt x="71" y="0"/>
                    <a:pt x="6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45"/>
            <p:cNvSpPr/>
            <p:nvPr/>
          </p:nvSpPr>
          <p:spPr>
            <a:xfrm>
              <a:off x="1684625" y="4752450"/>
              <a:ext cx="67225" cy="6450"/>
            </a:xfrm>
            <a:custGeom>
              <a:avLst/>
              <a:gdLst/>
              <a:ahLst/>
              <a:cxnLst/>
              <a:rect l="l" t="t" r="r" b="b"/>
              <a:pathLst>
                <a:path w="2689" h="258" extrusionOk="0">
                  <a:moveTo>
                    <a:pt x="2689" y="0"/>
                  </a:moveTo>
                  <a:lnTo>
                    <a:pt x="1" y="147"/>
                  </a:lnTo>
                  <a:lnTo>
                    <a:pt x="1" y="258"/>
                  </a:lnTo>
                  <a:lnTo>
                    <a:pt x="2689" y="212"/>
                  </a:lnTo>
                  <a:lnTo>
                    <a:pt x="268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45"/>
            <p:cNvSpPr/>
            <p:nvPr/>
          </p:nvSpPr>
          <p:spPr>
            <a:xfrm>
              <a:off x="1638375" y="4307100"/>
              <a:ext cx="335825" cy="450425"/>
            </a:xfrm>
            <a:custGeom>
              <a:avLst/>
              <a:gdLst/>
              <a:ahLst/>
              <a:cxnLst/>
              <a:rect l="l" t="t" r="r" b="b"/>
              <a:pathLst>
                <a:path w="13433" h="18017" extrusionOk="0">
                  <a:moveTo>
                    <a:pt x="10468" y="0"/>
                  </a:moveTo>
                  <a:cubicBezTo>
                    <a:pt x="10422" y="111"/>
                    <a:pt x="4051" y="148"/>
                    <a:pt x="1565" y="1215"/>
                  </a:cubicBezTo>
                  <a:cubicBezTo>
                    <a:pt x="599" y="1630"/>
                    <a:pt x="0" y="2606"/>
                    <a:pt x="65" y="3655"/>
                  </a:cubicBezTo>
                  <a:lnTo>
                    <a:pt x="1363" y="18017"/>
                  </a:lnTo>
                  <a:lnTo>
                    <a:pt x="4659" y="17740"/>
                  </a:lnTo>
                  <a:lnTo>
                    <a:pt x="4005" y="5036"/>
                  </a:lnTo>
                  <a:cubicBezTo>
                    <a:pt x="4005" y="4520"/>
                    <a:pt x="4355" y="4069"/>
                    <a:pt x="4852" y="3931"/>
                  </a:cubicBezTo>
                  <a:cubicBezTo>
                    <a:pt x="7071" y="3314"/>
                    <a:pt x="13432" y="3167"/>
                    <a:pt x="13432" y="3167"/>
                  </a:cubicBezTo>
                  <a:lnTo>
                    <a:pt x="1046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45"/>
            <p:cNvSpPr/>
            <p:nvPr/>
          </p:nvSpPr>
          <p:spPr>
            <a:xfrm>
              <a:off x="1528125" y="4266125"/>
              <a:ext cx="481500" cy="488875"/>
            </a:xfrm>
            <a:custGeom>
              <a:avLst/>
              <a:gdLst/>
              <a:ahLst/>
              <a:cxnLst/>
              <a:rect l="l" t="t" r="r" b="b"/>
              <a:pathLst>
                <a:path w="19260" h="19555" extrusionOk="0">
                  <a:moveTo>
                    <a:pt x="13138" y="1"/>
                  </a:moveTo>
                  <a:cubicBezTo>
                    <a:pt x="13138" y="1"/>
                    <a:pt x="12769" y="774"/>
                    <a:pt x="12677" y="903"/>
                  </a:cubicBezTo>
                  <a:cubicBezTo>
                    <a:pt x="12613" y="1004"/>
                    <a:pt x="7798" y="1879"/>
                    <a:pt x="5138" y="2357"/>
                  </a:cubicBezTo>
                  <a:cubicBezTo>
                    <a:pt x="4097" y="2532"/>
                    <a:pt x="3287" y="3342"/>
                    <a:pt x="3103" y="4383"/>
                  </a:cubicBezTo>
                  <a:lnTo>
                    <a:pt x="1" y="18919"/>
                  </a:lnTo>
                  <a:lnTo>
                    <a:pt x="3508" y="19554"/>
                  </a:lnTo>
                  <a:lnTo>
                    <a:pt x="6629" y="6629"/>
                  </a:lnTo>
                  <a:cubicBezTo>
                    <a:pt x="6749" y="6123"/>
                    <a:pt x="7191" y="5764"/>
                    <a:pt x="7715" y="5745"/>
                  </a:cubicBezTo>
                  <a:cubicBezTo>
                    <a:pt x="10008" y="5653"/>
                    <a:pt x="16148" y="5386"/>
                    <a:pt x="17538" y="4944"/>
                  </a:cubicBezTo>
                  <a:cubicBezTo>
                    <a:pt x="19260" y="4401"/>
                    <a:pt x="18634" y="1722"/>
                    <a:pt x="18634" y="1722"/>
                  </a:cubicBezTo>
                  <a:lnTo>
                    <a:pt x="1313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45"/>
            <p:cNvSpPr/>
            <p:nvPr/>
          </p:nvSpPr>
          <p:spPr>
            <a:xfrm>
              <a:off x="1656775" y="4401225"/>
              <a:ext cx="203725" cy="185525"/>
            </a:xfrm>
            <a:custGeom>
              <a:avLst/>
              <a:gdLst/>
              <a:ahLst/>
              <a:cxnLst/>
              <a:rect l="l" t="t" r="r" b="b"/>
              <a:pathLst>
                <a:path w="8149" h="7421" extrusionOk="0">
                  <a:moveTo>
                    <a:pt x="8001" y="1"/>
                  </a:moveTo>
                  <a:lnTo>
                    <a:pt x="7614" y="19"/>
                  </a:lnTo>
                  <a:lnTo>
                    <a:pt x="6187" y="120"/>
                  </a:lnTo>
                  <a:lnTo>
                    <a:pt x="4061" y="268"/>
                  </a:lnTo>
                  <a:lnTo>
                    <a:pt x="2809" y="360"/>
                  </a:lnTo>
                  <a:cubicBezTo>
                    <a:pt x="2588" y="369"/>
                    <a:pt x="2358" y="406"/>
                    <a:pt x="2146" y="470"/>
                  </a:cubicBezTo>
                  <a:cubicBezTo>
                    <a:pt x="2035" y="507"/>
                    <a:pt x="1934" y="562"/>
                    <a:pt x="1842" y="636"/>
                  </a:cubicBezTo>
                  <a:cubicBezTo>
                    <a:pt x="1750" y="719"/>
                    <a:pt x="1676" y="811"/>
                    <a:pt x="1621" y="921"/>
                  </a:cubicBezTo>
                  <a:cubicBezTo>
                    <a:pt x="1520" y="1124"/>
                    <a:pt x="1446" y="1345"/>
                    <a:pt x="1409" y="1575"/>
                  </a:cubicBezTo>
                  <a:cubicBezTo>
                    <a:pt x="1354" y="1796"/>
                    <a:pt x="1299" y="2007"/>
                    <a:pt x="1244" y="2219"/>
                  </a:cubicBezTo>
                  <a:cubicBezTo>
                    <a:pt x="1142" y="2643"/>
                    <a:pt x="1041" y="3048"/>
                    <a:pt x="949" y="3444"/>
                  </a:cubicBezTo>
                  <a:cubicBezTo>
                    <a:pt x="756" y="4217"/>
                    <a:pt x="590" y="4926"/>
                    <a:pt x="443" y="5515"/>
                  </a:cubicBezTo>
                  <a:cubicBezTo>
                    <a:pt x="305" y="6104"/>
                    <a:pt x="194" y="6574"/>
                    <a:pt x="111" y="6905"/>
                  </a:cubicBezTo>
                  <a:cubicBezTo>
                    <a:pt x="74" y="7071"/>
                    <a:pt x="47" y="7200"/>
                    <a:pt x="28" y="7292"/>
                  </a:cubicBezTo>
                  <a:cubicBezTo>
                    <a:pt x="19" y="7329"/>
                    <a:pt x="10" y="7356"/>
                    <a:pt x="10" y="7384"/>
                  </a:cubicBezTo>
                  <a:cubicBezTo>
                    <a:pt x="1" y="7402"/>
                    <a:pt x="1" y="7411"/>
                    <a:pt x="10" y="7421"/>
                  </a:cubicBezTo>
                  <a:cubicBezTo>
                    <a:pt x="10" y="7411"/>
                    <a:pt x="19" y="7402"/>
                    <a:pt x="19" y="7393"/>
                  </a:cubicBezTo>
                  <a:cubicBezTo>
                    <a:pt x="28" y="7365"/>
                    <a:pt x="38" y="7329"/>
                    <a:pt x="47" y="7292"/>
                  </a:cubicBezTo>
                  <a:lnTo>
                    <a:pt x="148" y="6914"/>
                  </a:lnTo>
                  <a:cubicBezTo>
                    <a:pt x="231" y="6583"/>
                    <a:pt x="351" y="6113"/>
                    <a:pt x="498" y="5524"/>
                  </a:cubicBezTo>
                  <a:cubicBezTo>
                    <a:pt x="645" y="4935"/>
                    <a:pt x="820" y="4235"/>
                    <a:pt x="1013" y="3462"/>
                  </a:cubicBezTo>
                  <a:cubicBezTo>
                    <a:pt x="1115" y="3075"/>
                    <a:pt x="1216" y="2661"/>
                    <a:pt x="1317" y="2238"/>
                  </a:cubicBezTo>
                  <a:cubicBezTo>
                    <a:pt x="1372" y="2026"/>
                    <a:pt x="1419" y="1814"/>
                    <a:pt x="1474" y="1593"/>
                  </a:cubicBezTo>
                  <a:cubicBezTo>
                    <a:pt x="1520" y="1372"/>
                    <a:pt x="1593" y="1161"/>
                    <a:pt x="1686" y="958"/>
                  </a:cubicBezTo>
                  <a:cubicBezTo>
                    <a:pt x="1787" y="755"/>
                    <a:pt x="1962" y="608"/>
                    <a:pt x="2173" y="544"/>
                  </a:cubicBezTo>
                  <a:cubicBezTo>
                    <a:pt x="2385" y="479"/>
                    <a:pt x="2597" y="442"/>
                    <a:pt x="2818" y="433"/>
                  </a:cubicBezTo>
                  <a:lnTo>
                    <a:pt x="4070" y="341"/>
                  </a:lnTo>
                  <a:lnTo>
                    <a:pt x="6197" y="166"/>
                  </a:lnTo>
                  <a:lnTo>
                    <a:pt x="7623" y="56"/>
                  </a:lnTo>
                  <a:lnTo>
                    <a:pt x="8010" y="19"/>
                  </a:lnTo>
                  <a:lnTo>
                    <a:pt x="8111" y="10"/>
                  </a:lnTo>
                  <a:lnTo>
                    <a:pt x="8148" y="10"/>
                  </a:lnTo>
                  <a:cubicBezTo>
                    <a:pt x="8130" y="1"/>
                    <a:pt x="8121" y="1"/>
                    <a:pt x="810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45"/>
            <p:cNvSpPr/>
            <p:nvPr/>
          </p:nvSpPr>
          <p:spPr>
            <a:xfrm>
              <a:off x="1735275" y="4026525"/>
              <a:ext cx="253175" cy="186475"/>
            </a:xfrm>
            <a:custGeom>
              <a:avLst/>
              <a:gdLst/>
              <a:ahLst/>
              <a:cxnLst/>
              <a:rect l="l" t="t" r="r" b="b"/>
              <a:pathLst>
                <a:path w="10127" h="7459" extrusionOk="0">
                  <a:moveTo>
                    <a:pt x="8230" y="1"/>
                  </a:moveTo>
                  <a:lnTo>
                    <a:pt x="4787" y="4834"/>
                  </a:lnTo>
                  <a:lnTo>
                    <a:pt x="1068" y="3462"/>
                  </a:lnTo>
                  <a:lnTo>
                    <a:pt x="0" y="5184"/>
                  </a:lnTo>
                  <a:lnTo>
                    <a:pt x="4530" y="7311"/>
                  </a:lnTo>
                  <a:cubicBezTo>
                    <a:pt x="4746" y="7411"/>
                    <a:pt x="4976" y="7459"/>
                    <a:pt x="5203" y="7459"/>
                  </a:cubicBezTo>
                  <a:cubicBezTo>
                    <a:pt x="5727" y="7459"/>
                    <a:pt x="6237" y="7202"/>
                    <a:pt x="6546" y="6740"/>
                  </a:cubicBezTo>
                  <a:lnTo>
                    <a:pt x="10127" y="1382"/>
                  </a:lnTo>
                  <a:lnTo>
                    <a:pt x="823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45"/>
            <p:cNvSpPr/>
            <p:nvPr/>
          </p:nvSpPr>
          <p:spPr>
            <a:xfrm>
              <a:off x="1846650" y="4004675"/>
              <a:ext cx="219600" cy="304525"/>
            </a:xfrm>
            <a:custGeom>
              <a:avLst/>
              <a:gdLst/>
              <a:ahLst/>
              <a:cxnLst/>
              <a:rect l="l" t="t" r="r" b="b"/>
              <a:pathLst>
                <a:path w="8784" h="12181" extrusionOk="0">
                  <a:moveTo>
                    <a:pt x="6390" y="0"/>
                  </a:moveTo>
                  <a:lnTo>
                    <a:pt x="3785" y="875"/>
                  </a:lnTo>
                  <a:lnTo>
                    <a:pt x="2772" y="2965"/>
                  </a:lnTo>
                  <a:lnTo>
                    <a:pt x="1" y="10459"/>
                  </a:lnTo>
                  <a:lnTo>
                    <a:pt x="5902" y="12180"/>
                  </a:lnTo>
                  <a:cubicBezTo>
                    <a:pt x="5902" y="12180"/>
                    <a:pt x="8213" y="4907"/>
                    <a:pt x="8461" y="3701"/>
                  </a:cubicBezTo>
                  <a:cubicBezTo>
                    <a:pt x="8784" y="2136"/>
                    <a:pt x="7752" y="525"/>
                    <a:pt x="639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45"/>
            <p:cNvSpPr/>
            <p:nvPr/>
          </p:nvSpPr>
          <p:spPr>
            <a:xfrm>
              <a:off x="1873825" y="4004675"/>
              <a:ext cx="132575" cy="184375"/>
            </a:xfrm>
            <a:custGeom>
              <a:avLst/>
              <a:gdLst/>
              <a:ahLst/>
              <a:cxnLst/>
              <a:rect l="l" t="t" r="r" b="b"/>
              <a:pathLst>
                <a:path w="5303" h="7375" extrusionOk="0">
                  <a:moveTo>
                    <a:pt x="5303" y="0"/>
                  </a:moveTo>
                  <a:cubicBezTo>
                    <a:pt x="5275" y="0"/>
                    <a:pt x="5257" y="0"/>
                    <a:pt x="5238" y="10"/>
                  </a:cubicBezTo>
                  <a:lnTo>
                    <a:pt x="5100" y="56"/>
                  </a:lnTo>
                  <a:lnTo>
                    <a:pt x="4557" y="231"/>
                  </a:lnTo>
                  <a:lnTo>
                    <a:pt x="2670" y="847"/>
                  </a:lnTo>
                  <a:lnTo>
                    <a:pt x="2661" y="847"/>
                  </a:lnTo>
                  <a:lnTo>
                    <a:pt x="2661" y="857"/>
                  </a:lnTo>
                  <a:cubicBezTo>
                    <a:pt x="2385" y="1437"/>
                    <a:pt x="2081" y="2099"/>
                    <a:pt x="1786" y="2817"/>
                  </a:cubicBezTo>
                  <a:cubicBezTo>
                    <a:pt x="1261" y="4060"/>
                    <a:pt x="829" y="5211"/>
                    <a:pt x="507" y="6040"/>
                  </a:cubicBezTo>
                  <a:cubicBezTo>
                    <a:pt x="350" y="6435"/>
                    <a:pt x="221" y="6776"/>
                    <a:pt x="129" y="7015"/>
                  </a:cubicBezTo>
                  <a:cubicBezTo>
                    <a:pt x="83" y="7126"/>
                    <a:pt x="55" y="7218"/>
                    <a:pt x="28" y="7282"/>
                  </a:cubicBezTo>
                  <a:cubicBezTo>
                    <a:pt x="19" y="7310"/>
                    <a:pt x="0" y="7347"/>
                    <a:pt x="0" y="7375"/>
                  </a:cubicBezTo>
                  <a:cubicBezTo>
                    <a:pt x="9" y="7347"/>
                    <a:pt x="28" y="7319"/>
                    <a:pt x="37" y="7292"/>
                  </a:cubicBezTo>
                  <a:lnTo>
                    <a:pt x="157" y="7025"/>
                  </a:lnTo>
                  <a:cubicBezTo>
                    <a:pt x="258" y="6795"/>
                    <a:pt x="387" y="6463"/>
                    <a:pt x="553" y="6058"/>
                  </a:cubicBezTo>
                  <a:cubicBezTo>
                    <a:pt x="893" y="5239"/>
                    <a:pt x="1326" y="4088"/>
                    <a:pt x="1851" y="2845"/>
                  </a:cubicBezTo>
                  <a:cubicBezTo>
                    <a:pt x="2142" y="2144"/>
                    <a:pt x="2443" y="1478"/>
                    <a:pt x="2708" y="902"/>
                  </a:cubicBezTo>
                  <a:lnTo>
                    <a:pt x="2708" y="902"/>
                  </a:lnTo>
                  <a:lnTo>
                    <a:pt x="4585" y="258"/>
                  </a:lnTo>
                  <a:lnTo>
                    <a:pt x="5110" y="74"/>
                  </a:lnTo>
                  <a:lnTo>
                    <a:pt x="5257" y="19"/>
                  </a:lnTo>
                  <a:cubicBezTo>
                    <a:pt x="5266" y="10"/>
                    <a:pt x="5285" y="10"/>
                    <a:pt x="530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45"/>
            <p:cNvSpPr/>
            <p:nvPr/>
          </p:nvSpPr>
          <p:spPr>
            <a:xfrm>
              <a:off x="1911550" y="4110325"/>
              <a:ext cx="108450" cy="174850"/>
            </a:xfrm>
            <a:custGeom>
              <a:avLst/>
              <a:gdLst/>
              <a:ahLst/>
              <a:cxnLst/>
              <a:rect l="l" t="t" r="r" b="b"/>
              <a:pathLst>
                <a:path w="4338" h="6994" extrusionOk="0">
                  <a:moveTo>
                    <a:pt x="4337" y="0"/>
                  </a:moveTo>
                  <a:lnTo>
                    <a:pt x="4337" y="0"/>
                  </a:lnTo>
                  <a:cubicBezTo>
                    <a:pt x="3683" y="1694"/>
                    <a:pt x="3159" y="3425"/>
                    <a:pt x="2505" y="5119"/>
                  </a:cubicBezTo>
                  <a:cubicBezTo>
                    <a:pt x="2385" y="5478"/>
                    <a:pt x="2192" y="5800"/>
                    <a:pt x="1934" y="6076"/>
                  </a:cubicBezTo>
                  <a:cubicBezTo>
                    <a:pt x="1658" y="6358"/>
                    <a:pt x="1277" y="6468"/>
                    <a:pt x="877" y="6468"/>
                  </a:cubicBezTo>
                  <a:cubicBezTo>
                    <a:pt x="584" y="6468"/>
                    <a:pt x="281" y="6409"/>
                    <a:pt x="1" y="6315"/>
                  </a:cubicBezTo>
                  <a:lnTo>
                    <a:pt x="1" y="6315"/>
                  </a:lnTo>
                  <a:cubicBezTo>
                    <a:pt x="47" y="6334"/>
                    <a:pt x="673" y="6794"/>
                    <a:pt x="1097" y="6914"/>
                  </a:cubicBezTo>
                  <a:cubicBezTo>
                    <a:pt x="1275" y="6963"/>
                    <a:pt x="1472" y="6994"/>
                    <a:pt x="1667" y="6994"/>
                  </a:cubicBezTo>
                  <a:cubicBezTo>
                    <a:pt x="1944" y="6994"/>
                    <a:pt x="2219" y="6932"/>
                    <a:pt x="2441" y="6776"/>
                  </a:cubicBezTo>
                  <a:cubicBezTo>
                    <a:pt x="2965" y="6389"/>
                    <a:pt x="3177" y="5717"/>
                    <a:pt x="3352" y="5091"/>
                  </a:cubicBezTo>
                  <a:cubicBezTo>
                    <a:pt x="3822" y="3425"/>
                    <a:pt x="4300" y="1731"/>
                    <a:pt x="433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45"/>
            <p:cNvSpPr/>
            <p:nvPr/>
          </p:nvSpPr>
          <p:spPr>
            <a:xfrm>
              <a:off x="1746775" y="4026525"/>
              <a:ext cx="194500" cy="122250"/>
            </a:xfrm>
            <a:custGeom>
              <a:avLst/>
              <a:gdLst/>
              <a:ahLst/>
              <a:cxnLst/>
              <a:rect l="l" t="t" r="r" b="b"/>
              <a:pathLst>
                <a:path w="7780" h="4890" extrusionOk="0">
                  <a:moveTo>
                    <a:pt x="7780" y="1"/>
                  </a:moveTo>
                  <a:lnTo>
                    <a:pt x="7780" y="1"/>
                  </a:lnTo>
                  <a:cubicBezTo>
                    <a:pt x="7752" y="29"/>
                    <a:pt x="7724" y="56"/>
                    <a:pt x="7697" y="84"/>
                  </a:cubicBezTo>
                  <a:cubicBezTo>
                    <a:pt x="7651" y="148"/>
                    <a:pt x="7586" y="231"/>
                    <a:pt x="7503" y="342"/>
                  </a:cubicBezTo>
                  <a:cubicBezTo>
                    <a:pt x="7328" y="572"/>
                    <a:pt x="7089" y="903"/>
                    <a:pt x="6795" y="1308"/>
                  </a:cubicBezTo>
                  <a:cubicBezTo>
                    <a:pt x="6215" y="2137"/>
                    <a:pt x="5432" y="3297"/>
                    <a:pt x="4530" y="4540"/>
                  </a:cubicBezTo>
                  <a:cubicBezTo>
                    <a:pt x="4462" y="4634"/>
                    <a:pt x="4401" y="4719"/>
                    <a:pt x="4334" y="4805"/>
                  </a:cubicBezTo>
                  <a:lnTo>
                    <a:pt x="4334" y="4805"/>
                  </a:lnTo>
                  <a:lnTo>
                    <a:pt x="590" y="3453"/>
                  </a:lnTo>
                  <a:lnTo>
                    <a:pt x="571" y="3453"/>
                  </a:lnTo>
                  <a:lnTo>
                    <a:pt x="562" y="3462"/>
                  </a:lnTo>
                  <a:lnTo>
                    <a:pt x="138" y="4263"/>
                  </a:lnTo>
                  <a:cubicBezTo>
                    <a:pt x="92" y="4346"/>
                    <a:pt x="56" y="4420"/>
                    <a:pt x="28" y="4475"/>
                  </a:cubicBezTo>
                  <a:cubicBezTo>
                    <a:pt x="19" y="4494"/>
                    <a:pt x="10" y="4521"/>
                    <a:pt x="0" y="4549"/>
                  </a:cubicBezTo>
                  <a:cubicBezTo>
                    <a:pt x="19" y="4521"/>
                    <a:pt x="28" y="4503"/>
                    <a:pt x="46" y="4475"/>
                  </a:cubicBezTo>
                  <a:lnTo>
                    <a:pt x="157" y="4273"/>
                  </a:lnTo>
                  <a:cubicBezTo>
                    <a:pt x="257" y="4082"/>
                    <a:pt x="410" y="3830"/>
                    <a:pt x="590" y="3506"/>
                  </a:cubicBezTo>
                  <a:lnTo>
                    <a:pt x="590" y="3506"/>
                  </a:lnTo>
                  <a:lnTo>
                    <a:pt x="4346" y="4880"/>
                  </a:lnTo>
                  <a:lnTo>
                    <a:pt x="4364" y="4889"/>
                  </a:lnTo>
                  <a:lnTo>
                    <a:pt x="4383" y="4871"/>
                  </a:lnTo>
                  <a:lnTo>
                    <a:pt x="4594" y="4586"/>
                  </a:lnTo>
                  <a:cubicBezTo>
                    <a:pt x="5496" y="3334"/>
                    <a:pt x="6270" y="2174"/>
                    <a:pt x="6850" y="1345"/>
                  </a:cubicBezTo>
                  <a:lnTo>
                    <a:pt x="7531" y="360"/>
                  </a:lnTo>
                  <a:lnTo>
                    <a:pt x="7715" y="93"/>
                  </a:lnTo>
                  <a:cubicBezTo>
                    <a:pt x="7743" y="65"/>
                    <a:pt x="7761" y="29"/>
                    <a:pt x="77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45"/>
            <p:cNvSpPr/>
            <p:nvPr/>
          </p:nvSpPr>
          <p:spPr>
            <a:xfrm>
              <a:off x="2005000" y="3918975"/>
              <a:ext cx="14075" cy="18825"/>
            </a:xfrm>
            <a:custGeom>
              <a:avLst/>
              <a:gdLst/>
              <a:ahLst/>
              <a:cxnLst/>
              <a:rect l="l" t="t" r="r" b="b"/>
              <a:pathLst>
                <a:path w="563" h="753" extrusionOk="0">
                  <a:moveTo>
                    <a:pt x="282" y="0"/>
                  </a:moveTo>
                  <a:cubicBezTo>
                    <a:pt x="229" y="0"/>
                    <a:pt x="177" y="9"/>
                    <a:pt x="130" y="22"/>
                  </a:cubicBezTo>
                  <a:lnTo>
                    <a:pt x="139" y="22"/>
                  </a:lnTo>
                  <a:cubicBezTo>
                    <a:pt x="56" y="41"/>
                    <a:pt x="1" y="114"/>
                    <a:pt x="10" y="197"/>
                  </a:cubicBezTo>
                  <a:cubicBezTo>
                    <a:pt x="19" y="271"/>
                    <a:pt x="74" y="335"/>
                    <a:pt x="157" y="344"/>
                  </a:cubicBezTo>
                  <a:cubicBezTo>
                    <a:pt x="185" y="344"/>
                    <a:pt x="212" y="354"/>
                    <a:pt x="240" y="354"/>
                  </a:cubicBezTo>
                  <a:cubicBezTo>
                    <a:pt x="295" y="381"/>
                    <a:pt x="304" y="464"/>
                    <a:pt x="314" y="519"/>
                  </a:cubicBezTo>
                  <a:cubicBezTo>
                    <a:pt x="304" y="584"/>
                    <a:pt x="323" y="639"/>
                    <a:pt x="351" y="694"/>
                  </a:cubicBezTo>
                  <a:cubicBezTo>
                    <a:pt x="376" y="732"/>
                    <a:pt x="415" y="753"/>
                    <a:pt x="454" y="753"/>
                  </a:cubicBezTo>
                  <a:cubicBezTo>
                    <a:pt x="472" y="753"/>
                    <a:pt x="490" y="749"/>
                    <a:pt x="507" y="740"/>
                  </a:cubicBezTo>
                  <a:cubicBezTo>
                    <a:pt x="544" y="703"/>
                    <a:pt x="562" y="648"/>
                    <a:pt x="562" y="602"/>
                  </a:cubicBezTo>
                  <a:cubicBezTo>
                    <a:pt x="562" y="519"/>
                    <a:pt x="562" y="436"/>
                    <a:pt x="562" y="354"/>
                  </a:cubicBezTo>
                  <a:cubicBezTo>
                    <a:pt x="562" y="280"/>
                    <a:pt x="553" y="206"/>
                    <a:pt x="544" y="123"/>
                  </a:cubicBezTo>
                  <a:cubicBezTo>
                    <a:pt x="525" y="31"/>
                    <a:pt x="433" y="4"/>
                    <a:pt x="341" y="4"/>
                  </a:cubicBezTo>
                  <a:cubicBezTo>
                    <a:pt x="322" y="1"/>
                    <a:pt x="302" y="0"/>
                    <a:pt x="282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45"/>
            <p:cNvSpPr/>
            <p:nvPr/>
          </p:nvSpPr>
          <p:spPr>
            <a:xfrm>
              <a:off x="1932275" y="3937000"/>
              <a:ext cx="84250" cy="110175"/>
            </a:xfrm>
            <a:custGeom>
              <a:avLst/>
              <a:gdLst/>
              <a:ahLst/>
              <a:cxnLst/>
              <a:rect l="l" t="t" r="r" b="b"/>
              <a:pathLst>
                <a:path w="3370" h="4407" extrusionOk="0">
                  <a:moveTo>
                    <a:pt x="3361" y="1"/>
                  </a:moveTo>
                  <a:cubicBezTo>
                    <a:pt x="3361" y="28"/>
                    <a:pt x="3352" y="56"/>
                    <a:pt x="3352" y="84"/>
                  </a:cubicBezTo>
                  <a:cubicBezTo>
                    <a:pt x="3352" y="148"/>
                    <a:pt x="3342" y="231"/>
                    <a:pt x="3342" y="341"/>
                  </a:cubicBezTo>
                  <a:cubicBezTo>
                    <a:pt x="3333" y="553"/>
                    <a:pt x="3315" y="866"/>
                    <a:pt x="3278" y="1262"/>
                  </a:cubicBezTo>
                  <a:cubicBezTo>
                    <a:pt x="3269" y="1455"/>
                    <a:pt x="3250" y="1667"/>
                    <a:pt x="3223" y="1897"/>
                  </a:cubicBezTo>
                  <a:cubicBezTo>
                    <a:pt x="3213" y="2008"/>
                    <a:pt x="3195" y="2137"/>
                    <a:pt x="3186" y="2247"/>
                  </a:cubicBezTo>
                  <a:cubicBezTo>
                    <a:pt x="3177" y="2312"/>
                    <a:pt x="3167" y="2367"/>
                    <a:pt x="3149" y="2431"/>
                  </a:cubicBezTo>
                  <a:cubicBezTo>
                    <a:pt x="3131" y="2486"/>
                    <a:pt x="3112" y="2542"/>
                    <a:pt x="3075" y="2597"/>
                  </a:cubicBezTo>
                  <a:cubicBezTo>
                    <a:pt x="2937" y="2827"/>
                    <a:pt x="2762" y="3030"/>
                    <a:pt x="2541" y="3186"/>
                  </a:cubicBezTo>
                  <a:cubicBezTo>
                    <a:pt x="2330" y="3361"/>
                    <a:pt x="2090" y="3536"/>
                    <a:pt x="1851" y="3711"/>
                  </a:cubicBezTo>
                  <a:cubicBezTo>
                    <a:pt x="1621" y="3886"/>
                    <a:pt x="1372" y="4033"/>
                    <a:pt x="1114" y="4162"/>
                  </a:cubicBezTo>
                  <a:cubicBezTo>
                    <a:pt x="995" y="4226"/>
                    <a:pt x="866" y="4272"/>
                    <a:pt x="737" y="4309"/>
                  </a:cubicBezTo>
                  <a:cubicBezTo>
                    <a:pt x="673" y="4328"/>
                    <a:pt x="608" y="4337"/>
                    <a:pt x="545" y="4337"/>
                  </a:cubicBezTo>
                  <a:cubicBezTo>
                    <a:pt x="482" y="4337"/>
                    <a:pt x="419" y="4328"/>
                    <a:pt x="360" y="4309"/>
                  </a:cubicBezTo>
                  <a:cubicBezTo>
                    <a:pt x="249" y="4272"/>
                    <a:pt x="157" y="4180"/>
                    <a:pt x="120" y="4070"/>
                  </a:cubicBezTo>
                  <a:cubicBezTo>
                    <a:pt x="83" y="3959"/>
                    <a:pt x="65" y="3840"/>
                    <a:pt x="74" y="3729"/>
                  </a:cubicBezTo>
                  <a:cubicBezTo>
                    <a:pt x="74" y="3499"/>
                    <a:pt x="83" y="3278"/>
                    <a:pt x="83" y="3085"/>
                  </a:cubicBezTo>
                  <a:lnTo>
                    <a:pt x="83" y="2155"/>
                  </a:lnTo>
                  <a:lnTo>
                    <a:pt x="83" y="1906"/>
                  </a:lnTo>
                  <a:cubicBezTo>
                    <a:pt x="83" y="1879"/>
                    <a:pt x="83" y="1851"/>
                    <a:pt x="83" y="1814"/>
                  </a:cubicBezTo>
                  <a:cubicBezTo>
                    <a:pt x="74" y="1851"/>
                    <a:pt x="65" y="1879"/>
                    <a:pt x="65" y="1916"/>
                  </a:cubicBezTo>
                  <a:cubicBezTo>
                    <a:pt x="65" y="1971"/>
                    <a:pt x="56" y="2054"/>
                    <a:pt x="56" y="2164"/>
                  </a:cubicBezTo>
                  <a:cubicBezTo>
                    <a:pt x="47" y="2385"/>
                    <a:pt x="37" y="2707"/>
                    <a:pt x="28" y="3094"/>
                  </a:cubicBezTo>
                  <a:cubicBezTo>
                    <a:pt x="28" y="3287"/>
                    <a:pt x="19" y="3508"/>
                    <a:pt x="10" y="3738"/>
                  </a:cubicBezTo>
                  <a:cubicBezTo>
                    <a:pt x="1" y="3858"/>
                    <a:pt x="19" y="3987"/>
                    <a:pt x="56" y="4098"/>
                  </a:cubicBezTo>
                  <a:cubicBezTo>
                    <a:pt x="102" y="4226"/>
                    <a:pt x="203" y="4328"/>
                    <a:pt x="332" y="4374"/>
                  </a:cubicBezTo>
                  <a:cubicBezTo>
                    <a:pt x="401" y="4397"/>
                    <a:pt x="470" y="4407"/>
                    <a:pt x="539" y="4407"/>
                  </a:cubicBezTo>
                  <a:cubicBezTo>
                    <a:pt x="745" y="4407"/>
                    <a:pt x="949" y="4318"/>
                    <a:pt x="1142" y="4236"/>
                  </a:cubicBezTo>
                  <a:cubicBezTo>
                    <a:pt x="1400" y="4107"/>
                    <a:pt x="1648" y="3950"/>
                    <a:pt x="1888" y="3775"/>
                  </a:cubicBezTo>
                  <a:cubicBezTo>
                    <a:pt x="2127" y="3591"/>
                    <a:pt x="2357" y="3416"/>
                    <a:pt x="2587" y="3241"/>
                  </a:cubicBezTo>
                  <a:cubicBezTo>
                    <a:pt x="2808" y="3085"/>
                    <a:pt x="2993" y="2873"/>
                    <a:pt x="3131" y="2634"/>
                  </a:cubicBezTo>
                  <a:cubicBezTo>
                    <a:pt x="3167" y="2579"/>
                    <a:pt x="3186" y="2514"/>
                    <a:pt x="3204" y="2450"/>
                  </a:cubicBezTo>
                  <a:cubicBezTo>
                    <a:pt x="3223" y="2385"/>
                    <a:pt x="3232" y="2321"/>
                    <a:pt x="3241" y="2266"/>
                  </a:cubicBezTo>
                  <a:cubicBezTo>
                    <a:pt x="3260" y="2137"/>
                    <a:pt x="3269" y="2026"/>
                    <a:pt x="3278" y="1906"/>
                  </a:cubicBezTo>
                  <a:cubicBezTo>
                    <a:pt x="3306" y="1676"/>
                    <a:pt x="3315" y="1465"/>
                    <a:pt x="3333" y="1271"/>
                  </a:cubicBezTo>
                  <a:cubicBezTo>
                    <a:pt x="3352" y="875"/>
                    <a:pt x="3370" y="562"/>
                    <a:pt x="3370" y="341"/>
                  </a:cubicBezTo>
                  <a:lnTo>
                    <a:pt x="3370" y="84"/>
                  </a:lnTo>
                  <a:cubicBezTo>
                    <a:pt x="3370" y="56"/>
                    <a:pt x="3370" y="28"/>
                    <a:pt x="3361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45"/>
            <p:cNvSpPr/>
            <p:nvPr/>
          </p:nvSpPr>
          <p:spPr>
            <a:xfrm>
              <a:off x="1741700" y="4047025"/>
              <a:ext cx="201425" cy="222300"/>
            </a:xfrm>
            <a:custGeom>
              <a:avLst/>
              <a:gdLst/>
              <a:ahLst/>
              <a:cxnLst/>
              <a:rect l="l" t="t" r="r" b="b"/>
              <a:pathLst>
                <a:path w="8057" h="8892" extrusionOk="0">
                  <a:moveTo>
                    <a:pt x="8056" y="0"/>
                  </a:moveTo>
                  <a:lnTo>
                    <a:pt x="8049" y="30"/>
                  </a:lnTo>
                  <a:lnTo>
                    <a:pt x="8049" y="30"/>
                  </a:lnTo>
                  <a:lnTo>
                    <a:pt x="8056" y="10"/>
                  </a:lnTo>
                  <a:cubicBezTo>
                    <a:pt x="8056" y="6"/>
                    <a:pt x="8056" y="3"/>
                    <a:pt x="8056" y="0"/>
                  </a:cubicBezTo>
                  <a:close/>
                  <a:moveTo>
                    <a:pt x="8049" y="30"/>
                  </a:moveTo>
                  <a:lnTo>
                    <a:pt x="8019" y="120"/>
                  </a:lnTo>
                  <a:lnTo>
                    <a:pt x="7891" y="534"/>
                  </a:lnTo>
                  <a:cubicBezTo>
                    <a:pt x="7780" y="893"/>
                    <a:pt x="7624" y="1427"/>
                    <a:pt x="7375" y="2053"/>
                  </a:cubicBezTo>
                  <a:cubicBezTo>
                    <a:pt x="7099" y="2799"/>
                    <a:pt x="6721" y="3499"/>
                    <a:pt x="6261" y="4152"/>
                  </a:cubicBezTo>
                  <a:cubicBezTo>
                    <a:pt x="5976" y="4530"/>
                    <a:pt x="5718" y="4916"/>
                    <a:pt x="5479" y="5331"/>
                  </a:cubicBezTo>
                  <a:cubicBezTo>
                    <a:pt x="5248" y="5763"/>
                    <a:pt x="5064" y="6233"/>
                    <a:pt x="4825" y="6693"/>
                  </a:cubicBezTo>
                  <a:cubicBezTo>
                    <a:pt x="4383" y="7568"/>
                    <a:pt x="3665" y="8258"/>
                    <a:pt x="2772" y="8654"/>
                  </a:cubicBezTo>
                  <a:cubicBezTo>
                    <a:pt x="2569" y="8737"/>
                    <a:pt x="2358" y="8801"/>
                    <a:pt x="2146" y="8820"/>
                  </a:cubicBezTo>
                  <a:cubicBezTo>
                    <a:pt x="2083" y="8828"/>
                    <a:pt x="2020" y="8832"/>
                    <a:pt x="1958" y="8832"/>
                  </a:cubicBezTo>
                  <a:cubicBezTo>
                    <a:pt x="1819" y="8832"/>
                    <a:pt x="1681" y="8812"/>
                    <a:pt x="1547" y="8774"/>
                  </a:cubicBezTo>
                  <a:cubicBezTo>
                    <a:pt x="1188" y="8682"/>
                    <a:pt x="866" y="8479"/>
                    <a:pt x="627" y="8203"/>
                  </a:cubicBezTo>
                  <a:cubicBezTo>
                    <a:pt x="516" y="8083"/>
                    <a:pt x="424" y="7945"/>
                    <a:pt x="360" y="7807"/>
                  </a:cubicBezTo>
                  <a:cubicBezTo>
                    <a:pt x="305" y="7678"/>
                    <a:pt x="259" y="7540"/>
                    <a:pt x="231" y="7393"/>
                  </a:cubicBezTo>
                  <a:cubicBezTo>
                    <a:pt x="176" y="7135"/>
                    <a:pt x="130" y="6905"/>
                    <a:pt x="102" y="6721"/>
                  </a:cubicBezTo>
                  <a:cubicBezTo>
                    <a:pt x="74" y="6537"/>
                    <a:pt x="47" y="6389"/>
                    <a:pt x="28" y="6288"/>
                  </a:cubicBezTo>
                  <a:lnTo>
                    <a:pt x="19" y="6168"/>
                  </a:lnTo>
                  <a:cubicBezTo>
                    <a:pt x="10" y="6159"/>
                    <a:pt x="10" y="6150"/>
                    <a:pt x="10" y="6132"/>
                  </a:cubicBezTo>
                  <a:cubicBezTo>
                    <a:pt x="1" y="6150"/>
                    <a:pt x="1" y="6159"/>
                    <a:pt x="10" y="6168"/>
                  </a:cubicBezTo>
                  <a:cubicBezTo>
                    <a:pt x="10" y="6205"/>
                    <a:pt x="19" y="6242"/>
                    <a:pt x="19" y="6288"/>
                  </a:cubicBezTo>
                  <a:cubicBezTo>
                    <a:pt x="28" y="6389"/>
                    <a:pt x="47" y="6537"/>
                    <a:pt x="74" y="6721"/>
                  </a:cubicBezTo>
                  <a:cubicBezTo>
                    <a:pt x="102" y="6905"/>
                    <a:pt x="130" y="7135"/>
                    <a:pt x="185" y="7402"/>
                  </a:cubicBezTo>
                  <a:cubicBezTo>
                    <a:pt x="213" y="7549"/>
                    <a:pt x="259" y="7687"/>
                    <a:pt x="314" y="7826"/>
                  </a:cubicBezTo>
                  <a:cubicBezTo>
                    <a:pt x="388" y="7973"/>
                    <a:pt x="470" y="8111"/>
                    <a:pt x="581" y="8231"/>
                  </a:cubicBezTo>
                  <a:cubicBezTo>
                    <a:pt x="829" y="8516"/>
                    <a:pt x="1152" y="8728"/>
                    <a:pt x="1520" y="8829"/>
                  </a:cubicBezTo>
                  <a:cubicBezTo>
                    <a:pt x="1672" y="8870"/>
                    <a:pt x="1829" y="8891"/>
                    <a:pt x="1987" y="8891"/>
                  </a:cubicBezTo>
                  <a:cubicBezTo>
                    <a:pt x="2040" y="8891"/>
                    <a:pt x="2093" y="8889"/>
                    <a:pt x="2146" y="8884"/>
                  </a:cubicBezTo>
                  <a:cubicBezTo>
                    <a:pt x="2367" y="8857"/>
                    <a:pt x="2579" y="8801"/>
                    <a:pt x="2781" y="8709"/>
                  </a:cubicBezTo>
                  <a:cubicBezTo>
                    <a:pt x="3693" y="8313"/>
                    <a:pt x="4429" y="7605"/>
                    <a:pt x="4880" y="6721"/>
                  </a:cubicBezTo>
                  <a:cubicBezTo>
                    <a:pt x="5119" y="6260"/>
                    <a:pt x="5304" y="5782"/>
                    <a:pt x="5534" y="5358"/>
                  </a:cubicBezTo>
                  <a:cubicBezTo>
                    <a:pt x="5764" y="4953"/>
                    <a:pt x="6022" y="4557"/>
                    <a:pt x="6307" y="4180"/>
                  </a:cubicBezTo>
                  <a:cubicBezTo>
                    <a:pt x="6767" y="3535"/>
                    <a:pt x="7136" y="2817"/>
                    <a:pt x="7412" y="2072"/>
                  </a:cubicBezTo>
                  <a:cubicBezTo>
                    <a:pt x="7651" y="1436"/>
                    <a:pt x="7808" y="903"/>
                    <a:pt x="7909" y="543"/>
                  </a:cubicBezTo>
                  <a:cubicBezTo>
                    <a:pt x="7955" y="359"/>
                    <a:pt x="7992" y="221"/>
                    <a:pt x="8029" y="120"/>
                  </a:cubicBezTo>
                  <a:lnTo>
                    <a:pt x="8049" y="3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45"/>
            <p:cNvSpPr/>
            <p:nvPr/>
          </p:nvSpPr>
          <p:spPr>
            <a:xfrm>
              <a:off x="1772775" y="4039025"/>
              <a:ext cx="261475" cy="231575"/>
            </a:xfrm>
            <a:custGeom>
              <a:avLst/>
              <a:gdLst/>
              <a:ahLst/>
              <a:cxnLst/>
              <a:rect l="l" t="t" r="r" b="b"/>
              <a:pathLst>
                <a:path w="10459" h="9263" extrusionOk="0">
                  <a:moveTo>
                    <a:pt x="8603" y="0"/>
                  </a:moveTo>
                  <a:cubicBezTo>
                    <a:pt x="7883" y="0"/>
                    <a:pt x="7208" y="463"/>
                    <a:pt x="6988" y="1195"/>
                  </a:cubicBezTo>
                  <a:cubicBezTo>
                    <a:pt x="6500" y="2751"/>
                    <a:pt x="5883" y="5301"/>
                    <a:pt x="5543" y="6415"/>
                  </a:cubicBezTo>
                  <a:lnTo>
                    <a:pt x="5543" y="6479"/>
                  </a:lnTo>
                  <a:lnTo>
                    <a:pt x="986" y="5043"/>
                  </a:lnTo>
                  <a:lnTo>
                    <a:pt x="1" y="7280"/>
                  </a:lnTo>
                  <a:lnTo>
                    <a:pt x="5469" y="9121"/>
                  </a:lnTo>
                  <a:cubicBezTo>
                    <a:pt x="5732" y="9216"/>
                    <a:pt x="6003" y="9262"/>
                    <a:pt x="6266" y="9262"/>
                  </a:cubicBezTo>
                  <a:cubicBezTo>
                    <a:pt x="7007" y="9262"/>
                    <a:pt x="7693" y="8893"/>
                    <a:pt x="8019" y="8173"/>
                  </a:cubicBezTo>
                  <a:cubicBezTo>
                    <a:pt x="8038" y="8127"/>
                    <a:pt x="8056" y="8090"/>
                    <a:pt x="8065" y="8044"/>
                  </a:cubicBezTo>
                  <a:lnTo>
                    <a:pt x="10118" y="2309"/>
                  </a:lnTo>
                  <a:cubicBezTo>
                    <a:pt x="10459" y="1425"/>
                    <a:pt x="10127" y="486"/>
                    <a:pt x="9244" y="127"/>
                  </a:cubicBezTo>
                  <a:cubicBezTo>
                    <a:pt x="9033" y="41"/>
                    <a:pt x="8816" y="0"/>
                    <a:pt x="8603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45"/>
            <p:cNvSpPr/>
            <p:nvPr/>
          </p:nvSpPr>
          <p:spPr>
            <a:xfrm>
              <a:off x="1772775" y="4045200"/>
              <a:ext cx="255275" cy="227650"/>
            </a:xfrm>
            <a:custGeom>
              <a:avLst/>
              <a:gdLst/>
              <a:ahLst/>
              <a:cxnLst/>
              <a:rect l="l" t="t" r="r" b="b"/>
              <a:pathLst>
                <a:path w="10211" h="9106" extrusionOk="0">
                  <a:moveTo>
                    <a:pt x="8540" y="58"/>
                  </a:moveTo>
                  <a:cubicBezTo>
                    <a:pt x="8648" y="58"/>
                    <a:pt x="8757" y="69"/>
                    <a:pt x="8866" y="92"/>
                  </a:cubicBezTo>
                  <a:cubicBezTo>
                    <a:pt x="9612" y="239"/>
                    <a:pt x="10146" y="902"/>
                    <a:pt x="10137" y="1666"/>
                  </a:cubicBezTo>
                  <a:cubicBezTo>
                    <a:pt x="10118" y="1942"/>
                    <a:pt x="10054" y="2209"/>
                    <a:pt x="9943" y="2458"/>
                  </a:cubicBezTo>
                  <a:lnTo>
                    <a:pt x="9391" y="3977"/>
                  </a:lnTo>
                  <a:cubicBezTo>
                    <a:pt x="9032" y="4980"/>
                    <a:pt x="8673" y="5928"/>
                    <a:pt x="8341" y="6849"/>
                  </a:cubicBezTo>
                  <a:cubicBezTo>
                    <a:pt x="8259" y="7079"/>
                    <a:pt x="8176" y="7309"/>
                    <a:pt x="8093" y="7530"/>
                  </a:cubicBezTo>
                  <a:cubicBezTo>
                    <a:pt x="8019" y="7751"/>
                    <a:pt x="7936" y="7972"/>
                    <a:pt x="7835" y="8175"/>
                  </a:cubicBezTo>
                  <a:cubicBezTo>
                    <a:pt x="7623" y="8571"/>
                    <a:pt x="7264" y="8865"/>
                    <a:pt x="6832" y="8985"/>
                  </a:cubicBezTo>
                  <a:cubicBezTo>
                    <a:pt x="6680" y="9026"/>
                    <a:pt x="6523" y="9047"/>
                    <a:pt x="6368" y="9047"/>
                  </a:cubicBezTo>
                  <a:cubicBezTo>
                    <a:pt x="6317" y="9047"/>
                    <a:pt x="6265" y="9045"/>
                    <a:pt x="6215" y="9040"/>
                  </a:cubicBezTo>
                  <a:cubicBezTo>
                    <a:pt x="6012" y="9012"/>
                    <a:pt x="5810" y="8957"/>
                    <a:pt x="5626" y="8884"/>
                  </a:cubicBezTo>
                  <a:lnTo>
                    <a:pt x="4530" y="8525"/>
                  </a:lnTo>
                  <a:lnTo>
                    <a:pt x="1225" y="7420"/>
                  </a:lnTo>
                  <a:lnTo>
                    <a:pt x="314" y="7125"/>
                  </a:lnTo>
                  <a:lnTo>
                    <a:pt x="84" y="7042"/>
                  </a:lnTo>
                  <a:lnTo>
                    <a:pt x="4" y="7025"/>
                  </a:lnTo>
                  <a:lnTo>
                    <a:pt x="4" y="7025"/>
                  </a:lnTo>
                  <a:lnTo>
                    <a:pt x="19" y="6978"/>
                  </a:lnTo>
                  <a:lnTo>
                    <a:pt x="65" y="6867"/>
                  </a:lnTo>
                  <a:cubicBezTo>
                    <a:pt x="111" y="6766"/>
                    <a:pt x="176" y="6619"/>
                    <a:pt x="268" y="6426"/>
                  </a:cubicBezTo>
                  <a:cubicBezTo>
                    <a:pt x="432" y="6052"/>
                    <a:pt x="676" y="5499"/>
                    <a:pt x="993" y="4801"/>
                  </a:cubicBezTo>
                  <a:lnTo>
                    <a:pt x="993" y="4801"/>
                  </a:lnTo>
                  <a:lnTo>
                    <a:pt x="5543" y="6241"/>
                  </a:lnTo>
                  <a:lnTo>
                    <a:pt x="5570" y="6251"/>
                  </a:lnTo>
                  <a:lnTo>
                    <a:pt x="5570" y="6223"/>
                  </a:lnTo>
                  <a:cubicBezTo>
                    <a:pt x="5929" y="4980"/>
                    <a:pt x="6325" y="3608"/>
                    <a:pt x="6740" y="2145"/>
                  </a:cubicBezTo>
                  <a:cubicBezTo>
                    <a:pt x="6795" y="1961"/>
                    <a:pt x="6850" y="1776"/>
                    <a:pt x="6905" y="1592"/>
                  </a:cubicBezTo>
                  <a:cubicBezTo>
                    <a:pt x="6961" y="1408"/>
                    <a:pt x="7007" y="1215"/>
                    <a:pt x="7071" y="1040"/>
                  </a:cubicBezTo>
                  <a:cubicBezTo>
                    <a:pt x="7323" y="435"/>
                    <a:pt x="7909" y="58"/>
                    <a:pt x="8540" y="58"/>
                  </a:cubicBezTo>
                  <a:close/>
                  <a:moveTo>
                    <a:pt x="8533" y="0"/>
                  </a:moveTo>
                  <a:cubicBezTo>
                    <a:pt x="7879" y="0"/>
                    <a:pt x="7265" y="394"/>
                    <a:pt x="7007" y="1022"/>
                  </a:cubicBezTo>
                  <a:cubicBezTo>
                    <a:pt x="6933" y="1215"/>
                    <a:pt x="6896" y="1399"/>
                    <a:pt x="6841" y="1583"/>
                  </a:cubicBezTo>
                  <a:cubicBezTo>
                    <a:pt x="6786" y="1767"/>
                    <a:pt x="6730" y="1951"/>
                    <a:pt x="6675" y="2135"/>
                  </a:cubicBezTo>
                  <a:lnTo>
                    <a:pt x="5523" y="6186"/>
                  </a:lnTo>
                  <a:lnTo>
                    <a:pt x="5523" y="6186"/>
                  </a:lnTo>
                  <a:lnTo>
                    <a:pt x="986" y="4768"/>
                  </a:lnTo>
                  <a:lnTo>
                    <a:pt x="977" y="4768"/>
                  </a:lnTo>
                  <a:lnTo>
                    <a:pt x="967" y="4787"/>
                  </a:lnTo>
                  <a:lnTo>
                    <a:pt x="240" y="6453"/>
                  </a:lnTo>
                  <a:cubicBezTo>
                    <a:pt x="166" y="6637"/>
                    <a:pt x="102" y="6785"/>
                    <a:pt x="56" y="6886"/>
                  </a:cubicBezTo>
                  <a:lnTo>
                    <a:pt x="10" y="6996"/>
                  </a:lnTo>
                  <a:cubicBezTo>
                    <a:pt x="4" y="7009"/>
                    <a:pt x="2" y="7017"/>
                    <a:pt x="1" y="7024"/>
                  </a:cubicBezTo>
                  <a:lnTo>
                    <a:pt x="1" y="7024"/>
                  </a:lnTo>
                  <a:lnTo>
                    <a:pt x="1" y="7024"/>
                  </a:lnTo>
                  <a:lnTo>
                    <a:pt x="1" y="7024"/>
                  </a:lnTo>
                  <a:lnTo>
                    <a:pt x="1" y="7024"/>
                  </a:lnTo>
                  <a:lnTo>
                    <a:pt x="1" y="7024"/>
                  </a:lnTo>
                  <a:cubicBezTo>
                    <a:pt x="1" y="7027"/>
                    <a:pt x="1" y="7030"/>
                    <a:pt x="1" y="7033"/>
                  </a:cubicBezTo>
                  <a:lnTo>
                    <a:pt x="3" y="7025"/>
                  </a:lnTo>
                  <a:lnTo>
                    <a:pt x="3" y="7025"/>
                  </a:lnTo>
                  <a:lnTo>
                    <a:pt x="74" y="7052"/>
                  </a:lnTo>
                  <a:lnTo>
                    <a:pt x="304" y="7125"/>
                  </a:lnTo>
                  <a:lnTo>
                    <a:pt x="1197" y="7438"/>
                  </a:lnTo>
                  <a:lnTo>
                    <a:pt x="4502" y="8561"/>
                  </a:lnTo>
                  <a:lnTo>
                    <a:pt x="5607" y="8939"/>
                  </a:lnTo>
                  <a:cubicBezTo>
                    <a:pt x="5801" y="9012"/>
                    <a:pt x="6003" y="9068"/>
                    <a:pt x="6206" y="9095"/>
                  </a:cubicBezTo>
                  <a:cubicBezTo>
                    <a:pt x="6267" y="9102"/>
                    <a:pt x="6328" y="9105"/>
                    <a:pt x="6388" y="9105"/>
                  </a:cubicBezTo>
                  <a:cubicBezTo>
                    <a:pt x="7011" y="9105"/>
                    <a:pt x="7588" y="8765"/>
                    <a:pt x="7890" y="8212"/>
                  </a:cubicBezTo>
                  <a:cubicBezTo>
                    <a:pt x="7992" y="8000"/>
                    <a:pt x="8074" y="7779"/>
                    <a:pt x="8148" y="7558"/>
                  </a:cubicBezTo>
                  <a:lnTo>
                    <a:pt x="8397" y="6877"/>
                  </a:lnTo>
                  <a:lnTo>
                    <a:pt x="9446" y="4004"/>
                  </a:lnTo>
                  <a:lnTo>
                    <a:pt x="10008" y="2485"/>
                  </a:lnTo>
                  <a:cubicBezTo>
                    <a:pt x="10118" y="2237"/>
                    <a:pt x="10192" y="1961"/>
                    <a:pt x="10201" y="1684"/>
                  </a:cubicBezTo>
                  <a:cubicBezTo>
                    <a:pt x="10210" y="883"/>
                    <a:pt x="9658" y="193"/>
                    <a:pt x="8875" y="37"/>
                  </a:cubicBezTo>
                  <a:cubicBezTo>
                    <a:pt x="8761" y="12"/>
                    <a:pt x="8647" y="0"/>
                    <a:pt x="85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45"/>
            <p:cNvSpPr/>
            <p:nvPr/>
          </p:nvSpPr>
          <p:spPr>
            <a:xfrm>
              <a:off x="1674500" y="4074825"/>
              <a:ext cx="85425" cy="69800"/>
            </a:xfrm>
            <a:custGeom>
              <a:avLst/>
              <a:gdLst/>
              <a:ahLst/>
              <a:cxnLst/>
              <a:rect l="l" t="t" r="r" b="b"/>
              <a:pathLst>
                <a:path w="3417" h="2792" extrusionOk="0">
                  <a:moveTo>
                    <a:pt x="1975" y="1"/>
                  </a:moveTo>
                  <a:cubicBezTo>
                    <a:pt x="1973" y="1"/>
                    <a:pt x="1972" y="1"/>
                    <a:pt x="1971" y="2"/>
                  </a:cubicBezTo>
                  <a:cubicBezTo>
                    <a:pt x="1925" y="48"/>
                    <a:pt x="1667" y="278"/>
                    <a:pt x="1869" y="499"/>
                  </a:cubicBezTo>
                  <a:lnTo>
                    <a:pt x="2035" y="637"/>
                  </a:lnTo>
                  <a:lnTo>
                    <a:pt x="1317" y="435"/>
                  </a:lnTo>
                  <a:cubicBezTo>
                    <a:pt x="1317" y="435"/>
                    <a:pt x="314" y="711"/>
                    <a:pt x="277" y="840"/>
                  </a:cubicBezTo>
                  <a:cubicBezTo>
                    <a:pt x="244" y="956"/>
                    <a:pt x="300" y="1065"/>
                    <a:pt x="379" y="1065"/>
                  </a:cubicBezTo>
                  <a:cubicBezTo>
                    <a:pt x="388" y="1065"/>
                    <a:pt x="397" y="1064"/>
                    <a:pt x="406" y="1061"/>
                  </a:cubicBezTo>
                  <a:cubicBezTo>
                    <a:pt x="410" y="1059"/>
                    <a:pt x="413" y="1058"/>
                    <a:pt x="414" y="1058"/>
                  </a:cubicBezTo>
                  <a:cubicBezTo>
                    <a:pt x="449" y="1058"/>
                    <a:pt x="74" y="1383"/>
                    <a:pt x="74" y="1383"/>
                  </a:cubicBezTo>
                  <a:cubicBezTo>
                    <a:pt x="74" y="1383"/>
                    <a:pt x="1" y="1577"/>
                    <a:pt x="111" y="1586"/>
                  </a:cubicBezTo>
                  <a:cubicBezTo>
                    <a:pt x="231" y="1567"/>
                    <a:pt x="350" y="1530"/>
                    <a:pt x="461" y="1466"/>
                  </a:cubicBezTo>
                  <a:lnTo>
                    <a:pt x="461" y="1466"/>
                  </a:lnTo>
                  <a:cubicBezTo>
                    <a:pt x="461" y="1466"/>
                    <a:pt x="222" y="1650"/>
                    <a:pt x="249" y="1715"/>
                  </a:cubicBezTo>
                  <a:cubicBezTo>
                    <a:pt x="272" y="1767"/>
                    <a:pt x="422" y="1837"/>
                    <a:pt x="502" y="1837"/>
                  </a:cubicBezTo>
                  <a:cubicBezTo>
                    <a:pt x="520" y="1837"/>
                    <a:pt x="535" y="1834"/>
                    <a:pt x="544" y="1825"/>
                  </a:cubicBezTo>
                  <a:cubicBezTo>
                    <a:pt x="590" y="1788"/>
                    <a:pt x="654" y="1696"/>
                    <a:pt x="654" y="1696"/>
                  </a:cubicBezTo>
                  <a:lnTo>
                    <a:pt x="792" y="1751"/>
                  </a:lnTo>
                  <a:lnTo>
                    <a:pt x="719" y="1936"/>
                  </a:lnTo>
                  <a:lnTo>
                    <a:pt x="2772" y="2792"/>
                  </a:lnTo>
                  <a:lnTo>
                    <a:pt x="3416" y="1659"/>
                  </a:lnTo>
                  <a:cubicBezTo>
                    <a:pt x="3416" y="1659"/>
                    <a:pt x="3158" y="1024"/>
                    <a:pt x="3103" y="978"/>
                  </a:cubicBezTo>
                  <a:cubicBezTo>
                    <a:pt x="3049" y="933"/>
                    <a:pt x="2055" y="1"/>
                    <a:pt x="1975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45"/>
            <p:cNvSpPr/>
            <p:nvPr/>
          </p:nvSpPr>
          <p:spPr>
            <a:xfrm>
              <a:off x="1647575" y="4087075"/>
              <a:ext cx="146625" cy="121075"/>
            </a:xfrm>
            <a:custGeom>
              <a:avLst/>
              <a:gdLst/>
              <a:ahLst/>
              <a:cxnLst/>
              <a:rect l="l" t="t" r="r" b="b"/>
              <a:pathLst>
                <a:path w="5865" h="4843" extrusionOk="0">
                  <a:moveTo>
                    <a:pt x="1096" y="0"/>
                  </a:moveTo>
                  <a:lnTo>
                    <a:pt x="1" y="1464"/>
                  </a:lnTo>
                  <a:lnTo>
                    <a:pt x="3121" y="3692"/>
                  </a:lnTo>
                  <a:lnTo>
                    <a:pt x="5239" y="4843"/>
                  </a:lnTo>
                  <a:lnTo>
                    <a:pt x="5865" y="3397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45"/>
            <p:cNvSpPr/>
            <p:nvPr/>
          </p:nvSpPr>
          <p:spPr>
            <a:xfrm>
              <a:off x="1648500" y="4088675"/>
              <a:ext cx="23950" cy="26500"/>
            </a:xfrm>
            <a:custGeom>
              <a:avLst/>
              <a:gdLst/>
              <a:ahLst/>
              <a:cxnLst/>
              <a:rect l="l" t="t" r="r" b="b"/>
              <a:pathLst>
                <a:path w="958" h="1060" extrusionOk="0">
                  <a:moveTo>
                    <a:pt x="608" y="1"/>
                  </a:moveTo>
                  <a:lnTo>
                    <a:pt x="0" y="884"/>
                  </a:lnTo>
                  <a:lnTo>
                    <a:pt x="212" y="1059"/>
                  </a:lnTo>
                  <a:lnTo>
                    <a:pt x="958" y="295"/>
                  </a:lnTo>
                  <a:lnTo>
                    <a:pt x="60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45"/>
            <p:cNvSpPr/>
            <p:nvPr/>
          </p:nvSpPr>
          <p:spPr>
            <a:xfrm>
              <a:off x="1531800" y="3998700"/>
              <a:ext cx="131900" cy="103350"/>
            </a:xfrm>
            <a:custGeom>
              <a:avLst/>
              <a:gdLst/>
              <a:ahLst/>
              <a:cxnLst/>
              <a:rect l="l" t="t" r="r" b="b"/>
              <a:pathLst>
                <a:path w="5276" h="4134" extrusionOk="0">
                  <a:moveTo>
                    <a:pt x="1" y="0"/>
                  </a:moveTo>
                  <a:lnTo>
                    <a:pt x="1" y="0"/>
                  </a:lnTo>
                  <a:cubicBezTo>
                    <a:pt x="19" y="18"/>
                    <a:pt x="28" y="28"/>
                    <a:pt x="47" y="46"/>
                  </a:cubicBezTo>
                  <a:lnTo>
                    <a:pt x="194" y="175"/>
                  </a:lnTo>
                  <a:cubicBezTo>
                    <a:pt x="323" y="285"/>
                    <a:pt x="507" y="451"/>
                    <a:pt x="737" y="644"/>
                  </a:cubicBezTo>
                  <a:cubicBezTo>
                    <a:pt x="1207" y="1031"/>
                    <a:pt x="1851" y="1565"/>
                    <a:pt x="2579" y="2145"/>
                  </a:cubicBezTo>
                  <a:cubicBezTo>
                    <a:pt x="3306" y="2716"/>
                    <a:pt x="3978" y="3213"/>
                    <a:pt x="4475" y="3572"/>
                  </a:cubicBezTo>
                  <a:cubicBezTo>
                    <a:pt x="4714" y="3747"/>
                    <a:pt x="4917" y="3885"/>
                    <a:pt x="5055" y="3986"/>
                  </a:cubicBezTo>
                  <a:lnTo>
                    <a:pt x="5221" y="4097"/>
                  </a:lnTo>
                  <a:cubicBezTo>
                    <a:pt x="5239" y="4115"/>
                    <a:pt x="5258" y="4124"/>
                    <a:pt x="5276" y="4134"/>
                  </a:cubicBezTo>
                  <a:cubicBezTo>
                    <a:pt x="5267" y="4115"/>
                    <a:pt x="5248" y="4097"/>
                    <a:pt x="5230" y="4088"/>
                  </a:cubicBezTo>
                  <a:lnTo>
                    <a:pt x="5073" y="3977"/>
                  </a:lnTo>
                  <a:lnTo>
                    <a:pt x="4493" y="3544"/>
                  </a:lnTo>
                  <a:cubicBezTo>
                    <a:pt x="4015" y="3176"/>
                    <a:pt x="3343" y="2670"/>
                    <a:pt x="2615" y="2099"/>
                  </a:cubicBezTo>
                  <a:cubicBezTo>
                    <a:pt x="1888" y="1528"/>
                    <a:pt x="1244" y="994"/>
                    <a:pt x="774" y="617"/>
                  </a:cubicBezTo>
                  <a:lnTo>
                    <a:pt x="213" y="157"/>
                  </a:lnTo>
                  <a:lnTo>
                    <a:pt x="65" y="37"/>
                  </a:lnTo>
                  <a:cubicBezTo>
                    <a:pt x="28" y="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45"/>
            <p:cNvSpPr/>
            <p:nvPr/>
          </p:nvSpPr>
          <p:spPr>
            <a:xfrm>
              <a:off x="1707650" y="4113150"/>
              <a:ext cx="29400" cy="26175"/>
            </a:xfrm>
            <a:custGeom>
              <a:avLst/>
              <a:gdLst/>
              <a:ahLst/>
              <a:cxnLst/>
              <a:rect l="l" t="t" r="r" b="b"/>
              <a:pathLst>
                <a:path w="1176" h="1047" extrusionOk="0">
                  <a:moveTo>
                    <a:pt x="273" y="0"/>
                  </a:moveTo>
                  <a:cubicBezTo>
                    <a:pt x="185" y="0"/>
                    <a:pt x="93" y="17"/>
                    <a:pt x="0" y="53"/>
                  </a:cubicBezTo>
                  <a:lnTo>
                    <a:pt x="949" y="1047"/>
                  </a:lnTo>
                  <a:cubicBezTo>
                    <a:pt x="1176" y="530"/>
                    <a:pt x="777" y="0"/>
                    <a:pt x="273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45"/>
            <p:cNvSpPr/>
            <p:nvPr/>
          </p:nvSpPr>
          <p:spPr>
            <a:xfrm>
              <a:off x="1722825" y="41009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58" y="0"/>
                  </a:moveTo>
                  <a:cubicBezTo>
                    <a:pt x="291" y="0"/>
                    <a:pt x="226" y="37"/>
                    <a:pt x="194" y="100"/>
                  </a:cubicBezTo>
                  <a:cubicBezTo>
                    <a:pt x="148" y="173"/>
                    <a:pt x="167" y="275"/>
                    <a:pt x="250" y="321"/>
                  </a:cubicBezTo>
                  <a:cubicBezTo>
                    <a:pt x="176" y="413"/>
                    <a:pt x="75" y="560"/>
                    <a:pt x="1" y="652"/>
                  </a:cubicBezTo>
                  <a:lnTo>
                    <a:pt x="111" y="689"/>
                  </a:lnTo>
                  <a:lnTo>
                    <a:pt x="342" y="367"/>
                  </a:lnTo>
                  <a:cubicBezTo>
                    <a:pt x="365" y="381"/>
                    <a:pt x="392" y="388"/>
                    <a:pt x="420" y="388"/>
                  </a:cubicBezTo>
                  <a:cubicBezTo>
                    <a:pt x="447" y="388"/>
                    <a:pt x="475" y="381"/>
                    <a:pt x="498" y="367"/>
                  </a:cubicBezTo>
                  <a:cubicBezTo>
                    <a:pt x="544" y="339"/>
                    <a:pt x="563" y="284"/>
                    <a:pt x="563" y="229"/>
                  </a:cubicBezTo>
                  <a:cubicBezTo>
                    <a:pt x="572" y="146"/>
                    <a:pt x="526" y="63"/>
                    <a:pt x="452" y="26"/>
                  </a:cubicBezTo>
                  <a:cubicBezTo>
                    <a:pt x="423" y="8"/>
                    <a:pt x="390" y="0"/>
                    <a:pt x="35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45"/>
            <p:cNvSpPr/>
            <p:nvPr/>
          </p:nvSpPr>
          <p:spPr>
            <a:xfrm>
              <a:off x="1696825" y="4094850"/>
              <a:ext cx="4850" cy="12275"/>
            </a:xfrm>
            <a:custGeom>
              <a:avLst/>
              <a:gdLst/>
              <a:ahLst/>
              <a:cxnLst/>
              <a:rect l="l" t="t" r="r" b="b"/>
              <a:pathLst>
                <a:path w="194" h="491" extrusionOk="0">
                  <a:moveTo>
                    <a:pt x="158" y="1"/>
                  </a:moveTo>
                  <a:cubicBezTo>
                    <a:pt x="133" y="1"/>
                    <a:pt x="110" y="33"/>
                    <a:pt x="102" y="57"/>
                  </a:cubicBezTo>
                  <a:cubicBezTo>
                    <a:pt x="56" y="159"/>
                    <a:pt x="19" y="269"/>
                    <a:pt x="1" y="389"/>
                  </a:cubicBezTo>
                  <a:lnTo>
                    <a:pt x="65" y="490"/>
                  </a:lnTo>
                  <a:lnTo>
                    <a:pt x="185" y="85"/>
                  </a:lnTo>
                  <a:cubicBezTo>
                    <a:pt x="194" y="57"/>
                    <a:pt x="194" y="11"/>
                    <a:pt x="166" y="2"/>
                  </a:cubicBezTo>
                  <a:cubicBezTo>
                    <a:pt x="163" y="1"/>
                    <a:pt x="160" y="1"/>
                    <a:pt x="15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45"/>
            <p:cNvSpPr/>
            <p:nvPr/>
          </p:nvSpPr>
          <p:spPr>
            <a:xfrm>
              <a:off x="1686250" y="4088175"/>
              <a:ext cx="4850" cy="12275"/>
            </a:xfrm>
            <a:custGeom>
              <a:avLst/>
              <a:gdLst/>
              <a:ahLst/>
              <a:cxnLst/>
              <a:rect l="l" t="t" r="r" b="b"/>
              <a:pathLst>
                <a:path w="194" h="491" extrusionOk="0">
                  <a:moveTo>
                    <a:pt x="157" y="1"/>
                  </a:moveTo>
                  <a:cubicBezTo>
                    <a:pt x="133" y="1"/>
                    <a:pt x="110" y="33"/>
                    <a:pt x="101" y="57"/>
                  </a:cubicBezTo>
                  <a:cubicBezTo>
                    <a:pt x="55" y="168"/>
                    <a:pt x="19" y="278"/>
                    <a:pt x="0" y="389"/>
                  </a:cubicBezTo>
                  <a:lnTo>
                    <a:pt x="65" y="490"/>
                  </a:lnTo>
                  <a:cubicBezTo>
                    <a:pt x="101" y="352"/>
                    <a:pt x="147" y="223"/>
                    <a:pt x="184" y="85"/>
                  </a:cubicBezTo>
                  <a:cubicBezTo>
                    <a:pt x="193" y="57"/>
                    <a:pt x="193" y="21"/>
                    <a:pt x="166" y="2"/>
                  </a:cubicBez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45"/>
            <p:cNvSpPr/>
            <p:nvPr/>
          </p:nvSpPr>
          <p:spPr>
            <a:xfrm>
              <a:off x="1662075" y="4105475"/>
              <a:ext cx="88625" cy="63575"/>
            </a:xfrm>
            <a:custGeom>
              <a:avLst/>
              <a:gdLst/>
              <a:ahLst/>
              <a:cxnLst/>
              <a:rect l="l" t="t" r="r" b="b"/>
              <a:pathLst>
                <a:path w="3545" h="2543" extrusionOk="0">
                  <a:moveTo>
                    <a:pt x="11" y="0"/>
                  </a:moveTo>
                  <a:cubicBezTo>
                    <a:pt x="10" y="0"/>
                    <a:pt x="10" y="0"/>
                    <a:pt x="10" y="1"/>
                  </a:cubicBezTo>
                  <a:cubicBezTo>
                    <a:pt x="1" y="10"/>
                    <a:pt x="774" y="599"/>
                    <a:pt x="1759" y="1299"/>
                  </a:cubicBezTo>
                  <a:cubicBezTo>
                    <a:pt x="2719" y="1996"/>
                    <a:pt x="3501" y="2542"/>
                    <a:pt x="3535" y="2542"/>
                  </a:cubicBezTo>
                  <a:cubicBezTo>
                    <a:pt x="3535" y="2542"/>
                    <a:pt x="3536" y="2542"/>
                    <a:pt x="3536" y="2542"/>
                  </a:cubicBezTo>
                  <a:cubicBezTo>
                    <a:pt x="3545" y="2532"/>
                    <a:pt x="2772" y="1952"/>
                    <a:pt x="1796" y="1244"/>
                  </a:cubicBezTo>
                  <a:cubicBezTo>
                    <a:pt x="835" y="555"/>
                    <a:pt x="45" y="0"/>
                    <a:pt x="1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45"/>
            <p:cNvSpPr/>
            <p:nvPr/>
          </p:nvSpPr>
          <p:spPr>
            <a:xfrm>
              <a:off x="1653800" y="4088675"/>
              <a:ext cx="20500" cy="26950"/>
            </a:xfrm>
            <a:custGeom>
              <a:avLst/>
              <a:gdLst/>
              <a:ahLst/>
              <a:cxnLst/>
              <a:rect l="l" t="t" r="r" b="b"/>
              <a:pathLst>
                <a:path w="820" h="1078" extrusionOk="0">
                  <a:moveTo>
                    <a:pt x="819" y="1"/>
                  </a:moveTo>
                  <a:cubicBezTo>
                    <a:pt x="663" y="157"/>
                    <a:pt x="516" y="332"/>
                    <a:pt x="396" y="516"/>
                  </a:cubicBezTo>
                  <a:cubicBezTo>
                    <a:pt x="166" y="820"/>
                    <a:pt x="0" y="1069"/>
                    <a:pt x="19" y="1078"/>
                  </a:cubicBezTo>
                  <a:cubicBezTo>
                    <a:pt x="175" y="921"/>
                    <a:pt x="322" y="746"/>
                    <a:pt x="451" y="562"/>
                  </a:cubicBezTo>
                  <a:cubicBezTo>
                    <a:pt x="589" y="387"/>
                    <a:pt x="718" y="203"/>
                    <a:pt x="8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45"/>
            <p:cNvSpPr/>
            <p:nvPr/>
          </p:nvSpPr>
          <p:spPr>
            <a:xfrm>
              <a:off x="1710650" y="4113075"/>
              <a:ext cx="22800" cy="17300"/>
            </a:xfrm>
            <a:custGeom>
              <a:avLst/>
              <a:gdLst/>
              <a:ahLst/>
              <a:cxnLst/>
              <a:rect l="l" t="t" r="r" b="b"/>
              <a:pathLst>
                <a:path w="912" h="692" extrusionOk="0">
                  <a:moveTo>
                    <a:pt x="12" y="0"/>
                  </a:moveTo>
                  <a:cubicBezTo>
                    <a:pt x="11" y="0"/>
                    <a:pt x="10" y="0"/>
                    <a:pt x="9" y="0"/>
                  </a:cubicBezTo>
                  <a:cubicBezTo>
                    <a:pt x="0" y="10"/>
                    <a:pt x="203" y="166"/>
                    <a:pt x="451" y="360"/>
                  </a:cubicBezTo>
                  <a:cubicBezTo>
                    <a:pt x="693" y="538"/>
                    <a:pt x="882" y="691"/>
                    <a:pt x="909" y="691"/>
                  </a:cubicBezTo>
                  <a:cubicBezTo>
                    <a:pt x="910" y="691"/>
                    <a:pt x="911" y="691"/>
                    <a:pt x="911" y="691"/>
                  </a:cubicBezTo>
                  <a:cubicBezTo>
                    <a:pt x="792" y="534"/>
                    <a:pt x="654" y="406"/>
                    <a:pt x="497" y="304"/>
                  </a:cubicBezTo>
                  <a:cubicBezTo>
                    <a:pt x="248" y="126"/>
                    <a:pt x="42" y="0"/>
                    <a:pt x="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45"/>
            <p:cNvSpPr/>
            <p:nvPr/>
          </p:nvSpPr>
          <p:spPr>
            <a:xfrm>
              <a:off x="1711700" y="4139300"/>
              <a:ext cx="82500" cy="72300"/>
            </a:xfrm>
            <a:custGeom>
              <a:avLst/>
              <a:gdLst/>
              <a:ahLst/>
              <a:cxnLst/>
              <a:rect l="l" t="t" r="r" b="b"/>
              <a:pathLst>
                <a:path w="3300" h="2892" extrusionOk="0">
                  <a:moveTo>
                    <a:pt x="1569" y="1"/>
                  </a:moveTo>
                  <a:lnTo>
                    <a:pt x="1569" y="1"/>
                  </a:lnTo>
                  <a:cubicBezTo>
                    <a:pt x="1449" y="323"/>
                    <a:pt x="2039" y="627"/>
                    <a:pt x="2039" y="627"/>
                  </a:cubicBezTo>
                  <a:lnTo>
                    <a:pt x="2306" y="1161"/>
                  </a:lnTo>
                  <a:cubicBezTo>
                    <a:pt x="2306" y="1161"/>
                    <a:pt x="1596" y="1124"/>
                    <a:pt x="966" y="1124"/>
                  </a:cubicBezTo>
                  <a:cubicBezTo>
                    <a:pt x="457" y="1124"/>
                    <a:pt x="1" y="1148"/>
                    <a:pt x="13" y="1235"/>
                  </a:cubicBezTo>
                  <a:cubicBezTo>
                    <a:pt x="50" y="1419"/>
                    <a:pt x="437" y="1999"/>
                    <a:pt x="1054" y="2376"/>
                  </a:cubicBezTo>
                  <a:cubicBezTo>
                    <a:pt x="1357" y="2551"/>
                    <a:pt x="2600" y="2892"/>
                    <a:pt x="2600" y="2892"/>
                  </a:cubicBezTo>
                  <a:lnTo>
                    <a:pt x="3300" y="1308"/>
                  </a:lnTo>
                  <a:lnTo>
                    <a:pt x="2287" y="305"/>
                  </a:lnTo>
                  <a:lnTo>
                    <a:pt x="1569" y="1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45"/>
            <p:cNvSpPr/>
            <p:nvPr/>
          </p:nvSpPr>
          <p:spPr>
            <a:xfrm>
              <a:off x="1921225" y="4199250"/>
              <a:ext cx="80575" cy="57925"/>
            </a:xfrm>
            <a:custGeom>
              <a:avLst/>
              <a:gdLst/>
              <a:ahLst/>
              <a:cxnLst/>
              <a:rect l="l" t="t" r="r" b="b"/>
              <a:pathLst>
                <a:path w="3223" h="2317" extrusionOk="0">
                  <a:moveTo>
                    <a:pt x="1315" y="0"/>
                  </a:moveTo>
                  <a:cubicBezTo>
                    <a:pt x="1306" y="0"/>
                    <a:pt x="1300" y="2"/>
                    <a:pt x="1299" y="6"/>
                  </a:cubicBezTo>
                  <a:cubicBezTo>
                    <a:pt x="1271" y="70"/>
                    <a:pt x="1115" y="365"/>
                    <a:pt x="1382" y="503"/>
                  </a:cubicBezTo>
                  <a:lnTo>
                    <a:pt x="1584" y="577"/>
                  </a:lnTo>
                  <a:lnTo>
                    <a:pt x="838" y="632"/>
                  </a:lnTo>
                  <a:cubicBezTo>
                    <a:pt x="838" y="632"/>
                    <a:pt x="1" y="1249"/>
                    <a:pt x="10" y="1387"/>
                  </a:cubicBezTo>
                  <a:cubicBezTo>
                    <a:pt x="24" y="1488"/>
                    <a:pt x="90" y="1561"/>
                    <a:pt x="153" y="1561"/>
                  </a:cubicBezTo>
                  <a:cubicBezTo>
                    <a:pt x="170" y="1561"/>
                    <a:pt x="187" y="1555"/>
                    <a:pt x="203" y="1543"/>
                  </a:cubicBezTo>
                  <a:cubicBezTo>
                    <a:pt x="208" y="1539"/>
                    <a:pt x="211" y="1537"/>
                    <a:pt x="213" y="1537"/>
                  </a:cubicBezTo>
                  <a:cubicBezTo>
                    <a:pt x="245" y="1537"/>
                    <a:pt x="10" y="1967"/>
                    <a:pt x="10" y="1967"/>
                  </a:cubicBezTo>
                  <a:cubicBezTo>
                    <a:pt x="10" y="1967"/>
                    <a:pt x="10" y="2137"/>
                    <a:pt x="102" y="2137"/>
                  </a:cubicBezTo>
                  <a:cubicBezTo>
                    <a:pt x="110" y="2137"/>
                    <a:pt x="120" y="2135"/>
                    <a:pt x="130" y="2132"/>
                  </a:cubicBezTo>
                  <a:cubicBezTo>
                    <a:pt x="231" y="2077"/>
                    <a:pt x="332" y="2004"/>
                    <a:pt x="406" y="1902"/>
                  </a:cubicBezTo>
                  <a:lnTo>
                    <a:pt x="406" y="1902"/>
                  </a:lnTo>
                  <a:cubicBezTo>
                    <a:pt x="406" y="1902"/>
                    <a:pt x="249" y="2160"/>
                    <a:pt x="295" y="2206"/>
                  </a:cubicBezTo>
                  <a:cubicBezTo>
                    <a:pt x="324" y="2235"/>
                    <a:pt x="402" y="2251"/>
                    <a:pt x="473" y="2251"/>
                  </a:cubicBezTo>
                  <a:cubicBezTo>
                    <a:pt x="539" y="2251"/>
                    <a:pt x="599" y="2237"/>
                    <a:pt x="608" y="2206"/>
                  </a:cubicBezTo>
                  <a:cubicBezTo>
                    <a:pt x="636" y="2151"/>
                    <a:pt x="673" y="2040"/>
                    <a:pt x="673" y="2040"/>
                  </a:cubicBezTo>
                  <a:lnTo>
                    <a:pt x="820" y="2050"/>
                  </a:lnTo>
                  <a:lnTo>
                    <a:pt x="820" y="2252"/>
                  </a:lnTo>
                  <a:lnTo>
                    <a:pt x="3039" y="2317"/>
                  </a:lnTo>
                  <a:lnTo>
                    <a:pt x="3223" y="1009"/>
                  </a:lnTo>
                  <a:cubicBezTo>
                    <a:pt x="3223" y="963"/>
                    <a:pt x="2781" y="540"/>
                    <a:pt x="2707" y="512"/>
                  </a:cubicBezTo>
                  <a:cubicBezTo>
                    <a:pt x="2638" y="486"/>
                    <a:pt x="1469" y="0"/>
                    <a:pt x="1315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45"/>
            <p:cNvSpPr/>
            <p:nvPr/>
          </p:nvSpPr>
          <p:spPr>
            <a:xfrm>
              <a:off x="1997175" y="4070875"/>
              <a:ext cx="302000" cy="204025"/>
            </a:xfrm>
            <a:custGeom>
              <a:avLst/>
              <a:gdLst/>
              <a:ahLst/>
              <a:cxnLst/>
              <a:rect l="l" t="t" r="r" b="b"/>
              <a:pathLst>
                <a:path w="12080" h="8161" extrusionOk="0">
                  <a:moveTo>
                    <a:pt x="10269" y="0"/>
                  </a:moveTo>
                  <a:cubicBezTo>
                    <a:pt x="9736" y="0"/>
                    <a:pt x="9212" y="262"/>
                    <a:pt x="8903" y="749"/>
                  </a:cubicBezTo>
                  <a:cubicBezTo>
                    <a:pt x="8093" y="2029"/>
                    <a:pt x="6961" y="3834"/>
                    <a:pt x="6399" y="4754"/>
                  </a:cubicBezTo>
                  <a:cubicBezTo>
                    <a:pt x="6132" y="5205"/>
                    <a:pt x="5653" y="5491"/>
                    <a:pt x="5129" y="5500"/>
                  </a:cubicBezTo>
                  <a:lnTo>
                    <a:pt x="65" y="5905"/>
                  </a:lnTo>
                  <a:lnTo>
                    <a:pt x="1" y="7507"/>
                  </a:lnTo>
                  <a:lnTo>
                    <a:pt x="7550" y="8160"/>
                  </a:lnTo>
                  <a:lnTo>
                    <a:pt x="11564" y="2545"/>
                  </a:lnTo>
                  <a:cubicBezTo>
                    <a:pt x="12079" y="1827"/>
                    <a:pt x="11923" y="823"/>
                    <a:pt x="11205" y="298"/>
                  </a:cubicBezTo>
                  <a:cubicBezTo>
                    <a:pt x="10919" y="97"/>
                    <a:pt x="10592" y="0"/>
                    <a:pt x="1026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45"/>
            <p:cNvSpPr/>
            <p:nvPr/>
          </p:nvSpPr>
          <p:spPr>
            <a:xfrm>
              <a:off x="1997175" y="4070875"/>
              <a:ext cx="302000" cy="204025"/>
            </a:xfrm>
            <a:custGeom>
              <a:avLst/>
              <a:gdLst/>
              <a:ahLst/>
              <a:cxnLst/>
              <a:rect l="l" t="t" r="r" b="b"/>
              <a:pathLst>
                <a:path w="12080" h="8161" extrusionOk="0">
                  <a:moveTo>
                    <a:pt x="10269" y="0"/>
                  </a:moveTo>
                  <a:cubicBezTo>
                    <a:pt x="9736" y="0"/>
                    <a:pt x="9212" y="262"/>
                    <a:pt x="8903" y="749"/>
                  </a:cubicBezTo>
                  <a:cubicBezTo>
                    <a:pt x="8093" y="2029"/>
                    <a:pt x="6961" y="3834"/>
                    <a:pt x="6399" y="4754"/>
                  </a:cubicBezTo>
                  <a:cubicBezTo>
                    <a:pt x="6132" y="5205"/>
                    <a:pt x="5653" y="5491"/>
                    <a:pt x="5129" y="5500"/>
                  </a:cubicBezTo>
                  <a:lnTo>
                    <a:pt x="65" y="5905"/>
                  </a:lnTo>
                  <a:lnTo>
                    <a:pt x="1" y="7507"/>
                  </a:lnTo>
                  <a:lnTo>
                    <a:pt x="7550" y="8160"/>
                  </a:lnTo>
                  <a:lnTo>
                    <a:pt x="11564" y="2545"/>
                  </a:lnTo>
                  <a:cubicBezTo>
                    <a:pt x="12079" y="1827"/>
                    <a:pt x="11923" y="823"/>
                    <a:pt x="11205" y="298"/>
                  </a:cubicBezTo>
                  <a:cubicBezTo>
                    <a:pt x="10919" y="97"/>
                    <a:pt x="10592" y="0"/>
                    <a:pt x="1026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45"/>
            <p:cNvSpPr/>
            <p:nvPr/>
          </p:nvSpPr>
          <p:spPr>
            <a:xfrm>
              <a:off x="1996725" y="4057600"/>
              <a:ext cx="307975" cy="215325"/>
            </a:xfrm>
            <a:custGeom>
              <a:avLst/>
              <a:gdLst/>
              <a:ahLst/>
              <a:cxnLst/>
              <a:rect l="l" t="t" r="r" b="b"/>
              <a:pathLst>
                <a:path w="12319" h="8613" extrusionOk="0">
                  <a:moveTo>
                    <a:pt x="78" y="6453"/>
                  </a:moveTo>
                  <a:cubicBezTo>
                    <a:pt x="75" y="6454"/>
                    <a:pt x="74" y="6454"/>
                    <a:pt x="74" y="6454"/>
                  </a:cubicBezTo>
                  <a:lnTo>
                    <a:pt x="78" y="6454"/>
                  </a:lnTo>
                  <a:cubicBezTo>
                    <a:pt x="78" y="6454"/>
                    <a:pt x="78" y="6453"/>
                    <a:pt x="78" y="6453"/>
                  </a:cubicBezTo>
                  <a:close/>
                  <a:moveTo>
                    <a:pt x="78" y="6454"/>
                  </a:moveTo>
                  <a:cubicBezTo>
                    <a:pt x="73" y="6476"/>
                    <a:pt x="65" y="6517"/>
                    <a:pt x="65" y="6565"/>
                  </a:cubicBezTo>
                  <a:cubicBezTo>
                    <a:pt x="65" y="6633"/>
                    <a:pt x="57" y="6724"/>
                    <a:pt x="56" y="6839"/>
                  </a:cubicBezTo>
                  <a:lnTo>
                    <a:pt x="56" y="6839"/>
                  </a:lnTo>
                  <a:cubicBezTo>
                    <a:pt x="65" y="6711"/>
                    <a:pt x="65" y="6610"/>
                    <a:pt x="74" y="6537"/>
                  </a:cubicBezTo>
                  <a:cubicBezTo>
                    <a:pt x="79" y="6499"/>
                    <a:pt x="82" y="6471"/>
                    <a:pt x="82" y="6454"/>
                  </a:cubicBezTo>
                  <a:close/>
                  <a:moveTo>
                    <a:pt x="10440" y="1"/>
                  </a:moveTo>
                  <a:cubicBezTo>
                    <a:pt x="10164" y="1"/>
                    <a:pt x="9888" y="84"/>
                    <a:pt x="9658" y="231"/>
                  </a:cubicBezTo>
                  <a:cubicBezTo>
                    <a:pt x="9427" y="387"/>
                    <a:pt x="9234" y="572"/>
                    <a:pt x="9078" y="802"/>
                  </a:cubicBezTo>
                  <a:cubicBezTo>
                    <a:pt x="8930" y="1013"/>
                    <a:pt x="8792" y="1234"/>
                    <a:pt x="8672" y="1474"/>
                  </a:cubicBezTo>
                  <a:cubicBezTo>
                    <a:pt x="8544" y="1695"/>
                    <a:pt x="8415" y="1916"/>
                    <a:pt x="8295" y="2137"/>
                  </a:cubicBezTo>
                  <a:cubicBezTo>
                    <a:pt x="7789" y="3011"/>
                    <a:pt x="7292" y="3821"/>
                    <a:pt x="6804" y="4576"/>
                  </a:cubicBezTo>
                  <a:lnTo>
                    <a:pt x="6445" y="5129"/>
                  </a:lnTo>
                  <a:cubicBezTo>
                    <a:pt x="6325" y="5304"/>
                    <a:pt x="6205" y="5469"/>
                    <a:pt x="6067" y="5635"/>
                  </a:cubicBezTo>
                  <a:cubicBezTo>
                    <a:pt x="5929" y="5782"/>
                    <a:pt x="5754" y="5874"/>
                    <a:pt x="5552" y="5911"/>
                  </a:cubicBezTo>
                  <a:cubicBezTo>
                    <a:pt x="5367" y="5948"/>
                    <a:pt x="5174" y="5976"/>
                    <a:pt x="4981" y="5994"/>
                  </a:cubicBezTo>
                  <a:lnTo>
                    <a:pt x="1381" y="6325"/>
                  </a:lnTo>
                  <a:lnTo>
                    <a:pt x="405" y="6417"/>
                  </a:lnTo>
                  <a:lnTo>
                    <a:pt x="157" y="6445"/>
                  </a:lnTo>
                  <a:cubicBezTo>
                    <a:pt x="119" y="6445"/>
                    <a:pt x="95" y="6449"/>
                    <a:pt x="83" y="6452"/>
                  </a:cubicBezTo>
                  <a:lnTo>
                    <a:pt x="83" y="6452"/>
                  </a:lnTo>
                  <a:cubicBezTo>
                    <a:pt x="83" y="6441"/>
                    <a:pt x="83" y="6436"/>
                    <a:pt x="83" y="6436"/>
                  </a:cubicBezTo>
                  <a:lnTo>
                    <a:pt x="83" y="6436"/>
                  </a:lnTo>
                  <a:cubicBezTo>
                    <a:pt x="83" y="6436"/>
                    <a:pt x="81" y="6442"/>
                    <a:pt x="78" y="6453"/>
                  </a:cubicBezTo>
                  <a:lnTo>
                    <a:pt x="78" y="6453"/>
                  </a:lnTo>
                  <a:cubicBezTo>
                    <a:pt x="80" y="6453"/>
                    <a:pt x="81" y="6452"/>
                    <a:pt x="83" y="6452"/>
                  </a:cubicBezTo>
                  <a:lnTo>
                    <a:pt x="83" y="6452"/>
                  </a:lnTo>
                  <a:cubicBezTo>
                    <a:pt x="83" y="6453"/>
                    <a:pt x="83" y="6454"/>
                    <a:pt x="82" y="6454"/>
                  </a:cubicBezTo>
                  <a:lnTo>
                    <a:pt x="157" y="6454"/>
                  </a:lnTo>
                  <a:lnTo>
                    <a:pt x="415" y="6436"/>
                  </a:lnTo>
                  <a:lnTo>
                    <a:pt x="1400" y="6353"/>
                  </a:lnTo>
                  <a:lnTo>
                    <a:pt x="4981" y="6049"/>
                  </a:lnTo>
                  <a:cubicBezTo>
                    <a:pt x="5183" y="6031"/>
                    <a:pt x="5377" y="6012"/>
                    <a:pt x="5570" y="5966"/>
                  </a:cubicBezTo>
                  <a:cubicBezTo>
                    <a:pt x="5773" y="5930"/>
                    <a:pt x="5966" y="5828"/>
                    <a:pt x="6113" y="5681"/>
                  </a:cubicBezTo>
                  <a:cubicBezTo>
                    <a:pt x="6251" y="5515"/>
                    <a:pt x="6371" y="5340"/>
                    <a:pt x="6491" y="5165"/>
                  </a:cubicBezTo>
                  <a:lnTo>
                    <a:pt x="6850" y="4613"/>
                  </a:lnTo>
                  <a:cubicBezTo>
                    <a:pt x="7347" y="3858"/>
                    <a:pt x="7844" y="3048"/>
                    <a:pt x="8350" y="2173"/>
                  </a:cubicBezTo>
                  <a:lnTo>
                    <a:pt x="8728" y="1511"/>
                  </a:lnTo>
                  <a:cubicBezTo>
                    <a:pt x="8847" y="1280"/>
                    <a:pt x="8985" y="1060"/>
                    <a:pt x="9133" y="848"/>
                  </a:cubicBezTo>
                  <a:cubicBezTo>
                    <a:pt x="9280" y="627"/>
                    <a:pt x="9464" y="443"/>
                    <a:pt x="9685" y="295"/>
                  </a:cubicBezTo>
                  <a:cubicBezTo>
                    <a:pt x="9915" y="157"/>
                    <a:pt x="10173" y="84"/>
                    <a:pt x="10440" y="74"/>
                  </a:cubicBezTo>
                  <a:cubicBezTo>
                    <a:pt x="10992" y="74"/>
                    <a:pt x="11526" y="323"/>
                    <a:pt x="11876" y="756"/>
                  </a:cubicBezTo>
                  <a:cubicBezTo>
                    <a:pt x="12042" y="977"/>
                    <a:pt x="12134" y="1244"/>
                    <a:pt x="12162" y="1529"/>
                  </a:cubicBezTo>
                  <a:cubicBezTo>
                    <a:pt x="12189" y="1805"/>
                    <a:pt x="12208" y="2109"/>
                    <a:pt x="12079" y="2367"/>
                  </a:cubicBezTo>
                  <a:cubicBezTo>
                    <a:pt x="12070" y="2385"/>
                    <a:pt x="12060" y="2413"/>
                    <a:pt x="12060" y="2431"/>
                  </a:cubicBezTo>
                  <a:lnTo>
                    <a:pt x="12060" y="2413"/>
                  </a:lnTo>
                  <a:lnTo>
                    <a:pt x="9298" y="6390"/>
                  </a:lnTo>
                  <a:lnTo>
                    <a:pt x="8654" y="7320"/>
                  </a:lnTo>
                  <a:cubicBezTo>
                    <a:pt x="8544" y="7476"/>
                    <a:pt x="8442" y="7623"/>
                    <a:pt x="8341" y="7771"/>
                  </a:cubicBezTo>
                  <a:cubicBezTo>
                    <a:pt x="8231" y="7909"/>
                    <a:pt x="8102" y="8038"/>
                    <a:pt x="7964" y="8148"/>
                  </a:cubicBezTo>
                  <a:cubicBezTo>
                    <a:pt x="7687" y="8360"/>
                    <a:pt x="7365" y="8498"/>
                    <a:pt x="7025" y="8544"/>
                  </a:cubicBezTo>
                  <a:cubicBezTo>
                    <a:pt x="6920" y="8562"/>
                    <a:pt x="6811" y="8568"/>
                    <a:pt x="6703" y="8568"/>
                  </a:cubicBezTo>
                  <a:cubicBezTo>
                    <a:pt x="6641" y="8568"/>
                    <a:pt x="6579" y="8566"/>
                    <a:pt x="6518" y="8562"/>
                  </a:cubicBezTo>
                  <a:lnTo>
                    <a:pt x="6021" y="8516"/>
                  </a:lnTo>
                  <a:lnTo>
                    <a:pt x="19" y="8048"/>
                  </a:lnTo>
                  <a:lnTo>
                    <a:pt x="19" y="8048"/>
                  </a:lnTo>
                  <a:cubicBezTo>
                    <a:pt x="37" y="7537"/>
                    <a:pt x="46" y="7134"/>
                    <a:pt x="56" y="6869"/>
                  </a:cubicBezTo>
                  <a:cubicBezTo>
                    <a:pt x="56" y="6858"/>
                    <a:pt x="56" y="6848"/>
                    <a:pt x="56" y="6839"/>
                  </a:cubicBezTo>
                  <a:lnTo>
                    <a:pt x="56" y="6839"/>
                  </a:lnTo>
                  <a:cubicBezTo>
                    <a:pt x="56" y="6839"/>
                    <a:pt x="56" y="6840"/>
                    <a:pt x="56" y="6841"/>
                  </a:cubicBezTo>
                  <a:cubicBezTo>
                    <a:pt x="46" y="7117"/>
                    <a:pt x="28" y="7522"/>
                    <a:pt x="0" y="8038"/>
                  </a:cubicBezTo>
                  <a:lnTo>
                    <a:pt x="0" y="8056"/>
                  </a:lnTo>
                  <a:lnTo>
                    <a:pt x="19" y="8056"/>
                  </a:lnTo>
                  <a:lnTo>
                    <a:pt x="6040" y="8562"/>
                  </a:lnTo>
                  <a:lnTo>
                    <a:pt x="6537" y="8599"/>
                  </a:lnTo>
                  <a:cubicBezTo>
                    <a:pt x="6611" y="8608"/>
                    <a:pt x="6687" y="8612"/>
                    <a:pt x="6764" y="8612"/>
                  </a:cubicBezTo>
                  <a:cubicBezTo>
                    <a:pt x="6858" y="8612"/>
                    <a:pt x="6952" y="8605"/>
                    <a:pt x="7043" y="8590"/>
                  </a:cubicBezTo>
                  <a:cubicBezTo>
                    <a:pt x="7402" y="8544"/>
                    <a:pt x="7733" y="8397"/>
                    <a:pt x="8019" y="8185"/>
                  </a:cubicBezTo>
                  <a:cubicBezTo>
                    <a:pt x="8166" y="8065"/>
                    <a:pt x="8295" y="7936"/>
                    <a:pt x="8405" y="7789"/>
                  </a:cubicBezTo>
                  <a:cubicBezTo>
                    <a:pt x="8525" y="7642"/>
                    <a:pt x="8617" y="7495"/>
                    <a:pt x="8728" y="7338"/>
                  </a:cubicBezTo>
                  <a:lnTo>
                    <a:pt x="9372" y="6408"/>
                  </a:lnTo>
                  <a:cubicBezTo>
                    <a:pt x="10247" y="5156"/>
                    <a:pt x="11177" y="3821"/>
                    <a:pt x="12134" y="2440"/>
                  </a:cubicBezTo>
                  <a:cubicBezTo>
                    <a:pt x="12134" y="2422"/>
                    <a:pt x="12143" y="2404"/>
                    <a:pt x="12152" y="2376"/>
                  </a:cubicBezTo>
                  <a:cubicBezTo>
                    <a:pt x="12318" y="2072"/>
                    <a:pt x="12263" y="1805"/>
                    <a:pt x="12235" y="1511"/>
                  </a:cubicBezTo>
                  <a:cubicBezTo>
                    <a:pt x="12208" y="1216"/>
                    <a:pt x="12106" y="940"/>
                    <a:pt x="11931" y="700"/>
                  </a:cubicBezTo>
                  <a:cubicBezTo>
                    <a:pt x="11757" y="480"/>
                    <a:pt x="11526" y="295"/>
                    <a:pt x="11259" y="176"/>
                  </a:cubicBezTo>
                  <a:cubicBezTo>
                    <a:pt x="11002" y="56"/>
                    <a:pt x="10725" y="1"/>
                    <a:pt x="1044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45"/>
            <p:cNvSpPr/>
            <p:nvPr/>
          </p:nvSpPr>
          <p:spPr>
            <a:xfrm>
              <a:off x="2216525" y="4082700"/>
              <a:ext cx="153525" cy="309575"/>
            </a:xfrm>
            <a:custGeom>
              <a:avLst/>
              <a:gdLst/>
              <a:ahLst/>
              <a:cxnLst/>
              <a:rect l="l" t="t" r="r" b="b"/>
              <a:pathLst>
                <a:path w="6141" h="12383" extrusionOk="0">
                  <a:moveTo>
                    <a:pt x="0" y="0"/>
                  </a:moveTo>
                  <a:lnTo>
                    <a:pt x="0" y="12383"/>
                  </a:lnTo>
                  <a:lnTo>
                    <a:pt x="6141" y="12383"/>
                  </a:lnTo>
                  <a:lnTo>
                    <a:pt x="614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45"/>
            <p:cNvSpPr/>
            <p:nvPr/>
          </p:nvSpPr>
          <p:spPr>
            <a:xfrm>
              <a:off x="2338950" y="4082475"/>
              <a:ext cx="47900" cy="309100"/>
            </a:xfrm>
            <a:custGeom>
              <a:avLst/>
              <a:gdLst/>
              <a:ahLst/>
              <a:cxnLst/>
              <a:rect l="l" t="t" r="r" b="b"/>
              <a:pathLst>
                <a:path w="1916" h="12364" extrusionOk="0">
                  <a:moveTo>
                    <a:pt x="958" y="0"/>
                  </a:moveTo>
                  <a:cubicBezTo>
                    <a:pt x="434" y="0"/>
                    <a:pt x="1" y="433"/>
                    <a:pt x="1" y="967"/>
                  </a:cubicBezTo>
                  <a:lnTo>
                    <a:pt x="1" y="11406"/>
                  </a:lnTo>
                  <a:cubicBezTo>
                    <a:pt x="1" y="11931"/>
                    <a:pt x="424" y="12364"/>
                    <a:pt x="958" y="12364"/>
                  </a:cubicBezTo>
                  <a:cubicBezTo>
                    <a:pt x="1492" y="12364"/>
                    <a:pt x="1916" y="11940"/>
                    <a:pt x="1916" y="11406"/>
                  </a:cubicBezTo>
                  <a:lnTo>
                    <a:pt x="1916" y="967"/>
                  </a:lnTo>
                  <a:cubicBezTo>
                    <a:pt x="1916" y="433"/>
                    <a:pt x="1492" y="0"/>
                    <a:pt x="95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45"/>
            <p:cNvSpPr/>
            <p:nvPr/>
          </p:nvSpPr>
          <p:spPr>
            <a:xfrm>
              <a:off x="2355300" y="4426550"/>
              <a:ext cx="36400" cy="358125"/>
            </a:xfrm>
            <a:custGeom>
              <a:avLst/>
              <a:gdLst/>
              <a:ahLst/>
              <a:cxnLst/>
              <a:rect l="l" t="t" r="r" b="b"/>
              <a:pathLst>
                <a:path w="1456" h="14325" extrusionOk="0">
                  <a:moveTo>
                    <a:pt x="0" y="0"/>
                  </a:moveTo>
                  <a:lnTo>
                    <a:pt x="636" y="14288"/>
                  </a:lnTo>
                  <a:lnTo>
                    <a:pt x="1455" y="14325"/>
                  </a:lnTo>
                  <a:lnTo>
                    <a:pt x="87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45"/>
            <p:cNvSpPr/>
            <p:nvPr/>
          </p:nvSpPr>
          <p:spPr>
            <a:xfrm>
              <a:off x="2139175" y="4426550"/>
              <a:ext cx="36400" cy="358125"/>
            </a:xfrm>
            <a:custGeom>
              <a:avLst/>
              <a:gdLst/>
              <a:ahLst/>
              <a:cxnLst/>
              <a:rect l="l" t="t" r="r" b="b"/>
              <a:pathLst>
                <a:path w="1456" h="14325" extrusionOk="0">
                  <a:moveTo>
                    <a:pt x="1" y="0"/>
                  </a:moveTo>
                  <a:lnTo>
                    <a:pt x="636" y="14288"/>
                  </a:lnTo>
                  <a:lnTo>
                    <a:pt x="1455" y="14325"/>
                  </a:lnTo>
                  <a:lnTo>
                    <a:pt x="866" y="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45"/>
            <p:cNvSpPr/>
            <p:nvPr/>
          </p:nvSpPr>
          <p:spPr>
            <a:xfrm>
              <a:off x="2045050" y="4392250"/>
              <a:ext cx="354000" cy="38450"/>
            </a:xfrm>
            <a:custGeom>
              <a:avLst/>
              <a:gdLst/>
              <a:ahLst/>
              <a:cxnLst/>
              <a:rect l="l" t="t" r="r" b="b"/>
              <a:pathLst>
                <a:path w="14160" h="1538" extrusionOk="0">
                  <a:moveTo>
                    <a:pt x="1538" y="1"/>
                  </a:moveTo>
                  <a:cubicBezTo>
                    <a:pt x="691" y="1"/>
                    <a:pt x="1" y="691"/>
                    <a:pt x="1" y="1538"/>
                  </a:cubicBezTo>
                  <a:lnTo>
                    <a:pt x="14160" y="1538"/>
                  </a:lnTo>
                  <a:cubicBezTo>
                    <a:pt x="14160" y="691"/>
                    <a:pt x="13469" y="1"/>
                    <a:pt x="1262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45"/>
            <p:cNvSpPr/>
            <p:nvPr/>
          </p:nvSpPr>
          <p:spPr>
            <a:xfrm>
              <a:off x="2303750" y="4426550"/>
              <a:ext cx="36625" cy="358125"/>
            </a:xfrm>
            <a:custGeom>
              <a:avLst/>
              <a:gdLst/>
              <a:ahLst/>
              <a:cxnLst/>
              <a:rect l="l" t="t" r="r" b="b"/>
              <a:pathLst>
                <a:path w="1465" h="14325" extrusionOk="0">
                  <a:moveTo>
                    <a:pt x="0" y="0"/>
                  </a:moveTo>
                  <a:lnTo>
                    <a:pt x="645" y="14288"/>
                  </a:lnTo>
                  <a:lnTo>
                    <a:pt x="1464" y="14325"/>
                  </a:lnTo>
                  <a:lnTo>
                    <a:pt x="87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45"/>
            <p:cNvSpPr/>
            <p:nvPr/>
          </p:nvSpPr>
          <p:spPr>
            <a:xfrm>
              <a:off x="2073350" y="4567175"/>
              <a:ext cx="309600" cy="8075"/>
            </a:xfrm>
            <a:custGeom>
              <a:avLst/>
              <a:gdLst/>
              <a:ahLst/>
              <a:cxnLst/>
              <a:rect l="l" t="t" r="r" b="b"/>
              <a:pathLst>
                <a:path w="12384" h="323" extrusionOk="0">
                  <a:moveTo>
                    <a:pt x="1" y="0"/>
                  </a:moveTo>
                  <a:lnTo>
                    <a:pt x="1" y="322"/>
                  </a:lnTo>
                  <a:lnTo>
                    <a:pt x="12383" y="322"/>
                  </a:lnTo>
                  <a:lnTo>
                    <a:pt x="12383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45"/>
            <p:cNvSpPr/>
            <p:nvPr/>
          </p:nvSpPr>
          <p:spPr>
            <a:xfrm>
              <a:off x="2038150" y="4411575"/>
              <a:ext cx="58250" cy="372200"/>
            </a:xfrm>
            <a:custGeom>
              <a:avLst/>
              <a:gdLst/>
              <a:ahLst/>
              <a:cxnLst/>
              <a:rect l="l" t="t" r="r" b="b"/>
              <a:pathLst>
                <a:path w="2330" h="14888" extrusionOk="0">
                  <a:moveTo>
                    <a:pt x="1252" y="1"/>
                  </a:moveTo>
                  <a:lnTo>
                    <a:pt x="0" y="14887"/>
                  </a:lnTo>
                  <a:lnTo>
                    <a:pt x="912" y="14887"/>
                  </a:lnTo>
                  <a:lnTo>
                    <a:pt x="233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45"/>
            <p:cNvSpPr/>
            <p:nvPr/>
          </p:nvSpPr>
          <p:spPr>
            <a:xfrm>
              <a:off x="2332975" y="4095125"/>
              <a:ext cx="17525" cy="298075"/>
            </a:xfrm>
            <a:custGeom>
              <a:avLst/>
              <a:gdLst/>
              <a:ahLst/>
              <a:cxnLst/>
              <a:rect l="l" t="t" r="r" b="b"/>
              <a:pathLst>
                <a:path w="701" h="11923" extrusionOk="0">
                  <a:moveTo>
                    <a:pt x="700" y="0"/>
                  </a:moveTo>
                  <a:lnTo>
                    <a:pt x="700" y="0"/>
                  </a:lnTo>
                  <a:cubicBezTo>
                    <a:pt x="691" y="10"/>
                    <a:pt x="691" y="19"/>
                    <a:pt x="691" y="28"/>
                  </a:cubicBezTo>
                  <a:cubicBezTo>
                    <a:pt x="691" y="56"/>
                    <a:pt x="691" y="83"/>
                    <a:pt x="682" y="120"/>
                  </a:cubicBezTo>
                  <a:cubicBezTo>
                    <a:pt x="673" y="203"/>
                    <a:pt x="663" y="323"/>
                    <a:pt x="654" y="461"/>
                  </a:cubicBezTo>
                  <a:cubicBezTo>
                    <a:pt x="636" y="774"/>
                    <a:pt x="599" y="1206"/>
                    <a:pt x="562" y="1750"/>
                  </a:cubicBezTo>
                  <a:lnTo>
                    <a:pt x="286" y="5984"/>
                  </a:lnTo>
                  <a:cubicBezTo>
                    <a:pt x="185" y="7641"/>
                    <a:pt x="83" y="9142"/>
                    <a:pt x="28" y="10228"/>
                  </a:cubicBezTo>
                  <a:cubicBezTo>
                    <a:pt x="0" y="10661"/>
                    <a:pt x="56" y="11094"/>
                    <a:pt x="194" y="11508"/>
                  </a:cubicBezTo>
                  <a:cubicBezTo>
                    <a:pt x="231" y="11619"/>
                    <a:pt x="286" y="11720"/>
                    <a:pt x="350" y="11821"/>
                  </a:cubicBezTo>
                  <a:lnTo>
                    <a:pt x="396" y="11895"/>
                  </a:lnTo>
                  <a:cubicBezTo>
                    <a:pt x="406" y="11904"/>
                    <a:pt x="415" y="11913"/>
                    <a:pt x="424" y="11922"/>
                  </a:cubicBezTo>
                  <a:cubicBezTo>
                    <a:pt x="332" y="11793"/>
                    <a:pt x="267" y="11646"/>
                    <a:pt x="212" y="11508"/>
                  </a:cubicBezTo>
                  <a:cubicBezTo>
                    <a:pt x="83" y="11094"/>
                    <a:pt x="37" y="10661"/>
                    <a:pt x="74" y="10238"/>
                  </a:cubicBezTo>
                  <a:cubicBezTo>
                    <a:pt x="148" y="9151"/>
                    <a:pt x="240" y="7651"/>
                    <a:pt x="350" y="5994"/>
                  </a:cubicBezTo>
                  <a:cubicBezTo>
                    <a:pt x="452" y="4346"/>
                    <a:pt x="544" y="2845"/>
                    <a:pt x="608" y="1759"/>
                  </a:cubicBezTo>
                  <a:cubicBezTo>
                    <a:pt x="636" y="1216"/>
                    <a:pt x="663" y="783"/>
                    <a:pt x="682" y="470"/>
                  </a:cubicBezTo>
                  <a:cubicBezTo>
                    <a:pt x="682" y="323"/>
                    <a:pt x="691" y="203"/>
                    <a:pt x="691" y="120"/>
                  </a:cubicBezTo>
                  <a:lnTo>
                    <a:pt x="691" y="37"/>
                  </a:lnTo>
                  <a:cubicBezTo>
                    <a:pt x="700" y="19"/>
                    <a:pt x="700" y="10"/>
                    <a:pt x="70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45"/>
            <p:cNvSpPr/>
            <p:nvPr/>
          </p:nvSpPr>
          <p:spPr>
            <a:xfrm>
              <a:off x="2256100" y="4391225"/>
              <a:ext cx="132825" cy="13500"/>
            </a:xfrm>
            <a:custGeom>
              <a:avLst/>
              <a:gdLst/>
              <a:ahLst/>
              <a:cxnLst/>
              <a:rect l="l" t="t" r="r" b="b"/>
              <a:pathLst>
                <a:path w="5313" h="540" extrusionOk="0">
                  <a:moveTo>
                    <a:pt x="1346" y="1"/>
                  </a:moveTo>
                  <a:cubicBezTo>
                    <a:pt x="1144" y="1"/>
                    <a:pt x="958" y="2"/>
                    <a:pt x="792" y="5"/>
                  </a:cubicBezTo>
                  <a:lnTo>
                    <a:pt x="212" y="5"/>
                  </a:lnTo>
                  <a:cubicBezTo>
                    <a:pt x="139" y="5"/>
                    <a:pt x="74" y="14"/>
                    <a:pt x="1" y="14"/>
                  </a:cubicBezTo>
                  <a:cubicBezTo>
                    <a:pt x="74" y="32"/>
                    <a:pt x="148" y="32"/>
                    <a:pt x="212" y="32"/>
                  </a:cubicBezTo>
                  <a:lnTo>
                    <a:pt x="802" y="51"/>
                  </a:lnTo>
                  <a:cubicBezTo>
                    <a:pt x="1289" y="60"/>
                    <a:pt x="1971" y="69"/>
                    <a:pt x="2726" y="78"/>
                  </a:cubicBezTo>
                  <a:lnTo>
                    <a:pt x="3784" y="78"/>
                  </a:lnTo>
                  <a:cubicBezTo>
                    <a:pt x="3820" y="77"/>
                    <a:pt x="3856" y="77"/>
                    <a:pt x="3891" y="77"/>
                  </a:cubicBezTo>
                  <a:cubicBezTo>
                    <a:pt x="4141" y="77"/>
                    <a:pt x="4390" y="105"/>
                    <a:pt x="4631" y="161"/>
                  </a:cubicBezTo>
                  <a:cubicBezTo>
                    <a:pt x="4815" y="207"/>
                    <a:pt x="4990" y="290"/>
                    <a:pt x="5147" y="401"/>
                  </a:cubicBezTo>
                  <a:cubicBezTo>
                    <a:pt x="5259" y="478"/>
                    <a:pt x="5298" y="540"/>
                    <a:pt x="5310" y="540"/>
                  </a:cubicBezTo>
                  <a:cubicBezTo>
                    <a:pt x="5311" y="540"/>
                    <a:pt x="5312" y="539"/>
                    <a:pt x="5313" y="539"/>
                  </a:cubicBezTo>
                  <a:cubicBezTo>
                    <a:pt x="5313" y="539"/>
                    <a:pt x="5303" y="520"/>
                    <a:pt x="5276" y="493"/>
                  </a:cubicBezTo>
                  <a:cubicBezTo>
                    <a:pt x="5239" y="456"/>
                    <a:pt x="5202" y="419"/>
                    <a:pt x="5165" y="382"/>
                  </a:cubicBezTo>
                  <a:cubicBezTo>
                    <a:pt x="5009" y="253"/>
                    <a:pt x="4834" y="161"/>
                    <a:pt x="4641" y="106"/>
                  </a:cubicBezTo>
                  <a:cubicBezTo>
                    <a:pt x="4393" y="48"/>
                    <a:pt x="4130" y="12"/>
                    <a:pt x="3865" y="12"/>
                  </a:cubicBezTo>
                  <a:cubicBezTo>
                    <a:pt x="3835" y="12"/>
                    <a:pt x="3805" y="13"/>
                    <a:pt x="3775" y="14"/>
                  </a:cubicBezTo>
                  <a:cubicBezTo>
                    <a:pt x="3453" y="5"/>
                    <a:pt x="3094" y="5"/>
                    <a:pt x="2716" y="5"/>
                  </a:cubicBezTo>
                  <a:cubicBezTo>
                    <a:pt x="2219" y="5"/>
                    <a:pt x="1751" y="1"/>
                    <a:pt x="134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45"/>
            <p:cNvSpPr/>
            <p:nvPr/>
          </p:nvSpPr>
          <p:spPr>
            <a:xfrm>
              <a:off x="1785200" y="4731500"/>
              <a:ext cx="128450" cy="52275"/>
            </a:xfrm>
            <a:custGeom>
              <a:avLst/>
              <a:gdLst/>
              <a:ahLst/>
              <a:cxnLst/>
              <a:rect l="l" t="t" r="r" b="b"/>
              <a:pathLst>
                <a:path w="5138" h="2091" extrusionOk="0">
                  <a:moveTo>
                    <a:pt x="2523" y="0"/>
                  </a:moveTo>
                  <a:lnTo>
                    <a:pt x="2321" y="958"/>
                  </a:lnTo>
                  <a:cubicBezTo>
                    <a:pt x="2321" y="958"/>
                    <a:pt x="1" y="1022"/>
                    <a:pt x="507" y="1280"/>
                  </a:cubicBezTo>
                  <a:cubicBezTo>
                    <a:pt x="958" y="1519"/>
                    <a:pt x="3932" y="1970"/>
                    <a:pt x="4668" y="2072"/>
                  </a:cubicBezTo>
                  <a:lnTo>
                    <a:pt x="4825" y="2090"/>
                  </a:lnTo>
                  <a:lnTo>
                    <a:pt x="5138" y="599"/>
                  </a:lnTo>
                  <a:lnTo>
                    <a:pt x="25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45"/>
            <p:cNvSpPr/>
            <p:nvPr/>
          </p:nvSpPr>
          <p:spPr>
            <a:xfrm>
              <a:off x="1882325" y="4763650"/>
              <a:ext cx="27425" cy="19200"/>
            </a:xfrm>
            <a:custGeom>
              <a:avLst/>
              <a:gdLst/>
              <a:ahLst/>
              <a:cxnLst/>
              <a:rect l="l" t="t" r="r" b="b"/>
              <a:pathLst>
                <a:path w="1097" h="768" extrusionOk="0">
                  <a:moveTo>
                    <a:pt x="806" y="0"/>
                  </a:moveTo>
                  <a:cubicBezTo>
                    <a:pt x="673" y="0"/>
                    <a:pt x="541" y="36"/>
                    <a:pt x="424" y="104"/>
                  </a:cubicBezTo>
                  <a:cubicBezTo>
                    <a:pt x="222" y="215"/>
                    <a:pt x="74" y="390"/>
                    <a:pt x="1" y="602"/>
                  </a:cubicBezTo>
                  <a:lnTo>
                    <a:pt x="949" y="767"/>
                  </a:lnTo>
                  <a:lnTo>
                    <a:pt x="1096" y="58"/>
                  </a:lnTo>
                  <a:cubicBezTo>
                    <a:pt x="1003" y="19"/>
                    <a:pt x="904" y="0"/>
                    <a:pt x="8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45"/>
            <p:cNvSpPr/>
            <p:nvPr/>
          </p:nvSpPr>
          <p:spPr>
            <a:xfrm>
              <a:off x="1794175" y="4757050"/>
              <a:ext cx="111900" cy="26725"/>
            </a:xfrm>
            <a:custGeom>
              <a:avLst/>
              <a:gdLst/>
              <a:ahLst/>
              <a:cxnLst/>
              <a:rect l="l" t="t" r="r" b="b"/>
              <a:pathLst>
                <a:path w="4476" h="1069" extrusionOk="0">
                  <a:moveTo>
                    <a:pt x="820" y="0"/>
                  </a:moveTo>
                  <a:cubicBezTo>
                    <a:pt x="820" y="0"/>
                    <a:pt x="1" y="74"/>
                    <a:pt x="75" y="221"/>
                  </a:cubicBezTo>
                  <a:cubicBezTo>
                    <a:pt x="148" y="359"/>
                    <a:pt x="3131" y="930"/>
                    <a:pt x="4475" y="1068"/>
                  </a:cubicBezTo>
                  <a:lnTo>
                    <a:pt x="4475" y="1013"/>
                  </a:lnTo>
                  <a:lnTo>
                    <a:pt x="986" y="378"/>
                  </a:lnTo>
                  <a:cubicBezTo>
                    <a:pt x="986" y="378"/>
                    <a:pt x="967" y="37"/>
                    <a:pt x="8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45"/>
            <p:cNvSpPr/>
            <p:nvPr/>
          </p:nvSpPr>
          <p:spPr>
            <a:xfrm>
              <a:off x="1800400" y="4762575"/>
              <a:ext cx="105675" cy="20050"/>
            </a:xfrm>
            <a:custGeom>
              <a:avLst/>
              <a:gdLst/>
              <a:ahLst/>
              <a:cxnLst/>
              <a:rect l="l" t="t" r="r" b="b"/>
              <a:pathLst>
                <a:path w="4227" h="802" extrusionOk="0">
                  <a:moveTo>
                    <a:pt x="0" y="0"/>
                  </a:moveTo>
                  <a:lnTo>
                    <a:pt x="470" y="120"/>
                  </a:lnTo>
                  <a:cubicBezTo>
                    <a:pt x="875" y="212"/>
                    <a:pt x="1427" y="322"/>
                    <a:pt x="2035" y="442"/>
                  </a:cubicBezTo>
                  <a:cubicBezTo>
                    <a:pt x="2652" y="562"/>
                    <a:pt x="3204" y="654"/>
                    <a:pt x="3609" y="718"/>
                  </a:cubicBezTo>
                  <a:lnTo>
                    <a:pt x="4088" y="783"/>
                  </a:lnTo>
                  <a:lnTo>
                    <a:pt x="4226" y="801"/>
                  </a:lnTo>
                  <a:lnTo>
                    <a:pt x="4088" y="773"/>
                  </a:lnTo>
                  <a:lnTo>
                    <a:pt x="3618" y="691"/>
                  </a:lnTo>
                  <a:cubicBezTo>
                    <a:pt x="3213" y="626"/>
                    <a:pt x="2652" y="525"/>
                    <a:pt x="2044" y="414"/>
                  </a:cubicBezTo>
                  <a:cubicBezTo>
                    <a:pt x="1427" y="295"/>
                    <a:pt x="875" y="184"/>
                    <a:pt x="479" y="10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45"/>
            <p:cNvSpPr/>
            <p:nvPr/>
          </p:nvSpPr>
          <p:spPr>
            <a:xfrm>
              <a:off x="1814200" y="4756350"/>
              <a:ext cx="5550" cy="11075"/>
            </a:xfrm>
            <a:custGeom>
              <a:avLst/>
              <a:gdLst/>
              <a:ahLst/>
              <a:cxnLst/>
              <a:rect l="l" t="t" r="r" b="b"/>
              <a:pathLst>
                <a:path w="222" h="443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65"/>
                    <a:pt x="93" y="129"/>
                    <a:pt x="130" y="203"/>
                  </a:cubicBezTo>
                  <a:cubicBezTo>
                    <a:pt x="157" y="286"/>
                    <a:pt x="176" y="369"/>
                    <a:pt x="176" y="442"/>
                  </a:cubicBezTo>
                  <a:cubicBezTo>
                    <a:pt x="222" y="277"/>
                    <a:pt x="148" y="93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45"/>
            <p:cNvSpPr/>
            <p:nvPr/>
          </p:nvSpPr>
          <p:spPr>
            <a:xfrm>
              <a:off x="1837225" y="4755625"/>
              <a:ext cx="2775" cy="6050"/>
            </a:xfrm>
            <a:custGeom>
              <a:avLst/>
              <a:gdLst/>
              <a:ahLst/>
              <a:cxnLst/>
              <a:rect l="l" t="t" r="r" b="b"/>
              <a:pathLst>
                <a:path w="111" h="242" extrusionOk="0">
                  <a:moveTo>
                    <a:pt x="12" y="1"/>
                  </a:moveTo>
                  <a:cubicBezTo>
                    <a:pt x="11" y="1"/>
                    <a:pt x="10" y="1"/>
                    <a:pt x="10" y="2"/>
                  </a:cubicBezTo>
                  <a:cubicBezTo>
                    <a:pt x="0" y="2"/>
                    <a:pt x="10" y="57"/>
                    <a:pt x="37" y="122"/>
                  </a:cubicBezTo>
                  <a:cubicBezTo>
                    <a:pt x="65" y="195"/>
                    <a:pt x="92" y="241"/>
                    <a:pt x="102" y="241"/>
                  </a:cubicBezTo>
                  <a:cubicBezTo>
                    <a:pt x="111" y="232"/>
                    <a:pt x="92" y="177"/>
                    <a:pt x="65" y="112"/>
                  </a:cubicBezTo>
                  <a:cubicBezTo>
                    <a:pt x="48" y="53"/>
                    <a:pt x="23" y="1"/>
                    <a:pt x="1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45"/>
            <p:cNvSpPr/>
            <p:nvPr/>
          </p:nvSpPr>
          <p:spPr>
            <a:xfrm>
              <a:off x="1842050" y="4755425"/>
              <a:ext cx="3725" cy="4400"/>
            </a:xfrm>
            <a:custGeom>
              <a:avLst/>
              <a:gdLst/>
              <a:ahLst/>
              <a:cxnLst/>
              <a:rect l="l" t="t" r="r" b="b"/>
              <a:pathLst>
                <a:path w="149" h="176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28" y="47"/>
                    <a:pt x="65" y="102"/>
                  </a:cubicBezTo>
                  <a:cubicBezTo>
                    <a:pt x="102" y="148"/>
                    <a:pt x="139" y="176"/>
                    <a:pt x="139" y="176"/>
                  </a:cubicBezTo>
                  <a:cubicBezTo>
                    <a:pt x="148" y="166"/>
                    <a:pt x="130" y="130"/>
                    <a:pt x="84" y="84"/>
                  </a:cubicBezTo>
                  <a:cubicBezTo>
                    <a:pt x="47" y="28"/>
                    <a:pt x="10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45"/>
            <p:cNvSpPr/>
            <p:nvPr/>
          </p:nvSpPr>
          <p:spPr>
            <a:xfrm>
              <a:off x="1843200" y="4753025"/>
              <a:ext cx="6925" cy="1500"/>
            </a:xfrm>
            <a:custGeom>
              <a:avLst/>
              <a:gdLst/>
              <a:ahLst/>
              <a:cxnLst/>
              <a:rect l="l" t="t" r="r" b="b"/>
              <a:pathLst>
                <a:path w="277" h="60" extrusionOk="0">
                  <a:moveTo>
                    <a:pt x="41" y="1"/>
                  </a:moveTo>
                  <a:cubicBezTo>
                    <a:pt x="28" y="1"/>
                    <a:pt x="14" y="2"/>
                    <a:pt x="1" y="5"/>
                  </a:cubicBezTo>
                  <a:cubicBezTo>
                    <a:pt x="47" y="32"/>
                    <a:pt x="93" y="42"/>
                    <a:pt x="139" y="51"/>
                  </a:cubicBezTo>
                  <a:cubicBezTo>
                    <a:pt x="185" y="60"/>
                    <a:pt x="231" y="60"/>
                    <a:pt x="277" y="60"/>
                  </a:cubicBezTo>
                  <a:cubicBezTo>
                    <a:pt x="231" y="32"/>
                    <a:pt x="185" y="23"/>
                    <a:pt x="139" y="14"/>
                  </a:cubicBezTo>
                  <a:cubicBezTo>
                    <a:pt x="106" y="7"/>
                    <a:pt x="74" y="1"/>
                    <a:pt x="4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45"/>
            <p:cNvSpPr/>
            <p:nvPr/>
          </p:nvSpPr>
          <p:spPr>
            <a:xfrm>
              <a:off x="1844125" y="4749450"/>
              <a:ext cx="8075" cy="1500"/>
            </a:xfrm>
            <a:custGeom>
              <a:avLst/>
              <a:gdLst/>
              <a:ahLst/>
              <a:cxnLst/>
              <a:rect l="l" t="t" r="r" b="b"/>
              <a:pathLst>
                <a:path w="323" h="60" extrusionOk="0">
                  <a:moveTo>
                    <a:pt x="1" y="0"/>
                  </a:moveTo>
                  <a:cubicBezTo>
                    <a:pt x="47" y="28"/>
                    <a:pt x="102" y="46"/>
                    <a:pt x="157" y="56"/>
                  </a:cubicBezTo>
                  <a:cubicBezTo>
                    <a:pt x="172" y="58"/>
                    <a:pt x="187" y="59"/>
                    <a:pt x="201" y="59"/>
                  </a:cubicBezTo>
                  <a:cubicBezTo>
                    <a:pt x="242" y="59"/>
                    <a:pt x="282" y="51"/>
                    <a:pt x="323" y="37"/>
                  </a:cubicBezTo>
                  <a:cubicBezTo>
                    <a:pt x="268" y="28"/>
                    <a:pt x="212" y="19"/>
                    <a:pt x="166" y="19"/>
                  </a:cubicBezTo>
                  <a:cubicBezTo>
                    <a:pt x="111" y="10"/>
                    <a:pt x="56" y="0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45"/>
            <p:cNvSpPr/>
            <p:nvPr/>
          </p:nvSpPr>
          <p:spPr>
            <a:xfrm>
              <a:off x="1826875" y="4748050"/>
              <a:ext cx="11750" cy="8325"/>
            </a:xfrm>
            <a:custGeom>
              <a:avLst/>
              <a:gdLst/>
              <a:ahLst/>
              <a:cxnLst/>
              <a:rect l="l" t="t" r="r" b="b"/>
              <a:pathLst>
                <a:path w="470" h="333" extrusionOk="0">
                  <a:moveTo>
                    <a:pt x="131" y="29"/>
                  </a:moveTo>
                  <a:cubicBezTo>
                    <a:pt x="177" y="29"/>
                    <a:pt x="224" y="41"/>
                    <a:pt x="267" y="66"/>
                  </a:cubicBezTo>
                  <a:cubicBezTo>
                    <a:pt x="313" y="93"/>
                    <a:pt x="359" y="130"/>
                    <a:pt x="396" y="185"/>
                  </a:cubicBezTo>
                  <a:cubicBezTo>
                    <a:pt x="409" y="219"/>
                    <a:pt x="423" y="253"/>
                    <a:pt x="433" y="290"/>
                  </a:cubicBezTo>
                  <a:lnTo>
                    <a:pt x="433" y="290"/>
                  </a:lnTo>
                  <a:cubicBezTo>
                    <a:pt x="405" y="282"/>
                    <a:pt x="363" y="270"/>
                    <a:pt x="313" y="250"/>
                  </a:cubicBezTo>
                  <a:cubicBezTo>
                    <a:pt x="258" y="222"/>
                    <a:pt x="203" y="194"/>
                    <a:pt x="147" y="167"/>
                  </a:cubicBezTo>
                  <a:cubicBezTo>
                    <a:pt x="120" y="148"/>
                    <a:pt x="92" y="130"/>
                    <a:pt x="65" y="112"/>
                  </a:cubicBezTo>
                  <a:cubicBezTo>
                    <a:pt x="37" y="84"/>
                    <a:pt x="28" y="56"/>
                    <a:pt x="65" y="38"/>
                  </a:cubicBezTo>
                  <a:cubicBezTo>
                    <a:pt x="86" y="32"/>
                    <a:pt x="109" y="29"/>
                    <a:pt x="131" y="29"/>
                  </a:cubicBezTo>
                  <a:close/>
                  <a:moveTo>
                    <a:pt x="125" y="0"/>
                  </a:moveTo>
                  <a:cubicBezTo>
                    <a:pt x="98" y="0"/>
                    <a:pt x="72" y="3"/>
                    <a:pt x="46" y="10"/>
                  </a:cubicBezTo>
                  <a:cubicBezTo>
                    <a:pt x="19" y="29"/>
                    <a:pt x="0" y="47"/>
                    <a:pt x="0" y="75"/>
                  </a:cubicBezTo>
                  <a:cubicBezTo>
                    <a:pt x="9" y="93"/>
                    <a:pt x="19" y="121"/>
                    <a:pt x="37" y="130"/>
                  </a:cubicBezTo>
                  <a:cubicBezTo>
                    <a:pt x="65" y="158"/>
                    <a:pt x="92" y="176"/>
                    <a:pt x="129" y="194"/>
                  </a:cubicBezTo>
                  <a:cubicBezTo>
                    <a:pt x="184" y="222"/>
                    <a:pt x="239" y="250"/>
                    <a:pt x="304" y="268"/>
                  </a:cubicBezTo>
                  <a:cubicBezTo>
                    <a:pt x="348" y="283"/>
                    <a:pt x="391" y="292"/>
                    <a:pt x="435" y="299"/>
                  </a:cubicBezTo>
                  <a:lnTo>
                    <a:pt x="435" y="299"/>
                  </a:lnTo>
                  <a:cubicBezTo>
                    <a:pt x="438" y="310"/>
                    <a:pt x="440" y="321"/>
                    <a:pt x="442" y="333"/>
                  </a:cubicBezTo>
                  <a:lnTo>
                    <a:pt x="442" y="300"/>
                  </a:lnTo>
                  <a:lnTo>
                    <a:pt x="442" y="300"/>
                  </a:lnTo>
                  <a:cubicBezTo>
                    <a:pt x="451" y="302"/>
                    <a:pt x="460" y="303"/>
                    <a:pt x="470" y="305"/>
                  </a:cubicBezTo>
                  <a:cubicBezTo>
                    <a:pt x="470" y="301"/>
                    <a:pt x="460" y="298"/>
                    <a:pt x="442" y="292"/>
                  </a:cubicBezTo>
                  <a:lnTo>
                    <a:pt x="442" y="292"/>
                  </a:lnTo>
                  <a:lnTo>
                    <a:pt x="442" y="287"/>
                  </a:lnTo>
                  <a:cubicBezTo>
                    <a:pt x="433" y="250"/>
                    <a:pt x="424" y="213"/>
                    <a:pt x="405" y="176"/>
                  </a:cubicBezTo>
                  <a:cubicBezTo>
                    <a:pt x="353" y="64"/>
                    <a:pt x="239" y="0"/>
                    <a:pt x="1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45"/>
            <p:cNvSpPr/>
            <p:nvPr/>
          </p:nvSpPr>
          <p:spPr>
            <a:xfrm>
              <a:off x="1837225" y="4748250"/>
              <a:ext cx="7150" cy="7425"/>
            </a:xfrm>
            <a:custGeom>
              <a:avLst/>
              <a:gdLst/>
              <a:ahLst/>
              <a:cxnLst/>
              <a:rect l="l" t="t" r="r" b="b"/>
              <a:pathLst>
                <a:path w="286" h="297" extrusionOk="0">
                  <a:moveTo>
                    <a:pt x="215" y="1"/>
                  </a:moveTo>
                  <a:cubicBezTo>
                    <a:pt x="161" y="1"/>
                    <a:pt x="115" y="27"/>
                    <a:pt x="83" y="67"/>
                  </a:cubicBezTo>
                  <a:cubicBezTo>
                    <a:pt x="46" y="94"/>
                    <a:pt x="28" y="131"/>
                    <a:pt x="10" y="177"/>
                  </a:cubicBezTo>
                  <a:cubicBezTo>
                    <a:pt x="0" y="214"/>
                    <a:pt x="0" y="251"/>
                    <a:pt x="10" y="297"/>
                  </a:cubicBezTo>
                  <a:cubicBezTo>
                    <a:pt x="19" y="251"/>
                    <a:pt x="19" y="214"/>
                    <a:pt x="28" y="186"/>
                  </a:cubicBezTo>
                  <a:cubicBezTo>
                    <a:pt x="46" y="140"/>
                    <a:pt x="74" y="113"/>
                    <a:pt x="102" y="85"/>
                  </a:cubicBezTo>
                  <a:cubicBezTo>
                    <a:pt x="125" y="55"/>
                    <a:pt x="160" y="37"/>
                    <a:pt x="198" y="37"/>
                  </a:cubicBezTo>
                  <a:cubicBezTo>
                    <a:pt x="206" y="37"/>
                    <a:pt x="213" y="38"/>
                    <a:pt x="221" y="39"/>
                  </a:cubicBezTo>
                  <a:cubicBezTo>
                    <a:pt x="267" y="48"/>
                    <a:pt x="240" y="113"/>
                    <a:pt x="212" y="140"/>
                  </a:cubicBezTo>
                  <a:cubicBezTo>
                    <a:pt x="185" y="168"/>
                    <a:pt x="148" y="205"/>
                    <a:pt x="120" y="223"/>
                  </a:cubicBezTo>
                  <a:cubicBezTo>
                    <a:pt x="65" y="269"/>
                    <a:pt x="28" y="297"/>
                    <a:pt x="28" y="297"/>
                  </a:cubicBezTo>
                  <a:cubicBezTo>
                    <a:pt x="65" y="288"/>
                    <a:pt x="102" y="269"/>
                    <a:pt x="129" y="242"/>
                  </a:cubicBezTo>
                  <a:cubicBezTo>
                    <a:pt x="166" y="223"/>
                    <a:pt x="203" y="196"/>
                    <a:pt x="231" y="159"/>
                  </a:cubicBezTo>
                  <a:cubicBezTo>
                    <a:pt x="249" y="140"/>
                    <a:pt x="267" y="113"/>
                    <a:pt x="277" y="94"/>
                  </a:cubicBezTo>
                  <a:cubicBezTo>
                    <a:pt x="286" y="58"/>
                    <a:pt x="267" y="21"/>
                    <a:pt x="240" y="2"/>
                  </a:cubicBezTo>
                  <a:cubicBezTo>
                    <a:pt x="231" y="1"/>
                    <a:pt x="223" y="1"/>
                    <a:pt x="2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45"/>
            <p:cNvSpPr/>
            <p:nvPr/>
          </p:nvSpPr>
          <p:spPr>
            <a:xfrm>
              <a:off x="1882325" y="4763350"/>
              <a:ext cx="26725" cy="15125"/>
            </a:xfrm>
            <a:custGeom>
              <a:avLst/>
              <a:gdLst/>
              <a:ahLst/>
              <a:cxnLst/>
              <a:rect l="l" t="t" r="r" b="b"/>
              <a:pathLst>
                <a:path w="1069" h="605" extrusionOk="0">
                  <a:moveTo>
                    <a:pt x="781" y="0"/>
                  </a:moveTo>
                  <a:cubicBezTo>
                    <a:pt x="653" y="0"/>
                    <a:pt x="524" y="30"/>
                    <a:pt x="406" y="89"/>
                  </a:cubicBezTo>
                  <a:cubicBezTo>
                    <a:pt x="268" y="162"/>
                    <a:pt x="148" y="273"/>
                    <a:pt x="74" y="420"/>
                  </a:cubicBezTo>
                  <a:cubicBezTo>
                    <a:pt x="47" y="457"/>
                    <a:pt x="28" y="503"/>
                    <a:pt x="19" y="549"/>
                  </a:cubicBezTo>
                  <a:cubicBezTo>
                    <a:pt x="1" y="586"/>
                    <a:pt x="1" y="604"/>
                    <a:pt x="1" y="604"/>
                  </a:cubicBezTo>
                  <a:cubicBezTo>
                    <a:pt x="10" y="604"/>
                    <a:pt x="28" y="531"/>
                    <a:pt x="93" y="429"/>
                  </a:cubicBezTo>
                  <a:cubicBezTo>
                    <a:pt x="167" y="301"/>
                    <a:pt x="286" y="190"/>
                    <a:pt x="424" y="116"/>
                  </a:cubicBezTo>
                  <a:cubicBezTo>
                    <a:pt x="545" y="52"/>
                    <a:pt x="681" y="23"/>
                    <a:pt x="818" y="23"/>
                  </a:cubicBezTo>
                  <a:cubicBezTo>
                    <a:pt x="837" y="23"/>
                    <a:pt x="856" y="23"/>
                    <a:pt x="875" y="24"/>
                  </a:cubicBezTo>
                  <a:cubicBezTo>
                    <a:pt x="995" y="34"/>
                    <a:pt x="1069" y="52"/>
                    <a:pt x="1069" y="52"/>
                  </a:cubicBezTo>
                  <a:cubicBezTo>
                    <a:pt x="1060" y="43"/>
                    <a:pt x="1041" y="43"/>
                    <a:pt x="1023" y="34"/>
                  </a:cubicBezTo>
                  <a:cubicBezTo>
                    <a:pt x="977" y="15"/>
                    <a:pt x="931" y="6"/>
                    <a:pt x="875" y="6"/>
                  </a:cubicBezTo>
                  <a:cubicBezTo>
                    <a:pt x="844" y="2"/>
                    <a:pt x="812" y="0"/>
                    <a:pt x="7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45"/>
            <p:cNvSpPr/>
            <p:nvPr/>
          </p:nvSpPr>
          <p:spPr>
            <a:xfrm>
              <a:off x="1856100" y="4767600"/>
              <a:ext cx="19125" cy="3500"/>
            </a:xfrm>
            <a:custGeom>
              <a:avLst/>
              <a:gdLst/>
              <a:ahLst/>
              <a:cxnLst/>
              <a:rect l="l" t="t" r="r" b="b"/>
              <a:pathLst>
                <a:path w="765" h="140" extrusionOk="0">
                  <a:moveTo>
                    <a:pt x="4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20" y="48"/>
                    <a:pt x="249" y="85"/>
                    <a:pt x="378" y="103"/>
                  </a:cubicBezTo>
                  <a:cubicBezTo>
                    <a:pt x="507" y="131"/>
                    <a:pt x="636" y="140"/>
                    <a:pt x="764" y="140"/>
                  </a:cubicBezTo>
                  <a:cubicBezTo>
                    <a:pt x="764" y="131"/>
                    <a:pt x="590" y="112"/>
                    <a:pt x="387" y="75"/>
                  </a:cubicBezTo>
                  <a:cubicBezTo>
                    <a:pt x="194" y="42"/>
                    <a:pt x="31" y="0"/>
                    <a:pt x="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45"/>
            <p:cNvSpPr/>
            <p:nvPr/>
          </p:nvSpPr>
          <p:spPr>
            <a:xfrm>
              <a:off x="1885550" y="4773325"/>
              <a:ext cx="2550" cy="3350"/>
            </a:xfrm>
            <a:custGeom>
              <a:avLst/>
              <a:gdLst/>
              <a:ahLst/>
              <a:cxnLst/>
              <a:rect l="l" t="t" r="r" b="b"/>
              <a:pathLst>
                <a:path w="102" h="134" extrusionOk="0">
                  <a:moveTo>
                    <a:pt x="95" y="0"/>
                  </a:moveTo>
                  <a:cubicBezTo>
                    <a:pt x="80" y="0"/>
                    <a:pt x="51" y="18"/>
                    <a:pt x="28" y="49"/>
                  </a:cubicBezTo>
                  <a:cubicBezTo>
                    <a:pt x="10" y="95"/>
                    <a:pt x="1" y="132"/>
                    <a:pt x="10" y="132"/>
                  </a:cubicBezTo>
                  <a:cubicBezTo>
                    <a:pt x="11" y="133"/>
                    <a:pt x="12" y="133"/>
                    <a:pt x="13" y="133"/>
                  </a:cubicBezTo>
                  <a:cubicBezTo>
                    <a:pt x="21" y="133"/>
                    <a:pt x="31" y="100"/>
                    <a:pt x="56" y="67"/>
                  </a:cubicBezTo>
                  <a:cubicBezTo>
                    <a:pt x="84" y="40"/>
                    <a:pt x="102" y="12"/>
                    <a:pt x="102" y="3"/>
                  </a:cubicBezTo>
                  <a:cubicBezTo>
                    <a:pt x="100" y="1"/>
                    <a:pt x="98" y="0"/>
                    <a:pt x="9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45"/>
            <p:cNvSpPr/>
            <p:nvPr/>
          </p:nvSpPr>
          <p:spPr>
            <a:xfrm>
              <a:off x="1891075" y="4768325"/>
              <a:ext cx="3025" cy="2175"/>
            </a:xfrm>
            <a:custGeom>
              <a:avLst/>
              <a:gdLst/>
              <a:ahLst/>
              <a:cxnLst/>
              <a:rect l="l" t="t" r="r" b="b"/>
              <a:pathLst>
                <a:path w="121" h="87" extrusionOk="0">
                  <a:moveTo>
                    <a:pt x="120" y="0"/>
                  </a:moveTo>
                  <a:cubicBezTo>
                    <a:pt x="111" y="0"/>
                    <a:pt x="84" y="10"/>
                    <a:pt x="47" y="28"/>
                  </a:cubicBezTo>
                  <a:cubicBezTo>
                    <a:pt x="19" y="56"/>
                    <a:pt x="1" y="74"/>
                    <a:pt x="1" y="83"/>
                  </a:cubicBezTo>
                  <a:cubicBezTo>
                    <a:pt x="3" y="85"/>
                    <a:pt x="6" y="87"/>
                    <a:pt x="11" y="87"/>
                  </a:cubicBezTo>
                  <a:cubicBezTo>
                    <a:pt x="24" y="87"/>
                    <a:pt x="44" y="76"/>
                    <a:pt x="65" y="56"/>
                  </a:cubicBezTo>
                  <a:cubicBezTo>
                    <a:pt x="102" y="37"/>
                    <a:pt x="120" y="10"/>
                    <a:pt x="12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45"/>
            <p:cNvSpPr/>
            <p:nvPr/>
          </p:nvSpPr>
          <p:spPr>
            <a:xfrm>
              <a:off x="1897300" y="4766425"/>
              <a:ext cx="4350" cy="1300"/>
            </a:xfrm>
            <a:custGeom>
              <a:avLst/>
              <a:gdLst/>
              <a:ahLst/>
              <a:cxnLst/>
              <a:rect l="l" t="t" r="r" b="b"/>
              <a:pathLst>
                <a:path w="174" h="52" extrusionOk="0">
                  <a:moveTo>
                    <a:pt x="103" y="1"/>
                  </a:moveTo>
                  <a:cubicBezTo>
                    <a:pt x="96" y="1"/>
                    <a:pt x="90" y="1"/>
                    <a:pt x="83" y="3"/>
                  </a:cubicBezTo>
                  <a:cubicBezTo>
                    <a:pt x="28" y="3"/>
                    <a:pt x="0" y="39"/>
                    <a:pt x="9" y="49"/>
                  </a:cubicBezTo>
                  <a:cubicBezTo>
                    <a:pt x="9" y="50"/>
                    <a:pt x="11" y="51"/>
                    <a:pt x="13" y="51"/>
                  </a:cubicBezTo>
                  <a:cubicBezTo>
                    <a:pt x="23" y="51"/>
                    <a:pt x="53" y="38"/>
                    <a:pt x="83" y="30"/>
                  </a:cubicBezTo>
                  <a:cubicBezTo>
                    <a:pt x="106" y="26"/>
                    <a:pt x="127" y="26"/>
                    <a:pt x="142" y="26"/>
                  </a:cubicBezTo>
                  <a:cubicBezTo>
                    <a:pt x="157" y="26"/>
                    <a:pt x="166" y="26"/>
                    <a:pt x="166" y="21"/>
                  </a:cubicBezTo>
                  <a:cubicBezTo>
                    <a:pt x="174" y="21"/>
                    <a:pt x="141" y="1"/>
                    <a:pt x="10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45"/>
            <p:cNvSpPr/>
            <p:nvPr/>
          </p:nvSpPr>
          <p:spPr>
            <a:xfrm>
              <a:off x="1904650" y="4766475"/>
              <a:ext cx="2100" cy="950"/>
            </a:xfrm>
            <a:custGeom>
              <a:avLst/>
              <a:gdLst/>
              <a:ahLst/>
              <a:cxnLst/>
              <a:rect l="l" t="t" r="r" b="b"/>
              <a:pathLst>
                <a:path w="84" h="38" extrusionOk="0">
                  <a:moveTo>
                    <a:pt x="38" y="1"/>
                  </a:moveTo>
                  <a:cubicBezTo>
                    <a:pt x="19" y="10"/>
                    <a:pt x="1" y="19"/>
                    <a:pt x="1" y="28"/>
                  </a:cubicBezTo>
                  <a:cubicBezTo>
                    <a:pt x="1" y="37"/>
                    <a:pt x="19" y="37"/>
                    <a:pt x="47" y="37"/>
                  </a:cubicBezTo>
                  <a:cubicBezTo>
                    <a:pt x="65" y="28"/>
                    <a:pt x="84" y="19"/>
                    <a:pt x="84" y="10"/>
                  </a:cubicBezTo>
                  <a:cubicBezTo>
                    <a:pt x="74" y="1"/>
                    <a:pt x="65" y="1"/>
                    <a:pt x="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45"/>
            <p:cNvSpPr/>
            <p:nvPr/>
          </p:nvSpPr>
          <p:spPr>
            <a:xfrm>
              <a:off x="1845050" y="4743225"/>
              <a:ext cx="66525" cy="18225"/>
            </a:xfrm>
            <a:custGeom>
              <a:avLst/>
              <a:gdLst/>
              <a:ahLst/>
              <a:cxnLst/>
              <a:rect l="l" t="t" r="r" b="b"/>
              <a:pathLst>
                <a:path w="2661" h="729" extrusionOk="0">
                  <a:moveTo>
                    <a:pt x="19" y="1"/>
                  </a:moveTo>
                  <a:lnTo>
                    <a:pt x="0" y="111"/>
                  </a:lnTo>
                  <a:lnTo>
                    <a:pt x="2615" y="728"/>
                  </a:lnTo>
                  <a:lnTo>
                    <a:pt x="2661" y="516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45"/>
            <p:cNvSpPr/>
            <p:nvPr/>
          </p:nvSpPr>
          <p:spPr>
            <a:xfrm>
              <a:off x="1927900" y="4743225"/>
              <a:ext cx="123625" cy="45775"/>
            </a:xfrm>
            <a:custGeom>
              <a:avLst/>
              <a:gdLst/>
              <a:ahLst/>
              <a:cxnLst/>
              <a:rect l="l" t="t" r="r" b="b"/>
              <a:pathLst>
                <a:path w="4945" h="1831" extrusionOk="0">
                  <a:moveTo>
                    <a:pt x="4880" y="1"/>
                  </a:moveTo>
                  <a:lnTo>
                    <a:pt x="2201" y="65"/>
                  </a:lnTo>
                  <a:lnTo>
                    <a:pt x="2238" y="1041"/>
                  </a:lnTo>
                  <a:cubicBezTo>
                    <a:pt x="2238" y="1041"/>
                    <a:pt x="1" y="1667"/>
                    <a:pt x="562" y="1805"/>
                  </a:cubicBezTo>
                  <a:cubicBezTo>
                    <a:pt x="641" y="1823"/>
                    <a:pt x="783" y="1830"/>
                    <a:pt x="969" y="1830"/>
                  </a:cubicBezTo>
                  <a:cubicBezTo>
                    <a:pt x="1953" y="1830"/>
                    <a:pt x="4168" y="1619"/>
                    <a:pt x="4788" y="1557"/>
                  </a:cubicBezTo>
                  <a:lnTo>
                    <a:pt x="4944" y="1529"/>
                  </a:lnTo>
                  <a:lnTo>
                    <a:pt x="488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45"/>
            <p:cNvSpPr/>
            <p:nvPr/>
          </p:nvSpPr>
          <p:spPr>
            <a:xfrm>
              <a:off x="2027550" y="4762200"/>
              <a:ext cx="23975" cy="20175"/>
            </a:xfrm>
            <a:custGeom>
              <a:avLst/>
              <a:gdLst/>
              <a:ahLst/>
              <a:cxnLst/>
              <a:rect l="l" t="t" r="r" b="b"/>
              <a:pathLst>
                <a:path w="959" h="807" extrusionOk="0">
                  <a:moveTo>
                    <a:pt x="836" y="0"/>
                  </a:moveTo>
                  <a:cubicBezTo>
                    <a:pt x="636" y="0"/>
                    <a:pt x="438" y="75"/>
                    <a:pt x="295" y="218"/>
                  </a:cubicBezTo>
                  <a:cubicBezTo>
                    <a:pt x="121" y="374"/>
                    <a:pt x="19" y="586"/>
                    <a:pt x="1" y="807"/>
                  </a:cubicBezTo>
                  <a:lnTo>
                    <a:pt x="958" y="733"/>
                  </a:lnTo>
                  <a:lnTo>
                    <a:pt x="931" y="6"/>
                  </a:lnTo>
                  <a:cubicBezTo>
                    <a:pt x="899" y="2"/>
                    <a:pt x="867" y="0"/>
                    <a:pt x="8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45"/>
            <p:cNvSpPr/>
            <p:nvPr/>
          </p:nvSpPr>
          <p:spPr>
            <a:xfrm>
              <a:off x="1937100" y="4777975"/>
              <a:ext cx="114425" cy="10675"/>
            </a:xfrm>
            <a:custGeom>
              <a:avLst/>
              <a:gdLst/>
              <a:ahLst/>
              <a:cxnLst/>
              <a:rect l="l" t="t" r="r" b="b"/>
              <a:pathLst>
                <a:path w="4577" h="427" extrusionOk="0">
                  <a:moveTo>
                    <a:pt x="790" y="1"/>
                  </a:moveTo>
                  <a:cubicBezTo>
                    <a:pt x="788" y="1"/>
                    <a:pt x="785" y="1"/>
                    <a:pt x="783" y="1"/>
                  </a:cubicBezTo>
                  <a:cubicBezTo>
                    <a:pt x="783" y="1"/>
                    <a:pt x="1" y="268"/>
                    <a:pt x="102" y="388"/>
                  </a:cubicBezTo>
                  <a:cubicBezTo>
                    <a:pt x="127" y="415"/>
                    <a:pt x="304" y="427"/>
                    <a:pt x="577" y="427"/>
                  </a:cubicBezTo>
                  <a:cubicBezTo>
                    <a:pt x="1506" y="427"/>
                    <a:pt x="3552" y="288"/>
                    <a:pt x="4576" y="139"/>
                  </a:cubicBezTo>
                  <a:lnTo>
                    <a:pt x="4576" y="84"/>
                  </a:lnTo>
                  <a:lnTo>
                    <a:pt x="1032" y="314"/>
                  </a:lnTo>
                  <a:cubicBezTo>
                    <a:pt x="1032" y="314"/>
                    <a:pt x="934" y="1"/>
                    <a:pt x="7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45"/>
            <p:cNvSpPr/>
            <p:nvPr/>
          </p:nvSpPr>
          <p:spPr>
            <a:xfrm>
              <a:off x="1940800" y="4779825"/>
              <a:ext cx="111650" cy="6700"/>
            </a:xfrm>
            <a:custGeom>
              <a:avLst/>
              <a:gdLst/>
              <a:ahLst/>
              <a:cxnLst/>
              <a:rect l="l" t="t" r="r" b="b"/>
              <a:pathLst>
                <a:path w="4466" h="268" extrusionOk="0">
                  <a:moveTo>
                    <a:pt x="4419" y="1"/>
                  </a:moveTo>
                  <a:lnTo>
                    <a:pt x="4290" y="10"/>
                  </a:lnTo>
                  <a:lnTo>
                    <a:pt x="3802" y="56"/>
                  </a:lnTo>
                  <a:cubicBezTo>
                    <a:pt x="3397" y="93"/>
                    <a:pt x="2836" y="129"/>
                    <a:pt x="2210" y="166"/>
                  </a:cubicBezTo>
                  <a:cubicBezTo>
                    <a:pt x="1593" y="203"/>
                    <a:pt x="1022" y="231"/>
                    <a:pt x="617" y="240"/>
                  </a:cubicBezTo>
                  <a:lnTo>
                    <a:pt x="129" y="258"/>
                  </a:lnTo>
                  <a:lnTo>
                    <a:pt x="0" y="268"/>
                  </a:lnTo>
                  <a:lnTo>
                    <a:pt x="129" y="268"/>
                  </a:lnTo>
                  <a:lnTo>
                    <a:pt x="617" y="258"/>
                  </a:lnTo>
                  <a:cubicBezTo>
                    <a:pt x="1022" y="249"/>
                    <a:pt x="1593" y="222"/>
                    <a:pt x="2210" y="194"/>
                  </a:cubicBezTo>
                  <a:cubicBezTo>
                    <a:pt x="2836" y="157"/>
                    <a:pt x="3397" y="120"/>
                    <a:pt x="3812" y="74"/>
                  </a:cubicBezTo>
                  <a:lnTo>
                    <a:pt x="4290" y="28"/>
                  </a:lnTo>
                  <a:lnTo>
                    <a:pt x="4419" y="19"/>
                  </a:lnTo>
                  <a:lnTo>
                    <a:pt x="4465" y="10"/>
                  </a:lnTo>
                  <a:lnTo>
                    <a:pt x="4419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45"/>
            <p:cNvSpPr/>
            <p:nvPr/>
          </p:nvSpPr>
          <p:spPr>
            <a:xfrm>
              <a:off x="1955975" y="4777075"/>
              <a:ext cx="7175" cy="9900"/>
            </a:xfrm>
            <a:custGeom>
              <a:avLst/>
              <a:gdLst/>
              <a:ahLst/>
              <a:cxnLst/>
              <a:rect l="l" t="t" r="r" b="b"/>
              <a:pathLst>
                <a:path w="287" h="396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55"/>
                    <a:pt x="130" y="111"/>
                    <a:pt x="176" y="175"/>
                  </a:cubicBezTo>
                  <a:cubicBezTo>
                    <a:pt x="222" y="249"/>
                    <a:pt x="259" y="322"/>
                    <a:pt x="277" y="396"/>
                  </a:cubicBezTo>
                  <a:cubicBezTo>
                    <a:pt x="286" y="313"/>
                    <a:pt x="259" y="221"/>
                    <a:pt x="203" y="157"/>
                  </a:cubicBezTo>
                  <a:cubicBezTo>
                    <a:pt x="157" y="83"/>
                    <a:pt x="84" y="28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45"/>
            <p:cNvSpPr/>
            <p:nvPr/>
          </p:nvSpPr>
          <p:spPr>
            <a:xfrm>
              <a:off x="1978075" y="4770850"/>
              <a:ext cx="4175" cy="5325"/>
            </a:xfrm>
            <a:custGeom>
              <a:avLst/>
              <a:gdLst/>
              <a:ahLst/>
              <a:cxnLst/>
              <a:rect l="l" t="t" r="r" b="b"/>
              <a:pathLst>
                <a:path w="167" h="213" extrusionOk="0">
                  <a:moveTo>
                    <a:pt x="10" y="1"/>
                  </a:moveTo>
                  <a:cubicBezTo>
                    <a:pt x="1" y="1"/>
                    <a:pt x="28" y="56"/>
                    <a:pt x="74" y="111"/>
                  </a:cubicBezTo>
                  <a:cubicBezTo>
                    <a:pt x="111" y="175"/>
                    <a:pt x="148" y="212"/>
                    <a:pt x="157" y="212"/>
                  </a:cubicBezTo>
                  <a:cubicBezTo>
                    <a:pt x="166" y="203"/>
                    <a:pt x="139" y="157"/>
                    <a:pt x="93" y="93"/>
                  </a:cubicBezTo>
                  <a:cubicBezTo>
                    <a:pt x="56" y="37"/>
                    <a:pt x="19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45"/>
            <p:cNvSpPr/>
            <p:nvPr/>
          </p:nvSpPr>
          <p:spPr>
            <a:xfrm>
              <a:off x="1982675" y="4769475"/>
              <a:ext cx="4625" cy="3525"/>
            </a:xfrm>
            <a:custGeom>
              <a:avLst/>
              <a:gdLst/>
              <a:ahLst/>
              <a:cxnLst/>
              <a:rect l="l" t="t" r="r" b="b"/>
              <a:pathLst>
                <a:path w="185" h="141" extrusionOk="0">
                  <a:moveTo>
                    <a:pt x="10" y="0"/>
                  </a:moveTo>
                  <a:cubicBezTo>
                    <a:pt x="1" y="10"/>
                    <a:pt x="38" y="46"/>
                    <a:pt x="93" y="83"/>
                  </a:cubicBezTo>
                  <a:cubicBezTo>
                    <a:pt x="133" y="115"/>
                    <a:pt x="173" y="140"/>
                    <a:pt x="183" y="140"/>
                  </a:cubicBezTo>
                  <a:cubicBezTo>
                    <a:pt x="184" y="140"/>
                    <a:pt x="185" y="140"/>
                    <a:pt x="185" y="138"/>
                  </a:cubicBezTo>
                  <a:cubicBezTo>
                    <a:pt x="185" y="138"/>
                    <a:pt x="157" y="102"/>
                    <a:pt x="111" y="65"/>
                  </a:cubicBezTo>
                  <a:cubicBezTo>
                    <a:pt x="56" y="19"/>
                    <a:pt x="19" y="0"/>
                    <a:pt x="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45"/>
            <p:cNvSpPr/>
            <p:nvPr/>
          </p:nvSpPr>
          <p:spPr>
            <a:xfrm>
              <a:off x="1983375" y="4766325"/>
              <a:ext cx="6925" cy="1050"/>
            </a:xfrm>
            <a:custGeom>
              <a:avLst/>
              <a:gdLst/>
              <a:ahLst/>
              <a:cxnLst/>
              <a:rect l="l" t="t" r="r" b="b"/>
              <a:pathLst>
                <a:path w="277" h="42" extrusionOk="0">
                  <a:moveTo>
                    <a:pt x="196" y="1"/>
                  </a:moveTo>
                  <a:cubicBezTo>
                    <a:pt x="177" y="1"/>
                    <a:pt x="157" y="3"/>
                    <a:pt x="138" y="7"/>
                  </a:cubicBezTo>
                  <a:cubicBezTo>
                    <a:pt x="92" y="7"/>
                    <a:pt x="46" y="16"/>
                    <a:pt x="0" y="34"/>
                  </a:cubicBezTo>
                  <a:cubicBezTo>
                    <a:pt x="23" y="39"/>
                    <a:pt x="46" y="41"/>
                    <a:pt x="69" y="41"/>
                  </a:cubicBezTo>
                  <a:cubicBezTo>
                    <a:pt x="92" y="41"/>
                    <a:pt x="115" y="39"/>
                    <a:pt x="138" y="34"/>
                  </a:cubicBezTo>
                  <a:cubicBezTo>
                    <a:pt x="151" y="37"/>
                    <a:pt x="163" y="38"/>
                    <a:pt x="175" y="38"/>
                  </a:cubicBezTo>
                  <a:cubicBezTo>
                    <a:pt x="209" y="38"/>
                    <a:pt x="243" y="29"/>
                    <a:pt x="276" y="16"/>
                  </a:cubicBezTo>
                  <a:cubicBezTo>
                    <a:pt x="250" y="5"/>
                    <a:pt x="223" y="1"/>
                    <a:pt x="19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45"/>
            <p:cNvSpPr/>
            <p:nvPr/>
          </p:nvSpPr>
          <p:spPr>
            <a:xfrm>
              <a:off x="1983375" y="4762325"/>
              <a:ext cx="7850" cy="1425"/>
            </a:xfrm>
            <a:custGeom>
              <a:avLst/>
              <a:gdLst/>
              <a:ahLst/>
              <a:cxnLst/>
              <a:rect l="l" t="t" r="r" b="b"/>
              <a:pathLst>
                <a:path w="314" h="57" extrusionOk="0">
                  <a:moveTo>
                    <a:pt x="313" y="1"/>
                  </a:moveTo>
                  <a:cubicBezTo>
                    <a:pt x="258" y="1"/>
                    <a:pt x="212" y="10"/>
                    <a:pt x="157" y="19"/>
                  </a:cubicBezTo>
                  <a:cubicBezTo>
                    <a:pt x="102" y="19"/>
                    <a:pt x="56" y="29"/>
                    <a:pt x="0" y="38"/>
                  </a:cubicBezTo>
                  <a:cubicBezTo>
                    <a:pt x="34" y="49"/>
                    <a:pt x="69" y="57"/>
                    <a:pt x="103" y="57"/>
                  </a:cubicBezTo>
                  <a:cubicBezTo>
                    <a:pt x="124" y="57"/>
                    <a:pt x="145" y="54"/>
                    <a:pt x="166" y="47"/>
                  </a:cubicBezTo>
                  <a:cubicBezTo>
                    <a:pt x="221" y="47"/>
                    <a:pt x="267" y="29"/>
                    <a:pt x="3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45"/>
            <p:cNvSpPr/>
            <p:nvPr/>
          </p:nvSpPr>
          <p:spPr>
            <a:xfrm>
              <a:off x="1966575" y="4765225"/>
              <a:ext cx="12900" cy="6575"/>
            </a:xfrm>
            <a:custGeom>
              <a:avLst/>
              <a:gdLst/>
              <a:ahLst/>
              <a:cxnLst/>
              <a:rect l="l" t="t" r="r" b="b"/>
              <a:pathLst>
                <a:path w="516" h="263" extrusionOk="0">
                  <a:moveTo>
                    <a:pt x="172" y="25"/>
                  </a:moveTo>
                  <a:cubicBezTo>
                    <a:pt x="200" y="25"/>
                    <a:pt x="229" y="31"/>
                    <a:pt x="258" y="41"/>
                  </a:cubicBezTo>
                  <a:cubicBezTo>
                    <a:pt x="313" y="51"/>
                    <a:pt x="369" y="78"/>
                    <a:pt x="405" y="124"/>
                  </a:cubicBezTo>
                  <a:cubicBezTo>
                    <a:pt x="429" y="148"/>
                    <a:pt x="449" y="175"/>
                    <a:pt x="465" y="207"/>
                  </a:cubicBezTo>
                  <a:lnTo>
                    <a:pt x="465" y="207"/>
                  </a:lnTo>
                  <a:cubicBezTo>
                    <a:pt x="437" y="205"/>
                    <a:pt x="397" y="202"/>
                    <a:pt x="350" y="198"/>
                  </a:cubicBezTo>
                  <a:cubicBezTo>
                    <a:pt x="286" y="189"/>
                    <a:pt x="230" y="180"/>
                    <a:pt x="166" y="161"/>
                  </a:cubicBezTo>
                  <a:cubicBezTo>
                    <a:pt x="138" y="152"/>
                    <a:pt x="102" y="143"/>
                    <a:pt x="65" y="134"/>
                  </a:cubicBezTo>
                  <a:cubicBezTo>
                    <a:pt x="37" y="115"/>
                    <a:pt x="28" y="87"/>
                    <a:pt x="56" y="60"/>
                  </a:cubicBezTo>
                  <a:cubicBezTo>
                    <a:pt x="89" y="38"/>
                    <a:pt x="129" y="25"/>
                    <a:pt x="172" y="25"/>
                  </a:cubicBezTo>
                  <a:close/>
                  <a:moveTo>
                    <a:pt x="184" y="0"/>
                  </a:moveTo>
                  <a:cubicBezTo>
                    <a:pt x="130" y="0"/>
                    <a:pt x="76" y="14"/>
                    <a:pt x="28" y="41"/>
                  </a:cubicBezTo>
                  <a:cubicBezTo>
                    <a:pt x="9" y="51"/>
                    <a:pt x="0" y="78"/>
                    <a:pt x="9" y="106"/>
                  </a:cubicBezTo>
                  <a:cubicBezTo>
                    <a:pt x="19" y="134"/>
                    <a:pt x="37" y="143"/>
                    <a:pt x="56" y="161"/>
                  </a:cubicBezTo>
                  <a:cubicBezTo>
                    <a:pt x="92" y="170"/>
                    <a:pt x="120" y="189"/>
                    <a:pt x="157" y="189"/>
                  </a:cubicBezTo>
                  <a:cubicBezTo>
                    <a:pt x="221" y="207"/>
                    <a:pt x="286" y="216"/>
                    <a:pt x="341" y="226"/>
                  </a:cubicBezTo>
                  <a:cubicBezTo>
                    <a:pt x="388" y="226"/>
                    <a:pt x="431" y="226"/>
                    <a:pt x="472" y="222"/>
                  </a:cubicBezTo>
                  <a:lnTo>
                    <a:pt x="472" y="222"/>
                  </a:lnTo>
                  <a:cubicBezTo>
                    <a:pt x="478" y="235"/>
                    <a:pt x="483" y="248"/>
                    <a:pt x="488" y="262"/>
                  </a:cubicBezTo>
                  <a:cubicBezTo>
                    <a:pt x="496" y="246"/>
                    <a:pt x="490" y="230"/>
                    <a:pt x="489" y="220"/>
                  </a:cubicBezTo>
                  <a:lnTo>
                    <a:pt x="489" y="220"/>
                  </a:lnTo>
                  <a:cubicBezTo>
                    <a:pt x="498" y="219"/>
                    <a:pt x="507" y="218"/>
                    <a:pt x="516" y="216"/>
                  </a:cubicBezTo>
                  <a:cubicBezTo>
                    <a:pt x="516" y="213"/>
                    <a:pt x="505" y="210"/>
                    <a:pt x="485" y="208"/>
                  </a:cubicBezTo>
                  <a:lnTo>
                    <a:pt x="485" y="208"/>
                  </a:lnTo>
                  <a:cubicBezTo>
                    <a:pt x="468" y="166"/>
                    <a:pt x="450" y="132"/>
                    <a:pt x="424" y="106"/>
                  </a:cubicBezTo>
                  <a:cubicBezTo>
                    <a:pt x="361" y="37"/>
                    <a:pt x="272" y="0"/>
                    <a:pt x="18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45"/>
            <p:cNvSpPr/>
            <p:nvPr/>
          </p:nvSpPr>
          <p:spPr>
            <a:xfrm>
              <a:off x="1977625" y="4762575"/>
              <a:ext cx="6000" cy="8300"/>
            </a:xfrm>
            <a:custGeom>
              <a:avLst/>
              <a:gdLst/>
              <a:ahLst/>
              <a:cxnLst/>
              <a:rect l="l" t="t" r="r" b="b"/>
              <a:pathLst>
                <a:path w="240" h="332" extrusionOk="0">
                  <a:moveTo>
                    <a:pt x="184" y="0"/>
                  </a:moveTo>
                  <a:cubicBezTo>
                    <a:pt x="120" y="0"/>
                    <a:pt x="74" y="37"/>
                    <a:pt x="46" y="92"/>
                  </a:cubicBezTo>
                  <a:cubicBezTo>
                    <a:pt x="19" y="129"/>
                    <a:pt x="9" y="166"/>
                    <a:pt x="0" y="212"/>
                  </a:cubicBezTo>
                  <a:cubicBezTo>
                    <a:pt x="0" y="258"/>
                    <a:pt x="9" y="295"/>
                    <a:pt x="28" y="332"/>
                  </a:cubicBezTo>
                  <a:cubicBezTo>
                    <a:pt x="28" y="295"/>
                    <a:pt x="28" y="258"/>
                    <a:pt x="28" y="221"/>
                  </a:cubicBezTo>
                  <a:cubicBezTo>
                    <a:pt x="28" y="175"/>
                    <a:pt x="46" y="138"/>
                    <a:pt x="65" y="101"/>
                  </a:cubicBezTo>
                  <a:cubicBezTo>
                    <a:pt x="90" y="76"/>
                    <a:pt x="124" y="27"/>
                    <a:pt x="165" y="27"/>
                  </a:cubicBezTo>
                  <a:cubicBezTo>
                    <a:pt x="168" y="27"/>
                    <a:pt x="172" y="27"/>
                    <a:pt x="175" y="28"/>
                  </a:cubicBezTo>
                  <a:cubicBezTo>
                    <a:pt x="221" y="37"/>
                    <a:pt x="212" y="101"/>
                    <a:pt x="184" y="138"/>
                  </a:cubicBezTo>
                  <a:cubicBezTo>
                    <a:pt x="166" y="175"/>
                    <a:pt x="147" y="203"/>
                    <a:pt x="120" y="240"/>
                  </a:cubicBezTo>
                  <a:cubicBezTo>
                    <a:pt x="74" y="295"/>
                    <a:pt x="46" y="322"/>
                    <a:pt x="46" y="322"/>
                  </a:cubicBezTo>
                  <a:cubicBezTo>
                    <a:pt x="83" y="313"/>
                    <a:pt x="111" y="286"/>
                    <a:pt x="138" y="249"/>
                  </a:cubicBezTo>
                  <a:cubicBezTo>
                    <a:pt x="166" y="221"/>
                    <a:pt x="193" y="184"/>
                    <a:pt x="212" y="147"/>
                  </a:cubicBezTo>
                  <a:cubicBezTo>
                    <a:pt x="230" y="120"/>
                    <a:pt x="230" y="92"/>
                    <a:pt x="240" y="74"/>
                  </a:cubicBezTo>
                  <a:cubicBezTo>
                    <a:pt x="240" y="37"/>
                    <a:pt x="212" y="0"/>
                    <a:pt x="18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45"/>
            <p:cNvSpPr/>
            <p:nvPr/>
          </p:nvSpPr>
          <p:spPr>
            <a:xfrm>
              <a:off x="2027550" y="4762100"/>
              <a:ext cx="22600" cy="20050"/>
            </a:xfrm>
            <a:custGeom>
              <a:avLst/>
              <a:gdLst/>
              <a:ahLst/>
              <a:cxnLst/>
              <a:rect l="l" t="t" r="r" b="b"/>
              <a:pathLst>
                <a:path w="904" h="802" extrusionOk="0">
                  <a:moveTo>
                    <a:pt x="701" y="1"/>
                  </a:moveTo>
                  <a:cubicBezTo>
                    <a:pt x="544" y="19"/>
                    <a:pt x="388" y="93"/>
                    <a:pt x="268" y="203"/>
                  </a:cubicBezTo>
                  <a:cubicBezTo>
                    <a:pt x="148" y="305"/>
                    <a:pt x="56" y="443"/>
                    <a:pt x="19" y="599"/>
                  </a:cubicBezTo>
                  <a:cubicBezTo>
                    <a:pt x="10" y="645"/>
                    <a:pt x="1" y="700"/>
                    <a:pt x="1" y="746"/>
                  </a:cubicBezTo>
                  <a:cubicBezTo>
                    <a:pt x="1" y="765"/>
                    <a:pt x="1" y="783"/>
                    <a:pt x="1" y="802"/>
                  </a:cubicBezTo>
                  <a:cubicBezTo>
                    <a:pt x="10" y="802"/>
                    <a:pt x="10" y="728"/>
                    <a:pt x="38" y="608"/>
                  </a:cubicBezTo>
                  <a:cubicBezTo>
                    <a:pt x="84" y="461"/>
                    <a:pt x="167" y="323"/>
                    <a:pt x="286" y="222"/>
                  </a:cubicBezTo>
                  <a:cubicBezTo>
                    <a:pt x="406" y="120"/>
                    <a:pt x="553" y="47"/>
                    <a:pt x="710" y="28"/>
                  </a:cubicBezTo>
                  <a:cubicBezTo>
                    <a:pt x="820" y="10"/>
                    <a:pt x="903" y="10"/>
                    <a:pt x="903" y="10"/>
                  </a:cubicBezTo>
                  <a:cubicBezTo>
                    <a:pt x="885" y="1"/>
                    <a:pt x="866" y="1"/>
                    <a:pt x="84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45"/>
            <p:cNvSpPr/>
            <p:nvPr/>
          </p:nvSpPr>
          <p:spPr>
            <a:xfrm>
              <a:off x="1999250" y="4776550"/>
              <a:ext cx="19600" cy="1700"/>
            </a:xfrm>
            <a:custGeom>
              <a:avLst/>
              <a:gdLst/>
              <a:ahLst/>
              <a:cxnLst/>
              <a:rect l="l" t="t" r="r" b="b"/>
              <a:pathLst>
                <a:path w="784" h="68" extrusionOk="0">
                  <a:moveTo>
                    <a:pt x="763" y="0"/>
                  </a:moveTo>
                  <a:cubicBezTo>
                    <a:pt x="711" y="0"/>
                    <a:pt x="568" y="15"/>
                    <a:pt x="387" y="30"/>
                  </a:cubicBezTo>
                  <a:cubicBezTo>
                    <a:pt x="175" y="40"/>
                    <a:pt x="1" y="40"/>
                    <a:pt x="1" y="49"/>
                  </a:cubicBezTo>
                  <a:cubicBezTo>
                    <a:pt x="80" y="60"/>
                    <a:pt x="163" y="68"/>
                    <a:pt x="246" y="68"/>
                  </a:cubicBezTo>
                  <a:cubicBezTo>
                    <a:pt x="297" y="68"/>
                    <a:pt x="347" y="65"/>
                    <a:pt x="396" y="58"/>
                  </a:cubicBezTo>
                  <a:cubicBezTo>
                    <a:pt x="525" y="58"/>
                    <a:pt x="654" y="40"/>
                    <a:pt x="783" y="3"/>
                  </a:cubicBezTo>
                  <a:cubicBezTo>
                    <a:pt x="781" y="1"/>
                    <a:pt x="774" y="0"/>
                    <a:pt x="76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45"/>
            <p:cNvSpPr/>
            <p:nvPr/>
          </p:nvSpPr>
          <p:spPr>
            <a:xfrm>
              <a:off x="2029850" y="4775675"/>
              <a:ext cx="2100" cy="3950"/>
            </a:xfrm>
            <a:custGeom>
              <a:avLst/>
              <a:gdLst/>
              <a:ahLst/>
              <a:cxnLst/>
              <a:rect l="l" t="t" r="r" b="b"/>
              <a:pathLst>
                <a:path w="84" h="158" extrusionOk="0">
                  <a:moveTo>
                    <a:pt x="75" y="1"/>
                  </a:moveTo>
                  <a:cubicBezTo>
                    <a:pt x="75" y="1"/>
                    <a:pt x="38" y="19"/>
                    <a:pt x="19" y="65"/>
                  </a:cubicBezTo>
                  <a:cubicBezTo>
                    <a:pt x="1" y="121"/>
                    <a:pt x="10" y="157"/>
                    <a:pt x="19" y="157"/>
                  </a:cubicBezTo>
                  <a:cubicBezTo>
                    <a:pt x="29" y="157"/>
                    <a:pt x="38" y="121"/>
                    <a:pt x="47" y="84"/>
                  </a:cubicBezTo>
                  <a:cubicBezTo>
                    <a:pt x="65" y="38"/>
                    <a:pt x="84" y="10"/>
                    <a:pt x="7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45"/>
            <p:cNvSpPr/>
            <p:nvPr/>
          </p:nvSpPr>
          <p:spPr>
            <a:xfrm>
              <a:off x="2033775" y="4769425"/>
              <a:ext cx="2550" cy="2650"/>
            </a:xfrm>
            <a:custGeom>
              <a:avLst/>
              <a:gdLst/>
              <a:ahLst/>
              <a:cxnLst/>
              <a:rect l="l" t="t" r="r" b="b"/>
              <a:pathLst>
                <a:path w="102" h="106" extrusionOk="0">
                  <a:moveTo>
                    <a:pt x="100" y="1"/>
                  </a:moveTo>
                  <a:cubicBezTo>
                    <a:pt x="92" y="1"/>
                    <a:pt x="61" y="24"/>
                    <a:pt x="37" y="48"/>
                  </a:cubicBezTo>
                  <a:cubicBezTo>
                    <a:pt x="10" y="76"/>
                    <a:pt x="0" y="104"/>
                    <a:pt x="0" y="104"/>
                  </a:cubicBezTo>
                  <a:cubicBezTo>
                    <a:pt x="2" y="105"/>
                    <a:pt x="4" y="106"/>
                    <a:pt x="7" y="106"/>
                  </a:cubicBezTo>
                  <a:cubicBezTo>
                    <a:pt x="19" y="106"/>
                    <a:pt x="42" y="89"/>
                    <a:pt x="65" y="67"/>
                  </a:cubicBezTo>
                  <a:cubicBezTo>
                    <a:pt x="93" y="39"/>
                    <a:pt x="102" y="2"/>
                    <a:pt x="102" y="2"/>
                  </a:cubicBezTo>
                  <a:cubicBezTo>
                    <a:pt x="102" y="1"/>
                    <a:pt x="101" y="1"/>
                    <a:pt x="10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45"/>
            <p:cNvSpPr/>
            <p:nvPr/>
          </p:nvSpPr>
          <p:spPr>
            <a:xfrm>
              <a:off x="2039300" y="4766050"/>
              <a:ext cx="3925" cy="1825"/>
            </a:xfrm>
            <a:custGeom>
              <a:avLst/>
              <a:gdLst/>
              <a:ahLst/>
              <a:cxnLst/>
              <a:rect l="l" t="t" r="r" b="b"/>
              <a:pathLst>
                <a:path w="157" h="73" extrusionOk="0">
                  <a:moveTo>
                    <a:pt x="109" y="0"/>
                  </a:moveTo>
                  <a:cubicBezTo>
                    <a:pt x="96" y="0"/>
                    <a:pt x="80" y="2"/>
                    <a:pt x="65" y="8"/>
                  </a:cubicBezTo>
                  <a:cubicBezTo>
                    <a:pt x="19" y="27"/>
                    <a:pt x="0" y="64"/>
                    <a:pt x="10" y="73"/>
                  </a:cubicBezTo>
                  <a:cubicBezTo>
                    <a:pt x="19" y="73"/>
                    <a:pt x="46" y="54"/>
                    <a:pt x="83" y="36"/>
                  </a:cubicBezTo>
                  <a:cubicBezTo>
                    <a:pt x="120" y="18"/>
                    <a:pt x="157" y="18"/>
                    <a:pt x="157" y="8"/>
                  </a:cubicBezTo>
                  <a:cubicBezTo>
                    <a:pt x="157" y="8"/>
                    <a:pt x="136" y="0"/>
                    <a:pt x="1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45"/>
            <p:cNvSpPr/>
            <p:nvPr/>
          </p:nvSpPr>
          <p:spPr>
            <a:xfrm>
              <a:off x="2045975" y="4764700"/>
              <a:ext cx="2100" cy="1050"/>
            </a:xfrm>
            <a:custGeom>
              <a:avLst/>
              <a:gdLst/>
              <a:ahLst/>
              <a:cxnLst/>
              <a:rect l="l" t="t" r="r" b="b"/>
              <a:pathLst>
                <a:path w="84" h="42" extrusionOk="0">
                  <a:moveTo>
                    <a:pt x="71" y="0"/>
                  </a:moveTo>
                  <a:cubicBezTo>
                    <a:pt x="63" y="0"/>
                    <a:pt x="51" y="3"/>
                    <a:pt x="37" y="7"/>
                  </a:cubicBezTo>
                  <a:cubicBezTo>
                    <a:pt x="19" y="16"/>
                    <a:pt x="0" y="26"/>
                    <a:pt x="10" y="35"/>
                  </a:cubicBezTo>
                  <a:cubicBezTo>
                    <a:pt x="10" y="39"/>
                    <a:pt x="14" y="42"/>
                    <a:pt x="22" y="42"/>
                  </a:cubicBezTo>
                  <a:cubicBezTo>
                    <a:pt x="30" y="42"/>
                    <a:pt x="42" y="39"/>
                    <a:pt x="56" y="35"/>
                  </a:cubicBezTo>
                  <a:cubicBezTo>
                    <a:pt x="74" y="26"/>
                    <a:pt x="83" y="7"/>
                    <a:pt x="83" y="7"/>
                  </a:cubicBezTo>
                  <a:cubicBezTo>
                    <a:pt x="83" y="3"/>
                    <a:pt x="79" y="0"/>
                    <a:pt x="7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45"/>
            <p:cNvSpPr/>
            <p:nvPr/>
          </p:nvSpPr>
          <p:spPr>
            <a:xfrm>
              <a:off x="1983150" y="4753125"/>
              <a:ext cx="67450" cy="6475"/>
            </a:xfrm>
            <a:custGeom>
              <a:avLst/>
              <a:gdLst/>
              <a:ahLst/>
              <a:cxnLst/>
              <a:rect l="l" t="t" r="r" b="b"/>
              <a:pathLst>
                <a:path w="2698" h="259" extrusionOk="0">
                  <a:moveTo>
                    <a:pt x="2688" y="1"/>
                  </a:moveTo>
                  <a:lnTo>
                    <a:pt x="0" y="157"/>
                  </a:lnTo>
                  <a:lnTo>
                    <a:pt x="9" y="258"/>
                  </a:lnTo>
                  <a:lnTo>
                    <a:pt x="2698" y="222"/>
                  </a:lnTo>
                  <a:lnTo>
                    <a:pt x="26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45"/>
            <p:cNvSpPr/>
            <p:nvPr/>
          </p:nvSpPr>
          <p:spPr>
            <a:xfrm>
              <a:off x="1937100" y="4308025"/>
              <a:ext cx="335825" cy="450425"/>
            </a:xfrm>
            <a:custGeom>
              <a:avLst/>
              <a:gdLst/>
              <a:ahLst/>
              <a:cxnLst/>
              <a:rect l="l" t="t" r="r" b="b"/>
              <a:pathLst>
                <a:path w="13433" h="18017" extrusionOk="0">
                  <a:moveTo>
                    <a:pt x="10468" y="0"/>
                  </a:moveTo>
                  <a:cubicBezTo>
                    <a:pt x="10422" y="111"/>
                    <a:pt x="4042" y="138"/>
                    <a:pt x="1566" y="1215"/>
                  </a:cubicBezTo>
                  <a:cubicBezTo>
                    <a:pt x="599" y="1630"/>
                    <a:pt x="1" y="2605"/>
                    <a:pt x="56" y="3655"/>
                  </a:cubicBezTo>
                  <a:lnTo>
                    <a:pt x="1363" y="18016"/>
                  </a:lnTo>
                  <a:lnTo>
                    <a:pt x="4659" y="17740"/>
                  </a:lnTo>
                  <a:lnTo>
                    <a:pt x="4006" y="5036"/>
                  </a:lnTo>
                  <a:cubicBezTo>
                    <a:pt x="4006" y="4511"/>
                    <a:pt x="4346" y="4060"/>
                    <a:pt x="4853" y="3922"/>
                  </a:cubicBezTo>
                  <a:cubicBezTo>
                    <a:pt x="7062" y="3314"/>
                    <a:pt x="13433" y="3158"/>
                    <a:pt x="13433" y="3158"/>
                  </a:cubicBezTo>
                  <a:lnTo>
                    <a:pt x="1046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45"/>
            <p:cNvSpPr/>
            <p:nvPr/>
          </p:nvSpPr>
          <p:spPr>
            <a:xfrm>
              <a:off x="1826625" y="4266825"/>
              <a:ext cx="481750" cy="488850"/>
            </a:xfrm>
            <a:custGeom>
              <a:avLst/>
              <a:gdLst/>
              <a:ahLst/>
              <a:cxnLst/>
              <a:rect l="l" t="t" r="r" b="b"/>
              <a:pathLst>
                <a:path w="19270" h="19554" extrusionOk="0">
                  <a:moveTo>
                    <a:pt x="13138" y="0"/>
                  </a:moveTo>
                  <a:cubicBezTo>
                    <a:pt x="13138" y="0"/>
                    <a:pt x="12779" y="773"/>
                    <a:pt x="12687" y="912"/>
                  </a:cubicBezTo>
                  <a:cubicBezTo>
                    <a:pt x="12613" y="1013"/>
                    <a:pt x="7799" y="1878"/>
                    <a:pt x="5138" y="2357"/>
                  </a:cubicBezTo>
                  <a:cubicBezTo>
                    <a:pt x="4098" y="2541"/>
                    <a:pt x="3297" y="3351"/>
                    <a:pt x="3113" y="4382"/>
                  </a:cubicBezTo>
                  <a:lnTo>
                    <a:pt x="1" y="18928"/>
                  </a:lnTo>
                  <a:lnTo>
                    <a:pt x="3508" y="19554"/>
                  </a:lnTo>
                  <a:lnTo>
                    <a:pt x="6639" y="6629"/>
                  </a:lnTo>
                  <a:cubicBezTo>
                    <a:pt x="6758" y="6131"/>
                    <a:pt x="7200" y="5763"/>
                    <a:pt x="7716" y="5745"/>
                  </a:cubicBezTo>
                  <a:cubicBezTo>
                    <a:pt x="10017" y="5662"/>
                    <a:pt x="16149" y="5395"/>
                    <a:pt x="17548" y="4953"/>
                  </a:cubicBezTo>
                  <a:cubicBezTo>
                    <a:pt x="19269" y="4410"/>
                    <a:pt x="18634" y="1731"/>
                    <a:pt x="18634" y="1731"/>
                  </a:cubicBezTo>
                  <a:lnTo>
                    <a:pt x="1313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45"/>
            <p:cNvSpPr/>
            <p:nvPr/>
          </p:nvSpPr>
          <p:spPr>
            <a:xfrm>
              <a:off x="1955525" y="4402150"/>
              <a:ext cx="203475" cy="185525"/>
            </a:xfrm>
            <a:custGeom>
              <a:avLst/>
              <a:gdLst/>
              <a:ahLst/>
              <a:cxnLst/>
              <a:rect l="l" t="t" r="r" b="b"/>
              <a:pathLst>
                <a:path w="8139" h="7421" extrusionOk="0">
                  <a:moveTo>
                    <a:pt x="8001" y="0"/>
                  </a:moveTo>
                  <a:lnTo>
                    <a:pt x="7614" y="19"/>
                  </a:lnTo>
                  <a:lnTo>
                    <a:pt x="6178" y="120"/>
                  </a:lnTo>
                  <a:lnTo>
                    <a:pt x="4060" y="267"/>
                  </a:lnTo>
                  <a:lnTo>
                    <a:pt x="2808" y="369"/>
                  </a:lnTo>
                  <a:cubicBezTo>
                    <a:pt x="2578" y="369"/>
                    <a:pt x="2357" y="405"/>
                    <a:pt x="2145" y="470"/>
                  </a:cubicBezTo>
                  <a:cubicBezTo>
                    <a:pt x="2035" y="507"/>
                    <a:pt x="1924" y="571"/>
                    <a:pt x="1832" y="645"/>
                  </a:cubicBezTo>
                  <a:cubicBezTo>
                    <a:pt x="1740" y="718"/>
                    <a:pt x="1667" y="811"/>
                    <a:pt x="1611" y="921"/>
                  </a:cubicBezTo>
                  <a:cubicBezTo>
                    <a:pt x="1519" y="1133"/>
                    <a:pt x="1446" y="1354"/>
                    <a:pt x="1400" y="1575"/>
                  </a:cubicBezTo>
                  <a:cubicBezTo>
                    <a:pt x="1344" y="1796"/>
                    <a:pt x="1298" y="2007"/>
                    <a:pt x="1243" y="2219"/>
                  </a:cubicBezTo>
                  <a:cubicBezTo>
                    <a:pt x="1142" y="2643"/>
                    <a:pt x="1041" y="3057"/>
                    <a:pt x="949" y="3443"/>
                  </a:cubicBezTo>
                  <a:cubicBezTo>
                    <a:pt x="755" y="4226"/>
                    <a:pt x="580" y="4926"/>
                    <a:pt x="442" y="5515"/>
                  </a:cubicBezTo>
                  <a:cubicBezTo>
                    <a:pt x="304" y="6104"/>
                    <a:pt x="194" y="6574"/>
                    <a:pt x="111" y="6905"/>
                  </a:cubicBezTo>
                  <a:cubicBezTo>
                    <a:pt x="74" y="7071"/>
                    <a:pt x="46" y="7200"/>
                    <a:pt x="28" y="7292"/>
                  </a:cubicBezTo>
                  <a:cubicBezTo>
                    <a:pt x="19" y="7328"/>
                    <a:pt x="10" y="7365"/>
                    <a:pt x="0" y="7393"/>
                  </a:cubicBezTo>
                  <a:cubicBezTo>
                    <a:pt x="0" y="7402"/>
                    <a:pt x="0" y="7411"/>
                    <a:pt x="0" y="7420"/>
                  </a:cubicBezTo>
                  <a:cubicBezTo>
                    <a:pt x="10" y="7411"/>
                    <a:pt x="10" y="7402"/>
                    <a:pt x="19" y="7393"/>
                  </a:cubicBezTo>
                  <a:cubicBezTo>
                    <a:pt x="19" y="7365"/>
                    <a:pt x="28" y="7328"/>
                    <a:pt x="46" y="7292"/>
                  </a:cubicBezTo>
                  <a:lnTo>
                    <a:pt x="138" y="6914"/>
                  </a:lnTo>
                  <a:cubicBezTo>
                    <a:pt x="231" y="6583"/>
                    <a:pt x="350" y="6113"/>
                    <a:pt x="498" y="5524"/>
                  </a:cubicBezTo>
                  <a:cubicBezTo>
                    <a:pt x="645" y="4935"/>
                    <a:pt x="820" y="4235"/>
                    <a:pt x="1013" y="3462"/>
                  </a:cubicBezTo>
                  <a:cubicBezTo>
                    <a:pt x="1105" y="3075"/>
                    <a:pt x="1206" y="2661"/>
                    <a:pt x="1317" y="2237"/>
                  </a:cubicBezTo>
                  <a:cubicBezTo>
                    <a:pt x="1363" y="2035"/>
                    <a:pt x="1418" y="1814"/>
                    <a:pt x="1473" y="1593"/>
                  </a:cubicBezTo>
                  <a:cubicBezTo>
                    <a:pt x="1519" y="1372"/>
                    <a:pt x="1584" y="1160"/>
                    <a:pt x="1685" y="958"/>
                  </a:cubicBezTo>
                  <a:cubicBezTo>
                    <a:pt x="1786" y="755"/>
                    <a:pt x="1961" y="608"/>
                    <a:pt x="2173" y="544"/>
                  </a:cubicBezTo>
                  <a:cubicBezTo>
                    <a:pt x="2376" y="479"/>
                    <a:pt x="2597" y="442"/>
                    <a:pt x="2817" y="433"/>
                  </a:cubicBezTo>
                  <a:lnTo>
                    <a:pt x="4069" y="341"/>
                  </a:lnTo>
                  <a:lnTo>
                    <a:pt x="6187" y="175"/>
                  </a:lnTo>
                  <a:lnTo>
                    <a:pt x="7623" y="56"/>
                  </a:lnTo>
                  <a:lnTo>
                    <a:pt x="8010" y="19"/>
                  </a:lnTo>
                  <a:lnTo>
                    <a:pt x="8111" y="10"/>
                  </a:lnTo>
                  <a:lnTo>
                    <a:pt x="8139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45"/>
            <p:cNvSpPr/>
            <p:nvPr/>
          </p:nvSpPr>
          <p:spPr>
            <a:xfrm>
              <a:off x="1896150" y="4323200"/>
              <a:ext cx="83325" cy="94400"/>
            </a:xfrm>
            <a:custGeom>
              <a:avLst/>
              <a:gdLst/>
              <a:ahLst/>
              <a:cxnLst/>
              <a:rect l="l" t="t" r="r" b="b"/>
              <a:pathLst>
                <a:path w="3333" h="3776" extrusionOk="0">
                  <a:moveTo>
                    <a:pt x="3333" y="1"/>
                  </a:moveTo>
                  <a:cubicBezTo>
                    <a:pt x="3314" y="1"/>
                    <a:pt x="3296" y="1"/>
                    <a:pt x="3278" y="10"/>
                  </a:cubicBezTo>
                  <a:cubicBezTo>
                    <a:pt x="3241" y="10"/>
                    <a:pt x="3186" y="10"/>
                    <a:pt x="3112" y="19"/>
                  </a:cubicBezTo>
                  <a:cubicBezTo>
                    <a:pt x="2909" y="37"/>
                    <a:pt x="2707" y="65"/>
                    <a:pt x="2504" y="102"/>
                  </a:cubicBezTo>
                  <a:cubicBezTo>
                    <a:pt x="2210" y="157"/>
                    <a:pt x="1915" y="249"/>
                    <a:pt x="1648" y="378"/>
                  </a:cubicBezTo>
                  <a:cubicBezTo>
                    <a:pt x="1307" y="535"/>
                    <a:pt x="1013" y="774"/>
                    <a:pt x="783" y="1078"/>
                  </a:cubicBezTo>
                  <a:cubicBezTo>
                    <a:pt x="562" y="1372"/>
                    <a:pt x="396" y="1704"/>
                    <a:pt x="286" y="2063"/>
                  </a:cubicBezTo>
                  <a:cubicBezTo>
                    <a:pt x="194" y="2348"/>
                    <a:pt x="129" y="2643"/>
                    <a:pt x="83" y="2947"/>
                  </a:cubicBezTo>
                  <a:cubicBezTo>
                    <a:pt x="46" y="3204"/>
                    <a:pt x="28" y="3407"/>
                    <a:pt x="9" y="3554"/>
                  </a:cubicBezTo>
                  <a:cubicBezTo>
                    <a:pt x="0" y="3628"/>
                    <a:pt x="0" y="3702"/>
                    <a:pt x="0" y="3775"/>
                  </a:cubicBezTo>
                  <a:cubicBezTo>
                    <a:pt x="19" y="3702"/>
                    <a:pt x="37" y="3628"/>
                    <a:pt x="37" y="3554"/>
                  </a:cubicBezTo>
                  <a:cubicBezTo>
                    <a:pt x="65" y="3416"/>
                    <a:pt x="92" y="3204"/>
                    <a:pt x="129" y="2956"/>
                  </a:cubicBezTo>
                  <a:cubicBezTo>
                    <a:pt x="184" y="2661"/>
                    <a:pt x="249" y="2367"/>
                    <a:pt x="341" y="2081"/>
                  </a:cubicBezTo>
                  <a:cubicBezTo>
                    <a:pt x="451" y="1731"/>
                    <a:pt x="626" y="1409"/>
                    <a:pt x="838" y="1115"/>
                  </a:cubicBezTo>
                  <a:cubicBezTo>
                    <a:pt x="1059" y="820"/>
                    <a:pt x="1344" y="590"/>
                    <a:pt x="1676" y="424"/>
                  </a:cubicBezTo>
                  <a:cubicBezTo>
                    <a:pt x="1943" y="295"/>
                    <a:pt x="2228" y="203"/>
                    <a:pt x="2513" y="139"/>
                  </a:cubicBezTo>
                  <a:cubicBezTo>
                    <a:pt x="2771" y="93"/>
                    <a:pt x="2974" y="56"/>
                    <a:pt x="3112" y="37"/>
                  </a:cubicBezTo>
                  <a:cubicBezTo>
                    <a:pt x="3186" y="37"/>
                    <a:pt x="3259" y="19"/>
                    <a:pt x="3333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45"/>
            <p:cNvSpPr/>
            <p:nvPr/>
          </p:nvSpPr>
          <p:spPr>
            <a:xfrm>
              <a:off x="2190975" y="3899500"/>
              <a:ext cx="41900" cy="41675"/>
            </a:xfrm>
            <a:custGeom>
              <a:avLst/>
              <a:gdLst/>
              <a:ahLst/>
              <a:cxnLst/>
              <a:rect l="l" t="t" r="r" b="b"/>
              <a:pathLst>
                <a:path w="1676" h="1667" extrusionOk="0">
                  <a:moveTo>
                    <a:pt x="838" y="0"/>
                  </a:moveTo>
                  <a:cubicBezTo>
                    <a:pt x="378" y="0"/>
                    <a:pt x="0" y="378"/>
                    <a:pt x="0" y="838"/>
                  </a:cubicBezTo>
                  <a:cubicBezTo>
                    <a:pt x="0" y="1298"/>
                    <a:pt x="378" y="1667"/>
                    <a:pt x="838" y="1667"/>
                  </a:cubicBezTo>
                  <a:cubicBezTo>
                    <a:pt x="1298" y="1667"/>
                    <a:pt x="1676" y="1298"/>
                    <a:pt x="1676" y="838"/>
                  </a:cubicBezTo>
                  <a:cubicBezTo>
                    <a:pt x="1676" y="378"/>
                    <a:pt x="1298" y="0"/>
                    <a:pt x="83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45"/>
            <p:cNvSpPr/>
            <p:nvPr/>
          </p:nvSpPr>
          <p:spPr>
            <a:xfrm>
              <a:off x="2190975" y="3899500"/>
              <a:ext cx="41900" cy="41675"/>
            </a:xfrm>
            <a:custGeom>
              <a:avLst/>
              <a:gdLst/>
              <a:ahLst/>
              <a:cxnLst/>
              <a:rect l="l" t="t" r="r" b="b"/>
              <a:pathLst>
                <a:path w="1676" h="1667" extrusionOk="0">
                  <a:moveTo>
                    <a:pt x="838" y="0"/>
                  </a:moveTo>
                  <a:cubicBezTo>
                    <a:pt x="378" y="0"/>
                    <a:pt x="0" y="378"/>
                    <a:pt x="0" y="838"/>
                  </a:cubicBezTo>
                  <a:cubicBezTo>
                    <a:pt x="0" y="1298"/>
                    <a:pt x="378" y="1667"/>
                    <a:pt x="838" y="1667"/>
                  </a:cubicBezTo>
                  <a:cubicBezTo>
                    <a:pt x="1298" y="1667"/>
                    <a:pt x="1676" y="1298"/>
                    <a:pt x="1676" y="838"/>
                  </a:cubicBezTo>
                  <a:cubicBezTo>
                    <a:pt x="1676" y="378"/>
                    <a:pt x="1298" y="0"/>
                    <a:pt x="83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45"/>
            <p:cNvSpPr/>
            <p:nvPr/>
          </p:nvSpPr>
          <p:spPr>
            <a:xfrm>
              <a:off x="2190975" y="3907325"/>
              <a:ext cx="46500" cy="54500"/>
            </a:xfrm>
            <a:custGeom>
              <a:avLst/>
              <a:gdLst/>
              <a:ahLst/>
              <a:cxnLst/>
              <a:rect l="l" t="t" r="r" b="b"/>
              <a:pathLst>
                <a:path w="1860" h="2180" extrusionOk="0">
                  <a:moveTo>
                    <a:pt x="1823" y="0"/>
                  </a:moveTo>
                  <a:cubicBezTo>
                    <a:pt x="1805" y="46"/>
                    <a:pt x="1795" y="83"/>
                    <a:pt x="1795" y="129"/>
                  </a:cubicBezTo>
                  <a:cubicBezTo>
                    <a:pt x="1777" y="258"/>
                    <a:pt x="1777" y="387"/>
                    <a:pt x="1786" y="516"/>
                  </a:cubicBezTo>
                  <a:cubicBezTo>
                    <a:pt x="1786" y="681"/>
                    <a:pt x="1805" y="866"/>
                    <a:pt x="1786" y="1077"/>
                  </a:cubicBezTo>
                  <a:cubicBezTo>
                    <a:pt x="1786" y="1307"/>
                    <a:pt x="1722" y="1528"/>
                    <a:pt x="1611" y="1722"/>
                  </a:cubicBezTo>
                  <a:cubicBezTo>
                    <a:pt x="1482" y="1915"/>
                    <a:pt x="1289" y="2044"/>
                    <a:pt x="1068" y="2081"/>
                  </a:cubicBezTo>
                  <a:cubicBezTo>
                    <a:pt x="976" y="2099"/>
                    <a:pt x="882" y="2108"/>
                    <a:pt x="789" y="2108"/>
                  </a:cubicBezTo>
                  <a:cubicBezTo>
                    <a:pt x="695" y="2108"/>
                    <a:pt x="603" y="2099"/>
                    <a:pt x="516" y="2081"/>
                  </a:cubicBezTo>
                  <a:cubicBezTo>
                    <a:pt x="215" y="2029"/>
                    <a:pt x="26" y="1969"/>
                    <a:pt x="3" y="1969"/>
                  </a:cubicBezTo>
                  <a:cubicBezTo>
                    <a:pt x="1" y="1969"/>
                    <a:pt x="0" y="1970"/>
                    <a:pt x="0" y="1970"/>
                  </a:cubicBezTo>
                  <a:cubicBezTo>
                    <a:pt x="46" y="1998"/>
                    <a:pt x="83" y="2016"/>
                    <a:pt x="129" y="2026"/>
                  </a:cubicBezTo>
                  <a:cubicBezTo>
                    <a:pt x="249" y="2072"/>
                    <a:pt x="378" y="2108"/>
                    <a:pt x="507" y="2136"/>
                  </a:cubicBezTo>
                  <a:cubicBezTo>
                    <a:pt x="622" y="2165"/>
                    <a:pt x="740" y="2179"/>
                    <a:pt x="860" y="2179"/>
                  </a:cubicBezTo>
                  <a:cubicBezTo>
                    <a:pt x="932" y="2179"/>
                    <a:pt x="1005" y="2174"/>
                    <a:pt x="1077" y="2164"/>
                  </a:cubicBezTo>
                  <a:cubicBezTo>
                    <a:pt x="1188" y="2145"/>
                    <a:pt x="1298" y="2099"/>
                    <a:pt x="1400" y="2044"/>
                  </a:cubicBezTo>
                  <a:cubicBezTo>
                    <a:pt x="1510" y="1970"/>
                    <a:pt x="1593" y="1878"/>
                    <a:pt x="1667" y="1777"/>
                  </a:cubicBezTo>
                  <a:cubicBezTo>
                    <a:pt x="1786" y="1574"/>
                    <a:pt x="1851" y="1335"/>
                    <a:pt x="1851" y="1096"/>
                  </a:cubicBezTo>
                  <a:cubicBezTo>
                    <a:pt x="1860" y="902"/>
                    <a:pt x="1851" y="709"/>
                    <a:pt x="1832" y="525"/>
                  </a:cubicBezTo>
                  <a:cubicBezTo>
                    <a:pt x="1823" y="359"/>
                    <a:pt x="1823" y="230"/>
                    <a:pt x="1823" y="138"/>
                  </a:cubicBezTo>
                  <a:cubicBezTo>
                    <a:pt x="1823" y="92"/>
                    <a:pt x="1823" y="46"/>
                    <a:pt x="18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45"/>
            <p:cNvSpPr/>
            <p:nvPr/>
          </p:nvSpPr>
          <p:spPr>
            <a:xfrm>
              <a:off x="2209150" y="3861275"/>
              <a:ext cx="97600" cy="194775"/>
            </a:xfrm>
            <a:custGeom>
              <a:avLst/>
              <a:gdLst/>
              <a:ahLst/>
              <a:cxnLst/>
              <a:rect l="l" t="t" r="r" b="b"/>
              <a:pathLst>
                <a:path w="3904" h="7791" extrusionOk="0">
                  <a:moveTo>
                    <a:pt x="1685" y="1"/>
                  </a:moveTo>
                  <a:cubicBezTo>
                    <a:pt x="1130" y="1"/>
                    <a:pt x="573" y="126"/>
                    <a:pt x="56" y="378"/>
                  </a:cubicBezTo>
                  <a:cubicBezTo>
                    <a:pt x="56" y="378"/>
                    <a:pt x="1" y="2772"/>
                    <a:pt x="74" y="3803"/>
                  </a:cubicBezTo>
                  <a:cubicBezTo>
                    <a:pt x="157" y="4834"/>
                    <a:pt x="1216" y="4935"/>
                    <a:pt x="1216" y="4935"/>
                  </a:cubicBezTo>
                  <a:lnTo>
                    <a:pt x="1216" y="6454"/>
                  </a:lnTo>
                  <a:cubicBezTo>
                    <a:pt x="1207" y="7197"/>
                    <a:pt x="1806" y="7791"/>
                    <a:pt x="2540" y="7791"/>
                  </a:cubicBezTo>
                  <a:cubicBezTo>
                    <a:pt x="2562" y="7791"/>
                    <a:pt x="2584" y="7790"/>
                    <a:pt x="2606" y="7789"/>
                  </a:cubicBezTo>
                  <a:cubicBezTo>
                    <a:pt x="3306" y="7753"/>
                    <a:pt x="3858" y="7173"/>
                    <a:pt x="3858" y="6473"/>
                  </a:cubicBezTo>
                  <a:lnTo>
                    <a:pt x="3904" y="737"/>
                  </a:lnTo>
                  <a:lnTo>
                    <a:pt x="3738" y="627"/>
                  </a:lnTo>
                  <a:cubicBezTo>
                    <a:pt x="3120" y="211"/>
                    <a:pt x="2404" y="1"/>
                    <a:pt x="1685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45"/>
            <p:cNvSpPr/>
            <p:nvPr/>
          </p:nvSpPr>
          <p:spPr>
            <a:xfrm>
              <a:off x="2239525" y="3972900"/>
              <a:ext cx="33875" cy="18225"/>
            </a:xfrm>
            <a:custGeom>
              <a:avLst/>
              <a:gdLst/>
              <a:ahLst/>
              <a:cxnLst/>
              <a:rect l="l" t="t" r="r" b="b"/>
              <a:pathLst>
                <a:path w="1355" h="729" extrusionOk="0">
                  <a:moveTo>
                    <a:pt x="1354" y="1"/>
                  </a:moveTo>
                  <a:cubicBezTo>
                    <a:pt x="958" y="277"/>
                    <a:pt x="489" y="443"/>
                    <a:pt x="1" y="461"/>
                  </a:cubicBezTo>
                  <a:lnTo>
                    <a:pt x="19" y="728"/>
                  </a:lnTo>
                  <a:cubicBezTo>
                    <a:pt x="38" y="729"/>
                    <a:pt x="57" y="729"/>
                    <a:pt x="75" y="729"/>
                  </a:cubicBezTo>
                  <a:cubicBezTo>
                    <a:pt x="1088" y="729"/>
                    <a:pt x="1354" y="1"/>
                    <a:pt x="1354" y="1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45"/>
            <p:cNvSpPr/>
            <p:nvPr/>
          </p:nvSpPr>
          <p:spPr>
            <a:xfrm>
              <a:off x="2216975" y="3909150"/>
              <a:ext cx="7400" cy="6975"/>
            </a:xfrm>
            <a:custGeom>
              <a:avLst/>
              <a:gdLst/>
              <a:ahLst/>
              <a:cxnLst/>
              <a:rect l="l" t="t" r="r" b="b"/>
              <a:pathLst>
                <a:path w="296" h="279" extrusionOk="0">
                  <a:moveTo>
                    <a:pt x="148" y="1"/>
                  </a:moveTo>
                  <a:cubicBezTo>
                    <a:pt x="74" y="1"/>
                    <a:pt x="1" y="56"/>
                    <a:pt x="1" y="139"/>
                  </a:cubicBezTo>
                  <a:cubicBezTo>
                    <a:pt x="1" y="213"/>
                    <a:pt x="65" y="277"/>
                    <a:pt x="139" y="277"/>
                  </a:cubicBezTo>
                  <a:cubicBezTo>
                    <a:pt x="145" y="278"/>
                    <a:pt x="151" y="278"/>
                    <a:pt x="156" y="278"/>
                  </a:cubicBezTo>
                  <a:cubicBezTo>
                    <a:pt x="231" y="278"/>
                    <a:pt x="287" y="225"/>
                    <a:pt x="295" y="148"/>
                  </a:cubicBezTo>
                  <a:cubicBezTo>
                    <a:pt x="295" y="75"/>
                    <a:pt x="231" y="10"/>
                    <a:pt x="14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45"/>
            <p:cNvSpPr/>
            <p:nvPr/>
          </p:nvSpPr>
          <p:spPr>
            <a:xfrm>
              <a:off x="2215825" y="3904675"/>
              <a:ext cx="15225" cy="3875"/>
            </a:xfrm>
            <a:custGeom>
              <a:avLst/>
              <a:gdLst/>
              <a:ahLst/>
              <a:cxnLst/>
              <a:rect l="l" t="t" r="r" b="b"/>
              <a:pathLst>
                <a:path w="609" h="155" extrusionOk="0">
                  <a:moveTo>
                    <a:pt x="304" y="0"/>
                  </a:moveTo>
                  <a:cubicBezTo>
                    <a:pt x="224" y="0"/>
                    <a:pt x="143" y="23"/>
                    <a:pt x="74" y="69"/>
                  </a:cubicBezTo>
                  <a:cubicBezTo>
                    <a:pt x="19" y="106"/>
                    <a:pt x="1" y="143"/>
                    <a:pt x="10" y="152"/>
                  </a:cubicBezTo>
                  <a:cubicBezTo>
                    <a:pt x="12" y="154"/>
                    <a:pt x="14" y="155"/>
                    <a:pt x="18" y="155"/>
                  </a:cubicBezTo>
                  <a:cubicBezTo>
                    <a:pt x="51" y="155"/>
                    <a:pt x="155" y="88"/>
                    <a:pt x="304" y="88"/>
                  </a:cubicBezTo>
                  <a:cubicBezTo>
                    <a:pt x="445" y="88"/>
                    <a:pt x="556" y="155"/>
                    <a:pt x="584" y="155"/>
                  </a:cubicBezTo>
                  <a:cubicBezTo>
                    <a:pt x="587" y="155"/>
                    <a:pt x="589" y="154"/>
                    <a:pt x="590" y="152"/>
                  </a:cubicBezTo>
                  <a:cubicBezTo>
                    <a:pt x="608" y="134"/>
                    <a:pt x="581" y="106"/>
                    <a:pt x="534" y="69"/>
                  </a:cubicBezTo>
                  <a:cubicBezTo>
                    <a:pt x="465" y="23"/>
                    <a:pt x="385" y="0"/>
                    <a:pt x="30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45"/>
            <p:cNvSpPr/>
            <p:nvPr/>
          </p:nvSpPr>
          <p:spPr>
            <a:xfrm>
              <a:off x="2255875" y="3910075"/>
              <a:ext cx="7375" cy="6950"/>
            </a:xfrm>
            <a:custGeom>
              <a:avLst/>
              <a:gdLst/>
              <a:ahLst/>
              <a:cxnLst/>
              <a:rect l="l" t="t" r="r" b="b"/>
              <a:pathLst>
                <a:path w="295" h="278" extrusionOk="0">
                  <a:moveTo>
                    <a:pt x="148" y="1"/>
                  </a:moveTo>
                  <a:cubicBezTo>
                    <a:pt x="74" y="1"/>
                    <a:pt x="0" y="56"/>
                    <a:pt x="0" y="139"/>
                  </a:cubicBezTo>
                  <a:cubicBezTo>
                    <a:pt x="0" y="212"/>
                    <a:pt x="65" y="277"/>
                    <a:pt x="139" y="277"/>
                  </a:cubicBezTo>
                  <a:cubicBezTo>
                    <a:pt x="145" y="278"/>
                    <a:pt x="150" y="278"/>
                    <a:pt x="156" y="278"/>
                  </a:cubicBezTo>
                  <a:cubicBezTo>
                    <a:pt x="230" y="278"/>
                    <a:pt x="286" y="225"/>
                    <a:pt x="295" y="148"/>
                  </a:cubicBezTo>
                  <a:cubicBezTo>
                    <a:pt x="295" y="74"/>
                    <a:pt x="231" y="10"/>
                    <a:pt x="14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45"/>
            <p:cNvSpPr/>
            <p:nvPr/>
          </p:nvSpPr>
          <p:spPr>
            <a:xfrm>
              <a:off x="2254950" y="3905425"/>
              <a:ext cx="15225" cy="3825"/>
            </a:xfrm>
            <a:custGeom>
              <a:avLst/>
              <a:gdLst/>
              <a:ahLst/>
              <a:cxnLst/>
              <a:rect l="l" t="t" r="r" b="b"/>
              <a:pathLst>
                <a:path w="609" h="153" extrusionOk="0">
                  <a:moveTo>
                    <a:pt x="327" y="1"/>
                  </a:moveTo>
                  <a:cubicBezTo>
                    <a:pt x="317" y="1"/>
                    <a:pt x="306" y="1"/>
                    <a:pt x="295" y="3"/>
                  </a:cubicBezTo>
                  <a:cubicBezTo>
                    <a:pt x="212" y="3"/>
                    <a:pt x="139" y="21"/>
                    <a:pt x="65" y="76"/>
                  </a:cubicBezTo>
                  <a:cubicBezTo>
                    <a:pt x="19" y="104"/>
                    <a:pt x="1" y="141"/>
                    <a:pt x="10" y="150"/>
                  </a:cubicBezTo>
                  <a:cubicBezTo>
                    <a:pt x="12" y="152"/>
                    <a:pt x="14" y="153"/>
                    <a:pt x="18" y="153"/>
                  </a:cubicBezTo>
                  <a:cubicBezTo>
                    <a:pt x="51" y="153"/>
                    <a:pt x="154" y="85"/>
                    <a:pt x="295" y="85"/>
                  </a:cubicBezTo>
                  <a:cubicBezTo>
                    <a:pt x="443" y="94"/>
                    <a:pt x="546" y="153"/>
                    <a:pt x="580" y="153"/>
                  </a:cubicBezTo>
                  <a:cubicBezTo>
                    <a:pt x="585" y="153"/>
                    <a:pt x="588" y="152"/>
                    <a:pt x="590" y="150"/>
                  </a:cubicBezTo>
                  <a:cubicBezTo>
                    <a:pt x="608" y="131"/>
                    <a:pt x="581" y="104"/>
                    <a:pt x="525" y="67"/>
                  </a:cubicBezTo>
                  <a:cubicBezTo>
                    <a:pt x="469" y="27"/>
                    <a:pt x="399" y="1"/>
                    <a:pt x="32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45"/>
            <p:cNvSpPr/>
            <p:nvPr/>
          </p:nvSpPr>
          <p:spPr>
            <a:xfrm>
              <a:off x="2230325" y="3905700"/>
              <a:ext cx="12225" cy="32625"/>
            </a:xfrm>
            <a:custGeom>
              <a:avLst/>
              <a:gdLst/>
              <a:ahLst/>
              <a:cxnLst/>
              <a:rect l="l" t="t" r="r" b="b"/>
              <a:pathLst>
                <a:path w="489" h="1305" extrusionOk="0">
                  <a:moveTo>
                    <a:pt x="488" y="1"/>
                  </a:moveTo>
                  <a:lnTo>
                    <a:pt x="488" y="1"/>
                  </a:lnTo>
                  <a:cubicBezTo>
                    <a:pt x="350" y="249"/>
                    <a:pt x="240" y="507"/>
                    <a:pt x="148" y="765"/>
                  </a:cubicBezTo>
                  <a:lnTo>
                    <a:pt x="37" y="1078"/>
                  </a:lnTo>
                  <a:cubicBezTo>
                    <a:pt x="10" y="1124"/>
                    <a:pt x="1" y="1179"/>
                    <a:pt x="19" y="1225"/>
                  </a:cubicBezTo>
                  <a:cubicBezTo>
                    <a:pt x="28" y="1262"/>
                    <a:pt x="56" y="1280"/>
                    <a:pt x="83" y="1290"/>
                  </a:cubicBezTo>
                  <a:cubicBezTo>
                    <a:pt x="102" y="1290"/>
                    <a:pt x="129" y="1299"/>
                    <a:pt x="148" y="1299"/>
                  </a:cubicBezTo>
                  <a:cubicBezTo>
                    <a:pt x="186" y="1303"/>
                    <a:pt x="224" y="1305"/>
                    <a:pt x="262" y="1305"/>
                  </a:cubicBezTo>
                  <a:cubicBezTo>
                    <a:pt x="315" y="1305"/>
                    <a:pt x="366" y="1300"/>
                    <a:pt x="415" y="1290"/>
                  </a:cubicBezTo>
                  <a:cubicBezTo>
                    <a:pt x="332" y="1271"/>
                    <a:pt x="249" y="1253"/>
                    <a:pt x="157" y="1253"/>
                  </a:cubicBezTo>
                  <a:cubicBezTo>
                    <a:pt x="120" y="1253"/>
                    <a:pt x="83" y="1234"/>
                    <a:pt x="74" y="1207"/>
                  </a:cubicBezTo>
                  <a:cubicBezTo>
                    <a:pt x="74" y="1170"/>
                    <a:pt x="83" y="1133"/>
                    <a:pt x="102" y="1096"/>
                  </a:cubicBezTo>
                  <a:lnTo>
                    <a:pt x="212" y="792"/>
                  </a:lnTo>
                  <a:cubicBezTo>
                    <a:pt x="323" y="535"/>
                    <a:pt x="415" y="268"/>
                    <a:pt x="48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45"/>
            <p:cNvSpPr/>
            <p:nvPr/>
          </p:nvSpPr>
          <p:spPr>
            <a:xfrm>
              <a:off x="2239750" y="3940700"/>
              <a:ext cx="13375" cy="11300"/>
            </a:xfrm>
            <a:custGeom>
              <a:avLst/>
              <a:gdLst/>
              <a:ahLst/>
              <a:cxnLst/>
              <a:rect l="l" t="t" r="r" b="b"/>
              <a:pathLst>
                <a:path w="535" h="452" extrusionOk="0">
                  <a:moveTo>
                    <a:pt x="507" y="0"/>
                  </a:moveTo>
                  <a:cubicBezTo>
                    <a:pt x="480" y="0"/>
                    <a:pt x="480" y="166"/>
                    <a:pt x="332" y="285"/>
                  </a:cubicBezTo>
                  <a:cubicBezTo>
                    <a:pt x="185" y="405"/>
                    <a:pt x="1" y="387"/>
                    <a:pt x="1" y="414"/>
                  </a:cubicBezTo>
                  <a:cubicBezTo>
                    <a:pt x="1" y="433"/>
                    <a:pt x="47" y="442"/>
                    <a:pt x="121" y="451"/>
                  </a:cubicBezTo>
                  <a:cubicBezTo>
                    <a:pt x="213" y="451"/>
                    <a:pt x="314" y="414"/>
                    <a:pt x="397" y="350"/>
                  </a:cubicBezTo>
                  <a:cubicBezTo>
                    <a:pt x="470" y="295"/>
                    <a:pt x="517" y="212"/>
                    <a:pt x="526" y="111"/>
                  </a:cubicBezTo>
                  <a:cubicBezTo>
                    <a:pt x="535" y="46"/>
                    <a:pt x="517" y="0"/>
                    <a:pt x="5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45"/>
            <p:cNvSpPr/>
            <p:nvPr/>
          </p:nvSpPr>
          <p:spPr>
            <a:xfrm>
              <a:off x="2254025" y="3891025"/>
              <a:ext cx="18450" cy="5150"/>
            </a:xfrm>
            <a:custGeom>
              <a:avLst/>
              <a:gdLst/>
              <a:ahLst/>
              <a:cxnLst/>
              <a:rect l="l" t="t" r="r" b="b"/>
              <a:pathLst>
                <a:path w="738" h="206" extrusionOk="0">
                  <a:moveTo>
                    <a:pt x="305" y="0"/>
                  </a:moveTo>
                  <a:cubicBezTo>
                    <a:pt x="235" y="0"/>
                    <a:pt x="168" y="15"/>
                    <a:pt x="102" y="35"/>
                  </a:cubicBezTo>
                  <a:cubicBezTo>
                    <a:pt x="38" y="63"/>
                    <a:pt x="1" y="100"/>
                    <a:pt x="1" y="118"/>
                  </a:cubicBezTo>
                  <a:cubicBezTo>
                    <a:pt x="19" y="155"/>
                    <a:pt x="176" y="137"/>
                    <a:pt x="369" y="164"/>
                  </a:cubicBezTo>
                  <a:cubicBezTo>
                    <a:pt x="503" y="178"/>
                    <a:pt x="618" y="206"/>
                    <a:pt x="681" y="206"/>
                  </a:cubicBezTo>
                  <a:cubicBezTo>
                    <a:pt x="704" y="206"/>
                    <a:pt x="721" y="202"/>
                    <a:pt x="728" y="192"/>
                  </a:cubicBezTo>
                  <a:cubicBezTo>
                    <a:pt x="737" y="173"/>
                    <a:pt x="710" y="137"/>
                    <a:pt x="654" y="100"/>
                  </a:cubicBezTo>
                  <a:cubicBezTo>
                    <a:pt x="572" y="45"/>
                    <a:pt x="479" y="17"/>
                    <a:pt x="387" y="8"/>
                  </a:cubicBezTo>
                  <a:cubicBezTo>
                    <a:pt x="359" y="3"/>
                    <a:pt x="332" y="0"/>
                    <a:pt x="30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45"/>
            <p:cNvSpPr/>
            <p:nvPr/>
          </p:nvSpPr>
          <p:spPr>
            <a:xfrm>
              <a:off x="2217200" y="3893225"/>
              <a:ext cx="14075" cy="4400"/>
            </a:xfrm>
            <a:custGeom>
              <a:avLst/>
              <a:gdLst/>
              <a:ahLst/>
              <a:cxnLst/>
              <a:rect l="l" t="t" r="r" b="b"/>
              <a:pathLst>
                <a:path w="563" h="176" extrusionOk="0">
                  <a:moveTo>
                    <a:pt x="309" y="1"/>
                  </a:moveTo>
                  <a:cubicBezTo>
                    <a:pt x="299" y="1"/>
                    <a:pt x="288" y="1"/>
                    <a:pt x="277" y="3"/>
                  </a:cubicBezTo>
                  <a:cubicBezTo>
                    <a:pt x="203" y="3"/>
                    <a:pt x="130" y="30"/>
                    <a:pt x="65" y="76"/>
                  </a:cubicBezTo>
                  <a:cubicBezTo>
                    <a:pt x="19" y="104"/>
                    <a:pt x="1" y="141"/>
                    <a:pt x="19" y="159"/>
                  </a:cubicBezTo>
                  <a:cubicBezTo>
                    <a:pt x="28" y="171"/>
                    <a:pt x="47" y="176"/>
                    <a:pt x="72" y="176"/>
                  </a:cubicBezTo>
                  <a:cubicBezTo>
                    <a:pt x="122" y="176"/>
                    <a:pt x="200" y="159"/>
                    <a:pt x="286" y="159"/>
                  </a:cubicBezTo>
                  <a:cubicBezTo>
                    <a:pt x="363" y="159"/>
                    <a:pt x="434" y="169"/>
                    <a:pt x="484" y="169"/>
                  </a:cubicBezTo>
                  <a:cubicBezTo>
                    <a:pt x="518" y="169"/>
                    <a:pt x="542" y="165"/>
                    <a:pt x="553" y="150"/>
                  </a:cubicBezTo>
                  <a:cubicBezTo>
                    <a:pt x="562" y="132"/>
                    <a:pt x="544" y="95"/>
                    <a:pt x="498" y="58"/>
                  </a:cubicBezTo>
                  <a:cubicBezTo>
                    <a:pt x="442" y="26"/>
                    <a:pt x="379" y="1"/>
                    <a:pt x="3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45"/>
            <p:cNvSpPr/>
            <p:nvPr/>
          </p:nvSpPr>
          <p:spPr>
            <a:xfrm>
              <a:off x="2209375" y="3832700"/>
              <a:ext cx="107975" cy="92475"/>
            </a:xfrm>
            <a:custGeom>
              <a:avLst/>
              <a:gdLst/>
              <a:ahLst/>
              <a:cxnLst/>
              <a:rect l="l" t="t" r="r" b="b"/>
              <a:pathLst>
                <a:path w="4319" h="3699" extrusionOk="0">
                  <a:moveTo>
                    <a:pt x="1260" y="1"/>
                  </a:moveTo>
                  <a:cubicBezTo>
                    <a:pt x="1148" y="1"/>
                    <a:pt x="1037" y="30"/>
                    <a:pt x="940" y="94"/>
                  </a:cubicBezTo>
                  <a:cubicBezTo>
                    <a:pt x="848" y="159"/>
                    <a:pt x="820" y="279"/>
                    <a:pt x="866" y="389"/>
                  </a:cubicBezTo>
                  <a:lnTo>
                    <a:pt x="857" y="389"/>
                  </a:lnTo>
                  <a:cubicBezTo>
                    <a:pt x="771" y="316"/>
                    <a:pt x="666" y="281"/>
                    <a:pt x="561" y="281"/>
                  </a:cubicBezTo>
                  <a:cubicBezTo>
                    <a:pt x="440" y="281"/>
                    <a:pt x="320" y="328"/>
                    <a:pt x="231" y="417"/>
                  </a:cubicBezTo>
                  <a:cubicBezTo>
                    <a:pt x="130" y="555"/>
                    <a:pt x="111" y="730"/>
                    <a:pt x="176" y="877"/>
                  </a:cubicBezTo>
                  <a:cubicBezTo>
                    <a:pt x="93" y="1015"/>
                    <a:pt x="38" y="1172"/>
                    <a:pt x="19" y="1328"/>
                  </a:cubicBezTo>
                  <a:cubicBezTo>
                    <a:pt x="1" y="1420"/>
                    <a:pt x="1" y="1512"/>
                    <a:pt x="10" y="1595"/>
                  </a:cubicBezTo>
                  <a:cubicBezTo>
                    <a:pt x="18" y="1611"/>
                    <a:pt x="28" y="1618"/>
                    <a:pt x="40" y="1618"/>
                  </a:cubicBezTo>
                  <a:cubicBezTo>
                    <a:pt x="69" y="1618"/>
                    <a:pt x="113" y="1579"/>
                    <a:pt x="185" y="1540"/>
                  </a:cubicBezTo>
                  <a:cubicBezTo>
                    <a:pt x="231" y="1503"/>
                    <a:pt x="277" y="1485"/>
                    <a:pt x="332" y="1457"/>
                  </a:cubicBezTo>
                  <a:cubicBezTo>
                    <a:pt x="389" y="1430"/>
                    <a:pt x="447" y="1419"/>
                    <a:pt x="508" y="1419"/>
                  </a:cubicBezTo>
                  <a:cubicBezTo>
                    <a:pt x="714" y="1419"/>
                    <a:pt x="940" y="1542"/>
                    <a:pt x="1161" y="1549"/>
                  </a:cubicBezTo>
                  <a:cubicBezTo>
                    <a:pt x="1171" y="1550"/>
                    <a:pt x="1181" y="1550"/>
                    <a:pt x="1191" y="1550"/>
                  </a:cubicBezTo>
                  <a:cubicBezTo>
                    <a:pt x="1373" y="1550"/>
                    <a:pt x="1548" y="1473"/>
                    <a:pt x="1732" y="1439"/>
                  </a:cubicBezTo>
                  <a:cubicBezTo>
                    <a:pt x="1809" y="1423"/>
                    <a:pt x="1886" y="1416"/>
                    <a:pt x="1962" y="1416"/>
                  </a:cubicBezTo>
                  <a:cubicBezTo>
                    <a:pt x="2536" y="1416"/>
                    <a:pt x="3041" y="1829"/>
                    <a:pt x="3131" y="2414"/>
                  </a:cubicBezTo>
                  <a:cubicBezTo>
                    <a:pt x="3186" y="2727"/>
                    <a:pt x="3112" y="3050"/>
                    <a:pt x="3131" y="3372"/>
                  </a:cubicBezTo>
                  <a:cubicBezTo>
                    <a:pt x="3131" y="3455"/>
                    <a:pt x="3158" y="3538"/>
                    <a:pt x="3195" y="3602"/>
                  </a:cubicBezTo>
                  <a:cubicBezTo>
                    <a:pt x="3233" y="3663"/>
                    <a:pt x="3297" y="3699"/>
                    <a:pt x="3359" y="3699"/>
                  </a:cubicBezTo>
                  <a:cubicBezTo>
                    <a:pt x="3372" y="3699"/>
                    <a:pt x="3385" y="3697"/>
                    <a:pt x="3398" y="3694"/>
                  </a:cubicBezTo>
                  <a:cubicBezTo>
                    <a:pt x="3490" y="3657"/>
                    <a:pt x="3554" y="3565"/>
                    <a:pt x="3545" y="3464"/>
                  </a:cubicBezTo>
                  <a:cubicBezTo>
                    <a:pt x="3545" y="3363"/>
                    <a:pt x="3554" y="3271"/>
                    <a:pt x="3582" y="3179"/>
                  </a:cubicBezTo>
                  <a:cubicBezTo>
                    <a:pt x="3598" y="3143"/>
                    <a:pt x="3631" y="3128"/>
                    <a:pt x="3675" y="3128"/>
                  </a:cubicBezTo>
                  <a:cubicBezTo>
                    <a:pt x="3835" y="3128"/>
                    <a:pt x="4134" y="3324"/>
                    <a:pt x="4236" y="3418"/>
                  </a:cubicBezTo>
                  <a:cubicBezTo>
                    <a:pt x="4318" y="2718"/>
                    <a:pt x="4318" y="2295"/>
                    <a:pt x="4208" y="1880"/>
                  </a:cubicBezTo>
                  <a:cubicBezTo>
                    <a:pt x="4098" y="1466"/>
                    <a:pt x="3913" y="1070"/>
                    <a:pt x="3591" y="794"/>
                  </a:cubicBezTo>
                  <a:cubicBezTo>
                    <a:pt x="3306" y="582"/>
                    <a:pt x="2965" y="435"/>
                    <a:pt x="2615" y="371"/>
                  </a:cubicBezTo>
                  <a:lnTo>
                    <a:pt x="2532" y="361"/>
                  </a:lnTo>
                  <a:cubicBezTo>
                    <a:pt x="2100" y="196"/>
                    <a:pt x="1538" y="2"/>
                    <a:pt x="1308" y="2"/>
                  </a:cubicBezTo>
                  <a:cubicBezTo>
                    <a:pt x="1292" y="1"/>
                    <a:pt x="1276" y="1"/>
                    <a:pt x="126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45"/>
            <p:cNvSpPr/>
            <p:nvPr/>
          </p:nvSpPr>
          <p:spPr>
            <a:xfrm>
              <a:off x="2294900" y="3908050"/>
              <a:ext cx="21425" cy="29150"/>
            </a:xfrm>
            <a:custGeom>
              <a:avLst/>
              <a:gdLst/>
              <a:ahLst/>
              <a:cxnLst/>
              <a:rect l="l" t="t" r="r" b="b"/>
              <a:pathLst>
                <a:path w="857" h="1166" extrusionOk="0">
                  <a:moveTo>
                    <a:pt x="281" y="1"/>
                  </a:moveTo>
                  <a:cubicBezTo>
                    <a:pt x="233" y="1"/>
                    <a:pt x="202" y="6"/>
                    <a:pt x="198" y="8"/>
                  </a:cubicBezTo>
                  <a:cubicBezTo>
                    <a:pt x="198" y="8"/>
                    <a:pt x="4" y="1067"/>
                    <a:pt x="4" y="1085"/>
                  </a:cubicBezTo>
                  <a:cubicBezTo>
                    <a:pt x="0" y="1094"/>
                    <a:pt x="161" y="1166"/>
                    <a:pt x="340" y="1166"/>
                  </a:cubicBezTo>
                  <a:cubicBezTo>
                    <a:pt x="546" y="1166"/>
                    <a:pt x="776" y="1070"/>
                    <a:pt x="805" y="671"/>
                  </a:cubicBezTo>
                  <a:cubicBezTo>
                    <a:pt x="856" y="74"/>
                    <a:pt x="459" y="1"/>
                    <a:pt x="281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45"/>
            <p:cNvSpPr/>
            <p:nvPr/>
          </p:nvSpPr>
          <p:spPr>
            <a:xfrm>
              <a:off x="2300975" y="3914450"/>
              <a:ext cx="9475" cy="16425"/>
            </a:xfrm>
            <a:custGeom>
              <a:avLst/>
              <a:gdLst/>
              <a:ahLst/>
              <a:cxnLst/>
              <a:rect l="l" t="t" r="r" b="b"/>
              <a:pathLst>
                <a:path w="379" h="657" extrusionOk="0">
                  <a:moveTo>
                    <a:pt x="213" y="1"/>
                  </a:moveTo>
                  <a:cubicBezTo>
                    <a:pt x="185" y="1"/>
                    <a:pt x="157" y="1"/>
                    <a:pt x="139" y="19"/>
                  </a:cubicBezTo>
                  <a:cubicBezTo>
                    <a:pt x="120" y="28"/>
                    <a:pt x="111" y="47"/>
                    <a:pt x="102" y="65"/>
                  </a:cubicBezTo>
                  <a:cubicBezTo>
                    <a:pt x="93" y="93"/>
                    <a:pt x="102" y="111"/>
                    <a:pt x="111" y="111"/>
                  </a:cubicBezTo>
                  <a:cubicBezTo>
                    <a:pt x="111" y="102"/>
                    <a:pt x="111" y="93"/>
                    <a:pt x="120" y="74"/>
                  </a:cubicBezTo>
                  <a:cubicBezTo>
                    <a:pt x="136" y="52"/>
                    <a:pt x="163" y="35"/>
                    <a:pt x="188" y="35"/>
                  </a:cubicBezTo>
                  <a:cubicBezTo>
                    <a:pt x="193" y="35"/>
                    <a:pt x="198" y="36"/>
                    <a:pt x="203" y="37"/>
                  </a:cubicBezTo>
                  <a:cubicBezTo>
                    <a:pt x="249" y="56"/>
                    <a:pt x="286" y="102"/>
                    <a:pt x="295" y="148"/>
                  </a:cubicBezTo>
                  <a:cubicBezTo>
                    <a:pt x="314" y="212"/>
                    <a:pt x="323" y="277"/>
                    <a:pt x="314" y="341"/>
                  </a:cubicBezTo>
                  <a:cubicBezTo>
                    <a:pt x="314" y="461"/>
                    <a:pt x="249" y="562"/>
                    <a:pt x="139" y="617"/>
                  </a:cubicBezTo>
                  <a:cubicBezTo>
                    <a:pt x="127" y="621"/>
                    <a:pt x="114" y="623"/>
                    <a:pt x="101" y="623"/>
                  </a:cubicBezTo>
                  <a:cubicBezTo>
                    <a:pt x="81" y="623"/>
                    <a:pt x="59" y="619"/>
                    <a:pt x="38" y="608"/>
                  </a:cubicBezTo>
                  <a:cubicBezTo>
                    <a:pt x="19" y="590"/>
                    <a:pt x="10" y="590"/>
                    <a:pt x="10" y="590"/>
                  </a:cubicBezTo>
                  <a:cubicBezTo>
                    <a:pt x="1" y="590"/>
                    <a:pt x="10" y="599"/>
                    <a:pt x="38" y="627"/>
                  </a:cubicBezTo>
                  <a:cubicBezTo>
                    <a:pt x="60" y="642"/>
                    <a:pt x="95" y="657"/>
                    <a:pt x="127" y="657"/>
                  </a:cubicBezTo>
                  <a:cubicBezTo>
                    <a:pt x="134" y="657"/>
                    <a:pt x="141" y="656"/>
                    <a:pt x="148" y="654"/>
                  </a:cubicBezTo>
                  <a:cubicBezTo>
                    <a:pt x="277" y="599"/>
                    <a:pt x="369" y="479"/>
                    <a:pt x="369" y="341"/>
                  </a:cubicBezTo>
                  <a:cubicBezTo>
                    <a:pt x="378" y="277"/>
                    <a:pt x="369" y="203"/>
                    <a:pt x="341" y="129"/>
                  </a:cubicBezTo>
                  <a:cubicBezTo>
                    <a:pt x="323" y="74"/>
                    <a:pt x="277" y="19"/>
                    <a:pt x="213" y="1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45"/>
            <p:cNvSpPr/>
            <p:nvPr/>
          </p:nvSpPr>
          <p:spPr>
            <a:xfrm>
              <a:off x="2200400" y="3879925"/>
              <a:ext cx="94400" cy="43750"/>
            </a:xfrm>
            <a:custGeom>
              <a:avLst/>
              <a:gdLst/>
              <a:ahLst/>
              <a:cxnLst/>
              <a:rect l="l" t="t" r="r" b="b"/>
              <a:pathLst>
                <a:path w="3776" h="1750" extrusionOk="0">
                  <a:moveTo>
                    <a:pt x="3564" y="1"/>
                  </a:moveTo>
                  <a:lnTo>
                    <a:pt x="433" y="19"/>
                  </a:lnTo>
                  <a:cubicBezTo>
                    <a:pt x="194" y="38"/>
                    <a:pt x="10" y="231"/>
                    <a:pt x="1" y="470"/>
                  </a:cubicBezTo>
                  <a:lnTo>
                    <a:pt x="1" y="1317"/>
                  </a:lnTo>
                  <a:cubicBezTo>
                    <a:pt x="1" y="1529"/>
                    <a:pt x="176" y="1713"/>
                    <a:pt x="397" y="1713"/>
                  </a:cubicBezTo>
                  <a:lnTo>
                    <a:pt x="1372" y="1713"/>
                  </a:lnTo>
                  <a:cubicBezTo>
                    <a:pt x="1372" y="1713"/>
                    <a:pt x="1449" y="1554"/>
                    <a:pt x="1565" y="1554"/>
                  </a:cubicBezTo>
                  <a:cubicBezTo>
                    <a:pt x="1583" y="1554"/>
                    <a:pt x="1602" y="1557"/>
                    <a:pt x="1621" y="1566"/>
                  </a:cubicBezTo>
                  <a:cubicBezTo>
                    <a:pt x="1649" y="1575"/>
                    <a:pt x="1685" y="1593"/>
                    <a:pt x="1713" y="1612"/>
                  </a:cubicBezTo>
                  <a:cubicBezTo>
                    <a:pt x="1824" y="1695"/>
                    <a:pt x="1971" y="1741"/>
                    <a:pt x="2109" y="1750"/>
                  </a:cubicBezTo>
                  <a:lnTo>
                    <a:pt x="3112" y="1750"/>
                  </a:lnTo>
                  <a:cubicBezTo>
                    <a:pt x="3481" y="1750"/>
                    <a:pt x="3775" y="1446"/>
                    <a:pt x="3775" y="1078"/>
                  </a:cubicBezTo>
                  <a:lnTo>
                    <a:pt x="3775" y="222"/>
                  </a:lnTo>
                  <a:cubicBezTo>
                    <a:pt x="3775" y="102"/>
                    <a:pt x="3683" y="1"/>
                    <a:pt x="3564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45"/>
            <p:cNvSpPr/>
            <p:nvPr/>
          </p:nvSpPr>
          <p:spPr>
            <a:xfrm>
              <a:off x="2204325" y="3884300"/>
              <a:ext cx="86550" cy="34825"/>
            </a:xfrm>
            <a:custGeom>
              <a:avLst/>
              <a:gdLst/>
              <a:ahLst/>
              <a:cxnLst/>
              <a:rect l="l" t="t" r="r" b="b"/>
              <a:pathLst>
                <a:path w="3462" h="1393" extrusionOk="0">
                  <a:moveTo>
                    <a:pt x="221" y="1"/>
                  </a:moveTo>
                  <a:cubicBezTo>
                    <a:pt x="101" y="1"/>
                    <a:pt x="0" y="102"/>
                    <a:pt x="0" y="222"/>
                  </a:cubicBezTo>
                  <a:lnTo>
                    <a:pt x="0" y="1078"/>
                  </a:lnTo>
                  <a:cubicBezTo>
                    <a:pt x="0" y="1234"/>
                    <a:pt x="129" y="1363"/>
                    <a:pt x="286" y="1363"/>
                  </a:cubicBezTo>
                  <a:lnTo>
                    <a:pt x="1179" y="1363"/>
                  </a:lnTo>
                  <a:cubicBezTo>
                    <a:pt x="1179" y="1363"/>
                    <a:pt x="1254" y="1212"/>
                    <a:pt x="1363" y="1212"/>
                  </a:cubicBezTo>
                  <a:cubicBezTo>
                    <a:pt x="1381" y="1212"/>
                    <a:pt x="1399" y="1216"/>
                    <a:pt x="1418" y="1225"/>
                  </a:cubicBezTo>
                  <a:cubicBezTo>
                    <a:pt x="1455" y="1243"/>
                    <a:pt x="1501" y="1262"/>
                    <a:pt x="1528" y="1289"/>
                  </a:cubicBezTo>
                  <a:cubicBezTo>
                    <a:pt x="1611" y="1356"/>
                    <a:pt x="1709" y="1392"/>
                    <a:pt x="1808" y="1392"/>
                  </a:cubicBezTo>
                  <a:cubicBezTo>
                    <a:pt x="1819" y="1392"/>
                    <a:pt x="1830" y="1392"/>
                    <a:pt x="1841" y="1391"/>
                  </a:cubicBezTo>
                  <a:lnTo>
                    <a:pt x="2955" y="1391"/>
                  </a:lnTo>
                  <a:cubicBezTo>
                    <a:pt x="3241" y="1391"/>
                    <a:pt x="3462" y="1170"/>
                    <a:pt x="3462" y="894"/>
                  </a:cubicBezTo>
                  <a:lnTo>
                    <a:pt x="3462" y="286"/>
                  </a:lnTo>
                  <a:cubicBezTo>
                    <a:pt x="3462" y="129"/>
                    <a:pt x="3342" y="10"/>
                    <a:pt x="3195" y="10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45"/>
            <p:cNvSpPr/>
            <p:nvPr/>
          </p:nvSpPr>
          <p:spPr>
            <a:xfrm>
              <a:off x="2290850" y="3880150"/>
              <a:ext cx="26050" cy="27875"/>
            </a:xfrm>
            <a:custGeom>
              <a:avLst/>
              <a:gdLst/>
              <a:ahLst/>
              <a:cxnLst/>
              <a:rect l="l" t="t" r="r" b="b"/>
              <a:pathLst>
                <a:path w="1042" h="1115" extrusionOk="0">
                  <a:moveTo>
                    <a:pt x="1" y="1"/>
                  </a:moveTo>
                  <a:lnTo>
                    <a:pt x="102" y="1115"/>
                  </a:lnTo>
                  <a:lnTo>
                    <a:pt x="1023" y="977"/>
                  </a:lnTo>
                  <a:lnTo>
                    <a:pt x="1041" y="40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45"/>
            <p:cNvSpPr/>
            <p:nvPr/>
          </p:nvSpPr>
          <p:spPr>
            <a:xfrm>
              <a:off x="2183150" y="3948475"/>
              <a:ext cx="18200" cy="14175"/>
            </a:xfrm>
            <a:custGeom>
              <a:avLst/>
              <a:gdLst/>
              <a:ahLst/>
              <a:cxnLst/>
              <a:rect l="l" t="t" r="r" b="b"/>
              <a:pathLst>
                <a:path w="728" h="567" extrusionOk="0">
                  <a:moveTo>
                    <a:pt x="282" y="1"/>
                  </a:moveTo>
                  <a:cubicBezTo>
                    <a:pt x="186" y="1"/>
                    <a:pt x="97" y="59"/>
                    <a:pt x="55" y="149"/>
                  </a:cubicBezTo>
                  <a:cubicBezTo>
                    <a:pt x="0" y="278"/>
                    <a:pt x="55" y="426"/>
                    <a:pt x="184" y="481"/>
                  </a:cubicBezTo>
                  <a:lnTo>
                    <a:pt x="350" y="545"/>
                  </a:lnTo>
                  <a:cubicBezTo>
                    <a:pt x="384" y="560"/>
                    <a:pt x="418" y="567"/>
                    <a:pt x="451" y="567"/>
                  </a:cubicBezTo>
                  <a:cubicBezTo>
                    <a:pt x="546" y="567"/>
                    <a:pt x="632" y="512"/>
                    <a:pt x="672" y="416"/>
                  </a:cubicBezTo>
                  <a:cubicBezTo>
                    <a:pt x="728" y="287"/>
                    <a:pt x="672" y="149"/>
                    <a:pt x="543" y="94"/>
                  </a:cubicBezTo>
                  <a:lnTo>
                    <a:pt x="378" y="21"/>
                  </a:lnTo>
                  <a:cubicBezTo>
                    <a:pt x="346" y="7"/>
                    <a:pt x="313" y="1"/>
                    <a:pt x="28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45"/>
            <p:cNvSpPr/>
            <p:nvPr/>
          </p:nvSpPr>
          <p:spPr>
            <a:xfrm>
              <a:off x="2273600" y="3841725"/>
              <a:ext cx="40750" cy="62175"/>
            </a:xfrm>
            <a:custGeom>
              <a:avLst/>
              <a:gdLst/>
              <a:ahLst/>
              <a:cxnLst/>
              <a:rect l="l" t="t" r="r" b="b"/>
              <a:pathLst>
                <a:path w="1630" h="2487" extrusionOk="0">
                  <a:moveTo>
                    <a:pt x="0" y="0"/>
                  </a:moveTo>
                  <a:lnTo>
                    <a:pt x="0" y="0"/>
                  </a:lnTo>
                  <a:cubicBezTo>
                    <a:pt x="1473" y="341"/>
                    <a:pt x="1289" y="2440"/>
                    <a:pt x="1289" y="2440"/>
                  </a:cubicBezTo>
                  <a:lnTo>
                    <a:pt x="1630" y="2486"/>
                  </a:lnTo>
                  <a:cubicBezTo>
                    <a:pt x="1630" y="415"/>
                    <a:pt x="958" y="286"/>
                    <a:pt x="654" y="166"/>
                  </a:cubicBezTo>
                  <a:cubicBezTo>
                    <a:pt x="433" y="93"/>
                    <a:pt x="221" y="37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45"/>
            <p:cNvSpPr/>
            <p:nvPr/>
          </p:nvSpPr>
          <p:spPr>
            <a:xfrm>
              <a:off x="2288325" y="3900875"/>
              <a:ext cx="41675" cy="41900"/>
            </a:xfrm>
            <a:custGeom>
              <a:avLst/>
              <a:gdLst/>
              <a:ahLst/>
              <a:cxnLst/>
              <a:rect l="l" t="t" r="r" b="b"/>
              <a:pathLst>
                <a:path w="1667" h="1676" extrusionOk="0">
                  <a:moveTo>
                    <a:pt x="829" y="0"/>
                  </a:moveTo>
                  <a:cubicBezTo>
                    <a:pt x="369" y="0"/>
                    <a:pt x="0" y="378"/>
                    <a:pt x="0" y="838"/>
                  </a:cubicBezTo>
                  <a:cubicBezTo>
                    <a:pt x="0" y="1299"/>
                    <a:pt x="369" y="1676"/>
                    <a:pt x="829" y="1676"/>
                  </a:cubicBezTo>
                  <a:cubicBezTo>
                    <a:pt x="1289" y="1676"/>
                    <a:pt x="1667" y="1299"/>
                    <a:pt x="1667" y="838"/>
                  </a:cubicBezTo>
                  <a:cubicBezTo>
                    <a:pt x="1667" y="378"/>
                    <a:pt x="1289" y="0"/>
                    <a:pt x="82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45"/>
            <p:cNvSpPr/>
            <p:nvPr/>
          </p:nvSpPr>
          <p:spPr>
            <a:xfrm>
              <a:off x="2295925" y="3910300"/>
              <a:ext cx="25800" cy="26325"/>
            </a:xfrm>
            <a:custGeom>
              <a:avLst/>
              <a:gdLst/>
              <a:ahLst/>
              <a:cxnLst/>
              <a:rect l="l" t="t" r="r" b="b"/>
              <a:pathLst>
                <a:path w="1032" h="1053" extrusionOk="0">
                  <a:moveTo>
                    <a:pt x="341" y="1"/>
                  </a:moveTo>
                  <a:cubicBezTo>
                    <a:pt x="338" y="6"/>
                    <a:pt x="335" y="10"/>
                    <a:pt x="332" y="15"/>
                  </a:cubicBezTo>
                  <a:lnTo>
                    <a:pt x="332" y="15"/>
                  </a:lnTo>
                  <a:cubicBezTo>
                    <a:pt x="335" y="13"/>
                    <a:pt x="338" y="12"/>
                    <a:pt x="341" y="10"/>
                  </a:cubicBezTo>
                  <a:lnTo>
                    <a:pt x="341" y="1"/>
                  </a:lnTo>
                  <a:close/>
                  <a:moveTo>
                    <a:pt x="332" y="15"/>
                  </a:moveTo>
                  <a:lnTo>
                    <a:pt x="332" y="15"/>
                  </a:lnTo>
                  <a:cubicBezTo>
                    <a:pt x="181" y="99"/>
                    <a:pt x="82" y="244"/>
                    <a:pt x="37" y="415"/>
                  </a:cubicBezTo>
                  <a:cubicBezTo>
                    <a:pt x="0" y="590"/>
                    <a:pt x="46" y="765"/>
                    <a:pt x="166" y="894"/>
                  </a:cubicBezTo>
                  <a:cubicBezTo>
                    <a:pt x="261" y="996"/>
                    <a:pt x="397" y="1052"/>
                    <a:pt x="532" y="1052"/>
                  </a:cubicBezTo>
                  <a:cubicBezTo>
                    <a:pt x="567" y="1052"/>
                    <a:pt x="602" y="1049"/>
                    <a:pt x="636" y="1041"/>
                  </a:cubicBezTo>
                  <a:cubicBezTo>
                    <a:pt x="838" y="968"/>
                    <a:pt x="995" y="793"/>
                    <a:pt x="1031" y="581"/>
                  </a:cubicBezTo>
                  <a:lnTo>
                    <a:pt x="1031" y="581"/>
                  </a:lnTo>
                  <a:cubicBezTo>
                    <a:pt x="976" y="664"/>
                    <a:pt x="902" y="737"/>
                    <a:pt x="810" y="783"/>
                  </a:cubicBezTo>
                  <a:cubicBezTo>
                    <a:pt x="757" y="810"/>
                    <a:pt x="700" y="825"/>
                    <a:pt x="642" y="825"/>
                  </a:cubicBezTo>
                  <a:cubicBezTo>
                    <a:pt x="600" y="825"/>
                    <a:pt x="558" y="817"/>
                    <a:pt x="516" y="802"/>
                  </a:cubicBezTo>
                  <a:cubicBezTo>
                    <a:pt x="442" y="774"/>
                    <a:pt x="378" y="728"/>
                    <a:pt x="322" y="673"/>
                  </a:cubicBezTo>
                  <a:cubicBezTo>
                    <a:pt x="258" y="618"/>
                    <a:pt x="212" y="544"/>
                    <a:pt x="184" y="461"/>
                  </a:cubicBezTo>
                  <a:cubicBezTo>
                    <a:pt x="166" y="378"/>
                    <a:pt x="175" y="295"/>
                    <a:pt x="212" y="222"/>
                  </a:cubicBezTo>
                  <a:cubicBezTo>
                    <a:pt x="247" y="144"/>
                    <a:pt x="289" y="83"/>
                    <a:pt x="33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45"/>
            <p:cNvSpPr/>
            <p:nvPr/>
          </p:nvSpPr>
          <p:spPr>
            <a:xfrm>
              <a:off x="2296850" y="3908450"/>
              <a:ext cx="26025" cy="23750"/>
            </a:xfrm>
            <a:custGeom>
              <a:avLst/>
              <a:gdLst/>
              <a:ahLst/>
              <a:cxnLst/>
              <a:rect l="l" t="t" r="r" b="b"/>
              <a:pathLst>
                <a:path w="1041" h="950" extrusionOk="0">
                  <a:moveTo>
                    <a:pt x="590" y="57"/>
                  </a:moveTo>
                  <a:cubicBezTo>
                    <a:pt x="674" y="57"/>
                    <a:pt x="760" y="83"/>
                    <a:pt x="838" y="139"/>
                  </a:cubicBezTo>
                  <a:cubicBezTo>
                    <a:pt x="921" y="195"/>
                    <a:pt x="976" y="277"/>
                    <a:pt x="1004" y="369"/>
                  </a:cubicBezTo>
                  <a:cubicBezTo>
                    <a:pt x="1012" y="405"/>
                    <a:pt x="1021" y="440"/>
                    <a:pt x="1030" y="475"/>
                  </a:cubicBezTo>
                  <a:lnTo>
                    <a:pt x="1030" y="475"/>
                  </a:lnTo>
                  <a:cubicBezTo>
                    <a:pt x="1021" y="511"/>
                    <a:pt x="1012" y="546"/>
                    <a:pt x="1004" y="581"/>
                  </a:cubicBezTo>
                  <a:cubicBezTo>
                    <a:pt x="976" y="673"/>
                    <a:pt x="921" y="756"/>
                    <a:pt x="838" y="811"/>
                  </a:cubicBezTo>
                  <a:cubicBezTo>
                    <a:pt x="761" y="868"/>
                    <a:pt x="675" y="894"/>
                    <a:pt x="591" y="894"/>
                  </a:cubicBezTo>
                  <a:cubicBezTo>
                    <a:pt x="376" y="894"/>
                    <a:pt x="175" y="723"/>
                    <a:pt x="175" y="471"/>
                  </a:cubicBezTo>
                  <a:cubicBezTo>
                    <a:pt x="175" y="226"/>
                    <a:pt x="375" y="57"/>
                    <a:pt x="590" y="57"/>
                  </a:cubicBezTo>
                  <a:close/>
                  <a:moveTo>
                    <a:pt x="580" y="1"/>
                  </a:moveTo>
                  <a:cubicBezTo>
                    <a:pt x="527" y="1"/>
                    <a:pt x="474" y="10"/>
                    <a:pt x="424" y="29"/>
                  </a:cubicBezTo>
                  <a:cubicBezTo>
                    <a:pt x="0" y="176"/>
                    <a:pt x="0" y="775"/>
                    <a:pt x="424" y="922"/>
                  </a:cubicBezTo>
                  <a:cubicBezTo>
                    <a:pt x="474" y="941"/>
                    <a:pt x="527" y="950"/>
                    <a:pt x="580" y="950"/>
                  </a:cubicBezTo>
                  <a:cubicBezTo>
                    <a:pt x="684" y="950"/>
                    <a:pt x="790" y="915"/>
                    <a:pt x="875" y="848"/>
                  </a:cubicBezTo>
                  <a:cubicBezTo>
                    <a:pt x="958" y="784"/>
                    <a:pt x="1013" y="692"/>
                    <a:pt x="1031" y="590"/>
                  </a:cubicBezTo>
                  <a:cubicBezTo>
                    <a:pt x="1040" y="555"/>
                    <a:pt x="1040" y="511"/>
                    <a:pt x="1032" y="475"/>
                  </a:cubicBezTo>
                  <a:lnTo>
                    <a:pt x="1032" y="475"/>
                  </a:lnTo>
                  <a:cubicBezTo>
                    <a:pt x="1040" y="439"/>
                    <a:pt x="1040" y="396"/>
                    <a:pt x="1031" y="369"/>
                  </a:cubicBezTo>
                  <a:cubicBezTo>
                    <a:pt x="1013" y="259"/>
                    <a:pt x="948" y="167"/>
                    <a:pt x="875" y="103"/>
                  </a:cubicBezTo>
                  <a:cubicBezTo>
                    <a:pt x="790" y="36"/>
                    <a:pt x="684" y="1"/>
                    <a:pt x="5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45"/>
            <p:cNvSpPr/>
            <p:nvPr/>
          </p:nvSpPr>
          <p:spPr>
            <a:xfrm>
              <a:off x="2308800" y="3916650"/>
              <a:ext cx="6700" cy="6450"/>
            </a:xfrm>
            <a:custGeom>
              <a:avLst/>
              <a:gdLst/>
              <a:ahLst/>
              <a:cxnLst/>
              <a:rect l="l" t="t" r="r" b="b"/>
              <a:pathLst>
                <a:path w="268" h="258" extrusionOk="0">
                  <a:moveTo>
                    <a:pt x="242" y="1"/>
                  </a:moveTo>
                  <a:cubicBezTo>
                    <a:pt x="221" y="1"/>
                    <a:pt x="166" y="43"/>
                    <a:pt x="111" y="106"/>
                  </a:cubicBezTo>
                  <a:cubicBezTo>
                    <a:pt x="38" y="180"/>
                    <a:pt x="1" y="244"/>
                    <a:pt x="10" y="253"/>
                  </a:cubicBezTo>
                  <a:cubicBezTo>
                    <a:pt x="13" y="256"/>
                    <a:pt x="17" y="257"/>
                    <a:pt x="21" y="257"/>
                  </a:cubicBezTo>
                  <a:cubicBezTo>
                    <a:pt x="48" y="257"/>
                    <a:pt x="103" y="215"/>
                    <a:pt x="157" y="152"/>
                  </a:cubicBezTo>
                  <a:cubicBezTo>
                    <a:pt x="222" y="78"/>
                    <a:pt x="268" y="14"/>
                    <a:pt x="249" y="5"/>
                  </a:cubicBezTo>
                  <a:cubicBezTo>
                    <a:pt x="248" y="2"/>
                    <a:pt x="245" y="1"/>
                    <a:pt x="24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45"/>
            <p:cNvSpPr/>
            <p:nvPr/>
          </p:nvSpPr>
          <p:spPr>
            <a:xfrm>
              <a:off x="2308800" y="3916725"/>
              <a:ext cx="6475" cy="6150"/>
            </a:xfrm>
            <a:custGeom>
              <a:avLst/>
              <a:gdLst/>
              <a:ahLst/>
              <a:cxnLst/>
              <a:rect l="l" t="t" r="r" b="b"/>
              <a:pathLst>
                <a:path w="259" h="246" extrusionOk="0">
                  <a:moveTo>
                    <a:pt x="24" y="0"/>
                  </a:moveTo>
                  <a:cubicBezTo>
                    <a:pt x="22" y="0"/>
                    <a:pt x="20" y="1"/>
                    <a:pt x="19" y="2"/>
                  </a:cubicBezTo>
                  <a:cubicBezTo>
                    <a:pt x="1" y="20"/>
                    <a:pt x="38" y="85"/>
                    <a:pt x="111" y="149"/>
                  </a:cubicBezTo>
                  <a:cubicBezTo>
                    <a:pt x="166" y="204"/>
                    <a:pt x="214" y="245"/>
                    <a:pt x="239" y="245"/>
                  </a:cubicBezTo>
                  <a:cubicBezTo>
                    <a:pt x="243" y="245"/>
                    <a:pt x="247" y="244"/>
                    <a:pt x="249" y="241"/>
                  </a:cubicBezTo>
                  <a:cubicBezTo>
                    <a:pt x="259" y="232"/>
                    <a:pt x="222" y="167"/>
                    <a:pt x="157" y="103"/>
                  </a:cubicBezTo>
                  <a:cubicBezTo>
                    <a:pt x="99" y="37"/>
                    <a:pt x="41" y="0"/>
                    <a:pt x="24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45"/>
            <p:cNvSpPr/>
            <p:nvPr/>
          </p:nvSpPr>
          <p:spPr>
            <a:xfrm>
              <a:off x="2222050" y="3887975"/>
              <a:ext cx="40975" cy="27425"/>
            </a:xfrm>
            <a:custGeom>
              <a:avLst/>
              <a:gdLst/>
              <a:ahLst/>
              <a:cxnLst/>
              <a:rect l="l" t="t" r="r" b="b"/>
              <a:pathLst>
                <a:path w="1639" h="1097" extrusionOk="0">
                  <a:moveTo>
                    <a:pt x="1639" y="1"/>
                  </a:moveTo>
                  <a:lnTo>
                    <a:pt x="1639" y="1"/>
                  </a:lnTo>
                  <a:cubicBezTo>
                    <a:pt x="1547" y="38"/>
                    <a:pt x="1464" y="84"/>
                    <a:pt x="1381" y="139"/>
                  </a:cubicBezTo>
                  <a:cubicBezTo>
                    <a:pt x="1234" y="231"/>
                    <a:pt x="1031" y="369"/>
                    <a:pt x="801" y="516"/>
                  </a:cubicBezTo>
                  <a:cubicBezTo>
                    <a:pt x="571" y="673"/>
                    <a:pt x="368" y="811"/>
                    <a:pt x="230" y="922"/>
                  </a:cubicBezTo>
                  <a:cubicBezTo>
                    <a:pt x="138" y="968"/>
                    <a:pt x="65" y="1032"/>
                    <a:pt x="0" y="1096"/>
                  </a:cubicBezTo>
                  <a:cubicBezTo>
                    <a:pt x="83" y="1060"/>
                    <a:pt x="175" y="1014"/>
                    <a:pt x="249" y="958"/>
                  </a:cubicBezTo>
                  <a:cubicBezTo>
                    <a:pt x="405" y="866"/>
                    <a:pt x="599" y="728"/>
                    <a:pt x="829" y="581"/>
                  </a:cubicBezTo>
                  <a:cubicBezTo>
                    <a:pt x="1059" y="424"/>
                    <a:pt x="1261" y="286"/>
                    <a:pt x="1409" y="176"/>
                  </a:cubicBezTo>
                  <a:cubicBezTo>
                    <a:pt x="1492" y="130"/>
                    <a:pt x="1565" y="65"/>
                    <a:pt x="163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45"/>
            <p:cNvSpPr/>
            <p:nvPr/>
          </p:nvSpPr>
          <p:spPr>
            <a:xfrm>
              <a:off x="2219750" y="3888900"/>
              <a:ext cx="29700" cy="18200"/>
            </a:xfrm>
            <a:custGeom>
              <a:avLst/>
              <a:gdLst/>
              <a:ahLst/>
              <a:cxnLst/>
              <a:rect l="l" t="t" r="r" b="b"/>
              <a:pathLst>
                <a:path w="1188" h="728" extrusionOk="0">
                  <a:moveTo>
                    <a:pt x="1178" y="1"/>
                  </a:moveTo>
                  <a:cubicBezTo>
                    <a:pt x="967" y="93"/>
                    <a:pt x="764" y="203"/>
                    <a:pt x="571" y="332"/>
                  </a:cubicBezTo>
                  <a:cubicBezTo>
                    <a:pt x="368" y="443"/>
                    <a:pt x="175" y="581"/>
                    <a:pt x="0" y="728"/>
                  </a:cubicBezTo>
                  <a:cubicBezTo>
                    <a:pt x="212" y="636"/>
                    <a:pt x="414" y="525"/>
                    <a:pt x="608" y="397"/>
                  </a:cubicBezTo>
                  <a:cubicBezTo>
                    <a:pt x="930" y="194"/>
                    <a:pt x="1188" y="19"/>
                    <a:pt x="117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45"/>
            <p:cNvSpPr/>
            <p:nvPr/>
          </p:nvSpPr>
          <p:spPr>
            <a:xfrm>
              <a:off x="2244375" y="3898975"/>
              <a:ext cx="19125" cy="12050"/>
            </a:xfrm>
            <a:custGeom>
              <a:avLst/>
              <a:gdLst/>
              <a:ahLst/>
              <a:cxnLst/>
              <a:rect l="l" t="t" r="r" b="b"/>
              <a:pathLst>
                <a:path w="765" h="482" extrusionOk="0">
                  <a:moveTo>
                    <a:pt x="759" y="1"/>
                  </a:moveTo>
                  <a:cubicBezTo>
                    <a:pt x="727" y="1"/>
                    <a:pt x="564" y="97"/>
                    <a:pt x="378" y="224"/>
                  </a:cubicBezTo>
                  <a:cubicBezTo>
                    <a:pt x="166" y="353"/>
                    <a:pt x="0" y="463"/>
                    <a:pt x="9" y="482"/>
                  </a:cubicBezTo>
                  <a:cubicBezTo>
                    <a:pt x="295" y="371"/>
                    <a:pt x="552" y="215"/>
                    <a:pt x="764" y="3"/>
                  </a:cubicBezTo>
                  <a:cubicBezTo>
                    <a:pt x="763" y="1"/>
                    <a:pt x="762" y="1"/>
                    <a:pt x="75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45"/>
            <p:cNvSpPr/>
            <p:nvPr/>
          </p:nvSpPr>
          <p:spPr>
            <a:xfrm>
              <a:off x="1899600" y="4227925"/>
              <a:ext cx="161575" cy="77800"/>
            </a:xfrm>
            <a:custGeom>
              <a:avLst/>
              <a:gdLst/>
              <a:ahLst/>
              <a:cxnLst/>
              <a:rect l="l" t="t" r="r" b="b"/>
              <a:pathLst>
                <a:path w="6463" h="3112" extrusionOk="0">
                  <a:moveTo>
                    <a:pt x="507" y="0"/>
                  </a:moveTo>
                  <a:lnTo>
                    <a:pt x="0" y="1759"/>
                  </a:lnTo>
                  <a:lnTo>
                    <a:pt x="3710" y="2735"/>
                  </a:lnTo>
                  <a:lnTo>
                    <a:pt x="6463" y="3112"/>
                  </a:lnTo>
                  <a:lnTo>
                    <a:pt x="6279" y="1584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45"/>
            <p:cNvSpPr/>
            <p:nvPr/>
          </p:nvSpPr>
          <p:spPr>
            <a:xfrm>
              <a:off x="1895900" y="4233675"/>
              <a:ext cx="17300" cy="28325"/>
            </a:xfrm>
            <a:custGeom>
              <a:avLst/>
              <a:gdLst/>
              <a:ahLst/>
              <a:cxnLst/>
              <a:rect l="l" t="t" r="r" b="b"/>
              <a:pathLst>
                <a:path w="692" h="1133" extrusionOk="0">
                  <a:moveTo>
                    <a:pt x="268" y="0"/>
                  </a:moveTo>
                  <a:lnTo>
                    <a:pt x="1" y="1041"/>
                  </a:lnTo>
                  <a:lnTo>
                    <a:pt x="268" y="1133"/>
                  </a:lnTo>
                  <a:lnTo>
                    <a:pt x="691" y="148"/>
                  </a:lnTo>
                  <a:lnTo>
                    <a:pt x="26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45"/>
            <p:cNvSpPr/>
            <p:nvPr/>
          </p:nvSpPr>
          <p:spPr>
            <a:xfrm>
              <a:off x="1747225" y="4195925"/>
              <a:ext cx="152400" cy="48125"/>
            </a:xfrm>
            <a:custGeom>
              <a:avLst/>
              <a:gdLst/>
              <a:ahLst/>
              <a:cxnLst/>
              <a:rect l="l" t="t" r="r" b="b"/>
              <a:pathLst>
                <a:path w="6096" h="1925" extrusionOk="0">
                  <a:moveTo>
                    <a:pt x="1" y="1"/>
                  </a:moveTo>
                  <a:lnTo>
                    <a:pt x="1" y="1"/>
                  </a:lnTo>
                  <a:cubicBezTo>
                    <a:pt x="19" y="19"/>
                    <a:pt x="38" y="28"/>
                    <a:pt x="65" y="28"/>
                  </a:cubicBezTo>
                  <a:lnTo>
                    <a:pt x="231" y="102"/>
                  </a:lnTo>
                  <a:cubicBezTo>
                    <a:pt x="387" y="157"/>
                    <a:pt x="608" y="240"/>
                    <a:pt x="875" y="341"/>
                  </a:cubicBezTo>
                  <a:cubicBezTo>
                    <a:pt x="1419" y="535"/>
                    <a:pt x="2173" y="802"/>
                    <a:pt x="3020" y="1069"/>
                  </a:cubicBezTo>
                  <a:cubicBezTo>
                    <a:pt x="3858" y="1336"/>
                    <a:pt x="4631" y="1557"/>
                    <a:pt x="5184" y="1704"/>
                  </a:cubicBezTo>
                  <a:cubicBezTo>
                    <a:pt x="5469" y="1777"/>
                    <a:pt x="5690" y="1833"/>
                    <a:pt x="5847" y="1870"/>
                  </a:cubicBezTo>
                  <a:lnTo>
                    <a:pt x="6031" y="1916"/>
                  </a:lnTo>
                  <a:cubicBezTo>
                    <a:pt x="6049" y="1925"/>
                    <a:pt x="6077" y="1925"/>
                    <a:pt x="6095" y="1925"/>
                  </a:cubicBezTo>
                  <a:cubicBezTo>
                    <a:pt x="6077" y="1916"/>
                    <a:pt x="6058" y="1906"/>
                    <a:pt x="6031" y="1906"/>
                  </a:cubicBezTo>
                  <a:lnTo>
                    <a:pt x="5856" y="1851"/>
                  </a:lnTo>
                  <a:lnTo>
                    <a:pt x="5202" y="1658"/>
                  </a:lnTo>
                  <a:cubicBezTo>
                    <a:pt x="4650" y="1492"/>
                    <a:pt x="3877" y="1271"/>
                    <a:pt x="3039" y="1004"/>
                  </a:cubicBezTo>
                  <a:cubicBezTo>
                    <a:pt x="2201" y="737"/>
                    <a:pt x="1437" y="479"/>
                    <a:pt x="894" y="295"/>
                  </a:cubicBezTo>
                  <a:lnTo>
                    <a:pt x="240" y="74"/>
                  </a:lnTo>
                  <a:lnTo>
                    <a:pt x="65" y="19"/>
                  </a:lnTo>
                  <a:cubicBezTo>
                    <a:pt x="47" y="10"/>
                    <a:pt x="28" y="10"/>
                    <a:pt x="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45"/>
            <p:cNvSpPr/>
            <p:nvPr/>
          </p:nvSpPr>
          <p:spPr>
            <a:xfrm>
              <a:off x="1952750" y="4237300"/>
              <a:ext cx="31525" cy="19650"/>
            </a:xfrm>
            <a:custGeom>
              <a:avLst/>
              <a:gdLst/>
              <a:ahLst/>
              <a:cxnLst/>
              <a:rect l="l" t="t" r="r" b="b"/>
              <a:pathLst>
                <a:path w="1261" h="786" extrusionOk="0">
                  <a:moveTo>
                    <a:pt x="491" y="0"/>
                  </a:moveTo>
                  <a:cubicBezTo>
                    <a:pt x="322" y="0"/>
                    <a:pt x="149" y="58"/>
                    <a:pt x="1" y="187"/>
                  </a:cubicBezTo>
                  <a:lnTo>
                    <a:pt x="1235" y="785"/>
                  </a:lnTo>
                  <a:cubicBezTo>
                    <a:pt x="1260" y="320"/>
                    <a:pt x="887" y="0"/>
                    <a:pt x="49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45"/>
            <p:cNvSpPr/>
            <p:nvPr/>
          </p:nvSpPr>
          <p:spPr>
            <a:xfrm>
              <a:off x="1967025" y="4220725"/>
              <a:ext cx="10850" cy="18500"/>
            </a:xfrm>
            <a:custGeom>
              <a:avLst/>
              <a:gdLst/>
              <a:ahLst/>
              <a:cxnLst/>
              <a:rect l="l" t="t" r="r" b="b"/>
              <a:pathLst>
                <a:path w="434" h="740" extrusionOk="0">
                  <a:moveTo>
                    <a:pt x="206" y="0"/>
                  </a:moveTo>
                  <a:cubicBezTo>
                    <a:pt x="110" y="0"/>
                    <a:pt x="27" y="69"/>
                    <a:pt x="19" y="159"/>
                  </a:cubicBezTo>
                  <a:cubicBezTo>
                    <a:pt x="1" y="252"/>
                    <a:pt x="65" y="334"/>
                    <a:pt x="148" y="353"/>
                  </a:cubicBezTo>
                  <a:cubicBezTo>
                    <a:pt x="111" y="454"/>
                    <a:pt x="65" y="638"/>
                    <a:pt x="38" y="739"/>
                  </a:cubicBezTo>
                  <a:lnTo>
                    <a:pt x="148" y="739"/>
                  </a:lnTo>
                  <a:lnTo>
                    <a:pt x="249" y="362"/>
                  </a:lnTo>
                  <a:cubicBezTo>
                    <a:pt x="258" y="364"/>
                    <a:pt x="268" y="364"/>
                    <a:pt x="277" y="364"/>
                  </a:cubicBezTo>
                  <a:cubicBezTo>
                    <a:pt x="322" y="364"/>
                    <a:pt x="366" y="345"/>
                    <a:pt x="397" y="307"/>
                  </a:cubicBezTo>
                  <a:cubicBezTo>
                    <a:pt x="424" y="261"/>
                    <a:pt x="433" y="196"/>
                    <a:pt x="415" y="150"/>
                  </a:cubicBezTo>
                  <a:cubicBezTo>
                    <a:pt x="387" y="67"/>
                    <a:pt x="323" y="12"/>
                    <a:pt x="240" y="3"/>
                  </a:cubicBezTo>
                  <a:cubicBezTo>
                    <a:pt x="229" y="1"/>
                    <a:pt x="217" y="0"/>
                    <a:pt x="20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45"/>
            <p:cNvSpPr/>
            <p:nvPr/>
          </p:nvSpPr>
          <p:spPr>
            <a:xfrm>
              <a:off x="1938500" y="4226075"/>
              <a:ext cx="3000" cy="12225"/>
            </a:xfrm>
            <a:custGeom>
              <a:avLst/>
              <a:gdLst/>
              <a:ahLst/>
              <a:cxnLst/>
              <a:rect l="l" t="t" r="r" b="b"/>
              <a:pathLst>
                <a:path w="120" h="489" extrusionOk="0">
                  <a:moveTo>
                    <a:pt x="46" y="1"/>
                  </a:moveTo>
                  <a:cubicBezTo>
                    <a:pt x="9" y="1"/>
                    <a:pt x="0" y="47"/>
                    <a:pt x="0" y="74"/>
                  </a:cubicBezTo>
                  <a:cubicBezTo>
                    <a:pt x="0" y="194"/>
                    <a:pt x="0" y="304"/>
                    <a:pt x="19" y="424"/>
                  </a:cubicBezTo>
                  <a:lnTo>
                    <a:pt x="120" y="489"/>
                  </a:lnTo>
                  <a:cubicBezTo>
                    <a:pt x="111" y="351"/>
                    <a:pt x="101" y="212"/>
                    <a:pt x="92" y="74"/>
                  </a:cubicBezTo>
                  <a:cubicBezTo>
                    <a:pt x="83" y="47"/>
                    <a:pt x="74" y="1"/>
                    <a:pt x="4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45"/>
            <p:cNvSpPr/>
            <p:nvPr/>
          </p:nvSpPr>
          <p:spPr>
            <a:xfrm>
              <a:off x="1926300" y="4223775"/>
              <a:ext cx="3000" cy="12225"/>
            </a:xfrm>
            <a:custGeom>
              <a:avLst/>
              <a:gdLst/>
              <a:ahLst/>
              <a:cxnLst/>
              <a:rect l="l" t="t" r="r" b="b"/>
              <a:pathLst>
                <a:path w="120" h="489" extrusionOk="0">
                  <a:moveTo>
                    <a:pt x="46" y="1"/>
                  </a:moveTo>
                  <a:cubicBezTo>
                    <a:pt x="9" y="1"/>
                    <a:pt x="0" y="47"/>
                    <a:pt x="0" y="74"/>
                  </a:cubicBezTo>
                  <a:cubicBezTo>
                    <a:pt x="0" y="194"/>
                    <a:pt x="0" y="304"/>
                    <a:pt x="28" y="424"/>
                  </a:cubicBezTo>
                  <a:lnTo>
                    <a:pt x="120" y="489"/>
                  </a:lnTo>
                  <a:cubicBezTo>
                    <a:pt x="111" y="350"/>
                    <a:pt x="101" y="212"/>
                    <a:pt x="92" y="74"/>
                  </a:cubicBezTo>
                  <a:cubicBezTo>
                    <a:pt x="83" y="37"/>
                    <a:pt x="74" y="1"/>
                    <a:pt x="4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45"/>
            <p:cNvSpPr/>
            <p:nvPr/>
          </p:nvSpPr>
          <p:spPr>
            <a:xfrm>
              <a:off x="1906950" y="4249525"/>
              <a:ext cx="105225" cy="28625"/>
            </a:xfrm>
            <a:custGeom>
              <a:avLst/>
              <a:gdLst/>
              <a:ahLst/>
              <a:cxnLst/>
              <a:rect l="l" t="t" r="r" b="b"/>
              <a:pathLst>
                <a:path w="4209" h="1145" extrusionOk="0">
                  <a:moveTo>
                    <a:pt x="14" y="1"/>
                  </a:moveTo>
                  <a:cubicBezTo>
                    <a:pt x="11" y="1"/>
                    <a:pt x="10" y="1"/>
                    <a:pt x="10" y="2"/>
                  </a:cubicBezTo>
                  <a:cubicBezTo>
                    <a:pt x="1" y="20"/>
                    <a:pt x="940" y="296"/>
                    <a:pt x="2100" y="609"/>
                  </a:cubicBezTo>
                  <a:cubicBezTo>
                    <a:pt x="3218" y="911"/>
                    <a:pt x="4139" y="1144"/>
                    <a:pt x="4204" y="1144"/>
                  </a:cubicBezTo>
                  <a:cubicBezTo>
                    <a:pt x="4207" y="1144"/>
                    <a:pt x="4208" y="1144"/>
                    <a:pt x="4208" y="1143"/>
                  </a:cubicBezTo>
                  <a:cubicBezTo>
                    <a:pt x="4208" y="1125"/>
                    <a:pt x="3278" y="849"/>
                    <a:pt x="2118" y="536"/>
                  </a:cubicBezTo>
                  <a:cubicBezTo>
                    <a:pt x="1000" y="234"/>
                    <a:pt x="79" y="1"/>
                    <a:pt x="1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45"/>
            <p:cNvSpPr/>
            <p:nvPr/>
          </p:nvSpPr>
          <p:spPr>
            <a:xfrm>
              <a:off x="1903275" y="4229750"/>
              <a:ext cx="9700" cy="32500"/>
            </a:xfrm>
            <a:custGeom>
              <a:avLst/>
              <a:gdLst/>
              <a:ahLst/>
              <a:cxnLst/>
              <a:rect l="l" t="t" r="r" b="b"/>
              <a:pathLst>
                <a:path w="388" h="1300" extrusionOk="0">
                  <a:moveTo>
                    <a:pt x="369" y="1"/>
                  </a:moveTo>
                  <a:cubicBezTo>
                    <a:pt x="350" y="1"/>
                    <a:pt x="258" y="286"/>
                    <a:pt x="148" y="636"/>
                  </a:cubicBezTo>
                  <a:cubicBezTo>
                    <a:pt x="74" y="848"/>
                    <a:pt x="28" y="1069"/>
                    <a:pt x="1" y="1299"/>
                  </a:cubicBezTo>
                  <a:cubicBezTo>
                    <a:pt x="19" y="1299"/>
                    <a:pt x="111" y="1014"/>
                    <a:pt x="212" y="655"/>
                  </a:cubicBezTo>
                  <a:cubicBezTo>
                    <a:pt x="323" y="305"/>
                    <a:pt x="387" y="10"/>
                    <a:pt x="36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45"/>
            <p:cNvSpPr/>
            <p:nvPr/>
          </p:nvSpPr>
          <p:spPr>
            <a:xfrm>
              <a:off x="1955050" y="4239650"/>
              <a:ext cx="27425" cy="8150"/>
            </a:xfrm>
            <a:custGeom>
              <a:avLst/>
              <a:gdLst/>
              <a:ahLst/>
              <a:cxnLst/>
              <a:rect l="l" t="t" r="r" b="b"/>
              <a:pathLst>
                <a:path w="1097" h="326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9"/>
                    <a:pt x="250" y="93"/>
                    <a:pt x="544" y="176"/>
                  </a:cubicBezTo>
                  <a:cubicBezTo>
                    <a:pt x="816" y="258"/>
                    <a:pt x="1037" y="326"/>
                    <a:pt x="1086" y="326"/>
                  </a:cubicBezTo>
                  <a:cubicBezTo>
                    <a:pt x="1092" y="326"/>
                    <a:pt x="1096" y="325"/>
                    <a:pt x="1096" y="323"/>
                  </a:cubicBezTo>
                  <a:cubicBezTo>
                    <a:pt x="931" y="231"/>
                    <a:pt x="747" y="157"/>
                    <a:pt x="563" y="121"/>
                  </a:cubicBezTo>
                  <a:cubicBezTo>
                    <a:pt x="388" y="47"/>
                    <a:pt x="203" y="10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45"/>
            <p:cNvSpPr/>
            <p:nvPr/>
          </p:nvSpPr>
          <p:spPr>
            <a:xfrm>
              <a:off x="1974175" y="4249775"/>
              <a:ext cx="88400" cy="60425"/>
            </a:xfrm>
            <a:custGeom>
              <a:avLst/>
              <a:gdLst/>
              <a:ahLst/>
              <a:cxnLst/>
              <a:rect l="l" t="t" r="r" b="b"/>
              <a:pathLst>
                <a:path w="3536" h="2417" extrusionOk="0">
                  <a:moveTo>
                    <a:pt x="1114" y="1"/>
                  </a:moveTo>
                  <a:cubicBezTo>
                    <a:pt x="1114" y="351"/>
                    <a:pt x="1768" y="424"/>
                    <a:pt x="1768" y="424"/>
                  </a:cubicBezTo>
                  <a:lnTo>
                    <a:pt x="2219" y="829"/>
                  </a:lnTo>
                  <a:cubicBezTo>
                    <a:pt x="2219" y="829"/>
                    <a:pt x="0" y="1538"/>
                    <a:pt x="92" y="1704"/>
                  </a:cubicBezTo>
                  <a:cubicBezTo>
                    <a:pt x="193" y="1870"/>
                    <a:pt x="755" y="2275"/>
                    <a:pt x="1473" y="2404"/>
                  </a:cubicBezTo>
                  <a:cubicBezTo>
                    <a:pt x="1521" y="2413"/>
                    <a:pt x="1595" y="2416"/>
                    <a:pt x="1686" y="2416"/>
                  </a:cubicBezTo>
                  <a:cubicBezTo>
                    <a:pt x="2261" y="2416"/>
                    <a:pt x="3535" y="2266"/>
                    <a:pt x="3535" y="2266"/>
                  </a:cubicBezTo>
                  <a:lnTo>
                    <a:pt x="3158" y="719"/>
                  </a:lnTo>
                  <a:lnTo>
                    <a:pt x="1897" y="38"/>
                  </a:lnTo>
                  <a:lnTo>
                    <a:pt x="1114" y="1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45"/>
            <p:cNvSpPr/>
            <p:nvPr/>
          </p:nvSpPr>
          <p:spPr>
            <a:xfrm>
              <a:off x="2146100" y="4005375"/>
              <a:ext cx="218650" cy="304500"/>
            </a:xfrm>
            <a:custGeom>
              <a:avLst/>
              <a:gdLst/>
              <a:ahLst/>
              <a:cxnLst/>
              <a:rect l="l" t="t" r="r" b="b"/>
              <a:pathLst>
                <a:path w="8746" h="12180" extrusionOk="0">
                  <a:moveTo>
                    <a:pt x="6352" y="0"/>
                  </a:moveTo>
                  <a:lnTo>
                    <a:pt x="3747" y="875"/>
                  </a:lnTo>
                  <a:lnTo>
                    <a:pt x="2771" y="2964"/>
                  </a:lnTo>
                  <a:lnTo>
                    <a:pt x="0" y="10458"/>
                  </a:lnTo>
                  <a:lnTo>
                    <a:pt x="5864" y="12180"/>
                  </a:lnTo>
                  <a:cubicBezTo>
                    <a:pt x="5864" y="12180"/>
                    <a:pt x="8175" y="4907"/>
                    <a:pt x="8424" y="3701"/>
                  </a:cubicBezTo>
                  <a:cubicBezTo>
                    <a:pt x="8746" y="2136"/>
                    <a:pt x="7715" y="525"/>
                    <a:pt x="635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45"/>
            <p:cNvSpPr/>
            <p:nvPr/>
          </p:nvSpPr>
          <p:spPr>
            <a:xfrm>
              <a:off x="2054025" y="4039800"/>
              <a:ext cx="278275" cy="268250"/>
            </a:xfrm>
            <a:custGeom>
              <a:avLst/>
              <a:gdLst/>
              <a:ahLst/>
              <a:cxnLst/>
              <a:rect l="l" t="t" r="r" b="b"/>
              <a:pathLst>
                <a:path w="11131" h="10730" extrusionOk="0">
                  <a:moveTo>
                    <a:pt x="9170" y="1"/>
                  </a:moveTo>
                  <a:cubicBezTo>
                    <a:pt x="8448" y="1"/>
                    <a:pt x="7768" y="460"/>
                    <a:pt x="7540" y="1201"/>
                  </a:cubicBezTo>
                  <a:cubicBezTo>
                    <a:pt x="7053" y="2757"/>
                    <a:pt x="6371" y="4948"/>
                    <a:pt x="6040" y="6052"/>
                  </a:cubicBezTo>
                  <a:cubicBezTo>
                    <a:pt x="5874" y="6623"/>
                    <a:pt x="5478" y="7083"/>
                    <a:pt x="4944" y="7332"/>
                  </a:cubicBezTo>
                  <a:lnTo>
                    <a:pt x="1" y="9072"/>
                  </a:lnTo>
                  <a:lnTo>
                    <a:pt x="194" y="10729"/>
                  </a:lnTo>
                  <a:lnTo>
                    <a:pt x="6822" y="9532"/>
                  </a:lnTo>
                  <a:cubicBezTo>
                    <a:pt x="7651" y="9403"/>
                    <a:pt x="8341" y="8833"/>
                    <a:pt x="8636" y="8050"/>
                  </a:cubicBezTo>
                  <a:lnTo>
                    <a:pt x="10799" y="2388"/>
                  </a:lnTo>
                  <a:cubicBezTo>
                    <a:pt x="11131" y="1486"/>
                    <a:pt x="10698" y="483"/>
                    <a:pt x="9805" y="124"/>
                  </a:cubicBezTo>
                  <a:cubicBezTo>
                    <a:pt x="9597" y="40"/>
                    <a:pt x="9381" y="1"/>
                    <a:pt x="917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45"/>
            <p:cNvSpPr/>
            <p:nvPr/>
          </p:nvSpPr>
          <p:spPr>
            <a:xfrm>
              <a:off x="2054025" y="4040225"/>
              <a:ext cx="275525" cy="267125"/>
            </a:xfrm>
            <a:custGeom>
              <a:avLst/>
              <a:gdLst/>
              <a:ahLst/>
              <a:cxnLst/>
              <a:rect l="l" t="t" r="r" b="b"/>
              <a:pathLst>
                <a:path w="11021" h="10685" extrusionOk="0">
                  <a:moveTo>
                    <a:pt x="14" y="9138"/>
                  </a:moveTo>
                  <a:lnTo>
                    <a:pt x="14" y="9138"/>
                  </a:lnTo>
                  <a:cubicBezTo>
                    <a:pt x="16" y="9150"/>
                    <a:pt x="17" y="9162"/>
                    <a:pt x="19" y="9175"/>
                  </a:cubicBezTo>
                  <a:lnTo>
                    <a:pt x="83" y="9488"/>
                  </a:lnTo>
                  <a:cubicBezTo>
                    <a:pt x="94" y="9530"/>
                    <a:pt x="104" y="9576"/>
                    <a:pt x="116" y="9626"/>
                  </a:cubicBezTo>
                  <a:lnTo>
                    <a:pt x="116" y="9626"/>
                  </a:lnTo>
                  <a:cubicBezTo>
                    <a:pt x="104" y="9569"/>
                    <a:pt x="93" y="9517"/>
                    <a:pt x="83" y="9469"/>
                  </a:cubicBezTo>
                  <a:cubicBezTo>
                    <a:pt x="56" y="9331"/>
                    <a:pt x="37" y="9230"/>
                    <a:pt x="19" y="9156"/>
                  </a:cubicBezTo>
                  <a:cubicBezTo>
                    <a:pt x="17" y="9150"/>
                    <a:pt x="16" y="9144"/>
                    <a:pt x="14" y="9138"/>
                  </a:cubicBezTo>
                  <a:close/>
                  <a:moveTo>
                    <a:pt x="9161" y="1"/>
                  </a:moveTo>
                  <a:cubicBezTo>
                    <a:pt x="8986" y="1"/>
                    <a:pt x="8812" y="25"/>
                    <a:pt x="8645" y="70"/>
                  </a:cubicBezTo>
                  <a:cubicBezTo>
                    <a:pt x="8369" y="143"/>
                    <a:pt x="8120" y="291"/>
                    <a:pt x="7918" y="493"/>
                  </a:cubicBezTo>
                  <a:cubicBezTo>
                    <a:pt x="7734" y="696"/>
                    <a:pt x="7586" y="944"/>
                    <a:pt x="7494" y="1202"/>
                  </a:cubicBezTo>
                  <a:cubicBezTo>
                    <a:pt x="7402" y="1451"/>
                    <a:pt x="7329" y="1708"/>
                    <a:pt x="7264" y="1966"/>
                  </a:cubicBezTo>
                  <a:cubicBezTo>
                    <a:pt x="7191" y="2224"/>
                    <a:pt x="7126" y="2473"/>
                    <a:pt x="7062" y="2721"/>
                  </a:cubicBezTo>
                  <a:cubicBezTo>
                    <a:pt x="6786" y="3715"/>
                    <a:pt x="6491" y="4645"/>
                    <a:pt x="6196" y="5520"/>
                  </a:cubicBezTo>
                  <a:lnTo>
                    <a:pt x="5975" y="6155"/>
                  </a:lnTo>
                  <a:cubicBezTo>
                    <a:pt x="5911" y="6358"/>
                    <a:pt x="5837" y="6560"/>
                    <a:pt x="5745" y="6753"/>
                  </a:cubicBezTo>
                  <a:cubicBezTo>
                    <a:pt x="5635" y="6928"/>
                    <a:pt x="5487" y="7066"/>
                    <a:pt x="5303" y="7159"/>
                  </a:cubicBezTo>
                  <a:cubicBezTo>
                    <a:pt x="5119" y="7241"/>
                    <a:pt x="4935" y="7315"/>
                    <a:pt x="4751" y="7379"/>
                  </a:cubicBezTo>
                  <a:lnTo>
                    <a:pt x="1271" y="8622"/>
                  </a:lnTo>
                  <a:lnTo>
                    <a:pt x="323" y="8954"/>
                  </a:lnTo>
                  <a:lnTo>
                    <a:pt x="83" y="9046"/>
                  </a:lnTo>
                  <a:lnTo>
                    <a:pt x="4" y="9072"/>
                  </a:lnTo>
                  <a:lnTo>
                    <a:pt x="4" y="9072"/>
                  </a:lnTo>
                  <a:cubicBezTo>
                    <a:pt x="2" y="9061"/>
                    <a:pt x="1" y="9055"/>
                    <a:pt x="1" y="9055"/>
                  </a:cubicBezTo>
                  <a:lnTo>
                    <a:pt x="1" y="9055"/>
                  </a:lnTo>
                  <a:cubicBezTo>
                    <a:pt x="1" y="9055"/>
                    <a:pt x="1" y="9061"/>
                    <a:pt x="2" y="9073"/>
                  </a:cubicBezTo>
                  <a:lnTo>
                    <a:pt x="2" y="9073"/>
                  </a:lnTo>
                  <a:lnTo>
                    <a:pt x="1" y="9073"/>
                  </a:lnTo>
                  <a:cubicBezTo>
                    <a:pt x="1" y="9073"/>
                    <a:pt x="1" y="9073"/>
                    <a:pt x="2" y="9073"/>
                  </a:cubicBezTo>
                  <a:lnTo>
                    <a:pt x="2" y="9073"/>
                  </a:lnTo>
                  <a:cubicBezTo>
                    <a:pt x="3" y="9087"/>
                    <a:pt x="7" y="9109"/>
                    <a:pt x="14" y="9138"/>
                  </a:cubicBezTo>
                  <a:lnTo>
                    <a:pt x="14" y="9138"/>
                  </a:lnTo>
                  <a:cubicBezTo>
                    <a:pt x="10" y="9109"/>
                    <a:pt x="6" y="9087"/>
                    <a:pt x="4" y="9073"/>
                  </a:cubicBezTo>
                  <a:lnTo>
                    <a:pt x="4" y="9073"/>
                  </a:lnTo>
                  <a:cubicBezTo>
                    <a:pt x="14" y="9070"/>
                    <a:pt x="47" y="9061"/>
                    <a:pt x="93" y="9046"/>
                  </a:cubicBezTo>
                  <a:lnTo>
                    <a:pt x="341" y="8963"/>
                  </a:lnTo>
                  <a:lnTo>
                    <a:pt x="1289" y="8641"/>
                  </a:lnTo>
                  <a:lnTo>
                    <a:pt x="4769" y="7425"/>
                  </a:lnTo>
                  <a:cubicBezTo>
                    <a:pt x="4954" y="7370"/>
                    <a:pt x="5147" y="7297"/>
                    <a:pt x="5322" y="7205"/>
                  </a:cubicBezTo>
                  <a:cubicBezTo>
                    <a:pt x="5515" y="7112"/>
                    <a:pt x="5681" y="6965"/>
                    <a:pt x="5782" y="6781"/>
                  </a:cubicBezTo>
                  <a:cubicBezTo>
                    <a:pt x="5883" y="6588"/>
                    <a:pt x="5966" y="6376"/>
                    <a:pt x="6031" y="6173"/>
                  </a:cubicBezTo>
                  <a:lnTo>
                    <a:pt x="6252" y="5538"/>
                  </a:lnTo>
                  <a:cubicBezTo>
                    <a:pt x="6546" y="4673"/>
                    <a:pt x="6841" y="3734"/>
                    <a:pt x="7117" y="2740"/>
                  </a:cubicBezTo>
                  <a:cubicBezTo>
                    <a:pt x="7191" y="2491"/>
                    <a:pt x="7255" y="2242"/>
                    <a:pt x="7329" y="1985"/>
                  </a:cubicBezTo>
                  <a:cubicBezTo>
                    <a:pt x="7384" y="1727"/>
                    <a:pt x="7467" y="1478"/>
                    <a:pt x="7559" y="1230"/>
                  </a:cubicBezTo>
                  <a:cubicBezTo>
                    <a:pt x="7651" y="972"/>
                    <a:pt x="7789" y="742"/>
                    <a:pt x="7973" y="539"/>
                  </a:cubicBezTo>
                  <a:cubicBezTo>
                    <a:pt x="8157" y="346"/>
                    <a:pt x="8397" y="208"/>
                    <a:pt x="8664" y="134"/>
                  </a:cubicBezTo>
                  <a:cubicBezTo>
                    <a:pt x="8818" y="92"/>
                    <a:pt x="8976" y="72"/>
                    <a:pt x="9134" y="72"/>
                  </a:cubicBezTo>
                  <a:cubicBezTo>
                    <a:pt x="9531" y="72"/>
                    <a:pt x="9924" y="201"/>
                    <a:pt x="10247" y="438"/>
                  </a:cubicBezTo>
                  <a:cubicBezTo>
                    <a:pt x="10468" y="622"/>
                    <a:pt x="10634" y="862"/>
                    <a:pt x="10726" y="1128"/>
                  </a:cubicBezTo>
                  <a:cubicBezTo>
                    <a:pt x="10827" y="1405"/>
                    <a:pt x="10928" y="1708"/>
                    <a:pt x="10855" y="1994"/>
                  </a:cubicBezTo>
                  <a:lnTo>
                    <a:pt x="10855" y="2040"/>
                  </a:lnTo>
                  <a:lnTo>
                    <a:pt x="9124" y="6680"/>
                  </a:lnTo>
                  <a:cubicBezTo>
                    <a:pt x="8986" y="7048"/>
                    <a:pt x="8848" y="7407"/>
                    <a:pt x="8719" y="7757"/>
                  </a:cubicBezTo>
                  <a:cubicBezTo>
                    <a:pt x="8645" y="7941"/>
                    <a:pt x="8590" y="8116"/>
                    <a:pt x="8516" y="8291"/>
                  </a:cubicBezTo>
                  <a:cubicBezTo>
                    <a:pt x="8443" y="8457"/>
                    <a:pt x="8351" y="8613"/>
                    <a:pt x="8240" y="8751"/>
                  </a:cubicBezTo>
                  <a:cubicBezTo>
                    <a:pt x="8028" y="9037"/>
                    <a:pt x="7734" y="9248"/>
                    <a:pt x="7412" y="9386"/>
                  </a:cubicBezTo>
                  <a:cubicBezTo>
                    <a:pt x="7255" y="9451"/>
                    <a:pt x="7089" y="9497"/>
                    <a:pt x="6914" y="9524"/>
                  </a:cubicBezTo>
                  <a:lnTo>
                    <a:pt x="6417" y="9607"/>
                  </a:lnTo>
                  <a:lnTo>
                    <a:pt x="339" y="10663"/>
                  </a:lnTo>
                  <a:lnTo>
                    <a:pt x="339" y="10663"/>
                  </a:lnTo>
                  <a:cubicBezTo>
                    <a:pt x="247" y="10235"/>
                    <a:pt x="174" y="9884"/>
                    <a:pt x="116" y="9626"/>
                  </a:cubicBezTo>
                  <a:lnTo>
                    <a:pt x="116" y="9626"/>
                  </a:lnTo>
                  <a:cubicBezTo>
                    <a:pt x="169" y="9885"/>
                    <a:pt x="240" y="10235"/>
                    <a:pt x="323" y="10666"/>
                  </a:cubicBezTo>
                  <a:lnTo>
                    <a:pt x="323" y="10684"/>
                  </a:lnTo>
                  <a:lnTo>
                    <a:pt x="341" y="10684"/>
                  </a:lnTo>
                  <a:lnTo>
                    <a:pt x="6436" y="9663"/>
                  </a:lnTo>
                  <a:lnTo>
                    <a:pt x="6933" y="9580"/>
                  </a:lnTo>
                  <a:cubicBezTo>
                    <a:pt x="7108" y="9552"/>
                    <a:pt x="7283" y="9497"/>
                    <a:pt x="7448" y="9432"/>
                  </a:cubicBezTo>
                  <a:cubicBezTo>
                    <a:pt x="7780" y="9294"/>
                    <a:pt x="8074" y="9073"/>
                    <a:pt x="8305" y="8788"/>
                  </a:cubicBezTo>
                  <a:cubicBezTo>
                    <a:pt x="8424" y="8631"/>
                    <a:pt x="8516" y="8475"/>
                    <a:pt x="8590" y="8300"/>
                  </a:cubicBezTo>
                  <a:cubicBezTo>
                    <a:pt x="8664" y="8125"/>
                    <a:pt x="8719" y="7959"/>
                    <a:pt x="8792" y="7775"/>
                  </a:cubicBezTo>
                  <a:cubicBezTo>
                    <a:pt x="8921" y="7416"/>
                    <a:pt x="9059" y="7057"/>
                    <a:pt x="9198" y="6689"/>
                  </a:cubicBezTo>
                  <a:cubicBezTo>
                    <a:pt x="9750" y="5225"/>
                    <a:pt x="10330" y="3669"/>
                    <a:pt x="10938" y="2058"/>
                  </a:cubicBezTo>
                  <a:lnTo>
                    <a:pt x="10938" y="1994"/>
                  </a:lnTo>
                  <a:cubicBezTo>
                    <a:pt x="11020" y="1644"/>
                    <a:pt x="10901" y="1386"/>
                    <a:pt x="10799" y="1110"/>
                  </a:cubicBezTo>
                  <a:cubicBezTo>
                    <a:pt x="10707" y="825"/>
                    <a:pt x="10532" y="567"/>
                    <a:pt x="10302" y="383"/>
                  </a:cubicBezTo>
                  <a:cubicBezTo>
                    <a:pt x="10063" y="199"/>
                    <a:pt x="9787" y="88"/>
                    <a:pt x="9501" y="33"/>
                  </a:cubicBezTo>
                  <a:cubicBezTo>
                    <a:pt x="9389" y="11"/>
                    <a:pt x="9275" y="1"/>
                    <a:pt x="916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45"/>
            <p:cNvSpPr/>
            <p:nvPr/>
          </p:nvSpPr>
          <p:spPr>
            <a:xfrm>
              <a:off x="2159675" y="4005375"/>
              <a:ext cx="145250" cy="224175"/>
            </a:xfrm>
            <a:custGeom>
              <a:avLst/>
              <a:gdLst/>
              <a:ahLst/>
              <a:cxnLst/>
              <a:rect l="l" t="t" r="r" b="b"/>
              <a:pathLst>
                <a:path w="5810" h="8967" extrusionOk="0">
                  <a:moveTo>
                    <a:pt x="5809" y="0"/>
                  </a:moveTo>
                  <a:lnTo>
                    <a:pt x="5809" y="0"/>
                  </a:lnTo>
                  <a:cubicBezTo>
                    <a:pt x="5791" y="9"/>
                    <a:pt x="5782" y="9"/>
                    <a:pt x="5763" y="18"/>
                  </a:cubicBezTo>
                  <a:lnTo>
                    <a:pt x="5616" y="46"/>
                  </a:lnTo>
                  <a:lnTo>
                    <a:pt x="5082" y="221"/>
                  </a:lnTo>
                  <a:lnTo>
                    <a:pt x="3186" y="838"/>
                  </a:lnTo>
                  <a:lnTo>
                    <a:pt x="3176" y="838"/>
                  </a:lnTo>
                  <a:lnTo>
                    <a:pt x="3167" y="856"/>
                  </a:lnTo>
                  <a:cubicBezTo>
                    <a:pt x="2808" y="1630"/>
                    <a:pt x="2403" y="2578"/>
                    <a:pt x="2007" y="3590"/>
                  </a:cubicBezTo>
                  <a:cubicBezTo>
                    <a:pt x="1436" y="5073"/>
                    <a:pt x="948" y="6426"/>
                    <a:pt x="589" y="7393"/>
                  </a:cubicBezTo>
                  <a:cubicBezTo>
                    <a:pt x="405" y="7871"/>
                    <a:pt x="258" y="8267"/>
                    <a:pt x="148" y="8543"/>
                  </a:cubicBezTo>
                  <a:cubicBezTo>
                    <a:pt x="102" y="8672"/>
                    <a:pt x="65" y="8773"/>
                    <a:pt x="37" y="8856"/>
                  </a:cubicBezTo>
                  <a:cubicBezTo>
                    <a:pt x="19" y="8893"/>
                    <a:pt x="9" y="8930"/>
                    <a:pt x="0" y="8967"/>
                  </a:cubicBezTo>
                  <a:cubicBezTo>
                    <a:pt x="19" y="8939"/>
                    <a:pt x="37" y="8902"/>
                    <a:pt x="46" y="8866"/>
                  </a:cubicBezTo>
                  <a:lnTo>
                    <a:pt x="175" y="8553"/>
                  </a:lnTo>
                  <a:cubicBezTo>
                    <a:pt x="295" y="8286"/>
                    <a:pt x="451" y="7899"/>
                    <a:pt x="635" y="7420"/>
                  </a:cubicBezTo>
                  <a:cubicBezTo>
                    <a:pt x="1013" y="6444"/>
                    <a:pt x="1519" y="5109"/>
                    <a:pt x="2081" y="3636"/>
                  </a:cubicBezTo>
                  <a:cubicBezTo>
                    <a:pt x="2476" y="2616"/>
                    <a:pt x="2871" y="1669"/>
                    <a:pt x="3230" y="896"/>
                  </a:cubicBezTo>
                  <a:lnTo>
                    <a:pt x="3230" y="896"/>
                  </a:lnTo>
                  <a:lnTo>
                    <a:pt x="5100" y="258"/>
                  </a:lnTo>
                  <a:lnTo>
                    <a:pt x="5625" y="74"/>
                  </a:lnTo>
                  <a:lnTo>
                    <a:pt x="5763" y="28"/>
                  </a:lnTo>
                  <a:cubicBezTo>
                    <a:pt x="5782" y="18"/>
                    <a:pt x="5800" y="9"/>
                    <a:pt x="58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45"/>
            <p:cNvSpPr/>
            <p:nvPr/>
          </p:nvSpPr>
          <p:spPr>
            <a:xfrm>
              <a:off x="2204775" y="4111225"/>
              <a:ext cx="113950" cy="177450"/>
            </a:xfrm>
            <a:custGeom>
              <a:avLst/>
              <a:gdLst/>
              <a:ahLst/>
              <a:cxnLst/>
              <a:rect l="l" t="t" r="r" b="b"/>
              <a:pathLst>
                <a:path w="4558" h="7098" extrusionOk="0">
                  <a:moveTo>
                    <a:pt x="4558" y="1"/>
                  </a:moveTo>
                  <a:lnTo>
                    <a:pt x="2597" y="5083"/>
                  </a:lnTo>
                  <a:cubicBezTo>
                    <a:pt x="2459" y="5442"/>
                    <a:pt x="2311" y="5819"/>
                    <a:pt x="2044" y="6095"/>
                  </a:cubicBezTo>
                  <a:cubicBezTo>
                    <a:pt x="1556" y="6592"/>
                    <a:pt x="802" y="6675"/>
                    <a:pt x="111" y="6731"/>
                  </a:cubicBezTo>
                  <a:lnTo>
                    <a:pt x="1" y="6767"/>
                  </a:lnTo>
                  <a:cubicBezTo>
                    <a:pt x="433" y="6933"/>
                    <a:pt x="884" y="7034"/>
                    <a:pt x="1336" y="7090"/>
                  </a:cubicBezTo>
                  <a:cubicBezTo>
                    <a:pt x="1403" y="7095"/>
                    <a:pt x="1472" y="7098"/>
                    <a:pt x="1540" y="7098"/>
                  </a:cubicBezTo>
                  <a:cubicBezTo>
                    <a:pt x="1937" y="7098"/>
                    <a:pt x="2338" y="7003"/>
                    <a:pt x="2652" y="6767"/>
                  </a:cubicBezTo>
                  <a:cubicBezTo>
                    <a:pt x="3186" y="6390"/>
                    <a:pt x="3389" y="5709"/>
                    <a:pt x="3573" y="5083"/>
                  </a:cubicBezTo>
                  <a:cubicBezTo>
                    <a:pt x="4051" y="3416"/>
                    <a:pt x="4521" y="1732"/>
                    <a:pt x="455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45"/>
            <p:cNvSpPr/>
            <p:nvPr/>
          </p:nvSpPr>
          <p:spPr>
            <a:xfrm>
              <a:off x="709700" y="3532175"/>
              <a:ext cx="58700" cy="23900"/>
            </a:xfrm>
            <a:custGeom>
              <a:avLst/>
              <a:gdLst/>
              <a:ahLst/>
              <a:cxnLst/>
              <a:rect l="l" t="t" r="r" b="b"/>
              <a:pathLst>
                <a:path w="2348" h="956" extrusionOk="0">
                  <a:moveTo>
                    <a:pt x="1345" y="0"/>
                  </a:moveTo>
                  <a:cubicBezTo>
                    <a:pt x="1298" y="0"/>
                    <a:pt x="1243" y="0"/>
                    <a:pt x="1197" y="19"/>
                  </a:cubicBezTo>
                  <a:lnTo>
                    <a:pt x="783" y="83"/>
                  </a:lnTo>
                  <a:lnTo>
                    <a:pt x="498" y="129"/>
                  </a:lnTo>
                  <a:cubicBezTo>
                    <a:pt x="387" y="138"/>
                    <a:pt x="277" y="166"/>
                    <a:pt x="175" y="203"/>
                  </a:cubicBezTo>
                  <a:cubicBezTo>
                    <a:pt x="111" y="230"/>
                    <a:pt x="65" y="276"/>
                    <a:pt x="28" y="341"/>
                  </a:cubicBezTo>
                  <a:cubicBezTo>
                    <a:pt x="0" y="405"/>
                    <a:pt x="10" y="479"/>
                    <a:pt x="56" y="543"/>
                  </a:cubicBezTo>
                  <a:cubicBezTo>
                    <a:pt x="157" y="635"/>
                    <a:pt x="286" y="691"/>
                    <a:pt x="424" y="700"/>
                  </a:cubicBezTo>
                  <a:cubicBezTo>
                    <a:pt x="866" y="801"/>
                    <a:pt x="1326" y="875"/>
                    <a:pt x="1777" y="921"/>
                  </a:cubicBezTo>
                  <a:cubicBezTo>
                    <a:pt x="1952" y="939"/>
                    <a:pt x="2099" y="948"/>
                    <a:pt x="2191" y="948"/>
                  </a:cubicBezTo>
                  <a:cubicBezTo>
                    <a:pt x="2219" y="953"/>
                    <a:pt x="2244" y="955"/>
                    <a:pt x="2270" y="955"/>
                  </a:cubicBezTo>
                  <a:cubicBezTo>
                    <a:pt x="2295" y="955"/>
                    <a:pt x="2320" y="953"/>
                    <a:pt x="2348" y="948"/>
                  </a:cubicBezTo>
                  <a:cubicBezTo>
                    <a:pt x="2302" y="939"/>
                    <a:pt x="2247" y="930"/>
                    <a:pt x="2191" y="930"/>
                  </a:cubicBezTo>
                  <a:lnTo>
                    <a:pt x="1777" y="884"/>
                  </a:lnTo>
                  <a:cubicBezTo>
                    <a:pt x="1437" y="847"/>
                    <a:pt x="949" y="774"/>
                    <a:pt x="433" y="654"/>
                  </a:cubicBezTo>
                  <a:cubicBezTo>
                    <a:pt x="369" y="645"/>
                    <a:pt x="304" y="626"/>
                    <a:pt x="240" y="608"/>
                  </a:cubicBezTo>
                  <a:cubicBezTo>
                    <a:pt x="185" y="589"/>
                    <a:pt x="129" y="562"/>
                    <a:pt x="92" y="516"/>
                  </a:cubicBezTo>
                  <a:cubicBezTo>
                    <a:pt x="56" y="470"/>
                    <a:pt x="56" y="415"/>
                    <a:pt x="74" y="368"/>
                  </a:cubicBezTo>
                  <a:cubicBezTo>
                    <a:pt x="102" y="313"/>
                    <a:pt x="139" y="276"/>
                    <a:pt x="194" y="249"/>
                  </a:cubicBezTo>
                  <a:cubicBezTo>
                    <a:pt x="295" y="212"/>
                    <a:pt x="396" y="184"/>
                    <a:pt x="507" y="175"/>
                  </a:cubicBezTo>
                  <a:lnTo>
                    <a:pt x="792" y="120"/>
                  </a:lnTo>
                  <a:lnTo>
                    <a:pt x="1197" y="37"/>
                  </a:lnTo>
                  <a:cubicBezTo>
                    <a:pt x="1243" y="28"/>
                    <a:pt x="1298" y="9"/>
                    <a:pt x="134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45"/>
            <p:cNvSpPr/>
            <p:nvPr/>
          </p:nvSpPr>
          <p:spPr>
            <a:xfrm>
              <a:off x="714525" y="3551700"/>
              <a:ext cx="62625" cy="8350"/>
            </a:xfrm>
            <a:custGeom>
              <a:avLst/>
              <a:gdLst/>
              <a:ahLst/>
              <a:cxnLst/>
              <a:rect l="l" t="t" r="r" b="b"/>
              <a:pathLst>
                <a:path w="2505" h="334" extrusionOk="0">
                  <a:moveTo>
                    <a:pt x="5" y="0"/>
                  </a:moveTo>
                  <a:cubicBezTo>
                    <a:pt x="2" y="0"/>
                    <a:pt x="1" y="1"/>
                    <a:pt x="1" y="2"/>
                  </a:cubicBezTo>
                  <a:cubicBezTo>
                    <a:pt x="28" y="11"/>
                    <a:pt x="56" y="29"/>
                    <a:pt x="93" y="39"/>
                  </a:cubicBezTo>
                  <a:cubicBezTo>
                    <a:pt x="148" y="57"/>
                    <a:pt x="240" y="85"/>
                    <a:pt x="351" y="112"/>
                  </a:cubicBezTo>
                  <a:cubicBezTo>
                    <a:pt x="931" y="260"/>
                    <a:pt x="1529" y="333"/>
                    <a:pt x="2137" y="333"/>
                  </a:cubicBezTo>
                  <a:cubicBezTo>
                    <a:pt x="2247" y="324"/>
                    <a:pt x="2339" y="315"/>
                    <a:pt x="2404" y="315"/>
                  </a:cubicBezTo>
                  <a:cubicBezTo>
                    <a:pt x="2440" y="315"/>
                    <a:pt x="2477" y="315"/>
                    <a:pt x="2505" y="306"/>
                  </a:cubicBezTo>
                  <a:cubicBezTo>
                    <a:pt x="2385" y="296"/>
                    <a:pt x="2256" y="287"/>
                    <a:pt x="2137" y="287"/>
                  </a:cubicBezTo>
                  <a:cubicBezTo>
                    <a:pt x="1906" y="287"/>
                    <a:pt x="1593" y="269"/>
                    <a:pt x="1244" y="232"/>
                  </a:cubicBezTo>
                  <a:cubicBezTo>
                    <a:pt x="894" y="195"/>
                    <a:pt x="581" y="121"/>
                    <a:pt x="360" y="75"/>
                  </a:cubicBezTo>
                  <a:cubicBezTo>
                    <a:pt x="162" y="34"/>
                    <a:pt x="30" y="0"/>
                    <a:pt x="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45"/>
            <p:cNvSpPr/>
            <p:nvPr/>
          </p:nvSpPr>
          <p:spPr>
            <a:xfrm>
              <a:off x="997150" y="3603750"/>
              <a:ext cx="31800" cy="27400"/>
            </a:xfrm>
            <a:custGeom>
              <a:avLst/>
              <a:gdLst/>
              <a:ahLst/>
              <a:cxnLst/>
              <a:rect l="l" t="t" r="r" b="b"/>
              <a:pathLst>
                <a:path w="1272" h="1096" extrusionOk="0">
                  <a:moveTo>
                    <a:pt x="1235" y="0"/>
                  </a:moveTo>
                  <a:lnTo>
                    <a:pt x="1" y="37"/>
                  </a:lnTo>
                  <a:lnTo>
                    <a:pt x="38" y="1096"/>
                  </a:lnTo>
                  <a:lnTo>
                    <a:pt x="1271" y="1059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45"/>
            <p:cNvSpPr/>
            <p:nvPr/>
          </p:nvSpPr>
          <p:spPr>
            <a:xfrm>
              <a:off x="1181550" y="3523825"/>
              <a:ext cx="87900" cy="13725"/>
            </a:xfrm>
            <a:custGeom>
              <a:avLst/>
              <a:gdLst/>
              <a:ahLst/>
              <a:cxnLst/>
              <a:rect l="l" t="t" r="r" b="b"/>
              <a:pathLst>
                <a:path w="3516" h="549" extrusionOk="0">
                  <a:moveTo>
                    <a:pt x="2559" y="1"/>
                  </a:moveTo>
                  <a:cubicBezTo>
                    <a:pt x="2449" y="1"/>
                    <a:pt x="2330" y="4"/>
                    <a:pt x="2199" y="12"/>
                  </a:cubicBezTo>
                  <a:cubicBezTo>
                    <a:pt x="1913" y="32"/>
                    <a:pt x="1580" y="35"/>
                    <a:pt x="1265" y="35"/>
                  </a:cubicBezTo>
                  <a:cubicBezTo>
                    <a:pt x="1132" y="35"/>
                    <a:pt x="1002" y="35"/>
                    <a:pt x="879" y="35"/>
                  </a:cubicBezTo>
                  <a:cubicBezTo>
                    <a:pt x="370" y="35"/>
                    <a:pt x="1" y="44"/>
                    <a:pt x="128" y="141"/>
                  </a:cubicBezTo>
                  <a:cubicBezTo>
                    <a:pt x="280" y="258"/>
                    <a:pt x="1275" y="548"/>
                    <a:pt x="2190" y="548"/>
                  </a:cubicBezTo>
                  <a:cubicBezTo>
                    <a:pt x="2718" y="548"/>
                    <a:pt x="3219" y="452"/>
                    <a:pt x="3516" y="169"/>
                  </a:cubicBezTo>
                  <a:lnTo>
                    <a:pt x="3516" y="123"/>
                  </a:lnTo>
                  <a:cubicBezTo>
                    <a:pt x="3516" y="123"/>
                    <a:pt x="3218" y="1"/>
                    <a:pt x="255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45"/>
            <p:cNvSpPr/>
            <p:nvPr/>
          </p:nvSpPr>
          <p:spPr>
            <a:xfrm>
              <a:off x="1276800" y="3522725"/>
              <a:ext cx="7150" cy="16150"/>
            </a:xfrm>
            <a:custGeom>
              <a:avLst/>
              <a:gdLst/>
              <a:ahLst/>
              <a:cxnLst/>
              <a:rect l="l" t="t" r="r" b="b"/>
              <a:pathLst>
                <a:path w="286" h="646" extrusionOk="0">
                  <a:moveTo>
                    <a:pt x="267" y="1"/>
                  </a:moveTo>
                  <a:lnTo>
                    <a:pt x="0" y="10"/>
                  </a:lnTo>
                  <a:lnTo>
                    <a:pt x="19" y="645"/>
                  </a:lnTo>
                  <a:lnTo>
                    <a:pt x="286" y="636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45"/>
            <p:cNvSpPr/>
            <p:nvPr/>
          </p:nvSpPr>
          <p:spPr>
            <a:xfrm>
              <a:off x="1268500" y="3520650"/>
              <a:ext cx="23525" cy="11775"/>
            </a:xfrm>
            <a:custGeom>
              <a:avLst/>
              <a:gdLst/>
              <a:ahLst/>
              <a:cxnLst/>
              <a:rect l="l" t="t" r="r" b="b"/>
              <a:pathLst>
                <a:path w="941" h="471" extrusionOk="0">
                  <a:moveTo>
                    <a:pt x="931" y="1"/>
                  </a:moveTo>
                  <a:lnTo>
                    <a:pt x="1" y="29"/>
                  </a:lnTo>
                  <a:lnTo>
                    <a:pt x="19" y="470"/>
                  </a:lnTo>
                  <a:lnTo>
                    <a:pt x="940" y="443"/>
                  </a:lnTo>
                  <a:lnTo>
                    <a:pt x="93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45"/>
            <p:cNvSpPr/>
            <p:nvPr/>
          </p:nvSpPr>
          <p:spPr>
            <a:xfrm>
              <a:off x="1291750" y="3519725"/>
              <a:ext cx="86725" cy="15450"/>
            </a:xfrm>
            <a:custGeom>
              <a:avLst/>
              <a:gdLst/>
              <a:ahLst/>
              <a:cxnLst/>
              <a:rect l="l" t="t" r="r" b="b"/>
              <a:pathLst>
                <a:path w="3469" h="618" extrusionOk="0">
                  <a:moveTo>
                    <a:pt x="3131" y="0"/>
                  </a:moveTo>
                  <a:cubicBezTo>
                    <a:pt x="2728" y="0"/>
                    <a:pt x="1970" y="75"/>
                    <a:pt x="1382" y="75"/>
                  </a:cubicBezTo>
                  <a:cubicBezTo>
                    <a:pt x="1360" y="75"/>
                    <a:pt x="1339" y="75"/>
                    <a:pt x="1317" y="75"/>
                  </a:cubicBezTo>
                  <a:cubicBezTo>
                    <a:pt x="1296" y="75"/>
                    <a:pt x="1275" y="74"/>
                    <a:pt x="1255" y="74"/>
                  </a:cubicBezTo>
                  <a:cubicBezTo>
                    <a:pt x="387" y="74"/>
                    <a:pt x="1" y="259"/>
                    <a:pt x="1" y="259"/>
                  </a:cubicBezTo>
                  <a:lnTo>
                    <a:pt x="1" y="305"/>
                  </a:lnTo>
                  <a:cubicBezTo>
                    <a:pt x="271" y="534"/>
                    <a:pt x="684" y="617"/>
                    <a:pt x="1131" y="617"/>
                  </a:cubicBezTo>
                  <a:cubicBezTo>
                    <a:pt x="2102" y="617"/>
                    <a:pt x="3231" y="226"/>
                    <a:pt x="3389" y="93"/>
                  </a:cubicBezTo>
                  <a:cubicBezTo>
                    <a:pt x="3468" y="23"/>
                    <a:pt x="3354" y="0"/>
                    <a:pt x="313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45"/>
            <p:cNvSpPr/>
            <p:nvPr/>
          </p:nvSpPr>
          <p:spPr>
            <a:xfrm>
              <a:off x="1262300" y="3537675"/>
              <a:ext cx="39600" cy="49525"/>
            </a:xfrm>
            <a:custGeom>
              <a:avLst/>
              <a:gdLst/>
              <a:ahLst/>
              <a:cxnLst/>
              <a:rect l="l" t="t" r="r" b="b"/>
              <a:pathLst>
                <a:path w="1584" h="1981" extrusionOk="0">
                  <a:moveTo>
                    <a:pt x="1149" y="1"/>
                  </a:moveTo>
                  <a:cubicBezTo>
                    <a:pt x="1144" y="1"/>
                    <a:pt x="1138" y="1"/>
                    <a:pt x="1133" y="1"/>
                  </a:cubicBezTo>
                  <a:lnTo>
                    <a:pt x="405" y="20"/>
                  </a:lnTo>
                  <a:cubicBezTo>
                    <a:pt x="175" y="29"/>
                    <a:pt x="0" y="213"/>
                    <a:pt x="10" y="434"/>
                  </a:cubicBezTo>
                  <a:lnTo>
                    <a:pt x="46" y="1594"/>
                  </a:lnTo>
                  <a:cubicBezTo>
                    <a:pt x="46" y="1809"/>
                    <a:pt x="221" y="1981"/>
                    <a:pt x="443" y="1981"/>
                  </a:cubicBezTo>
                  <a:cubicBezTo>
                    <a:pt x="449" y="1981"/>
                    <a:pt x="455" y="1981"/>
                    <a:pt x="461" y="1981"/>
                  </a:cubicBezTo>
                  <a:lnTo>
                    <a:pt x="1188" y="1962"/>
                  </a:lnTo>
                  <a:cubicBezTo>
                    <a:pt x="1409" y="1953"/>
                    <a:pt x="1584" y="1769"/>
                    <a:pt x="1584" y="1548"/>
                  </a:cubicBezTo>
                  <a:lnTo>
                    <a:pt x="1547" y="388"/>
                  </a:lnTo>
                  <a:cubicBezTo>
                    <a:pt x="1538" y="172"/>
                    <a:pt x="1363" y="1"/>
                    <a:pt x="11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45"/>
            <p:cNvSpPr/>
            <p:nvPr/>
          </p:nvSpPr>
          <p:spPr>
            <a:xfrm>
              <a:off x="1193950" y="3571975"/>
              <a:ext cx="25575" cy="17750"/>
            </a:xfrm>
            <a:custGeom>
              <a:avLst/>
              <a:gdLst/>
              <a:ahLst/>
              <a:cxnLst/>
              <a:rect l="l" t="t" r="r" b="b"/>
              <a:pathLst>
                <a:path w="1023" h="710" extrusionOk="0">
                  <a:moveTo>
                    <a:pt x="1004" y="1"/>
                  </a:moveTo>
                  <a:lnTo>
                    <a:pt x="0" y="29"/>
                  </a:lnTo>
                  <a:lnTo>
                    <a:pt x="28" y="710"/>
                  </a:lnTo>
                  <a:lnTo>
                    <a:pt x="1022" y="682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45"/>
            <p:cNvSpPr/>
            <p:nvPr/>
          </p:nvSpPr>
          <p:spPr>
            <a:xfrm>
              <a:off x="1200850" y="3588100"/>
              <a:ext cx="12225" cy="15200"/>
            </a:xfrm>
            <a:custGeom>
              <a:avLst/>
              <a:gdLst/>
              <a:ahLst/>
              <a:cxnLst/>
              <a:rect l="l" t="t" r="r" b="b"/>
              <a:pathLst>
                <a:path w="489" h="608" extrusionOk="0">
                  <a:moveTo>
                    <a:pt x="479" y="0"/>
                  </a:moveTo>
                  <a:lnTo>
                    <a:pt x="0" y="10"/>
                  </a:lnTo>
                  <a:lnTo>
                    <a:pt x="10" y="378"/>
                  </a:lnTo>
                  <a:cubicBezTo>
                    <a:pt x="10" y="507"/>
                    <a:pt x="129" y="608"/>
                    <a:pt x="258" y="608"/>
                  </a:cubicBezTo>
                  <a:cubicBezTo>
                    <a:pt x="387" y="599"/>
                    <a:pt x="488" y="488"/>
                    <a:pt x="488" y="359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45"/>
            <p:cNvSpPr/>
            <p:nvPr/>
          </p:nvSpPr>
          <p:spPr>
            <a:xfrm>
              <a:off x="996475" y="3507975"/>
              <a:ext cx="151375" cy="63825"/>
            </a:xfrm>
            <a:custGeom>
              <a:avLst/>
              <a:gdLst/>
              <a:ahLst/>
              <a:cxnLst/>
              <a:rect l="l" t="t" r="r" b="b"/>
              <a:pathLst>
                <a:path w="6055" h="2553" extrusionOk="0">
                  <a:moveTo>
                    <a:pt x="4092" y="1"/>
                  </a:moveTo>
                  <a:cubicBezTo>
                    <a:pt x="4073" y="1"/>
                    <a:pt x="4053" y="1"/>
                    <a:pt x="4033" y="2"/>
                  </a:cubicBezTo>
                  <a:lnTo>
                    <a:pt x="1915" y="66"/>
                  </a:lnTo>
                  <a:cubicBezTo>
                    <a:pt x="820" y="94"/>
                    <a:pt x="0" y="1079"/>
                    <a:pt x="175" y="2165"/>
                  </a:cubicBezTo>
                  <a:lnTo>
                    <a:pt x="194" y="2248"/>
                  </a:lnTo>
                  <a:cubicBezTo>
                    <a:pt x="220" y="2426"/>
                    <a:pt x="376" y="2552"/>
                    <a:pt x="544" y="2552"/>
                  </a:cubicBezTo>
                  <a:cubicBezTo>
                    <a:pt x="550" y="2552"/>
                    <a:pt x="556" y="2552"/>
                    <a:pt x="562" y="2552"/>
                  </a:cubicBezTo>
                  <a:lnTo>
                    <a:pt x="5524" y="2414"/>
                  </a:lnTo>
                  <a:cubicBezTo>
                    <a:pt x="5699" y="2404"/>
                    <a:pt x="5846" y="2276"/>
                    <a:pt x="5874" y="2110"/>
                  </a:cubicBezTo>
                  <a:cubicBezTo>
                    <a:pt x="6055" y="1006"/>
                    <a:pt x="5205" y="1"/>
                    <a:pt x="409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45"/>
            <p:cNvSpPr/>
            <p:nvPr/>
          </p:nvSpPr>
          <p:spPr>
            <a:xfrm>
              <a:off x="1050550" y="3523875"/>
              <a:ext cx="2575" cy="16825"/>
            </a:xfrm>
            <a:custGeom>
              <a:avLst/>
              <a:gdLst/>
              <a:ahLst/>
              <a:cxnLst/>
              <a:rect l="l" t="t" r="r" b="b"/>
              <a:pathLst>
                <a:path w="103" h="673" extrusionOk="0">
                  <a:moveTo>
                    <a:pt x="1" y="1"/>
                  </a:moveTo>
                  <a:lnTo>
                    <a:pt x="19" y="673"/>
                  </a:lnTo>
                  <a:lnTo>
                    <a:pt x="102" y="67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45"/>
            <p:cNvSpPr/>
            <p:nvPr/>
          </p:nvSpPr>
          <p:spPr>
            <a:xfrm>
              <a:off x="1058150" y="3523650"/>
              <a:ext cx="2550" cy="16825"/>
            </a:xfrm>
            <a:custGeom>
              <a:avLst/>
              <a:gdLst/>
              <a:ahLst/>
              <a:cxnLst/>
              <a:rect l="l" t="t" r="r" b="b"/>
              <a:pathLst>
                <a:path w="102" h="673" extrusionOk="0">
                  <a:moveTo>
                    <a:pt x="1" y="1"/>
                  </a:moveTo>
                  <a:lnTo>
                    <a:pt x="28" y="673"/>
                  </a:lnTo>
                  <a:lnTo>
                    <a:pt x="102" y="673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45"/>
            <p:cNvSpPr/>
            <p:nvPr/>
          </p:nvSpPr>
          <p:spPr>
            <a:xfrm>
              <a:off x="1065750" y="3523425"/>
              <a:ext cx="2550" cy="16825"/>
            </a:xfrm>
            <a:custGeom>
              <a:avLst/>
              <a:gdLst/>
              <a:ahLst/>
              <a:cxnLst/>
              <a:rect l="l" t="t" r="r" b="b"/>
              <a:pathLst>
                <a:path w="102" h="673" extrusionOk="0">
                  <a:moveTo>
                    <a:pt x="0" y="0"/>
                  </a:moveTo>
                  <a:lnTo>
                    <a:pt x="19" y="672"/>
                  </a:lnTo>
                  <a:lnTo>
                    <a:pt x="102" y="67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45"/>
            <p:cNvSpPr/>
            <p:nvPr/>
          </p:nvSpPr>
          <p:spPr>
            <a:xfrm>
              <a:off x="1073350" y="3523200"/>
              <a:ext cx="2550" cy="16825"/>
            </a:xfrm>
            <a:custGeom>
              <a:avLst/>
              <a:gdLst/>
              <a:ahLst/>
              <a:cxnLst/>
              <a:rect l="l" t="t" r="r" b="b"/>
              <a:pathLst>
                <a:path w="102" h="673" extrusionOk="0">
                  <a:moveTo>
                    <a:pt x="0" y="0"/>
                  </a:moveTo>
                  <a:lnTo>
                    <a:pt x="19" y="672"/>
                  </a:lnTo>
                  <a:lnTo>
                    <a:pt x="101" y="672"/>
                  </a:lnTo>
                  <a:lnTo>
                    <a:pt x="8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45"/>
            <p:cNvSpPr/>
            <p:nvPr/>
          </p:nvSpPr>
          <p:spPr>
            <a:xfrm>
              <a:off x="1080925" y="3522950"/>
              <a:ext cx="2575" cy="17075"/>
            </a:xfrm>
            <a:custGeom>
              <a:avLst/>
              <a:gdLst/>
              <a:ahLst/>
              <a:cxnLst/>
              <a:rect l="l" t="t" r="r" b="b"/>
              <a:pathLst>
                <a:path w="103" h="683" extrusionOk="0">
                  <a:moveTo>
                    <a:pt x="1" y="1"/>
                  </a:moveTo>
                  <a:lnTo>
                    <a:pt x="19" y="682"/>
                  </a:lnTo>
                  <a:lnTo>
                    <a:pt x="102" y="67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45"/>
            <p:cNvSpPr/>
            <p:nvPr/>
          </p:nvSpPr>
          <p:spPr>
            <a:xfrm>
              <a:off x="1088525" y="3522725"/>
              <a:ext cx="2575" cy="17075"/>
            </a:xfrm>
            <a:custGeom>
              <a:avLst/>
              <a:gdLst/>
              <a:ahLst/>
              <a:cxnLst/>
              <a:rect l="l" t="t" r="r" b="b"/>
              <a:pathLst>
                <a:path w="103" h="683" extrusionOk="0">
                  <a:moveTo>
                    <a:pt x="84" y="1"/>
                  </a:moveTo>
                  <a:lnTo>
                    <a:pt x="1" y="10"/>
                  </a:lnTo>
                  <a:lnTo>
                    <a:pt x="19" y="682"/>
                  </a:lnTo>
                  <a:lnTo>
                    <a:pt x="102" y="673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45"/>
            <p:cNvSpPr/>
            <p:nvPr/>
          </p:nvSpPr>
          <p:spPr>
            <a:xfrm>
              <a:off x="1003150" y="3568775"/>
              <a:ext cx="140875" cy="81750"/>
            </a:xfrm>
            <a:custGeom>
              <a:avLst/>
              <a:gdLst/>
              <a:ahLst/>
              <a:cxnLst/>
              <a:rect l="l" t="t" r="r" b="b"/>
              <a:pathLst>
                <a:path w="5635" h="3270" extrusionOk="0">
                  <a:moveTo>
                    <a:pt x="5579" y="0"/>
                  </a:moveTo>
                  <a:lnTo>
                    <a:pt x="0" y="166"/>
                  </a:lnTo>
                  <a:lnTo>
                    <a:pt x="9" y="552"/>
                  </a:lnTo>
                  <a:cubicBezTo>
                    <a:pt x="55" y="2071"/>
                    <a:pt x="1289" y="3269"/>
                    <a:pt x="2797" y="3269"/>
                  </a:cubicBezTo>
                  <a:cubicBezTo>
                    <a:pt x="2825" y="3269"/>
                    <a:pt x="2853" y="3269"/>
                    <a:pt x="2882" y="3268"/>
                  </a:cubicBezTo>
                  <a:cubicBezTo>
                    <a:pt x="4419" y="3222"/>
                    <a:pt x="5634" y="1933"/>
                    <a:pt x="5588" y="396"/>
                  </a:cubicBezTo>
                  <a:lnTo>
                    <a:pt x="5579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45"/>
            <p:cNvSpPr/>
            <p:nvPr/>
          </p:nvSpPr>
          <p:spPr>
            <a:xfrm>
              <a:off x="763825" y="3532975"/>
              <a:ext cx="87900" cy="13625"/>
            </a:xfrm>
            <a:custGeom>
              <a:avLst/>
              <a:gdLst/>
              <a:ahLst/>
              <a:cxnLst/>
              <a:rect l="l" t="t" r="r" b="b"/>
              <a:pathLst>
                <a:path w="3516" h="545" extrusionOk="0">
                  <a:moveTo>
                    <a:pt x="2588" y="0"/>
                  </a:moveTo>
                  <a:cubicBezTo>
                    <a:pt x="2470" y="0"/>
                    <a:pt x="2341" y="4"/>
                    <a:pt x="2199" y="14"/>
                  </a:cubicBezTo>
                  <a:cubicBezTo>
                    <a:pt x="1910" y="34"/>
                    <a:pt x="1576" y="37"/>
                    <a:pt x="1261" y="37"/>
                  </a:cubicBezTo>
                  <a:cubicBezTo>
                    <a:pt x="1127" y="37"/>
                    <a:pt x="997" y="37"/>
                    <a:pt x="876" y="37"/>
                  </a:cubicBezTo>
                  <a:cubicBezTo>
                    <a:pt x="367" y="37"/>
                    <a:pt x="0" y="46"/>
                    <a:pt x="128" y="143"/>
                  </a:cubicBezTo>
                  <a:cubicBezTo>
                    <a:pt x="273" y="259"/>
                    <a:pt x="1262" y="544"/>
                    <a:pt x="2175" y="544"/>
                  </a:cubicBezTo>
                  <a:cubicBezTo>
                    <a:pt x="2709" y="544"/>
                    <a:pt x="3217" y="447"/>
                    <a:pt x="3516" y="162"/>
                  </a:cubicBezTo>
                  <a:lnTo>
                    <a:pt x="3516" y="125"/>
                  </a:lnTo>
                  <a:cubicBezTo>
                    <a:pt x="3516" y="125"/>
                    <a:pt x="3227" y="0"/>
                    <a:pt x="25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45"/>
            <p:cNvSpPr/>
            <p:nvPr/>
          </p:nvSpPr>
          <p:spPr>
            <a:xfrm>
              <a:off x="859075" y="3531950"/>
              <a:ext cx="7150" cy="15900"/>
            </a:xfrm>
            <a:custGeom>
              <a:avLst/>
              <a:gdLst/>
              <a:ahLst/>
              <a:cxnLst/>
              <a:rect l="l" t="t" r="r" b="b"/>
              <a:pathLst>
                <a:path w="286" h="636" extrusionOk="0">
                  <a:moveTo>
                    <a:pt x="267" y="0"/>
                  </a:moveTo>
                  <a:lnTo>
                    <a:pt x="0" y="9"/>
                  </a:lnTo>
                  <a:lnTo>
                    <a:pt x="19" y="635"/>
                  </a:lnTo>
                  <a:lnTo>
                    <a:pt x="286" y="626"/>
                  </a:lnTo>
                  <a:lnTo>
                    <a:pt x="267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45"/>
            <p:cNvSpPr/>
            <p:nvPr/>
          </p:nvSpPr>
          <p:spPr>
            <a:xfrm>
              <a:off x="850775" y="3529875"/>
              <a:ext cx="23500" cy="11750"/>
            </a:xfrm>
            <a:custGeom>
              <a:avLst/>
              <a:gdLst/>
              <a:ahLst/>
              <a:cxnLst/>
              <a:rect l="l" t="t" r="r" b="b"/>
              <a:pathLst>
                <a:path w="940" h="470" extrusionOk="0">
                  <a:moveTo>
                    <a:pt x="931" y="0"/>
                  </a:moveTo>
                  <a:lnTo>
                    <a:pt x="1" y="19"/>
                  </a:lnTo>
                  <a:lnTo>
                    <a:pt x="19" y="470"/>
                  </a:lnTo>
                  <a:lnTo>
                    <a:pt x="940" y="442"/>
                  </a:lnTo>
                  <a:lnTo>
                    <a:pt x="931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45"/>
            <p:cNvSpPr/>
            <p:nvPr/>
          </p:nvSpPr>
          <p:spPr>
            <a:xfrm>
              <a:off x="874025" y="3528850"/>
              <a:ext cx="86425" cy="15400"/>
            </a:xfrm>
            <a:custGeom>
              <a:avLst/>
              <a:gdLst/>
              <a:ahLst/>
              <a:cxnLst/>
              <a:rect l="l" t="t" r="r" b="b"/>
              <a:pathLst>
                <a:path w="3457" h="616" extrusionOk="0">
                  <a:moveTo>
                    <a:pt x="3144" y="1"/>
                  </a:moveTo>
                  <a:cubicBezTo>
                    <a:pt x="2748" y="1"/>
                    <a:pt x="1976" y="78"/>
                    <a:pt x="1374" y="78"/>
                  </a:cubicBezTo>
                  <a:cubicBezTo>
                    <a:pt x="1351" y="78"/>
                    <a:pt x="1330" y="78"/>
                    <a:pt x="1308" y="78"/>
                  </a:cubicBezTo>
                  <a:cubicBezTo>
                    <a:pt x="1287" y="78"/>
                    <a:pt x="1266" y="78"/>
                    <a:pt x="1245" y="78"/>
                  </a:cubicBezTo>
                  <a:cubicBezTo>
                    <a:pt x="378" y="78"/>
                    <a:pt x="1" y="262"/>
                    <a:pt x="1" y="262"/>
                  </a:cubicBezTo>
                  <a:lnTo>
                    <a:pt x="1" y="308"/>
                  </a:lnTo>
                  <a:cubicBezTo>
                    <a:pt x="267" y="534"/>
                    <a:pt x="677" y="616"/>
                    <a:pt x="1121" y="616"/>
                  </a:cubicBezTo>
                  <a:cubicBezTo>
                    <a:pt x="2090" y="616"/>
                    <a:pt x="3221" y="226"/>
                    <a:pt x="3379" y="87"/>
                  </a:cubicBezTo>
                  <a:cubicBezTo>
                    <a:pt x="3457" y="22"/>
                    <a:pt x="3352" y="1"/>
                    <a:pt x="31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45"/>
            <p:cNvSpPr/>
            <p:nvPr/>
          </p:nvSpPr>
          <p:spPr>
            <a:xfrm>
              <a:off x="844800" y="3546900"/>
              <a:ext cx="39600" cy="49525"/>
            </a:xfrm>
            <a:custGeom>
              <a:avLst/>
              <a:gdLst/>
              <a:ahLst/>
              <a:cxnLst/>
              <a:rect l="l" t="t" r="r" b="b"/>
              <a:pathLst>
                <a:path w="1584" h="1981" extrusionOk="0">
                  <a:moveTo>
                    <a:pt x="1141" y="0"/>
                  </a:moveTo>
                  <a:cubicBezTo>
                    <a:pt x="1135" y="0"/>
                    <a:pt x="1129" y="0"/>
                    <a:pt x="1124" y="0"/>
                  </a:cubicBezTo>
                  <a:lnTo>
                    <a:pt x="396" y="19"/>
                  </a:lnTo>
                  <a:cubicBezTo>
                    <a:pt x="175" y="28"/>
                    <a:pt x="0" y="212"/>
                    <a:pt x="10" y="433"/>
                  </a:cubicBezTo>
                  <a:lnTo>
                    <a:pt x="37" y="1584"/>
                  </a:lnTo>
                  <a:cubicBezTo>
                    <a:pt x="46" y="1808"/>
                    <a:pt x="221" y="1980"/>
                    <a:pt x="435" y="1980"/>
                  </a:cubicBezTo>
                  <a:cubicBezTo>
                    <a:pt x="440" y="1980"/>
                    <a:pt x="446" y="1980"/>
                    <a:pt x="452" y="1980"/>
                  </a:cubicBezTo>
                  <a:lnTo>
                    <a:pt x="1179" y="1961"/>
                  </a:lnTo>
                  <a:cubicBezTo>
                    <a:pt x="1409" y="1952"/>
                    <a:pt x="1584" y="1768"/>
                    <a:pt x="1575" y="1547"/>
                  </a:cubicBezTo>
                  <a:lnTo>
                    <a:pt x="1538" y="387"/>
                  </a:lnTo>
                  <a:cubicBezTo>
                    <a:pt x="1538" y="172"/>
                    <a:pt x="1363" y="0"/>
                    <a:pt x="114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45"/>
            <p:cNvSpPr/>
            <p:nvPr/>
          </p:nvSpPr>
          <p:spPr>
            <a:xfrm>
              <a:off x="839725" y="3547825"/>
              <a:ext cx="468625" cy="35925"/>
            </a:xfrm>
            <a:custGeom>
              <a:avLst/>
              <a:gdLst/>
              <a:ahLst/>
              <a:cxnLst/>
              <a:rect l="l" t="t" r="r" b="b"/>
              <a:pathLst>
                <a:path w="18745" h="1437" extrusionOk="0">
                  <a:moveTo>
                    <a:pt x="16277" y="0"/>
                  </a:moveTo>
                  <a:lnTo>
                    <a:pt x="2210" y="405"/>
                  </a:lnTo>
                  <a:lnTo>
                    <a:pt x="1741" y="902"/>
                  </a:lnTo>
                  <a:lnTo>
                    <a:pt x="1" y="1022"/>
                  </a:lnTo>
                  <a:lnTo>
                    <a:pt x="10" y="1436"/>
                  </a:lnTo>
                  <a:lnTo>
                    <a:pt x="18745" y="902"/>
                  </a:lnTo>
                  <a:lnTo>
                    <a:pt x="18726" y="433"/>
                  </a:lnTo>
                  <a:lnTo>
                    <a:pt x="16793" y="488"/>
                  </a:lnTo>
                  <a:lnTo>
                    <a:pt x="16277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45"/>
            <p:cNvSpPr/>
            <p:nvPr/>
          </p:nvSpPr>
          <p:spPr>
            <a:xfrm>
              <a:off x="921200" y="3580275"/>
              <a:ext cx="25350" cy="17750"/>
            </a:xfrm>
            <a:custGeom>
              <a:avLst/>
              <a:gdLst/>
              <a:ahLst/>
              <a:cxnLst/>
              <a:rect l="l" t="t" r="r" b="b"/>
              <a:pathLst>
                <a:path w="1014" h="710" extrusionOk="0">
                  <a:moveTo>
                    <a:pt x="995" y="0"/>
                  </a:moveTo>
                  <a:lnTo>
                    <a:pt x="1" y="37"/>
                  </a:lnTo>
                  <a:lnTo>
                    <a:pt x="19" y="709"/>
                  </a:lnTo>
                  <a:lnTo>
                    <a:pt x="1014" y="682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45"/>
            <p:cNvSpPr/>
            <p:nvPr/>
          </p:nvSpPr>
          <p:spPr>
            <a:xfrm>
              <a:off x="927875" y="3596375"/>
              <a:ext cx="12450" cy="15450"/>
            </a:xfrm>
            <a:custGeom>
              <a:avLst/>
              <a:gdLst/>
              <a:ahLst/>
              <a:cxnLst/>
              <a:rect l="l" t="t" r="r" b="b"/>
              <a:pathLst>
                <a:path w="498" h="618" extrusionOk="0">
                  <a:moveTo>
                    <a:pt x="489" y="1"/>
                  </a:moveTo>
                  <a:lnTo>
                    <a:pt x="1" y="19"/>
                  </a:lnTo>
                  <a:lnTo>
                    <a:pt x="10" y="387"/>
                  </a:lnTo>
                  <a:cubicBezTo>
                    <a:pt x="19" y="516"/>
                    <a:pt x="130" y="618"/>
                    <a:pt x="259" y="618"/>
                  </a:cubicBezTo>
                  <a:cubicBezTo>
                    <a:pt x="388" y="608"/>
                    <a:pt x="498" y="498"/>
                    <a:pt x="498" y="369"/>
                  </a:cubicBezTo>
                  <a:lnTo>
                    <a:pt x="489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45"/>
            <p:cNvSpPr/>
            <p:nvPr/>
          </p:nvSpPr>
          <p:spPr>
            <a:xfrm>
              <a:off x="1003375" y="3575750"/>
              <a:ext cx="139500" cy="4225"/>
            </a:xfrm>
            <a:custGeom>
              <a:avLst/>
              <a:gdLst/>
              <a:ahLst/>
              <a:cxnLst/>
              <a:rect l="l" t="t" r="r" b="b"/>
              <a:pathLst>
                <a:path w="5580" h="169" extrusionOk="0">
                  <a:moveTo>
                    <a:pt x="5417" y="1"/>
                  </a:moveTo>
                  <a:cubicBezTo>
                    <a:pt x="5031" y="1"/>
                    <a:pt x="3999" y="25"/>
                    <a:pt x="2790" y="62"/>
                  </a:cubicBezTo>
                  <a:cubicBezTo>
                    <a:pt x="1243" y="98"/>
                    <a:pt x="0" y="144"/>
                    <a:pt x="0" y="163"/>
                  </a:cubicBezTo>
                  <a:cubicBezTo>
                    <a:pt x="0" y="167"/>
                    <a:pt x="58" y="169"/>
                    <a:pt x="163" y="169"/>
                  </a:cubicBezTo>
                  <a:cubicBezTo>
                    <a:pt x="549" y="169"/>
                    <a:pt x="1581" y="144"/>
                    <a:pt x="2790" y="108"/>
                  </a:cubicBezTo>
                  <a:cubicBezTo>
                    <a:pt x="4327" y="62"/>
                    <a:pt x="5579" y="16"/>
                    <a:pt x="5579" y="6"/>
                  </a:cubicBezTo>
                  <a:cubicBezTo>
                    <a:pt x="5579" y="2"/>
                    <a:pt x="5522" y="1"/>
                    <a:pt x="54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45"/>
            <p:cNvSpPr/>
            <p:nvPr/>
          </p:nvSpPr>
          <p:spPr>
            <a:xfrm>
              <a:off x="920050" y="3581100"/>
              <a:ext cx="27425" cy="1750"/>
            </a:xfrm>
            <a:custGeom>
              <a:avLst/>
              <a:gdLst/>
              <a:ahLst/>
              <a:cxnLst/>
              <a:rect l="l" t="t" r="r" b="b"/>
              <a:pathLst>
                <a:path w="1097" h="70" extrusionOk="0">
                  <a:moveTo>
                    <a:pt x="792" y="1"/>
                  </a:moveTo>
                  <a:cubicBezTo>
                    <a:pt x="710" y="1"/>
                    <a:pt x="627" y="5"/>
                    <a:pt x="544" y="13"/>
                  </a:cubicBezTo>
                  <a:cubicBezTo>
                    <a:pt x="511" y="12"/>
                    <a:pt x="479" y="11"/>
                    <a:pt x="447" y="11"/>
                  </a:cubicBezTo>
                  <a:cubicBezTo>
                    <a:pt x="298" y="11"/>
                    <a:pt x="152" y="27"/>
                    <a:pt x="1" y="50"/>
                  </a:cubicBezTo>
                  <a:cubicBezTo>
                    <a:pt x="115" y="62"/>
                    <a:pt x="228" y="69"/>
                    <a:pt x="342" y="69"/>
                  </a:cubicBezTo>
                  <a:cubicBezTo>
                    <a:pt x="413" y="69"/>
                    <a:pt x="483" y="66"/>
                    <a:pt x="553" y="59"/>
                  </a:cubicBezTo>
                  <a:cubicBezTo>
                    <a:pt x="584" y="61"/>
                    <a:pt x="615" y="62"/>
                    <a:pt x="647" y="62"/>
                  </a:cubicBezTo>
                  <a:cubicBezTo>
                    <a:pt x="793" y="62"/>
                    <a:pt x="945" y="45"/>
                    <a:pt x="1096" y="23"/>
                  </a:cubicBezTo>
                  <a:cubicBezTo>
                    <a:pt x="995" y="7"/>
                    <a:pt x="894" y="1"/>
                    <a:pt x="7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45"/>
            <p:cNvSpPr/>
            <p:nvPr/>
          </p:nvSpPr>
          <p:spPr>
            <a:xfrm>
              <a:off x="1193475" y="3573225"/>
              <a:ext cx="27875" cy="1800"/>
            </a:xfrm>
            <a:custGeom>
              <a:avLst/>
              <a:gdLst/>
              <a:ahLst/>
              <a:cxnLst/>
              <a:rect l="l" t="t" r="r" b="b"/>
              <a:pathLst>
                <a:path w="1115" h="72" extrusionOk="0">
                  <a:moveTo>
                    <a:pt x="758" y="1"/>
                  </a:moveTo>
                  <a:cubicBezTo>
                    <a:pt x="689" y="1"/>
                    <a:pt x="621" y="3"/>
                    <a:pt x="553" y="6"/>
                  </a:cubicBezTo>
                  <a:cubicBezTo>
                    <a:pt x="369" y="6"/>
                    <a:pt x="185" y="25"/>
                    <a:pt x="1" y="52"/>
                  </a:cubicBezTo>
                  <a:cubicBezTo>
                    <a:pt x="115" y="64"/>
                    <a:pt x="228" y="71"/>
                    <a:pt x="342" y="71"/>
                  </a:cubicBezTo>
                  <a:cubicBezTo>
                    <a:pt x="412" y="71"/>
                    <a:pt x="483" y="68"/>
                    <a:pt x="553" y="61"/>
                  </a:cubicBezTo>
                  <a:cubicBezTo>
                    <a:pt x="587" y="63"/>
                    <a:pt x="621" y="64"/>
                    <a:pt x="655" y="64"/>
                  </a:cubicBezTo>
                  <a:cubicBezTo>
                    <a:pt x="812" y="64"/>
                    <a:pt x="963" y="47"/>
                    <a:pt x="1115" y="25"/>
                  </a:cubicBezTo>
                  <a:cubicBezTo>
                    <a:pt x="998" y="7"/>
                    <a:pt x="878" y="1"/>
                    <a:pt x="75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45"/>
            <p:cNvSpPr/>
            <p:nvPr/>
          </p:nvSpPr>
          <p:spPr>
            <a:xfrm>
              <a:off x="900500" y="3555425"/>
              <a:ext cx="86800" cy="26250"/>
            </a:xfrm>
            <a:custGeom>
              <a:avLst/>
              <a:gdLst/>
              <a:ahLst/>
              <a:cxnLst/>
              <a:rect l="l" t="t" r="r" b="b"/>
              <a:pathLst>
                <a:path w="3472" h="1050" extrusionOk="0">
                  <a:moveTo>
                    <a:pt x="3471" y="0"/>
                  </a:moveTo>
                  <a:lnTo>
                    <a:pt x="3471" y="0"/>
                  </a:lnTo>
                  <a:cubicBezTo>
                    <a:pt x="3443" y="9"/>
                    <a:pt x="3425" y="18"/>
                    <a:pt x="3407" y="37"/>
                  </a:cubicBezTo>
                  <a:lnTo>
                    <a:pt x="3250" y="184"/>
                  </a:lnTo>
                  <a:lnTo>
                    <a:pt x="3259" y="184"/>
                  </a:lnTo>
                  <a:cubicBezTo>
                    <a:pt x="2900" y="184"/>
                    <a:pt x="2237" y="203"/>
                    <a:pt x="1473" y="221"/>
                  </a:cubicBezTo>
                  <a:lnTo>
                    <a:pt x="267" y="267"/>
                  </a:lnTo>
                  <a:lnTo>
                    <a:pt x="258" y="267"/>
                  </a:lnTo>
                  <a:lnTo>
                    <a:pt x="258" y="276"/>
                  </a:lnTo>
                  <a:lnTo>
                    <a:pt x="0" y="598"/>
                  </a:lnTo>
                  <a:cubicBezTo>
                    <a:pt x="10" y="737"/>
                    <a:pt x="19" y="856"/>
                    <a:pt x="19" y="939"/>
                  </a:cubicBezTo>
                  <a:cubicBezTo>
                    <a:pt x="19" y="976"/>
                    <a:pt x="19" y="1013"/>
                    <a:pt x="28" y="1050"/>
                  </a:cubicBezTo>
                  <a:cubicBezTo>
                    <a:pt x="37" y="1013"/>
                    <a:pt x="37" y="976"/>
                    <a:pt x="37" y="939"/>
                  </a:cubicBezTo>
                  <a:lnTo>
                    <a:pt x="37" y="617"/>
                  </a:lnTo>
                  <a:lnTo>
                    <a:pt x="288" y="304"/>
                  </a:lnTo>
                  <a:lnTo>
                    <a:pt x="288" y="304"/>
                  </a:lnTo>
                  <a:lnTo>
                    <a:pt x="1483" y="276"/>
                  </a:lnTo>
                  <a:cubicBezTo>
                    <a:pt x="2247" y="249"/>
                    <a:pt x="2909" y="230"/>
                    <a:pt x="3259" y="212"/>
                  </a:cubicBezTo>
                  <a:lnTo>
                    <a:pt x="3269" y="212"/>
                  </a:lnTo>
                  <a:lnTo>
                    <a:pt x="3416" y="55"/>
                  </a:lnTo>
                  <a:cubicBezTo>
                    <a:pt x="3443" y="37"/>
                    <a:pt x="3453" y="18"/>
                    <a:pt x="347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45"/>
            <p:cNvSpPr/>
            <p:nvPr/>
          </p:nvSpPr>
          <p:spPr>
            <a:xfrm>
              <a:off x="999925" y="3549650"/>
              <a:ext cx="145250" cy="20750"/>
            </a:xfrm>
            <a:custGeom>
              <a:avLst/>
              <a:gdLst/>
              <a:ahLst/>
              <a:cxnLst/>
              <a:rect l="l" t="t" r="r" b="b"/>
              <a:pathLst>
                <a:path w="5810" h="830" extrusionOk="0">
                  <a:moveTo>
                    <a:pt x="5809" y="1"/>
                  </a:moveTo>
                  <a:cubicBezTo>
                    <a:pt x="5791" y="19"/>
                    <a:pt x="5782" y="29"/>
                    <a:pt x="5763" y="47"/>
                  </a:cubicBezTo>
                  <a:cubicBezTo>
                    <a:pt x="5745" y="84"/>
                    <a:pt x="5708" y="130"/>
                    <a:pt x="5662" y="185"/>
                  </a:cubicBezTo>
                  <a:lnTo>
                    <a:pt x="5292" y="655"/>
                  </a:lnTo>
                  <a:lnTo>
                    <a:pt x="5292" y="655"/>
                  </a:lnTo>
                  <a:cubicBezTo>
                    <a:pt x="4703" y="673"/>
                    <a:pt x="3852" y="692"/>
                    <a:pt x="2910" y="719"/>
                  </a:cubicBezTo>
                  <a:cubicBezTo>
                    <a:pt x="1871" y="747"/>
                    <a:pt x="961" y="774"/>
                    <a:pt x="381" y="802"/>
                  </a:cubicBezTo>
                  <a:lnTo>
                    <a:pt x="381" y="802"/>
                  </a:lnTo>
                  <a:lnTo>
                    <a:pt x="111" y="369"/>
                  </a:lnTo>
                  <a:lnTo>
                    <a:pt x="28" y="249"/>
                  </a:lnTo>
                  <a:cubicBezTo>
                    <a:pt x="19" y="240"/>
                    <a:pt x="10" y="222"/>
                    <a:pt x="0" y="213"/>
                  </a:cubicBezTo>
                  <a:lnTo>
                    <a:pt x="0" y="213"/>
                  </a:lnTo>
                  <a:cubicBezTo>
                    <a:pt x="10" y="231"/>
                    <a:pt x="19" y="240"/>
                    <a:pt x="28" y="259"/>
                  </a:cubicBezTo>
                  <a:cubicBezTo>
                    <a:pt x="46" y="286"/>
                    <a:pt x="65" y="323"/>
                    <a:pt x="92" y="378"/>
                  </a:cubicBezTo>
                  <a:lnTo>
                    <a:pt x="359" y="829"/>
                  </a:lnTo>
                  <a:lnTo>
                    <a:pt x="369" y="829"/>
                  </a:lnTo>
                  <a:cubicBezTo>
                    <a:pt x="958" y="820"/>
                    <a:pt x="1869" y="802"/>
                    <a:pt x="2900" y="774"/>
                  </a:cubicBezTo>
                  <a:cubicBezTo>
                    <a:pt x="3858" y="747"/>
                    <a:pt x="4714" y="719"/>
                    <a:pt x="5294" y="691"/>
                  </a:cubicBezTo>
                  <a:lnTo>
                    <a:pt x="5303" y="691"/>
                  </a:lnTo>
                  <a:cubicBezTo>
                    <a:pt x="5460" y="480"/>
                    <a:pt x="5589" y="305"/>
                    <a:pt x="5681" y="185"/>
                  </a:cubicBezTo>
                  <a:lnTo>
                    <a:pt x="5773" y="56"/>
                  </a:lnTo>
                  <a:cubicBezTo>
                    <a:pt x="5800" y="19"/>
                    <a:pt x="5809" y="1"/>
                    <a:pt x="58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45"/>
            <p:cNvSpPr/>
            <p:nvPr/>
          </p:nvSpPr>
          <p:spPr>
            <a:xfrm>
              <a:off x="894975" y="3572225"/>
              <a:ext cx="3250" cy="2875"/>
            </a:xfrm>
            <a:custGeom>
              <a:avLst/>
              <a:gdLst/>
              <a:ahLst/>
              <a:cxnLst/>
              <a:rect l="l" t="t" r="r" b="b"/>
              <a:pathLst>
                <a:path w="130" h="115" extrusionOk="0">
                  <a:moveTo>
                    <a:pt x="65" y="0"/>
                  </a:moveTo>
                  <a:cubicBezTo>
                    <a:pt x="37" y="0"/>
                    <a:pt x="28" y="19"/>
                    <a:pt x="37" y="28"/>
                  </a:cubicBezTo>
                  <a:cubicBezTo>
                    <a:pt x="37" y="28"/>
                    <a:pt x="56" y="28"/>
                    <a:pt x="65" y="37"/>
                  </a:cubicBezTo>
                  <a:cubicBezTo>
                    <a:pt x="65" y="46"/>
                    <a:pt x="74" y="55"/>
                    <a:pt x="65" y="65"/>
                  </a:cubicBezTo>
                  <a:cubicBezTo>
                    <a:pt x="60" y="69"/>
                    <a:pt x="56" y="71"/>
                    <a:pt x="51" y="71"/>
                  </a:cubicBezTo>
                  <a:cubicBezTo>
                    <a:pt x="46" y="71"/>
                    <a:pt x="42" y="69"/>
                    <a:pt x="37" y="65"/>
                  </a:cubicBezTo>
                  <a:cubicBezTo>
                    <a:pt x="28" y="55"/>
                    <a:pt x="28" y="37"/>
                    <a:pt x="19" y="37"/>
                  </a:cubicBezTo>
                  <a:cubicBezTo>
                    <a:pt x="19" y="37"/>
                    <a:pt x="0" y="46"/>
                    <a:pt x="10" y="74"/>
                  </a:cubicBezTo>
                  <a:cubicBezTo>
                    <a:pt x="19" y="92"/>
                    <a:pt x="28" y="111"/>
                    <a:pt x="46" y="111"/>
                  </a:cubicBezTo>
                  <a:cubicBezTo>
                    <a:pt x="54" y="113"/>
                    <a:pt x="61" y="114"/>
                    <a:pt x="68" y="114"/>
                  </a:cubicBezTo>
                  <a:cubicBezTo>
                    <a:pt x="88" y="114"/>
                    <a:pt x="104" y="106"/>
                    <a:pt x="111" y="92"/>
                  </a:cubicBezTo>
                  <a:cubicBezTo>
                    <a:pt x="129" y="74"/>
                    <a:pt x="129" y="46"/>
                    <a:pt x="111" y="28"/>
                  </a:cubicBezTo>
                  <a:cubicBezTo>
                    <a:pt x="102" y="9"/>
                    <a:pt x="83" y="0"/>
                    <a:pt x="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45"/>
            <p:cNvSpPr/>
            <p:nvPr/>
          </p:nvSpPr>
          <p:spPr>
            <a:xfrm>
              <a:off x="894975" y="3577500"/>
              <a:ext cx="3250" cy="2875"/>
            </a:xfrm>
            <a:custGeom>
              <a:avLst/>
              <a:gdLst/>
              <a:ahLst/>
              <a:cxnLst/>
              <a:rect l="l" t="t" r="r" b="b"/>
              <a:pathLst>
                <a:path w="130" h="115" extrusionOk="0">
                  <a:moveTo>
                    <a:pt x="65" y="1"/>
                  </a:moveTo>
                  <a:cubicBezTo>
                    <a:pt x="37" y="1"/>
                    <a:pt x="28" y="19"/>
                    <a:pt x="37" y="28"/>
                  </a:cubicBezTo>
                  <a:cubicBezTo>
                    <a:pt x="37" y="28"/>
                    <a:pt x="46" y="28"/>
                    <a:pt x="65" y="38"/>
                  </a:cubicBezTo>
                  <a:cubicBezTo>
                    <a:pt x="74" y="47"/>
                    <a:pt x="74" y="56"/>
                    <a:pt x="65" y="65"/>
                  </a:cubicBezTo>
                  <a:cubicBezTo>
                    <a:pt x="65" y="70"/>
                    <a:pt x="63" y="72"/>
                    <a:pt x="59" y="72"/>
                  </a:cubicBezTo>
                  <a:cubicBezTo>
                    <a:pt x="56" y="72"/>
                    <a:pt x="51" y="70"/>
                    <a:pt x="46" y="65"/>
                  </a:cubicBezTo>
                  <a:cubicBezTo>
                    <a:pt x="37" y="56"/>
                    <a:pt x="28" y="38"/>
                    <a:pt x="28" y="38"/>
                  </a:cubicBezTo>
                  <a:cubicBezTo>
                    <a:pt x="19" y="38"/>
                    <a:pt x="0" y="47"/>
                    <a:pt x="10" y="74"/>
                  </a:cubicBezTo>
                  <a:cubicBezTo>
                    <a:pt x="10" y="93"/>
                    <a:pt x="28" y="111"/>
                    <a:pt x="46" y="111"/>
                  </a:cubicBezTo>
                  <a:cubicBezTo>
                    <a:pt x="51" y="114"/>
                    <a:pt x="57" y="115"/>
                    <a:pt x="63" y="115"/>
                  </a:cubicBezTo>
                  <a:cubicBezTo>
                    <a:pt x="79" y="115"/>
                    <a:pt x="97" y="106"/>
                    <a:pt x="111" y="93"/>
                  </a:cubicBezTo>
                  <a:cubicBezTo>
                    <a:pt x="129" y="74"/>
                    <a:pt x="129" y="47"/>
                    <a:pt x="111" y="28"/>
                  </a:cubicBezTo>
                  <a:cubicBezTo>
                    <a:pt x="102" y="10"/>
                    <a:pt x="83" y="1"/>
                    <a:pt x="6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45"/>
            <p:cNvSpPr/>
            <p:nvPr/>
          </p:nvSpPr>
          <p:spPr>
            <a:xfrm>
              <a:off x="882325" y="3570825"/>
              <a:ext cx="1850" cy="12225"/>
            </a:xfrm>
            <a:custGeom>
              <a:avLst/>
              <a:gdLst/>
              <a:ahLst/>
              <a:cxnLst/>
              <a:rect l="l" t="t" r="r" b="b"/>
              <a:pathLst>
                <a:path w="74" h="489" extrusionOk="0">
                  <a:moveTo>
                    <a:pt x="28" y="1"/>
                  </a:moveTo>
                  <a:cubicBezTo>
                    <a:pt x="9" y="84"/>
                    <a:pt x="0" y="167"/>
                    <a:pt x="9" y="240"/>
                  </a:cubicBezTo>
                  <a:cubicBezTo>
                    <a:pt x="0" y="323"/>
                    <a:pt x="18" y="406"/>
                    <a:pt x="46" y="489"/>
                  </a:cubicBezTo>
                  <a:cubicBezTo>
                    <a:pt x="74" y="323"/>
                    <a:pt x="74" y="157"/>
                    <a:pt x="2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45"/>
            <p:cNvSpPr/>
            <p:nvPr/>
          </p:nvSpPr>
          <p:spPr>
            <a:xfrm>
              <a:off x="844800" y="3573375"/>
              <a:ext cx="1625" cy="9900"/>
            </a:xfrm>
            <a:custGeom>
              <a:avLst/>
              <a:gdLst/>
              <a:ahLst/>
              <a:cxnLst/>
              <a:rect l="l" t="t" r="r" b="b"/>
              <a:pathLst>
                <a:path w="65" h="396" extrusionOk="0">
                  <a:moveTo>
                    <a:pt x="28" y="0"/>
                  </a:moveTo>
                  <a:cubicBezTo>
                    <a:pt x="0" y="0"/>
                    <a:pt x="0" y="92"/>
                    <a:pt x="0" y="193"/>
                  </a:cubicBezTo>
                  <a:cubicBezTo>
                    <a:pt x="10" y="304"/>
                    <a:pt x="19" y="396"/>
                    <a:pt x="37" y="396"/>
                  </a:cubicBezTo>
                  <a:cubicBezTo>
                    <a:pt x="56" y="332"/>
                    <a:pt x="65" y="258"/>
                    <a:pt x="56" y="193"/>
                  </a:cubicBezTo>
                  <a:cubicBezTo>
                    <a:pt x="65" y="129"/>
                    <a:pt x="46" y="65"/>
                    <a:pt x="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45"/>
            <p:cNvSpPr/>
            <p:nvPr/>
          </p:nvSpPr>
          <p:spPr>
            <a:xfrm>
              <a:off x="1158275" y="3550350"/>
              <a:ext cx="87475" cy="21425"/>
            </a:xfrm>
            <a:custGeom>
              <a:avLst/>
              <a:gdLst/>
              <a:ahLst/>
              <a:cxnLst/>
              <a:rect l="l" t="t" r="r" b="b"/>
              <a:pathLst>
                <a:path w="3499" h="857" extrusionOk="0">
                  <a:moveTo>
                    <a:pt x="0" y="1"/>
                  </a:moveTo>
                  <a:cubicBezTo>
                    <a:pt x="0" y="1"/>
                    <a:pt x="19" y="19"/>
                    <a:pt x="46" y="56"/>
                  </a:cubicBezTo>
                  <a:lnTo>
                    <a:pt x="212" y="203"/>
                  </a:lnTo>
                  <a:cubicBezTo>
                    <a:pt x="562" y="194"/>
                    <a:pt x="1234" y="185"/>
                    <a:pt x="1989" y="157"/>
                  </a:cubicBezTo>
                  <a:lnTo>
                    <a:pt x="3185" y="120"/>
                  </a:lnTo>
                  <a:lnTo>
                    <a:pt x="3185" y="120"/>
                  </a:lnTo>
                  <a:lnTo>
                    <a:pt x="3462" y="415"/>
                  </a:lnTo>
                  <a:lnTo>
                    <a:pt x="3462" y="406"/>
                  </a:lnTo>
                  <a:cubicBezTo>
                    <a:pt x="3471" y="544"/>
                    <a:pt x="3480" y="654"/>
                    <a:pt x="3480" y="746"/>
                  </a:cubicBezTo>
                  <a:cubicBezTo>
                    <a:pt x="3480" y="783"/>
                    <a:pt x="3480" y="820"/>
                    <a:pt x="3489" y="857"/>
                  </a:cubicBezTo>
                  <a:cubicBezTo>
                    <a:pt x="3489" y="820"/>
                    <a:pt x="3499" y="783"/>
                    <a:pt x="3499" y="746"/>
                  </a:cubicBezTo>
                  <a:lnTo>
                    <a:pt x="3499" y="406"/>
                  </a:lnTo>
                  <a:lnTo>
                    <a:pt x="3499" y="396"/>
                  </a:lnTo>
                  <a:lnTo>
                    <a:pt x="3222" y="93"/>
                  </a:lnTo>
                  <a:lnTo>
                    <a:pt x="3213" y="83"/>
                  </a:lnTo>
                  <a:lnTo>
                    <a:pt x="3204" y="83"/>
                  </a:lnTo>
                  <a:lnTo>
                    <a:pt x="1998" y="111"/>
                  </a:lnTo>
                  <a:cubicBezTo>
                    <a:pt x="1249" y="138"/>
                    <a:pt x="582" y="157"/>
                    <a:pt x="230" y="175"/>
                  </a:cubicBezTo>
                  <a:lnTo>
                    <a:pt x="230" y="175"/>
                  </a:lnTo>
                  <a:lnTo>
                    <a:pt x="65" y="37"/>
                  </a:lnTo>
                  <a:cubicBezTo>
                    <a:pt x="46" y="28"/>
                    <a:pt x="28" y="10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45"/>
            <p:cNvSpPr/>
            <p:nvPr/>
          </p:nvSpPr>
          <p:spPr>
            <a:xfrm>
              <a:off x="1248100" y="3561850"/>
              <a:ext cx="3400" cy="3050"/>
            </a:xfrm>
            <a:custGeom>
              <a:avLst/>
              <a:gdLst/>
              <a:ahLst/>
              <a:cxnLst/>
              <a:rect l="l" t="t" r="r" b="b"/>
              <a:pathLst>
                <a:path w="136" h="122" extrusionOk="0">
                  <a:moveTo>
                    <a:pt x="62" y="1"/>
                  </a:moveTo>
                  <a:cubicBezTo>
                    <a:pt x="44" y="10"/>
                    <a:pt x="34" y="19"/>
                    <a:pt x="25" y="28"/>
                  </a:cubicBezTo>
                  <a:cubicBezTo>
                    <a:pt x="0" y="79"/>
                    <a:pt x="36" y="122"/>
                    <a:pt x="85" y="122"/>
                  </a:cubicBezTo>
                  <a:cubicBezTo>
                    <a:pt x="89" y="122"/>
                    <a:pt x="94" y="121"/>
                    <a:pt x="99" y="121"/>
                  </a:cubicBezTo>
                  <a:cubicBezTo>
                    <a:pt x="117" y="111"/>
                    <a:pt x="127" y="93"/>
                    <a:pt x="127" y="74"/>
                  </a:cubicBezTo>
                  <a:cubicBezTo>
                    <a:pt x="136" y="47"/>
                    <a:pt x="108" y="38"/>
                    <a:pt x="108" y="38"/>
                  </a:cubicBezTo>
                  <a:cubicBezTo>
                    <a:pt x="108" y="38"/>
                    <a:pt x="108" y="56"/>
                    <a:pt x="99" y="65"/>
                  </a:cubicBezTo>
                  <a:cubicBezTo>
                    <a:pt x="94" y="70"/>
                    <a:pt x="92" y="72"/>
                    <a:pt x="89" y="72"/>
                  </a:cubicBezTo>
                  <a:cubicBezTo>
                    <a:pt x="85" y="72"/>
                    <a:pt x="80" y="70"/>
                    <a:pt x="71" y="65"/>
                  </a:cubicBezTo>
                  <a:cubicBezTo>
                    <a:pt x="62" y="56"/>
                    <a:pt x="62" y="56"/>
                    <a:pt x="71" y="38"/>
                  </a:cubicBezTo>
                  <a:cubicBezTo>
                    <a:pt x="80" y="28"/>
                    <a:pt x="99" y="28"/>
                    <a:pt x="99" y="28"/>
                  </a:cubicBezTo>
                  <a:cubicBezTo>
                    <a:pt x="108" y="28"/>
                    <a:pt x="99" y="1"/>
                    <a:pt x="6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45"/>
            <p:cNvSpPr/>
            <p:nvPr/>
          </p:nvSpPr>
          <p:spPr>
            <a:xfrm>
              <a:off x="1248325" y="3567150"/>
              <a:ext cx="3375" cy="3050"/>
            </a:xfrm>
            <a:custGeom>
              <a:avLst/>
              <a:gdLst/>
              <a:ahLst/>
              <a:cxnLst/>
              <a:rect l="l" t="t" r="r" b="b"/>
              <a:pathLst>
                <a:path w="135" h="122" extrusionOk="0">
                  <a:moveTo>
                    <a:pt x="71" y="1"/>
                  </a:moveTo>
                  <a:cubicBezTo>
                    <a:pt x="53" y="1"/>
                    <a:pt x="35" y="19"/>
                    <a:pt x="25" y="28"/>
                  </a:cubicBezTo>
                  <a:cubicBezTo>
                    <a:pt x="0" y="79"/>
                    <a:pt x="36" y="121"/>
                    <a:pt x="85" y="121"/>
                  </a:cubicBezTo>
                  <a:cubicBezTo>
                    <a:pt x="90" y="121"/>
                    <a:pt x="94" y="121"/>
                    <a:pt x="99" y="120"/>
                  </a:cubicBezTo>
                  <a:cubicBezTo>
                    <a:pt x="118" y="111"/>
                    <a:pt x="127" y="93"/>
                    <a:pt x="127" y="74"/>
                  </a:cubicBezTo>
                  <a:cubicBezTo>
                    <a:pt x="134" y="51"/>
                    <a:pt x="117" y="35"/>
                    <a:pt x="111" y="35"/>
                  </a:cubicBezTo>
                  <a:cubicBezTo>
                    <a:pt x="109" y="35"/>
                    <a:pt x="108" y="36"/>
                    <a:pt x="108" y="37"/>
                  </a:cubicBezTo>
                  <a:cubicBezTo>
                    <a:pt x="99" y="47"/>
                    <a:pt x="108" y="56"/>
                    <a:pt x="99" y="65"/>
                  </a:cubicBezTo>
                  <a:cubicBezTo>
                    <a:pt x="95" y="70"/>
                    <a:pt x="92" y="72"/>
                    <a:pt x="89" y="72"/>
                  </a:cubicBezTo>
                  <a:cubicBezTo>
                    <a:pt x="85" y="72"/>
                    <a:pt x="81" y="70"/>
                    <a:pt x="71" y="65"/>
                  </a:cubicBezTo>
                  <a:cubicBezTo>
                    <a:pt x="62" y="56"/>
                    <a:pt x="62" y="56"/>
                    <a:pt x="71" y="37"/>
                  </a:cubicBezTo>
                  <a:cubicBezTo>
                    <a:pt x="90" y="28"/>
                    <a:pt x="99" y="28"/>
                    <a:pt x="99" y="28"/>
                  </a:cubicBezTo>
                  <a:cubicBezTo>
                    <a:pt x="108" y="28"/>
                    <a:pt x="99" y="1"/>
                    <a:pt x="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45"/>
            <p:cNvSpPr/>
            <p:nvPr/>
          </p:nvSpPr>
          <p:spPr>
            <a:xfrm>
              <a:off x="1262525" y="3559550"/>
              <a:ext cx="1875" cy="12225"/>
            </a:xfrm>
            <a:custGeom>
              <a:avLst/>
              <a:gdLst/>
              <a:ahLst/>
              <a:cxnLst/>
              <a:rect l="l" t="t" r="r" b="b"/>
              <a:pathLst>
                <a:path w="75" h="489" extrusionOk="0">
                  <a:moveTo>
                    <a:pt x="28" y="1"/>
                  </a:moveTo>
                  <a:cubicBezTo>
                    <a:pt x="1" y="84"/>
                    <a:pt x="1" y="166"/>
                    <a:pt x="10" y="249"/>
                  </a:cubicBezTo>
                  <a:cubicBezTo>
                    <a:pt x="1" y="323"/>
                    <a:pt x="10" y="406"/>
                    <a:pt x="37" y="489"/>
                  </a:cubicBezTo>
                  <a:cubicBezTo>
                    <a:pt x="65" y="406"/>
                    <a:pt x="74" y="323"/>
                    <a:pt x="56" y="249"/>
                  </a:cubicBezTo>
                  <a:cubicBezTo>
                    <a:pt x="65" y="166"/>
                    <a:pt x="56" y="84"/>
                    <a:pt x="2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45"/>
            <p:cNvSpPr/>
            <p:nvPr/>
          </p:nvSpPr>
          <p:spPr>
            <a:xfrm>
              <a:off x="1300275" y="3560025"/>
              <a:ext cx="1625" cy="9925"/>
            </a:xfrm>
            <a:custGeom>
              <a:avLst/>
              <a:gdLst/>
              <a:ahLst/>
              <a:cxnLst/>
              <a:rect l="l" t="t" r="r" b="b"/>
              <a:pathLst>
                <a:path w="65" h="397" extrusionOk="0">
                  <a:moveTo>
                    <a:pt x="28" y="0"/>
                  </a:moveTo>
                  <a:cubicBezTo>
                    <a:pt x="10" y="9"/>
                    <a:pt x="0" y="92"/>
                    <a:pt x="10" y="203"/>
                  </a:cubicBezTo>
                  <a:cubicBezTo>
                    <a:pt x="10" y="313"/>
                    <a:pt x="28" y="396"/>
                    <a:pt x="37" y="396"/>
                  </a:cubicBezTo>
                  <a:cubicBezTo>
                    <a:pt x="56" y="396"/>
                    <a:pt x="65" y="313"/>
                    <a:pt x="56" y="203"/>
                  </a:cubicBezTo>
                  <a:cubicBezTo>
                    <a:pt x="65" y="129"/>
                    <a:pt x="56" y="65"/>
                    <a:pt x="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45"/>
            <p:cNvSpPr/>
            <p:nvPr/>
          </p:nvSpPr>
          <p:spPr>
            <a:xfrm>
              <a:off x="1014050" y="3581750"/>
              <a:ext cx="6150" cy="5250"/>
            </a:xfrm>
            <a:custGeom>
              <a:avLst/>
              <a:gdLst/>
              <a:ahLst/>
              <a:cxnLst/>
              <a:rect l="l" t="t" r="r" b="b"/>
              <a:pathLst>
                <a:path w="246" h="210" extrusionOk="0">
                  <a:moveTo>
                    <a:pt x="124" y="0"/>
                  </a:moveTo>
                  <a:cubicBezTo>
                    <a:pt x="104" y="0"/>
                    <a:pt x="93" y="9"/>
                    <a:pt x="98" y="15"/>
                  </a:cubicBezTo>
                  <a:cubicBezTo>
                    <a:pt x="98" y="24"/>
                    <a:pt x="126" y="15"/>
                    <a:pt x="153" y="43"/>
                  </a:cubicBezTo>
                  <a:cubicBezTo>
                    <a:pt x="197" y="80"/>
                    <a:pt x="135" y="126"/>
                    <a:pt x="91" y="126"/>
                  </a:cubicBezTo>
                  <a:cubicBezTo>
                    <a:pt x="69" y="126"/>
                    <a:pt x="52" y="115"/>
                    <a:pt x="52" y="89"/>
                  </a:cubicBezTo>
                  <a:cubicBezTo>
                    <a:pt x="52" y="52"/>
                    <a:pt x="61" y="24"/>
                    <a:pt x="61" y="24"/>
                  </a:cubicBezTo>
                  <a:lnTo>
                    <a:pt x="61" y="24"/>
                  </a:lnTo>
                  <a:cubicBezTo>
                    <a:pt x="61" y="24"/>
                    <a:pt x="25" y="33"/>
                    <a:pt x="15" y="89"/>
                  </a:cubicBezTo>
                  <a:cubicBezTo>
                    <a:pt x="1" y="155"/>
                    <a:pt x="57" y="210"/>
                    <a:pt x="118" y="210"/>
                  </a:cubicBezTo>
                  <a:cubicBezTo>
                    <a:pt x="133" y="210"/>
                    <a:pt x="148" y="206"/>
                    <a:pt x="163" y="199"/>
                  </a:cubicBezTo>
                  <a:cubicBezTo>
                    <a:pt x="246" y="171"/>
                    <a:pt x="246" y="61"/>
                    <a:pt x="172" y="15"/>
                  </a:cubicBezTo>
                  <a:cubicBezTo>
                    <a:pt x="154" y="4"/>
                    <a:pt x="137" y="0"/>
                    <a:pt x="1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45"/>
            <p:cNvSpPr/>
            <p:nvPr/>
          </p:nvSpPr>
          <p:spPr>
            <a:xfrm>
              <a:off x="1070925" y="3580125"/>
              <a:ext cx="5900" cy="5250"/>
            </a:xfrm>
            <a:custGeom>
              <a:avLst/>
              <a:gdLst/>
              <a:ahLst/>
              <a:cxnLst/>
              <a:rect l="l" t="t" r="r" b="b"/>
              <a:pathLst>
                <a:path w="236" h="210" extrusionOk="0">
                  <a:moveTo>
                    <a:pt x="128" y="1"/>
                  </a:moveTo>
                  <a:cubicBezTo>
                    <a:pt x="107" y="1"/>
                    <a:pt x="97" y="10"/>
                    <a:pt x="97" y="16"/>
                  </a:cubicBezTo>
                  <a:cubicBezTo>
                    <a:pt x="97" y="25"/>
                    <a:pt x="125" y="16"/>
                    <a:pt x="152" y="43"/>
                  </a:cubicBezTo>
                  <a:cubicBezTo>
                    <a:pt x="202" y="81"/>
                    <a:pt x="138" y="126"/>
                    <a:pt x="92" y="126"/>
                  </a:cubicBezTo>
                  <a:cubicBezTo>
                    <a:pt x="69" y="126"/>
                    <a:pt x="51" y="116"/>
                    <a:pt x="51" y="89"/>
                  </a:cubicBezTo>
                  <a:cubicBezTo>
                    <a:pt x="51" y="52"/>
                    <a:pt x="70" y="25"/>
                    <a:pt x="70" y="25"/>
                  </a:cubicBezTo>
                  <a:cubicBezTo>
                    <a:pt x="70" y="23"/>
                    <a:pt x="69" y="22"/>
                    <a:pt x="67" y="22"/>
                  </a:cubicBezTo>
                  <a:cubicBezTo>
                    <a:pt x="58" y="22"/>
                    <a:pt x="31" y="42"/>
                    <a:pt x="24" y="80"/>
                  </a:cubicBezTo>
                  <a:cubicBezTo>
                    <a:pt x="1" y="148"/>
                    <a:pt x="58" y="209"/>
                    <a:pt x="120" y="209"/>
                  </a:cubicBezTo>
                  <a:cubicBezTo>
                    <a:pt x="134" y="209"/>
                    <a:pt x="148" y="206"/>
                    <a:pt x="162" y="200"/>
                  </a:cubicBezTo>
                  <a:cubicBezTo>
                    <a:pt x="208" y="181"/>
                    <a:pt x="235" y="135"/>
                    <a:pt x="226" y="98"/>
                  </a:cubicBezTo>
                  <a:cubicBezTo>
                    <a:pt x="226" y="62"/>
                    <a:pt x="208" y="34"/>
                    <a:pt x="180" y="16"/>
                  </a:cubicBezTo>
                  <a:cubicBezTo>
                    <a:pt x="158" y="5"/>
                    <a:pt x="141" y="1"/>
                    <a:pt x="12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45"/>
            <p:cNvSpPr/>
            <p:nvPr/>
          </p:nvSpPr>
          <p:spPr>
            <a:xfrm>
              <a:off x="1123425" y="3578575"/>
              <a:ext cx="5875" cy="5300"/>
            </a:xfrm>
            <a:custGeom>
              <a:avLst/>
              <a:gdLst/>
              <a:ahLst/>
              <a:cxnLst/>
              <a:rect l="l" t="t" r="r" b="b"/>
              <a:pathLst>
                <a:path w="235" h="212" extrusionOk="0">
                  <a:moveTo>
                    <a:pt x="137" y="1"/>
                  </a:moveTo>
                  <a:cubicBezTo>
                    <a:pt x="113" y="1"/>
                    <a:pt x="96" y="13"/>
                    <a:pt x="96" y="13"/>
                  </a:cubicBezTo>
                  <a:cubicBezTo>
                    <a:pt x="105" y="22"/>
                    <a:pt x="133" y="22"/>
                    <a:pt x="161" y="50"/>
                  </a:cubicBezTo>
                  <a:cubicBezTo>
                    <a:pt x="205" y="82"/>
                    <a:pt x="135" y="131"/>
                    <a:pt x="91" y="131"/>
                  </a:cubicBezTo>
                  <a:cubicBezTo>
                    <a:pt x="71" y="131"/>
                    <a:pt x="57" y="121"/>
                    <a:pt x="59" y="96"/>
                  </a:cubicBezTo>
                  <a:cubicBezTo>
                    <a:pt x="59" y="50"/>
                    <a:pt x="69" y="31"/>
                    <a:pt x="69" y="31"/>
                  </a:cubicBezTo>
                  <a:cubicBezTo>
                    <a:pt x="69" y="30"/>
                    <a:pt x="67" y="28"/>
                    <a:pt x="64" y="28"/>
                  </a:cubicBezTo>
                  <a:cubicBezTo>
                    <a:pt x="54" y="28"/>
                    <a:pt x="30" y="43"/>
                    <a:pt x="23" y="87"/>
                  </a:cubicBezTo>
                  <a:cubicBezTo>
                    <a:pt x="1" y="152"/>
                    <a:pt x="53" y="211"/>
                    <a:pt x="117" y="211"/>
                  </a:cubicBezTo>
                  <a:cubicBezTo>
                    <a:pt x="134" y="211"/>
                    <a:pt x="152" y="207"/>
                    <a:pt x="170" y="197"/>
                  </a:cubicBezTo>
                  <a:cubicBezTo>
                    <a:pt x="207" y="179"/>
                    <a:pt x="234" y="142"/>
                    <a:pt x="234" y="96"/>
                  </a:cubicBezTo>
                  <a:cubicBezTo>
                    <a:pt x="225" y="59"/>
                    <a:pt x="207" y="31"/>
                    <a:pt x="179" y="13"/>
                  </a:cubicBezTo>
                  <a:cubicBezTo>
                    <a:pt x="164" y="4"/>
                    <a:pt x="149" y="1"/>
                    <a:pt x="1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45"/>
            <p:cNvSpPr/>
            <p:nvPr/>
          </p:nvSpPr>
          <p:spPr>
            <a:xfrm>
              <a:off x="1004975" y="3588950"/>
              <a:ext cx="135825" cy="4050"/>
            </a:xfrm>
            <a:custGeom>
              <a:avLst/>
              <a:gdLst/>
              <a:ahLst/>
              <a:cxnLst/>
              <a:rect l="l" t="t" r="r" b="b"/>
              <a:pathLst>
                <a:path w="5433" h="162" extrusionOk="0">
                  <a:moveTo>
                    <a:pt x="5330" y="1"/>
                  </a:moveTo>
                  <a:cubicBezTo>
                    <a:pt x="5007" y="1"/>
                    <a:pt x="3960" y="19"/>
                    <a:pt x="2717" y="49"/>
                  </a:cubicBezTo>
                  <a:cubicBezTo>
                    <a:pt x="1216" y="95"/>
                    <a:pt x="1" y="141"/>
                    <a:pt x="1" y="160"/>
                  </a:cubicBezTo>
                  <a:cubicBezTo>
                    <a:pt x="1" y="161"/>
                    <a:pt x="35" y="162"/>
                    <a:pt x="98" y="162"/>
                  </a:cubicBezTo>
                  <a:cubicBezTo>
                    <a:pt x="414" y="162"/>
                    <a:pt x="1466" y="143"/>
                    <a:pt x="2717" y="104"/>
                  </a:cubicBezTo>
                  <a:cubicBezTo>
                    <a:pt x="4217" y="58"/>
                    <a:pt x="5433" y="12"/>
                    <a:pt x="5433" y="3"/>
                  </a:cubicBezTo>
                  <a:cubicBezTo>
                    <a:pt x="5433" y="2"/>
                    <a:pt x="5397" y="1"/>
                    <a:pt x="533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45"/>
            <p:cNvSpPr/>
            <p:nvPr/>
          </p:nvSpPr>
          <p:spPr>
            <a:xfrm>
              <a:off x="1025250" y="3592000"/>
              <a:ext cx="46275" cy="58500"/>
            </a:xfrm>
            <a:custGeom>
              <a:avLst/>
              <a:gdLst/>
              <a:ahLst/>
              <a:cxnLst/>
              <a:rect l="l" t="t" r="r" b="b"/>
              <a:pathLst>
                <a:path w="1851" h="2340" extrusionOk="0">
                  <a:moveTo>
                    <a:pt x="0" y="1"/>
                  </a:moveTo>
                  <a:cubicBezTo>
                    <a:pt x="0" y="47"/>
                    <a:pt x="0" y="93"/>
                    <a:pt x="9" y="130"/>
                  </a:cubicBezTo>
                  <a:cubicBezTo>
                    <a:pt x="18" y="213"/>
                    <a:pt x="37" y="332"/>
                    <a:pt x="65" y="489"/>
                  </a:cubicBezTo>
                  <a:cubicBezTo>
                    <a:pt x="111" y="875"/>
                    <a:pt x="239" y="1253"/>
                    <a:pt x="433" y="1593"/>
                  </a:cubicBezTo>
                  <a:cubicBezTo>
                    <a:pt x="686" y="2056"/>
                    <a:pt x="1172" y="2339"/>
                    <a:pt x="1688" y="2339"/>
                  </a:cubicBezTo>
                  <a:cubicBezTo>
                    <a:pt x="1696" y="2339"/>
                    <a:pt x="1704" y="2339"/>
                    <a:pt x="1712" y="2339"/>
                  </a:cubicBezTo>
                  <a:lnTo>
                    <a:pt x="1851" y="2339"/>
                  </a:lnTo>
                  <a:cubicBezTo>
                    <a:pt x="1685" y="2330"/>
                    <a:pt x="1528" y="2302"/>
                    <a:pt x="1372" y="2256"/>
                  </a:cubicBezTo>
                  <a:cubicBezTo>
                    <a:pt x="1206" y="2201"/>
                    <a:pt x="1040" y="2137"/>
                    <a:pt x="902" y="2035"/>
                  </a:cubicBezTo>
                  <a:cubicBezTo>
                    <a:pt x="727" y="1906"/>
                    <a:pt x="589" y="1750"/>
                    <a:pt x="479" y="1566"/>
                  </a:cubicBezTo>
                  <a:cubicBezTo>
                    <a:pt x="295" y="1225"/>
                    <a:pt x="157" y="857"/>
                    <a:pt x="101" y="470"/>
                  </a:cubicBezTo>
                  <a:cubicBezTo>
                    <a:pt x="74" y="341"/>
                    <a:pt x="46" y="222"/>
                    <a:pt x="28" y="130"/>
                  </a:cubicBezTo>
                  <a:cubicBezTo>
                    <a:pt x="28" y="84"/>
                    <a:pt x="18" y="47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45"/>
            <p:cNvSpPr/>
            <p:nvPr/>
          </p:nvSpPr>
          <p:spPr>
            <a:xfrm>
              <a:off x="1101200" y="3589700"/>
              <a:ext cx="18200" cy="54800"/>
            </a:xfrm>
            <a:custGeom>
              <a:avLst/>
              <a:gdLst/>
              <a:ahLst/>
              <a:cxnLst/>
              <a:rect l="l" t="t" r="r" b="b"/>
              <a:pathLst>
                <a:path w="728" h="2192" extrusionOk="0">
                  <a:moveTo>
                    <a:pt x="709" y="1"/>
                  </a:moveTo>
                  <a:cubicBezTo>
                    <a:pt x="700" y="1"/>
                    <a:pt x="700" y="130"/>
                    <a:pt x="681" y="341"/>
                  </a:cubicBezTo>
                  <a:cubicBezTo>
                    <a:pt x="654" y="608"/>
                    <a:pt x="589" y="885"/>
                    <a:pt x="516" y="1152"/>
                  </a:cubicBezTo>
                  <a:cubicBezTo>
                    <a:pt x="442" y="1419"/>
                    <a:pt x="341" y="1676"/>
                    <a:pt x="203" y="1916"/>
                  </a:cubicBezTo>
                  <a:cubicBezTo>
                    <a:pt x="184" y="1962"/>
                    <a:pt x="157" y="1998"/>
                    <a:pt x="129" y="2035"/>
                  </a:cubicBezTo>
                  <a:lnTo>
                    <a:pt x="65" y="2127"/>
                  </a:lnTo>
                  <a:cubicBezTo>
                    <a:pt x="19" y="2164"/>
                    <a:pt x="0" y="2192"/>
                    <a:pt x="0" y="2192"/>
                  </a:cubicBezTo>
                  <a:cubicBezTo>
                    <a:pt x="28" y="2173"/>
                    <a:pt x="55" y="2155"/>
                    <a:pt x="74" y="2137"/>
                  </a:cubicBezTo>
                  <a:cubicBezTo>
                    <a:pt x="101" y="2109"/>
                    <a:pt x="129" y="2091"/>
                    <a:pt x="157" y="2054"/>
                  </a:cubicBezTo>
                  <a:cubicBezTo>
                    <a:pt x="175" y="2026"/>
                    <a:pt x="212" y="1989"/>
                    <a:pt x="239" y="1943"/>
                  </a:cubicBezTo>
                  <a:cubicBezTo>
                    <a:pt x="387" y="1704"/>
                    <a:pt x="497" y="1437"/>
                    <a:pt x="571" y="1170"/>
                  </a:cubicBezTo>
                  <a:cubicBezTo>
                    <a:pt x="645" y="903"/>
                    <a:pt x="700" y="627"/>
                    <a:pt x="718" y="341"/>
                  </a:cubicBezTo>
                  <a:cubicBezTo>
                    <a:pt x="727" y="259"/>
                    <a:pt x="727" y="176"/>
                    <a:pt x="718" y="93"/>
                  </a:cubicBezTo>
                  <a:cubicBezTo>
                    <a:pt x="718" y="56"/>
                    <a:pt x="718" y="28"/>
                    <a:pt x="7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45"/>
            <p:cNvSpPr/>
            <p:nvPr/>
          </p:nvSpPr>
          <p:spPr>
            <a:xfrm>
              <a:off x="932025" y="3513075"/>
              <a:ext cx="49500" cy="23725"/>
            </a:xfrm>
            <a:custGeom>
              <a:avLst/>
              <a:gdLst/>
              <a:ahLst/>
              <a:cxnLst/>
              <a:rect l="l" t="t" r="r" b="b"/>
              <a:pathLst>
                <a:path w="1980" h="949" extrusionOk="0">
                  <a:moveTo>
                    <a:pt x="111" y="0"/>
                  </a:moveTo>
                  <a:cubicBezTo>
                    <a:pt x="74" y="0"/>
                    <a:pt x="37" y="0"/>
                    <a:pt x="1" y="9"/>
                  </a:cubicBezTo>
                  <a:cubicBezTo>
                    <a:pt x="1" y="19"/>
                    <a:pt x="157" y="28"/>
                    <a:pt x="396" y="46"/>
                  </a:cubicBezTo>
                  <a:cubicBezTo>
                    <a:pt x="709" y="55"/>
                    <a:pt x="1013" y="101"/>
                    <a:pt x="1317" y="184"/>
                  </a:cubicBezTo>
                  <a:cubicBezTo>
                    <a:pt x="1400" y="212"/>
                    <a:pt x="1483" y="239"/>
                    <a:pt x="1566" y="276"/>
                  </a:cubicBezTo>
                  <a:cubicBezTo>
                    <a:pt x="1639" y="304"/>
                    <a:pt x="1713" y="341"/>
                    <a:pt x="1777" y="396"/>
                  </a:cubicBezTo>
                  <a:cubicBezTo>
                    <a:pt x="1842" y="433"/>
                    <a:pt x="1888" y="488"/>
                    <a:pt x="1906" y="553"/>
                  </a:cubicBezTo>
                  <a:cubicBezTo>
                    <a:pt x="1934" y="608"/>
                    <a:pt x="1925" y="672"/>
                    <a:pt x="1897" y="727"/>
                  </a:cubicBezTo>
                  <a:cubicBezTo>
                    <a:pt x="1842" y="801"/>
                    <a:pt x="1768" y="866"/>
                    <a:pt x="1685" y="902"/>
                  </a:cubicBezTo>
                  <a:cubicBezTo>
                    <a:pt x="1648" y="912"/>
                    <a:pt x="1621" y="930"/>
                    <a:pt x="1593" y="948"/>
                  </a:cubicBezTo>
                  <a:cubicBezTo>
                    <a:pt x="1630" y="939"/>
                    <a:pt x="1667" y="930"/>
                    <a:pt x="1704" y="921"/>
                  </a:cubicBezTo>
                  <a:cubicBezTo>
                    <a:pt x="1796" y="884"/>
                    <a:pt x="1879" y="829"/>
                    <a:pt x="1934" y="746"/>
                  </a:cubicBezTo>
                  <a:cubicBezTo>
                    <a:pt x="1971" y="681"/>
                    <a:pt x="1980" y="608"/>
                    <a:pt x="1961" y="543"/>
                  </a:cubicBezTo>
                  <a:cubicBezTo>
                    <a:pt x="1925" y="460"/>
                    <a:pt x="1879" y="396"/>
                    <a:pt x="1814" y="350"/>
                  </a:cubicBezTo>
                  <a:cubicBezTo>
                    <a:pt x="1741" y="304"/>
                    <a:pt x="1667" y="258"/>
                    <a:pt x="1593" y="230"/>
                  </a:cubicBezTo>
                  <a:cubicBezTo>
                    <a:pt x="1510" y="193"/>
                    <a:pt x="1418" y="157"/>
                    <a:pt x="1335" y="138"/>
                  </a:cubicBezTo>
                  <a:cubicBezTo>
                    <a:pt x="1032" y="46"/>
                    <a:pt x="709" y="9"/>
                    <a:pt x="3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45"/>
            <p:cNvSpPr/>
            <p:nvPr/>
          </p:nvSpPr>
          <p:spPr>
            <a:xfrm>
              <a:off x="968400" y="3509850"/>
              <a:ext cx="18200" cy="10625"/>
            </a:xfrm>
            <a:custGeom>
              <a:avLst/>
              <a:gdLst/>
              <a:ahLst/>
              <a:cxnLst/>
              <a:rect l="l" t="t" r="r" b="b"/>
              <a:pathLst>
                <a:path w="728" h="425" extrusionOk="0">
                  <a:moveTo>
                    <a:pt x="9" y="0"/>
                  </a:moveTo>
                  <a:cubicBezTo>
                    <a:pt x="0" y="19"/>
                    <a:pt x="184" y="55"/>
                    <a:pt x="387" y="175"/>
                  </a:cubicBezTo>
                  <a:cubicBezTo>
                    <a:pt x="583" y="282"/>
                    <a:pt x="702" y="424"/>
                    <a:pt x="726" y="424"/>
                  </a:cubicBezTo>
                  <a:cubicBezTo>
                    <a:pt x="726" y="424"/>
                    <a:pt x="727" y="424"/>
                    <a:pt x="727" y="424"/>
                  </a:cubicBezTo>
                  <a:cubicBezTo>
                    <a:pt x="654" y="295"/>
                    <a:pt x="543" y="194"/>
                    <a:pt x="414" y="129"/>
                  </a:cubicBezTo>
                  <a:cubicBezTo>
                    <a:pt x="295" y="46"/>
                    <a:pt x="147" y="0"/>
                    <a:pt x="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45"/>
            <p:cNvSpPr/>
            <p:nvPr/>
          </p:nvSpPr>
          <p:spPr>
            <a:xfrm>
              <a:off x="1352050" y="3506150"/>
              <a:ext cx="51350" cy="33175"/>
            </a:xfrm>
            <a:custGeom>
              <a:avLst/>
              <a:gdLst/>
              <a:ahLst/>
              <a:cxnLst/>
              <a:rect l="l" t="t" r="r" b="b"/>
              <a:pathLst>
                <a:path w="2054" h="1327" extrusionOk="0">
                  <a:moveTo>
                    <a:pt x="1" y="1"/>
                  </a:moveTo>
                  <a:cubicBezTo>
                    <a:pt x="56" y="10"/>
                    <a:pt x="111" y="19"/>
                    <a:pt x="167" y="29"/>
                  </a:cubicBezTo>
                  <a:cubicBezTo>
                    <a:pt x="268" y="38"/>
                    <a:pt x="424" y="65"/>
                    <a:pt x="608" y="93"/>
                  </a:cubicBezTo>
                  <a:cubicBezTo>
                    <a:pt x="802" y="121"/>
                    <a:pt x="1023" y="176"/>
                    <a:pt x="1262" y="231"/>
                  </a:cubicBezTo>
                  <a:cubicBezTo>
                    <a:pt x="1391" y="268"/>
                    <a:pt x="1511" y="305"/>
                    <a:pt x="1649" y="342"/>
                  </a:cubicBezTo>
                  <a:cubicBezTo>
                    <a:pt x="1713" y="360"/>
                    <a:pt x="1778" y="388"/>
                    <a:pt x="1833" y="424"/>
                  </a:cubicBezTo>
                  <a:cubicBezTo>
                    <a:pt x="1897" y="452"/>
                    <a:pt x="1943" y="498"/>
                    <a:pt x="1971" y="553"/>
                  </a:cubicBezTo>
                  <a:cubicBezTo>
                    <a:pt x="1999" y="618"/>
                    <a:pt x="1999" y="682"/>
                    <a:pt x="1971" y="747"/>
                  </a:cubicBezTo>
                  <a:cubicBezTo>
                    <a:pt x="1943" y="802"/>
                    <a:pt x="1897" y="857"/>
                    <a:pt x="1842" y="885"/>
                  </a:cubicBezTo>
                  <a:cubicBezTo>
                    <a:pt x="1732" y="958"/>
                    <a:pt x="1612" y="1004"/>
                    <a:pt x="1483" y="1050"/>
                  </a:cubicBezTo>
                  <a:cubicBezTo>
                    <a:pt x="1271" y="1115"/>
                    <a:pt x="1060" y="1170"/>
                    <a:pt x="839" y="1216"/>
                  </a:cubicBezTo>
                  <a:cubicBezTo>
                    <a:pt x="654" y="1253"/>
                    <a:pt x="498" y="1281"/>
                    <a:pt x="397" y="1299"/>
                  </a:cubicBezTo>
                  <a:cubicBezTo>
                    <a:pt x="341" y="1299"/>
                    <a:pt x="286" y="1308"/>
                    <a:pt x="231" y="1327"/>
                  </a:cubicBezTo>
                  <a:cubicBezTo>
                    <a:pt x="286" y="1327"/>
                    <a:pt x="351" y="1327"/>
                    <a:pt x="406" y="1317"/>
                  </a:cubicBezTo>
                  <a:cubicBezTo>
                    <a:pt x="507" y="1308"/>
                    <a:pt x="664" y="1281"/>
                    <a:pt x="857" y="1253"/>
                  </a:cubicBezTo>
                  <a:cubicBezTo>
                    <a:pt x="1078" y="1216"/>
                    <a:pt x="1290" y="1161"/>
                    <a:pt x="1511" y="1096"/>
                  </a:cubicBezTo>
                  <a:cubicBezTo>
                    <a:pt x="1640" y="1050"/>
                    <a:pt x="1759" y="1004"/>
                    <a:pt x="1879" y="931"/>
                  </a:cubicBezTo>
                  <a:cubicBezTo>
                    <a:pt x="1943" y="894"/>
                    <a:pt x="1989" y="830"/>
                    <a:pt x="2026" y="765"/>
                  </a:cubicBezTo>
                  <a:cubicBezTo>
                    <a:pt x="2054" y="691"/>
                    <a:pt x="2054" y="609"/>
                    <a:pt x="2026" y="535"/>
                  </a:cubicBezTo>
                  <a:cubicBezTo>
                    <a:pt x="1989" y="470"/>
                    <a:pt x="1934" y="406"/>
                    <a:pt x="1860" y="378"/>
                  </a:cubicBezTo>
                  <a:cubicBezTo>
                    <a:pt x="1796" y="342"/>
                    <a:pt x="1732" y="314"/>
                    <a:pt x="1658" y="296"/>
                  </a:cubicBezTo>
                  <a:cubicBezTo>
                    <a:pt x="1529" y="259"/>
                    <a:pt x="1400" y="222"/>
                    <a:pt x="1280" y="185"/>
                  </a:cubicBezTo>
                  <a:cubicBezTo>
                    <a:pt x="1032" y="130"/>
                    <a:pt x="802" y="84"/>
                    <a:pt x="618" y="56"/>
                  </a:cubicBezTo>
                  <a:cubicBezTo>
                    <a:pt x="424" y="29"/>
                    <a:pt x="277" y="10"/>
                    <a:pt x="16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45"/>
            <p:cNvSpPr/>
            <p:nvPr/>
          </p:nvSpPr>
          <p:spPr>
            <a:xfrm>
              <a:off x="1170225" y="3509750"/>
              <a:ext cx="15925" cy="30050"/>
            </a:xfrm>
            <a:custGeom>
              <a:avLst/>
              <a:gdLst/>
              <a:ahLst/>
              <a:cxnLst/>
              <a:rect l="l" t="t" r="r" b="b"/>
              <a:pathLst>
                <a:path w="637" h="1202" extrusionOk="0">
                  <a:moveTo>
                    <a:pt x="602" y="0"/>
                  </a:moveTo>
                  <a:cubicBezTo>
                    <a:pt x="591" y="0"/>
                    <a:pt x="578" y="1"/>
                    <a:pt x="563" y="4"/>
                  </a:cubicBezTo>
                  <a:cubicBezTo>
                    <a:pt x="507" y="13"/>
                    <a:pt x="443" y="32"/>
                    <a:pt x="388" y="59"/>
                  </a:cubicBezTo>
                  <a:cubicBezTo>
                    <a:pt x="314" y="106"/>
                    <a:pt x="240" y="161"/>
                    <a:pt x="185" y="244"/>
                  </a:cubicBezTo>
                  <a:cubicBezTo>
                    <a:pt x="111" y="326"/>
                    <a:pt x="65" y="437"/>
                    <a:pt x="56" y="557"/>
                  </a:cubicBezTo>
                  <a:cubicBezTo>
                    <a:pt x="47" y="667"/>
                    <a:pt x="75" y="787"/>
                    <a:pt x="121" y="888"/>
                  </a:cubicBezTo>
                  <a:cubicBezTo>
                    <a:pt x="167" y="971"/>
                    <a:pt x="222" y="1045"/>
                    <a:pt x="296" y="1100"/>
                  </a:cubicBezTo>
                  <a:cubicBezTo>
                    <a:pt x="351" y="1137"/>
                    <a:pt x="406" y="1164"/>
                    <a:pt x="461" y="1192"/>
                  </a:cubicBezTo>
                  <a:cubicBezTo>
                    <a:pt x="480" y="1201"/>
                    <a:pt x="507" y="1201"/>
                    <a:pt x="526" y="1201"/>
                  </a:cubicBezTo>
                  <a:cubicBezTo>
                    <a:pt x="452" y="1164"/>
                    <a:pt x="388" y="1118"/>
                    <a:pt x="323" y="1072"/>
                  </a:cubicBezTo>
                  <a:cubicBezTo>
                    <a:pt x="1" y="805"/>
                    <a:pt x="47" y="299"/>
                    <a:pt x="406" y="96"/>
                  </a:cubicBezTo>
                  <a:cubicBezTo>
                    <a:pt x="480" y="59"/>
                    <a:pt x="553" y="23"/>
                    <a:pt x="636" y="4"/>
                  </a:cubicBezTo>
                  <a:cubicBezTo>
                    <a:pt x="636" y="4"/>
                    <a:pt x="624" y="0"/>
                    <a:pt x="6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45"/>
            <p:cNvSpPr/>
            <p:nvPr/>
          </p:nvSpPr>
          <p:spPr>
            <a:xfrm>
              <a:off x="991875" y="3599600"/>
              <a:ext cx="11525" cy="36625"/>
            </a:xfrm>
            <a:custGeom>
              <a:avLst/>
              <a:gdLst/>
              <a:ahLst/>
              <a:cxnLst/>
              <a:rect l="l" t="t" r="r" b="b"/>
              <a:pathLst>
                <a:path w="461" h="1465" extrusionOk="0">
                  <a:moveTo>
                    <a:pt x="258" y="1"/>
                  </a:moveTo>
                  <a:lnTo>
                    <a:pt x="166" y="10"/>
                  </a:lnTo>
                  <a:cubicBezTo>
                    <a:pt x="74" y="10"/>
                    <a:pt x="0" y="83"/>
                    <a:pt x="0" y="185"/>
                  </a:cubicBezTo>
                  <a:lnTo>
                    <a:pt x="28" y="1299"/>
                  </a:lnTo>
                  <a:cubicBezTo>
                    <a:pt x="37" y="1391"/>
                    <a:pt x="111" y="1464"/>
                    <a:pt x="212" y="1464"/>
                  </a:cubicBezTo>
                  <a:lnTo>
                    <a:pt x="295" y="1464"/>
                  </a:lnTo>
                  <a:cubicBezTo>
                    <a:pt x="387" y="1455"/>
                    <a:pt x="460" y="1382"/>
                    <a:pt x="460" y="1289"/>
                  </a:cubicBezTo>
                  <a:lnTo>
                    <a:pt x="433" y="166"/>
                  </a:lnTo>
                  <a:cubicBezTo>
                    <a:pt x="424" y="74"/>
                    <a:pt x="350" y="1"/>
                    <a:pt x="25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45"/>
            <p:cNvSpPr/>
            <p:nvPr/>
          </p:nvSpPr>
          <p:spPr>
            <a:xfrm>
              <a:off x="288750" y="3969225"/>
              <a:ext cx="71600" cy="25825"/>
            </a:xfrm>
            <a:custGeom>
              <a:avLst/>
              <a:gdLst/>
              <a:ahLst/>
              <a:cxnLst/>
              <a:rect l="l" t="t" r="r" b="b"/>
              <a:pathLst>
                <a:path w="2864" h="1033" extrusionOk="0">
                  <a:moveTo>
                    <a:pt x="1501" y="1"/>
                  </a:moveTo>
                  <a:cubicBezTo>
                    <a:pt x="1437" y="19"/>
                    <a:pt x="1381" y="37"/>
                    <a:pt x="1326" y="56"/>
                  </a:cubicBezTo>
                  <a:lnTo>
                    <a:pt x="857" y="212"/>
                  </a:lnTo>
                  <a:lnTo>
                    <a:pt x="534" y="332"/>
                  </a:lnTo>
                  <a:cubicBezTo>
                    <a:pt x="405" y="360"/>
                    <a:pt x="277" y="415"/>
                    <a:pt x="166" y="479"/>
                  </a:cubicBezTo>
                  <a:cubicBezTo>
                    <a:pt x="102" y="525"/>
                    <a:pt x="46" y="590"/>
                    <a:pt x="28" y="663"/>
                  </a:cubicBezTo>
                  <a:cubicBezTo>
                    <a:pt x="0" y="746"/>
                    <a:pt x="28" y="838"/>
                    <a:pt x="92" y="894"/>
                  </a:cubicBezTo>
                  <a:cubicBezTo>
                    <a:pt x="221" y="1013"/>
                    <a:pt x="396" y="995"/>
                    <a:pt x="553" y="1013"/>
                  </a:cubicBezTo>
                  <a:cubicBezTo>
                    <a:pt x="790" y="1025"/>
                    <a:pt x="1027" y="1032"/>
                    <a:pt x="1265" y="1032"/>
                  </a:cubicBezTo>
                  <a:cubicBezTo>
                    <a:pt x="1572" y="1032"/>
                    <a:pt x="1880" y="1021"/>
                    <a:pt x="2191" y="995"/>
                  </a:cubicBezTo>
                  <a:cubicBezTo>
                    <a:pt x="2394" y="986"/>
                    <a:pt x="2569" y="967"/>
                    <a:pt x="2679" y="949"/>
                  </a:cubicBezTo>
                  <a:cubicBezTo>
                    <a:pt x="2744" y="949"/>
                    <a:pt x="2799" y="940"/>
                    <a:pt x="2863" y="921"/>
                  </a:cubicBezTo>
                  <a:cubicBezTo>
                    <a:pt x="2799" y="921"/>
                    <a:pt x="2744" y="921"/>
                    <a:pt x="2679" y="930"/>
                  </a:cubicBezTo>
                  <a:lnTo>
                    <a:pt x="2182" y="958"/>
                  </a:lnTo>
                  <a:cubicBezTo>
                    <a:pt x="1938" y="966"/>
                    <a:pt x="1694" y="971"/>
                    <a:pt x="1450" y="971"/>
                  </a:cubicBezTo>
                  <a:cubicBezTo>
                    <a:pt x="1151" y="971"/>
                    <a:pt x="852" y="964"/>
                    <a:pt x="553" y="949"/>
                  </a:cubicBezTo>
                  <a:cubicBezTo>
                    <a:pt x="479" y="940"/>
                    <a:pt x="405" y="940"/>
                    <a:pt x="323" y="930"/>
                  </a:cubicBezTo>
                  <a:cubicBezTo>
                    <a:pt x="258" y="912"/>
                    <a:pt x="184" y="884"/>
                    <a:pt x="129" y="848"/>
                  </a:cubicBezTo>
                  <a:cubicBezTo>
                    <a:pt x="83" y="802"/>
                    <a:pt x="65" y="737"/>
                    <a:pt x="83" y="673"/>
                  </a:cubicBezTo>
                  <a:cubicBezTo>
                    <a:pt x="102" y="608"/>
                    <a:pt x="148" y="553"/>
                    <a:pt x="203" y="525"/>
                  </a:cubicBezTo>
                  <a:cubicBezTo>
                    <a:pt x="313" y="461"/>
                    <a:pt x="433" y="406"/>
                    <a:pt x="553" y="369"/>
                  </a:cubicBezTo>
                  <a:lnTo>
                    <a:pt x="875" y="258"/>
                  </a:lnTo>
                  <a:lnTo>
                    <a:pt x="1335" y="74"/>
                  </a:lnTo>
                  <a:cubicBezTo>
                    <a:pt x="1390" y="56"/>
                    <a:pt x="1446" y="37"/>
                    <a:pt x="150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45"/>
            <p:cNvSpPr/>
            <p:nvPr/>
          </p:nvSpPr>
          <p:spPr>
            <a:xfrm>
              <a:off x="296100" y="3994475"/>
              <a:ext cx="75075" cy="5625"/>
            </a:xfrm>
            <a:custGeom>
              <a:avLst/>
              <a:gdLst/>
              <a:ahLst/>
              <a:cxnLst/>
              <a:rect l="l" t="t" r="r" b="b"/>
              <a:pathLst>
                <a:path w="3003" h="225" extrusionOk="0">
                  <a:moveTo>
                    <a:pt x="2988" y="1"/>
                  </a:moveTo>
                  <a:cubicBezTo>
                    <a:pt x="2942" y="1"/>
                    <a:pt x="2791" y="19"/>
                    <a:pt x="2569" y="49"/>
                  </a:cubicBezTo>
                  <a:cubicBezTo>
                    <a:pt x="2293" y="86"/>
                    <a:pt x="1925" y="123"/>
                    <a:pt x="1511" y="151"/>
                  </a:cubicBezTo>
                  <a:cubicBezTo>
                    <a:pt x="1324" y="163"/>
                    <a:pt x="1144" y="168"/>
                    <a:pt x="978" y="168"/>
                  </a:cubicBezTo>
                  <a:cubicBezTo>
                    <a:pt x="776" y="168"/>
                    <a:pt x="594" y="161"/>
                    <a:pt x="443" y="151"/>
                  </a:cubicBezTo>
                  <a:cubicBezTo>
                    <a:pt x="247" y="137"/>
                    <a:pt x="101" y="129"/>
                    <a:pt x="37" y="129"/>
                  </a:cubicBezTo>
                  <a:cubicBezTo>
                    <a:pt x="14" y="129"/>
                    <a:pt x="1" y="130"/>
                    <a:pt x="1" y="132"/>
                  </a:cubicBezTo>
                  <a:cubicBezTo>
                    <a:pt x="38" y="141"/>
                    <a:pt x="75" y="151"/>
                    <a:pt x="121" y="160"/>
                  </a:cubicBezTo>
                  <a:cubicBezTo>
                    <a:pt x="194" y="169"/>
                    <a:pt x="305" y="178"/>
                    <a:pt x="443" y="197"/>
                  </a:cubicBezTo>
                  <a:cubicBezTo>
                    <a:pt x="669" y="214"/>
                    <a:pt x="898" y="225"/>
                    <a:pt x="1130" y="225"/>
                  </a:cubicBezTo>
                  <a:cubicBezTo>
                    <a:pt x="1256" y="225"/>
                    <a:pt x="1384" y="222"/>
                    <a:pt x="1511" y="215"/>
                  </a:cubicBezTo>
                  <a:cubicBezTo>
                    <a:pt x="1861" y="206"/>
                    <a:pt x="2220" y="160"/>
                    <a:pt x="2569" y="105"/>
                  </a:cubicBezTo>
                  <a:cubicBezTo>
                    <a:pt x="2708" y="77"/>
                    <a:pt x="2818" y="59"/>
                    <a:pt x="2892" y="31"/>
                  </a:cubicBezTo>
                  <a:cubicBezTo>
                    <a:pt x="2929" y="31"/>
                    <a:pt x="2965" y="22"/>
                    <a:pt x="3002" y="3"/>
                  </a:cubicBezTo>
                  <a:cubicBezTo>
                    <a:pt x="3002" y="2"/>
                    <a:pt x="2997" y="1"/>
                    <a:pt x="298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45"/>
            <p:cNvSpPr/>
            <p:nvPr/>
          </p:nvSpPr>
          <p:spPr>
            <a:xfrm>
              <a:off x="637900" y="3997550"/>
              <a:ext cx="41900" cy="38000"/>
            </a:xfrm>
            <a:custGeom>
              <a:avLst/>
              <a:gdLst/>
              <a:ahLst/>
              <a:cxnLst/>
              <a:rect l="l" t="t" r="r" b="b"/>
              <a:pathLst>
                <a:path w="1676" h="1520" extrusionOk="0">
                  <a:moveTo>
                    <a:pt x="1436" y="0"/>
                  </a:moveTo>
                  <a:lnTo>
                    <a:pt x="0" y="276"/>
                  </a:lnTo>
                  <a:lnTo>
                    <a:pt x="239" y="1519"/>
                  </a:lnTo>
                  <a:lnTo>
                    <a:pt x="1676" y="1234"/>
                  </a:lnTo>
                  <a:lnTo>
                    <a:pt x="143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45"/>
            <p:cNvSpPr/>
            <p:nvPr/>
          </p:nvSpPr>
          <p:spPr>
            <a:xfrm>
              <a:off x="834900" y="3859175"/>
              <a:ext cx="107500" cy="21825"/>
            </a:xfrm>
            <a:custGeom>
              <a:avLst/>
              <a:gdLst/>
              <a:ahLst/>
              <a:cxnLst/>
              <a:rect l="l" t="t" r="r" b="b"/>
              <a:pathLst>
                <a:path w="4300" h="873" extrusionOk="0">
                  <a:moveTo>
                    <a:pt x="3915" y="1"/>
                  </a:moveTo>
                  <a:cubicBezTo>
                    <a:pt x="3654" y="1"/>
                    <a:pt x="3256" y="32"/>
                    <a:pt x="2716" y="159"/>
                  </a:cubicBezTo>
                  <a:cubicBezTo>
                    <a:pt x="1658" y="407"/>
                    <a:pt x="1" y="555"/>
                    <a:pt x="323" y="720"/>
                  </a:cubicBezTo>
                  <a:cubicBezTo>
                    <a:pt x="452" y="789"/>
                    <a:pt x="1016" y="873"/>
                    <a:pt x="1690" y="873"/>
                  </a:cubicBezTo>
                  <a:cubicBezTo>
                    <a:pt x="2649" y="873"/>
                    <a:pt x="3830" y="703"/>
                    <a:pt x="4300" y="76"/>
                  </a:cubicBezTo>
                  <a:lnTo>
                    <a:pt x="4291" y="30"/>
                  </a:lnTo>
                  <a:cubicBezTo>
                    <a:pt x="4291" y="30"/>
                    <a:pt x="4167" y="1"/>
                    <a:pt x="39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45"/>
            <p:cNvSpPr/>
            <p:nvPr/>
          </p:nvSpPr>
          <p:spPr>
            <a:xfrm>
              <a:off x="949750" y="3852550"/>
              <a:ext cx="11300" cy="19800"/>
            </a:xfrm>
            <a:custGeom>
              <a:avLst/>
              <a:gdLst/>
              <a:ahLst/>
              <a:cxnLst/>
              <a:rect l="l" t="t" r="r" b="b"/>
              <a:pathLst>
                <a:path w="452" h="792" extrusionOk="0">
                  <a:moveTo>
                    <a:pt x="313" y="0"/>
                  </a:moveTo>
                  <a:lnTo>
                    <a:pt x="0" y="55"/>
                  </a:lnTo>
                  <a:lnTo>
                    <a:pt x="139" y="792"/>
                  </a:lnTo>
                  <a:lnTo>
                    <a:pt x="452" y="727"/>
                  </a:lnTo>
                  <a:lnTo>
                    <a:pt x="313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45"/>
            <p:cNvSpPr/>
            <p:nvPr/>
          </p:nvSpPr>
          <p:spPr>
            <a:xfrm>
              <a:off x="939625" y="3848400"/>
              <a:ext cx="29475" cy="18200"/>
            </a:xfrm>
            <a:custGeom>
              <a:avLst/>
              <a:gdLst/>
              <a:ahLst/>
              <a:cxnLst/>
              <a:rect l="l" t="t" r="r" b="b"/>
              <a:pathLst>
                <a:path w="1179" h="728" extrusionOk="0">
                  <a:moveTo>
                    <a:pt x="1077" y="0"/>
                  </a:moveTo>
                  <a:lnTo>
                    <a:pt x="0" y="212"/>
                  </a:lnTo>
                  <a:lnTo>
                    <a:pt x="102" y="728"/>
                  </a:lnTo>
                  <a:lnTo>
                    <a:pt x="1179" y="516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45"/>
            <p:cNvSpPr/>
            <p:nvPr/>
          </p:nvSpPr>
          <p:spPr>
            <a:xfrm>
              <a:off x="968150" y="3831050"/>
              <a:ext cx="99500" cy="29775"/>
            </a:xfrm>
            <a:custGeom>
              <a:avLst/>
              <a:gdLst/>
              <a:ahLst/>
              <a:cxnLst/>
              <a:rect l="l" t="t" r="r" b="b"/>
              <a:pathLst>
                <a:path w="3980" h="1191" extrusionOk="0">
                  <a:moveTo>
                    <a:pt x="3865" y="0"/>
                  </a:moveTo>
                  <a:cubicBezTo>
                    <a:pt x="3535" y="0"/>
                    <a:pt x="2358" y="342"/>
                    <a:pt x="1502" y="474"/>
                  </a:cubicBezTo>
                  <a:cubicBezTo>
                    <a:pt x="434" y="639"/>
                    <a:pt x="1" y="952"/>
                    <a:pt x="1" y="952"/>
                  </a:cubicBezTo>
                  <a:lnTo>
                    <a:pt x="10" y="998"/>
                  </a:lnTo>
                  <a:cubicBezTo>
                    <a:pt x="239" y="1135"/>
                    <a:pt x="524" y="1191"/>
                    <a:pt x="836" y="1191"/>
                  </a:cubicBezTo>
                  <a:cubicBezTo>
                    <a:pt x="2080" y="1191"/>
                    <a:pt x="3748" y="299"/>
                    <a:pt x="3932" y="78"/>
                  </a:cubicBezTo>
                  <a:cubicBezTo>
                    <a:pt x="3979" y="23"/>
                    <a:pt x="3950" y="0"/>
                    <a:pt x="38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45"/>
            <p:cNvSpPr/>
            <p:nvPr/>
          </p:nvSpPr>
          <p:spPr>
            <a:xfrm>
              <a:off x="936400" y="3867975"/>
              <a:ext cx="54350" cy="62525"/>
            </a:xfrm>
            <a:custGeom>
              <a:avLst/>
              <a:gdLst/>
              <a:ahLst/>
              <a:cxnLst/>
              <a:rect l="l" t="t" r="r" b="b"/>
              <a:pathLst>
                <a:path w="2174" h="2501" extrusionOk="0">
                  <a:moveTo>
                    <a:pt x="1445" y="1"/>
                  </a:moveTo>
                  <a:cubicBezTo>
                    <a:pt x="1418" y="1"/>
                    <a:pt x="1390" y="3"/>
                    <a:pt x="1363" y="9"/>
                  </a:cubicBezTo>
                  <a:lnTo>
                    <a:pt x="360" y="203"/>
                  </a:lnTo>
                  <a:cubicBezTo>
                    <a:pt x="148" y="249"/>
                    <a:pt x="0" y="460"/>
                    <a:pt x="47" y="681"/>
                  </a:cubicBezTo>
                  <a:lnTo>
                    <a:pt x="341" y="2173"/>
                  </a:lnTo>
                  <a:cubicBezTo>
                    <a:pt x="382" y="2370"/>
                    <a:pt x="548" y="2501"/>
                    <a:pt x="740" y="2501"/>
                  </a:cubicBezTo>
                  <a:cubicBezTo>
                    <a:pt x="763" y="2501"/>
                    <a:pt x="787" y="2499"/>
                    <a:pt x="811" y="2495"/>
                  </a:cubicBezTo>
                  <a:lnTo>
                    <a:pt x="1814" y="2292"/>
                  </a:lnTo>
                  <a:cubicBezTo>
                    <a:pt x="2035" y="2246"/>
                    <a:pt x="2173" y="2044"/>
                    <a:pt x="2127" y="1823"/>
                  </a:cubicBezTo>
                  <a:lnTo>
                    <a:pt x="1833" y="322"/>
                  </a:lnTo>
                  <a:cubicBezTo>
                    <a:pt x="1800" y="137"/>
                    <a:pt x="1634" y="1"/>
                    <a:pt x="144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45"/>
            <p:cNvSpPr/>
            <p:nvPr/>
          </p:nvSpPr>
          <p:spPr>
            <a:xfrm>
              <a:off x="936400" y="3867975"/>
              <a:ext cx="54350" cy="62525"/>
            </a:xfrm>
            <a:custGeom>
              <a:avLst/>
              <a:gdLst/>
              <a:ahLst/>
              <a:cxnLst/>
              <a:rect l="l" t="t" r="r" b="b"/>
              <a:pathLst>
                <a:path w="2174" h="2501" extrusionOk="0">
                  <a:moveTo>
                    <a:pt x="1445" y="1"/>
                  </a:moveTo>
                  <a:cubicBezTo>
                    <a:pt x="1418" y="1"/>
                    <a:pt x="1390" y="3"/>
                    <a:pt x="1363" y="9"/>
                  </a:cubicBezTo>
                  <a:lnTo>
                    <a:pt x="360" y="203"/>
                  </a:lnTo>
                  <a:cubicBezTo>
                    <a:pt x="148" y="249"/>
                    <a:pt x="0" y="460"/>
                    <a:pt x="47" y="681"/>
                  </a:cubicBezTo>
                  <a:lnTo>
                    <a:pt x="341" y="2173"/>
                  </a:lnTo>
                  <a:cubicBezTo>
                    <a:pt x="382" y="2370"/>
                    <a:pt x="548" y="2501"/>
                    <a:pt x="740" y="2501"/>
                  </a:cubicBezTo>
                  <a:cubicBezTo>
                    <a:pt x="763" y="2501"/>
                    <a:pt x="787" y="2499"/>
                    <a:pt x="811" y="2495"/>
                  </a:cubicBezTo>
                  <a:lnTo>
                    <a:pt x="1814" y="2292"/>
                  </a:lnTo>
                  <a:cubicBezTo>
                    <a:pt x="2035" y="2246"/>
                    <a:pt x="2173" y="2044"/>
                    <a:pt x="2127" y="1823"/>
                  </a:cubicBezTo>
                  <a:lnTo>
                    <a:pt x="1833" y="322"/>
                  </a:lnTo>
                  <a:cubicBezTo>
                    <a:pt x="1800" y="137"/>
                    <a:pt x="1634" y="1"/>
                    <a:pt x="144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45"/>
            <p:cNvSpPr/>
            <p:nvPr/>
          </p:nvSpPr>
          <p:spPr>
            <a:xfrm>
              <a:off x="862300" y="3922975"/>
              <a:ext cx="32925" cy="25575"/>
            </a:xfrm>
            <a:custGeom>
              <a:avLst/>
              <a:gdLst/>
              <a:ahLst/>
              <a:cxnLst/>
              <a:rect l="l" t="t" r="r" b="b"/>
              <a:pathLst>
                <a:path w="1317" h="1023" extrusionOk="0">
                  <a:moveTo>
                    <a:pt x="1160" y="0"/>
                  </a:moveTo>
                  <a:lnTo>
                    <a:pt x="0" y="221"/>
                  </a:lnTo>
                  <a:lnTo>
                    <a:pt x="157" y="1022"/>
                  </a:lnTo>
                  <a:lnTo>
                    <a:pt x="1317" y="792"/>
                  </a:lnTo>
                  <a:lnTo>
                    <a:pt x="116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45"/>
            <p:cNvSpPr/>
            <p:nvPr/>
          </p:nvSpPr>
          <p:spPr>
            <a:xfrm>
              <a:off x="873575" y="3942300"/>
              <a:ext cx="17050" cy="19325"/>
            </a:xfrm>
            <a:custGeom>
              <a:avLst/>
              <a:gdLst/>
              <a:ahLst/>
              <a:cxnLst/>
              <a:rect l="l" t="t" r="r" b="b"/>
              <a:pathLst>
                <a:path w="682" h="773" extrusionOk="0">
                  <a:moveTo>
                    <a:pt x="562" y="1"/>
                  </a:moveTo>
                  <a:lnTo>
                    <a:pt x="0" y="111"/>
                  </a:lnTo>
                  <a:lnTo>
                    <a:pt x="83" y="534"/>
                  </a:lnTo>
                  <a:cubicBezTo>
                    <a:pt x="107" y="677"/>
                    <a:pt x="226" y="772"/>
                    <a:pt x="359" y="772"/>
                  </a:cubicBezTo>
                  <a:cubicBezTo>
                    <a:pt x="380" y="772"/>
                    <a:pt x="402" y="770"/>
                    <a:pt x="424" y="765"/>
                  </a:cubicBezTo>
                  <a:cubicBezTo>
                    <a:pt x="580" y="737"/>
                    <a:pt x="681" y="581"/>
                    <a:pt x="645" y="424"/>
                  </a:cubicBezTo>
                  <a:lnTo>
                    <a:pt x="56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45"/>
            <p:cNvSpPr/>
            <p:nvPr/>
          </p:nvSpPr>
          <p:spPr>
            <a:xfrm>
              <a:off x="623625" y="3870400"/>
              <a:ext cx="177000" cy="93125"/>
            </a:xfrm>
            <a:custGeom>
              <a:avLst/>
              <a:gdLst/>
              <a:ahLst/>
              <a:cxnLst/>
              <a:rect l="l" t="t" r="r" b="b"/>
              <a:pathLst>
                <a:path w="7080" h="3725" extrusionOk="0">
                  <a:moveTo>
                    <a:pt x="4936" y="1"/>
                  </a:moveTo>
                  <a:cubicBezTo>
                    <a:pt x="4799" y="1"/>
                    <a:pt x="4660" y="14"/>
                    <a:pt x="4521" y="41"/>
                  </a:cubicBezTo>
                  <a:lnTo>
                    <a:pt x="2035" y="529"/>
                  </a:lnTo>
                  <a:cubicBezTo>
                    <a:pt x="764" y="787"/>
                    <a:pt x="0" y="2103"/>
                    <a:pt x="424" y="3337"/>
                  </a:cubicBezTo>
                  <a:lnTo>
                    <a:pt x="451" y="3429"/>
                  </a:lnTo>
                  <a:cubicBezTo>
                    <a:pt x="515" y="3610"/>
                    <a:pt x="679" y="3724"/>
                    <a:pt x="858" y="3724"/>
                  </a:cubicBezTo>
                  <a:cubicBezTo>
                    <a:pt x="888" y="3724"/>
                    <a:pt x="918" y="3721"/>
                    <a:pt x="949" y="3714"/>
                  </a:cubicBezTo>
                  <a:lnTo>
                    <a:pt x="6739" y="2573"/>
                  </a:lnTo>
                  <a:cubicBezTo>
                    <a:pt x="6942" y="2536"/>
                    <a:pt x="7080" y="2361"/>
                    <a:pt x="7080" y="2149"/>
                  </a:cubicBezTo>
                  <a:cubicBezTo>
                    <a:pt x="7080" y="939"/>
                    <a:pt x="6093" y="1"/>
                    <a:pt x="493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45"/>
            <p:cNvSpPr/>
            <p:nvPr/>
          </p:nvSpPr>
          <p:spPr>
            <a:xfrm>
              <a:off x="623625" y="3870400"/>
              <a:ext cx="177000" cy="93125"/>
            </a:xfrm>
            <a:custGeom>
              <a:avLst/>
              <a:gdLst/>
              <a:ahLst/>
              <a:cxnLst/>
              <a:rect l="l" t="t" r="r" b="b"/>
              <a:pathLst>
                <a:path w="7080" h="3725" extrusionOk="0">
                  <a:moveTo>
                    <a:pt x="4936" y="1"/>
                  </a:moveTo>
                  <a:cubicBezTo>
                    <a:pt x="4799" y="1"/>
                    <a:pt x="4660" y="14"/>
                    <a:pt x="4521" y="41"/>
                  </a:cubicBezTo>
                  <a:lnTo>
                    <a:pt x="2035" y="529"/>
                  </a:lnTo>
                  <a:cubicBezTo>
                    <a:pt x="764" y="787"/>
                    <a:pt x="0" y="2103"/>
                    <a:pt x="424" y="3337"/>
                  </a:cubicBezTo>
                  <a:lnTo>
                    <a:pt x="451" y="3429"/>
                  </a:lnTo>
                  <a:cubicBezTo>
                    <a:pt x="515" y="3610"/>
                    <a:pt x="679" y="3724"/>
                    <a:pt x="858" y="3724"/>
                  </a:cubicBezTo>
                  <a:cubicBezTo>
                    <a:pt x="888" y="3724"/>
                    <a:pt x="918" y="3721"/>
                    <a:pt x="949" y="3714"/>
                  </a:cubicBezTo>
                  <a:lnTo>
                    <a:pt x="6739" y="2573"/>
                  </a:lnTo>
                  <a:cubicBezTo>
                    <a:pt x="6942" y="2536"/>
                    <a:pt x="7080" y="2361"/>
                    <a:pt x="7080" y="2149"/>
                  </a:cubicBezTo>
                  <a:cubicBezTo>
                    <a:pt x="7080" y="939"/>
                    <a:pt x="6093" y="1"/>
                    <a:pt x="493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45"/>
            <p:cNvSpPr/>
            <p:nvPr/>
          </p:nvSpPr>
          <p:spPr>
            <a:xfrm>
              <a:off x="684600" y="3899025"/>
              <a:ext cx="6250" cy="20050"/>
            </a:xfrm>
            <a:custGeom>
              <a:avLst/>
              <a:gdLst/>
              <a:ahLst/>
              <a:cxnLst/>
              <a:rect l="l" t="t" r="r" b="b"/>
              <a:pathLst>
                <a:path w="250" h="802" extrusionOk="0">
                  <a:moveTo>
                    <a:pt x="93" y="1"/>
                  </a:moveTo>
                  <a:lnTo>
                    <a:pt x="1" y="19"/>
                  </a:lnTo>
                  <a:lnTo>
                    <a:pt x="157" y="802"/>
                  </a:lnTo>
                  <a:lnTo>
                    <a:pt x="250" y="78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45"/>
            <p:cNvSpPr/>
            <p:nvPr/>
          </p:nvSpPr>
          <p:spPr>
            <a:xfrm>
              <a:off x="693350" y="3897200"/>
              <a:ext cx="6250" cy="20275"/>
            </a:xfrm>
            <a:custGeom>
              <a:avLst/>
              <a:gdLst/>
              <a:ahLst/>
              <a:cxnLst/>
              <a:rect l="l" t="t" r="r" b="b"/>
              <a:pathLst>
                <a:path w="250" h="811" extrusionOk="0">
                  <a:moveTo>
                    <a:pt x="102" y="0"/>
                  </a:moveTo>
                  <a:lnTo>
                    <a:pt x="1" y="19"/>
                  </a:lnTo>
                  <a:lnTo>
                    <a:pt x="157" y="810"/>
                  </a:lnTo>
                  <a:lnTo>
                    <a:pt x="249" y="792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45"/>
            <p:cNvSpPr/>
            <p:nvPr/>
          </p:nvSpPr>
          <p:spPr>
            <a:xfrm>
              <a:off x="702800" y="3895350"/>
              <a:ext cx="6225" cy="20050"/>
            </a:xfrm>
            <a:custGeom>
              <a:avLst/>
              <a:gdLst/>
              <a:ahLst/>
              <a:cxnLst/>
              <a:rect l="l" t="t" r="r" b="b"/>
              <a:pathLst>
                <a:path w="249" h="802" extrusionOk="0">
                  <a:moveTo>
                    <a:pt x="92" y="0"/>
                  </a:moveTo>
                  <a:lnTo>
                    <a:pt x="0" y="19"/>
                  </a:lnTo>
                  <a:lnTo>
                    <a:pt x="157" y="801"/>
                  </a:lnTo>
                  <a:lnTo>
                    <a:pt x="249" y="783"/>
                  </a:lnTo>
                  <a:lnTo>
                    <a:pt x="92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45"/>
            <p:cNvSpPr/>
            <p:nvPr/>
          </p:nvSpPr>
          <p:spPr>
            <a:xfrm>
              <a:off x="711300" y="3893750"/>
              <a:ext cx="6250" cy="20025"/>
            </a:xfrm>
            <a:custGeom>
              <a:avLst/>
              <a:gdLst/>
              <a:ahLst/>
              <a:cxnLst/>
              <a:rect l="l" t="t" r="r" b="b"/>
              <a:pathLst>
                <a:path w="250" h="801" extrusionOk="0">
                  <a:moveTo>
                    <a:pt x="93" y="0"/>
                  </a:moveTo>
                  <a:lnTo>
                    <a:pt x="1" y="18"/>
                  </a:lnTo>
                  <a:lnTo>
                    <a:pt x="157" y="801"/>
                  </a:lnTo>
                  <a:lnTo>
                    <a:pt x="249" y="78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45"/>
            <p:cNvSpPr/>
            <p:nvPr/>
          </p:nvSpPr>
          <p:spPr>
            <a:xfrm>
              <a:off x="720050" y="3892125"/>
              <a:ext cx="6250" cy="20050"/>
            </a:xfrm>
            <a:custGeom>
              <a:avLst/>
              <a:gdLst/>
              <a:ahLst/>
              <a:cxnLst/>
              <a:rect l="l" t="t" r="r" b="b"/>
              <a:pathLst>
                <a:path w="250" h="802" extrusionOk="0">
                  <a:moveTo>
                    <a:pt x="93" y="1"/>
                  </a:moveTo>
                  <a:lnTo>
                    <a:pt x="1" y="19"/>
                  </a:lnTo>
                  <a:lnTo>
                    <a:pt x="157" y="802"/>
                  </a:lnTo>
                  <a:lnTo>
                    <a:pt x="249" y="783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45"/>
            <p:cNvSpPr/>
            <p:nvPr/>
          </p:nvSpPr>
          <p:spPr>
            <a:xfrm>
              <a:off x="729250" y="3890050"/>
              <a:ext cx="6250" cy="20275"/>
            </a:xfrm>
            <a:custGeom>
              <a:avLst/>
              <a:gdLst/>
              <a:ahLst/>
              <a:cxnLst/>
              <a:rect l="l" t="t" r="r" b="b"/>
              <a:pathLst>
                <a:path w="250" h="811" extrusionOk="0">
                  <a:moveTo>
                    <a:pt x="93" y="1"/>
                  </a:moveTo>
                  <a:lnTo>
                    <a:pt x="1" y="19"/>
                  </a:lnTo>
                  <a:lnTo>
                    <a:pt x="157" y="811"/>
                  </a:lnTo>
                  <a:lnTo>
                    <a:pt x="250" y="792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45"/>
            <p:cNvSpPr/>
            <p:nvPr/>
          </p:nvSpPr>
          <p:spPr>
            <a:xfrm>
              <a:off x="638800" y="3934025"/>
              <a:ext cx="173800" cy="110425"/>
            </a:xfrm>
            <a:custGeom>
              <a:avLst/>
              <a:gdLst/>
              <a:ahLst/>
              <a:cxnLst/>
              <a:rect l="l" t="t" r="r" b="b"/>
              <a:pathLst>
                <a:path w="6952" h="4417" extrusionOk="0">
                  <a:moveTo>
                    <a:pt x="6510" y="0"/>
                  </a:moveTo>
                  <a:lnTo>
                    <a:pt x="1" y="1280"/>
                  </a:lnTo>
                  <a:lnTo>
                    <a:pt x="93" y="1740"/>
                  </a:lnTo>
                  <a:cubicBezTo>
                    <a:pt x="401" y="3321"/>
                    <a:pt x="1794" y="4416"/>
                    <a:pt x="3349" y="4416"/>
                  </a:cubicBezTo>
                  <a:cubicBezTo>
                    <a:pt x="3559" y="4416"/>
                    <a:pt x="3773" y="4396"/>
                    <a:pt x="3987" y="4355"/>
                  </a:cubicBezTo>
                  <a:cubicBezTo>
                    <a:pt x="5782" y="3996"/>
                    <a:pt x="6952" y="2256"/>
                    <a:pt x="6602" y="460"/>
                  </a:cubicBezTo>
                  <a:lnTo>
                    <a:pt x="651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45"/>
            <p:cNvSpPr/>
            <p:nvPr/>
          </p:nvSpPr>
          <p:spPr>
            <a:xfrm>
              <a:off x="346975" y="3951950"/>
              <a:ext cx="107275" cy="21800"/>
            </a:xfrm>
            <a:custGeom>
              <a:avLst/>
              <a:gdLst/>
              <a:ahLst/>
              <a:cxnLst/>
              <a:rect l="l" t="t" r="r" b="b"/>
              <a:pathLst>
                <a:path w="4291" h="872" extrusionOk="0">
                  <a:moveTo>
                    <a:pt x="3907" y="0"/>
                  </a:moveTo>
                  <a:cubicBezTo>
                    <a:pt x="3647" y="0"/>
                    <a:pt x="3251" y="31"/>
                    <a:pt x="2716" y="158"/>
                  </a:cubicBezTo>
                  <a:cubicBezTo>
                    <a:pt x="1658" y="406"/>
                    <a:pt x="1" y="554"/>
                    <a:pt x="314" y="719"/>
                  </a:cubicBezTo>
                  <a:cubicBezTo>
                    <a:pt x="443" y="788"/>
                    <a:pt x="1008" y="872"/>
                    <a:pt x="1684" y="872"/>
                  </a:cubicBezTo>
                  <a:cubicBezTo>
                    <a:pt x="2644" y="872"/>
                    <a:pt x="3826" y="702"/>
                    <a:pt x="4291" y="75"/>
                  </a:cubicBezTo>
                  <a:lnTo>
                    <a:pt x="4281" y="29"/>
                  </a:lnTo>
                  <a:cubicBezTo>
                    <a:pt x="4281" y="29"/>
                    <a:pt x="4157" y="0"/>
                    <a:pt x="39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45"/>
            <p:cNvSpPr/>
            <p:nvPr/>
          </p:nvSpPr>
          <p:spPr>
            <a:xfrm>
              <a:off x="462050" y="3945075"/>
              <a:ext cx="11525" cy="19800"/>
            </a:xfrm>
            <a:custGeom>
              <a:avLst/>
              <a:gdLst/>
              <a:ahLst/>
              <a:cxnLst/>
              <a:rect l="l" t="t" r="r" b="b"/>
              <a:pathLst>
                <a:path w="461" h="792" extrusionOk="0">
                  <a:moveTo>
                    <a:pt x="314" y="0"/>
                  </a:moveTo>
                  <a:lnTo>
                    <a:pt x="1" y="64"/>
                  </a:lnTo>
                  <a:lnTo>
                    <a:pt x="148" y="792"/>
                  </a:lnTo>
                  <a:lnTo>
                    <a:pt x="461" y="737"/>
                  </a:lnTo>
                  <a:lnTo>
                    <a:pt x="314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45"/>
            <p:cNvSpPr/>
            <p:nvPr/>
          </p:nvSpPr>
          <p:spPr>
            <a:xfrm>
              <a:off x="451475" y="3940925"/>
              <a:ext cx="29700" cy="18425"/>
            </a:xfrm>
            <a:custGeom>
              <a:avLst/>
              <a:gdLst/>
              <a:ahLst/>
              <a:cxnLst/>
              <a:rect l="l" t="t" r="r" b="b"/>
              <a:pathLst>
                <a:path w="1188" h="737" extrusionOk="0">
                  <a:moveTo>
                    <a:pt x="1086" y="0"/>
                  </a:moveTo>
                  <a:lnTo>
                    <a:pt x="0" y="221"/>
                  </a:lnTo>
                  <a:lnTo>
                    <a:pt x="111" y="737"/>
                  </a:lnTo>
                  <a:lnTo>
                    <a:pt x="1188" y="525"/>
                  </a:lnTo>
                  <a:lnTo>
                    <a:pt x="108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45"/>
            <p:cNvSpPr/>
            <p:nvPr/>
          </p:nvSpPr>
          <p:spPr>
            <a:xfrm>
              <a:off x="480000" y="3923800"/>
              <a:ext cx="99725" cy="29775"/>
            </a:xfrm>
            <a:custGeom>
              <a:avLst/>
              <a:gdLst/>
              <a:ahLst/>
              <a:cxnLst/>
              <a:rect l="l" t="t" r="r" b="b"/>
              <a:pathLst>
                <a:path w="3989" h="1191" extrusionOk="0">
                  <a:moveTo>
                    <a:pt x="3873" y="0"/>
                  </a:moveTo>
                  <a:cubicBezTo>
                    <a:pt x="3541" y="0"/>
                    <a:pt x="2360" y="342"/>
                    <a:pt x="1510" y="474"/>
                  </a:cubicBezTo>
                  <a:cubicBezTo>
                    <a:pt x="433" y="639"/>
                    <a:pt x="1" y="943"/>
                    <a:pt x="1" y="943"/>
                  </a:cubicBezTo>
                  <a:lnTo>
                    <a:pt x="10" y="998"/>
                  </a:lnTo>
                  <a:cubicBezTo>
                    <a:pt x="238" y="1135"/>
                    <a:pt x="524" y="1191"/>
                    <a:pt x="836" y="1191"/>
                  </a:cubicBezTo>
                  <a:cubicBezTo>
                    <a:pt x="2083" y="1191"/>
                    <a:pt x="3757" y="299"/>
                    <a:pt x="3941" y="78"/>
                  </a:cubicBezTo>
                  <a:cubicBezTo>
                    <a:pt x="3988" y="23"/>
                    <a:pt x="3959" y="0"/>
                    <a:pt x="387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45"/>
            <p:cNvSpPr/>
            <p:nvPr/>
          </p:nvSpPr>
          <p:spPr>
            <a:xfrm>
              <a:off x="448475" y="3960725"/>
              <a:ext cx="54350" cy="62375"/>
            </a:xfrm>
            <a:custGeom>
              <a:avLst/>
              <a:gdLst/>
              <a:ahLst/>
              <a:cxnLst/>
              <a:rect l="l" t="t" r="r" b="b"/>
              <a:pathLst>
                <a:path w="2174" h="2495" extrusionOk="0">
                  <a:moveTo>
                    <a:pt x="1448" y="0"/>
                  </a:moveTo>
                  <a:cubicBezTo>
                    <a:pt x="1420" y="0"/>
                    <a:pt x="1392" y="3"/>
                    <a:pt x="1363" y="9"/>
                  </a:cubicBezTo>
                  <a:lnTo>
                    <a:pt x="359" y="203"/>
                  </a:lnTo>
                  <a:cubicBezTo>
                    <a:pt x="139" y="249"/>
                    <a:pt x="0" y="460"/>
                    <a:pt x="46" y="672"/>
                  </a:cubicBezTo>
                  <a:lnTo>
                    <a:pt x="341" y="2173"/>
                  </a:lnTo>
                  <a:cubicBezTo>
                    <a:pt x="373" y="2365"/>
                    <a:pt x="538" y="2495"/>
                    <a:pt x="725" y="2495"/>
                  </a:cubicBezTo>
                  <a:cubicBezTo>
                    <a:pt x="753" y="2495"/>
                    <a:pt x="782" y="2492"/>
                    <a:pt x="811" y="2486"/>
                  </a:cubicBezTo>
                  <a:lnTo>
                    <a:pt x="1814" y="2292"/>
                  </a:lnTo>
                  <a:cubicBezTo>
                    <a:pt x="2035" y="2246"/>
                    <a:pt x="2173" y="2035"/>
                    <a:pt x="2127" y="1814"/>
                  </a:cubicBezTo>
                  <a:lnTo>
                    <a:pt x="1832" y="322"/>
                  </a:lnTo>
                  <a:cubicBezTo>
                    <a:pt x="1800" y="130"/>
                    <a:pt x="1636" y="0"/>
                    <a:pt x="144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45"/>
            <p:cNvSpPr/>
            <p:nvPr/>
          </p:nvSpPr>
          <p:spPr>
            <a:xfrm>
              <a:off x="448475" y="3960725"/>
              <a:ext cx="54350" cy="62375"/>
            </a:xfrm>
            <a:custGeom>
              <a:avLst/>
              <a:gdLst/>
              <a:ahLst/>
              <a:cxnLst/>
              <a:rect l="l" t="t" r="r" b="b"/>
              <a:pathLst>
                <a:path w="2174" h="2495" extrusionOk="0">
                  <a:moveTo>
                    <a:pt x="1448" y="0"/>
                  </a:moveTo>
                  <a:cubicBezTo>
                    <a:pt x="1420" y="0"/>
                    <a:pt x="1392" y="3"/>
                    <a:pt x="1363" y="9"/>
                  </a:cubicBezTo>
                  <a:lnTo>
                    <a:pt x="359" y="203"/>
                  </a:lnTo>
                  <a:cubicBezTo>
                    <a:pt x="139" y="249"/>
                    <a:pt x="0" y="460"/>
                    <a:pt x="46" y="672"/>
                  </a:cubicBezTo>
                  <a:lnTo>
                    <a:pt x="341" y="2173"/>
                  </a:lnTo>
                  <a:cubicBezTo>
                    <a:pt x="373" y="2365"/>
                    <a:pt x="538" y="2495"/>
                    <a:pt x="725" y="2495"/>
                  </a:cubicBezTo>
                  <a:cubicBezTo>
                    <a:pt x="753" y="2495"/>
                    <a:pt x="782" y="2492"/>
                    <a:pt x="811" y="2486"/>
                  </a:cubicBezTo>
                  <a:lnTo>
                    <a:pt x="1814" y="2292"/>
                  </a:lnTo>
                  <a:cubicBezTo>
                    <a:pt x="2035" y="2246"/>
                    <a:pt x="2173" y="2035"/>
                    <a:pt x="2127" y="1814"/>
                  </a:cubicBezTo>
                  <a:lnTo>
                    <a:pt x="1832" y="322"/>
                  </a:lnTo>
                  <a:cubicBezTo>
                    <a:pt x="1800" y="130"/>
                    <a:pt x="1636" y="0"/>
                    <a:pt x="1448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45"/>
            <p:cNvSpPr/>
            <p:nvPr/>
          </p:nvSpPr>
          <p:spPr>
            <a:xfrm>
              <a:off x="447325" y="3888900"/>
              <a:ext cx="548700" cy="122000"/>
            </a:xfrm>
            <a:custGeom>
              <a:avLst/>
              <a:gdLst/>
              <a:ahLst/>
              <a:cxnLst/>
              <a:rect l="l" t="t" r="r" b="b"/>
              <a:pathLst>
                <a:path w="21948" h="4880" extrusionOk="0">
                  <a:moveTo>
                    <a:pt x="18882" y="1"/>
                  </a:moveTo>
                  <a:lnTo>
                    <a:pt x="2468" y="3241"/>
                  </a:lnTo>
                  <a:lnTo>
                    <a:pt x="2017" y="3913"/>
                  </a:lnTo>
                  <a:lnTo>
                    <a:pt x="0" y="4392"/>
                  </a:lnTo>
                  <a:lnTo>
                    <a:pt x="92" y="4880"/>
                  </a:lnTo>
                  <a:lnTo>
                    <a:pt x="21948" y="572"/>
                  </a:lnTo>
                  <a:lnTo>
                    <a:pt x="21847" y="28"/>
                  </a:lnTo>
                  <a:lnTo>
                    <a:pt x="19582" y="470"/>
                  </a:lnTo>
                  <a:lnTo>
                    <a:pt x="1888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45"/>
            <p:cNvSpPr/>
            <p:nvPr/>
          </p:nvSpPr>
          <p:spPr>
            <a:xfrm>
              <a:off x="447325" y="3888900"/>
              <a:ext cx="548700" cy="122000"/>
            </a:xfrm>
            <a:custGeom>
              <a:avLst/>
              <a:gdLst/>
              <a:ahLst/>
              <a:cxnLst/>
              <a:rect l="l" t="t" r="r" b="b"/>
              <a:pathLst>
                <a:path w="21948" h="4880" extrusionOk="0">
                  <a:moveTo>
                    <a:pt x="18882" y="1"/>
                  </a:moveTo>
                  <a:lnTo>
                    <a:pt x="2468" y="3241"/>
                  </a:lnTo>
                  <a:lnTo>
                    <a:pt x="2017" y="3913"/>
                  </a:lnTo>
                  <a:lnTo>
                    <a:pt x="0" y="4392"/>
                  </a:lnTo>
                  <a:lnTo>
                    <a:pt x="92" y="4880"/>
                  </a:lnTo>
                  <a:lnTo>
                    <a:pt x="21948" y="572"/>
                  </a:lnTo>
                  <a:lnTo>
                    <a:pt x="21847" y="28"/>
                  </a:lnTo>
                  <a:lnTo>
                    <a:pt x="19582" y="470"/>
                  </a:lnTo>
                  <a:lnTo>
                    <a:pt x="1888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45"/>
            <p:cNvSpPr/>
            <p:nvPr/>
          </p:nvSpPr>
          <p:spPr>
            <a:xfrm>
              <a:off x="543975" y="3986250"/>
              <a:ext cx="32950" cy="25575"/>
            </a:xfrm>
            <a:custGeom>
              <a:avLst/>
              <a:gdLst/>
              <a:ahLst/>
              <a:cxnLst/>
              <a:rect l="l" t="t" r="r" b="b"/>
              <a:pathLst>
                <a:path w="1318" h="1023" extrusionOk="0">
                  <a:moveTo>
                    <a:pt x="1161" y="1"/>
                  </a:moveTo>
                  <a:lnTo>
                    <a:pt x="1" y="231"/>
                  </a:lnTo>
                  <a:lnTo>
                    <a:pt x="157" y="1023"/>
                  </a:lnTo>
                  <a:lnTo>
                    <a:pt x="1317" y="793"/>
                  </a:lnTo>
                  <a:lnTo>
                    <a:pt x="116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45"/>
            <p:cNvSpPr/>
            <p:nvPr/>
          </p:nvSpPr>
          <p:spPr>
            <a:xfrm>
              <a:off x="555025" y="4005825"/>
              <a:ext cx="17075" cy="19475"/>
            </a:xfrm>
            <a:custGeom>
              <a:avLst/>
              <a:gdLst/>
              <a:ahLst/>
              <a:cxnLst/>
              <a:rect l="l" t="t" r="r" b="b"/>
              <a:pathLst>
                <a:path w="683" h="779" extrusionOk="0">
                  <a:moveTo>
                    <a:pt x="572" y="0"/>
                  </a:moveTo>
                  <a:lnTo>
                    <a:pt x="1" y="111"/>
                  </a:lnTo>
                  <a:lnTo>
                    <a:pt x="84" y="544"/>
                  </a:lnTo>
                  <a:cubicBezTo>
                    <a:pt x="108" y="683"/>
                    <a:pt x="235" y="778"/>
                    <a:pt x="379" y="778"/>
                  </a:cubicBezTo>
                  <a:cubicBezTo>
                    <a:pt x="397" y="778"/>
                    <a:pt x="415" y="777"/>
                    <a:pt x="434" y="774"/>
                  </a:cubicBezTo>
                  <a:cubicBezTo>
                    <a:pt x="590" y="737"/>
                    <a:pt x="682" y="580"/>
                    <a:pt x="655" y="424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45"/>
            <p:cNvSpPr/>
            <p:nvPr/>
          </p:nvSpPr>
          <p:spPr>
            <a:xfrm>
              <a:off x="640425" y="3942050"/>
              <a:ext cx="162750" cy="32050"/>
            </a:xfrm>
            <a:custGeom>
              <a:avLst/>
              <a:gdLst/>
              <a:ahLst/>
              <a:cxnLst/>
              <a:rect l="l" t="t" r="r" b="b"/>
              <a:pathLst>
                <a:path w="6510" h="1282" extrusionOk="0">
                  <a:moveTo>
                    <a:pt x="6504" y="0"/>
                  </a:moveTo>
                  <a:cubicBezTo>
                    <a:pt x="6408" y="0"/>
                    <a:pt x="4989" y="270"/>
                    <a:pt x="3250" y="609"/>
                  </a:cubicBezTo>
                  <a:cubicBezTo>
                    <a:pt x="1446" y="968"/>
                    <a:pt x="0" y="1263"/>
                    <a:pt x="0" y="1281"/>
                  </a:cubicBezTo>
                  <a:cubicBezTo>
                    <a:pt x="0" y="1282"/>
                    <a:pt x="2" y="1282"/>
                    <a:pt x="5" y="1282"/>
                  </a:cubicBezTo>
                  <a:cubicBezTo>
                    <a:pt x="93" y="1282"/>
                    <a:pt x="1521" y="1012"/>
                    <a:pt x="3259" y="673"/>
                  </a:cubicBezTo>
                  <a:cubicBezTo>
                    <a:pt x="5055" y="314"/>
                    <a:pt x="6509" y="20"/>
                    <a:pt x="6509" y="1"/>
                  </a:cubicBezTo>
                  <a:cubicBezTo>
                    <a:pt x="6509" y="1"/>
                    <a:pt x="6507" y="0"/>
                    <a:pt x="650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45"/>
            <p:cNvSpPr/>
            <p:nvPr/>
          </p:nvSpPr>
          <p:spPr>
            <a:xfrm>
              <a:off x="543300" y="3987175"/>
              <a:ext cx="32025" cy="6250"/>
            </a:xfrm>
            <a:custGeom>
              <a:avLst/>
              <a:gdLst/>
              <a:ahLst/>
              <a:cxnLst/>
              <a:rect l="l" t="t" r="r" b="b"/>
              <a:pathLst>
                <a:path w="1281" h="250" extrusionOk="0">
                  <a:moveTo>
                    <a:pt x="1280" y="1"/>
                  </a:moveTo>
                  <a:cubicBezTo>
                    <a:pt x="1059" y="10"/>
                    <a:pt x="838" y="47"/>
                    <a:pt x="636" y="93"/>
                  </a:cubicBezTo>
                  <a:cubicBezTo>
                    <a:pt x="415" y="130"/>
                    <a:pt x="203" y="176"/>
                    <a:pt x="0" y="249"/>
                  </a:cubicBezTo>
                  <a:cubicBezTo>
                    <a:pt x="212" y="240"/>
                    <a:pt x="433" y="212"/>
                    <a:pt x="645" y="157"/>
                  </a:cubicBezTo>
                  <a:cubicBezTo>
                    <a:pt x="857" y="130"/>
                    <a:pt x="1068" y="74"/>
                    <a:pt x="12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45"/>
            <p:cNvSpPr/>
            <p:nvPr/>
          </p:nvSpPr>
          <p:spPr>
            <a:xfrm>
              <a:off x="862300" y="3924350"/>
              <a:ext cx="32475" cy="6250"/>
            </a:xfrm>
            <a:custGeom>
              <a:avLst/>
              <a:gdLst/>
              <a:ahLst/>
              <a:cxnLst/>
              <a:rect l="l" t="t" r="r" b="b"/>
              <a:pathLst>
                <a:path w="1299" h="250" extrusionOk="0">
                  <a:moveTo>
                    <a:pt x="1298" y="0"/>
                  </a:moveTo>
                  <a:cubicBezTo>
                    <a:pt x="1077" y="10"/>
                    <a:pt x="856" y="37"/>
                    <a:pt x="645" y="93"/>
                  </a:cubicBezTo>
                  <a:cubicBezTo>
                    <a:pt x="424" y="129"/>
                    <a:pt x="212" y="175"/>
                    <a:pt x="0" y="249"/>
                  </a:cubicBezTo>
                  <a:cubicBezTo>
                    <a:pt x="221" y="240"/>
                    <a:pt x="442" y="203"/>
                    <a:pt x="654" y="157"/>
                  </a:cubicBezTo>
                  <a:cubicBezTo>
                    <a:pt x="875" y="120"/>
                    <a:pt x="1086" y="65"/>
                    <a:pt x="129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45"/>
            <p:cNvSpPr/>
            <p:nvPr/>
          </p:nvSpPr>
          <p:spPr>
            <a:xfrm>
              <a:off x="518450" y="3948525"/>
              <a:ext cx="98300" cy="48125"/>
            </a:xfrm>
            <a:custGeom>
              <a:avLst/>
              <a:gdLst/>
              <a:ahLst/>
              <a:cxnLst/>
              <a:rect l="l" t="t" r="r" b="b"/>
              <a:pathLst>
                <a:path w="3932" h="1925" extrusionOk="0">
                  <a:moveTo>
                    <a:pt x="3931" y="0"/>
                  </a:moveTo>
                  <a:cubicBezTo>
                    <a:pt x="3913" y="19"/>
                    <a:pt x="3885" y="37"/>
                    <a:pt x="3867" y="65"/>
                  </a:cubicBezTo>
                  <a:cubicBezTo>
                    <a:pt x="3821" y="111"/>
                    <a:pt x="3775" y="184"/>
                    <a:pt x="3710" y="267"/>
                  </a:cubicBezTo>
                  <a:lnTo>
                    <a:pt x="3719" y="267"/>
                  </a:lnTo>
                  <a:cubicBezTo>
                    <a:pt x="3305" y="332"/>
                    <a:pt x="2532" y="479"/>
                    <a:pt x="1639" y="654"/>
                  </a:cubicBezTo>
                  <a:lnTo>
                    <a:pt x="239" y="939"/>
                  </a:lnTo>
                  <a:lnTo>
                    <a:pt x="230" y="939"/>
                  </a:lnTo>
                  <a:lnTo>
                    <a:pt x="230" y="948"/>
                  </a:lnTo>
                  <a:cubicBezTo>
                    <a:pt x="138" y="1114"/>
                    <a:pt x="65" y="1252"/>
                    <a:pt x="0" y="1381"/>
                  </a:cubicBezTo>
                  <a:lnTo>
                    <a:pt x="0" y="1390"/>
                  </a:lnTo>
                  <a:lnTo>
                    <a:pt x="0" y="1399"/>
                  </a:lnTo>
                  <a:cubicBezTo>
                    <a:pt x="28" y="1556"/>
                    <a:pt x="55" y="1685"/>
                    <a:pt x="83" y="1786"/>
                  </a:cubicBezTo>
                  <a:cubicBezTo>
                    <a:pt x="92" y="1832"/>
                    <a:pt x="101" y="1878"/>
                    <a:pt x="120" y="1924"/>
                  </a:cubicBezTo>
                  <a:cubicBezTo>
                    <a:pt x="120" y="1878"/>
                    <a:pt x="111" y="1823"/>
                    <a:pt x="101" y="1777"/>
                  </a:cubicBezTo>
                  <a:cubicBezTo>
                    <a:pt x="83" y="1677"/>
                    <a:pt x="65" y="1551"/>
                    <a:pt x="38" y="1397"/>
                  </a:cubicBezTo>
                  <a:lnTo>
                    <a:pt x="38" y="1397"/>
                  </a:lnTo>
                  <a:cubicBezTo>
                    <a:pt x="102" y="1280"/>
                    <a:pt x="183" y="1136"/>
                    <a:pt x="273" y="982"/>
                  </a:cubicBezTo>
                  <a:lnTo>
                    <a:pt x="273" y="982"/>
                  </a:lnTo>
                  <a:lnTo>
                    <a:pt x="1666" y="718"/>
                  </a:lnTo>
                  <a:cubicBezTo>
                    <a:pt x="2550" y="543"/>
                    <a:pt x="3324" y="378"/>
                    <a:pt x="3738" y="295"/>
                  </a:cubicBezTo>
                  <a:cubicBezTo>
                    <a:pt x="3802" y="203"/>
                    <a:pt x="3848" y="138"/>
                    <a:pt x="3885" y="83"/>
                  </a:cubicBezTo>
                  <a:cubicBezTo>
                    <a:pt x="3904" y="55"/>
                    <a:pt x="3922" y="28"/>
                    <a:pt x="393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45"/>
            <p:cNvSpPr/>
            <p:nvPr/>
          </p:nvSpPr>
          <p:spPr>
            <a:xfrm>
              <a:off x="631450" y="3911000"/>
              <a:ext cx="169175" cy="51125"/>
            </a:xfrm>
            <a:custGeom>
              <a:avLst/>
              <a:gdLst/>
              <a:ahLst/>
              <a:cxnLst/>
              <a:rect l="l" t="t" r="r" b="b"/>
              <a:pathLst>
                <a:path w="6767" h="2045" extrusionOk="0">
                  <a:moveTo>
                    <a:pt x="6767" y="1"/>
                  </a:moveTo>
                  <a:cubicBezTo>
                    <a:pt x="6758" y="19"/>
                    <a:pt x="6748" y="37"/>
                    <a:pt x="6739" y="56"/>
                  </a:cubicBezTo>
                  <a:cubicBezTo>
                    <a:pt x="6758" y="37"/>
                    <a:pt x="6767" y="19"/>
                    <a:pt x="6767" y="1"/>
                  </a:cubicBezTo>
                  <a:close/>
                  <a:moveTo>
                    <a:pt x="6739" y="56"/>
                  </a:moveTo>
                  <a:lnTo>
                    <a:pt x="6638" y="231"/>
                  </a:lnTo>
                  <a:lnTo>
                    <a:pt x="6293" y="876"/>
                  </a:lnTo>
                  <a:lnTo>
                    <a:pt x="6293" y="876"/>
                  </a:lnTo>
                  <a:cubicBezTo>
                    <a:pt x="5611" y="1005"/>
                    <a:pt x="4619" y="1189"/>
                    <a:pt x="3508" y="1409"/>
                  </a:cubicBezTo>
                  <a:cubicBezTo>
                    <a:pt x="2311" y="1647"/>
                    <a:pt x="1250" y="1857"/>
                    <a:pt x="568" y="2004"/>
                  </a:cubicBezTo>
                  <a:lnTo>
                    <a:pt x="568" y="2004"/>
                  </a:lnTo>
                  <a:lnTo>
                    <a:pt x="157" y="1547"/>
                  </a:lnTo>
                  <a:lnTo>
                    <a:pt x="46" y="1427"/>
                  </a:lnTo>
                  <a:cubicBezTo>
                    <a:pt x="28" y="1409"/>
                    <a:pt x="19" y="1400"/>
                    <a:pt x="0" y="1381"/>
                  </a:cubicBezTo>
                  <a:lnTo>
                    <a:pt x="0" y="1381"/>
                  </a:lnTo>
                  <a:cubicBezTo>
                    <a:pt x="10" y="1400"/>
                    <a:pt x="19" y="1418"/>
                    <a:pt x="37" y="1427"/>
                  </a:cubicBezTo>
                  <a:lnTo>
                    <a:pt x="138" y="1556"/>
                  </a:lnTo>
                  <a:lnTo>
                    <a:pt x="543" y="2035"/>
                  </a:lnTo>
                  <a:lnTo>
                    <a:pt x="553" y="2044"/>
                  </a:lnTo>
                  <a:lnTo>
                    <a:pt x="562" y="2044"/>
                  </a:lnTo>
                  <a:cubicBezTo>
                    <a:pt x="1243" y="1906"/>
                    <a:pt x="2311" y="1704"/>
                    <a:pt x="3517" y="1464"/>
                  </a:cubicBezTo>
                  <a:cubicBezTo>
                    <a:pt x="4631" y="1253"/>
                    <a:pt x="5625" y="1050"/>
                    <a:pt x="6307" y="903"/>
                  </a:cubicBezTo>
                  <a:lnTo>
                    <a:pt x="6316" y="903"/>
                  </a:lnTo>
                  <a:lnTo>
                    <a:pt x="6316" y="894"/>
                  </a:lnTo>
                  <a:lnTo>
                    <a:pt x="6656" y="240"/>
                  </a:lnTo>
                  <a:cubicBezTo>
                    <a:pt x="6693" y="166"/>
                    <a:pt x="6721" y="111"/>
                    <a:pt x="6739" y="56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45"/>
            <p:cNvSpPr/>
            <p:nvPr/>
          </p:nvSpPr>
          <p:spPr>
            <a:xfrm>
              <a:off x="512000" y="3986500"/>
              <a:ext cx="3700" cy="3475"/>
            </a:xfrm>
            <a:custGeom>
              <a:avLst/>
              <a:gdLst/>
              <a:ahLst/>
              <a:cxnLst/>
              <a:rect l="l" t="t" r="r" b="b"/>
              <a:pathLst>
                <a:path w="148" h="139" extrusionOk="0">
                  <a:moveTo>
                    <a:pt x="65" y="0"/>
                  </a:moveTo>
                  <a:cubicBezTo>
                    <a:pt x="37" y="9"/>
                    <a:pt x="28" y="37"/>
                    <a:pt x="37" y="37"/>
                  </a:cubicBezTo>
                  <a:cubicBezTo>
                    <a:pt x="37" y="37"/>
                    <a:pt x="45" y="33"/>
                    <a:pt x="54" y="33"/>
                  </a:cubicBezTo>
                  <a:cubicBezTo>
                    <a:pt x="58" y="33"/>
                    <a:pt x="62" y="34"/>
                    <a:pt x="65" y="37"/>
                  </a:cubicBezTo>
                  <a:cubicBezTo>
                    <a:pt x="83" y="46"/>
                    <a:pt x="83" y="55"/>
                    <a:pt x="83" y="65"/>
                  </a:cubicBezTo>
                  <a:cubicBezTo>
                    <a:pt x="79" y="69"/>
                    <a:pt x="74" y="71"/>
                    <a:pt x="68" y="71"/>
                  </a:cubicBezTo>
                  <a:cubicBezTo>
                    <a:pt x="62" y="71"/>
                    <a:pt x="56" y="69"/>
                    <a:pt x="46" y="65"/>
                  </a:cubicBezTo>
                  <a:cubicBezTo>
                    <a:pt x="37" y="55"/>
                    <a:pt x="37" y="37"/>
                    <a:pt x="28" y="37"/>
                  </a:cubicBezTo>
                  <a:cubicBezTo>
                    <a:pt x="19" y="37"/>
                    <a:pt x="0" y="55"/>
                    <a:pt x="10" y="101"/>
                  </a:cubicBezTo>
                  <a:cubicBezTo>
                    <a:pt x="19" y="120"/>
                    <a:pt x="37" y="138"/>
                    <a:pt x="65" y="138"/>
                  </a:cubicBezTo>
                  <a:cubicBezTo>
                    <a:pt x="92" y="138"/>
                    <a:pt x="120" y="129"/>
                    <a:pt x="138" y="101"/>
                  </a:cubicBezTo>
                  <a:cubicBezTo>
                    <a:pt x="148" y="74"/>
                    <a:pt x="148" y="46"/>
                    <a:pt x="129" y="19"/>
                  </a:cubicBezTo>
                  <a:cubicBezTo>
                    <a:pt x="111" y="0"/>
                    <a:pt x="92" y="0"/>
                    <a:pt x="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45"/>
            <p:cNvSpPr/>
            <p:nvPr/>
          </p:nvSpPr>
          <p:spPr>
            <a:xfrm>
              <a:off x="513150" y="3992475"/>
              <a:ext cx="3700" cy="3525"/>
            </a:xfrm>
            <a:custGeom>
              <a:avLst/>
              <a:gdLst/>
              <a:ahLst/>
              <a:cxnLst/>
              <a:rect l="l" t="t" r="r" b="b"/>
              <a:pathLst>
                <a:path w="148" h="141" extrusionOk="0">
                  <a:moveTo>
                    <a:pt x="65" y="0"/>
                  </a:moveTo>
                  <a:cubicBezTo>
                    <a:pt x="37" y="10"/>
                    <a:pt x="28" y="37"/>
                    <a:pt x="37" y="37"/>
                  </a:cubicBezTo>
                  <a:cubicBezTo>
                    <a:pt x="42" y="42"/>
                    <a:pt x="46" y="42"/>
                    <a:pt x="52" y="42"/>
                  </a:cubicBezTo>
                  <a:cubicBezTo>
                    <a:pt x="58" y="42"/>
                    <a:pt x="65" y="42"/>
                    <a:pt x="74" y="47"/>
                  </a:cubicBezTo>
                  <a:cubicBezTo>
                    <a:pt x="83" y="56"/>
                    <a:pt x="92" y="65"/>
                    <a:pt x="83" y="74"/>
                  </a:cubicBezTo>
                  <a:cubicBezTo>
                    <a:pt x="79" y="79"/>
                    <a:pt x="74" y="81"/>
                    <a:pt x="69" y="81"/>
                  </a:cubicBezTo>
                  <a:cubicBezTo>
                    <a:pt x="65" y="81"/>
                    <a:pt x="60" y="79"/>
                    <a:pt x="56" y="74"/>
                  </a:cubicBezTo>
                  <a:cubicBezTo>
                    <a:pt x="37" y="65"/>
                    <a:pt x="37" y="47"/>
                    <a:pt x="28" y="47"/>
                  </a:cubicBezTo>
                  <a:cubicBezTo>
                    <a:pt x="19" y="47"/>
                    <a:pt x="0" y="65"/>
                    <a:pt x="19" y="102"/>
                  </a:cubicBezTo>
                  <a:cubicBezTo>
                    <a:pt x="19" y="120"/>
                    <a:pt x="37" y="139"/>
                    <a:pt x="65" y="139"/>
                  </a:cubicBezTo>
                  <a:cubicBezTo>
                    <a:pt x="70" y="140"/>
                    <a:pt x="75" y="141"/>
                    <a:pt x="79" y="141"/>
                  </a:cubicBezTo>
                  <a:cubicBezTo>
                    <a:pt x="102" y="141"/>
                    <a:pt x="123" y="124"/>
                    <a:pt x="138" y="102"/>
                  </a:cubicBezTo>
                  <a:cubicBezTo>
                    <a:pt x="148" y="83"/>
                    <a:pt x="148" y="47"/>
                    <a:pt x="129" y="28"/>
                  </a:cubicBezTo>
                  <a:cubicBezTo>
                    <a:pt x="111" y="10"/>
                    <a:pt x="92" y="0"/>
                    <a:pt x="6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45"/>
            <p:cNvSpPr/>
            <p:nvPr/>
          </p:nvSpPr>
          <p:spPr>
            <a:xfrm>
              <a:off x="497275" y="3987175"/>
              <a:ext cx="3475" cy="14075"/>
            </a:xfrm>
            <a:custGeom>
              <a:avLst/>
              <a:gdLst/>
              <a:ahLst/>
              <a:cxnLst/>
              <a:rect l="l" t="t" r="r" b="b"/>
              <a:pathLst>
                <a:path w="139" h="563" extrusionOk="0">
                  <a:moveTo>
                    <a:pt x="9" y="1"/>
                  </a:moveTo>
                  <a:lnTo>
                    <a:pt x="9" y="1"/>
                  </a:lnTo>
                  <a:cubicBezTo>
                    <a:pt x="0" y="93"/>
                    <a:pt x="9" y="194"/>
                    <a:pt x="37" y="286"/>
                  </a:cubicBezTo>
                  <a:cubicBezTo>
                    <a:pt x="46" y="378"/>
                    <a:pt x="74" y="479"/>
                    <a:pt x="129" y="562"/>
                  </a:cubicBezTo>
                  <a:cubicBezTo>
                    <a:pt x="138" y="461"/>
                    <a:pt x="129" y="369"/>
                    <a:pt x="101" y="277"/>
                  </a:cubicBezTo>
                  <a:cubicBezTo>
                    <a:pt x="92" y="176"/>
                    <a:pt x="65" y="84"/>
                    <a:pt x="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45"/>
            <p:cNvSpPr/>
            <p:nvPr/>
          </p:nvSpPr>
          <p:spPr>
            <a:xfrm>
              <a:off x="453525" y="3997775"/>
              <a:ext cx="3025" cy="11300"/>
            </a:xfrm>
            <a:custGeom>
              <a:avLst/>
              <a:gdLst/>
              <a:ahLst/>
              <a:cxnLst/>
              <a:rect l="l" t="t" r="r" b="b"/>
              <a:pathLst>
                <a:path w="121" h="452" extrusionOk="0">
                  <a:moveTo>
                    <a:pt x="19" y="0"/>
                  </a:moveTo>
                  <a:cubicBezTo>
                    <a:pt x="1" y="0"/>
                    <a:pt x="10" y="101"/>
                    <a:pt x="29" y="230"/>
                  </a:cubicBezTo>
                  <a:cubicBezTo>
                    <a:pt x="56" y="359"/>
                    <a:pt x="93" y="451"/>
                    <a:pt x="111" y="451"/>
                  </a:cubicBezTo>
                  <a:cubicBezTo>
                    <a:pt x="121" y="378"/>
                    <a:pt x="111" y="295"/>
                    <a:pt x="93" y="221"/>
                  </a:cubicBezTo>
                  <a:cubicBezTo>
                    <a:pt x="65" y="92"/>
                    <a:pt x="38" y="0"/>
                    <a:pt x="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45"/>
            <p:cNvSpPr/>
            <p:nvPr/>
          </p:nvSpPr>
          <p:spPr>
            <a:xfrm>
              <a:off x="816500" y="3895800"/>
              <a:ext cx="106575" cy="21450"/>
            </a:xfrm>
            <a:custGeom>
              <a:avLst/>
              <a:gdLst/>
              <a:ahLst/>
              <a:cxnLst/>
              <a:rect l="l" t="t" r="r" b="b"/>
              <a:pathLst>
                <a:path w="4263" h="858" extrusionOk="0">
                  <a:moveTo>
                    <a:pt x="0" y="526"/>
                  </a:moveTo>
                  <a:lnTo>
                    <a:pt x="0" y="526"/>
                  </a:lnTo>
                  <a:cubicBezTo>
                    <a:pt x="18" y="544"/>
                    <a:pt x="46" y="562"/>
                    <a:pt x="74" y="572"/>
                  </a:cubicBezTo>
                  <a:cubicBezTo>
                    <a:pt x="55" y="553"/>
                    <a:pt x="28" y="544"/>
                    <a:pt x="0" y="526"/>
                  </a:cubicBezTo>
                  <a:close/>
                  <a:moveTo>
                    <a:pt x="3775" y="1"/>
                  </a:moveTo>
                  <a:lnTo>
                    <a:pt x="2366" y="277"/>
                  </a:lnTo>
                  <a:cubicBezTo>
                    <a:pt x="1487" y="451"/>
                    <a:pt x="717" y="607"/>
                    <a:pt x="301" y="699"/>
                  </a:cubicBezTo>
                  <a:lnTo>
                    <a:pt x="301" y="699"/>
                  </a:lnTo>
                  <a:lnTo>
                    <a:pt x="74" y="572"/>
                  </a:lnTo>
                  <a:lnTo>
                    <a:pt x="74" y="572"/>
                  </a:lnTo>
                  <a:lnTo>
                    <a:pt x="285" y="719"/>
                  </a:lnTo>
                  <a:lnTo>
                    <a:pt x="295" y="719"/>
                  </a:lnTo>
                  <a:cubicBezTo>
                    <a:pt x="709" y="645"/>
                    <a:pt x="1482" y="498"/>
                    <a:pt x="2375" y="323"/>
                  </a:cubicBezTo>
                  <a:lnTo>
                    <a:pt x="3760" y="41"/>
                  </a:lnTo>
                  <a:lnTo>
                    <a:pt x="3760" y="41"/>
                  </a:lnTo>
                  <a:lnTo>
                    <a:pt x="4137" y="337"/>
                  </a:lnTo>
                  <a:lnTo>
                    <a:pt x="4137" y="337"/>
                  </a:lnTo>
                  <a:cubicBezTo>
                    <a:pt x="4172" y="496"/>
                    <a:pt x="4199" y="620"/>
                    <a:pt x="4226" y="719"/>
                  </a:cubicBezTo>
                  <a:cubicBezTo>
                    <a:pt x="4226" y="765"/>
                    <a:pt x="4244" y="811"/>
                    <a:pt x="4263" y="857"/>
                  </a:cubicBezTo>
                  <a:cubicBezTo>
                    <a:pt x="4263" y="811"/>
                    <a:pt x="4253" y="756"/>
                    <a:pt x="4244" y="710"/>
                  </a:cubicBezTo>
                  <a:cubicBezTo>
                    <a:pt x="4226" y="609"/>
                    <a:pt x="4198" y="480"/>
                    <a:pt x="4170" y="314"/>
                  </a:cubicBezTo>
                  <a:lnTo>
                    <a:pt x="3793" y="10"/>
                  </a:lnTo>
                  <a:lnTo>
                    <a:pt x="378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45"/>
            <p:cNvSpPr/>
            <p:nvPr/>
          </p:nvSpPr>
          <p:spPr>
            <a:xfrm>
              <a:off x="924425" y="3904975"/>
              <a:ext cx="3725" cy="3400"/>
            </a:xfrm>
            <a:custGeom>
              <a:avLst/>
              <a:gdLst/>
              <a:ahLst/>
              <a:cxnLst/>
              <a:rect l="l" t="t" r="r" b="b"/>
              <a:pathLst>
                <a:path w="149" h="136" extrusionOk="0">
                  <a:moveTo>
                    <a:pt x="76" y="0"/>
                  </a:moveTo>
                  <a:cubicBezTo>
                    <a:pt x="73" y="0"/>
                    <a:pt x="69" y="1"/>
                    <a:pt x="65" y="2"/>
                  </a:cubicBezTo>
                  <a:cubicBezTo>
                    <a:pt x="38" y="2"/>
                    <a:pt x="19" y="21"/>
                    <a:pt x="10" y="39"/>
                  </a:cubicBezTo>
                  <a:cubicBezTo>
                    <a:pt x="1" y="67"/>
                    <a:pt x="10" y="103"/>
                    <a:pt x="38" y="122"/>
                  </a:cubicBezTo>
                  <a:cubicBezTo>
                    <a:pt x="51" y="131"/>
                    <a:pt x="65" y="136"/>
                    <a:pt x="79" y="136"/>
                  </a:cubicBezTo>
                  <a:cubicBezTo>
                    <a:pt x="93" y="136"/>
                    <a:pt x="107" y="131"/>
                    <a:pt x="120" y="122"/>
                  </a:cubicBezTo>
                  <a:cubicBezTo>
                    <a:pt x="139" y="103"/>
                    <a:pt x="148" y="85"/>
                    <a:pt x="148" y="67"/>
                  </a:cubicBezTo>
                  <a:cubicBezTo>
                    <a:pt x="148" y="21"/>
                    <a:pt x="120" y="21"/>
                    <a:pt x="120" y="21"/>
                  </a:cubicBezTo>
                  <a:cubicBezTo>
                    <a:pt x="111" y="30"/>
                    <a:pt x="120" y="48"/>
                    <a:pt x="102" y="67"/>
                  </a:cubicBezTo>
                  <a:cubicBezTo>
                    <a:pt x="97" y="72"/>
                    <a:pt x="94" y="77"/>
                    <a:pt x="90" y="77"/>
                  </a:cubicBezTo>
                  <a:cubicBezTo>
                    <a:pt x="87" y="77"/>
                    <a:pt x="82" y="74"/>
                    <a:pt x="74" y="67"/>
                  </a:cubicBezTo>
                  <a:cubicBezTo>
                    <a:pt x="65" y="57"/>
                    <a:pt x="65" y="48"/>
                    <a:pt x="74" y="39"/>
                  </a:cubicBezTo>
                  <a:cubicBezTo>
                    <a:pt x="84" y="30"/>
                    <a:pt x="102" y="30"/>
                    <a:pt x="102" y="21"/>
                  </a:cubicBezTo>
                  <a:cubicBezTo>
                    <a:pt x="110" y="21"/>
                    <a:pt x="98" y="0"/>
                    <a:pt x="7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45"/>
            <p:cNvSpPr/>
            <p:nvPr/>
          </p:nvSpPr>
          <p:spPr>
            <a:xfrm>
              <a:off x="925825" y="3910950"/>
              <a:ext cx="3475" cy="3400"/>
            </a:xfrm>
            <a:custGeom>
              <a:avLst/>
              <a:gdLst/>
              <a:ahLst/>
              <a:cxnLst/>
              <a:rect l="l" t="t" r="r" b="b"/>
              <a:pathLst>
                <a:path w="139" h="136" extrusionOk="0">
                  <a:moveTo>
                    <a:pt x="69" y="1"/>
                  </a:moveTo>
                  <a:cubicBezTo>
                    <a:pt x="65" y="1"/>
                    <a:pt x="61" y="1"/>
                    <a:pt x="55" y="3"/>
                  </a:cubicBezTo>
                  <a:cubicBezTo>
                    <a:pt x="28" y="3"/>
                    <a:pt x="9" y="21"/>
                    <a:pt x="9" y="39"/>
                  </a:cubicBezTo>
                  <a:cubicBezTo>
                    <a:pt x="0" y="67"/>
                    <a:pt x="9" y="104"/>
                    <a:pt x="28" y="122"/>
                  </a:cubicBezTo>
                  <a:cubicBezTo>
                    <a:pt x="41" y="131"/>
                    <a:pt x="55" y="136"/>
                    <a:pt x="69" y="136"/>
                  </a:cubicBezTo>
                  <a:cubicBezTo>
                    <a:pt x="83" y="136"/>
                    <a:pt x="97" y="131"/>
                    <a:pt x="110" y="122"/>
                  </a:cubicBezTo>
                  <a:cubicBezTo>
                    <a:pt x="129" y="113"/>
                    <a:pt x="138" y="95"/>
                    <a:pt x="138" y="67"/>
                  </a:cubicBezTo>
                  <a:cubicBezTo>
                    <a:pt x="138" y="39"/>
                    <a:pt x="122" y="27"/>
                    <a:pt x="114" y="27"/>
                  </a:cubicBezTo>
                  <a:cubicBezTo>
                    <a:pt x="112" y="27"/>
                    <a:pt x="110" y="28"/>
                    <a:pt x="110" y="30"/>
                  </a:cubicBezTo>
                  <a:cubicBezTo>
                    <a:pt x="110" y="39"/>
                    <a:pt x="110" y="49"/>
                    <a:pt x="101" y="67"/>
                  </a:cubicBezTo>
                  <a:cubicBezTo>
                    <a:pt x="95" y="73"/>
                    <a:pt x="88" y="80"/>
                    <a:pt x="82" y="80"/>
                  </a:cubicBezTo>
                  <a:cubicBezTo>
                    <a:pt x="79" y="80"/>
                    <a:pt x="76" y="79"/>
                    <a:pt x="74" y="76"/>
                  </a:cubicBezTo>
                  <a:cubicBezTo>
                    <a:pt x="55" y="67"/>
                    <a:pt x="55" y="49"/>
                    <a:pt x="74" y="39"/>
                  </a:cubicBezTo>
                  <a:cubicBezTo>
                    <a:pt x="83" y="30"/>
                    <a:pt x="92" y="30"/>
                    <a:pt x="101" y="21"/>
                  </a:cubicBezTo>
                  <a:cubicBezTo>
                    <a:pt x="101" y="21"/>
                    <a:pt x="95" y="1"/>
                    <a:pt x="6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45"/>
            <p:cNvSpPr/>
            <p:nvPr/>
          </p:nvSpPr>
          <p:spPr>
            <a:xfrm>
              <a:off x="940775" y="3899500"/>
              <a:ext cx="3250" cy="14050"/>
            </a:xfrm>
            <a:custGeom>
              <a:avLst/>
              <a:gdLst/>
              <a:ahLst/>
              <a:cxnLst/>
              <a:rect l="l" t="t" r="r" b="b"/>
              <a:pathLst>
                <a:path w="130" h="562" extrusionOk="0">
                  <a:moveTo>
                    <a:pt x="19" y="0"/>
                  </a:moveTo>
                  <a:cubicBezTo>
                    <a:pt x="0" y="92"/>
                    <a:pt x="10" y="194"/>
                    <a:pt x="37" y="286"/>
                  </a:cubicBezTo>
                  <a:cubicBezTo>
                    <a:pt x="46" y="387"/>
                    <a:pt x="74" y="479"/>
                    <a:pt x="129" y="562"/>
                  </a:cubicBezTo>
                  <a:cubicBezTo>
                    <a:pt x="129" y="368"/>
                    <a:pt x="92" y="175"/>
                    <a:pt x="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45"/>
            <p:cNvSpPr/>
            <p:nvPr/>
          </p:nvSpPr>
          <p:spPr>
            <a:xfrm>
              <a:off x="985200" y="3892600"/>
              <a:ext cx="3000" cy="11525"/>
            </a:xfrm>
            <a:custGeom>
              <a:avLst/>
              <a:gdLst/>
              <a:ahLst/>
              <a:cxnLst/>
              <a:rect l="l" t="t" r="r" b="b"/>
              <a:pathLst>
                <a:path w="120" h="461" extrusionOk="0">
                  <a:moveTo>
                    <a:pt x="9" y="0"/>
                  </a:moveTo>
                  <a:cubicBezTo>
                    <a:pt x="0" y="0"/>
                    <a:pt x="0" y="101"/>
                    <a:pt x="28" y="230"/>
                  </a:cubicBezTo>
                  <a:cubicBezTo>
                    <a:pt x="55" y="368"/>
                    <a:pt x="83" y="460"/>
                    <a:pt x="101" y="460"/>
                  </a:cubicBezTo>
                  <a:cubicBezTo>
                    <a:pt x="120" y="377"/>
                    <a:pt x="111" y="304"/>
                    <a:pt x="92" y="221"/>
                  </a:cubicBezTo>
                  <a:cubicBezTo>
                    <a:pt x="65" y="101"/>
                    <a:pt x="28" y="0"/>
                    <a:pt x="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45"/>
            <p:cNvSpPr/>
            <p:nvPr/>
          </p:nvSpPr>
          <p:spPr>
            <a:xfrm>
              <a:off x="654225" y="3973675"/>
              <a:ext cx="6600" cy="6275"/>
            </a:xfrm>
            <a:custGeom>
              <a:avLst/>
              <a:gdLst/>
              <a:ahLst/>
              <a:cxnLst/>
              <a:rect l="l" t="t" r="r" b="b"/>
              <a:pathLst>
                <a:path w="264" h="251" extrusionOk="0">
                  <a:moveTo>
                    <a:pt x="134" y="1"/>
                  </a:moveTo>
                  <a:cubicBezTo>
                    <a:pt x="96" y="1"/>
                    <a:pt x="74" y="18"/>
                    <a:pt x="74" y="25"/>
                  </a:cubicBezTo>
                  <a:cubicBezTo>
                    <a:pt x="84" y="34"/>
                    <a:pt x="111" y="25"/>
                    <a:pt x="148" y="53"/>
                  </a:cubicBezTo>
                  <a:cubicBezTo>
                    <a:pt x="203" y="71"/>
                    <a:pt x="203" y="145"/>
                    <a:pt x="157" y="172"/>
                  </a:cubicBezTo>
                  <a:cubicBezTo>
                    <a:pt x="143" y="184"/>
                    <a:pt x="127" y="189"/>
                    <a:pt x="111" y="189"/>
                  </a:cubicBezTo>
                  <a:cubicBezTo>
                    <a:pt x="77" y="189"/>
                    <a:pt x="47" y="164"/>
                    <a:pt x="47" y="126"/>
                  </a:cubicBezTo>
                  <a:cubicBezTo>
                    <a:pt x="38" y="80"/>
                    <a:pt x="56" y="53"/>
                    <a:pt x="47" y="44"/>
                  </a:cubicBezTo>
                  <a:cubicBezTo>
                    <a:pt x="47" y="42"/>
                    <a:pt x="46" y="42"/>
                    <a:pt x="45" y="42"/>
                  </a:cubicBezTo>
                  <a:cubicBezTo>
                    <a:pt x="36" y="42"/>
                    <a:pt x="1" y="70"/>
                    <a:pt x="1" y="126"/>
                  </a:cubicBezTo>
                  <a:cubicBezTo>
                    <a:pt x="1" y="163"/>
                    <a:pt x="19" y="200"/>
                    <a:pt x="47" y="228"/>
                  </a:cubicBezTo>
                  <a:cubicBezTo>
                    <a:pt x="71" y="243"/>
                    <a:pt x="97" y="250"/>
                    <a:pt x="121" y="250"/>
                  </a:cubicBezTo>
                  <a:cubicBezTo>
                    <a:pt x="198" y="250"/>
                    <a:pt x="263" y="181"/>
                    <a:pt x="249" y="90"/>
                  </a:cubicBezTo>
                  <a:cubicBezTo>
                    <a:pt x="240" y="53"/>
                    <a:pt x="212" y="25"/>
                    <a:pt x="176" y="7"/>
                  </a:cubicBezTo>
                  <a:cubicBezTo>
                    <a:pt x="160" y="2"/>
                    <a:pt x="146" y="1"/>
                    <a:pt x="1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45"/>
            <p:cNvSpPr/>
            <p:nvPr/>
          </p:nvSpPr>
          <p:spPr>
            <a:xfrm>
              <a:off x="720750" y="3960550"/>
              <a:ext cx="7375" cy="6225"/>
            </a:xfrm>
            <a:custGeom>
              <a:avLst/>
              <a:gdLst/>
              <a:ahLst/>
              <a:cxnLst/>
              <a:rect l="l" t="t" r="r" b="b"/>
              <a:pathLst>
                <a:path w="295" h="249" extrusionOk="0">
                  <a:moveTo>
                    <a:pt x="134" y="1"/>
                  </a:moveTo>
                  <a:cubicBezTo>
                    <a:pt x="96" y="1"/>
                    <a:pt x="76" y="18"/>
                    <a:pt x="83" y="25"/>
                  </a:cubicBezTo>
                  <a:cubicBezTo>
                    <a:pt x="83" y="35"/>
                    <a:pt x="120" y="25"/>
                    <a:pt x="157" y="53"/>
                  </a:cubicBezTo>
                  <a:cubicBezTo>
                    <a:pt x="218" y="87"/>
                    <a:pt x="134" y="161"/>
                    <a:pt x="82" y="161"/>
                  </a:cubicBezTo>
                  <a:cubicBezTo>
                    <a:pt x="63" y="161"/>
                    <a:pt x="49" y="151"/>
                    <a:pt x="46" y="127"/>
                  </a:cubicBezTo>
                  <a:cubicBezTo>
                    <a:pt x="28" y="81"/>
                    <a:pt x="56" y="53"/>
                    <a:pt x="46" y="44"/>
                  </a:cubicBezTo>
                  <a:cubicBezTo>
                    <a:pt x="46" y="43"/>
                    <a:pt x="46" y="42"/>
                    <a:pt x="44" y="42"/>
                  </a:cubicBezTo>
                  <a:cubicBezTo>
                    <a:pt x="36" y="42"/>
                    <a:pt x="0" y="70"/>
                    <a:pt x="0" y="127"/>
                  </a:cubicBezTo>
                  <a:cubicBezTo>
                    <a:pt x="0" y="164"/>
                    <a:pt x="19" y="200"/>
                    <a:pt x="56" y="228"/>
                  </a:cubicBezTo>
                  <a:cubicBezTo>
                    <a:pt x="74" y="242"/>
                    <a:pt x="99" y="249"/>
                    <a:pt x="125" y="249"/>
                  </a:cubicBezTo>
                  <a:cubicBezTo>
                    <a:pt x="150" y="249"/>
                    <a:pt x="175" y="242"/>
                    <a:pt x="194" y="228"/>
                  </a:cubicBezTo>
                  <a:cubicBezTo>
                    <a:pt x="295" y="182"/>
                    <a:pt x="286" y="35"/>
                    <a:pt x="175" y="7"/>
                  </a:cubicBezTo>
                  <a:cubicBezTo>
                    <a:pt x="160" y="3"/>
                    <a:pt x="146" y="1"/>
                    <a:pt x="1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45"/>
            <p:cNvSpPr/>
            <p:nvPr/>
          </p:nvSpPr>
          <p:spPr>
            <a:xfrm>
              <a:off x="782000" y="3948500"/>
              <a:ext cx="6925" cy="6250"/>
            </a:xfrm>
            <a:custGeom>
              <a:avLst/>
              <a:gdLst/>
              <a:ahLst/>
              <a:cxnLst/>
              <a:rect l="l" t="t" r="r" b="b"/>
              <a:pathLst>
                <a:path w="277" h="250" extrusionOk="0">
                  <a:moveTo>
                    <a:pt x="133" y="0"/>
                  </a:moveTo>
                  <a:cubicBezTo>
                    <a:pt x="101" y="0"/>
                    <a:pt x="82" y="20"/>
                    <a:pt x="82" y="20"/>
                  </a:cubicBezTo>
                  <a:cubicBezTo>
                    <a:pt x="91" y="29"/>
                    <a:pt x="119" y="20"/>
                    <a:pt x="156" y="47"/>
                  </a:cubicBezTo>
                  <a:cubicBezTo>
                    <a:pt x="211" y="75"/>
                    <a:pt x="211" y="148"/>
                    <a:pt x="156" y="176"/>
                  </a:cubicBezTo>
                  <a:cubicBezTo>
                    <a:pt x="143" y="183"/>
                    <a:pt x="130" y="187"/>
                    <a:pt x="116" y="187"/>
                  </a:cubicBezTo>
                  <a:cubicBezTo>
                    <a:pt x="80" y="187"/>
                    <a:pt x="45" y="161"/>
                    <a:pt x="45" y="121"/>
                  </a:cubicBezTo>
                  <a:cubicBezTo>
                    <a:pt x="36" y="75"/>
                    <a:pt x="54" y="47"/>
                    <a:pt x="45" y="47"/>
                  </a:cubicBezTo>
                  <a:cubicBezTo>
                    <a:pt x="45" y="46"/>
                    <a:pt x="44" y="45"/>
                    <a:pt x="42" y="45"/>
                  </a:cubicBezTo>
                  <a:cubicBezTo>
                    <a:pt x="32" y="45"/>
                    <a:pt x="1" y="67"/>
                    <a:pt x="8" y="121"/>
                  </a:cubicBezTo>
                  <a:cubicBezTo>
                    <a:pt x="8" y="209"/>
                    <a:pt x="68" y="250"/>
                    <a:pt x="129" y="250"/>
                  </a:cubicBezTo>
                  <a:cubicBezTo>
                    <a:pt x="202" y="250"/>
                    <a:pt x="277" y="193"/>
                    <a:pt x="257" y="93"/>
                  </a:cubicBezTo>
                  <a:cubicBezTo>
                    <a:pt x="239" y="56"/>
                    <a:pt x="211" y="20"/>
                    <a:pt x="174" y="10"/>
                  </a:cubicBezTo>
                  <a:cubicBezTo>
                    <a:pt x="159" y="3"/>
                    <a:pt x="145" y="0"/>
                    <a:pt x="1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45"/>
            <p:cNvSpPr/>
            <p:nvPr/>
          </p:nvSpPr>
          <p:spPr>
            <a:xfrm>
              <a:off x="644800" y="3957925"/>
              <a:ext cx="158600" cy="31350"/>
            </a:xfrm>
            <a:custGeom>
              <a:avLst/>
              <a:gdLst/>
              <a:ahLst/>
              <a:cxnLst/>
              <a:rect l="l" t="t" r="r" b="b"/>
              <a:pathLst>
                <a:path w="6344" h="1254" extrusionOk="0">
                  <a:moveTo>
                    <a:pt x="6339" y="1"/>
                  </a:moveTo>
                  <a:cubicBezTo>
                    <a:pt x="6250" y="1"/>
                    <a:pt x="4859" y="261"/>
                    <a:pt x="3167" y="591"/>
                  </a:cubicBezTo>
                  <a:cubicBezTo>
                    <a:pt x="1409" y="941"/>
                    <a:pt x="0" y="1235"/>
                    <a:pt x="0" y="1254"/>
                  </a:cubicBezTo>
                  <a:cubicBezTo>
                    <a:pt x="0" y="1254"/>
                    <a:pt x="1" y="1254"/>
                    <a:pt x="1" y="1254"/>
                  </a:cubicBezTo>
                  <a:cubicBezTo>
                    <a:pt x="48" y="1254"/>
                    <a:pt x="1457" y="990"/>
                    <a:pt x="3176" y="655"/>
                  </a:cubicBezTo>
                  <a:cubicBezTo>
                    <a:pt x="4926" y="305"/>
                    <a:pt x="6343" y="20"/>
                    <a:pt x="6343" y="2"/>
                  </a:cubicBezTo>
                  <a:cubicBezTo>
                    <a:pt x="6343" y="1"/>
                    <a:pt x="6342" y="1"/>
                    <a:pt x="633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45"/>
            <p:cNvSpPr/>
            <p:nvPr/>
          </p:nvSpPr>
          <p:spPr>
            <a:xfrm>
              <a:off x="668500" y="3984425"/>
              <a:ext cx="65625" cy="60700"/>
            </a:xfrm>
            <a:custGeom>
              <a:avLst/>
              <a:gdLst/>
              <a:ahLst/>
              <a:cxnLst/>
              <a:rect l="l" t="t" r="r" b="b"/>
              <a:pathLst>
                <a:path w="2625" h="2428" extrusionOk="0">
                  <a:moveTo>
                    <a:pt x="1" y="0"/>
                  </a:moveTo>
                  <a:lnTo>
                    <a:pt x="1" y="0"/>
                  </a:lnTo>
                  <a:cubicBezTo>
                    <a:pt x="10" y="55"/>
                    <a:pt x="19" y="102"/>
                    <a:pt x="37" y="157"/>
                  </a:cubicBezTo>
                  <a:cubicBezTo>
                    <a:pt x="65" y="249"/>
                    <a:pt x="102" y="387"/>
                    <a:pt x="166" y="553"/>
                  </a:cubicBezTo>
                  <a:cubicBezTo>
                    <a:pt x="304" y="1004"/>
                    <a:pt x="525" y="1418"/>
                    <a:pt x="829" y="1786"/>
                  </a:cubicBezTo>
                  <a:cubicBezTo>
                    <a:pt x="986" y="1989"/>
                    <a:pt x="1197" y="2154"/>
                    <a:pt x="1427" y="2265"/>
                  </a:cubicBezTo>
                  <a:cubicBezTo>
                    <a:pt x="1630" y="2357"/>
                    <a:pt x="1833" y="2403"/>
                    <a:pt x="2044" y="2421"/>
                  </a:cubicBezTo>
                  <a:cubicBezTo>
                    <a:pt x="2101" y="2425"/>
                    <a:pt x="2160" y="2428"/>
                    <a:pt x="2219" y="2428"/>
                  </a:cubicBezTo>
                  <a:cubicBezTo>
                    <a:pt x="2303" y="2428"/>
                    <a:pt x="2387" y="2423"/>
                    <a:pt x="2468" y="2412"/>
                  </a:cubicBezTo>
                  <a:cubicBezTo>
                    <a:pt x="2505" y="2403"/>
                    <a:pt x="2551" y="2394"/>
                    <a:pt x="2587" y="2385"/>
                  </a:cubicBezTo>
                  <a:cubicBezTo>
                    <a:pt x="2615" y="2375"/>
                    <a:pt x="2624" y="2366"/>
                    <a:pt x="2624" y="2366"/>
                  </a:cubicBezTo>
                  <a:lnTo>
                    <a:pt x="2624" y="2366"/>
                  </a:lnTo>
                  <a:cubicBezTo>
                    <a:pt x="2518" y="2381"/>
                    <a:pt x="2411" y="2388"/>
                    <a:pt x="2305" y="2388"/>
                  </a:cubicBezTo>
                  <a:cubicBezTo>
                    <a:pt x="2218" y="2388"/>
                    <a:pt x="2131" y="2384"/>
                    <a:pt x="2044" y="2375"/>
                  </a:cubicBezTo>
                  <a:cubicBezTo>
                    <a:pt x="1842" y="2357"/>
                    <a:pt x="1639" y="2302"/>
                    <a:pt x="1455" y="2219"/>
                  </a:cubicBezTo>
                  <a:cubicBezTo>
                    <a:pt x="1234" y="2099"/>
                    <a:pt x="1032" y="1943"/>
                    <a:pt x="875" y="1749"/>
                  </a:cubicBezTo>
                  <a:cubicBezTo>
                    <a:pt x="581" y="1390"/>
                    <a:pt x="360" y="976"/>
                    <a:pt x="203" y="543"/>
                  </a:cubicBezTo>
                  <a:cubicBezTo>
                    <a:pt x="148" y="387"/>
                    <a:pt x="102" y="249"/>
                    <a:pt x="56" y="148"/>
                  </a:cubicBezTo>
                  <a:cubicBezTo>
                    <a:pt x="47" y="92"/>
                    <a:pt x="28" y="46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45"/>
            <p:cNvSpPr/>
            <p:nvPr/>
          </p:nvSpPr>
          <p:spPr>
            <a:xfrm>
              <a:off x="767925" y="3963025"/>
              <a:ext cx="12450" cy="67950"/>
            </a:xfrm>
            <a:custGeom>
              <a:avLst/>
              <a:gdLst/>
              <a:ahLst/>
              <a:cxnLst/>
              <a:rect l="l" t="t" r="r" b="b"/>
              <a:pathLst>
                <a:path w="498" h="2718" extrusionOk="0">
                  <a:moveTo>
                    <a:pt x="396" y="0"/>
                  </a:moveTo>
                  <a:cubicBezTo>
                    <a:pt x="387" y="0"/>
                    <a:pt x="415" y="157"/>
                    <a:pt x="433" y="405"/>
                  </a:cubicBezTo>
                  <a:cubicBezTo>
                    <a:pt x="442" y="737"/>
                    <a:pt x="433" y="1068"/>
                    <a:pt x="396" y="1390"/>
                  </a:cubicBezTo>
                  <a:cubicBezTo>
                    <a:pt x="360" y="1722"/>
                    <a:pt x="295" y="2044"/>
                    <a:pt x="185" y="2357"/>
                  </a:cubicBezTo>
                  <a:cubicBezTo>
                    <a:pt x="166" y="2412"/>
                    <a:pt x="139" y="2467"/>
                    <a:pt x="120" y="2513"/>
                  </a:cubicBezTo>
                  <a:lnTo>
                    <a:pt x="56" y="2624"/>
                  </a:lnTo>
                  <a:cubicBezTo>
                    <a:pt x="28" y="2651"/>
                    <a:pt x="10" y="2688"/>
                    <a:pt x="1" y="2716"/>
                  </a:cubicBezTo>
                  <a:cubicBezTo>
                    <a:pt x="1" y="2717"/>
                    <a:pt x="1" y="2718"/>
                    <a:pt x="2" y="2718"/>
                  </a:cubicBezTo>
                  <a:cubicBezTo>
                    <a:pt x="8" y="2718"/>
                    <a:pt x="34" y="2690"/>
                    <a:pt x="74" y="2642"/>
                  </a:cubicBezTo>
                  <a:cubicBezTo>
                    <a:pt x="102" y="2605"/>
                    <a:pt x="129" y="2569"/>
                    <a:pt x="148" y="2523"/>
                  </a:cubicBezTo>
                  <a:cubicBezTo>
                    <a:pt x="175" y="2486"/>
                    <a:pt x="203" y="2431"/>
                    <a:pt x="222" y="2366"/>
                  </a:cubicBezTo>
                  <a:cubicBezTo>
                    <a:pt x="350" y="2062"/>
                    <a:pt x="424" y="1731"/>
                    <a:pt x="452" y="1399"/>
                  </a:cubicBezTo>
                  <a:cubicBezTo>
                    <a:pt x="498" y="1068"/>
                    <a:pt x="498" y="737"/>
                    <a:pt x="470" y="405"/>
                  </a:cubicBezTo>
                  <a:cubicBezTo>
                    <a:pt x="461" y="304"/>
                    <a:pt x="452" y="203"/>
                    <a:pt x="424" y="101"/>
                  </a:cubicBezTo>
                  <a:cubicBezTo>
                    <a:pt x="424" y="65"/>
                    <a:pt x="415" y="28"/>
                    <a:pt x="3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45"/>
            <p:cNvSpPr/>
            <p:nvPr/>
          </p:nvSpPr>
          <p:spPr>
            <a:xfrm>
              <a:off x="543750" y="3906775"/>
              <a:ext cx="60800" cy="23125"/>
            </a:xfrm>
            <a:custGeom>
              <a:avLst/>
              <a:gdLst/>
              <a:ahLst/>
              <a:cxnLst/>
              <a:rect l="l" t="t" r="r" b="b"/>
              <a:pathLst>
                <a:path w="2432" h="925" extrusionOk="0">
                  <a:moveTo>
                    <a:pt x="1127" y="0"/>
                  </a:moveTo>
                  <a:cubicBezTo>
                    <a:pt x="900" y="0"/>
                    <a:pt x="673" y="17"/>
                    <a:pt x="452" y="50"/>
                  </a:cubicBezTo>
                  <a:cubicBezTo>
                    <a:pt x="305" y="68"/>
                    <a:pt x="194" y="96"/>
                    <a:pt x="111" y="105"/>
                  </a:cubicBezTo>
                  <a:cubicBezTo>
                    <a:pt x="74" y="114"/>
                    <a:pt x="38" y="123"/>
                    <a:pt x="1" y="133"/>
                  </a:cubicBezTo>
                  <a:cubicBezTo>
                    <a:pt x="157" y="133"/>
                    <a:pt x="305" y="114"/>
                    <a:pt x="461" y="96"/>
                  </a:cubicBezTo>
                  <a:cubicBezTo>
                    <a:pt x="655" y="72"/>
                    <a:pt x="852" y="60"/>
                    <a:pt x="1049" y="60"/>
                  </a:cubicBezTo>
                  <a:cubicBezTo>
                    <a:pt x="1225" y="60"/>
                    <a:pt x="1401" y="69"/>
                    <a:pt x="1575" y="87"/>
                  </a:cubicBezTo>
                  <a:cubicBezTo>
                    <a:pt x="1676" y="96"/>
                    <a:pt x="1787" y="114"/>
                    <a:pt x="1888" y="142"/>
                  </a:cubicBezTo>
                  <a:cubicBezTo>
                    <a:pt x="1980" y="160"/>
                    <a:pt x="2072" y="188"/>
                    <a:pt x="2155" y="234"/>
                  </a:cubicBezTo>
                  <a:cubicBezTo>
                    <a:pt x="2238" y="271"/>
                    <a:pt x="2302" y="326"/>
                    <a:pt x="2348" y="400"/>
                  </a:cubicBezTo>
                  <a:cubicBezTo>
                    <a:pt x="2385" y="464"/>
                    <a:pt x="2385" y="538"/>
                    <a:pt x="2367" y="611"/>
                  </a:cubicBezTo>
                  <a:cubicBezTo>
                    <a:pt x="2312" y="703"/>
                    <a:pt x="2238" y="786"/>
                    <a:pt x="2146" y="851"/>
                  </a:cubicBezTo>
                  <a:cubicBezTo>
                    <a:pt x="2109" y="869"/>
                    <a:pt x="2072" y="897"/>
                    <a:pt x="2045" y="924"/>
                  </a:cubicBezTo>
                  <a:cubicBezTo>
                    <a:pt x="2081" y="915"/>
                    <a:pt x="2118" y="897"/>
                    <a:pt x="2155" y="869"/>
                  </a:cubicBezTo>
                  <a:cubicBezTo>
                    <a:pt x="2256" y="814"/>
                    <a:pt x="2348" y="731"/>
                    <a:pt x="2404" y="621"/>
                  </a:cubicBezTo>
                  <a:cubicBezTo>
                    <a:pt x="2431" y="547"/>
                    <a:pt x="2431" y="455"/>
                    <a:pt x="2385" y="372"/>
                  </a:cubicBezTo>
                  <a:cubicBezTo>
                    <a:pt x="2339" y="289"/>
                    <a:pt x="2265" y="225"/>
                    <a:pt x="2183" y="188"/>
                  </a:cubicBezTo>
                  <a:cubicBezTo>
                    <a:pt x="2091" y="142"/>
                    <a:pt x="1999" y="105"/>
                    <a:pt x="1897" y="77"/>
                  </a:cubicBezTo>
                  <a:cubicBezTo>
                    <a:pt x="1796" y="59"/>
                    <a:pt x="1686" y="41"/>
                    <a:pt x="1575" y="22"/>
                  </a:cubicBezTo>
                  <a:cubicBezTo>
                    <a:pt x="1428" y="7"/>
                    <a:pt x="1277" y="0"/>
                    <a:pt x="112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45"/>
            <p:cNvSpPr/>
            <p:nvPr/>
          </p:nvSpPr>
          <p:spPr>
            <a:xfrm>
              <a:off x="585875" y="3898700"/>
              <a:ext cx="23275" cy="9125"/>
            </a:xfrm>
            <a:custGeom>
              <a:avLst/>
              <a:gdLst/>
              <a:ahLst/>
              <a:cxnLst/>
              <a:rect l="l" t="t" r="r" b="b"/>
              <a:pathLst>
                <a:path w="931" h="365" extrusionOk="0">
                  <a:moveTo>
                    <a:pt x="94" y="1"/>
                  </a:moveTo>
                  <a:cubicBezTo>
                    <a:pt x="63" y="1"/>
                    <a:pt x="32" y="2"/>
                    <a:pt x="1" y="5"/>
                  </a:cubicBezTo>
                  <a:cubicBezTo>
                    <a:pt x="1" y="23"/>
                    <a:pt x="221" y="41"/>
                    <a:pt x="479" y="133"/>
                  </a:cubicBezTo>
                  <a:cubicBezTo>
                    <a:pt x="729" y="232"/>
                    <a:pt x="901" y="364"/>
                    <a:pt x="928" y="364"/>
                  </a:cubicBezTo>
                  <a:cubicBezTo>
                    <a:pt x="929" y="364"/>
                    <a:pt x="930" y="364"/>
                    <a:pt x="930" y="364"/>
                  </a:cubicBezTo>
                  <a:cubicBezTo>
                    <a:pt x="712" y="129"/>
                    <a:pt x="410" y="1"/>
                    <a:pt x="9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45"/>
            <p:cNvSpPr/>
            <p:nvPr/>
          </p:nvSpPr>
          <p:spPr>
            <a:xfrm>
              <a:off x="1034675" y="3817800"/>
              <a:ext cx="63775" cy="39375"/>
            </a:xfrm>
            <a:custGeom>
              <a:avLst/>
              <a:gdLst/>
              <a:ahLst/>
              <a:cxnLst/>
              <a:rect l="l" t="t" r="r" b="b"/>
              <a:pathLst>
                <a:path w="2551" h="1575" extrusionOk="0">
                  <a:moveTo>
                    <a:pt x="737" y="0"/>
                  </a:moveTo>
                  <a:cubicBezTo>
                    <a:pt x="516" y="9"/>
                    <a:pt x="332" y="18"/>
                    <a:pt x="203" y="28"/>
                  </a:cubicBezTo>
                  <a:cubicBezTo>
                    <a:pt x="139" y="37"/>
                    <a:pt x="93" y="46"/>
                    <a:pt x="56" y="46"/>
                  </a:cubicBezTo>
                  <a:cubicBezTo>
                    <a:pt x="37" y="46"/>
                    <a:pt x="19" y="46"/>
                    <a:pt x="1" y="55"/>
                  </a:cubicBezTo>
                  <a:cubicBezTo>
                    <a:pt x="37" y="60"/>
                    <a:pt x="72" y="62"/>
                    <a:pt x="105" y="62"/>
                  </a:cubicBezTo>
                  <a:cubicBezTo>
                    <a:pt x="139" y="62"/>
                    <a:pt x="171" y="60"/>
                    <a:pt x="203" y="55"/>
                  </a:cubicBezTo>
                  <a:cubicBezTo>
                    <a:pt x="332" y="46"/>
                    <a:pt x="516" y="46"/>
                    <a:pt x="737" y="46"/>
                  </a:cubicBezTo>
                  <a:cubicBezTo>
                    <a:pt x="967" y="55"/>
                    <a:pt x="1234" y="64"/>
                    <a:pt x="1538" y="83"/>
                  </a:cubicBezTo>
                  <a:cubicBezTo>
                    <a:pt x="1685" y="101"/>
                    <a:pt x="1842" y="120"/>
                    <a:pt x="1998" y="138"/>
                  </a:cubicBezTo>
                  <a:cubicBezTo>
                    <a:pt x="2081" y="147"/>
                    <a:pt x="2164" y="166"/>
                    <a:pt x="2238" y="193"/>
                  </a:cubicBezTo>
                  <a:cubicBezTo>
                    <a:pt x="2311" y="212"/>
                    <a:pt x="2385" y="258"/>
                    <a:pt x="2431" y="322"/>
                  </a:cubicBezTo>
                  <a:cubicBezTo>
                    <a:pt x="2477" y="387"/>
                    <a:pt x="2486" y="470"/>
                    <a:pt x="2459" y="543"/>
                  </a:cubicBezTo>
                  <a:cubicBezTo>
                    <a:pt x="2440" y="617"/>
                    <a:pt x="2394" y="690"/>
                    <a:pt x="2339" y="737"/>
                  </a:cubicBezTo>
                  <a:cubicBezTo>
                    <a:pt x="2219" y="838"/>
                    <a:pt x="2090" y="930"/>
                    <a:pt x="1952" y="994"/>
                  </a:cubicBezTo>
                  <a:cubicBezTo>
                    <a:pt x="1722" y="1123"/>
                    <a:pt x="1483" y="1224"/>
                    <a:pt x="1234" y="1317"/>
                  </a:cubicBezTo>
                  <a:cubicBezTo>
                    <a:pt x="1022" y="1399"/>
                    <a:pt x="838" y="1455"/>
                    <a:pt x="728" y="1501"/>
                  </a:cubicBezTo>
                  <a:cubicBezTo>
                    <a:pt x="663" y="1519"/>
                    <a:pt x="599" y="1537"/>
                    <a:pt x="544" y="1574"/>
                  </a:cubicBezTo>
                  <a:cubicBezTo>
                    <a:pt x="608" y="1556"/>
                    <a:pt x="663" y="1547"/>
                    <a:pt x="728" y="1519"/>
                  </a:cubicBezTo>
                  <a:cubicBezTo>
                    <a:pt x="857" y="1482"/>
                    <a:pt x="1032" y="1436"/>
                    <a:pt x="1243" y="1363"/>
                  </a:cubicBezTo>
                  <a:cubicBezTo>
                    <a:pt x="1501" y="1270"/>
                    <a:pt x="1740" y="1169"/>
                    <a:pt x="1980" y="1040"/>
                  </a:cubicBezTo>
                  <a:cubicBezTo>
                    <a:pt x="2127" y="976"/>
                    <a:pt x="2256" y="884"/>
                    <a:pt x="2385" y="783"/>
                  </a:cubicBezTo>
                  <a:cubicBezTo>
                    <a:pt x="2449" y="718"/>
                    <a:pt x="2495" y="644"/>
                    <a:pt x="2523" y="562"/>
                  </a:cubicBezTo>
                  <a:cubicBezTo>
                    <a:pt x="2551" y="470"/>
                    <a:pt x="2532" y="368"/>
                    <a:pt x="2477" y="285"/>
                  </a:cubicBezTo>
                  <a:cubicBezTo>
                    <a:pt x="2431" y="212"/>
                    <a:pt x="2348" y="157"/>
                    <a:pt x="2256" y="129"/>
                  </a:cubicBezTo>
                  <a:cubicBezTo>
                    <a:pt x="2182" y="101"/>
                    <a:pt x="2090" y="92"/>
                    <a:pt x="2007" y="83"/>
                  </a:cubicBezTo>
                  <a:cubicBezTo>
                    <a:pt x="1851" y="55"/>
                    <a:pt x="1685" y="37"/>
                    <a:pt x="1538" y="28"/>
                  </a:cubicBezTo>
                  <a:cubicBezTo>
                    <a:pt x="1234" y="0"/>
                    <a:pt x="967" y="0"/>
                    <a:pt x="7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45"/>
            <p:cNvSpPr/>
            <p:nvPr/>
          </p:nvSpPr>
          <p:spPr>
            <a:xfrm>
              <a:off x="825000" y="3856000"/>
              <a:ext cx="18675" cy="35925"/>
            </a:xfrm>
            <a:custGeom>
              <a:avLst/>
              <a:gdLst/>
              <a:ahLst/>
              <a:cxnLst/>
              <a:rect l="l" t="t" r="r" b="b"/>
              <a:pathLst>
                <a:path w="747" h="1437" extrusionOk="0">
                  <a:moveTo>
                    <a:pt x="636" y="0"/>
                  </a:moveTo>
                  <a:cubicBezTo>
                    <a:pt x="608" y="0"/>
                    <a:pt x="581" y="9"/>
                    <a:pt x="562" y="19"/>
                  </a:cubicBezTo>
                  <a:cubicBezTo>
                    <a:pt x="489" y="46"/>
                    <a:pt x="424" y="74"/>
                    <a:pt x="369" y="120"/>
                  </a:cubicBezTo>
                  <a:cubicBezTo>
                    <a:pt x="277" y="194"/>
                    <a:pt x="203" y="276"/>
                    <a:pt x="157" y="378"/>
                  </a:cubicBezTo>
                  <a:cubicBezTo>
                    <a:pt x="93" y="497"/>
                    <a:pt x="56" y="635"/>
                    <a:pt x="65" y="764"/>
                  </a:cubicBezTo>
                  <a:cubicBezTo>
                    <a:pt x="84" y="902"/>
                    <a:pt x="130" y="1031"/>
                    <a:pt x="212" y="1142"/>
                  </a:cubicBezTo>
                  <a:cubicBezTo>
                    <a:pt x="277" y="1234"/>
                    <a:pt x="360" y="1308"/>
                    <a:pt x="461" y="1363"/>
                  </a:cubicBezTo>
                  <a:cubicBezTo>
                    <a:pt x="525" y="1400"/>
                    <a:pt x="590" y="1418"/>
                    <a:pt x="664" y="1436"/>
                  </a:cubicBezTo>
                  <a:lnTo>
                    <a:pt x="746" y="1436"/>
                  </a:lnTo>
                  <a:cubicBezTo>
                    <a:pt x="654" y="1409"/>
                    <a:pt x="562" y="1372"/>
                    <a:pt x="479" y="1317"/>
                  </a:cubicBezTo>
                  <a:cubicBezTo>
                    <a:pt x="47" y="1077"/>
                    <a:pt x="1" y="470"/>
                    <a:pt x="397" y="157"/>
                  </a:cubicBezTo>
                  <a:cubicBezTo>
                    <a:pt x="470" y="102"/>
                    <a:pt x="553" y="46"/>
                    <a:pt x="6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45"/>
            <p:cNvSpPr/>
            <p:nvPr/>
          </p:nvSpPr>
          <p:spPr>
            <a:xfrm>
              <a:off x="631450" y="3997925"/>
              <a:ext cx="20275" cy="43675"/>
            </a:xfrm>
            <a:custGeom>
              <a:avLst/>
              <a:gdLst/>
              <a:ahLst/>
              <a:cxnLst/>
              <a:rect l="l" t="t" r="r" b="b"/>
              <a:pathLst>
                <a:path w="811" h="1747" extrusionOk="0">
                  <a:moveTo>
                    <a:pt x="354" y="0"/>
                  </a:moveTo>
                  <a:cubicBezTo>
                    <a:pt x="344" y="0"/>
                    <a:pt x="333" y="1"/>
                    <a:pt x="323" y="3"/>
                  </a:cubicBezTo>
                  <a:lnTo>
                    <a:pt x="157" y="40"/>
                  </a:lnTo>
                  <a:cubicBezTo>
                    <a:pt x="65" y="59"/>
                    <a:pt x="0" y="151"/>
                    <a:pt x="19" y="243"/>
                  </a:cubicBezTo>
                  <a:lnTo>
                    <a:pt x="295" y="1605"/>
                  </a:lnTo>
                  <a:cubicBezTo>
                    <a:pt x="311" y="1687"/>
                    <a:pt x="378" y="1747"/>
                    <a:pt x="457" y="1747"/>
                  </a:cubicBezTo>
                  <a:cubicBezTo>
                    <a:pt x="467" y="1747"/>
                    <a:pt x="478" y="1746"/>
                    <a:pt x="488" y="1743"/>
                  </a:cubicBezTo>
                  <a:lnTo>
                    <a:pt x="654" y="1707"/>
                  </a:lnTo>
                  <a:cubicBezTo>
                    <a:pt x="755" y="1688"/>
                    <a:pt x="810" y="1605"/>
                    <a:pt x="792" y="1513"/>
                  </a:cubicBezTo>
                  <a:lnTo>
                    <a:pt x="525" y="142"/>
                  </a:lnTo>
                  <a:cubicBezTo>
                    <a:pt x="509" y="60"/>
                    <a:pt x="435" y="0"/>
                    <a:pt x="35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45"/>
            <p:cNvSpPr/>
            <p:nvPr/>
          </p:nvSpPr>
          <p:spPr>
            <a:xfrm>
              <a:off x="874250" y="4542425"/>
              <a:ext cx="53425" cy="104850"/>
            </a:xfrm>
            <a:custGeom>
              <a:avLst/>
              <a:gdLst/>
              <a:ahLst/>
              <a:cxnLst/>
              <a:rect l="l" t="t" r="r" b="b"/>
              <a:pathLst>
                <a:path w="2137" h="4194" extrusionOk="0">
                  <a:moveTo>
                    <a:pt x="934" y="1"/>
                  </a:moveTo>
                  <a:cubicBezTo>
                    <a:pt x="748" y="1"/>
                    <a:pt x="569" y="76"/>
                    <a:pt x="443" y="217"/>
                  </a:cubicBezTo>
                  <a:cubicBezTo>
                    <a:pt x="295" y="392"/>
                    <a:pt x="194" y="603"/>
                    <a:pt x="157" y="834"/>
                  </a:cubicBezTo>
                  <a:cubicBezTo>
                    <a:pt x="1" y="1579"/>
                    <a:pt x="213" y="2343"/>
                    <a:pt x="424" y="3080"/>
                  </a:cubicBezTo>
                  <a:cubicBezTo>
                    <a:pt x="516" y="3402"/>
                    <a:pt x="618" y="3743"/>
                    <a:pt x="857" y="3973"/>
                  </a:cubicBezTo>
                  <a:cubicBezTo>
                    <a:pt x="992" y="4098"/>
                    <a:pt x="1207" y="4193"/>
                    <a:pt x="1417" y="4193"/>
                  </a:cubicBezTo>
                  <a:cubicBezTo>
                    <a:pt x="1593" y="4193"/>
                    <a:pt x="1766" y="4127"/>
                    <a:pt x="1888" y="3955"/>
                  </a:cubicBezTo>
                  <a:lnTo>
                    <a:pt x="1888" y="3945"/>
                  </a:lnTo>
                  <a:cubicBezTo>
                    <a:pt x="2091" y="3642"/>
                    <a:pt x="2137" y="3255"/>
                    <a:pt x="2137" y="2877"/>
                  </a:cubicBezTo>
                  <a:cubicBezTo>
                    <a:pt x="2137" y="2086"/>
                    <a:pt x="1953" y="1294"/>
                    <a:pt x="1603" y="576"/>
                  </a:cubicBezTo>
                  <a:cubicBezTo>
                    <a:pt x="1492" y="337"/>
                    <a:pt x="1327" y="79"/>
                    <a:pt x="1069" y="14"/>
                  </a:cubicBezTo>
                  <a:cubicBezTo>
                    <a:pt x="1024" y="5"/>
                    <a:pt x="979" y="1"/>
                    <a:pt x="93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45"/>
            <p:cNvSpPr/>
            <p:nvPr/>
          </p:nvSpPr>
          <p:spPr>
            <a:xfrm>
              <a:off x="874250" y="4542425"/>
              <a:ext cx="53425" cy="104850"/>
            </a:xfrm>
            <a:custGeom>
              <a:avLst/>
              <a:gdLst/>
              <a:ahLst/>
              <a:cxnLst/>
              <a:rect l="l" t="t" r="r" b="b"/>
              <a:pathLst>
                <a:path w="2137" h="4194" extrusionOk="0">
                  <a:moveTo>
                    <a:pt x="934" y="1"/>
                  </a:moveTo>
                  <a:cubicBezTo>
                    <a:pt x="748" y="1"/>
                    <a:pt x="569" y="76"/>
                    <a:pt x="443" y="217"/>
                  </a:cubicBezTo>
                  <a:cubicBezTo>
                    <a:pt x="295" y="392"/>
                    <a:pt x="194" y="603"/>
                    <a:pt x="157" y="834"/>
                  </a:cubicBezTo>
                  <a:cubicBezTo>
                    <a:pt x="1" y="1579"/>
                    <a:pt x="213" y="2343"/>
                    <a:pt x="424" y="3080"/>
                  </a:cubicBezTo>
                  <a:cubicBezTo>
                    <a:pt x="516" y="3402"/>
                    <a:pt x="618" y="3743"/>
                    <a:pt x="857" y="3973"/>
                  </a:cubicBezTo>
                  <a:cubicBezTo>
                    <a:pt x="992" y="4098"/>
                    <a:pt x="1207" y="4193"/>
                    <a:pt x="1417" y="4193"/>
                  </a:cubicBezTo>
                  <a:cubicBezTo>
                    <a:pt x="1593" y="4193"/>
                    <a:pt x="1766" y="4127"/>
                    <a:pt x="1888" y="3955"/>
                  </a:cubicBezTo>
                  <a:lnTo>
                    <a:pt x="1888" y="3945"/>
                  </a:lnTo>
                  <a:cubicBezTo>
                    <a:pt x="2091" y="3642"/>
                    <a:pt x="2137" y="3255"/>
                    <a:pt x="2137" y="2877"/>
                  </a:cubicBezTo>
                  <a:cubicBezTo>
                    <a:pt x="2137" y="2086"/>
                    <a:pt x="1953" y="1294"/>
                    <a:pt x="1603" y="576"/>
                  </a:cubicBezTo>
                  <a:cubicBezTo>
                    <a:pt x="1492" y="337"/>
                    <a:pt x="1327" y="79"/>
                    <a:pt x="1069" y="14"/>
                  </a:cubicBezTo>
                  <a:cubicBezTo>
                    <a:pt x="1024" y="5"/>
                    <a:pt x="979" y="1"/>
                    <a:pt x="934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45"/>
            <p:cNvSpPr/>
            <p:nvPr/>
          </p:nvSpPr>
          <p:spPr>
            <a:xfrm>
              <a:off x="837675" y="4683925"/>
              <a:ext cx="72500" cy="44050"/>
            </a:xfrm>
            <a:custGeom>
              <a:avLst/>
              <a:gdLst/>
              <a:ahLst/>
              <a:cxnLst/>
              <a:rect l="l" t="t" r="r" b="b"/>
              <a:pathLst>
                <a:path w="2900" h="1762" extrusionOk="0">
                  <a:moveTo>
                    <a:pt x="1370" y="1"/>
                  </a:moveTo>
                  <a:cubicBezTo>
                    <a:pt x="1220" y="1"/>
                    <a:pt x="1069" y="15"/>
                    <a:pt x="921" y="44"/>
                  </a:cubicBezTo>
                  <a:cubicBezTo>
                    <a:pt x="654" y="90"/>
                    <a:pt x="387" y="163"/>
                    <a:pt x="212" y="366"/>
                  </a:cubicBezTo>
                  <a:cubicBezTo>
                    <a:pt x="28" y="559"/>
                    <a:pt x="0" y="900"/>
                    <a:pt x="203" y="1066"/>
                  </a:cubicBezTo>
                  <a:cubicBezTo>
                    <a:pt x="319" y="1149"/>
                    <a:pt x="457" y="1187"/>
                    <a:pt x="598" y="1187"/>
                  </a:cubicBezTo>
                  <a:cubicBezTo>
                    <a:pt x="613" y="1187"/>
                    <a:pt x="629" y="1186"/>
                    <a:pt x="644" y="1185"/>
                  </a:cubicBezTo>
                  <a:cubicBezTo>
                    <a:pt x="792" y="1185"/>
                    <a:pt x="946" y="1174"/>
                    <a:pt x="1098" y="1174"/>
                  </a:cubicBezTo>
                  <a:cubicBezTo>
                    <a:pt x="1334" y="1174"/>
                    <a:pt x="1564" y="1201"/>
                    <a:pt x="1749" y="1342"/>
                  </a:cubicBezTo>
                  <a:cubicBezTo>
                    <a:pt x="1924" y="1471"/>
                    <a:pt x="2035" y="1682"/>
                    <a:pt x="2246" y="1747"/>
                  </a:cubicBezTo>
                  <a:cubicBezTo>
                    <a:pt x="2285" y="1757"/>
                    <a:pt x="2324" y="1762"/>
                    <a:pt x="2363" y="1762"/>
                  </a:cubicBezTo>
                  <a:cubicBezTo>
                    <a:pt x="2535" y="1762"/>
                    <a:pt x="2698" y="1665"/>
                    <a:pt x="2780" y="1507"/>
                  </a:cubicBezTo>
                  <a:cubicBezTo>
                    <a:pt x="2882" y="1323"/>
                    <a:pt x="2900" y="1102"/>
                    <a:pt x="2845" y="900"/>
                  </a:cubicBezTo>
                  <a:cubicBezTo>
                    <a:pt x="2790" y="605"/>
                    <a:pt x="2615" y="357"/>
                    <a:pt x="2348" y="219"/>
                  </a:cubicBezTo>
                  <a:cubicBezTo>
                    <a:pt x="2042" y="72"/>
                    <a:pt x="1707" y="1"/>
                    <a:pt x="137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45"/>
            <p:cNvSpPr/>
            <p:nvPr/>
          </p:nvSpPr>
          <p:spPr>
            <a:xfrm>
              <a:off x="931175" y="4572875"/>
              <a:ext cx="87425" cy="86775"/>
            </a:xfrm>
            <a:custGeom>
              <a:avLst/>
              <a:gdLst/>
              <a:ahLst/>
              <a:cxnLst/>
              <a:rect l="l" t="t" r="r" b="b"/>
              <a:pathLst>
                <a:path w="3497" h="3471" extrusionOk="0">
                  <a:moveTo>
                    <a:pt x="302" y="3234"/>
                  </a:moveTo>
                  <a:cubicBezTo>
                    <a:pt x="306" y="3240"/>
                    <a:pt x="311" y="3246"/>
                    <a:pt x="316" y="3251"/>
                  </a:cubicBezTo>
                  <a:lnTo>
                    <a:pt x="316" y="3251"/>
                  </a:lnTo>
                  <a:lnTo>
                    <a:pt x="302" y="3234"/>
                  </a:lnTo>
                  <a:close/>
                  <a:moveTo>
                    <a:pt x="316" y="3251"/>
                  </a:moveTo>
                  <a:lnTo>
                    <a:pt x="325" y="3263"/>
                  </a:lnTo>
                  <a:lnTo>
                    <a:pt x="325" y="3263"/>
                  </a:lnTo>
                  <a:cubicBezTo>
                    <a:pt x="323" y="3260"/>
                    <a:pt x="321" y="3258"/>
                    <a:pt x="319" y="3255"/>
                  </a:cubicBezTo>
                  <a:lnTo>
                    <a:pt x="319" y="3255"/>
                  </a:lnTo>
                  <a:cubicBezTo>
                    <a:pt x="318" y="3254"/>
                    <a:pt x="317" y="3253"/>
                    <a:pt x="316" y="3251"/>
                  </a:cubicBezTo>
                  <a:close/>
                  <a:moveTo>
                    <a:pt x="325" y="3263"/>
                  </a:moveTo>
                  <a:cubicBezTo>
                    <a:pt x="329" y="3269"/>
                    <a:pt x="334" y="3274"/>
                    <a:pt x="338" y="3280"/>
                  </a:cubicBezTo>
                  <a:lnTo>
                    <a:pt x="325" y="3263"/>
                  </a:lnTo>
                  <a:close/>
                  <a:moveTo>
                    <a:pt x="2779" y="1"/>
                  </a:moveTo>
                  <a:cubicBezTo>
                    <a:pt x="2590" y="1"/>
                    <a:pt x="2409" y="38"/>
                    <a:pt x="2235" y="113"/>
                  </a:cubicBezTo>
                  <a:cubicBezTo>
                    <a:pt x="1738" y="288"/>
                    <a:pt x="1277" y="555"/>
                    <a:pt x="882" y="905"/>
                  </a:cubicBezTo>
                  <a:cubicBezTo>
                    <a:pt x="532" y="1199"/>
                    <a:pt x="274" y="1577"/>
                    <a:pt x="127" y="2000"/>
                  </a:cubicBezTo>
                  <a:cubicBezTo>
                    <a:pt x="1" y="2423"/>
                    <a:pt x="51" y="2907"/>
                    <a:pt x="319" y="3255"/>
                  </a:cubicBezTo>
                  <a:lnTo>
                    <a:pt x="319" y="3255"/>
                  </a:lnTo>
                  <a:cubicBezTo>
                    <a:pt x="445" y="3404"/>
                    <a:pt x="640" y="3470"/>
                    <a:pt x="856" y="3470"/>
                  </a:cubicBezTo>
                  <a:cubicBezTo>
                    <a:pt x="1013" y="3470"/>
                    <a:pt x="1180" y="3436"/>
                    <a:pt x="1342" y="3372"/>
                  </a:cubicBezTo>
                  <a:cubicBezTo>
                    <a:pt x="1747" y="3224"/>
                    <a:pt x="2060" y="2884"/>
                    <a:pt x="2327" y="2534"/>
                  </a:cubicBezTo>
                  <a:cubicBezTo>
                    <a:pt x="2649" y="2111"/>
                    <a:pt x="2953" y="1659"/>
                    <a:pt x="3211" y="1181"/>
                  </a:cubicBezTo>
                  <a:cubicBezTo>
                    <a:pt x="3358" y="914"/>
                    <a:pt x="3496" y="582"/>
                    <a:pt x="3358" y="315"/>
                  </a:cubicBezTo>
                  <a:cubicBezTo>
                    <a:pt x="3248" y="131"/>
                    <a:pt x="3054" y="21"/>
                    <a:pt x="2842" y="2"/>
                  </a:cubicBezTo>
                  <a:cubicBezTo>
                    <a:pt x="2821" y="1"/>
                    <a:pt x="2800" y="1"/>
                    <a:pt x="277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45"/>
            <p:cNvSpPr/>
            <p:nvPr/>
          </p:nvSpPr>
          <p:spPr>
            <a:xfrm>
              <a:off x="872175" y="4697250"/>
              <a:ext cx="49750" cy="87675"/>
            </a:xfrm>
            <a:custGeom>
              <a:avLst/>
              <a:gdLst/>
              <a:ahLst/>
              <a:cxnLst/>
              <a:rect l="l" t="t" r="r" b="b"/>
              <a:pathLst>
                <a:path w="1990" h="3507" extrusionOk="0">
                  <a:moveTo>
                    <a:pt x="85" y="1"/>
                  </a:moveTo>
                  <a:cubicBezTo>
                    <a:pt x="56" y="1"/>
                    <a:pt x="29" y="3"/>
                    <a:pt x="1" y="8"/>
                  </a:cubicBezTo>
                  <a:cubicBezTo>
                    <a:pt x="56" y="26"/>
                    <a:pt x="111" y="35"/>
                    <a:pt x="167" y="35"/>
                  </a:cubicBezTo>
                  <a:cubicBezTo>
                    <a:pt x="323" y="54"/>
                    <a:pt x="470" y="100"/>
                    <a:pt x="618" y="174"/>
                  </a:cubicBezTo>
                  <a:cubicBezTo>
                    <a:pt x="820" y="275"/>
                    <a:pt x="995" y="431"/>
                    <a:pt x="1143" y="615"/>
                  </a:cubicBezTo>
                  <a:cubicBezTo>
                    <a:pt x="1317" y="836"/>
                    <a:pt x="1456" y="1085"/>
                    <a:pt x="1557" y="1352"/>
                  </a:cubicBezTo>
                  <a:cubicBezTo>
                    <a:pt x="1667" y="1619"/>
                    <a:pt x="1750" y="1886"/>
                    <a:pt x="1815" y="2171"/>
                  </a:cubicBezTo>
                  <a:cubicBezTo>
                    <a:pt x="1861" y="2392"/>
                    <a:pt x="1897" y="2622"/>
                    <a:pt x="1916" y="2862"/>
                  </a:cubicBezTo>
                  <a:cubicBezTo>
                    <a:pt x="1934" y="3046"/>
                    <a:pt x="1953" y="3202"/>
                    <a:pt x="1962" y="3331"/>
                  </a:cubicBezTo>
                  <a:cubicBezTo>
                    <a:pt x="1962" y="3386"/>
                    <a:pt x="1971" y="3442"/>
                    <a:pt x="1990" y="3506"/>
                  </a:cubicBezTo>
                  <a:cubicBezTo>
                    <a:pt x="1990" y="3451"/>
                    <a:pt x="1990" y="3386"/>
                    <a:pt x="1990" y="3331"/>
                  </a:cubicBezTo>
                  <a:cubicBezTo>
                    <a:pt x="1990" y="3221"/>
                    <a:pt x="1980" y="3055"/>
                    <a:pt x="1962" y="2862"/>
                  </a:cubicBezTo>
                  <a:cubicBezTo>
                    <a:pt x="1943" y="2622"/>
                    <a:pt x="1916" y="2392"/>
                    <a:pt x="1870" y="2162"/>
                  </a:cubicBezTo>
                  <a:cubicBezTo>
                    <a:pt x="1815" y="1877"/>
                    <a:pt x="1732" y="1591"/>
                    <a:pt x="1621" y="1324"/>
                  </a:cubicBezTo>
                  <a:cubicBezTo>
                    <a:pt x="1520" y="1057"/>
                    <a:pt x="1373" y="800"/>
                    <a:pt x="1189" y="569"/>
                  </a:cubicBezTo>
                  <a:cubicBezTo>
                    <a:pt x="1041" y="385"/>
                    <a:pt x="848" y="229"/>
                    <a:pt x="636" y="127"/>
                  </a:cubicBezTo>
                  <a:cubicBezTo>
                    <a:pt x="489" y="63"/>
                    <a:pt x="332" y="17"/>
                    <a:pt x="176" y="8"/>
                  </a:cubicBezTo>
                  <a:cubicBezTo>
                    <a:pt x="144" y="3"/>
                    <a:pt x="114" y="1"/>
                    <a:pt x="8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45"/>
            <p:cNvSpPr/>
            <p:nvPr/>
          </p:nvSpPr>
          <p:spPr>
            <a:xfrm>
              <a:off x="899125" y="4580525"/>
              <a:ext cx="23025" cy="195175"/>
            </a:xfrm>
            <a:custGeom>
              <a:avLst/>
              <a:gdLst/>
              <a:ahLst/>
              <a:cxnLst/>
              <a:rect l="l" t="t" r="r" b="b"/>
              <a:pathLst>
                <a:path w="921" h="7807" extrusionOk="0">
                  <a:moveTo>
                    <a:pt x="0" y="0"/>
                  </a:moveTo>
                  <a:cubicBezTo>
                    <a:pt x="0" y="28"/>
                    <a:pt x="0" y="55"/>
                    <a:pt x="9" y="83"/>
                  </a:cubicBezTo>
                  <a:cubicBezTo>
                    <a:pt x="28" y="138"/>
                    <a:pt x="37" y="203"/>
                    <a:pt x="65" y="304"/>
                  </a:cubicBezTo>
                  <a:cubicBezTo>
                    <a:pt x="92" y="396"/>
                    <a:pt x="120" y="525"/>
                    <a:pt x="147" y="654"/>
                  </a:cubicBezTo>
                  <a:cubicBezTo>
                    <a:pt x="184" y="792"/>
                    <a:pt x="212" y="948"/>
                    <a:pt x="249" y="1123"/>
                  </a:cubicBezTo>
                  <a:cubicBezTo>
                    <a:pt x="396" y="1823"/>
                    <a:pt x="552" y="2799"/>
                    <a:pt x="672" y="3876"/>
                  </a:cubicBezTo>
                  <a:cubicBezTo>
                    <a:pt x="792" y="4962"/>
                    <a:pt x="847" y="5947"/>
                    <a:pt x="865" y="6656"/>
                  </a:cubicBezTo>
                  <a:cubicBezTo>
                    <a:pt x="875" y="7006"/>
                    <a:pt x="875" y="7301"/>
                    <a:pt x="875" y="7494"/>
                  </a:cubicBezTo>
                  <a:lnTo>
                    <a:pt x="875" y="7724"/>
                  </a:lnTo>
                  <a:cubicBezTo>
                    <a:pt x="875" y="7752"/>
                    <a:pt x="875" y="7779"/>
                    <a:pt x="875" y="7807"/>
                  </a:cubicBezTo>
                  <a:cubicBezTo>
                    <a:pt x="884" y="7779"/>
                    <a:pt x="893" y="7761"/>
                    <a:pt x="893" y="7733"/>
                  </a:cubicBezTo>
                  <a:cubicBezTo>
                    <a:pt x="893" y="7669"/>
                    <a:pt x="902" y="7595"/>
                    <a:pt x="912" y="7503"/>
                  </a:cubicBezTo>
                  <a:cubicBezTo>
                    <a:pt x="921" y="7301"/>
                    <a:pt x="921" y="7006"/>
                    <a:pt x="921" y="6656"/>
                  </a:cubicBezTo>
                  <a:cubicBezTo>
                    <a:pt x="921" y="5938"/>
                    <a:pt x="856" y="4953"/>
                    <a:pt x="746" y="3867"/>
                  </a:cubicBezTo>
                  <a:cubicBezTo>
                    <a:pt x="645" y="2946"/>
                    <a:pt x="497" y="2025"/>
                    <a:pt x="304" y="1114"/>
                  </a:cubicBezTo>
                  <a:cubicBezTo>
                    <a:pt x="258" y="939"/>
                    <a:pt x="221" y="783"/>
                    <a:pt x="184" y="645"/>
                  </a:cubicBezTo>
                  <a:cubicBezTo>
                    <a:pt x="147" y="506"/>
                    <a:pt x="120" y="387"/>
                    <a:pt x="92" y="295"/>
                  </a:cubicBezTo>
                  <a:cubicBezTo>
                    <a:pt x="65" y="203"/>
                    <a:pt x="46" y="129"/>
                    <a:pt x="28" y="74"/>
                  </a:cubicBezTo>
                  <a:cubicBezTo>
                    <a:pt x="19" y="46"/>
                    <a:pt x="9" y="28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45"/>
            <p:cNvSpPr/>
            <p:nvPr/>
          </p:nvSpPr>
          <p:spPr>
            <a:xfrm>
              <a:off x="920750" y="4595025"/>
              <a:ext cx="63775" cy="133275"/>
            </a:xfrm>
            <a:custGeom>
              <a:avLst/>
              <a:gdLst/>
              <a:ahLst/>
              <a:cxnLst/>
              <a:rect l="l" t="t" r="r" b="b"/>
              <a:pathLst>
                <a:path w="2551" h="5331" extrusionOk="0">
                  <a:moveTo>
                    <a:pt x="2551" y="0"/>
                  </a:moveTo>
                  <a:lnTo>
                    <a:pt x="2551" y="0"/>
                  </a:lnTo>
                  <a:cubicBezTo>
                    <a:pt x="2477" y="37"/>
                    <a:pt x="2412" y="83"/>
                    <a:pt x="2348" y="129"/>
                  </a:cubicBezTo>
                  <a:lnTo>
                    <a:pt x="2238" y="203"/>
                  </a:lnTo>
                  <a:cubicBezTo>
                    <a:pt x="2201" y="230"/>
                    <a:pt x="2164" y="267"/>
                    <a:pt x="2127" y="304"/>
                  </a:cubicBezTo>
                  <a:cubicBezTo>
                    <a:pt x="2026" y="387"/>
                    <a:pt x="1934" y="470"/>
                    <a:pt x="1851" y="562"/>
                  </a:cubicBezTo>
                  <a:cubicBezTo>
                    <a:pt x="1354" y="1086"/>
                    <a:pt x="958" y="1703"/>
                    <a:pt x="691" y="2366"/>
                  </a:cubicBezTo>
                  <a:cubicBezTo>
                    <a:pt x="525" y="2734"/>
                    <a:pt x="396" y="3103"/>
                    <a:pt x="295" y="3489"/>
                  </a:cubicBezTo>
                  <a:cubicBezTo>
                    <a:pt x="203" y="3802"/>
                    <a:pt x="129" y="4115"/>
                    <a:pt x="83" y="4437"/>
                  </a:cubicBezTo>
                  <a:cubicBezTo>
                    <a:pt x="37" y="4714"/>
                    <a:pt x="19" y="4935"/>
                    <a:pt x="10" y="5091"/>
                  </a:cubicBezTo>
                  <a:cubicBezTo>
                    <a:pt x="0" y="5165"/>
                    <a:pt x="0" y="5248"/>
                    <a:pt x="10" y="5330"/>
                  </a:cubicBezTo>
                  <a:cubicBezTo>
                    <a:pt x="19" y="5248"/>
                    <a:pt x="28" y="5165"/>
                    <a:pt x="28" y="5091"/>
                  </a:cubicBezTo>
                  <a:cubicBezTo>
                    <a:pt x="47" y="4935"/>
                    <a:pt x="74" y="4714"/>
                    <a:pt x="120" y="4447"/>
                  </a:cubicBezTo>
                  <a:cubicBezTo>
                    <a:pt x="185" y="4134"/>
                    <a:pt x="258" y="3821"/>
                    <a:pt x="350" y="3508"/>
                  </a:cubicBezTo>
                  <a:cubicBezTo>
                    <a:pt x="461" y="3130"/>
                    <a:pt x="590" y="2762"/>
                    <a:pt x="755" y="2394"/>
                  </a:cubicBezTo>
                  <a:cubicBezTo>
                    <a:pt x="1022" y="1740"/>
                    <a:pt x="1409" y="1123"/>
                    <a:pt x="1888" y="589"/>
                  </a:cubicBezTo>
                  <a:cubicBezTo>
                    <a:pt x="2090" y="387"/>
                    <a:pt x="2311" y="184"/>
                    <a:pt x="255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45"/>
            <p:cNvSpPr/>
            <p:nvPr/>
          </p:nvSpPr>
          <p:spPr>
            <a:xfrm>
              <a:off x="1335725" y="4051625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0" y="0"/>
                  </a:moveTo>
                  <a:lnTo>
                    <a:pt x="0" y="1105"/>
                  </a:lnTo>
                  <a:lnTo>
                    <a:pt x="1123" y="110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45"/>
            <p:cNvSpPr/>
            <p:nvPr/>
          </p:nvSpPr>
          <p:spPr>
            <a:xfrm>
              <a:off x="1279325" y="4051625"/>
              <a:ext cx="56425" cy="55725"/>
            </a:xfrm>
            <a:custGeom>
              <a:avLst/>
              <a:gdLst/>
              <a:ahLst/>
              <a:cxnLst/>
              <a:rect l="l" t="t" r="r" b="b"/>
              <a:pathLst>
                <a:path w="2257" h="2229" extrusionOk="0">
                  <a:moveTo>
                    <a:pt x="1" y="0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1124"/>
                  </a:lnTo>
                  <a:lnTo>
                    <a:pt x="1133" y="1124"/>
                  </a:lnTo>
                  <a:lnTo>
                    <a:pt x="1133" y="2228"/>
                  </a:lnTo>
                  <a:lnTo>
                    <a:pt x="2256" y="2228"/>
                  </a:lnTo>
                  <a:lnTo>
                    <a:pt x="2256" y="1124"/>
                  </a:lnTo>
                  <a:lnTo>
                    <a:pt x="2256" y="1105"/>
                  </a:lnTo>
                  <a:lnTo>
                    <a:pt x="1133" y="1105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45"/>
            <p:cNvSpPr/>
            <p:nvPr/>
          </p:nvSpPr>
          <p:spPr>
            <a:xfrm>
              <a:off x="1391875" y="405117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9"/>
                  </a:ln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45"/>
            <p:cNvSpPr/>
            <p:nvPr/>
          </p:nvSpPr>
          <p:spPr>
            <a:xfrm>
              <a:off x="1225250" y="405162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45"/>
            <p:cNvSpPr/>
            <p:nvPr/>
          </p:nvSpPr>
          <p:spPr>
            <a:xfrm>
              <a:off x="1363800" y="405140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0"/>
                  </a:moveTo>
                  <a:lnTo>
                    <a:pt x="0" y="9"/>
                  </a:lnTo>
                  <a:lnTo>
                    <a:pt x="0" y="1114"/>
                  </a:lnTo>
                  <a:lnTo>
                    <a:pt x="1123" y="1114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45"/>
            <p:cNvSpPr/>
            <p:nvPr/>
          </p:nvSpPr>
          <p:spPr>
            <a:xfrm>
              <a:off x="1307650" y="4051625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0" y="0"/>
                  </a:moveTo>
                  <a:lnTo>
                    <a:pt x="0" y="1105"/>
                  </a:lnTo>
                  <a:lnTo>
                    <a:pt x="1123" y="110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45"/>
            <p:cNvSpPr/>
            <p:nvPr/>
          </p:nvSpPr>
          <p:spPr>
            <a:xfrm>
              <a:off x="1251250" y="4079700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1" y="1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45"/>
            <p:cNvSpPr/>
            <p:nvPr/>
          </p:nvSpPr>
          <p:spPr>
            <a:xfrm>
              <a:off x="1363800" y="40792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9"/>
                  </a:ln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45"/>
            <p:cNvSpPr/>
            <p:nvPr/>
          </p:nvSpPr>
          <p:spPr>
            <a:xfrm>
              <a:off x="1335725" y="40792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9"/>
                  </a:lnTo>
                  <a:lnTo>
                    <a:pt x="0" y="1123"/>
                  </a:lnTo>
                  <a:lnTo>
                    <a:pt x="1123" y="1123"/>
                  </a:lnTo>
                  <a:lnTo>
                    <a:pt x="1123" y="1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45"/>
            <p:cNvSpPr/>
            <p:nvPr/>
          </p:nvSpPr>
          <p:spPr>
            <a:xfrm>
              <a:off x="1391875" y="4079250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45"/>
            <p:cNvSpPr/>
            <p:nvPr/>
          </p:nvSpPr>
          <p:spPr>
            <a:xfrm>
              <a:off x="1225250" y="4079700"/>
              <a:ext cx="26025" cy="27650"/>
            </a:xfrm>
            <a:custGeom>
              <a:avLst/>
              <a:gdLst/>
              <a:ahLst/>
              <a:cxnLst/>
              <a:rect l="l" t="t" r="r" b="b"/>
              <a:pathLst>
                <a:path w="1041" h="1106" extrusionOk="0">
                  <a:moveTo>
                    <a:pt x="0" y="1"/>
                  </a:moveTo>
                  <a:lnTo>
                    <a:pt x="0" y="1105"/>
                  </a:lnTo>
                  <a:lnTo>
                    <a:pt x="1041" y="110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45"/>
            <p:cNvSpPr/>
            <p:nvPr/>
          </p:nvSpPr>
          <p:spPr>
            <a:xfrm>
              <a:off x="1335725" y="410732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45"/>
            <p:cNvSpPr/>
            <p:nvPr/>
          </p:nvSpPr>
          <p:spPr>
            <a:xfrm>
              <a:off x="1279325" y="4107325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0"/>
                  </a:moveTo>
                  <a:lnTo>
                    <a:pt x="1" y="19"/>
                  </a:lnTo>
                  <a:lnTo>
                    <a:pt x="1" y="1123"/>
                  </a:lnTo>
                  <a:lnTo>
                    <a:pt x="1133" y="1123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45"/>
            <p:cNvSpPr/>
            <p:nvPr/>
          </p:nvSpPr>
          <p:spPr>
            <a:xfrm>
              <a:off x="1391875" y="410732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45"/>
            <p:cNvSpPr/>
            <p:nvPr/>
          </p:nvSpPr>
          <p:spPr>
            <a:xfrm>
              <a:off x="1225250" y="410732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041" y="1123"/>
                  </a:lnTo>
                  <a:lnTo>
                    <a:pt x="1041" y="1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45"/>
            <p:cNvSpPr/>
            <p:nvPr/>
          </p:nvSpPr>
          <p:spPr>
            <a:xfrm>
              <a:off x="1363800" y="410732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45"/>
            <p:cNvSpPr/>
            <p:nvPr/>
          </p:nvSpPr>
          <p:spPr>
            <a:xfrm>
              <a:off x="1307650" y="410732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45"/>
            <p:cNvSpPr/>
            <p:nvPr/>
          </p:nvSpPr>
          <p:spPr>
            <a:xfrm>
              <a:off x="1251250" y="4051625"/>
              <a:ext cx="56175" cy="83800"/>
            </a:xfrm>
            <a:custGeom>
              <a:avLst/>
              <a:gdLst/>
              <a:ahLst/>
              <a:cxnLst/>
              <a:rect l="l" t="t" r="r" b="b"/>
              <a:pathLst>
                <a:path w="2247" h="3352" extrusionOk="0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2228"/>
                  </a:lnTo>
                  <a:lnTo>
                    <a:pt x="2247" y="2228"/>
                  </a:lnTo>
                  <a:lnTo>
                    <a:pt x="2247" y="1124"/>
                  </a:lnTo>
                  <a:lnTo>
                    <a:pt x="2247" y="1105"/>
                  </a:lnTo>
                  <a:lnTo>
                    <a:pt x="1124" y="1105"/>
                  </a:lnTo>
                  <a:lnTo>
                    <a:pt x="1124" y="0"/>
                  </a:lnTo>
                  <a:close/>
                  <a:moveTo>
                    <a:pt x="1" y="2228"/>
                  </a:moveTo>
                  <a:lnTo>
                    <a:pt x="1" y="2247"/>
                  </a:lnTo>
                  <a:lnTo>
                    <a:pt x="1" y="3351"/>
                  </a:lnTo>
                  <a:lnTo>
                    <a:pt x="1124" y="3351"/>
                  </a:lnTo>
                  <a:lnTo>
                    <a:pt x="1124" y="2247"/>
                  </a:lnTo>
                  <a:lnTo>
                    <a:pt x="1124" y="2228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45"/>
            <p:cNvSpPr/>
            <p:nvPr/>
          </p:nvSpPr>
          <p:spPr>
            <a:xfrm>
              <a:off x="1307650" y="41354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45"/>
            <p:cNvSpPr/>
            <p:nvPr/>
          </p:nvSpPr>
          <p:spPr>
            <a:xfrm>
              <a:off x="1251250" y="41354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45"/>
            <p:cNvSpPr/>
            <p:nvPr/>
          </p:nvSpPr>
          <p:spPr>
            <a:xfrm>
              <a:off x="1363800" y="41354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249"/>
                  </a:lnTo>
                  <a:lnTo>
                    <a:pt x="1123" y="24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45"/>
            <p:cNvSpPr/>
            <p:nvPr/>
          </p:nvSpPr>
          <p:spPr>
            <a:xfrm>
              <a:off x="1279325" y="4135400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0"/>
                  </a:moveTo>
                  <a:lnTo>
                    <a:pt x="1" y="1124"/>
                  </a:lnTo>
                  <a:lnTo>
                    <a:pt x="1133" y="1124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45"/>
            <p:cNvSpPr/>
            <p:nvPr/>
          </p:nvSpPr>
          <p:spPr>
            <a:xfrm>
              <a:off x="1225250" y="4135400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45"/>
            <p:cNvSpPr/>
            <p:nvPr/>
          </p:nvSpPr>
          <p:spPr>
            <a:xfrm>
              <a:off x="1335725" y="416370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123" y="1115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45"/>
            <p:cNvSpPr/>
            <p:nvPr/>
          </p:nvSpPr>
          <p:spPr>
            <a:xfrm>
              <a:off x="1279325" y="4163700"/>
              <a:ext cx="56425" cy="55950"/>
            </a:xfrm>
            <a:custGeom>
              <a:avLst/>
              <a:gdLst/>
              <a:ahLst/>
              <a:cxnLst/>
              <a:rect l="l" t="t" r="r" b="b"/>
              <a:pathLst>
                <a:path w="2257" h="2238" extrusionOk="0">
                  <a:moveTo>
                    <a:pt x="1" y="1"/>
                  </a:moveTo>
                  <a:lnTo>
                    <a:pt x="1" y="1115"/>
                  </a:lnTo>
                  <a:lnTo>
                    <a:pt x="1124" y="1115"/>
                  </a:lnTo>
                  <a:lnTo>
                    <a:pt x="1124" y="1124"/>
                  </a:lnTo>
                  <a:lnTo>
                    <a:pt x="1133" y="1124"/>
                  </a:lnTo>
                  <a:lnTo>
                    <a:pt x="1133" y="2238"/>
                  </a:lnTo>
                  <a:lnTo>
                    <a:pt x="2256" y="2238"/>
                  </a:lnTo>
                  <a:lnTo>
                    <a:pt x="2256" y="1124"/>
                  </a:lnTo>
                  <a:lnTo>
                    <a:pt x="2256" y="1115"/>
                  </a:lnTo>
                  <a:lnTo>
                    <a:pt x="1133" y="1115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45"/>
            <p:cNvSpPr/>
            <p:nvPr/>
          </p:nvSpPr>
          <p:spPr>
            <a:xfrm>
              <a:off x="1391875" y="416347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45"/>
            <p:cNvSpPr/>
            <p:nvPr/>
          </p:nvSpPr>
          <p:spPr>
            <a:xfrm>
              <a:off x="1225250" y="4163700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45"/>
            <p:cNvSpPr/>
            <p:nvPr/>
          </p:nvSpPr>
          <p:spPr>
            <a:xfrm>
              <a:off x="1335725" y="4135400"/>
              <a:ext cx="81025" cy="56175"/>
            </a:xfrm>
            <a:custGeom>
              <a:avLst/>
              <a:gdLst/>
              <a:ahLst/>
              <a:cxnLst/>
              <a:rect l="l" t="t" r="r" b="b"/>
              <a:pathLst>
                <a:path w="3241" h="2247" extrusionOk="0">
                  <a:moveTo>
                    <a:pt x="0" y="0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0"/>
                  </a:lnTo>
                  <a:close/>
                  <a:moveTo>
                    <a:pt x="2164" y="249"/>
                  </a:moveTo>
                  <a:lnTo>
                    <a:pt x="2164" y="1124"/>
                  </a:lnTo>
                  <a:lnTo>
                    <a:pt x="1123" y="1124"/>
                  </a:lnTo>
                  <a:lnTo>
                    <a:pt x="1123" y="1133"/>
                  </a:lnTo>
                  <a:lnTo>
                    <a:pt x="1123" y="2247"/>
                  </a:lnTo>
                  <a:lnTo>
                    <a:pt x="2246" y="2247"/>
                  </a:lnTo>
                  <a:lnTo>
                    <a:pt x="2246" y="1124"/>
                  </a:lnTo>
                  <a:lnTo>
                    <a:pt x="3241" y="1124"/>
                  </a:lnTo>
                  <a:lnTo>
                    <a:pt x="3241" y="249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45"/>
            <p:cNvSpPr/>
            <p:nvPr/>
          </p:nvSpPr>
          <p:spPr>
            <a:xfrm>
              <a:off x="1307650" y="416370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123" y="1115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45"/>
            <p:cNvSpPr/>
            <p:nvPr/>
          </p:nvSpPr>
          <p:spPr>
            <a:xfrm>
              <a:off x="1251250" y="4191775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1" y="1"/>
                  </a:moveTo>
                  <a:lnTo>
                    <a:pt x="1" y="1115"/>
                  </a:lnTo>
                  <a:lnTo>
                    <a:pt x="1124" y="111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45"/>
            <p:cNvSpPr/>
            <p:nvPr/>
          </p:nvSpPr>
          <p:spPr>
            <a:xfrm>
              <a:off x="1363800" y="41915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0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45"/>
            <p:cNvSpPr/>
            <p:nvPr/>
          </p:nvSpPr>
          <p:spPr>
            <a:xfrm>
              <a:off x="1335725" y="41915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0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0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45"/>
            <p:cNvSpPr/>
            <p:nvPr/>
          </p:nvSpPr>
          <p:spPr>
            <a:xfrm>
              <a:off x="1391875" y="4191550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45"/>
            <p:cNvSpPr/>
            <p:nvPr/>
          </p:nvSpPr>
          <p:spPr>
            <a:xfrm>
              <a:off x="1225250" y="4191775"/>
              <a:ext cx="26025" cy="27875"/>
            </a:xfrm>
            <a:custGeom>
              <a:avLst/>
              <a:gdLst/>
              <a:ahLst/>
              <a:cxnLst/>
              <a:rect l="l" t="t" r="r" b="b"/>
              <a:pathLst>
                <a:path w="1041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041" y="111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45"/>
            <p:cNvSpPr/>
            <p:nvPr/>
          </p:nvSpPr>
          <p:spPr>
            <a:xfrm>
              <a:off x="1335725" y="421962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45"/>
            <p:cNvSpPr/>
            <p:nvPr/>
          </p:nvSpPr>
          <p:spPr>
            <a:xfrm>
              <a:off x="1279325" y="4219625"/>
              <a:ext cx="28350" cy="28125"/>
            </a:xfrm>
            <a:custGeom>
              <a:avLst/>
              <a:gdLst/>
              <a:ahLst/>
              <a:cxnLst/>
              <a:rect l="l" t="t" r="r" b="b"/>
              <a:pathLst>
                <a:path w="1134" h="1125" extrusionOk="0">
                  <a:moveTo>
                    <a:pt x="1" y="1"/>
                  </a:moveTo>
                  <a:lnTo>
                    <a:pt x="1" y="19"/>
                  </a:lnTo>
                  <a:lnTo>
                    <a:pt x="1" y="1124"/>
                  </a:lnTo>
                  <a:lnTo>
                    <a:pt x="1133" y="1124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45"/>
            <p:cNvSpPr/>
            <p:nvPr/>
          </p:nvSpPr>
          <p:spPr>
            <a:xfrm>
              <a:off x="1391875" y="4219625"/>
              <a:ext cx="24875" cy="28125"/>
            </a:xfrm>
            <a:custGeom>
              <a:avLst/>
              <a:gdLst/>
              <a:ahLst/>
              <a:cxnLst/>
              <a:rect l="l" t="t" r="r" b="b"/>
              <a:pathLst>
                <a:path w="995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45"/>
            <p:cNvSpPr/>
            <p:nvPr/>
          </p:nvSpPr>
          <p:spPr>
            <a:xfrm>
              <a:off x="1225250" y="4219625"/>
              <a:ext cx="26025" cy="28125"/>
            </a:xfrm>
            <a:custGeom>
              <a:avLst/>
              <a:gdLst/>
              <a:ahLst/>
              <a:cxnLst/>
              <a:rect l="l" t="t" r="r" b="b"/>
              <a:pathLst>
                <a:path w="1041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19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45"/>
            <p:cNvSpPr/>
            <p:nvPr/>
          </p:nvSpPr>
          <p:spPr>
            <a:xfrm>
              <a:off x="1363800" y="421962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45"/>
            <p:cNvSpPr/>
            <p:nvPr/>
          </p:nvSpPr>
          <p:spPr>
            <a:xfrm>
              <a:off x="1307650" y="421962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45"/>
            <p:cNvSpPr/>
            <p:nvPr/>
          </p:nvSpPr>
          <p:spPr>
            <a:xfrm>
              <a:off x="1251250" y="4163700"/>
              <a:ext cx="56175" cy="84050"/>
            </a:xfrm>
            <a:custGeom>
              <a:avLst/>
              <a:gdLst/>
              <a:ahLst/>
              <a:cxnLst/>
              <a:rect l="l" t="t" r="r" b="b"/>
              <a:pathLst>
                <a:path w="2247" h="3362" extrusionOk="0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2238"/>
                  </a:lnTo>
                  <a:lnTo>
                    <a:pt x="2247" y="2238"/>
                  </a:lnTo>
                  <a:lnTo>
                    <a:pt x="2247" y="1124"/>
                  </a:lnTo>
                  <a:lnTo>
                    <a:pt x="2247" y="1115"/>
                  </a:lnTo>
                  <a:lnTo>
                    <a:pt x="1124" y="1115"/>
                  </a:lnTo>
                  <a:lnTo>
                    <a:pt x="1124" y="1"/>
                  </a:lnTo>
                  <a:close/>
                  <a:moveTo>
                    <a:pt x="1" y="2238"/>
                  </a:moveTo>
                  <a:lnTo>
                    <a:pt x="1" y="2256"/>
                  </a:lnTo>
                  <a:lnTo>
                    <a:pt x="1" y="3361"/>
                  </a:lnTo>
                  <a:lnTo>
                    <a:pt x="1124" y="3361"/>
                  </a:lnTo>
                  <a:lnTo>
                    <a:pt x="1124" y="2256"/>
                  </a:lnTo>
                  <a:lnTo>
                    <a:pt x="1124" y="2238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45"/>
            <p:cNvSpPr/>
            <p:nvPr/>
          </p:nvSpPr>
          <p:spPr>
            <a:xfrm>
              <a:off x="1307650" y="4247725"/>
              <a:ext cx="28100" cy="26475"/>
            </a:xfrm>
            <a:custGeom>
              <a:avLst/>
              <a:gdLst/>
              <a:ahLst/>
              <a:cxnLst/>
              <a:rect l="l" t="t" r="r" b="b"/>
              <a:pathLst>
                <a:path w="1124" h="1059" extrusionOk="0">
                  <a:moveTo>
                    <a:pt x="0" y="0"/>
                  </a:moveTo>
                  <a:lnTo>
                    <a:pt x="0" y="1059"/>
                  </a:lnTo>
                  <a:lnTo>
                    <a:pt x="1123" y="105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45"/>
            <p:cNvSpPr/>
            <p:nvPr/>
          </p:nvSpPr>
          <p:spPr>
            <a:xfrm>
              <a:off x="1251250" y="4247725"/>
              <a:ext cx="28100" cy="26475"/>
            </a:xfrm>
            <a:custGeom>
              <a:avLst/>
              <a:gdLst/>
              <a:ahLst/>
              <a:cxnLst/>
              <a:rect l="l" t="t" r="r" b="b"/>
              <a:pathLst>
                <a:path w="1124" h="1059" extrusionOk="0">
                  <a:moveTo>
                    <a:pt x="1" y="0"/>
                  </a:moveTo>
                  <a:lnTo>
                    <a:pt x="1" y="1059"/>
                  </a:lnTo>
                  <a:lnTo>
                    <a:pt x="1124" y="1059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45"/>
            <p:cNvSpPr/>
            <p:nvPr/>
          </p:nvSpPr>
          <p:spPr>
            <a:xfrm>
              <a:off x="1363800" y="4247725"/>
              <a:ext cx="52950" cy="54325"/>
            </a:xfrm>
            <a:custGeom>
              <a:avLst/>
              <a:gdLst/>
              <a:ahLst/>
              <a:cxnLst/>
              <a:rect l="l" t="t" r="r" b="b"/>
              <a:pathLst>
                <a:path w="2118" h="2173" extrusionOk="0">
                  <a:moveTo>
                    <a:pt x="0" y="0"/>
                  </a:moveTo>
                  <a:lnTo>
                    <a:pt x="0" y="1059"/>
                  </a:lnTo>
                  <a:lnTo>
                    <a:pt x="1123" y="1059"/>
                  </a:lnTo>
                  <a:lnTo>
                    <a:pt x="1123" y="1123"/>
                  </a:lnTo>
                  <a:lnTo>
                    <a:pt x="1123" y="2173"/>
                  </a:lnTo>
                  <a:lnTo>
                    <a:pt x="2118" y="2173"/>
                  </a:lnTo>
                  <a:lnTo>
                    <a:pt x="2118" y="1050"/>
                  </a:lnTo>
                  <a:lnTo>
                    <a:pt x="1123" y="105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45"/>
            <p:cNvSpPr/>
            <p:nvPr/>
          </p:nvSpPr>
          <p:spPr>
            <a:xfrm>
              <a:off x="1335725" y="4247725"/>
              <a:ext cx="56175" cy="54325"/>
            </a:xfrm>
            <a:custGeom>
              <a:avLst/>
              <a:gdLst/>
              <a:ahLst/>
              <a:cxnLst/>
              <a:rect l="l" t="t" r="r" b="b"/>
              <a:pathLst>
                <a:path w="2247" h="2173" extrusionOk="0">
                  <a:moveTo>
                    <a:pt x="0" y="0"/>
                  </a:moveTo>
                  <a:lnTo>
                    <a:pt x="0" y="1059"/>
                  </a:lnTo>
                  <a:lnTo>
                    <a:pt x="1123" y="1059"/>
                  </a:lnTo>
                  <a:lnTo>
                    <a:pt x="1123" y="0"/>
                  </a:lnTo>
                  <a:close/>
                  <a:moveTo>
                    <a:pt x="1123" y="1059"/>
                  </a:moveTo>
                  <a:lnTo>
                    <a:pt x="1123" y="1123"/>
                  </a:lnTo>
                  <a:lnTo>
                    <a:pt x="1123" y="2173"/>
                  </a:lnTo>
                  <a:lnTo>
                    <a:pt x="2246" y="2173"/>
                  </a:lnTo>
                  <a:lnTo>
                    <a:pt x="2246" y="1123"/>
                  </a:lnTo>
                  <a:lnTo>
                    <a:pt x="2246" y="1059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45"/>
            <p:cNvSpPr/>
            <p:nvPr/>
          </p:nvSpPr>
          <p:spPr>
            <a:xfrm>
              <a:off x="1391875" y="4247725"/>
              <a:ext cx="24875" cy="26025"/>
            </a:xfrm>
            <a:custGeom>
              <a:avLst/>
              <a:gdLst/>
              <a:ahLst/>
              <a:cxnLst/>
              <a:rect l="l" t="t" r="r" b="b"/>
              <a:pathLst>
                <a:path w="995" h="1041" extrusionOk="0">
                  <a:moveTo>
                    <a:pt x="0" y="0"/>
                  </a:moveTo>
                  <a:lnTo>
                    <a:pt x="0" y="1040"/>
                  </a:lnTo>
                  <a:lnTo>
                    <a:pt x="995" y="1040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45"/>
            <p:cNvSpPr/>
            <p:nvPr/>
          </p:nvSpPr>
          <p:spPr>
            <a:xfrm>
              <a:off x="1225250" y="4247725"/>
              <a:ext cx="26025" cy="26475"/>
            </a:xfrm>
            <a:custGeom>
              <a:avLst/>
              <a:gdLst/>
              <a:ahLst/>
              <a:cxnLst/>
              <a:rect l="l" t="t" r="r" b="b"/>
              <a:pathLst>
                <a:path w="1041" h="1059" extrusionOk="0">
                  <a:moveTo>
                    <a:pt x="0" y="0"/>
                  </a:moveTo>
                  <a:lnTo>
                    <a:pt x="0" y="1059"/>
                  </a:lnTo>
                  <a:lnTo>
                    <a:pt x="1041" y="105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45"/>
            <p:cNvSpPr/>
            <p:nvPr/>
          </p:nvSpPr>
          <p:spPr>
            <a:xfrm>
              <a:off x="1279325" y="3833450"/>
              <a:ext cx="56175" cy="48350"/>
            </a:xfrm>
            <a:custGeom>
              <a:avLst/>
              <a:gdLst/>
              <a:ahLst/>
              <a:cxnLst/>
              <a:rect l="l" t="t" r="r" b="b"/>
              <a:pathLst>
                <a:path w="2247" h="1934" extrusionOk="0">
                  <a:moveTo>
                    <a:pt x="1" y="0"/>
                  </a:moveTo>
                  <a:lnTo>
                    <a:pt x="1" y="810"/>
                  </a:lnTo>
                  <a:lnTo>
                    <a:pt x="1124" y="810"/>
                  </a:lnTo>
                  <a:lnTo>
                    <a:pt x="1124" y="433"/>
                  </a:lnTo>
                  <a:cubicBezTo>
                    <a:pt x="765" y="258"/>
                    <a:pt x="387" y="111"/>
                    <a:pt x="1" y="0"/>
                  </a:cubicBezTo>
                  <a:close/>
                  <a:moveTo>
                    <a:pt x="1124" y="810"/>
                  </a:moveTo>
                  <a:lnTo>
                    <a:pt x="1124" y="829"/>
                  </a:lnTo>
                  <a:lnTo>
                    <a:pt x="1124" y="1933"/>
                  </a:lnTo>
                  <a:lnTo>
                    <a:pt x="2247" y="1933"/>
                  </a:lnTo>
                  <a:lnTo>
                    <a:pt x="2247" y="1086"/>
                  </a:lnTo>
                  <a:cubicBezTo>
                    <a:pt x="2118" y="994"/>
                    <a:pt x="1980" y="902"/>
                    <a:pt x="1833" y="81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45"/>
            <p:cNvSpPr/>
            <p:nvPr/>
          </p:nvSpPr>
          <p:spPr>
            <a:xfrm>
              <a:off x="1225250" y="382607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56"/>
                  </a:lnTo>
                  <a:cubicBezTo>
                    <a:pt x="856" y="28"/>
                    <a:pt x="663" y="10"/>
                    <a:pt x="479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45"/>
            <p:cNvSpPr/>
            <p:nvPr/>
          </p:nvSpPr>
          <p:spPr>
            <a:xfrm>
              <a:off x="1307650" y="3844250"/>
              <a:ext cx="17500" cy="9475"/>
            </a:xfrm>
            <a:custGeom>
              <a:avLst/>
              <a:gdLst/>
              <a:ahLst/>
              <a:cxnLst/>
              <a:rect l="l" t="t" r="r" b="b"/>
              <a:pathLst>
                <a:path w="700" h="379" extrusionOk="0">
                  <a:moveTo>
                    <a:pt x="0" y="1"/>
                  </a:moveTo>
                  <a:lnTo>
                    <a:pt x="0" y="378"/>
                  </a:lnTo>
                  <a:lnTo>
                    <a:pt x="700" y="378"/>
                  </a:lnTo>
                  <a:cubicBezTo>
                    <a:pt x="470" y="240"/>
                    <a:pt x="239" y="111"/>
                    <a:pt x="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45"/>
            <p:cNvSpPr/>
            <p:nvPr/>
          </p:nvSpPr>
          <p:spPr>
            <a:xfrm>
              <a:off x="1251250" y="3854150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1" y="1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45"/>
            <p:cNvSpPr/>
            <p:nvPr/>
          </p:nvSpPr>
          <p:spPr>
            <a:xfrm>
              <a:off x="1335725" y="3860600"/>
              <a:ext cx="25100" cy="21200"/>
            </a:xfrm>
            <a:custGeom>
              <a:avLst/>
              <a:gdLst/>
              <a:ahLst/>
              <a:cxnLst/>
              <a:rect l="l" t="t" r="r" b="b"/>
              <a:pathLst>
                <a:path w="1004" h="848" extrusionOk="0">
                  <a:moveTo>
                    <a:pt x="0" y="0"/>
                  </a:moveTo>
                  <a:lnTo>
                    <a:pt x="0" y="847"/>
                  </a:lnTo>
                  <a:lnTo>
                    <a:pt x="1004" y="847"/>
                  </a:lnTo>
                  <a:cubicBezTo>
                    <a:pt x="691" y="544"/>
                    <a:pt x="359" y="258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45"/>
            <p:cNvSpPr/>
            <p:nvPr/>
          </p:nvSpPr>
          <p:spPr>
            <a:xfrm>
              <a:off x="1251250" y="3827450"/>
              <a:ext cx="56425" cy="82425"/>
            </a:xfrm>
            <a:custGeom>
              <a:avLst/>
              <a:gdLst/>
              <a:ahLst/>
              <a:cxnLst/>
              <a:rect l="l" t="t" r="r" b="b"/>
              <a:pathLst>
                <a:path w="2257" h="3297" extrusionOk="0">
                  <a:moveTo>
                    <a:pt x="10" y="1"/>
                  </a:moveTo>
                  <a:lnTo>
                    <a:pt x="10" y="1069"/>
                  </a:lnTo>
                  <a:lnTo>
                    <a:pt x="1133" y="1069"/>
                  </a:lnTo>
                  <a:lnTo>
                    <a:pt x="1124" y="2173"/>
                  </a:lnTo>
                  <a:lnTo>
                    <a:pt x="1" y="2173"/>
                  </a:lnTo>
                  <a:lnTo>
                    <a:pt x="1" y="3296"/>
                  </a:lnTo>
                  <a:lnTo>
                    <a:pt x="1133" y="3296"/>
                  </a:lnTo>
                  <a:lnTo>
                    <a:pt x="1133" y="2173"/>
                  </a:lnTo>
                  <a:lnTo>
                    <a:pt x="2256" y="2173"/>
                  </a:lnTo>
                  <a:lnTo>
                    <a:pt x="2256" y="1050"/>
                  </a:lnTo>
                  <a:lnTo>
                    <a:pt x="1133" y="1050"/>
                  </a:lnTo>
                  <a:lnTo>
                    <a:pt x="1133" y="240"/>
                  </a:lnTo>
                  <a:cubicBezTo>
                    <a:pt x="765" y="130"/>
                    <a:pt x="387" y="47"/>
                    <a:pt x="1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45"/>
            <p:cNvSpPr/>
            <p:nvPr/>
          </p:nvSpPr>
          <p:spPr>
            <a:xfrm>
              <a:off x="1225250" y="3854150"/>
              <a:ext cx="26025" cy="27650"/>
            </a:xfrm>
            <a:custGeom>
              <a:avLst/>
              <a:gdLst/>
              <a:ahLst/>
              <a:cxnLst/>
              <a:rect l="l" t="t" r="r" b="b"/>
              <a:pathLst>
                <a:path w="1041" h="1106" extrusionOk="0">
                  <a:moveTo>
                    <a:pt x="0" y="1"/>
                  </a:moveTo>
                  <a:lnTo>
                    <a:pt x="0" y="1105"/>
                  </a:lnTo>
                  <a:lnTo>
                    <a:pt x="1041" y="110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45"/>
            <p:cNvSpPr/>
            <p:nvPr/>
          </p:nvSpPr>
          <p:spPr>
            <a:xfrm>
              <a:off x="1335725" y="388200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1114"/>
                  </a:lnTo>
                  <a:lnTo>
                    <a:pt x="1123" y="1114"/>
                  </a:lnTo>
                  <a:lnTo>
                    <a:pt x="1123" y="120"/>
                  </a:lnTo>
                  <a:cubicBezTo>
                    <a:pt x="1087" y="83"/>
                    <a:pt x="1040" y="37"/>
                    <a:pt x="1004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45"/>
            <p:cNvSpPr/>
            <p:nvPr/>
          </p:nvSpPr>
          <p:spPr>
            <a:xfrm>
              <a:off x="1279325" y="3881775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0"/>
                  </a:moveTo>
                  <a:lnTo>
                    <a:pt x="1" y="19"/>
                  </a:lnTo>
                  <a:lnTo>
                    <a:pt x="1" y="1123"/>
                  </a:lnTo>
                  <a:lnTo>
                    <a:pt x="1133" y="1123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45"/>
            <p:cNvSpPr/>
            <p:nvPr/>
          </p:nvSpPr>
          <p:spPr>
            <a:xfrm>
              <a:off x="1225250" y="388177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041" y="1123"/>
                  </a:lnTo>
                  <a:lnTo>
                    <a:pt x="1041" y="1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45"/>
            <p:cNvSpPr/>
            <p:nvPr/>
          </p:nvSpPr>
          <p:spPr>
            <a:xfrm>
              <a:off x="1363800" y="3885000"/>
              <a:ext cx="20275" cy="24875"/>
            </a:xfrm>
            <a:custGeom>
              <a:avLst/>
              <a:gdLst/>
              <a:ahLst/>
              <a:cxnLst/>
              <a:rect l="l" t="t" r="r" b="b"/>
              <a:pathLst>
                <a:path w="811" h="995" extrusionOk="0">
                  <a:moveTo>
                    <a:pt x="0" y="0"/>
                  </a:moveTo>
                  <a:lnTo>
                    <a:pt x="0" y="994"/>
                  </a:lnTo>
                  <a:lnTo>
                    <a:pt x="810" y="994"/>
                  </a:lnTo>
                  <a:cubicBezTo>
                    <a:pt x="571" y="645"/>
                    <a:pt x="295" y="304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45"/>
            <p:cNvSpPr/>
            <p:nvPr/>
          </p:nvSpPr>
          <p:spPr>
            <a:xfrm>
              <a:off x="1307650" y="38817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45"/>
            <p:cNvSpPr/>
            <p:nvPr/>
          </p:nvSpPr>
          <p:spPr>
            <a:xfrm>
              <a:off x="1307650" y="3909850"/>
              <a:ext cx="28100" cy="28325"/>
            </a:xfrm>
            <a:custGeom>
              <a:avLst/>
              <a:gdLst/>
              <a:ahLst/>
              <a:cxnLst/>
              <a:rect l="l" t="t" r="r" b="b"/>
              <a:pathLst>
                <a:path w="1124" h="1133" extrusionOk="0">
                  <a:moveTo>
                    <a:pt x="0" y="0"/>
                  </a:moveTo>
                  <a:lnTo>
                    <a:pt x="0" y="1133"/>
                  </a:lnTo>
                  <a:lnTo>
                    <a:pt x="1123" y="113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45"/>
            <p:cNvSpPr/>
            <p:nvPr/>
          </p:nvSpPr>
          <p:spPr>
            <a:xfrm>
              <a:off x="1251250" y="3909850"/>
              <a:ext cx="28100" cy="28325"/>
            </a:xfrm>
            <a:custGeom>
              <a:avLst/>
              <a:gdLst/>
              <a:ahLst/>
              <a:cxnLst/>
              <a:rect l="l" t="t" r="r" b="b"/>
              <a:pathLst>
                <a:path w="1124" h="1133" extrusionOk="0">
                  <a:moveTo>
                    <a:pt x="1" y="0"/>
                  </a:moveTo>
                  <a:lnTo>
                    <a:pt x="1" y="1133"/>
                  </a:lnTo>
                  <a:lnTo>
                    <a:pt x="1124" y="113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45"/>
            <p:cNvSpPr/>
            <p:nvPr/>
          </p:nvSpPr>
          <p:spPr>
            <a:xfrm>
              <a:off x="1363800" y="3909850"/>
              <a:ext cx="45825" cy="56175"/>
            </a:xfrm>
            <a:custGeom>
              <a:avLst/>
              <a:gdLst/>
              <a:ahLst/>
              <a:cxnLst/>
              <a:rect l="l" t="t" r="r" b="b"/>
              <a:pathLst>
                <a:path w="1833" h="2247" extrusionOk="0">
                  <a:moveTo>
                    <a:pt x="0" y="0"/>
                  </a:moveTo>
                  <a:lnTo>
                    <a:pt x="0" y="1133"/>
                  </a:lnTo>
                  <a:lnTo>
                    <a:pt x="1123" y="1133"/>
                  </a:lnTo>
                  <a:lnTo>
                    <a:pt x="1123" y="2247"/>
                  </a:lnTo>
                  <a:lnTo>
                    <a:pt x="1832" y="2247"/>
                  </a:lnTo>
                  <a:cubicBezTo>
                    <a:pt x="1722" y="1860"/>
                    <a:pt x="1593" y="1483"/>
                    <a:pt x="1427" y="1124"/>
                  </a:cubicBezTo>
                  <a:lnTo>
                    <a:pt x="1123" y="1124"/>
                  </a:lnTo>
                  <a:lnTo>
                    <a:pt x="1123" y="516"/>
                  </a:lnTo>
                  <a:cubicBezTo>
                    <a:pt x="1022" y="341"/>
                    <a:pt x="912" y="175"/>
                    <a:pt x="801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45"/>
            <p:cNvSpPr/>
            <p:nvPr/>
          </p:nvSpPr>
          <p:spPr>
            <a:xfrm>
              <a:off x="1391875" y="3922750"/>
              <a:ext cx="7625" cy="15200"/>
            </a:xfrm>
            <a:custGeom>
              <a:avLst/>
              <a:gdLst/>
              <a:ahLst/>
              <a:cxnLst/>
              <a:rect l="l" t="t" r="r" b="b"/>
              <a:pathLst>
                <a:path w="305" h="608" extrusionOk="0">
                  <a:moveTo>
                    <a:pt x="0" y="0"/>
                  </a:moveTo>
                  <a:lnTo>
                    <a:pt x="0" y="608"/>
                  </a:lnTo>
                  <a:lnTo>
                    <a:pt x="304" y="608"/>
                  </a:lnTo>
                  <a:cubicBezTo>
                    <a:pt x="212" y="396"/>
                    <a:pt x="111" y="193"/>
                    <a:pt x="0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45"/>
            <p:cNvSpPr/>
            <p:nvPr/>
          </p:nvSpPr>
          <p:spPr>
            <a:xfrm>
              <a:off x="1279325" y="390985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1" y="0"/>
                  </a:moveTo>
                  <a:lnTo>
                    <a:pt x="1" y="1133"/>
                  </a:lnTo>
                  <a:lnTo>
                    <a:pt x="1133" y="1133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45"/>
            <p:cNvSpPr/>
            <p:nvPr/>
          </p:nvSpPr>
          <p:spPr>
            <a:xfrm>
              <a:off x="1225250" y="3909850"/>
              <a:ext cx="26025" cy="28325"/>
            </a:xfrm>
            <a:custGeom>
              <a:avLst/>
              <a:gdLst/>
              <a:ahLst/>
              <a:cxnLst/>
              <a:rect l="l" t="t" r="r" b="b"/>
              <a:pathLst>
                <a:path w="1041" h="1133" extrusionOk="0">
                  <a:moveTo>
                    <a:pt x="0" y="0"/>
                  </a:moveTo>
                  <a:lnTo>
                    <a:pt x="0" y="1133"/>
                  </a:lnTo>
                  <a:lnTo>
                    <a:pt x="1041" y="1133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45"/>
            <p:cNvSpPr/>
            <p:nvPr/>
          </p:nvSpPr>
          <p:spPr>
            <a:xfrm>
              <a:off x="1335725" y="393815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123" y="1115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45"/>
            <p:cNvSpPr/>
            <p:nvPr/>
          </p:nvSpPr>
          <p:spPr>
            <a:xfrm>
              <a:off x="1279325" y="3938150"/>
              <a:ext cx="56425" cy="55950"/>
            </a:xfrm>
            <a:custGeom>
              <a:avLst/>
              <a:gdLst/>
              <a:ahLst/>
              <a:cxnLst/>
              <a:rect l="l" t="t" r="r" b="b"/>
              <a:pathLst>
                <a:path w="2257" h="2238" extrusionOk="0">
                  <a:moveTo>
                    <a:pt x="1" y="1"/>
                  </a:moveTo>
                  <a:lnTo>
                    <a:pt x="1" y="1115"/>
                  </a:lnTo>
                  <a:lnTo>
                    <a:pt x="1124" y="1115"/>
                  </a:lnTo>
                  <a:lnTo>
                    <a:pt x="1124" y="1133"/>
                  </a:lnTo>
                  <a:lnTo>
                    <a:pt x="1133" y="1133"/>
                  </a:lnTo>
                  <a:lnTo>
                    <a:pt x="1133" y="2238"/>
                  </a:lnTo>
                  <a:lnTo>
                    <a:pt x="2256" y="2238"/>
                  </a:lnTo>
                  <a:lnTo>
                    <a:pt x="2256" y="1133"/>
                  </a:lnTo>
                  <a:lnTo>
                    <a:pt x="2256" y="1115"/>
                  </a:lnTo>
                  <a:lnTo>
                    <a:pt x="1133" y="1115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45"/>
            <p:cNvSpPr/>
            <p:nvPr/>
          </p:nvSpPr>
          <p:spPr>
            <a:xfrm>
              <a:off x="1225250" y="3938150"/>
              <a:ext cx="26025" cy="28350"/>
            </a:xfrm>
            <a:custGeom>
              <a:avLst/>
              <a:gdLst/>
              <a:ahLst/>
              <a:cxnLst/>
              <a:rect l="l" t="t" r="r" b="b"/>
              <a:pathLst>
                <a:path w="1041" h="1134" extrusionOk="0">
                  <a:moveTo>
                    <a:pt x="0" y="1"/>
                  </a:moveTo>
                  <a:lnTo>
                    <a:pt x="0" y="1133"/>
                  </a:lnTo>
                  <a:lnTo>
                    <a:pt x="1041" y="1133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45"/>
            <p:cNvSpPr/>
            <p:nvPr/>
          </p:nvSpPr>
          <p:spPr>
            <a:xfrm>
              <a:off x="1335725" y="3909850"/>
              <a:ext cx="56175" cy="56175"/>
            </a:xfrm>
            <a:custGeom>
              <a:avLst/>
              <a:gdLst/>
              <a:ahLst/>
              <a:cxnLst/>
              <a:rect l="l" t="t" r="r" b="b"/>
              <a:pathLst>
                <a:path w="2247" h="2247" extrusionOk="0">
                  <a:moveTo>
                    <a:pt x="0" y="0"/>
                  </a:moveTo>
                  <a:lnTo>
                    <a:pt x="0" y="1133"/>
                  </a:lnTo>
                  <a:lnTo>
                    <a:pt x="1123" y="1133"/>
                  </a:lnTo>
                  <a:lnTo>
                    <a:pt x="1123" y="0"/>
                  </a:lnTo>
                  <a:close/>
                  <a:moveTo>
                    <a:pt x="1123" y="1133"/>
                  </a:moveTo>
                  <a:lnTo>
                    <a:pt x="1123" y="2247"/>
                  </a:lnTo>
                  <a:lnTo>
                    <a:pt x="2246" y="2247"/>
                  </a:lnTo>
                  <a:lnTo>
                    <a:pt x="2246" y="1133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45"/>
            <p:cNvSpPr/>
            <p:nvPr/>
          </p:nvSpPr>
          <p:spPr>
            <a:xfrm>
              <a:off x="1307650" y="393815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123" y="1115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45"/>
            <p:cNvSpPr/>
            <p:nvPr/>
          </p:nvSpPr>
          <p:spPr>
            <a:xfrm>
              <a:off x="1251250" y="3966475"/>
              <a:ext cx="28100" cy="27625"/>
            </a:xfrm>
            <a:custGeom>
              <a:avLst/>
              <a:gdLst/>
              <a:ahLst/>
              <a:cxnLst/>
              <a:rect l="l" t="t" r="r" b="b"/>
              <a:pathLst>
                <a:path w="1124" h="1105" extrusionOk="0">
                  <a:moveTo>
                    <a:pt x="1" y="0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45"/>
            <p:cNvSpPr/>
            <p:nvPr/>
          </p:nvSpPr>
          <p:spPr>
            <a:xfrm>
              <a:off x="1363800" y="39660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9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45"/>
            <p:cNvSpPr/>
            <p:nvPr/>
          </p:nvSpPr>
          <p:spPr>
            <a:xfrm>
              <a:off x="1335725" y="39660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9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9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45"/>
            <p:cNvSpPr/>
            <p:nvPr/>
          </p:nvSpPr>
          <p:spPr>
            <a:xfrm>
              <a:off x="1391875" y="3966000"/>
              <a:ext cx="23275" cy="28100"/>
            </a:xfrm>
            <a:custGeom>
              <a:avLst/>
              <a:gdLst/>
              <a:ahLst/>
              <a:cxnLst/>
              <a:rect l="l" t="t" r="r" b="b"/>
              <a:pathLst>
                <a:path w="931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930" y="1124"/>
                  </a:lnTo>
                  <a:cubicBezTo>
                    <a:pt x="884" y="746"/>
                    <a:pt x="811" y="369"/>
                    <a:pt x="709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45"/>
            <p:cNvSpPr/>
            <p:nvPr/>
          </p:nvSpPr>
          <p:spPr>
            <a:xfrm>
              <a:off x="1225250" y="3966475"/>
              <a:ext cx="26025" cy="27625"/>
            </a:xfrm>
            <a:custGeom>
              <a:avLst/>
              <a:gdLst/>
              <a:ahLst/>
              <a:cxnLst/>
              <a:rect l="l" t="t" r="r" b="b"/>
              <a:pathLst>
                <a:path w="1041" h="1105" extrusionOk="0">
                  <a:moveTo>
                    <a:pt x="0" y="0"/>
                  </a:moveTo>
                  <a:lnTo>
                    <a:pt x="0" y="1105"/>
                  </a:lnTo>
                  <a:lnTo>
                    <a:pt x="1041" y="1105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45"/>
            <p:cNvSpPr/>
            <p:nvPr/>
          </p:nvSpPr>
          <p:spPr>
            <a:xfrm>
              <a:off x="1335725" y="39940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45"/>
            <p:cNvSpPr/>
            <p:nvPr/>
          </p:nvSpPr>
          <p:spPr>
            <a:xfrm>
              <a:off x="1279325" y="3994075"/>
              <a:ext cx="28350" cy="28125"/>
            </a:xfrm>
            <a:custGeom>
              <a:avLst/>
              <a:gdLst/>
              <a:ahLst/>
              <a:cxnLst/>
              <a:rect l="l" t="t" r="r" b="b"/>
              <a:pathLst>
                <a:path w="1134" h="1125" extrusionOk="0">
                  <a:moveTo>
                    <a:pt x="1" y="1"/>
                  </a:moveTo>
                  <a:lnTo>
                    <a:pt x="1" y="19"/>
                  </a:lnTo>
                  <a:lnTo>
                    <a:pt x="1" y="1124"/>
                  </a:lnTo>
                  <a:lnTo>
                    <a:pt x="1133" y="1124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45"/>
            <p:cNvSpPr/>
            <p:nvPr/>
          </p:nvSpPr>
          <p:spPr>
            <a:xfrm>
              <a:off x="1391875" y="3994075"/>
              <a:ext cx="24650" cy="28125"/>
            </a:xfrm>
            <a:custGeom>
              <a:avLst/>
              <a:gdLst/>
              <a:ahLst/>
              <a:cxnLst/>
              <a:rect l="l" t="t" r="r" b="b"/>
              <a:pathLst>
                <a:path w="986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986" y="1124"/>
                  </a:lnTo>
                  <a:lnTo>
                    <a:pt x="986" y="912"/>
                  </a:lnTo>
                  <a:cubicBezTo>
                    <a:pt x="986" y="609"/>
                    <a:pt x="967" y="305"/>
                    <a:pt x="93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45"/>
            <p:cNvSpPr/>
            <p:nvPr/>
          </p:nvSpPr>
          <p:spPr>
            <a:xfrm>
              <a:off x="1225250" y="3994075"/>
              <a:ext cx="26025" cy="28125"/>
            </a:xfrm>
            <a:custGeom>
              <a:avLst/>
              <a:gdLst/>
              <a:ahLst/>
              <a:cxnLst/>
              <a:rect l="l" t="t" r="r" b="b"/>
              <a:pathLst>
                <a:path w="1041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19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45"/>
            <p:cNvSpPr/>
            <p:nvPr/>
          </p:nvSpPr>
          <p:spPr>
            <a:xfrm>
              <a:off x="1363800" y="39940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45"/>
            <p:cNvSpPr/>
            <p:nvPr/>
          </p:nvSpPr>
          <p:spPr>
            <a:xfrm>
              <a:off x="1307650" y="39940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45"/>
            <p:cNvSpPr/>
            <p:nvPr/>
          </p:nvSpPr>
          <p:spPr>
            <a:xfrm>
              <a:off x="1251250" y="3938150"/>
              <a:ext cx="56175" cy="84050"/>
            </a:xfrm>
            <a:custGeom>
              <a:avLst/>
              <a:gdLst/>
              <a:ahLst/>
              <a:cxnLst/>
              <a:rect l="l" t="t" r="r" b="b"/>
              <a:pathLst>
                <a:path w="2247" h="3362" extrusionOk="0">
                  <a:moveTo>
                    <a:pt x="1" y="1"/>
                  </a:moveTo>
                  <a:lnTo>
                    <a:pt x="1" y="1133"/>
                  </a:lnTo>
                  <a:lnTo>
                    <a:pt x="1124" y="1133"/>
                  </a:lnTo>
                  <a:lnTo>
                    <a:pt x="1124" y="2238"/>
                  </a:lnTo>
                  <a:lnTo>
                    <a:pt x="2247" y="2238"/>
                  </a:lnTo>
                  <a:lnTo>
                    <a:pt x="2247" y="1133"/>
                  </a:lnTo>
                  <a:lnTo>
                    <a:pt x="2247" y="1115"/>
                  </a:lnTo>
                  <a:lnTo>
                    <a:pt x="1124" y="1115"/>
                  </a:lnTo>
                  <a:lnTo>
                    <a:pt x="1124" y="1"/>
                  </a:lnTo>
                  <a:close/>
                  <a:moveTo>
                    <a:pt x="1" y="2238"/>
                  </a:moveTo>
                  <a:lnTo>
                    <a:pt x="1" y="2256"/>
                  </a:lnTo>
                  <a:lnTo>
                    <a:pt x="1" y="3361"/>
                  </a:lnTo>
                  <a:lnTo>
                    <a:pt x="1124" y="3361"/>
                  </a:lnTo>
                  <a:lnTo>
                    <a:pt x="1124" y="2256"/>
                  </a:lnTo>
                  <a:lnTo>
                    <a:pt x="1124" y="2238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45"/>
            <p:cNvSpPr/>
            <p:nvPr/>
          </p:nvSpPr>
          <p:spPr>
            <a:xfrm>
              <a:off x="1307650" y="40221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45"/>
            <p:cNvSpPr/>
            <p:nvPr/>
          </p:nvSpPr>
          <p:spPr>
            <a:xfrm>
              <a:off x="1251250" y="40221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1" y="0"/>
                  </a:moveTo>
                  <a:lnTo>
                    <a:pt x="1" y="1123"/>
                  </a:lnTo>
                  <a:lnTo>
                    <a:pt x="1124" y="1123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45"/>
            <p:cNvSpPr/>
            <p:nvPr/>
          </p:nvSpPr>
          <p:spPr>
            <a:xfrm>
              <a:off x="1363800" y="40221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45"/>
            <p:cNvSpPr/>
            <p:nvPr/>
          </p:nvSpPr>
          <p:spPr>
            <a:xfrm>
              <a:off x="1335725" y="40221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45"/>
            <p:cNvSpPr/>
            <p:nvPr/>
          </p:nvSpPr>
          <p:spPr>
            <a:xfrm>
              <a:off x="1391875" y="402217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45"/>
            <p:cNvSpPr/>
            <p:nvPr/>
          </p:nvSpPr>
          <p:spPr>
            <a:xfrm>
              <a:off x="1279325" y="4022175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0"/>
                  </a:moveTo>
                  <a:lnTo>
                    <a:pt x="1" y="1123"/>
                  </a:lnTo>
                  <a:lnTo>
                    <a:pt x="1133" y="1123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45"/>
            <p:cNvSpPr/>
            <p:nvPr/>
          </p:nvSpPr>
          <p:spPr>
            <a:xfrm>
              <a:off x="1225250" y="402217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041" y="1123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45"/>
            <p:cNvSpPr/>
            <p:nvPr/>
          </p:nvSpPr>
          <p:spPr>
            <a:xfrm>
              <a:off x="1335725" y="4387650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0" y="0"/>
                  </a:moveTo>
                  <a:lnTo>
                    <a:pt x="0" y="1105"/>
                  </a:lnTo>
                  <a:lnTo>
                    <a:pt x="1123" y="110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45"/>
            <p:cNvSpPr/>
            <p:nvPr/>
          </p:nvSpPr>
          <p:spPr>
            <a:xfrm>
              <a:off x="1279325" y="4387650"/>
              <a:ext cx="56425" cy="55725"/>
            </a:xfrm>
            <a:custGeom>
              <a:avLst/>
              <a:gdLst/>
              <a:ahLst/>
              <a:cxnLst/>
              <a:rect l="l" t="t" r="r" b="b"/>
              <a:pathLst>
                <a:path w="2257" h="2229" extrusionOk="0">
                  <a:moveTo>
                    <a:pt x="1" y="0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1124"/>
                  </a:lnTo>
                  <a:lnTo>
                    <a:pt x="1133" y="1124"/>
                  </a:lnTo>
                  <a:lnTo>
                    <a:pt x="1133" y="2228"/>
                  </a:lnTo>
                  <a:lnTo>
                    <a:pt x="2256" y="2228"/>
                  </a:lnTo>
                  <a:lnTo>
                    <a:pt x="2256" y="1124"/>
                  </a:lnTo>
                  <a:lnTo>
                    <a:pt x="2256" y="1105"/>
                  </a:lnTo>
                  <a:lnTo>
                    <a:pt x="1133" y="1105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45"/>
            <p:cNvSpPr/>
            <p:nvPr/>
          </p:nvSpPr>
          <p:spPr>
            <a:xfrm>
              <a:off x="1391875" y="4387175"/>
              <a:ext cx="24875" cy="28125"/>
            </a:xfrm>
            <a:custGeom>
              <a:avLst/>
              <a:gdLst/>
              <a:ahLst/>
              <a:cxnLst/>
              <a:rect l="l" t="t" r="r" b="b"/>
              <a:pathLst>
                <a:path w="995" h="1125" extrusionOk="0">
                  <a:moveTo>
                    <a:pt x="0" y="1"/>
                  </a:moveTo>
                  <a:lnTo>
                    <a:pt x="0" y="10"/>
                  </a:ln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45"/>
            <p:cNvSpPr/>
            <p:nvPr/>
          </p:nvSpPr>
          <p:spPr>
            <a:xfrm>
              <a:off x="1225250" y="4387650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45"/>
            <p:cNvSpPr/>
            <p:nvPr/>
          </p:nvSpPr>
          <p:spPr>
            <a:xfrm>
              <a:off x="1363800" y="4387425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0"/>
                  </a:moveTo>
                  <a:lnTo>
                    <a:pt x="0" y="9"/>
                  </a:lnTo>
                  <a:lnTo>
                    <a:pt x="0" y="1114"/>
                  </a:lnTo>
                  <a:lnTo>
                    <a:pt x="1123" y="1114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45"/>
            <p:cNvSpPr/>
            <p:nvPr/>
          </p:nvSpPr>
          <p:spPr>
            <a:xfrm>
              <a:off x="1307650" y="4387650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0" y="0"/>
                  </a:moveTo>
                  <a:lnTo>
                    <a:pt x="0" y="1105"/>
                  </a:lnTo>
                  <a:lnTo>
                    <a:pt x="1123" y="1105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45"/>
            <p:cNvSpPr/>
            <p:nvPr/>
          </p:nvSpPr>
          <p:spPr>
            <a:xfrm>
              <a:off x="1251250" y="4415725"/>
              <a:ext cx="28100" cy="27650"/>
            </a:xfrm>
            <a:custGeom>
              <a:avLst/>
              <a:gdLst/>
              <a:ahLst/>
              <a:cxnLst/>
              <a:rect l="l" t="t" r="r" b="b"/>
              <a:pathLst>
                <a:path w="1124" h="1106" extrusionOk="0">
                  <a:moveTo>
                    <a:pt x="1" y="1"/>
                  </a:moveTo>
                  <a:lnTo>
                    <a:pt x="1" y="1105"/>
                  </a:lnTo>
                  <a:lnTo>
                    <a:pt x="1124" y="110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45"/>
            <p:cNvSpPr/>
            <p:nvPr/>
          </p:nvSpPr>
          <p:spPr>
            <a:xfrm>
              <a:off x="1363800" y="44152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9"/>
                  </a:ln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45"/>
            <p:cNvSpPr/>
            <p:nvPr/>
          </p:nvSpPr>
          <p:spPr>
            <a:xfrm>
              <a:off x="1335725" y="441527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9"/>
                  </a:lnTo>
                  <a:lnTo>
                    <a:pt x="0" y="1123"/>
                  </a:lnTo>
                  <a:lnTo>
                    <a:pt x="1123" y="1123"/>
                  </a:lnTo>
                  <a:lnTo>
                    <a:pt x="1123" y="19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45"/>
            <p:cNvSpPr/>
            <p:nvPr/>
          </p:nvSpPr>
          <p:spPr>
            <a:xfrm>
              <a:off x="1391875" y="441527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45"/>
            <p:cNvSpPr/>
            <p:nvPr/>
          </p:nvSpPr>
          <p:spPr>
            <a:xfrm>
              <a:off x="1225250" y="4415725"/>
              <a:ext cx="26025" cy="27650"/>
            </a:xfrm>
            <a:custGeom>
              <a:avLst/>
              <a:gdLst/>
              <a:ahLst/>
              <a:cxnLst/>
              <a:rect l="l" t="t" r="r" b="b"/>
              <a:pathLst>
                <a:path w="1041" h="1106" extrusionOk="0">
                  <a:moveTo>
                    <a:pt x="0" y="1"/>
                  </a:moveTo>
                  <a:lnTo>
                    <a:pt x="0" y="1105"/>
                  </a:lnTo>
                  <a:lnTo>
                    <a:pt x="1041" y="110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45"/>
            <p:cNvSpPr/>
            <p:nvPr/>
          </p:nvSpPr>
          <p:spPr>
            <a:xfrm>
              <a:off x="1335725" y="44433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45"/>
            <p:cNvSpPr/>
            <p:nvPr/>
          </p:nvSpPr>
          <p:spPr>
            <a:xfrm>
              <a:off x="1279325" y="4443350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0"/>
                  </a:moveTo>
                  <a:lnTo>
                    <a:pt x="1" y="19"/>
                  </a:lnTo>
                  <a:lnTo>
                    <a:pt x="1" y="1123"/>
                  </a:lnTo>
                  <a:lnTo>
                    <a:pt x="1133" y="1123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45"/>
            <p:cNvSpPr/>
            <p:nvPr/>
          </p:nvSpPr>
          <p:spPr>
            <a:xfrm>
              <a:off x="1391875" y="4443350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995" y="1123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45"/>
            <p:cNvSpPr/>
            <p:nvPr/>
          </p:nvSpPr>
          <p:spPr>
            <a:xfrm>
              <a:off x="1225250" y="4443350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041" y="1123"/>
                  </a:lnTo>
                  <a:lnTo>
                    <a:pt x="1041" y="19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45"/>
            <p:cNvSpPr/>
            <p:nvPr/>
          </p:nvSpPr>
          <p:spPr>
            <a:xfrm>
              <a:off x="1363800" y="44433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45"/>
            <p:cNvSpPr/>
            <p:nvPr/>
          </p:nvSpPr>
          <p:spPr>
            <a:xfrm>
              <a:off x="1307650" y="444335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0"/>
                  </a:moveTo>
                  <a:lnTo>
                    <a:pt x="0" y="1123"/>
                  </a:lnTo>
                  <a:lnTo>
                    <a:pt x="1123" y="1123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45"/>
            <p:cNvSpPr/>
            <p:nvPr/>
          </p:nvSpPr>
          <p:spPr>
            <a:xfrm>
              <a:off x="1251250" y="4387650"/>
              <a:ext cx="56175" cy="83800"/>
            </a:xfrm>
            <a:custGeom>
              <a:avLst/>
              <a:gdLst/>
              <a:ahLst/>
              <a:cxnLst/>
              <a:rect l="l" t="t" r="r" b="b"/>
              <a:pathLst>
                <a:path w="2247" h="3352" extrusionOk="0">
                  <a:moveTo>
                    <a:pt x="1" y="0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2228"/>
                  </a:lnTo>
                  <a:lnTo>
                    <a:pt x="2247" y="2228"/>
                  </a:lnTo>
                  <a:lnTo>
                    <a:pt x="2247" y="1124"/>
                  </a:lnTo>
                  <a:lnTo>
                    <a:pt x="2247" y="1105"/>
                  </a:lnTo>
                  <a:lnTo>
                    <a:pt x="1124" y="1105"/>
                  </a:lnTo>
                  <a:lnTo>
                    <a:pt x="1124" y="0"/>
                  </a:lnTo>
                  <a:close/>
                  <a:moveTo>
                    <a:pt x="1" y="2228"/>
                  </a:moveTo>
                  <a:lnTo>
                    <a:pt x="1" y="2247"/>
                  </a:lnTo>
                  <a:lnTo>
                    <a:pt x="1" y="3351"/>
                  </a:lnTo>
                  <a:lnTo>
                    <a:pt x="1124" y="3351"/>
                  </a:lnTo>
                  <a:lnTo>
                    <a:pt x="1124" y="2247"/>
                  </a:lnTo>
                  <a:lnTo>
                    <a:pt x="1124" y="2228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45"/>
            <p:cNvSpPr/>
            <p:nvPr/>
          </p:nvSpPr>
          <p:spPr>
            <a:xfrm>
              <a:off x="1307650" y="4471425"/>
              <a:ext cx="28100" cy="14525"/>
            </a:xfrm>
            <a:custGeom>
              <a:avLst/>
              <a:gdLst/>
              <a:ahLst/>
              <a:cxnLst/>
              <a:rect l="l" t="t" r="r" b="b"/>
              <a:pathLst>
                <a:path w="1124" h="581" extrusionOk="0">
                  <a:moveTo>
                    <a:pt x="0" y="0"/>
                  </a:moveTo>
                  <a:lnTo>
                    <a:pt x="0" y="580"/>
                  </a:lnTo>
                  <a:lnTo>
                    <a:pt x="1123" y="58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45"/>
            <p:cNvSpPr/>
            <p:nvPr/>
          </p:nvSpPr>
          <p:spPr>
            <a:xfrm>
              <a:off x="1251250" y="4471425"/>
              <a:ext cx="28100" cy="14525"/>
            </a:xfrm>
            <a:custGeom>
              <a:avLst/>
              <a:gdLst/>
              <a:ahLst/>
              <a:cxnLst/>
              <a:rect l="l" t="t" r="r" b="b"/>
              <a:pathLst>
                <a:path w="1124" h="581" extrusionOk="0">
                  <a:moveTo>
                    <a:pt x="1" y="0"/>
                  </a:moveTo>
                  <a:lnTo>
                    <a:pt x="1" y="580"/>
                  </a:lnTo>
                  <a:lnTo>
                    <a:pt x="1124" y="580"/>
                  </a:lnTo>
                  <a:lnTo>
                    <a:pt x="1124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45"/>
            <p:cNvSpPr/>
            <p:nvPr/>
          </p:nvSpPr>
          <p:spPr>
            <a:xfrm>
              <a:off x="1363800" y="4471425"/>
              <a:ext cx="28100" cy="14525"/>
            </a:xfrm>
            <a:custGeom>
              <a:avLst/>
              <a:gdLst/>
              <a:ahLst/>
              <a:cxnLst/>
              <a:rect l="l" t="t" r="r" b="b"/>
              <a:pathLst>
                <a:path w="1124" h="581" extrusionOk="0">
                  <a:moveTo>
                    <a:pt x="0" y="0"/>
                  </a:moveTo>
                  <a:lnTo>
                    <a:pt x="0" y="580"/>
                  </a:lnTo>
                  <a:lnTo>
                    <a:pt x="1123" y="58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45"/>
            <p:cNvSpPr/>
            <p:nvPr/>
          </p:nvSpPr>
          <p:spPr>
            <a:xfrm>
              <a:off x="1335725" y="4471425"/>
              <a:ext cx="28100" cy="14525"/>
            </a:xfrm>
            <a:custGeom>
              <a:avLst/>
              <a:gdLst/>
              <a:ahLst/>
              <a:cxnLst/>
              <a:rect l="l" t="t" r="r" b="b"/>
              <a:pathLst>
                <a:path w="1124" h="581" extrusionOk="0">
                  <a:moveTo>
                    <a:pt x="0" y="0"/>
                  </a:moveTo>
                  <a:lnTo>
                    <a:pt x="0" y="580"/>
                  </a:lnTo>
                  <a:lnTo>
                    <a:pt x="1123" y="580"/>
                  </a:lnTo>
                  <a:lnTo>
                    <a:pt x="112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45"/>
            <p:cNvSpPr/>
            <p:nvPr/>
          </p:nvSpPr>
          <p:spPr>
            <a:xfrm>
              <a:off x="1391875" y="4471425"/>
              <a:ext cx="24875" cy="14525"/>
            </a:xfrm>
            <a:custGeom>
              <a:avLst/>
              <a:gdLst/>
              <a:ahLst/>
              <a:cxnLst/>
              <a:rect l="l" t="t" r="r" b="b"/>
              <a:pathLst>
                <a:path w="995" h="581" extrusionOk="0">
                  <a:moveTo>
                    <a:pt x="0" y="0"/>
                  </a:moveTo>
                  <a:lnTo>
                    <a:pt x="0" y="580"/>
                  </a:lnTo>
                  <a:lnTo>
                    <a:pt x="995" y="580"/>
                  </a:lnTo>
                  <a:lnTo>
                    <a:pt x="9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45"/>
            <p:cNvSpPr/>
            <p:nvPr/>
          </p:nvSpPr>
          <p:spPr>
            <a:xfrm>
              <a:off x="1279325" y="4471425"/>
              <a:ext cx="28350" cy="14525"/>
            </a:xfrm>
            <a:custGeom>
              <a:avLst/>
              <a:gdLst/>
              <a:ahLst/>
              <a:cxnLst/>
              <a:rect l="l" t="t" r="r" b="b"/>
              <a:pathLst>
                <a:path w="1134" h="581" extrusionOk="0">
                  <a:moveTo>
                    <a:pt x="1" y="0"/>
                  </a:moveTo>
                  <a:lnTo>
                    <a:pt x="1" y="580"/>
                  </a:lnTo>
                  <a:lnTo>
                    <a:pt x="1133" y="580"/>
                  </a:lnTo>
                  <a:lnTo>
                    <a:pt x="113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45"/>
            <p:cNvSpPr/>
            <p:nvPr/>
          </p:nvSpPr>
          <p:spPr>
            <a:xfrm>
              <a:off x="1225250" y="4471425"/>
              <a:ext cx="26025" cy="14525"/>
            </a:xfrm>
            <a:custGeom>
              <a:avLst/>
              <a:gdLst/>
              <a:ahLst/>
              <a:cxnLst/>
              <a:rect l="l" t="t" r="r" b="b"/>
              <a:pathLst>
                <a:path w="1041" h="581" extrusionOk="0">
                  <a:moveTo>
                    <a:pt x="0" y="0"/>
                  </a:moveTo>
                  <a:lnTo>
                    <a:pt x="0" y="580"/>
                  </a:lnTo>
                  <a:lnTo>
                    <a:pt x="1041" y="580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45"/>
            <p:cNvSpPr/>
            <p:nvPr/>
          </p:nvSpPr>
          <p:spPr>
            <a:xfrm>
              <a:off x="1335725" y="4274175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0" y="1"/>
                  </a:moveTo>
                  <a:lnTo>
                    <a:pt x="0" y="65"/>
                  </a:lnTo>
                  <a:lnTo>
                    <a:pt x="0" y="1115"/>
                  </a:lnTo>
                  <a:lnTo>
                    <a:pt x="1123" y="1115"/>
                  </a:lnTo>
                  <a:lnTo>
                    <a:pt x="1123" y="65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45"/>
            <p:cNvSpPr/>
            <p:nvPr/>
          </p:nvSpPr>
          <p:spPr>
            <a:xfrm>
              <a:off x="1225250" y="4274175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6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45"/>
            <p:cNvSpPr/>
            <p:nvPr/>
          </p:nvSpPr>
          <p:spPr>
            <a:xfrm>
              <a:off x="1279325" y="4274175"/>
              <a:ext cx="56425" cy="55950"/>
            </a:xfrm>
            <a:custGeom>
              <a:avLst/>
              <a:gdLst/>
              <a:ahLst/>
              <a:cxnLst/>
              <a:rect l="l" t="t" r="r" b="b"/>
              <a:pathLst>
                <a:path w="2257" h="2238" extrusionOk="0">
                  <a:moveTo>
                    <a:pt x="1" y="1"/>
                  </a:moveTo>
                  <a:lnTo>
                    <a:pt x="1" y="65"/>
                  </a:lnTo>
                  <a:lnTo>
                    <a:pt x="1" y="1115"/>
                  </a:lnTo>
                  <a:lnTo>
                    <a:pt x="1124" y="1115"/>
                  </a:lnTo>
                  <a:lnTo>
                    <a:pt x="1124" y="1124"/>
                  </a:lnTo>
                  <a:lnTo>
                    <a:pt x="1133" y="1124"/>
                  </a:lnTo>
                  <a:lnTo>
                    <a:pt x="1133" y="2238"/>
                  </a:lnTo>
                  <a:lnTo>
                    <a:pt x="2256" y="2238"/>
                  </a:lnTo>
                  <a:lnTo>
                    <a:pt x="2256" y="1124"/>
                  </a:lnTo>
                  <a:lnTo>
                    <a:pt x="2256" y="1115"/>
                  </a:lnTo>
                  <a:lnTo>
                    <a:pt x="1133" y="1115"/>
                  </a:lnTo>
                  <a:lnTo>
                    <a:pt x="1133" y="65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45"/>
            <p:cNvSpPr/>
            <p:nvPr/>
          </p:nvSpPr>
          <p:spPr>
            <a:xfrm>
              <a:off x="1251250" y="4302250"/>
              <a:ext cx="28100" cy="27875"/>
            </a:xfrm>
            <a:custGeom>
              <a:avLst/>
              <a:gdLst/>
              <a:ahLst/>
              <a:cxnLst/>
              <a:rect l="l" t="t" r="r" b="b"/>
              <a:pathLst>
                <a:path w="1124" h="1115" extrusionOk="0">
                  <a:moveTo>
                    <a:pt x="1" y="1"/>
                  </a:moveTo>
                  <a:lnTo>
                    <a:pt x="1" y="1115"/>
                  </a:lnTo>
                  <a:lnTo>
                    <a:pt x="1124" y="1115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45"/>
            <p:cNvSpPr/>
            <p:nvPr/>
          </p:nvSpPr>
          <p:spPr>
            <a:xfrm>
              <a:off x="1363800" y="430202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0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45"/>
            <p:cNvSpPr/>
            <p:nvPr/>
          </p:nvSpPr>
          <p:spPr>
            <a:xfrm>
              <a:off x="1335725" y="4302025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0"/>
                  </a:lnTo>
                  <a:lnTo>
                    <a:pt x="0" y="1124"/>
                  </a:lnTo>
                  <a:lnTo>
                    <a:pt x="1123" y="1124"/>
                  </a:lnTo>
                  <a:lnTo>
                    <a:pt x="1123" y="10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45"/>
            <p:cNvSpPr/>
            <p:nvPr/>
          </p:nvSpPr>
          <p:spPr>
            <a:xfrm>
              <a:off x="1391875" y="4302025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45"/>
            <p:cNvSpPr/>
            <p:nvPr/>
          </p:nvSpPr>
          <p:spPr>
            <a:xfrm>
              <a:off x="1225250" y="4302250"/>
              <a:ext cx="26025" cy="27875"/>
            </a:xfrm>
            <a:custGeom>
              <a:avLst/>
              <a:gdLst/>
              <a:ahLst/>
              <a:cxnLst/>
              <a:rect l="l" t="t" r="r" b="b"/>
              <a:pathLst>
                <a:path w="1041" h="1115" extrusionOk="0">
                  <a:moveTo>
                    <a:pt x="0" y="1"/>
                  </a:moveTo>
                  <a:lnTo>
                    <a:pt x="0" y="1115"/>
                  </a:lnTo>
                  <a:lnTo>
                    <a:pt x="1041" y="1115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45"/>
            <p:cNvSpPr/>
            <p:nvPr/>
          </p:nvSpPr>
          <p:spPr>
            <a:xfrm>
              <a:off x="1335725" y="43301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45"/>
            <p:cNvSpPr/>
            <p:nvPr/>
          </p:nvSpPr>
          <p:spPr>
            <a:xfrm>
              <a:off x="1279325" y="4330100"/>
              <a:ext cx="28350" cy="28100"/>
            </a:xfrm>
            <a:custGeom>
              <a:avLst/>
              <a:gdLst/>
              <a:ahLst/>
              <a:cxnLst/>
              <a:rect l="l" t="t" r="r" b="b"/>
              <a:pathLst>
                <a:path w="1134" h="1124" extrusionOk="0">
                  <a:moveTo>
                    <a:pt x="1" y="1"/>
                  </a:moveTo>
                  <a:lnTo>
                    <a:pt x="1" y="10"/>
                  </a:lnTo>
                  <a:lnTo>
                    <a:pt x="1" y="1124"/>
                  </a:lnTo>
                  <a:lnTo>
                    <a:pt x="1133" y="1124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45"/>
            <p:cNvSpPr/>
            <p:nvPr/>
          </p:nvSpPr>
          <p:spPr>
            <a:xfrm>
              <a:off x="1391875" y="4330100"/>
              <a:ext cx="24875" cy="28100"/>
            </a:xfrm>
            <a:custGeom>
              <a:avLst/>
              <a:gdLst/>
              <a:ahLst/>
              <a:cxnLst/>
              <a:rect l="l" t="t" r="r" b="b"/>
              <a:pathLst>
                <a:path w="995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45"/>
            <p:cNvSpPr/>
            <p:nvPr/>
          </p:nvSpPr>
          <p:spPr>
            <a:xfrm>
              <a:off x="1225250" y="4330100"/>
              <a:ext cx="26025" cy="28100"/>
            </a:xfrm>
            <a:custGeom>
              <a:avLst/>
              <a:gdLst/>
              <a:ahLst/>
              <a:cxnLst/>
              <a:rect l="l" t="t" r="r" b="b"/>
              <a:pathLst>
                <a:path w="1041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10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45"/>
            <p:cNvSpPr/>
            <p:nvPr/>
          </p:nvSpPr>
          <p:spPr>
            <a:xfrm>
              <a:off x="1363800" y="43301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45"/>
            <p:cNvSpPr/>
            <p:nvPr/>
          </p:nvSpPr>
          <p:spPr>
            <a:xfrm>
              <a:off x="1307650" y="4330100"/>
              <a:ext cx="28100" cy="28100"/>
            </a:xfrm>
            <a:custGeom>
              <a:avLst/>
              <a:gdLst/>
              <a:ahLst/>
              <a:cxnLst/>
              <a:rect l="l" t="t" r="r" b="b"/>
              <a:pathLst>
                <a:path w="1124" h="1124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45"/>
            <p:cNvSpPr/>
            <p:nvPr/>
          </p:nvSpPr>
          <p:spPr>
            <a:xfrm>
              <a:off x="1251250" y="4247725"/>
              <a:ext cx="84500" cy="110475"/>
            </a:xfrm>
            <a:custGeom>
              <a:avLst/>
              <a:gdLst/>
              <a:ahLst/>
              <a:cxnLst/>
              <a:rect l="l" t="t" r="r" b="b"/>
              <a:pathLst>
                <a:path w="3380" h="4419" extrusionOk="0">
                  <a:moveTo>
                    <a:pt x="1124" y="0"/>
                  </a:moveTo>
                  <a:lnTo>
                    <a:pt x="1124" y="1059"/>
                  </a:lnTo>
                  <a:lnTo>
                    <a:pt x="2256" y="1059"/>
                  </a:lnTo>
                  <a:lnTo>
                    <a:pt x="2256" y="0"/>
                  </a:lnTo>
                  <a:close/>
                  <a:moveTo>
                    <a:pt x="2256" y="1059"/>
                  </a:moveTo>
                  <a:lnTo>
                    <a:pt x="2256" y="1123"/>
                  </a:lnTo>
                  <a:lnTo>
                    <a:pt x="2256" y="2173"/>
                  </a:lnTo>
                  <a:lnTo>
                    <a:pt x="3379" y="2173"/>
                  </a:lnTo>
                  <a:lnTo>
                    <a:pt x="3379" y="1123"/>
                  </a:lnTo>
                  <a:lnTo>
                    <a:pt x="3379" y="1059"/>
                  </a:lnTo>
                  <a:close/>
                  <a:moveTo>
                    <a:pt x="1" y="1059"/>
                  </a:moveTo>
                  <a:lnTo>
                    <a:pt x="1" y="1123"/>
                  </a:lnTo>
                  <a:lnTo>
                    <a:pt x="1" y="2182"/>
                  </a:lnTo>
                  <a:lnTo>
                    <a:pt x="1124" y="2182"/>
                  </a:lnTo>
                  <a:lnTo>
                    <a:pt x="1124" y="3296"/>
                  </a:lnTo>
                  <a:lnTo>
                    <a:pt x="2247" y="3296"/>
                  </a:lnTo>
                  <a:lnTo>
                    <a:pt x="2247" y="2182"/>
                  </a:lnTo>
                  <a:lnTo>
                    <a:pt x="2247" y="2173"/>
                  </a:lnTo>
                  <a:lnTo>
                    <a:pt x="1124" y="2173"/>
                  </a:lnTo>
                  <a:lnTo>
                    <a:pt x="1124" y="1123"/>
                  </a:lnTo>
                  <a:lnTo>
                    <a:pt x="1124" y="1059"/>
                  </a:lnTo>
                  <a:close/>
                  <a:moveTo>
                    <a:pt x="1" y="3296"/>
                  </a:moveTo>
                  <a:lnTo>
                    <a:pt x="1" y="3305"/>
                  </a:lnTo>
                  <a:lnTo>
                    <a:pt x="1" y="4419"/>
                  </a:lnTo>
                  <a:lnTo>
                    <a:pt x="1124" y="4419"/>
                  </a:lnTo>
                  <a:lnTo>
                    <a:pt x="1124" y="3305"/>
                  </a:lnTo>
                  <a:lnTo>
                    <a:pt x="1124" y="3296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45"/>
            <p:cNvSpPr/>
            <p:nvPr/>
          </p:nvSpPr>
          <p:spPr>
            <a:xfrm>
              <a:off x="1307650" y="43581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45"/>
            <p:cNvSpPr/>
            <p:nvPr/>
          </p:nvSpPr>
          <p:spPr>
            <a:xfrm>
              <a:off x="1251250" y="43581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1" y="1"/>
                  </a:moveTo>
                  <a:lnTo>
                    <a:pt x="1" y="1124"/>
                  </a:lnTo>
                  <a:lnTo>
                    <a:pt x="1124" y="1124"/>
                  </a:lnTo>
                  <a:lnTo>
                    <a:pt x="1124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45"/>
            <p:cNvSpPr/>
            <p:nvPr/>
          </p:nvSpPr>
          <p:spPr>
            <a:xfrm>
              <a:off x="1363800" y="43581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45"/>
            <p:cNvSpPr/>
            <p:nvPr/>
          </p:nvSpPr>
          <p:spPr>
            <a:xfrm>
              <a:off x="1335725" y="4358175"/>
              <a:ext cx="28100" cy="28125"/>
            </a:xfrm>
            <a:custGeom>
              <a:avLst/>
              <a:gdLst/>
              <a:ahLst/>
              <a:cxnLst/>
              <a:rect l="l" t="t" r="r" b="b"/>
              <a:pathLst>
                <a:path w="1124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123" y="1124"/>
                  </a:lnTo>
                  <a:lnTo>
                    <a:pt x="112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45"/>
            <p:cNvSpPr/>
            <p:nvPr/>
          </p:nvSpPr>
          <p:spPr>
            <a:xfrm>
              <a:off x="1391875" y="4358175"/>
              <a:ext cx="24875" cy="28125"/>
            </a:xfrm>
            <a:custGeom>
              <a:avLst/>
              <a:gdLst/>
              <a:ahLst/>
              <a:cxnLst/>
              <a:rect l="l" t="t" r="r" b="b"/>
              <a:pathLst>
                <a:path w="995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995" y="1124"/>
                  </a:lnTo>
                  <a:lnTo>
                    <a:pt x="99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45"/>
            <p:cNvSpPr/>
            <p:nvPr/>
          </p:nvSpPr>
          <p:spPr>
            <a:xfrm>
              <a:off x="1279325" y="4358175"/>
              <a:ext cx="28350" cy="28125"/>
            </a:xfrm>
            <a:custGeom>
              <a:avLst/>
              <a:gdLst/>
              <a:ahLst/>
              <a:cxnLst/>
              <a:rect l="l" t="t" r="r" b="b"/>
              <a:pathLst>
                <a:path w="1134" h="1125" extrusionOk="0">
                  <a:moveTo>
                    <a:pt x="1" y="1"/>
                  </a:moveTo>
                  <a:lnTo>
                    <a:pt x="1" y="1124"/>
                  </a:lnTo>
                  <a:lnTo>
                    <a:pt x="1133" y="1124"/>
                  </a:lnTo>
                  <a:lnTo>
                    <a:pt x="113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45"/>
            <p:cNvSpPr/>
            <p:nvPr/>
          </p:nvSpPr>
          <p:spPr>
            <a:xfrm>
              <a:off x="1225250" y="4358175"/>
              <a:ext cx="26025" cy="28125"/>
            </a:xfrm>
            <a:custGeom>
              <a:avLst/>
              <a:gdLst/>
              <a:ahLst/>
              <a:cxnLst/>
              <a:rect l="l" t="t" r="r" b="b"/>
              <a:pathLst>
                <a:path w="1041" h="1125" extrusionOk="0">
                  <a:moveTo>
                    <a:pt x="0" y="1"/>
                  </a:moveTo>
                  <a:lnTo>
                    <a:pt x="0" y="1124"/>
                  </a:lnTo>
                  <a:lnTo>
                    <a:pt x="1041" y="1124"/>
                  </a:lnTo>
                  <a:lnTo>
                    <a:pt x="104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45"/>
            <p:cNvSpPr/>
            <p:nvPr/>
          </p:nvSpPr>
          <p:spPr>
            <a:xfrm>
              <a:off x="1222700" y="3825625"/>
              <a:ext cx="5325" cy="955600"/>
            </a:xfrm>
            <a:custGeom>
              <a:avLst/>
              <a:gdLst/>
              <a:ahLst/>
              <a:cxnLst/>
              <a:rect l="l" t="t" r="r" b="b"/>
              <a:pathLst>
                <a:path w="213" h="38224" extrusionOk="0">
                  <a:moveTo>
                    <a:pt x="102" y="0"/>
                  </a:moveTo>
                  <a:cubicBezTo>
                    <a:pt x="47" y="0"/>
                    <a:pt x="1" y="8553"/>
                    <a:pt x="1" y="19112"/>
                  </a:cubicBezTo>
                  <a:cubicBezTo>
                    <a:pt x="1" y="29671"/>
                    <a:pt x="47" y="38224"/>
                    <a:pt x="102" y="38224"/>
                  </a:cubicBezTo>
                  <a:cubicBezTo>
                    <a:pt x="167" y="38224"/>
                    <a:pt x="213" y="29662"/>
                    <a:pt x="213" y="19112"/>
                  </a:cubicBezTo>
                  <a:cubicBezTo>
                    <a:pt x="213" y="8553"/>
                    <a:pt x="167" y="0"/>
                    <a:pt x="1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413" name="Google Shape;4413;p45"/>
          <p:cNvGrpSpPr/>
          <p:nvPr/>
        </p:nvGrpSpPr>
        <p:grpSpPr>
          <a:xfrm>
            <a:off x="720000" y="1491875"/>
            <a:ext cx="2017550" cy="1198650"/>
            <a:chOff x="375750" y="1103825"/>
            <a:chExt cx="2017550" cy="1198650"/>
          </a:xfrm>
        </p:grpSpPr>
        <p:sp>
          <p:nvSpPr>
            <p:cNvPr id="4414" name="Google Shape;4414;p45"/>
            <p:cNvSpPr/>
            <p:nvPr/>
          </p:nvSpPr>
          <p:spPr>
            <a:xfrm>
              <a:off x="1671750" y="1170350"/>
              <a:ext cx="644450" cy="494600"/>
            </a:xfrm>
            <a:custGeom>
              <a:avLst/>
              <a:gdLst/>
              <a:ahLst/>
              <a:cxnLst/>
              <a:rect l="l" t="t" r="r" b="b"/>
              <a:pathLst>
                <a:path w="25778" h="19784" extrusionOk="0">
                  <a:moveTo>
                    <a:pt x="0" y="0"/>
                  </a:moveTo>
                  <a:lnTo>
                    <a:pt x="0" y="19784"/>
                  </a:lnTo>
                  <a:lnTo>
                    <a:pt x="25777" y="19784"/>
                  </a:lnTo>
                  <a:lnTo>
                    <a:pt x="257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45"/>
            <p:cNvSpPr/>
            <p:nvPr/>
          </p:nvSpPr>
          <p:spPr>
            <a:xfrm>
              <a:off x="1646875" y="1144800"/>
              <a:ext cx="694400" cy="545250"/>
            </a:xfrm>
            <a:custGeom>
              <a:avLst/>
              <a:gdLst/>
              <a:ahLst/>
              <a:cxnLst/>
              <a:rect l="l" t="t" r="r" b="b"/>
              <a:pathLst>
                <a:path w="27776" h="21810" extrusionOk="0">
                  <a:moveTo>
                    <a:pt x="27739" y="21782"/>
                  </a:moveTo>
                  <a:cubicBezTo>
                    <a:pt x="27739" y="21786"/>
                    <a:pt x="27739" y="21789"/>
                    <a:pt x="27739" y="21791"/>
                  </a:cubicBezTo>
                  <a:cubicBezTo>
                    <a:pt x="27739" y="21789"/>
                    <a:pt x="27739" y="21786"/>
                    <a:pt x="27739" y="21782"/>
                  </a:cubicBezTo>
                  <a:close/>
                  <a:moveTo>
                    <a:pt x="1" y="0"/>
                  </a:moveTo>
                  <a:lnTo>
                    <a:pt x="1" y="37"/>
                  </a:lnTo>
                  <a:lnTo>
                    <a:pt x="1" y="21782"/>
                  </a:lnTo>
                  <a:lnTo>
                    <a:pt x="1" y="21809"/>
                  </a:lnTo>
                  <a:lnTo>
                    <a:pt x="29" y="21809"/>
                  </a:lnTo>
                  <a:lnTo>
                    <a:pt x="27748" y="21782"/>
                  </a:lnTo>
                  <a:lnTo>
                    <a:pt x="56" y="21754"/>
                  </a:lnTo>
                  <a:lnTo>
                    <a:pt x="56" y="21754"/>
                  </a:lnTo>
                  <a:lnTo>
                    <a:pt x="56" y="65"/>
                  </a:lnTo>
                  <a:lnTo>
                    <a:pt x="27711" y="65"/>
                  </a:lnTo>
                  <a:cubicBezTo>
                    <a:pt x="27730" y="13035"/>
                    <a:pt x="27739" y="21400"/>
                    <a:pt x="27739" y="21782"/>
                  </a:cubicBezTo>
                  <a:lnTo>
                    <a:pt x="27739" y="21782"/>
                  </a:lnTo>
                  <a:cubicBezTo>
                    <a:pt x="27739" y="21404"/>
                    <a:pt x="27749" y="13020"/>
                    <a:pt x="27776" y="28"/>
                  </a:cubicBezTo>
                  <a:lnTo>
                    <a:pt x="27776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45"/>
            <p:cNvSpPr/>
            <p:nvPr/>
          </p:nvSpPr>
          <p:spPr>
            <a:xfrm>
              <a:off x="1993950" y="1161125"/>
              <a:ext cx="16600" cy="503825"/>
            </a:xfrm>
            <a:custGeom>
              <a:avLst/>
              <a:gdLst/>
              <a:ahLst/>
              <a:cxnLst/>
              <a:rect l="l" t="t" r="r" b="b"/>
              <a:pathLst>
                <a:path w="664" h="20153" extrusionOk="0">
                  <a:moveTo>
                    <a:pt x="1" y="1"/>
                  </a:moveTo>
                  <a:lnTo>
                    <a:pt x="1" y="20153"/>
                  </a:lnTo>
                  <a:lnTo>
                    <a:pt x="664" y="2015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45"/>
            <p:cNvSpPr/>
            <p:nvPr/>
          </p:nvSpPr>
          <p:spPr>
            <a:xfrm>
              <a:off x="1671750" y="1410625"/>
              <a:ext cx="644450" cy="17050"/>
            </a:xfrm>
            <a:custGeom>
              <a:avLst/>
              <a:gdLst/>
              <a:ahLst/>
              <a:cxnLst/>
              <a:rect l="l" t="t" r="r" b="b"/>
              <a:pathLst>
                <a:path w="25778" h="682" extrusionOk="0">
                  <a:moveTo>
                    <a:pt x="0" y="0"/>
                  </a:moveTo>
                  <a:lnTo>
                    <a:pt x="0" y="681"/>
                  </a:lnTo>
                  <a:lnTo>
                    <a:pt x="25777" y="681"/>
                  </a:lnTo>
                  <a:lnTo>
                    <a:pt x="2577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45"/>
            <p:cNvSpPr/>
            <p:nvPr/>
          </p:nvSpPr>
          <p:spPr>
            <a:xfrm>
              <a:off x="1788650" y="1238700"/>
              <a:ext cx="133975" cy="124525"/>
            </a:xfrm>
            <a:custGeom>
              <a:avLst/>
              <a:gdLst/>
              <a:ahLst/>
              <a:cxnLst/>
              <a:rect l="l" t="t" r="r" b="b"/>
              <a:pathLst>
                <a:path w="5359" h="4981" extrusionOk="0">
                  <a:moveTo>
                    <a:pt x="1455" y="0"/>
                  </a:moveTo>
                  <a:cubicBezTo>
                    <a:pt x="130" y="1022"/>
                    <a:pt x="1" y="2983"/>
                    <a:pt x="1188" y="4161"/>
                  </a:cubicBezTo>
                  <a:cubicBezTo>
                    <a:pt x="1738" y="4711"/>
                    <a:pt x="2451" y="4980"/>
                    <a:pt x="3160" y="4980"/>
                  </a:cubicBezTo>
                  <a:cubicBezTo>
                    <a:pt x="3985" y="4980"/>
                    <a:pt x="4805" y="4616"/>
                    <a:pt x="5359" y="3904"/>
                  </a:cubicBezTo>
                  <a:lnTo>
                    <a:pt x="5359" y="3904"/>
                  </a:lnTo>
                  <a:cubicBezTo>
                    <a:pt x="4871" y="4281"/>
                    <a:pt x="4273" y="4484"/>
                    <a:pt x="3656" y="4484"/>
                  </a:cubicBezTo>
                  <a:cubicBezTo>
                    <a:pt x="3652" y="4484"/>
                    <a:pt x="3648" y="4484"/>
                    <a:pt x="3644" y="4484"/>
                  </a:cubicBezTo>
                  <a:cubicBezTo>
                    <a:pt x="1340" y="4484"/>
                    <a:pt x="31" y="1829"/>
                    <a:pt x="145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45"/>
            <p:cNvSpPr/>
            <p:nvPr/>
          </p:nvSpPr>
          <p:spPr>
            <a:xfrm>
              <a:off x="2177400" y="1350100"/>
              <a:ext cx="17975" cy="18200"/>
            </a:xfrm>
            <a:custGeom>
              <a:avLst/>
              <a:gdLst/>
              <a:ahLst/>
              <a:cxnLst/>
              <a:rect l="l" t="t" r="r" b="b"/>
              <a:pathLst>
                <a:path w="719" h="728" extrusionOk="0">
                  <a:moveTo>
                    <a:pt x="359" y="0"/>
                  </a:moveTo>
                  <a:lnTo>
                    <a:pt x="285" y="129"/>
                  </a:lnTo>
                  <a:cubicBezTo>
                    <a:pt x="249" y="193"/>
                    <a:pt x="193" y="249"/>
                    <a:pt x="129" y="285"/>
                  </a:cubicBezTo>
                  <a:lnTo>
                    <a:pt x="0" y="359"/>
                  </a:lnTo>
                  <a:lnTo>
                    <a:pt x="129" y="433"/>
                  </a:lnTo>
                  <a:cubicBezTo>
                    <a:pt x="193" y="470"/>
                    <a:pt x="249" y="525"/>
                    <a:pt x="285" y="589"/>
                  </a:cubicBezTo>
                  <a:lnTo>
                    <a:pt x="359" y="727"/>
                  </a:lnTo>
                  <a:lnTo>
                    <a:pt x="424" y="598"/>
                  </a:lnTo>
                  <a:cubicBezTo>
                    <a:pt x="460" y="525"/>
                    <a:pt x="525" y="470"/>
                    <a:pt x="589" y="433"/>
                  </a:cubicBezTo>
                  <a:lnTo>
                    <a:pt x="718" y="368"/>
                  </a:lnTo>
                  <a:lnTo>
                    <a:pt x="589" y="295"/>
                  </a:lnTo>
                  <a:cubicBezTo>
                    <a:pt x="525" y="258"/>
                    <a:pt x="470" y="203"/>
                    <a:pt x="433" y="129"/>
                  </a:cubicBezTo>
                  <a:lnTo>
                    <a:pt x="359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45"/>
            <p:cNvSpPr/>
            <p:nvPr/>
          </p:nvSpPr>
          <p:spPr>
            <a:xfrm>
              <a:off x="1797875" y="1512575"/>
              <a:ext cx="17975" cy="18200"/>
            </a:xfrm>
            <a:custGeom>
              <a:avLst/>
              <a:gdLst/>
              <a:ahLst/>
              <a:cxnLst/>
              <a:rect l="l" t="t" r="r" b="b"/>
              <a:pathLst>
                <a:path w="719" h="728" extrusionOk="0">
                  <a:moveTo>
                    <a:pt x="359" y="1"/>
                  </a:moveTo>
                  <a:lnTo>
                    <a:pt x="286" y="129"/>
                  </a:lnTo>
                  <a:cubicBezTo>
                    <a:pt x="249" y="194"/>
                    <a:pt x="193" y="258"/>
                    <a:pt x="129" y="295"/>
                  </a:cubicBezTo>
                  <a:lnTo>
                    <a:pt x="0" y="360"/>
                  </a:lnTo>
                  <a:lnTo>
                    <a:pt x="129" y="433"/>
                  </a:lnTo>
                  <a:cubicBezTo>
                    <a:pt x="193" y="470"/>
                    <a:pt x="249" y="525"/>
                    <a:pt x="286" y="599"/>
                  </a:cubicBezTo>
                  <a:lnTo>
                    <a:pt x="359" y="728"/>
                  </a:lnTo>
                  <a:lnTo>
                    <a:pt x="424" y="599"/>
                  </a:lnTo>
                  <a:cubicBezTo>
                    <a:pt x="460" y="525"/>
                    <a:pt x="516" y="470"/>
                    <a:pt x="589" y="433"/>
                  </a:cubicBezTo>
                  <a:lnTo>
                    <a:pt x="718" y="369"/>
                  </a:lnTo>
                  <a:lnTo>
                    <a:pt x="589" y="295"/>
                  </a:lnTo>
                  <a:cubicBezTo>
                    <a:pt x="525" y="258"/>
                    <a:pt x="470" y="203"/>
                    <a:pt x="433" y="129"/>
                  </a:cubicBezTo>
                  <a:lnTo>
                    <a:pt x="359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45"/>
            <p:cNvSpPr/>
            <p:nvPr/>
          </p:nvSpPr>
          <p:spPr>
            <a:xfrm>
              <a:off x="1914325" y="1474825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39" y="1"/>
                  </a:moveTo>
                  <a:lnTo>
                    <a:pt x="111" y="47"/>
                  </a:lnTo>
                  <a:cubicBezTo>
                    <a:pt x="102" y="74"/>
                    <a:pt x="74" y="102"/>
                    <a:pt x="46" y="111"/>
                  </a:cubicBezTo>
                  <a:lnTo>
                    <a:pt x="0" y="139"/>
                  </a:lnTo>
                  <a:lnTo>
                    <a:pt x="46" y="166"/>
                  </a:lnTo>
                  <a:cubicBezTo>
                    <a:pt x="74" y="185"/>
                    <a:pt x="102" y="203"/>
                    <a:pt x="111" y="231"/>
                  </a:cubicBezTo>
                  <a:lnTo>
                    <a:pt x="139" y="286"/>
                  </a:lnTo>
                  <a:lnTo>
                    <a:pt x="166" y="231"/>
                  </a:lnTo>
                  <a:cubicBezTo>
                    <a:pt x="185" y="203"/>
                    <a:pt x="203" y="185"/>
                    <a:pt x="231" y="166"/>
                  </a:cubicBezTo>
                  <a:lnTo>
                    <a:pt x="286" y="139"/>
                  </a:lnTo>
                  <a:lnTo>
                    <a:pt x="231" y="111"/>
                  </a:lnTo>
                  <a:cubicBezTo>
                    <a:pt x="203" y="102"/>
                    <a:pt x="185" y="74"/>
                    <a:pt x="166" y="47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45"/>
            <p:cNvSpPr/>
            <p:nvPr/>
          </p:nvSpPr>
          <p:spPr>
            <a:xfrm>
              <a:off x="2135275" y="1547550"/>
              <a:ext cx="7150" cy="7175"/>
            </a:xfrm>
            <a:custGeom>
              <a:avLst/>
              <a:gdLst/>
              <a:ahLst/>
              <a:cxnLst/>
              <a:rect l="l" t="t" r="r" b="b"/>
              <a:pathLst>
                <a:path w="286" h="287" extrusionOk="0">
                  <a:moveTo>
                    <a:pt x="148" y="1"/>
                  </a:moveTo>
                  <a:lnTo>
                    <a:pt x="120" y="56"/>
                  </a:lnTo>
                  <a:cubicBezTo>
                    <a:pt x="102" y="84"/>
                    <a:pt x="83" y="102"/>
                    <a:pt x="56" y="121"/>
                  </a:cubicBezTo>
                  <a:lnTo>
                    <a:pt x="0" y="148"/>
                  </a:lnTo>
                  <a:lnTo>
                    <a:pt x="56" y="176"/>
                  </a:lnTo>
                  <a:cubicBezTo>
                    <a:pt x="83" y="185"/>
                    <a:pt x="102" y="213"/>
                    <a:pt x="120" y="240"/>
                  </a:cubicBezTo>
                  <a:lnTo>
                    <a:pt x="148" y="286"/>
                  </a:lnTo>
                  <a:lnTo>
                    <a:pt x="175" y="240"/>
                  </a:lnTo>
                  <a:cubicBezTo>
                    <a:pt x="185" y="213"/>
                    <a:pt x="212" y="185"/>
                    <a:pt x="240" y="176"/>
                  </a:cubicBezTo>
                  <a:lnTo>
                    <a:pt x="286" y="148"/>
                  </a:lnTo>
                  <a:lnTo>
                    <a:pt x="240" y="121"/>
                  </a:lnTo>
                  <a:cubicBezTo>
                    <a:pt x="212" y="102"/>
                    <a:pt x="185" y="84"/>
                    <a:pt x="175" y="5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45"/>
            <p:cNvSpPr/>
            <p:nvPr/>
          </p:nvSpPr>
          <p:spPr>
            <a:xfrm>
              <a:off x="1945400" y="1347325"/>
              <a:ext cx="7150" cy="7150"/>
            </a:xfrm>
            <a:custGeom>
              <a:avLst/>
              <a:gdLst/>
              <a:ahLst/>
              <a:cxnLst/>
              <a:rect l="l" t="t" r="r" b="b"/>
              <a:pathLst>
                <a:path w="286" h="286" extrusionOk="0">
                  <a:moveTo>
                    <a:pt x="148" y="1"/>
                  </a:moveTo>
                  <a:lnTo>
                    <a:pt x="120" y="47"/>
                  </a:lnTo>
                  <a:cubicBezTo>
                    <a:pt x="102" y="74"/>
                    <a:pt x="83" y="102"/>
                    <a:pt x="56" y="111"/>
                  </a:cubicBezTo>
                  <a:lnTo>
                    <a:pt x="0" y="139"/>
                  </a:lnTo>
                  <a:lnTo>
                    <a:pt x="56" y="166"/>
                  </a:lnTo>
                  <a:cubicBezTo>
                    <a:pt x="83" y="185"/>
                    <a:pt x="102" y="203"/>
                    <a:pt x="120" y="231"/>
                  </a:cubicBezTo>
                  <a:lnTo>
                    <a:pt x="148" y="286"/>
                  </a:lnTo>
                  <a:lnTo>
                    <a:pt x="175" y="231"/>
                  </a:lnTo>
                  <a:cubicBezTo>
                    <a:pt x="184" y="203"/>
                    <a:pt x="212" y="185"/>
                    <a:pt x="240" y="166"/>
                  </a:cubicBezTo>
                  <a:lnTo>
                    <a:pt x="286" y="139"/>
                  </a:lnTo>
                  <a:lnTo>
                    <a:pt x="240" y="111"/>
                  </a:lnTo>
                  <a:cubicBezTo>
                    <a:pt x="212" y="102"/>
                    <a:pt x="184" y="74"/>
                    <a:pt x="175" y="47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45"/>
            <p:cNvSpPr/>
            <p:nvPr/>
          </p:nvSpPr>
          <p:spPr>
            <a:xfrm>
              <a:off x="1623175" y="1282425"/>
              <a:ext cx="729850" cy="18675"/>
            </a:xfrm>
            <a:custGeom>
              <a:avLst/>
              <a:gdLst/>
              <a:ahLst/>
              <a:cxnLst/>
              <a:rect l="l" t="t" r="r" b="b"/>
              <a:pathLst>
                <a:path w="29194" h="747" extrusionOk="0">
                  <a:moveTo>
                    <a:pt x="1" y="0"/>
                  </a:moveTo>
                  <a:lnTo>
                    <a:pt x="1" y="746"/>
                  </a:lnTo>
                  <a:lnTo>
                    <a:pt x="29193" y="746"/>
                  </a:lnTo>
                  <a:lnTo>
                    <a:pt x="2919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45"/>
            <p:cNvSpPr/>
            <p:nvPr/>
          </p:nvSpPr>
          <p:spPr>
            <a:xfrm>
              <a:off x="1623175" y="1247200"/>
              <a:ext cx="729850" cy="18675"/>
            </a:xfrm>
            <a:custGeom>
              <a:avLst/>
              <a:gdLst/>
              <a:ahLst/>
              <a:cxnLst/>
              <a:rect l="l" t="t" r="r" b="b"/>
              <a:pathLst>
                <a:path w="29194" h="747" extrusionOk="0">
                  <a:moveTo>
                    <a:pt x="1" y="1"/>
                  </a:moveTo>
                  <a:lnTo>
                    <a:pt x="1" y="747"/>
                  </a:lnTo>
                  <a:lnTo>
                    <a:pt x="29193" y="747"/>
                  </a:lnTo>
                  <a:lnTo>
                    <a:pt x="2919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45"/>
            <p:cNvSpPr/>
            <p:nvPr/>
          </p:nvSpPr>
          <p:spPr>
            <a:xfrm>
              <a:off x="1623175" y="1211775"/>
              <a:ext cx="729850" cy="18650"/>
            </a:xfrm>
            <a:custGeom>
              <a:avLst/>
              <a:gdLst/>
              <a:ahLst/>
              <a:cxnLst/>
              <a:rect l="l" t="t" r="r" b="b"/>
              <a:pathLst>
                <a:path w="29194" h="746" extrusionOk="0">
                  <a:moveTo>
                    <a:pt x="1" y="0"/>
                  </a:moveTo>
                  <a:lnTo>
                    <a:pt x="1" y="746"/>
                  </a:lnTo>
                  <a:lnTo>
                    <a:pt x="29193" y="746"/>
                  </a:lnTo>
                  <a:lnTo>
                    <a:pt x="2919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45"/>
            <p:cNvSpPr/>
            <p:nvPr/>
          </p:nvSpPr>
          <p:spPr>
            <a:xfrm>
              <a:off x="1623175" y="1176325"/>
              <a:ext cx="729850" cy="18675"/>
            </a:xfrm>
            <a:custGeom>
              <a:avLst/>
              <a:gdLst/>
              <a:ahLst/>
              <a:cxnLst/>
              <a:rect l="l" t="t" r="r" b="b"/>
              <a:pathLst>
                <a:path w="29194" h="747" extrusionOk="0">
                  <a:moveTo>
                    <a:pt x="1" y="0"/>
                  </a:moveTo>
                  <a:lnTo>
                    <a:pt x="1" y="746"/>
                  </a:lnTo>
                  <a:lnTo>
                    <a:pt x="29193" y="746"/>
                  </a:lnTo>
                  <a:lnTo>
                    <a:pt x="29193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45"/>
            <p:cNvSpPr/>
            <p:nvPr/>
          </p:nvSpPr>
          <p:spPr>
            <a:xfrm>
              <a:off x="1623175" y="1140875"/>
              <a:ext cx="729850" cy="18900"/>
            </a:xfrm>
            <a:custGeom>
              <a:avLst/>
              <a:gdLst/>
              <a:ahLst/>
              <a:cxnLst/>
              <a:rect l="l" t="t" r="r" b="b"/>
              <a:pathLst>
                <a:path w="29194" h="756" extrusionOk="0">
                  <a:moveTo>
                    <a:pt x="1" y="1"/>
                  </a:moveTo>
                  <a:lnTo>
                    <a:pt x="1" y="756"/>
                  </a:lnTo>
                  <a:lnTo>
                    <a:pt x="29193" y="756"/>
                  </a:lnTo>
                  <a:lnTo>
                    <a:pt x="29193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45"/>
            <p:cNvSpPr/>
            <p:nvPr/>
          </p:nvSpPr>
          <p:spPr>
            <a:xfrm>
              <a:off x="455850" y="1945950"/>
              <a:ext cx="222800" cy="46525"/>
            </a:xfrm>
            <a:custGeom>
              <a:avLst/>
              <a:gdLst/>
              <a:ahLst/>
              <a:cxnLst/>
              <a:rect l="l" t="t" r="r" b="b"/>
              <a:pathLst>
                <a:path w="8912" h="1861" extrusionOk="0">
                  <a:moveTo>
                    <a:pt x="930" y="1"/>
                  </a:moveTo>
                  <a:cubicBezTo>
                    <a:pt x="414" y="1"/>
                    <a:pt x="0" y="415"/>
                    <a:pt x="0" y="930"/>
                  </a:cubicBezTo>
                  <a:cubicBezTo>
                    <a:pt x="0" y="1446"/>
                    <a:pt x="414" y="1860"/>
                    <a:pt x="930" y="1860"/>
                  </a:cubicBezTo>
                  <a:lnTo>
                    <a:pt x="8912" y="1860"/>
                  </a:lnTo>
                  <a:lnTo>
                    <a:pt x="8912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45"/>
            <p:cNvSpPr/>
            <p:nvPr/>
          </p:nvSpPr>
          <p:spPr>
            <a:xfrm>
              <a:off x="599450" y="1955850"/>
              <a:ext cx="79200" cy="26950"/>
            </a:xfrm>
            <a:custGeom>
              <a:avLst/>
              <a:gdLst/>
              <a:ahLst/>
              <a:cxnLst/>
              <a:rect l="l" t="t" r="r" b="b"/>
              <a:pathLst>
                <a:path w="3168" h="1078" extrusionOk="0">
                  <a:moveTo>
                    <a:pt x="203" y="1"/>
                  </a:moveTo>
                  <a:cubicBezTo>
                    <a:pt x="93" y="1"/>
                    <a:pt x="1" y="83"/>
                    <a:pt x="1" y="194"/>
                  </a:cubicBezTo>
                  <a:lnTo>
                    <a:pt x="1" y="875"/>
                  </a:lnTo>
                  <a:cubicBezTo>
                    <a:pt x="1" y="986"/>
                    <a:pt x="93" y="1078"/>
                    <a:pt x="203" y="1078"/>
                  </a:cubicBezTo>
                  <a:lnTo>
                    <a:pt x="3168" y="1078"/>
                  </a:lnTo>
                  <a:lnTo>
                    <a:pt x="3168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45"/>
            <p:cNvSpPr/>
            <p:nvPr/>
          </p:nvSpPr>
          <p:spPr>
            <a:xfrm>
              <a:off x="455850" y="1899700"/>
              <a:ext cx="222800" cy="46275"/>
            </a:xfrm>
            <a:custGeom>
              <a:avLst/>
              <a:gdLst/>
              <a:ahLst/>
              <a:cxnLst/>
              <a:rect l="l" t="t" r="r" b="b"/>
              <a:pathLst>
                <a:path w="8912" h="1851" extrusionOk="0">
                  <a:moveTo>
                    <a:pt x="930" y="0"/>
                  </a:moveTo>
                  <a:cubicBezTo>
                    <a:pt x="414" y="0"/>
                    <a:pt x="0" y="415"/>
                    <a:pt x="0" y="930"/>
                  </a:cubicBezTo>
                  <a:cubicBezTo>
                    <a:pt x="0" y="1436"/>
                    <a:pt x="414" y="1851"/>
                    <a:pt x="930" y="1851"/>
                  </a:cubicBezTo>
                  <a:lnTo>
                    <a:pt x="8912" y="1851"/>
                  </a:lnTo>
                  <a:lnTo>
                    <a:pt x="8912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45"/>
            <p:cNvSpPr/>
            <p:nvPr/>
          </p:nvSpPr>
          <p:spPr>
            <a:xfrm>
              <a:off x="599450" y="1909350"/>
              <a:ext cx="79200" cy="26975"/>
            </a:xfrm>
            <a:custGeom>
              <a:avLst/>
              <a:gdLst/>
              <a:ahLst/>
              <a:cxnLst/>
              <a:rect l="l" t="t" r="r" b="b"/>
              <a:pathLst>
                <a:path w="3168" h="1079" extrusionOk="0">
                  <a:moveTo>
                    <a:pt x="203" y="1"/>
                  </a:moveTo>
                  <a:cubicBezTo>
                    <a:pt x="93" y="1"/>
                    <a:pt x="1" y="84"/>
                    <a:pt x="1" y="203"/>
                  </a:cubicBezTo>
                  <a:lnTo>
                    <a:pt x="1" y="875"/>
                  </a:lnTo>
                  <a:cubicBezTo>
                    <a:pt x="1" y="986"/>
                    <a:pt x="93" y="1078"/>
                    <a:pt x="203" y="1078"/>
                  </a:cubicBezTo>
                  <a:lnTo>
                    <a:pt x="3168" y="1078"/>
                  </a:lnTo>
                  <a:lnTo>
                    <a:pt x="3168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45"/>
            <p:cNvSpPr/>
            <p:nvPr/>
          </p:nvSpPr>
          <p:spPr>
            <a:xfrm>
              <a:off x="424775" y="2207875"/>
              <a:ext cx="23725" cy="93700"/>
            </a:xfrm>
            <a:custGeom>
              <a:avLst/>
              <a:gdLst/>
              <a:ahLst/>
              <a:cxnLst/>
              <a:rect l="l" t="t" r="r" b="b"/>
              <a:pathLst>
                <a:path w="949" h="3748" extrusionOk="0">
                  <a:moveTo>
                    <a:pt x="0" y="0"/>
                  </a:moveTo>
                  <a:lnTo>
                    <a:pt x="0" y="3747"/>
                  </a:lnTo>
                  <a:lnTo>
                    <a:pt x="948" y="3747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45"/>
            <p:cNvSpPr/>
            <p:nvPr/>
          </p:nvSpPr>
          <p:spPr>
            <a:xfrm>
              <a:off x="722575" y="2207875"/>
              <a:ext cx="23500" cy="93700"/>
            </a:xfrm>
            <a:custGeom>
              <a:avLst/>
              <a:gdLst/>
              <a:ahLst/>
              <a:cxnLst/>
              <a:rect l="l" t="t" r="r" b="b"/>
              <a:pathLst>
                <a:path w="940" h="3748" extrusionOk="0">
                  <a:moveTo>
                    <a:pt x="1" y="0"/>
                  </a:moveTo>
                  <a:lnTo>
                    <a:pt x="1" y="3747"/>
                  </a:lnTo>
                  <a:lnTo>
                    <a:pt x="940" y="3747"/>
                  </a:lnTo>
                  <a:lnTo>
                    <a:pt x="940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45"/>
            <p:cNvSpPr/>
            <p:nvPr/>
          </p:nvSpPr>
          <p:spPr>
            <a:xfrm>
              <a:off x="424775" y="1991525"/>
              <a:ext cx="321775" cy="216375"/>
            </a:xfrm>
            <a:custGeom>
              <a:avLst/>
              <a:gdLst/>
              <a:ahLst/>
              <a:cxnLst/>
              <a:rect l="l" t="t" r="r" b="b"/>
              <a:pathLst>
                <a:path w="12871" h="8655" extrusionOk="0">
                  <a:moveTo>
                    <a:pt x="0" y="0"/>
                  </a:moveTo>
                  <a:lnTo>
                    <a:pt x="0" y="8654"/>
                  </a:lnTo>
                  <a:lnTo>
                    <a:pt x="12870" y="8654"/>
                  </a:lnTo>
                  <a:lnTo>
                    <a:pt x="12870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45"/>
            <p:cNvSpPr/>
            <p:nvPr/>
          </p:nvSpPr>
          <p:spPr>
            <a:xfrm>
              <a:off x="456750" y="2024300"/>
              <a:ext cx="260350" cy="70125"/>
            </a:xfrm>
            <a:custGeom>
              <a:avLst/>
              <a:gdLst/>
              <a:ahLst/>
              <a:cxnLst/>
              <a:rect l="l" t="t" r="r" b="b"/>
              <a:pathLst>
                <a:path w="10414" h="2805" extrusionOk="0">
                  <a:moveTo>
                    <a:pt x="36" y="0"/>
                  </a:moveTo>
                  <a:cubicBezTo>
                    <a:pt x="35" y="0"/>
                    <a:pt x="31" y="4"/>
                    <a:pt x="29" y="6"/>
                  </a:cubicBezTo>
                  <a:lnTo>
                    <a:pt x="29" y="6"/>
                  </a:lnTo>
                  <a:lnTo>
                    <a:pt x="32" y="6"/>
                  </a:lnTo>
                  <a:lnTo>
                    <a:pt x="32" y="6"/>
                  </a:lnTo>
                  <a:cubicBezTo>
                    <a:pt x="35" y="2"/>
                    <a:pt x="36" y="0"/>
                    <a:pt x="36" y="0"/>
                  </a:cubicBezTo>
                  <a:close/>
                  <a:moveTo>
                    <a:pt x="28" y="6"/>
                  </a:move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8" y="7"/>
                    <a:pt x="29" y="6"/>
                  </a:cubicBezTo>
                  <a:lnTo>
                    <a:pt x="29" y="6"/>
                  </a:lnTo>
                  <a:lnTo>
                    <a:pt x="28" y="6"/>
                  </a:lnTo>
                  <a:close/>
                  <a:moveTo>
                    <a:pt x="32" y="6"/>
                  </a:moveTo>
                  <a:cubicBezTo>
                    <a:pt x="27" y="12"/>
                    <a:pt x="18" y="23"/>
                    <a:pt x="1" y="43"/>
                  </a:cubicBezTo>
                  <a:lnTo>
                    <a:pt x="1" y="1414"/>
                  </a:lnTo>
                  <a:lnTo>
                    <a:pt x="1" y="2768"/>
                  </a:lnTo>
                  <a:lnTo>
                    <a:pt x="1" y="2805"/>
                  </a:lnTo>
                  <a:lnTo>
                    <a:pt x="28" y="2805"/>
                  </a:lnTo>
                  <a:lnTo>
                    <a:pt x="7439" y="2786"/>
                  </a:lnTo>
                  <a:lnTo>
                    <a:pt x="9612" y="2777"/>
                  </a:lnTo>
                  <a:lnTo>
                    <a:pt x="9594" y="2777"/>
                  </a:lnTo>
                  <a:lnTo>
                    <a:pt x="7412" y="2768"/>
                  </a:lnTo>
                  <a:lnTo>
                    <a:pt x="56" y="2749"/>
                  </a:lnTo>
                  <a:lnTo>
                    <a:pt x="56" y="2749"/>
                  </a:lnTo>
                  <a:lnTo>
                    <a:pt x="56" y="1433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10358" y="61"/>
                  </a:lnTo>
                  <a:lnTo>
                    <a:pt x="10358" y="61"/>
                  </a:lnTo>
                  <a:cubicBezTo>
                    <a:pt x="10367" y="914"/>
                    <a:pt x="10376" y="1594"/>
                    <a:pt x="10376" y="2059"/>
                  </a:cubicBezTo>
                  <a:cubicBezTo>
                    <a:pt x="10376" y="2289"/>
                    <a:pt x="10376" y="2473"/>
                    <a:pt x="10376" y="2593"/>
                  </a:cubicBezTo>
                  <a:lnTo>
                    <a:pt x="10376" y="2740"/>
                  </a:lnTo>
                  <a:lnTo>
                    <a:pt x="10376" y="2786"/>
                  </a:lnTo>
                  <a:cubicBezTo>
                    <a:pt x="10385" y="2777"/>
                    <a:pt x="10395" y="2759"/>
                    <a:pt x="10404" y="2749"/>
                  </a:cubicBezTo>
                  <a:lnTo>
                    <a:pt x="10404" y="2611"/>
                  </a:lnTo>
                  <a:lnTo>
                    <a:pt x="10404" y="2077"/>
                  </a:lnTo>
                  <a:cubicBezTo>
                    <a:pt x="10404" y="1599"/>
                    <a:pt x="10413" y="908"/>
                    <a:pt x="10413" y="43"/>
                  </a:cubicBezTo>
                  <a:lnTo>
                    <a:pt x="10413" y="15"/>
                  </a:lnTo>
                  <a:lnTo>
                    <a:pt x="10385" y="15"/>
                  </a:lnTo>
                  <a:lnTo>
                    <a:pt x="32" y="6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45"/>
            <p:cNvSpPr/>
            <p:nvPr/>
          </p:nvSpPr>
          <p:spPr>
            <a:xfrm>
              <a:off x="571600" y="2048150"/>
              <a:ext cx="26500" cy="22750"/>
            </a:xfrm>
            <a:custGeom>
              <a:avLst/>
              <a:gdLst/>
              <a:ahLst/>
              <a:cxnLst/>
              <a:rect l="l" t="t" r="r" b="b"/>
              <a:pathLst>
                <a:path w="1060" h="910" extrusionOk="0">
                  <a:moveTo>
                    <a:pt x="608" y="0"/>
                  </a:moveTo>
                  <a:cubicBezTo>
                    <a:pt x="203" y="0"/>
                    <a:pt x="1" y="488"/>
                    <a:pt x="286" y="774"/>
                  </a:cubicBezTo>
                  <a:cubicBezTo>
                    <a:pt x="380" y="867"/>
                    <a:pt x="495" y="909"/>
                    <a:pt x="608" y="909"/>
                  </a:cubicBezTo>
                  <a:cubicBezTo>
                    <a:pt x="839" y="909"/>
                    <a:pt x="1059" y="733"/>
                    <a:pt x="1059" y="460"/>
                  </a:cubicBezTo>
                  <a:cubicBezTo>
                    <a:pt x="1059" y="203"/>
                    <a:pt x="857" y="0"/>
                    <a:pt x="608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45"/>
            <p:cNvSpPr/>
            <p:nvPr/>
          </p:nvSpPr>
          <p:spPr>
            <a:xfrm>
              <a:off x="456750" y="2106300"/>
              <a:ext cx="260350" cy="70050"/>
            </a:xfrm>
            <a:custGeom>
              <a:avLst/>
              <a:gdLst/>
              <a:ahLst/>
              <a:cxnLst/>
              <a:rect l="l" t="t" r="r" b="b"/>
              <a:pathLst>
                <a:path w="10414" h="2802" extrusionOk="0">
                  <a:moveTo>
                    <a:pt x="36" y="1"/>
                  </a:moveTo>
                  <a:cubicBezTo>
                    <a:pt x="36" y="1"/>
                    <a:pt x="35" y="2"/>
                    <a:pt x="33" y="3"/>
                  </a:cubicBezTo>
                  <a:lnTo>
                    <a:pt x="33" y="3"/>
                  </a:lnTo>
                  <a:lnTo>
                    <a:pt x="28" y="3"/>
                  </a:lnTo>
                  <a:cubicBezTo>
                    <a:pt x="27" y="6"/>
                    <a:pt x="27" y="7"/>
                    <a:pt x="28" y="7"/>
                  </a:cubicBezTo>
                  <a:cubicBezTo>
                    <a:pt x="29" y="7"/>
                    <a:pt x="31" y="5"/>
                    <a:pt x="33" y="3"/>
                  </a:cubicBezTo>
                  <a:lnTo>
                    <a:pt x="33" y="3"/>
                  </a:lnTo>
                  <a:lnTo>
                    <a:pt x="33" y="3"/>
                  </a:lnTo>
                  <a:lnTo>
                    <a:pt x="33" y="3"/>
                  </a:lnTo>
                  <a:cubicBezTo>
                    <a:pt x="35" y="1"/>
                    <a:pt x="36" y="1"/>
                    <a:pt x="36" y="1"/>
                  </a:cubicBezTo>
                  <a:close/>
                  <a:moveTo>
                    <a:pt x="33" y="3"/>
                  </a:moveTo>
                  <a:cubicBezTo>
                    <a:pt x="29" y="8"/>
                    <a:pt x="20" y="18"/>
                    <a:pt x="1" y="40"/>
                  </a:cubicBezTo>
                  <a:lnTo>
                    <a:pt x="1" y="1439"/>
                  </a:lnTo>
                  <a:lnTo>
                    <a:pt x="1" y="2793"/>
                  </a:lnTo>
                  <a:lnTo>
                    <a:pt x="1" y="2802"/>
                  </a:lnTo>
                  <a:lnTo>
                    <a:pt x="28" y="2802"/>
                  </a:lnTo>
                  <a:lnTo>
                    <a:pt x="7439" y="2784"/>
                  </a:lnTo>
                  <a:lnTo>
                    <a:pt x="9612" y="2774"/>
                  </a:lnTo>
                  <a:lnTo>
                    <a:pt x="9594" y="2774"/>
                  </a:lnTo>
                  <a:lnTo>
                    <a:pt x="7412" y="2765"/>
                  </a:lnTo>
                  <a:lnTo>
                    <a:pt x="56" y="2756"/>
                  </a:lnTo>
                  <a:lnTo>
                    <a:pt x="56" y="2756"/>
                  </a:lnTo>
                  <a:lnTo>
                    <a:pt x="56" y="1439"/>
                  </a:lnTo>
                  <a:lnTo>
                    <a:pt x="56" y="77"/>
                  </a:lnTo>
                  <a:lnTo>
                    <a:pt x="56" y="77"/>
                  </a:lnTo>
                  <a:lnTo>
                    <a:pt x="10358" y="59"/>
                  </a:lnTo>
                  <a:lnTo>
                    <a:pt x="10358" y="59"/>
                  </a:lnTo>
                  <a:cubicBezTo>
                    <a:pt x="10367" y="915"/>
                    <a:pt x="10376" y="1590"/>
                    <a:pt x="10376" y="2066"/>
                  </a:cubicBezTo>
                  <a:cubicBezTo>
                    <a:pt x="10376" y="2296"/>
                    <a:pt x="10376" y="2480"/>
                    <a:pt x="10376" y="2599"/>
                  </a:cubicBezTo>
                  <a:lnTo>
                    <a:pt x="10376" y="2747"/>
                  </a:lnTo>
                  <a:lnTo>
                    <a:pt x="10376" y="2774"/>
                  </a:lnTo>
                  <a:lnTo>
                    <a:pt x="10339" y="2774"/>
                  </a:lnTo>
                  <a:cubicBezTo>
                    <a:pt x="10344" y="2779"/>
                    <a:pt x="10351" y="2781"/>
                    <a:pt x="10359" y="2781"/>
                  </a:cubicBezTo>
                  <a:cubicBezTo>
                    <a:pt x="10364" y="2781"/>
                    <a:pt x="10370" y="2780"/>
                    <a:pt x="10376" y="2778"/>
                  </a:cubicBezTo>
                  <a:lnTo>
                    <a:pt x="10376" y="2778"/>
                  </a:lnTo>
                  <a:lnTo>
                    <a:pt x="10376" y="2793"/>
                  </a:lnTo>
                  <a:cubicBezTo>
                    <a:pt x="10385" y="2774"/>
                    <a:pt x="10395" y="2765"/>
                    <a:pt x="10404" y="2747"/>
                  </a:cubicBezTo>
                  <a:lnTo>
                    <a:pt x="10404" y="2609"/>
                  </a:lnTo>
                  <a:lnTo>
                    <a:pt x="10404" y="2075"/>
                  </a:lnTo>
                  <a:cubicBezTo>
                    <a:pt x="10404" y="1596"/>
                    <a:pt x="10413" y="915"/>
                    <a:pt x="10413" y="40"/>
                  </a:cubicBezTo>
                  <a:lnTo>
                    <a:pt x="10413" y="22"/>
                  </a:lnTo>
                  <a:lnTo>
                    <a:pt x="10385" y="22"/>
                  </a:lnTo>
                  <a:lnTo>
                    <a:pt x="33" y="3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45"/>
            <p:cNvSpPr/>
            <p:nvPr/>
          </p:nvSpPr>
          <p:spPr>
            <a:xfrm>
              <a:off x="571600" y="2130300"/>
              <a:ext cx="26500" cy="22700"/>
            </a:xfrm>
            <a:custGeom>
              <a:avLst/>
              <a:gdLst/>
              <a:ahLst/>
              <a:cxnLst/>
              <a:rect l="l" t="t" r="r" b="b"/>
              <a:pathLst>
                <a:path w="1060" h="908" extrusionOk="0">
                  <a:moveTo>
                    <a:pt x="608" y="1"/>
                  </a:moveTo>
                  <a:cubicBezTo>
                    <a:pt x="203" y="1"/>
                    <a:pt x="1" y="489"/>
                    <a:pt x="286" y="774"/>
                  </a:cubicBezTo>
                  <a:cubicBezTo>
                    <a:pt x="378" y="866"/>
                    <a:pt x="492" y="908"/>
                    <a:pt x="603" y="908"/>
                  </a:cubicBezTo>
                  <a:cubicBezTo>
                    <a:pt x="836" y="908"/>
                    <a:pt x="1059" y="726"/>
                    <a:pt x="1059" y="452"/>
                  </a:cubicBezTo>
                  <a:cubicBezTo>
                    <a:pt x="1059" y="203"/>
                    <a:pt x="857" y="1"/>
                    <a:pt x="608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45"/>
            <p:cNvSpPr/>
            <p:nvPr/>
          </p:nvSpPr>
          <p:spPr>
            <a:xfrm>
              <a:off x="923050" y="2196125"/>
              <a:ext cx="324775" cy="105450"/>
            </a:xfrm>
            <a:custGeom>
              <a:avLst/>
              <a:gdLst/>
              <a:ahLst/>
              <a:cxnLst/>
              <a:rect l="l" t="t" r="r" b="b"/>
              <a:pathLst>
                <a:path w="12991" h="4218" extrusionOk="0">
                  <a:moveTo>
                    <a:pt x="1" y="1"/>
                  </a:moveTo>
                  <a:lnTo>
                    <a:pt x="1" y="4217"/>
                  </a:lnTo>
                  <a:lnTo>
                    <a:pt x="12990" y="4217"/>
                  </a:lnTo>
                  <a:lnTo>
                    <a:pt x="12990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45"/>
            <p:cNvSpPr/>
            <p:nvPr/>
          </p:nvSpPr>
          <p:spPr>
            <a:xfrm>
              <a:off x="909475" y="2166450"/>
              <a:ext cx="349850" cy="29700"/>
            </a:xfrm>
            <a:custGeom>
              <a:avLst/>
              <a:gdLst/>
              <a:ahLst/>
              <a:cxnLst/>
              <a:rect l="l" t="t" r="r" b="b"/>
              <a:pathLst>
                <a:path w="13994" h="1188" extrusionOk="0">
                  <a:moveTo>
                    <a:pt x="0" y="0"/>
                  </a:moveTo>
                  <a:lnTo>
                    <a:pt x="0" y="1188"/>
                  </a:lnTo>
                  <a:lnTo>
                    <a:pt x="13994" y="1188"/>
                  </a:lnTo>
                  <a:lnTo>
                    <a:pt x="13994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45"/>
            <p:cNvSpPr/>
            <p:nvPr/>
          </p:nvSpPr>
          <p:spPr>
            <a:xfrm>
              <a:off x="1077475" y="2166450"/>
              <a:ext cx="181850" cy="135125"/>
            </a:xfrm>
            <a:custGeom>
              <a:avLst/>
              <a:gdLst/>
              <a:ahLst/>
              <a:cxnLst/>
              <a:rect l="l" t="t" r="r" b="b"/>
              <a:pathLst>
                <a:path w="7274" h="5405" extrusionOk="0">
                  <a:moveTo>
                    <a:pt x="1" y="0"/>
                  </a:moveTo>
                  <a:lnTo>
                    <a:pt x="1" y="1077"/>
                  </a:lnTo>
                  <a:lnTo>
                    <a:pt x="277" y="5404"/>
                  </a:lnTo>
                  <a:lnTo>
                    <a:pt x="6813" y="5404"/>
                  </a:lnTo>
                  <a:lnTo>
                    <a:pt x="6813" y="1188"/>
                  </a:lnTo>
                  <a:lnTo>
                    <a:pt x="7274" y="1188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45"/>
            <p:cNvSpPr/>
            <p:nvPr/>
          </p:nvSpPr>
          <p:spPr>
            <a:xfrm>
              <a:off x="968400" y="2212925"/>
              <a:ext cx="65850" cy="16150"/>
            </a:xfrm>
            <a:custGeom>
              <a:avLst/>
              <a:gdLst/>
              <a:ahLst/>
              <a:cxnLst/>
              <a:rect l="l" t="t" r="r" b="b"/>
              <a:pathLst>
                <a:path w="2634" h="646" extrusionOk="0">
                  <a:moveTo>
                    <a:pt x="0" y="1"/>
                  </a:moveTo>
                  <a:lnTo>
                    <a:pt x="0" y="645"/>
                  </a:lnTo>
                  <a:lnTo>
                    <a:pt x="2633" y="645"/>
                  </a:lnTo>
                  <a:lnTo>
                    <a:pt x="2633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45"/>
            <p:cNvSpPr/>
            <p:nvPr/>
          </p:nvSpPr>
          <p:spPr>
            <a:xfrm>
              <a:off x="959875" y="2248825"/>
              <a:ext cx="84725" cy="33650"/>
            </a:xfrm>
            <a:custGeom>
              <a:avLst/>
              <a:gdLst/>
              <a:ahLst/>
              <a:cxnLst/>
              <a:rect l="l" t="t" r="r" b="b"/>
              <a:pathLst>
                <a:path w="3389" h="1346" extrusionOk="0">
                  <a:moveTo>
                    <a:pt x="1" y="1"/>
                  </a:moveTo>
                  <a:lnTo>
                    <a:pt x="1" y="1345"/>
                  </a:lnTo>
                  <a:lnTo>
                    <a:pt x="3388" y="1345"/>
                  </a:lnTo>
                  <a:lnTo>
                    <a:pt x="338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45"/>
            <p:cNvSpPr/>
            <p:nvPr/>
          </p:nvSpPr>
          <p:spPr>
            <a:xfrm>
              <a:off x="381950" y="2300850"/>
              <a:ext cx="1903175" cy="1625"/>
            </a:xfrm>
            <a:custGeom>
              <a:avLst/>
              <a:gdLst/>
              <a:ahLst/>
              <a:cxnLst/>
              <a:rect l="l" t="t" r="r" b="b"/>
              <a:pathLst>
                <a:path w="76127" h="65" extrusionOk="0">
                  <a:moveTo>
                    <a:pt x="38068" y="1"/>
                  </a:moveTo>
                  <a:cubicBezTo>
                    <a:pt x="17041" y="1"/>
                    <a:pt x="1" y="19"/>
                    <a:pt x="1" y="28"/>
                  </a:cubicBezTo>
                  <a:cubicBezTo>
                    <a:pt x="1" y="47"/>
                    <a:pt x="17041" y="65"/>
                    <a:pt x="38059" y="65"/>
                  </a:cubicBezTo>
                  <a:cubicBezTo>
                    <a:pt x="59077" y="65"/>
                    <a:pt x="76127" y="47"/>
                    <a:pt x="76127" y="28"/>
                  </a:cubicBezTo>
                  <a:cubicBezTo>
                    <a:pt x="76127" y="19"/>
                    <a:pt x="59095" y="1"/>
                    <a:pt x="3806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45"/>
            <p:cNvSpPr/>
            <p:nvPr/>
          </p:nvSpPr>
          <p:spPr>
            <a:xfrm>
              <a:off x="816725" y="1931925"/>
              <a:ext cx="1136050" cy="121075"/>
            </a:xfrm>
            <a:custGeom>
              <a:avLst/>
              <a:gdLst/>
              <a:ahLst/>
              <a:cxnLst/>
              <a:rect l="l" t="t" r="r" b="b"/>
              <a:pathLst>
                <a:path w="45442" h="4843" extrusionOk="0">
                  <a:moveTo>
                    <a:pt x="45387" y="0"/>
                  </a:moveTo>
                  <a:lnTo>
                    <a:pt x="0" y="138"/>
                  </a:lnTo>
                  <a:lnTo>
                    <a:pt x="0" y="4843"/>
                  </a:lnTo>
                  <a:lnTo>
                    <a:pt x="45442" y="4843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45"/>
            <p:cNvSpPr/>
            <p:nvPr/>
          </p:nvSpPr>
          <p:spPr>
            <a:xfrm>
              <a:off x="810725" y="1996600"/>
              <a:ext cx="1140675" cy="1625"/>
            </a:xfrm>
            <a:custGeom>
              <a:avLst/>
              <a:gdLst/>
              <a:ahLst/>
              <a:cxnLst/>
              <a:rect l="l" t="t" r="r" b="b"/>
              <a:pathLst>
                <a:path w="45627" h="65" extrusionOk="0">
                  <a:moveTo>
                    <a:pt x="22814" y="0"/>
                  </a:moveTo>
                  <a:cubicBezTo>
                    <a:pt x="10211" y="0"/>
                    <a:pt x="1" y="18"/>
                    <a:pt x="1" y="37"/>
                  </a:cubicBezTo>
                  <a:cubicBezTo>
                    <a:pt x="1" y="46"/>
                    <a:pt x="10211" y="64"/>
                    <a:pt x="22814" y="64"/>
                  </a:cubicBezTo>
                  <a:cubicBezTo>
                    <a:pt x="35408" y="64"/>
                    <a:pt x="45627" y="55"/>
                    <a:pt x="45627" y="37"/>
                  </a:cubicBezTo>
                  <a:cubicBezTo>
                    <a:pt x="45627" y="18"/>
                    <a:pt x="35417" y="0"/>
                    <a:pt x="2281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45"/>
            <p:cNvSpPr/>
            <p:nvPr/>
          </p:nvSpPr>
          <p:spPr>
            <a:xfrm>
              <a:off x="814425" y="1881050"/>
              <a:ext cx="307275" cy="103150"/>
            </a:xfrm>
            <a:custGeom>
              <a:avLst/>
              <a:gdLst/>
              <a:ahLst/>
              <a:cxnLst/>
              <a:rect l="l" t="t" r="r" b="b"/>
              <a:pathLst>
                <a:path w="12291" h="4126" extrusionOk="0">
                  <a:moveTo>
                    <a:pt x="3747" y="1"/>
                  </a:moveTo>
                  <a:cubicBezTo>
                    <a:pt x="2375" y="1"/>
                    <a:pt x="654" y="120"/>
                    <a:pt x="0" y="2302"/>
                  </a:cubicBezTo>
                  <a:cubicBezTo>
                    <a:pt x="804" y="3454"/>
                    <a:pt x="2115" y="4126"/>
                    <a:pt x="3496" y="4126"/>
                  </a:cubicBezTo>
                  <a:cubicBezTo>
                    <a:pt x="3759" y="4126"/>
                    <a:pt x="4025" y="4101"/>
                    <a:pt x="4290" y="4051"/>
                  </a:cubicBezTo>
                  <a:cubicBezTo>
                    <a:pt x="5119" y="3886"/>
                    <a:pt x="5901" y="3462"/>
                    <a:pt x="6758" y="3416"/>
                  </a:cubicBezTo>
                  <a:cubicBezTo>
                    <a:pt x="6821" y="3412"/>
                    <a:pt x="6884" y="3410"/>
                    <a:pt x="6948" y="3410"/>
                  </a:cubicBezTo>
                  <a:cubicBezTo>
                    <a:pt x="7866" y="3410"/>
                    <a:pt x="8765" y="3805"/>
                    <a:pt x="9684" y="3805"/>
                  </a:cubicBezTo>
                  <a:cubicBezTo>
                    <a:pt x="9721" y="3805"/>
                    <a:pt x="9758" y="3804"/>
                    <a:pt x="9796" y="3803"/>
                  </a:cubicBezTo>
                  <a:cubicBezTo>
                    <a:pt x="10827" y="3747"/>
                    <a:pt x="11766" y="3177"/>
                    <a:pt x="12290" y="2284"/>
                  </a:cubicBezTo>
                  <a:cubicBezTo>
                    <a:pt x="11563" y="1621"/>
                    <a:pt x="10817" y="958"/>
                    <a:pt x="9906" y="617"/>
                  </a:cubicBezTo>
                  <a:cubicBezTo>
                    <a:pt x="9031" y="286"/>
                    <a:pt x="8083" y="277"/>
                    <a:pt x="7153" y="277"/>
                  </a:cubicBezTo>
                  <a:cubicBezTo>
                    <a:pt x="5993" y="268"/>
                    <a:pt x="4907" y="1"/>
                    <a:pt x="3747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45"/>
            <p:cNvSpPr/>
            <p:nvPr/>
          </p:nvSpPr>
          <p:spPr>
            <a:xfrm>
              <a:off x="816500" y="1933075"/>
              <a:ext cx="287025" cy="30375"/>
            </a:xfrm>
            <a:custGeom>
              <a:avLst/>
              <a:gdLst/>
              <a:ahLst/>
              <a:cxnLst/>
              <a:rect l="l" t="t" r="r" b="b"/>
              <a:pathLst>
                <a:path w="11481" h="1215" extrusionOk="0">
                  <a:moveTo>
                    <a:pt x="11480" y="0"/>
                  </a:moveTo>
                  <a:cubicBezTo>
                    <a:pt x="11480" y="0"/>
                    <a:pt x="11471" y="0"/>
                    <a:pt x="11453" y="19"/>
                  </a:cubicBezTo>
                  <a:lnTo>
                    <a:pt x="11480" y="0"/>
                  </a:lnTo>
                  <a:close/>
                  <a:moveTo>
                    <a:pt x="11453" y="19"/>
                  </a:moveTo>
                  <a:lnTo>
                    <a:pt x="11370" y="55"/>
                  </a:lnTo>
                  <a:cubicBezTo>
                    <a:pt x="11296" y="101"/>
                    <a:pt x="11204" y="157"/>
                    <a:pt x="11066" y="230"/>
                  </a:cubicBezTo>
                  <a:cubicBezTo>
                    <a:pt x="10698" y="433"/>
                    <a:pt x="10302" y="580"/>
                    <a:pt x="9887" y="691"/>
                  </a:cubicBezTo>
                  <a:cubicBezTo>
                    <a:pt x="9666" y="772"/>
                    <a:pt x="9426" y="802"/>
                    <a:pt x="9171" y="802"/>
                  </a:cubicBezTo>
                  <a:cubicBezTo>
                    <a:pt x="8390" y="802"/>
                    <a:pt x="7461" y="517"/>
                    <a:pt x="6440" y="517"/>
                  </a:cubicBezTo>
                  <a:cubicBezTo>
                    <a:pt x="6201" y="517"/>
                    <a:pt x="5957" y="532"/>
                    <a:pt x="5708" y="571"/>
                  </a:cubicBezTo>
                  <a:cubicBezTo>
                    <a:pt x="5312" y="654"/>
                    <a:pt x="4925" y="764"/>
                    <a:pt x="4548" y="902"/>
                  </a:cubicBezTo>
                  <a:cubicBezTo>
                    <a:pt x="4198" y="1031"/>
                    <a:pt x="3839" y="1114"/>
                    <a:pt x="3471" y="1151"/>
                  </a:cubicBezTo>
                  <a:cubicBezTo>
                    <a:pt x="3380" y="1156"/>
                    <a:pt x="3290" y="1159"/>
                    <a:pt x="3199" y="1159"/>
                  </a:cubicBezTo>
                  <a:cubicBezTo>
                    <a:pt x="2662" y="1159"/>
                    <a:pt x="2125" y="1066"/>
                    <a:pt x="1620" y="893"/>
                  </a:cubicBezTo>
                  <a:cubicBezTo>
                    <a:pt x="1215" y="755"/>
                    <a:pt x="819" y="608"/>
                    <a:pt x="433" y="433"/>
                  </a:cubicBezTo>
                  <a:lnTo>
                    <a:pt x="120" y="295"/>
                  </a:lnTo>
                  <a:lnTo>
                    <a:pt x="37" y="258"/>
                  </a:lnTo>
                  <a:lnTo>
                    <a:pt x="0" y="249"/>
                  </a:lnTo>
                  <a:lnTo>
                    <a:pt x="0" y="249"/>
                  </a:lnTo>
                  <a:cubicBezTo>
                    <a:pt x="0" y="249"/>
                    <a:pt x="9" y="258"/>
                    <a:pt x="28" y="267"/>
                  </a:cubicBezTo>
                  <a:lnTo>
                    <a:pt x="111" y="304"/>
                  </a:lnTo>
                  <a:lnTo>
                    <a:pt x="424" y="451"/>
                  </a:lnTo>
                  <a:cubicBezTo>
                    <a:pt x="810" y="635"/>
                    <a:pt x="1206" y="801"/>
                    <a:pt x="1611" y="939"/>
                  </a:cubicBezTo>
                  <a:cubicBezTo>
                    <a:pt x="2124" y="1120"/>
                    <a:pt x="2663" y="1214"/>
                    <a:pt x="3206" y="1214"/>
                  </a:cubicBezTo>
                  <a:cubicBezTo>
                    <a:pt x="3298" y="1214"/>
                    <a:pt x="3389" y="1211"/>
                    <a:pt x="3480" y="1206"/>
                  </a:cubicBezTo>
                  <a:cubicBezTo>
                    <a:pt x="3848" y="1169"/>
                    <a:pt x="4217" y="1086"/>
                    <a:pt x="4576" y="958"/>
                  </a:cubicBezTo>
                  <a:cubicBezTo>
                    <a:pt x="4944" y="819"/>
                    <a:pt x="5330" y="709"/>
                    <a:pt x="5726" y="635"/>
                  </a:cubicBezTo>
                  <a:cubicBezTo>
                    <a:pt x="5966" y="597"/>
                    <a:pt x="6206" y="581"/>
                    <a:pt x="6442" y="581"/>
                  </a:cubicBezTo>
                  <a:cubicBezTo>
                    <a:pt x="6994" y="581"/>
                    <a:pt x="7529" y="666"/>
                    <a:pt x="8019" y="737"/>
                  </a:cubicBezTo>
                  <a:cubicBezTo>
                    <a:pt x="8350" y="801"/>
                    <a:pt x="8681" y="838"/>
                    <a:pt x="9022" y="847"/>
                  </a:cubicBezTo>
                  <a:cubicBezTo>
                    <a:pt x="9317" y="847"/>
                    <a:pt x="9611" y="810"/>
                    <a:pt x="9906" y="737"/>
                  </a:cubicBezTo>
                  <a:cubicBezTo>
                    <a:pt x="10311" y="626"/>
                    <a:pt x="10707" y="460"/>
                    <a:pt x="11084" y="249"/>
                  </a:cubicBezTo>
                  <a:cubicBezTo>
                    <a:pt x="11213" y="175"/>
                    <a:pt x="11314" y="111"/>
                    <a:pt x="11379" y="74"/>
                  </a:cubicBezTo>
                  <a:lnTo>
                    <a:pt x="11453" y="19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45"/>
            <p:cNvSpPr/>
            <p:nvPr/>
          </p:nvSpPr>
          <p:spPr>
            <a:xfrm>
              <a:off x="779900" y="1751025"/>
              <a:ext cx="1208325" cy="550550"/>
            </a:xfrm>
            <a:custGeom>
              <a:avLst/>
              <a:gdLst/>
              <a:ahLst/>
              <a:cxnLst/>
              <a:rect l="l" t="t" r="r" b="b"/>
              <a:pathLst>
                <a:path w="48333" h="22022" extrusionOk="0">
                  <a:moveTo>
                    <a:pt x="470" y="0"/>
                  </a:moveTo>
                  <a:cubicBezTo>
                    <a:pt x="212" y="0"/>
                    <a:pt x="0" y="212"/>
                    <a:pt x="0" y="470"/>
                  </a:cubicBezTo>
                  <a:lnTo>
                    <a:pt x="0" y="22021"/>
                  </a:lnTo>
                  <a:lnTo>
                    <a:pt x="1473" y="22021"/>
                  </a:lnTo>
                  <a:lnTo>
                    <a:pt x="1473" y="15209"/>
                  </a:lnTo>
                  <a:lnTo>
                    <a:pt x="46860" y="15209"/>
                  </a:lnTo>
                  <a:lnTo>
                    <a:pt x="46860" y="22021"/>
                  </a:lnTo>
                  <a:lnTo>
                    <a:pt x="48333" y="22021"/>
                  </a:lnTo>
                  <a:lnTo>
                    <a:pt x="48333" y="626"/>
                  </a:lnTo>
                  <a:cubicBezTo>
                    <a:pt x="48333" y="212"/>
                    <a:pt x="48121" y="0"/>
                    <a:pt x="47863" y="0"/>
                  </a:cubicBezTo>
                  <a:lnTo>
                    <a:pt x="47329" y="0"/>
                  </a:lnTo>
                  <a:cubicBezTo>
                    <a:pt x="47071" y="0"/>
                    <a:pt x="46860" y="212"/>
                    <a:pt x="46860" y="470"/>
                  </a:cubicBezTo>
                  <a:lnTo>
                    <a:pt x="46860" y="12079"/>
                  </a:lnTo>
                  <a:lnTo>
                    <a:pt x="1473" y="12079"/>
                  </a:lnTo>
                  <a:lnTo>
                    <a:pt x="1473" y="470"/>
                  </a:lnTo>
                  <a:cubicBezTo>
                    <a:pt x="1473" y="212"/>
                    <a:pt x="1262" y="0"/>
                    <a:pt x="100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45"/>
            <p:cNvSpPr/>
            <p:nvPr/>
          </p:nvSpPr>
          <p:spPr>
            <a:xfrm>
              <a:off x="1027550" y="1785075"/>
              <a:ext cx="377925" cy="147325"/>
            </a:xfrm>
            <a:custGeom>
              <a:avLst/>
              <a:gdLst/>
              <a:ahLst/>
              <a:cxnLst/>
              <a:rect l="l" t="t" r="r" b="b"/>
              <a:pathLst>
                <a:path w="15117" h="5893" extrusionOk="0">
                  <a:moveTo>
                    <a:pt x="12751" y="1"/>
                  </a:moveTo>
                  <a:lnTo>
                    <a:pt x="7209" y="516"/>
                  </a:lnTo>
                  <a:lnTo>
                    <a:pt x="3526" y="268"/>
                  </a:lnTo>
                  <a:cubicBezTo>
                    <a:pt x="3450" y="262"/>
                    <a:pt x="3375" y="259"/>
                    <a:pt x="3299" y="259"/>
                  </a:cubicBezTo>
                  <a:cubicBezTo>
                    <a:pt x="2369" y="259"/>
                    <a:pt x="1489" y="675"/>
                    <a:pt x="893" y="1391"/>
                  </a:cubicBezTo>
                  <a:lnTo>
                    <a:pt x="0" y="2459"/>
                  </a:lnTo>
                  <a:lnTo>
                    <a:pt x="1897" y="5893"/>
                  </a:lnTo>
                  <a:lnTo>
                    <a:pt x="15117" y="5865"/>
                  </a:lnTo>
                  <a:lnTo>
                    <a:pt x="1275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45"/>
            <p:cNvSpPr/>
            <p:nvPr/>
          </p:nvSpPr>
          <p:spPr>
            <a:xfrm>
              <a:off x="883000" y="1860775"/>
              <a:ext cx="212450" cy="71400"/>
            </a:xfrm>
            <a:custGeom>
              <a:avLst/>
              <a:gdLst/>
              <a:ahLst/>
              <a:cxnLst/>
              <a:rect l="l" t="t" r="r" b="b"/>
              <a:pathLst>
                <a:path w="8498" h="2856" extrusionOk="0">
                  <a:moveTo>
                    <a:pt x="1385" y="0"/>
                  </a:moveTo>
                  <a:cubicBezTo>
                    <a:pt x="630" y="0"/>
                    <a:pt x="1" y="612"/>
                    <a:pt x="1" y="1382"/>
                  </a:cubicBezTo>
                  <a:cubicBezTo>
                    <a:pt x="1" y="2137"/>
                    <a:pt x="590" y="2745"/>
                    <a:pt x="1345" y="2763"/>
                  </a:cubicBezTo>
                  <a:lnTo>
                    <a:pt x="7688" y="2855"/>
                  </a:lnTo>
                  <a:lnTo>
                    <a:pt x="8498" y="572"/>
                  </a:lnTo>
                  <a:lnTo>
                    <a:pt x="1557" y="11"/>
                  </a:lnTo>
                  <a:cubicBezTo>
                    <a:pt x="1499" y="4"/>
                    <a:pt x="1441" y="0"/>
                    <a:pt x="138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45"/>
            <p:cNvSpPr/>
            <p:nvPr/>
          </p:nvSpPr>
          <p:spPr>
            <a:xfrm>
              <a:off x="932475" y="1769675"/>
              <a:ext cx="177025" cy="106350"/>
            </a:xfrm>
            <a:custGeom>
              <a:avLst/>
              <a:gdLst/>
              <a:ahLst/>
              <a:cxnLst/>
              <a:rect l="l" t="t" r="r" b="b"/>
              <a:pathLst>
                <a:path w="7081" h="4254" extrusionOk="0">
                  <a:moveTo>
                    <a:pt x="1456" y="1"/>
                  </a:moveTo>
                  <a:cubicBezTo>
                    <a:pt x="790" y="1"/>
                    <a:pt x="219" y="519"/>
                    <a:pt x="176" y="1206"/>
                  </a:cubicBezTo>
                  <a:lnTo>
                    <a:pt x="1" y="3719"/>
                  </a:lnTo>
                  <a:lnTo>
                    <a:pt x="388" y="3784"/>
                  </a:lnTo>
                  <a:lnTo>
                    <a:pt x="5414" y="4253"/>
                  </a:lnTo>
                  <a:cubicBezTo>
                    <a:pt x="5423" y="4253"/>
                    <a:pt x="6777" y="4014"/>
                    <a:pt x="6970" y="3240"/>
                  </a:cubicBezTo>
                  <a:cubicBezTo>
                    <a:pt x="7081" y="2872"/>
                    <a:pt x="6970" y="2485"/>
                    <a:pt x="6694" y="2228"/>
                  </a:cubicBezTo>
                  <a:cubicBezTo>
                    <a:pt x="6491" y="2044"/>
                    <a:pt x="6243" y="1924"/>
                    <a:pt x="5967" y="1896"/>
                  </a:cubicBezTo>
                  <a:lnTo>
                    <a:pt x="5138" y="1795"/>
                  </a:lnTo>
                  <a:cubicBezTo>
                    <a:pt x="5138" y="1777"/>
                    <a:pt x="5138" y="847"/>
                    <a:pt x="3978" y="451"/>
                  </a:cubicBezTo>
                  <a:cubicBezTo>
                    <a:pt x="3398" y="239"/>
                    <a:pt x="2413" y="101"/>
                    <a:pt x="1603" y="9"/>
                  </a:cubicBezTo>
                  <a:cubicBezTo>
                    <a:pt x="1554" y="3"/>
                    <a:pt x="1505" y="1"/>
                    <a:pt x="1456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45"/>
            <p:cNvSpPr/>
            <p:nvPr/>
          </p:nvSpPr>
          <p:spPr>
            <a:xfrm>
              <a:off x="983350" y="1778750"/>
              <a:ext cx="6000" cy="15400"/>
            </a:xfrm>
            <a:custGeom>
              <a:avLst/>
              <a:gdLst/>
              <a:ahLst/>
              <a:cxnLst/>
              <a:rect l="l" t="t" r="r" b="b"/>
              <a:pathLst>
                <a:path w="240" h="616" extrusionOk="0">
                  <a:moveTo>
                    <a:pt x="125" y="0"/>
                  </a:moveTo>
                  <a:cubicBezTo>
                    <a:pt x="121" y="0"/>
                    <a:pt x="116" y="2"/>
                    <a:pt x="111" y="5"/>
                  </a:cubicBezTo>
                  <a:cubicBezTo>
                    <a:pt x="83" y="14"/>
                    <a:pt x="157" y="152"/>
                    <a:pt x="129" y="318"/>
                  </a:cubicBezTo>
                  <a:cubicBezTo>
                    <a:pt x="102" y="484"/>
                    <a:pt x="1" y="594"/>
                    <a:pt x="10" y="613"/>
                  </a:cubicBezTo>
                  <a:cubicBezTo>
                    <a:pt x="12" y="615"/>
                    <a:pt x="16" y="616"/>
                    <a:pt x="21" y="616"/>
                  </a:cubicBezTo>
                  <a:cubicBezTo>
                    <a:pt x="40" y="616"/>
                    <a:pt x="75" y="602"/>
                    <a:pt x="111" y="567"/>
                  </a:cubicBezTo>
                  <a:cubicBezTo>
                    <a:pt x="175" y="502"/>
                    <a:pt x="212" y="419"/>
                    <a:pt x="221" y="336"/>
                  </a:cubicBezTo>
                  <a:cubicBezTo>
                    <a:pt x="240" y="244"/>
                    <a:pt x="221" y="162"/>
                    <a:pt x="185" y="79"/>
                  </a:cubicBezTo>
                  <a:cubicBezTo>
                    <a:pt x="162" y="33"/>
                    <a:pt x="145" y="0"/>
                    <a:pt x="1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45"/>
            <p:cNvSpPr/>
            <p:nvPr/>
          </p:nvSpPr>
          <p:spPr>
            <a:xfrm>
              <a:off x="975525" y="1817875"/>
              <a:ext cx="6250" cy="15400"/>
            </a:xfrm>
            <a:custGeom>
              <a:avLst/>
              <a:gdLst/>
              <a:ahLst/>
              <a:cxnLst/>
              <a:rect l="l" t="t" r="r" b="b"/>
              <a:pathLst>
                <a:path w="250" h="616" extrusionOk="0">
                  <a:moveTo>
                    <a:pt x="140" y="0"/>
                  </a:moveTo>
                  <a:cubicBezTo>
                    <a:pt x="136" y="0"/>
                    <a:pt x="133" y="2"/>
                    <a:pt x="129" y="5"/>
                  </a:cubicBezTo>
                  <a:cubicBezTo>
                    <a:pt x="102" y="14"/>
                    <a:pt x="166" y="152"/>
                    <a:pt x="139" y="318"/>
                  </a:cubicBezTo>
                  <a:cubicBezTo>
                    <a:pt x="111" y="484"/>
                    <a:pt x="1" y="585"/>
                    <a:pt x="19" y="613"/>
                  </a:cubicBezTo>
                  <a:cubicBezTo>
                    <a:pt x="21" y="615"/>
                    <a:pt x="24" y="616"/>
                    <a:pt x="29" y="616"/>
                  </a:cubicBezTo>
                  <a:cubicBezTo>
                    <a:pt x="45" y="616"/>
                    <a:pt x="75" y="602"/>
                    <a:pt x="111" y="567"/>
                  </a:cubicBezTo>
                  <a:cubicBezTo>
                    <a:pt x="175" y="511"/>
                    <a:pt x="221" y="429"/>
                    <a:pt x="231" y="336"/>
                  </a:cubicBezTo>
                  <a:cubicBezTo>
                    <a:pt x="249" y="254"/>
                    <a:pt x="240" y="162"/>
                    <a:pt x="203" y="79"/>
                  </a:cubicBezTo>
                  <a:cubicBezTo>
                    <a:pt x="180" y="33"/>
                    <a:pt x="158" y="0"/>
                    <a:pt x="1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45"/>
            <p:cNvSpPr/>
            <p:nvPr/>
          </p:nvSpPr>
          <p:spPr>
            <a:xfrm>
              <a:off x="976450" y="1797650"/>
              <a:ext cx="36150" cy="11150"/>
            </a:xfrm>
            <a:custGeom>
              <a:avLst/>
              <a:gdLst/>
              <a:ahLst/>
              <a:cxnLst/>
              <a:rect l="l" t="t" r="r" b="b"/>
              <a:pathLst>
                <a:path w="1446" h="446" extrusionOk="0">
                  <a:moveTo>
                    <a:pt x="1303" y="0"/>
                  </a:moveTo>
                  <a:cubicBezTo>
                    <a:pt x="1276" y="0"/>
                    <a:pt x="1250" y="5"/>
                    <a:pt x="1225" y="13"/>
                  </a:cubicBezTo>
                  <a:lnTo>
                    <a:pt x="884" y="78"/>
                  </a:lnTo>
                  <a:cubicBezTo>
                    <a:pt x="387" y="160"/>
                    <a:pt x="0" y="262"/>
                    <a:pt x="0" y="280"/>
                  </a:cubicBezTo>
                  <a:cubicBezTo>
                    <a:pt x="0" y="282"/>
                    <a:pt x="7" y="284"/>
                    <a:pt x="20" y="284"/>
                  </a:cubicBezTo>
                  <a:cubicBezTo>
                    <a:pt x="106" y="284"/>
                    <a:pt x="468" y="231"/>
                    <a:pt x="893" y="151"/>
                  </a:cubicBezTo>
                  <a:lnTo>
                    <a:pt x="1243" y="78"/>
                  </a:lnTo>
                  <a:cubicBezTo>
                    <a:pt x="1265" y="67"/>
                    <a:pt x="1289" y="62"/>
                    <a:pt x="1316" y="62"/>
                  </a:cubicBezTo>
                  <a:cubicBezTo>
                    <a:pt x="1334" y="62"/>
                    <a:pt x="1353" y="65"/>
                    <a:pt x="1372" y="68"/>
                  </a:cubicBezTo>
                  <a:cubicBezTo>
                    <a:pt x="1400" y="87"/>
                    <a:pt x="1400" y="124"/>
                    <a:pt x="1400" y="170"/>
                  </a:cubicBezTo>
                  <a:cubicBezTo>
                    <a:pt x="1381" y="262"/>
                    <a:pt x="1381" y="354"/>
                    <a:pt x="1400" y="446"/>
                  </a:cubicBezTo>
                  <a:cubicBezTo>
                    <a:pt x="1427" y="363"/>
                    <a:pt x="1446" y="271"/>
                    <a:pt x="1446" y="179"/>
                  </a:cubicBezTo>
                  <a:cubicBezTo>
                    <a:pt x="1446" y="151"/>
                    <a:pt x="1446" y="124"/>
                    <a:pt x="1446" y="105"/>
                  </a:cubicBezTo>
                  <a:cubicBezTo>
                    <a:pt x="1446" y="68"/>
                    <a:pt x="1427" y="41"/>
                    <a:pt x="1400" y="22"/>
                  </a:cubicBezTo>
                  <a:cubicBezTo>
                    <a:pt x="1369" y="7"/>
                    <a:pt x="1336" y="0"/>
                    <a:pt x="130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45"/>
            <p:cNvSpPr/>
            <p:nvPr/>
          </p:nvSpPr>
          <p:spPr>
            <a:xfrm>
              <a:off x="1042950" y="1814525"/>
              <a:ext cx="25125" cy="38475"/>
            </a:xfrm>
            <a:custGeom>
              <a:avLst/>
              <a:gdLst/>
              <a:ahLst/>
              <a:cxnLst/>
              <a:rect l="l" t="t" r="r" b="b"/>
              <a:pathLst>
                <a:path w="1005" h="1539" extrusionOk="0">
                  <a:moveTo>
                    <a:pt x="719" y="1"/>
                  </a:moveTo>
                  <a:cubicBezTo>
                    <a:pt x="627" y="572"/>
                    <a:pt x="378" y="1106"/>
                    <a:pt x="1" y="1538"/>
                  </a:cubicBezTo>
                  <a:cubicBezTo>
                    <a:pt x="1" y="1538"/>
                    <a:pt x="903" y="1262"/>
                    <a:pt x="1004" y="47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45"/>
            <p:cNvSpPr/>
            <p:nvPr/>
          </p:nvSpPr>
          <p:spPr>
            <a:xfrm>
              <a:off x="960575" y="1813275"/>
              <a:ext cx="6450" cy="19275"/>
            </a:xfrm>
            <a:custGeom>
              <a:avLst/>
              <a:gdLst/>
              <a:ahLst/>
              <a:cxnLst/>
              <a:rect l="l" t="t" r="r" b="b"/>
              <a:pathLst>
                <a:path w="258" h="771" extrusionOk="0">
                  <a:moveTo>
                    <a:pt x="206" y="0"/>
                  </a:moveTo>
                  <a:cubicBezTo>
                    <a:pt x="180" y="0"/>
                    <a:pt x="149" y="35"/>
                    <a:pt x="111" y="88"/>
                  </a:cubicBezTo>
                  <a:cubicBezTo>
                    <a:pt x="9" y="263"/>
                    <a:pt x="0" y="484"/>
                    <a:pt x="74" y="668"/>
                  </a:cubicBezTo>
                  <a:cubicBezTo>
                    <a:pt x="107" y="734"/>
                    <a:pt x="140" y="770"/>
                    <a:pt x="160" y="770"/>
                  </a:cubicBezTo>
                  <a:cubicBezTo>
                    <a:pt x="162" y="770"/>
                    <a:pt x="164" y="770"/>
                    <a:pt x="166" y="769"/>
                  </a:cubicBezTo>
                  <a:cubicBezTo>
                    <a:pt x="212" y="751"/>
                    <a:pt x="184" y="585"/>
                    <a:pt x="193" y="382"/>
                  </a:cubicBezTo>
                  <a:cubicBezTo>
                    <a:pt x="212" y="189"/>
                    <a:pt x="258" y="23"/>
                    <a:pt x="221" y="5"/>
                  </a:cubicBezTo>
                  <a:cubicBezTo>
                    <a:pt x="216" y="2"/>
                    <a:pt x="211" y="0"/>
                    <a:pt x="20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45"/>
            <p:cNvSpPr/>
            <p:nvPr/>
          </p:nvSpPr>
          <p:spPr>
            <a:xfrm>
              <a:off x="967000" y="1776800"/>
              <a:ext cx="7400" cy="14100"/>
            </a:xfrm>
            <a:custGeom>
              <a:avLst/>
              <a:gdLst/>
              <a:ahLst/>
              <a:cxnLst/>
              <a:rect l="l" t="t" r="r" b="b"/>
              <a:pathLst>
                <a:path w="296" h="564" extrusionOk="0">
                  <a:moveTo>
                    <a:pt x="243" y="0"/>
                  </a:moveTo>
                  <a:cubicBezTo>
                    <a:pt x="223" y="0"/>
                    <a:pt x="194" y="12"/>
                    <a:pt x="157" y="37"/>
                  </a:cubicBezTo>
                  <a:cubicBezTo>
                    <a:pt x="38" y="157"/>
                    <a:pt x="1" y="332"/>
                    <a:pt x="65" y="488"/>
                  </a:cubicBezTo>
                  <a:cubicBezTo>
                    <a:pt x="89" y="542"/>
                    <a:pt x="118" y="564"/>
                    <a:pt x="138" y="564"/>
                  </a:cubicBezTo>
                  <a:cubicBezTo>
                    <a:pt x="142" y="564"/>
                    <a:pt x="145" y="563"/>
                    <a:pt x="148" y="562"/>
                  </a:cubicBezTo>
                  <a:cubicBezTo>
                    <a:pt x="194" y="543"/>
                    <a:pt x="185" y="424"/>
                    <a:pt x="213" y="286"/>
                  </a:cubicBezTo>
                  <a:cubicBezTo>
                    <a:pt x="240" y="147"/>
                    <a:pt x="296" y="46"/>
                    <a:pt x="268" y="9"/>
                  </a:cubicBezTo>
                  <a:cubicBezTo>
                    <a:pt x="262" y="3"/>
                    <a:pt x="254" y="0"/>
                    <a:pt x="2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45"/>
            <p:cNvSpPr/>
            <p:nvPr/>
          </p:nvSpPr>
          <p:spPr>
            <a:xfrm>
              <a:off x="897050" y="1739000"/>
              <a:ext cx="101975" cy="137500"/>
            </a:xfrm>
            <a:custGeom>
              <a:avLst/>
              <a:gdLst/>
              <a:ahLst/>
              <a:cxnLst/>
              <a:rect l="l" t="t" r="r" b="b"/>
              <a:pathLst>
                <a:path w="4079" h="5500" extrusionOk="0">
                  <a:moveTo>
                    <a:pt x="2016" y="0"/>
                  </a:moveTo>
                  <a:cubicBezTo>
                    <a:pt x="1997" y="0"/>
                    <a:pt x="1979" y="1"/>
                    <a:pt x="1961" y="2"/>
                  </a:cubicBezTo>
                  <a:cubicBezTo>
                    <a:pt x="1869" y="21"/>
                    <a:pt x="1795" y="76"/>
                    <a:pt x="1749" y="150"/>
                  </a:cubicBezTo>
                  <a:cubicBezTo>
                    <a:pt x="1731" y="85"/>
                    <a:pt x="1676" y="39"/>
                    <a:pt x="1611" y="21"/>
                  </a:cubicBezTo>
                  <a:cubicBezTo>
                    <a:pt x="1587" y="16"/>
                    <a:pt x="1561" y="14"/>
                    <a:pt x="1536" y="14"/>
                  </a:cubicBezTo>
                  <a:cubicBezTo>
                    <a:pt x="1466" y="14"/>
                    <a:pt x="1393" y="31"/>
                    <a:pt x="1326" y="58"/>
                  </a:cubicBezTo>
                  <a:cubicBezTo>
                    <a:pt x="1243" y="76"/>
                    <a:pt x="1179" y="131"/>
                    <a:pt x="1133" y="196"/>
                  </a:cubicBezTo>
                  <a:cubicBezTo>
                    <a:pt x="1105" y="288"/>
                    <a:pt x="1114" y="380"/>
                    <a:pt x="1151" y="463"/>
                  </a:cubicBezTo>
                  <a:cubicBezTo>
                    <a:pt x="1243" y="748"/>
                    <a:pt x="1243" y="1107"/>
                    <a:pt x="1022" y="1319"/>
                  </a:cubicBezTo>
                  <a:cubicBezTo>
                    <a:pt x="847" y="1475"/>
                    <a:pt x="580" y="1521"/>
                    <a:pt x="433" y="1706"/>
                  </a:cubicBezTo>
                  <a:cubicBezTo>
                    <a:pt x="267" y="1908"/>
                    <a:pt x="322" y="2212"/>
                    <a:pt x="415" y="2451"/>
                  </a:cubicBezTo>
                  <a:cubicBezTo>
                    <a:pt x="497" y="2700"/>
                    <a:pt x="617" y="2967"/>
                    <a:pt x="543" y="3215"/>
                  </a:cubicBezTo>
                  <a:cubicBezTo>
                    <a:pt x="497" y="3399"/>
                    <a:pt x="359" y="3538"/>
                    <a:pt x="258" y="3703"/>
                  </a:cubicBezTo>
                  <a:cubicBezTo>
                    <a:pt x="65" y="3989"/>
                    <a:pt x="0" y="4338"/>
                    <a:pt x="74" y="4679"/>
                  </a:cubicBezTo>
                  <a:cubicBezTo>
                    <a:pt x="148" y="5020"/>
                    <a:pt x="387" y="5305"/>
                    <a:pt x="709" y="5443"/>
                  </a:cubicBezTo>
                  <a:cubicBezTo>
                    <a:pt x="810" y="5481"/>
                    <a:pt x="917" y="5499"/>
                    <a:pt x="1024" y="5499"/>
                  </a:cubicBezTo>
                  <a:cubicBezTo>
                    <a:pt x="1256" y="5499"/>
                    <a:pt x="1487" y="5411"/>
                    <a:pt x="1657" y="5241"/>
                  </a:cubicBezTo>
                  <a:cubicBezTo>
                    <a:pt x="1676" y="5231"/>
                    <a:pt x="1685" y="5213"/>
                    <a:pt x="1703" y="5204"/>
                  </a:cubicBezTo>
                  <a:cubicBezTo>
                    <a:pt x="2053" y="5261"/>
                    <a:pt x="2738" y="5333"/>
                    <a:pt x="3277" y="5333"/>
                  </a:cubicBezTo>
                  <a:cubicBezTo>
                    <a:pt x="3690" y="5333"/>
                    <a:pt x="4018" y="5291"/>
                    <a:pt x="4042" y="5167"/>
                  </a:cubicBezTo>
                  <a:cubicBezTo>
                    <a:pt x="4079" y="4946"/>
                    <a:pt x="2431" y="4605"/>
                    <a:pt x="2431" y="4605"/>
                  </a:cubicBezTo>
                  <a:cubicBezTo>
                    <a:pt x="2339" y="4053"/>
                    <a:pt x="1795" y="3943"/>
                    <a:pt x="1703" y="3786"/>
                  </a:cubicBezTo>
                  <a:cubicBezTo>
                    <a:pt x="1621" y="3639"/>
                    <a:pt x="1841" y="3031"/>
                    <a:pt x="2182" y="2534"/>
                  </a:cubicBezTo>
                  <a:cubicBezTo>
                    <a:pt x="2615" y="1917"/>
                    <a:pt x="2642" y="859"/>
                    <a:pt x="2642" y="500"/>
                  </a:cubicBezTo>
                  <a:cubicBezTo>
                    <a:pt x="2652" y="463"/>
                    <a:pt x="2652" y="426"/>
                    <a:pt x="2642" y="398"/>
                  </a:cubicBezTo>
                  <a:lnTo>
                    <a:pt x="2642" y="361"/>
                  </a:lnTo>
                  <a:cubicBezTo>
                    <a:pt x="2642" y="343"/>
                    <a:pt x="2633" y="315"/>
                    <a:pt x="2624" y="297"/>
                  </a:cubicBezTo>
                  <a:cubicBezTo>
                    <a:pt x="2550" y="177"/>
                    <a:pt x="2431" y="94"/>
                    <a:pt x="2302" y="67"/>
                  </a:cubicBezTo>
                  <a:cubicBezTo>
                    <a:pt x="2209" y="21"/>
                    <a:pt x="2110" y="0"/>
                    <a:pt x="201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45"/>
            <p:cNvSpPr/>
            <p:nvPr/>
          </p:nvSpPr>
          <p:spPr>
            <a:xfrm>
              <a:off x="905800" y="1747175"/>
              <a:ext cx="47200" cy="113775"/>
            </a:xfrm>
            <a:custGeom>
              <a:avLst/>
              <a:gdLst/>
              <a:ahLst/>
              <a:cxnLst/>
              <a:rect l="l" t="t" r="r" b="b"/>
              <a:pathLst>
                <a:path w="1888" h="4551" extrusionOk="0">
                  <a:moveTo>
                    <a:pt x="1657" y="0"/>
                  </a:moveTo>
                  <a:cubicBezTo>
                    <a:pt x="1557" y="0"/>
                    <a:pt x="1467" y="61"/>
                    <a:pt x="1436" y="154"/>
                  </a:cubicBezTo>
                  <a:cubicBezTo>
                    <a:pt x="1418" y="228"/>
                    <a:pt x="1436" y="301"/>
                    <a:pt x="1482" y="357"/>
                  </a:cubicBezTo>
                  <a:cubicBezTo>
                    <a:pt x="1491" y="375"/>
                    <a:pt x="1510" y="393"/>
                    <a:pt x="1528" y="403"/>
                  </a:cubicBezTo>
                  <a:cubicBezTo>
                    <a:pt x="1519" y="384"/>
                    <a:pt x="1501" y="366"/>
                    <a:pt x="1491" y="347"/>
                  </a:cubicBezTo>
                  <a:cubicBezTo>
                    <a:pt x="1455" y="292"/>
                    <a:pt x="1445" y="228"/>
                    <a:pt x="1464" y="163"/>
                  </a:cubicBezTo>
                  <a:cubicBezTo>
                    <a:pt x="1494" y="89"/>
                    <a:pt x="1565" y="45"/>
                    <a:pt x="1640" y="45"/>
                  </a:cubicBezTo>
                  <a:cubicBezTo>
                    <a:pt x="1658" y="45"/>
                    <a:pt x="1676" y="47"/>
                    <a:pt x="1694" y="53"/>
                  </a:cubicBezTo>
                  <a:cubicBezTo>
                    <a:pt x="1749" y="62"/>
                    <a:pt x="1795" y="108"/>
                    <a:pt x="1814" y="163"/>
                  </a:cubicBezTo>
                  <a:cubicBezTo>
                    <a:pt x="1841" y="228"/>
                    <a:pt x="1841" y="301"/>
                    <a:pt x="1814" y="366"/>
                  </a:cubicBezTo>
                  <a:cubicBezTo>
                    <a:pt x="1777" y="504"/>
                    <a:pt x="1611" y="596"/>
                    <a:pt x="1455" y="670"/>
                  </a:cubicBezTo>
                  <a:cubicBezTo>
                    <a:pt x="1298" y="743"/>
                    <a:pt x="1096" y="817"/>
                    <a:pt x="976" y="1010"/>
                  </a:cubicBezTo>
                  <a:cubicBezTo>
                    <a:pt x="930" y="1121"/>
                    <a:pt x="921" y="1231"/>
                    <a:pt x="958" y="1342"/>
                  </a:cubicBezTo>
                  <a:cubicBezTo>
                    <a:pt x="994" y="1452"/>
                    <a:pt x="1040" y="1544"/>
                    <a:pt x="1077" y="1645"/>
                  </a:cubicBezTo>
                  <a:cubicBezTo>
                    <a:pt x="1114" y="1747"/>
                    <a:pt x="1123" y="1857"/>
                    <a:pt x="1105" y="1968"/>
                  </a:cubicBezTo>
                  <a:cubicBezTo>
                    <a:pt x="1086" y="2078"/>
                    <a:pt x="1040" y="2189"/>
                    <a:pt x="985" y="2281"/>
                  </a:cubicBezTo>
                  <a:cubicBezTo>
                    <a:pt x="865" y="2474"/>
                    <a:pt x="718" y="2649"/>
                    <a:pt x="552" y="2805"/>
                  </a:cubicBezTo>
                  <a:cubicBezTo>
                    <a:pt x="396" y="2953"/>
                    <a:pt x="267" y="3128"/>
                    <a:pt x="166" y="3321"/>
                  </a:cubicBezTo>
                  <a:cubicBezTo>
                    <a:pt x="0" y="3671"/>
                    <a:pt x="83" y="4094"/>
                    <a:pt x="378" y="4352"/>
                  </a:cubicBezTo>
                  <a:cubicBezTo>
                    <a:pt x="488" y="4444"/>
                    <a:pt x="617" y="4509"/>
                    <a:pt x="755" y="4536"/>
                  </a:cubicBezTo>
                  <a:cubicBezTo>
                    <a:pt x="810" y="4545"/>
                    <a:pt x="865" y="4550"/>
                    <a:pt x="920" y="4550"/>
                  </a:cubicBezTo>
                  <a:cubicBezTo>
                    <a:pt x="974" y="4550"/>
                    <a:pt x="1027" y="4545"/>
                    <a:pt x="1077" y="4536"/>
                  </a:cubicBezTo>
                  <a:cubicBezTo>
                    <a:pt x="1142" y="4518"/>
                    <a:pt x="1206" y="4499"/>
                    <a:pt x="1271" y="4472"/>
                  </a:cubicBezTo>
                  <a:cubicBezTo>
                    <a:pt x="1289" y="4463"/>
                    <a:pt x="1307" y="4453"/>
                    <a:pt x="1326" y="4435"/>
                  </a:cubicBezTo>
                  <a:lnTo>
                    <a:pt x="1326" y="4435"/>
                  </a:lnTo>
                  <a:cubicBezTo>
                    <a:pt x="1243" y="4463"/>
                    <a:pt x="1160" y="4490"/>
                    <a:pt x="1077" y="4509"/>
                  </a:cubicBezTo>
                  <a:cubicBezTo>
                    <a:pt x="1035" y="4515"/>
                    <a:pt x="993" y="4518"/>
                    <a:pt x="951" y="4518"/>
                  </a:cubicBezTo>
                  <a:cubicBezTo>
                    <a:pt x="578" y="4518"/>
                    <a:pt x="249" y="4265"/>
                    <a:pt x="166" y="3892"/>
                  </a:cubicBezTo>
                  <a:cubicBezTo>
                    <a:pt x="120" y="3708"/>
                    <a:pt x="138" y="3514"/>
                    <a:pt x="221" y="3349"/>
                  </a:cubicBezTo>
                  <a:cubicBezTo>
                    <a:pt x="322" y="3164"/>
                    <a:pt x="442" y="2990"/>
                    <a:pt x="598" y="2842"/>
                  </a:cubicBezTo>
                  <a:cubicBezTo>
                    <a:pt x="764" y="2686"/>
                    <a:pt x="921" y="2502"/>
                    <a:pt x="1040" y="2308"/>
                  </a:cubicBezTo>
                  <a:cubicBezTo>
                    <a:pt x="1105" y="2207"/>
                    <a:pt x="1142" y="2087"/>
                    <a:pt x="1169" y="1968"/>
                  </a:cubicBezTo>
                  <a:cubicBezTo>
                    <a:pt x="1188" y="1857"/>
                    <a:pt x="1178" y="1738"/>
                    <a:pt x="1132" y="1627"/>
                  </a:cubicBezTo>
                  <a:cubicBezTo>
                    <a:pt x="1105" y="1517"/>
                    <a:pt x="1050" y="1415"/>
                    <a:pt x="1022" y="1323"/>
                  </a:cubicBezTo>
                  <a:cubicBezTo>
                    <a:pt x="985" y="1231"/>
                    <a:pt x="994" y="1130"/>
                    <a:pt x="1031" y="1038"/>
                  </a:cubicBezTo>
                  <a:cubicBezTo>
                    <a:pt x="1077" y="955"/>
                    <a:pt x="1151" y="891"/>
                    <a:pt x="1234" y="845"/>
                  </a:cubicBezTo>
                  <a:cubicBezTo>
                    <a:pt x="1307" y="799"/>
                    <a:pt x="1390" y="752"/>
                    <a:pt x="1482" y="716"/>
                  </a:cubicBezTo>
                  <a:cubicBezTo>
                    <a:pt x="1639" y="651"/>
                    <a:pt x="1814" y="550"/>
                    <a:pt x="1860" y="384"/>
                  </a:cubicBezTo>
                  <a:cubicBezTo>
                    <a:pt x="1887" y="311"/>
                    <a:pt x="1887" y="228"/>
                    <a:pt x="1860" y="154"/>
                  </a:cubicBezTo>
                  <a:cubicBezTo>
                    <a:pt x="1841" y="80"/>
                    <a:pt x="1777" y="25"/>
                    <a:pt x="1712" y="7"/>
                  </a:cubicBezTo>
                  <a:cubicBezTo>
                    <a:pt x="1694" y="2"/>
                    <a:pt x="1675" y="0"/>
                    <a:pt x="165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45"/>
            <p:cNvSpPr/>
            <p:nvPr/>
          </p:nvSpPr>
          <p:spPr>
            <a:xfrm>
              <a:off x="926500" y="1745250"/>
              <a:ext cx="31325" cy="105450"/>
            </a:xfrm>
            <a:custGeom>
              <a:avLst/>
              <a:gdLst/>
              <a:ahLst/>
              <a:cxnLst/>
              <a:rect l="l" t="t" r="r" b="b"/>
              <a:pathLst>
                <a:path w="1253" h="4218" extrusionOk="0">
                  <a:moveTo>
                    <a:pt x="921" y="1"/>
                  </a:moveTo>
                  <a:cubicBezTo>
                    <a:pt x="976" y="29"/>
                    <a:pt x="1032" y="65"/>
                    <a:pt x="1087" y="111"/>
                  </a:cubicBezTo>
                  <a:cubicBezTo>
                    <a:pt x="1133" y="167"/>
                    <a:pt x="1170" y="240"/>
                    <a:pt x="1188" y="314"/>
                  </a:cubicBezTo>
                  <a:cubicBezTo>
                    <a:pt x="1216" y="406"/>
                    <a:pt x="1207" y="507"/>
                    <a:pt x="1161" y="599"/>
                  </a:cubicBezTo>
                  <a:cubicBezTo>
                    <a:pt x="1105" y="701"/>
                    <a:pt x="1023" y="793"/>
                    <a:pt x="912" y="857"/>
                  </a:cubicBezTo>
                  <a:cubicBezTo>
                    <a:pt x="857" y="894"/>
                    <a:pt x="802" y="949"/>
                    <a:pt x="765" y="1004"/>
                  </a:cubicBezTo>
                  <a:cubicBezTo>
                    <a:pt x="719" y="1078"/>
                    <a:pt x="700" y="1161"/>
                    <a:pt x="719" y="1235"/>
                  </a:cubicBezTo>
                  <a:cubicBezTo>
                    <a:pt x="746" y="1317"/>
                    <a:pt x="765" y="1391"/>
                    <a:pt x="802" y="1465"/>
                  </a:cubicBezTo>
                  <a:cubicBezTo>
                    <a:pt x="829" y="1538"/>
                    <a:pt x="838" y="1612"/>
                    <a:pt x="848" y="1695"/>
                  </a:cubicBezTo>
                  <a:cubicBezTo>
                    <a:pt x="838" y="1861"/>
                    <a:pt x="802" y="2017"/>
                    <a:pt x="728" y="2164"/>
                  </a:cubicBezTo>
                  <a:cubicBezTo>
                    <a:pt x="581" y="2477"/>
                    <a:pt x="350" y="2726"/>
                    <a:pt x="203" y="2993"/>
                  </a:cubicBezTo>
                  <a:cubicBezTo>
                    <a:pt x="47" y="3223"/>
                    <a:pt x="1" y="3508"/>
                    <a:pt x="56" y="3785"/>
                  </a:cubicBezTo>
                  <a:cubicBezTo>
                    <a:pt x="102" y="3960"/>
                    <a:pt x="240" y="4116"/>
                    <a:pt x="415" y="4190"/>
                  </a:cubicBezTo>
                  <a:cubicBezTo>
                    <a:pt x="461" y="4199"/>
                    <a:pt x="507" y="4208"/>
                    <a:pt x="562" y="4217"/>
                  </a:cubicBezTo>
                  <a:cubicBezTo>
                    <a:pt x="599" y="4208"/>
                    <a:pt x="608" y="4208"/>
                    <a:pt x="608" y="4208"/>
                  </a:cubicBezTo>
                  <a:cubicBezTo>
                    <a:pt x="544" y="4199"/>
                    <a:pt x="479" y="4181"/>
                    <a:pt x="424" y="4162"/>
                  </a:cubicBezTo>
                  <a:cubicBezTo>
                    <a:pt x="268" y="4079"/>
                    <a:pt x="148" y="3941"/>
                    <a:pt x="102" y="3766"/>
                  </a:cubicBezTo>
                  <a:cubicBezTo>
                    <a:pt x="56" y="3508"/>
                    <a:pt x="111" y="3241"/>
                    <a:pt x="258" y="3021"/>
                  </a:cubicBezTo>
                  <a:cubicBezTo>
                    <a:pt x="396" y="2763"/>
                    <a:pt x="636" y="2523"/>
                    <a:pt x="792" y="2192"/>
                  </a:cubicBezTo>
                  <a:cubicBezTo>
                    <a:pt x="866" y="2035"/>
                    <a:pt x="903" y="1861"/>
                    <a:pt x="903" y="1686"/>
                  </a:cubicBezTo>
                  <a:cubicBezTo>
                    <a:pt x="903" y="1603"/>
                    <a:pt x="884" y="1520"/>
                    <a:pt x="857" y="1446"/>
                  </a:cubicBezTo>
                  <a:cubicBezTo>
                    <a:pt x="820" y="1373"/>
                    <a:pt x="802" y="1299"/>
                    <a:pt x="774" y="1225"/>
                  </a:cubicBezTo>
                  <a:cubicBezTo>
                    <a:pt x="756" y="1161"/>
                    <a:pt x="774" y="1096"/>
                    <a:pt x="811" y="1041"/>
                  </a:cubicBezTo>
                  <a:cubicBezTo>
                    <a:pt x="848" y="986"/>
                    <a:pt x="894" y="940"/>
                    <a:pt x="949" y="903"/>
                  </a:cubicBezTo>
                  <a:cubicBezTo>
                    <a:pt x="1050" y="829"/>
                    <a:pt x="1142" y="728"/>
                    <a:pt x="1197" y="618"/>
                  </a:cubicBezTo>
                  <a:cubicBezTo>
                    <a:pt x="1243" y="516"/>
                    <a:pt x="1253" y="406"/>
                    <a:pt x="1225" y="296"/>
                  </a:cubicBezTo>
                  <a:cubicBezTo>
                    <a:pt x="1197" y="222"/>
                    <a:pt x="1151" y="148"/>
                    <a:pt x="1096" y="93"/>
                  </a:cubicBezTo>
                  <a:cubicBezTo>
                    <a:pt x="1059" y="65"/>
                    <a:pt x="1013" y="38"/>
                    <a:pt x="976" y="10"/>
                  </a:cubicBezTo>
                  <a:cubicBezTo>
                    <a:pt x="958" y="1"/>
                    <a:pt x="940" y="1"/>
                    <a:pt x="92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45"/>
            <p:cNvSpPr/>
            <p:nvPr/>
          </p:nvSpPr>
          <p:spPr>
            <a:xfrm>
              <a:off x="1022700" y="1807875"/>
              <a:ext cx="2100" cy="2600"/>
            </a:xfrm>
            <a:custGeom>
              <a:avLst/>
              <a:gdLst/>
              <a:ahLst/>
              <a:cxnLst/>
              <a:rect l="l" t="t" r="r" b="b"/>
              <a:pathLst>
                <a:path w="84" h="104" extrusionOk="0">
                  <a:moveTo>
                    <a:pt x="56" y="0"/>
                  </a:moveTo>
                  <a:cubicBezTo>
                    <a:pt x="47" y="0"/>
                    <a:pt x="19" y="9"/>
                    <a:pt x="10" y="37"/>
                  </a:cubicBezTo>
                  <a:cubicBezTo>
                    <a:pt x="1" y="64"/>
                    <a:pt x="1" y="92"/>
                    <a:pt x="19" y="101"/>
                  </a:cubicBezTo>
                  <a:cubicBezTo>
                    <a:pt x="22" y="103"/>
                    <a:pt x="26" y="104"/>
                    <a:pt x="29" y="104"/>
                  </a:cubicBezTo>
                  <a:cubicBezTo>
                    <a:pt x="44" y="104"/>
                    <a:pt x="58" y="87"/>
                    <a:pt x="65" y="64"/>
                  </a:cubicBezTo>
                  <a:cubicBezTo>
                    <a:pt x="84" y="37"/>
                    <a:pt x="74" y="9"/>
                    <a:pt x="5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45"/>
            <p:cNvSpPr/>
            <p:nvPr/>
          </p:nvSpPr>
          <p:spPr>
            <a:xfrm>
              <a:off x="1233075" y="1793125"/>
              <a:ext cx="55250" cy="139275"/>
            </a:xfrm>
            <a:custGeom>
              <a:avLst/>
              <a:gdLst/>
              <a:ahLst/>
              <a:cxnLst/>
              <a:rect l="l" t="t" r="r" b="b"/>
              <a:pathLst>
                <a:path w="2210" h="5571" extrusionOk="0">
                  <a:moveTo>
                    <a:pt x="543" y="1"/>
                  </a:moveTo>
                  <a:lnTo>
                    <a:pt x="479" y="28"/>
                  </a:lnTo>
                  <a:cubicBezTo>
                    <a:pt x="240" y="84"/>
                    <a:pt x="83" y="323"/>
                    <a:pt x="37" y="562"/>
                  </a:cubicBezTo>
                  <a:cubicBezTo>
                    <a:pt x="9" y="802"/>
                    <a:pt x="28" y="1050"/>
                    <a:pt x="74" y="1290"/>
                  </a:cubicBezTo>
                  <a:cubicBezTo>
                    <a:pt x="175" y="1962"/>
                    <a:pt x="194" y="2643"/>
                    <a:pt x="129" y="3315"/>
                  </a:cubicBezTo>
                  <a:cubicBezTo>
                    <a:pt x="83" y="3849"/>
                    <a:pt x="0" y="4438"/>
                    <a:pt x="304" y="4871"/>
                  </a:cubicBezTo>
                  <a:cubicBezTo>
                    <a:pt x="497" y="5147"/>
                    <a:pt x="810" y="5313"/>
                    <a:pt x="1114" y="5460"/>
                  </a:cubicBezTo>
                  <a:cubicBezTo>
                    <a:pt x="1271" y="5534"/>
                    <a:pt x="1436" y="5571"/>
                    <a:pt x="1611" y="5571"/>
                  </a:cubicBezTo>
                  <a:cubicBezTo>
                    <a:pt x="1823" y="5571"/>
                    <a:pt x="1989" y="5423"/>
                    <a:pt x="2118" y="5304"/>
                  </a:cubicBezTo>
                  <a:cubicBezTo>
                    <a:pt x="2210" y="5221"/>
                    <a:pt x="2182" y="4963"/>
                    <a:pt x="2099" y="4714"/>
                  </a:cubicBezTo>
                  <a:cubicBezTo>
                    <a:pt x="1584" y="3140"/>
                    <a:pt x="1059" y="1566"/>
                    <a:pt x="543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45"/>
            <p:cNvSpPr/>
            <p:nvPr/>
          </p:nvSpPr>
          <p:spPr>
            <a:xfrm>
              <a:off x="1262300" y="1764450"/>
              <a:ext cx="699000" cy="172775"/>
            </a:xfrm>
            <a:custGeom>
              <a:avLst/>
              <a:gdLst/>
              <a:ahLst/>
              <a:cxnLst/>
              <a:rect l="l" t="t" r="r" b="b"/>
              <a:pathLst>
                <a:path w="27960" h="6911" extrusionOk="0">
                  <a:moveTo>
                    <a:pt x="17561" y="1"/>
                  </a:moveTo>
                  <a:cubicBezTo>
                    <a:pt x="16911" y="1"/>
                    <a:pt x="16260" y="33"/>
                    <a:pt x="15614" y="80"/>
                  </a:cubicBezTo>
                  <a:cubicBezTo>
                    <a:pt x="13831" y="218"/>
                    <a:pt x="12055" y="463"/>
                    <a:pt x="10273" y="463"/>
                  </a:cubicBezTo>
                  <a:cubicBezTo>
                    <a:pt x="10031" y="463"/>
                    <a:pt x="9789" y="458"/>
                    <a:pt x="9547" y="448"/>
                  </a:cubicBezTo>
                  <a:cubicBezTo>
                    <a:pt x="7909" y="374"/>
                    <a:pt x="6297" y="52"/>
                    <a:pt x="4659" y="6"/>
                  </a:cubicBezTo>
                  <a:cubicBezTo>
                    <a:pt x="4547" y="3"/>
                    <a:pt x="4435" y="1"/>
                    <a:pt x="4322" y="1"/>
                  </a:cubicBezTo>
                  <a:cubicBezTo>
                    <a:pt x="2795" y="1"/>
                    <a:pt x="1218" y="303"/>
                    <a:pt x="0" y="1212"/>
                  </a:cubicBezTo>
                  <a:lnTo>
                    <a:pt x="2127" y="6911"/>
                  </a:lnTo>
                  <a:lnTo>
                    <a:pt x="27508" y="6690"/>
                  </a:lnTo>
                  <a:cubicBezTo>
                    <a:pt x="27960" y="6045"/>
                    <a:pt x="27812" y="5005"/>
                    <a:pt x="27380" y="4352"/>
                  </a:cubicBezTo>
                  <a:cubicBezTo>
                    <a:pt x="26947" y="3698"/>
                    <a:pt x="26275" y="3238"/>
                    <a:pt x="25621" y="2805"/>
                  </a:cubicBezTo>
                  <a:cubicBezTo>
                    <a:pt x="24351" y="1958"/>
                    <a:pt x="23071" y="1102"/>
                    <a:pt x="21635" y="605"/>
                  </a:cubicBezTo>
                  <a:cubicBezTo>
                    <a:pt x="20331" y="147"/>
                    <a:pt x="18949" y="1"/>
                    <a:pt x="1756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45"/>
            <p:cNvSpPr/>
            <p:nvPr/>
          </p:nvSpPr>
          <p:spPr>
            <a:xfrm>
              <a:off x="1262300" y="1764450"/>
              <a:ext cx="699000" cy="172775"/>
            </a:xfrm>
            <a:custGeom>
              <a:avLst/>
              <a:gdLst/>
              <a:ahLst/>
              <a:cxnLst/>
              <a:rect l="l" t="t" r="r" b="b"/>
              <a:pathLst>
                <a:path w="27960" h="6911" extrusionOk="0">
                  <a:moveTo>
                    <a:pt x="17561" y="1"/>
                  </a:moveTo>
                  <a:cubicBezTo>
                    <a:pt x="16911" y="1"/>
                    <a:pt x="16260" y="33"/>
                    <a:pt x="15614" y="80"/>
                  </a:cubicBezTo>
                  <a:cubicBezTo>
                    <a:pt x="13831" y="218"/>
                    <a:pt x="12055" y="463"/>
                    <a:pt x="10273" y="463"/>
                  </a:cubicBezTo>
                  <a:cubicBezTo>
                    <a:pt x="10031" y="463"/>
                    <a:pt x="9789" y="458"/>
                    <a:pt x="9547" y="448"/>
                  </a:cubicBezTo>
                  <a:cubicBezTo>
                    <a:pt x="7909" y="374"/>
                    <a:pt x="6297" y="52"/>
                    <a:pt x="4659" y="6"/>
                  </a:cubicBezTo>
                  <a:cubicBezTo>
                    <a:pt x="4547" y="3"/>
                    <a:pt x="4435" y="1"/>
                    <a:pt x="4322" y="1"/>
                  </a:cubicBezTo>
                  <a:cubicBezTo>
                    <a:pt x="2795" y="1"/>
                    <a:pt x="1218" y="303"/>
                    <a:pt x="0" y="1212"/>
                  </a:cubicBezTo>
                  <a:lnTo>
                    <a:pt x="2127" y="6911"/>
                  </a:lnTo>
                  <a:lnTo>
                    <a:pt x="27508" y="6690"/>
                  </a:lnTo>
                  <a:cubicBezTo>
                    <a:pt x="27960" y="6045"/>
                    <a:pt x="27812" y="5005"/>
                    <a:pt x="27380" y="4352"/>
                  </a:cubicBezTo>
                  <a:cubicBezTo>
                    <a:pt x="26947" y="3698"/>
                    <a:pt x="26275" y="3238"/>
                    <a:pt x="25621" y="2805"/>
                  </a:cubicBezTo>
                  <a:cubicBezTo>
                    <a:pt x="24351" y="1958"/>
                    <a:pt x="23071" y="1102"/>
                    <a:pt x="21635" y="605"/>
                  </a:cubicBezTo>
                  <a:cubicBezTo>
                    <a:pt x="20331" y="147"/>
                    <a:pt x="18949" y="1"/>
                    <a:pt x="1756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45"/>
            <p:cNvSpPr/>
            <p:nvPr/>
          </p:nvSpPr>
          <p:spPr>
            <a:xfrm>
              <a:off x="1242975" y="1785075"/>
              <a:ext cx="145000" cy="162875"/>
            </a:xfrm>
            <a:custGeom>
              <a:avLst/>
              <a:gdLst/>
              <a:ahLst/>
              <a:cxnLst/>
              <a:rect l="l" t="t" r="r" b="b"/>
              <a:pathLst>
                <a:path w="5800" h="6515" extrusionOk="0">
                  <a:moveTo>
                    <a:pt x="1372" y="1"/>
                  </a:moveTo>
                  <a:cubicBezTo>
                    <a:pt x="1372" y="1"/>
                    <a:pt x="285" y="111"/>
                    <a:pt x="129" y="369"/>
                  </a:cubicBezTo>
                  <a:cubicBezTo>
                    <a:pt x="0" y="571"/>
                    <a:pt x="83" y="1050"/>
                    <a:pt x="129" y="1289"/>
                  </a:cubicBezTo>
                  <a:cubicBezTo>
                    <a:pt x="322" y="2440"/>
                    <a:pt x="516" y="3600"/>
                    <a:pt x="856" y="4714"/>
                  </a:cubicBezTo>
                  <a:cubicBezTo>
                    <a:pt x="994" y="5174"/>
                    <a:pt x="1169" y="5635"/>
                    <a:pt x="1510" y="5975"/>
                  </a:cubicBezTo>
                  <a:cubicBezTo>
                    <a:pt x="1902" y="6351"/>
                    <a:pt x="2460" y="6515"/>
                    <a:pt x="3007" y="6515"/>
                  </a:cubicBezTo>
                  <a:cubicBezTo>
                    <a:pt x="3064" y="6515"/>
                    <a:pt x="3120" y="6513"/>
                    <a:pt x="3176" y="6509"/>
                  </a:cubicBezTo>
                  <a:cubicBezTo>
                    <a:pt x="3765" y="6472"/>
                    <a:pt x="4345" y="6270"/>
                    <a:pt x="4907" y="6067"/>
                  </a:cubicBezTo>
                  <a:cubicBezTo>
                    <a:pt x="5229" y="5948"/>
                    <a:pt x="5588" y="5800"/>
                    <a:pt x="5699" y="5478"/>
                  </a:cubicBezTo>
                  <a:cubicBezTo>
                    <a:pt x="5800" y="5202"/>
                    <a:pt x="5662" y="4907"/>
                    <a:pt x="5533" y="4631"/>
                  </a:cubicBezTo>
                  <a:cubicBezTo>
                    <a:pt x="5156" y="3886"/>
                    <a:pt x="4741" y="3149"/>
                    <a:pt x="4134" y="2569"/>
                  </a:cubicBezTo>
                  <a:cubicBezTo>
                    <a:pt x="3701" y="2155"/>
                    <a:pt x="3185" y="1833"/>
                    <a:pt x="2707" y="1474"/>
                  </a:cubicBezTo>
                  <a:cubicBezTo>
                    <a:pt x="2219" y="1115"/>
                    <a:pt x="1639" y="544"/>
                    <a:pt x="137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45"/>
            <p:cNvSpPr/>
            <p:nvPr/>
          </p:nvSpPr>
          <p:spPr>
            <a:xfrm>
              <a:off x="1395550" y="1792675"/>
              <a:ext cx="13850" cy="29475"/>
            </a:xfrm>
            <a:custGeom>
              <a:avLst/>
              <a:gdLst/>
              <a:ahLst/>
              <a:cxnLst/>
              <a:rect l="l" t="t" r="r" b="b"/>
              <a:pathLst>
                <a:path w="554" h="1179" extrusionOk="0">
                  <a:moveTo>
                    <a:pt x="553" y="0"/>
                  </a:moveTo>
                  <a:lnTo>
                    <a:pt x="553" y="0"/>
                  </a:lnTo>
                  <a:cubicBezTo>
                    <a:pt x="433" y="185"/>
                    <a:pt x="332" y="378"/>
                    <a:pt x="249" y="580"/>
                  </a:cubicBezTo>
                  <a:cubicBezTo>
                    <a:pt x="148" y="765"/>
                    <a:pt x="65" y="967"/>
                    <a:pt x="1" y="1179"/>
                  </a:cubicBezTo>
                  <a:cubicBezTo>
                    <a:pt x="120" y="995"/>
                    <a:pt x="222" y="811"/>
                    <a:pt x="314" y="608"/>
                  </a:cubicBezTo>
                  <a:cubicBezTo>
                    <a:pt x="415" y="415"/>
                    <a:pt x="489" y="212"/>
                    <a:pt x="55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45"/>
            <p:cNvSpPr/>
            <p:nvPr/>
          </p:nvSpPr>
          <p:spPr>
            <a:xfrm>
              <a:off x="1417650" y="1861250"/>
              <a:ext cx="34775" cy="18225"/>
            </a:xfrm>
            <a:custGeom>
              <a:avLst/>
              <a:gdLst/>
              <a:ahLst/>
              <a:cxnLst/>
              <a:rect l="l" t="t" r="r" b="b"/>
              <a:pathLst>
                <a:path w="1391" h="729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277"/>
                    <a:pt x="912" y="526"/>
                    <a:pt x="1391" y="728"/>
                  </a:cubicBezTo>
                  <a:cubicBezTo>
                    <a:pt x="1170" y="581"/>
                    <a:pt x="949" y="452"/>
                    <a:pt x="709" y="332"/>
                  </a:cubicBezTo>
                  <a:cubicBezTo>
                    <a:pt x="479" y="203"/>
                    <a:pt x="249" y="93"/>
                    <a:pt x="1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45"/>
            <p:cNvSpPr/>
            <p:nvPr/>
          </p:nvSpPr>
          <p:spPr>
            <a:xfrm>
              <a:off x="1448500" y="1809475"/>
              <a:ext cx="32000" cy="30625"/>
            </a:xfrm>
            <a:custGeom>
              <a:avLst/>
              <a:gdLst/>
              <a:ahLst/>
              <a:cxnLst/>
              <a:rect l="l" t="t" r="r" b="b"/>
              <a:pathLst>
                <a:path w="1280" h="1225" extrusionOk="0">
                  <a:moveTo>
                    <a:pt x="1280" y="0"/>
                  </a:moveTo>
                  <a:cubicBezTo>
                    <a:pt x="820" y="378"/>
                    <a:pt x="396" y="783"/>
                    <a:pt x="0" y="1225"/>
                  </a:cubicBezTo>
                  <a:cubicBezTo>
                    <a:pt x="230" y="1041"/>
                    <a:pt x="451" y="847"/>
                    <a:pt x="654" y="636"/>
                  </a:cubicBezTo>
                  <a:cubicBezTo>
                    <a:pt x="875" y="442"/>
                    <a:pt x="1087" y="231"/>
                    <a:pt x="128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45"/>
            <p:cNvSpPr/>
            <p:nvPr/>
          </p:nvSpPr>
          <p:spPr>
            <a:xfrm>
              <a:off x="1416275" y="1913700"/>
              <a:ext cx="30625" cy="2250"/>
            </a:xfrm>
            <a:custGeom>
              <a:avLst/>
              <a:gdLst/>
              <a:ahLst/>
              <a:cxnLst/>
              <a:rect l="l" t="t" r="r" b="b"/>
              <a:pathLst>
                <a:path w="1225" h="90" extrusionOk="0">
                  <a:moveTo>
                    <a:pt x="323" y="0"/>
                  </a:moveTo>
                  <a:cubicBezTo>
                    <a:pt x="216" y="0"/>
                    <a:pt x="109" y="4"/>
                    <a:pt x="0" y="11"/>
                  </a:cubicBezTo>
                  <a:cubicBezTo>
                    <a:pt x="203" y="48"/>
                    <a:pt x="405" y="66"/>
                    <a:pt x="617" y="75"/>
                  </a:cubicBezTo>
                  <a:cubicBezTo>
                    <a:pt x="718" y="85"/>
                    <a:pt x="820" y="89"/>
                    <a:pt x="921" y="89"/>
                  </a:cubicBezTo>
                  <a:cubicBezTo>
                    <a:pt x="1022" y="89"/>
                    <a:pt x="1123" y="85"/>
                    <a:pt x="1225" y="75"/>
                  </a:cubicBezTo>
                  <a:cubicBezTo>
                    <a:pt x="926" y="28"/>
                    <a:pt x="626" y="0"/>
                    <a:pt x="32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45"/>
            <p:cNvSpPr/>
            <p:nvPr/>
          </p:nvSpPr>
          <p:spPr>
            <a:xfrm>
              <a:off x="1494300" y="1883350"/>
              <a:ext cx="27875" cy="23500"/>
            </a:xfrm>
            <a:custGeom>
              <a:avLst/>
              <a:gdLst/>
              <a:ahLst/>
              <a:cxnLst/>
              <a:rect l="l" t="t" r="r" b="b"/>
              <a:pathLst>
                <a:path w="1115" h="940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912" y="129"/>
                    <a:pt x="718" y="277"/>
                    <a:pt x="543" y="443"/>
                  </a:cubicBezTo>
                  <a:cubicBezTo>
                    <a:pt x="350" y="599"/>
                    <a:pt x="166" y="765"/>
                    <a:pt x="0" y="940"/>
                  </a:cubicBezTo>
                  <a:cubicBezTo>
                    <a:pt x="203" y="811"/>
                    <a:pt x="396" y="663"/>
                    <a:pt x="580" y="498"/>
                  </a:cubicBezTo>
                  <a:cubicBezTo>
                    <a:pt x="774" y="341"/>
                    <a:pt x="948" y="176"/>
                    <a:pt x="1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45"/>
            <p:cNvSpPr/>
            <p:nvPr/>
          </p:nvSpPr>
          <p:spPr>
            <a:xfrm>
              <a:off x="1516625" y="1834325"/>
              <a:ext cx="32000" cy="9975"/>
            </a:xfrm>
            <a:custGeom>
              <a:avLst/>
              <a:gdLst/>
              <a:ahLst/>
              <a:cxnLst/>
              <a:rect l="l" t="t" r="r" b="b"/>
              <a:pathLst>
                <a:path w="1280" h="399" extrusionOk="0">
                  <a:moveTo>
                    <a:pt x="0" y="1"/>
                  </a:moveTo>
                  <a:cubicBezTo>
                    <a:pt x="0" y="19"/>
                    <a:pt x="295" y="56"/>
                    <a:pt x="645" y="166"/>
                  </a:cubicBezTo>
                  <a:cubicBezTo>
                    <a:pt x="980" y="278"/>
                    <a:pt x="1236" y="398"/>
                    <a:pt x="1275" y="398"/>
                  </a:cubicBezTo>
                  <a:cubicBezTo>
                    <a:pt x="1278" y="398"/>
                    <a:pt x="1279" y="398"/>
                    <a:pt x="1280" y="397"/>
                  </a:cubicBezTo>
                  <a:cubicBezTo>
                    <a:pt x="1096" y="268"/>
                    <a:pt x="884" y="166"/>
                    <a:pt x="663" y="111"/>
                  </a:cubicBezTo>
                  <a:cubicBezTo>
                    <a:pt x="451" y="28"/>
                    <a:pt x="221" y="1"/>
                    <a:pt x="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45"/>
            <p:cNvSpPr/>
            <p:nvPr/>
          </p:nvSpPr>
          <p:spPr>
            <a:xfrm>
              <a:off x="1592800" y="1863800"/>
              <a:ext cx="18425" cy="24875"/>
            </a:xfrm>
            <a:custGeom>
              <a:avLst/>
              <a:gdLst/>
              <a:ahLst/>
              <a:cxnLst/>
              <a:rect l="l" t="t" r="r" b="b"/>
              <a:pathLst>
                <a:path w="737" h="995" extrusionOk="0">
                  <a:moveTo>
                    <a:pt x="737" y="0"/>
                  </a:moveTo>
                  <a:lnTo>
                    <a:pt x="737" y="0"/>
                  </a:lnTo>
                  <a:cubicBezTo>
                    <a:pt x="461" y="304"/>
                    <a:pt x="212" y="635"/>
                    <a:pt x="0" y="994"/>
                  </a:cubicBezTo>
                  <a:cubicBezTo>
                    <a:pt x="277" y="691"/>
                    <a:pt x="525" y="350"/>
                    <a:pt x="73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45"/>
            <p:cNvSpPr/>
            <p:nvPr/>
          </p:nvSpPr>
          <p:spPr>
            <a:xfrm>
              <a:off x="1570250" y="1792900"/>
              <a:ext cx="6000" cy="19600"/>
            </a:xfrm>
            <a:custGeom>
              <a:avLst/>
              <a:gdLst/>
              <a:ahLst/>
              <a:cxnLst/>
              <a:rect l="l" t="t" r="r" b="b"/>
              <a:pathLst>
                <a:path w="240" h="784" extrusionOk="0">
                  <a:moveTo>
                    <a:pt x="0" y="1"/>
                  </a:moveTo>
                  <a:lnTo>
                    <a:pt x="0" y="1"/>
                  </a:lnTo>
                  <a:cubicBezTo>
                    <a:pt x="9" y="139"/>
                    <a:pt x="37" y="277"/>
                    <a:pt x="83" y="406"/>
                  </a:cubicBezTo>
                  <a:cubicBezTo>
                    <a:pt x="120" y="535"/>
                    <a:pt x="166" y="663"/>
                    <a:pt x="240" y="783"/>
                  </a:cubicBezTo>
                  <a:cubicBezTo>
                    <a:pt x="230" y="645"/>
                    <a:pt x="194" y="507"/>
                    <a:pt x="148" y="387"/>
                  </a:cubicBezTo>
                  <a:cubicBezTo>
                    <a:pt x="120" y="249"/>
                    <a:pt x="65" y="120"/>
                    <a:pt x="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45"/>
            <p:cNvSpPr/>
            <p:nvPr/>
          </p:nvSpPr>
          <p:spPr>
            <a:xfrm>
              <a:off x="1609600" y="1798650"/>
              <a:ext cx="28325" cy="20275"/>
            </a:xfrm>
            <a:custGeom>
              <a:avLst/>
              <a:gdLst/>
              <a:ahLst/>
              <a:cxnLst/>
              <a:rect l="l" t="t" r="r" b="b"/>
              <a:pathLst>
                <a:path w="1133" h="811" extrusionOk="0">
                  <a:moveTo>
                    <a:pt x="1133" y="1"/>
                  </a:moveTo>
                  <a:lnTo>
                    <a:pt x="1133" y="1"/>
                  </a:lnTo>
                  <a:cubicBezTo>
                    <a:pt x="930" y="111"/>
                    <a:pt x="728" y="240"/>
                    <a:pt x="553" y="378"/>
                  </a:cubicBezTo>
                  <a:cubicBezTo>
                    <a:pt x="350" y="507"/>
                    <a:pt x="166" y="654"/>
                    <a:pt x="1" y="811"/>
                  </a:cubicBezTo>
                  <a:cubicBezTo>
                    <a:pt x="203" y="700"/>
                    <a:pt x="406" y="572"/>
                    <a:pt x="590" y="433"/>
                  </a:cubicBezTo>
                  <a:cubicBezTo>
                    <a:pt x="783" y="305"/>
                    <a:pt x="967" y="166"/>
                    <a:pt x="113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45"/>
            <p:cNvSpPr/>
            <p:nvPr/>
          </p:nvSpPr>
          <p:spPr>
            <a:xfrm>
              <a:off x="1654250" y="1878975"/>
              <a:ext cx="19600" cy="26500"/>
            </a:xfrm>
            <a:custGeom>
              <a:avLst/>
              <a:gdLst/>
              <a:ahLst/>
              <a:cxnLst/>
              <a:rect l="l" t="t" r="r" b="b"/>
              <a:pathLst>
                <a:path w="784" h="1060" extrusionOk="0">
                  <a:moveTo>
                    <a:pt x="783" y="1"/>
                  </a:moveTo>
                  <a:lnTo>
                    <a:pt x="783" y="1"/>
                  </a:lnTo>
                  <a:cubicBezTo>
                    <a:pt x="627" y="157"/>
                    <a:pt x="488" y="332"/>
                    <a:pt x="369" y="516"/>
                  </a:cubicBezTo>
                  <a:cubicBezTo>
                    <a:pt x="231" y="682"/>
                    <a:pt x="111" y="866"/>
                    <a:pt x="1" y="1059"/>
                  </a:cubicBezTo>
                  <a:cubicBezTo>
                    <a:pt x="157" y="903"/>
                    <a:pt x="295" y="737"/>
                    <a:pt x="415" y="553"/>
                  </a:cubicBezTo>
                  <a:cubicBezTo>
                    <a:pt x="553" y="378"/>
                    <a:pt x="682" y="194"/>
                    <a:pt x="78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45"/>
            <p:cNvSpPr/>
            <p:nvPr/>
          </p:nvSpPr>
          <p:spPr>
            <a:xfrm>
              <a:off x="1685100" y="1820525"/>
              <a:ext cx="29250" cy="15450"/>
            </a:xfrm>
            <a:custGeom>
              <a:avLst/>
              <a:gdLst/>
              <a:ahLst/>
              <a:cxnLst/>
              <a:rect l="l" t="t" r="r" b="b"/>
              <a:pathLst>
                <a:path w="1170" h="618" extrusionOk="0">
                  <a:moveTo>
                    <a:pt x="0" y="0"/>
                  </a:moveTo>
                  <a:cubicBezTo>
                    <a:pt x="175" y="129"/>
                    <a:pt x="368" y="249"/>
                    <a:pt x="562" y="341"/>
                  </a:cubicBezTo>
                  <a:cubicBezTo>
                    <a:pt x="755" y="451"/>
                    <a:pt x="958" y="544"/>
                    <a:pt x="1169" y="617"/>
                  </a:cubicBezTo>
                  <a:cubicBezTo>
                    <a:pt x="985" y="488"/>
                    <a:pt x="792" y="378"/>
                    <a:pt x="599" y="286"/>
                  </a:cubicBezTo>
                  <a:cubicBezTo>
                    <a:pt x="405" y="175"/>
                    <a:pt x="203" y="74"/>
                    <a:pt x="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45"/>
            <p:cNvSpPr/>
            <p:nvPr/>
          </p:nvSpPr>
          <p:spPr>
            <a:xfrm>
              <a:off x="1738025" y="1881975"/>
              <a:ext cx="26500" cy="22350"/>
            </a:xfrm>
            <a:custGeom>
              <a:avLst/>
              <a:gdLst/>
              <a:ahLst/>
              <a:cxnLst/>
              <a:rect l="l" t="t" r="r" b="b"/>
              <a:pathLst>
                <a:path w="1060" h="894" extrusionOk="0">
                  <a:moveTo>
                    <a:pt x="1059" y="0"/>
                  </a:moveTo>
                  <a:lnTo>
                    <a:pt x="1059" y="0"/>
                  </a:lnTo>
                  <a:cubicBezTo>
                    <a:pt x="673" y="267"/>
                    <a:pt x="323" y="562"/>
                    <a:pt x="1" y="893"/>
                  </a:cubicBezTo>
                  <a:cubicBezTo>
                    <a:pt x="194" y="764"/>
                    <a:pt x="378" y="626"/>
                    <a:pt x="544" y="470"/>
                  </a:cubicBezTo>
                  <a:cubicBezTo>
                    <a:pt x="728" y="332"/>
                    <a:pt x="903" y="166"/>
                    <a:pt x="105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45"/>
            <p:cNvSpPr/>
            <p:nvPr/>
          </p:nvSpPr>
          <p:spPr>
            <a:xfrm>
              <a:off x="1758500" y="1801200"/>
              <a:ext cx="22350" cy="29250"/>
            </a:xfrm>
            <a:custGeom>
              <a:avLst/>
              <a:gdLst/>
              <a:ahLst/>
              <a:cxnLst/>
              <a:rect l="l" t="t" r="r" b="b"/>
              <a:pathLst>
                <a:path w="894" h="1170" extrusionOk="0">
                  <a:moveTo>
                    <a:pt x="1" y="0"/>
                  </a:moveTo>
                  <a:lnTo>
                    <a:pt x="1" y="0"/>
                  </a:lnTo>
                  <a:cubicBezTo>
                    <a:pt x="268" y="414"/>
                    <a:pt x="562" y="810"/>
                    <a:pt x="894" y="1169"/>
                  </a:cubicBezTo>
                  <a:cubicBezTo>
                    <a:pt x="636" y="755"/>
                    <a:pt x="332" y="368"/>
                    <a:pt x="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45"/>
            <p:cNvSpPr/>
            <p:nvPr/>
          </p:nvSpPr>
          <p:spPr>
            <a:xfrm>
              <a:off x="1813050" y="1829025"/>
              <a:ext cx="22350" cy="25125"/>
            </a:xfrm>
            <a:custGeom>
              <a:avLst/>
              <a:gdLst/>
              <a:ahLst/>
              <a:cxnLst/>
              <a:rect l="l" t="t" r="r" b="b"/>
              <a:pathLst>
                <a:path w="894" h="1005" extrusionOk="0">
                  <a:moveTo>
                    <a:pt x="894" y="1"/>
                  </a:moveTo>
                  <a:lnTo>
                    <a:pt x="894" y="1"/>
                  </a:lnTo>
                  <a:cubicBezTo>
                    <a:pt x="719" y="148"/>
                    <a:pt x="562" y="305"/>
                    <a:pt x="424" y="480"/>
                  </a:cubicBezTo>
                  <a:cubicBezTo>
                    <a:pt x="268" y="636"/>
                    <a:pt x="120" y="811"/>
                    <a:pt x="1" y="1004"/>
                  </a:cubicBezTo>
                  <a:cubicBezTo>
                    <a:pt x="166" y="857"/>
                    <a:pt x="332" y="691"/>
                    <a:pt x="470" y="526"/>
                  </a:cubicBezTo>
                  <a:cubicBezTo>
                    <a:pt x="627" y="360"/>
                    <a:pt x="765" y="185"/>
                    <a:pt x="89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45"/>
            <p:cNvSpPr/>
            <p:nvPr/>
          </p:nvSpPr>
          <p:spPr>
            <a:xfrm>
              <a:off x="1851725" y="1888875"/>
              <a:ext cx="13825" cy="23725"/>
            </a:xfrm>
            <a:custGeom>
              <a:avLst/>
              <a:gdLst/>
              <a:ahLst/>
              <a:cxnLst/>
              <a:rect l="l" t="t" r="r" b="b"/>
              <a:pathLst>
                <a:path w="553" h="949" extrusionOk="0">
                  <a:moveTo>
                    <a:pt x="0" y="1"/>
                  </a:moveTo>
                  <a:cubicBezTo>
                    <a:pt x="65" y="175"/>
                    <a:pt x="148" y="341"/>
                    <a:pt x="249" y="488"/>
                  </a:cubicBezTo>
                  <a:cubicBezTo>
                    <a:pt x="332" y="654"/>
                    <a:pt x="433" y="811"/>
                    <a:pt x="553" y="949"/>
                  </a:cubicBezTo>
                  <a:cubicBezTo>
                    <a:pt x="488" y="783"/>
                    <a:pt x="405" y="617"/>
                    <a:pt x="304" y="461"/>
                  </a:cubicBezTo>
                  <a:cubicBezTo>
                    <a:pt x="221" y="295"/>
                    <a:pt x="120" y="139"/>
                    <a:pt x="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45"/>
            <p:cNvSpPr/>
            <p:nvPr/>
          </p:nvSpPr>
          <p:spPr>
            <a:xfrm>
              <a:off x="1903975" y="1866550"/>
              <a:ext cx="6700" cy="25125"/>
            </a:xfrm>
            <a:custGeom>
              <a:avLst/>
              <a:gdLst/>
              <a:ahLst/>
              <a:cxnLst/>
              <a:rect l="l" t="t" r="r" b="b"/>
              <a:pathLst>
                <a:path w="268" h="1005" extrusionOk="0">
                  <a:moveTo>
                    <a:pt x="267" y="1"/>
                  </a:moveTo>
                  <a:cubicBezTo>
                    <a:pt x="194" y="157"/>
                    <a:pt x="138" y="323"/>
                    <a:pt x="101" y="498"/>
                  </a:cubicBezTo>
                  <a:cubicBezTo>
                    <a:pt x="46" y="663"/>
                    <a:pt x="9" y="829"/>
                    <a:pt x="0" y="1004"/>
                  </a:cubicBezTo>
                  <a:cubicBezTo>
                    <a:pt x="129" y="682"/>
                    <a:pt x="221" y="350"/>
                    <a:pt x="267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45"/>
            <p:cNvSpPr/>
            <p:nvPr/>
          </p:nvSpPr>
          <p:spPr>
            <a:xfrm>
              <a:off x="1331575" y="1786225"/>
              <a:ext cx="27875" cy="5325"/>
            </a:xfrm>
            <a:custGeom>
              <a:avLst/>
              <a:gdLst/>
              <a:ahLst/>
              <a:cxnLst/>
              <a:rect l="l" t="t" r="r" b="b"/>
              <a:pathLst>
                <a:path w="1115" h="213" extrusionOk="0">
                  <a:moveTo>
                    <a:pt x="1114" y="1"/>
                  </a:moveTo>
                  <a:lnTo>
                    <a:pt x="1114" y="1"/>
                  </a:lnTo>
                  <a:cubicBezTo>
                    <a:pt x="921" y="10"/>
                    <a:pt x="737" y="28"/>
                    <a:pt x="553" y="74"/>
                  </a:cubicBezTo>
                  <a:cubicBezTo>
                    <a:pt x="360" y="102"/>
                    <a:pt x="175" y="148"/>
                    <a:pt x="0" y="212"/>
                  </a:cubicBezTo>
                  <a:cubicBezTo>
                    <a:pt x="185" y="212"/>
                    <a:pt x="378" y="185"/>
                    <a:pt x="562" y="139"/>
                  </a:cubicBezTo>
                  <a:cubicBezTo>
                    <a:pt x="746" y="111"/>
                    <a:pt x="930" y="65"/>
                    <a:pt x="1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45"/>
            <p:cNvSpPr/>
            <p:nvPr/>
          </p:nvSpPr>
          <p:spPr>
            <a:xfrm>
              <a:off x="948825" y="1870700"/>
              <a:ext cx="4400" cy="58475"/>
            </a:xfrm>
            <a:custGeom>
              <a:avLst/>
              <a:gdLst/>
              <a:ahLst/>
              <a:cxnLst/>
              <a:rect l="l" t="t" r="r" b="b"/>
              <a:pathLst>
                <a:path w="176" h="2339" extrusionOk="0">
                  <a:moveTo>
                    <a:pt x="166" y="0"/>
                  </a:moveTo>
                  <a:cubicBezTo>
                    <a:pt x="111" y="387"/>
                    <a:pt x="74" y="783"/>
                    <a:pt x="56" y="1169"/>
                  </a:cubicBezTo>
                  <a:cubicBezTo>
                    <a:pt x="19" y="1556"/>
                    <a:pt x="1" y="1952"/>
                    <a:pt x="1" y="2339"/>
                  </a:cubicBezTo>
                  <a:cubicBezTo>
                    <a:pt x="65" y="1952"/>
                    <a:pt x="102" y="1565"/>
                    <a:pt x="120" y="1179"/>
                  </a:cubicBezTo>
                  <a:cubicBezTo>
                    <a:pt x="157" y="783"/>
                    <a:pt x="176" y="396"/>
                    <a:pt x="16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45"/>
            <p:cNvSpPr/>
            <p:nvPr/>
          </p:nvSpPr>
          <p:spPr>
            <a:xfrm>
              <a:off x="992800" y="1870000"/>
              <a:ext cx="3700" cy="61025"/>
            </a:xfrm>
            <a:custGeom>
              <a:avLst/>
              <a:gdLst/>
              <a:ahLst/>
              <a:cxnLst/>
              <a:rect l="l" t="t" r="r" b="b"/>
              <a:pathLst>
                <a:path w="148" h="2441" extrusionOk="0">
                  <a:moveTo>
                    <a:pt x="138" y="1"/>
                  </a:moveTo>
                  <a:cubicBezTo>
                    <a:pt x="83" y="397"/>
                    <a:pt x="55" y="811"/>
                    <a:pt x="37" y="1216"/>
                  </a:cubicBezTo>
                  <a:cubicBezTo>
                    <a:pt x="9" y="1621"/>
                    <a:pt x="0" y="2035"/>
                    <a:pt x="9" y="2440"/>
                  </a:cubicBezTo>
                  <a:cubicBezTo>
                    <a:pt x="55" y="2035"/>
                    <a:pt x="92" y="1630"/>
                    <a:pt x="101" y="1225"/>
                  </a:cubicBezTo>
                  <a:cubicBezTo>
                    <a:pt x="138" y="811"/>
                    <a:pt x="147" y="406"/>
                    <a:pt x="13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45"/>
            <p:cNvSpPr/>
            <p:nvPr/>
          </p:nvSpPr>
          <p:spPr>
            <a:xfrm>
              <a:off x="1040425" y="1874600"/>
              <a:ext cx="3700" cy="57100"/>
            </a:xfrm>
            <a:custGeom>
              <a:avLst/>
              <a:gdLst/>
              <a:ahLst/>
              <a:cxnLst/>
              <a:rect l="l" t="t" r="r" b="b"/>
              <a:pathLst>
                <a:path w="148" h="2284" extrusionOk="0">
                  <a:moveTo>
                    <a:pt x="139" y="1"/>
                  </a:moveTo>
                  <a:cubicBezTo>
                    <a:pt x="111" y="111"/>
                    <a:pt x="102" y="222"/>
                    <a:pt x="93" y="332"/>
                  </a:cubicBezTo>
                  <a:cubicBezTo>
                    <a:pt x="74" y="544"/>
                    <a:pt x="56" y="839"/>
                    <a:pt x="47" y="1142"/>
                  </a:cubicBezTo>
                  <a:cubicBezTo>
                    <a:pt x="38" y="1446"/>
                    <a:pt x="28" y="1713"/>
                    <a:pt x="19" y="1943"/>
                  </a:cubicBezTo>
                  <a:cubicBezTo>
                    <a:pt x="1" y="2054"/>
                    <a:pt x="1" y="2164"/>
                    <a:pt x="19" y="2284"/>
                  </a:cubicBezTo>
                  <a:cubicBezTo>
                    <a:pt x="38" y="2173"/>
                    <a:pt x="56" y="2054"/>
                    <a:pt x="56" y="1943"/>
                  </a:cubicBezTo>
                  <a:cubicBezTo>
                    <a:pt x="74" y="1741"/>
                    <a:pt x="93" y="1437"/>
                    <a:pt x="102" y="1142"/>
                  </a:cubicBezTo>
                  <a:cubicBezTo>
                    <a:pt x="120" y="839"/>
                    <a:pt x="130" y="562"/>
                    <a:pt x="139" y="332"/>
                  </a:cubicBezTo>
                  <a:cubicBezTo>
                    <a:pt x="148" y="222"/>
                    <a:pt x="148" y="111"/>
                    <a:pt x="1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45"/>
            <p:cNvSpPr/>
            <p:nvPr/>
          </p:nvSpPr>
          <p:spPr>
            <a:xfrm>
              <a:off x="1087375" y="1869550"/>
              <a:ext cx="3725" cy="61925"/>
            </a:xfrm>
            <a:custGeom>
              <a:avLst/>
              <a:gdLst/>
              <a:ahLst/>
              <a:cxnLst/>
              <a:rect l="l" t="t" r="r" b="b"/>
              <a:pathLst>
                <a:path w="149" h="2477" extrusionOk="0">
                  <a:moveTo>
                    <a:pt x="139" y="0"/>
                  </a:moveTo>
                  <a:cubicBezTo>
                    <a:pt x="120" y="0"/>
                    <a:pt x="84" y="553"/>
                    <a:pt x="38" y="1234"/>
                  </a:cubicBezTo>
                  <a:cubicBezTo>
                    <a:pt x="10" y="1648"/>
                    <a:pt x="1" y="2062"/>
                    <a:pt x="10" y="2477"/>
                  </a:cubicBezTo>
                  <a:cubicBezTo>
                    <a:pt x="19" y="2477"/>
                    <a:pt x="65" y="1934"/>
                    <a:pt x="102" y="1243"/>
                  </a:cubicBezTo>
                  <a:cubicBezTo>
                    <a:pt x="139" y="829"/>
                    <a:pt x="148" y="415"/>
                    <a:pt x="13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45"/>
            <p:cNvSpPr/>
            <p:nvPr/>
          </p:nvSpPr>
          <p:spPr>
            <a:xfrm>
              <a:off x="1083475" y="1795900"/>
              <a:ext cx="3250" cy="21650"/>
            </a:xfrm>
            <a:custGeom>
              <a:avLst/>
              <a:gdLst/>
              <a:ahLst/>
              <a:cxnLst/>
              <a:rect l="l" t="t" r="r" b="b"/>
              <a:pathLst>
                <a:path w="130" h="866" extrusionOk="0">
                  <a:moveTo>
                    <a:pt x="111" y="0"/>
                  </a:moveTo>
                  <a:cubicBezTo>
                    <a:pt x="65" y="138"/>
                    <a:pt x="37" y="286"/>
                    <a:pt x="28" y="433"/>
                  </a:cubicBezTo>
                  <a:cubicBezTo>
                    <a:pt x="9" y="571"/>
                    <a:pt x="0" y="718"/>
                    <a:pt x="19" y="866"/>
                  </a:cubicBezTo>
                  <a:cubicBezTo>
                    <a:pt x="65" y="728"/>
                    <a:pt x="92" y="580"/>
                    <a:pt x="92" y="433"/>
                  </a:cubicBezTo>
                  <a:cubicBezTo>
                    <a:pt x="120" y="295"/>
                    <a:pt x="129" y="148"/>
                    <a:pt x="11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45"/>
            <p:cNvSpPr/>
            <p:nvPr/>
          </p:nvSpPr>
          <p:spPr>
            <a:xfrm>
              <a:off x="1133650" y="1793825"/>
              <a:ext cx="5775" cy="138125"/>
            </a:xfrm>
            <a:custGeom>
              <a:avLst/>
              <a:gdLst/>
              <a:ahLst/>
              <a:cxnLst/>
              <a:rect l="l" t="t" r="r" b="b"/>
              <a:pathLst>
                <a:path w="231" h="5525" extrusionOk="0">
                  <a:moveTo>
                    <a:pt x="19" y="0"/>
                  </a:moveTo>
                  <a:cubicBezTo>
                    <a:pt x="0" y="0"/>
                    <a:pt x="28" y="1234"/>
                    <a:pt x="83" y="2762"/>
                  </a:cubicBezTo>
                  <a:cubicBezTo>
                    <a:pt x="138" y="4290"/>
                    <a:pt x="203" y="5524"/>
                    <a:pt x="212" y="5524"/>
                  </a:cubicBezTo>
                  <a:cubicBezTo>
                    <a:pt x="230" y="5524"/>
                    <a:pt x="203" y="4281"/>
                    <a:pt x="147" y="2762"/>
                  </a:cubicBezTo>
                  <a:cubicBezTo>
                    <a:pt x="92" y="1234"/>
                    <a:pt x="37" y="0"/>
                    <a:pt x="1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45"/>
            <p:cNvSpPr/>
            <p:nvPr/>
          </p:nvSpPr>
          <p:spPr>
            <a:xfrm>
              <a:off x="1176900" y="1796575"/>
              <a:ext cx="10625" cy="134450"/>
            </a:xfrm>
            <a:custGeom>
              <a:avLst/>
              <a:gdLst/>
              <a:ahLst/>
              <a:cxnLst/>
              <a:rect l="l" t="t" r="r" b="b"/>
              <a:pathLst>
                <a:path w="425" h="5378" extrusionOk="0">
                  <a:moveTo>
                    <a:pt x="10" y="1"/>
                  </a:moveTo>
                  <a:cubicBezTo>
                    <a:pt x="1" y="75"/>
                    <a:pt x="1" y="139"/>
                    <a:pt x="10" y="213"/>
                  </a:cubicBezTo>
                  <a:cubicBezTo>
                    <a:pt x="10" y="342"/>
                    <a:pt x="19" y="544"/>
                    <a:pt x="38" y="783"/>
                  </a:cubicBezTo>
                  <a:cubicBezTo>
                    <a:pt x="65" y="1271"/>
                    <a:pt x="121" y="1953"/>
                    <a:pt x="176" y="2689"/>
                  </a:cubicBezTo>
                  <a:cubicBezTo>
                    <a:pt x="240" y="3426"/>
                    <a:pt x="296" y="4098"/>
                    <a:pt x="342" y="4595"/>
                  </a:cubicBezTo>
                  <a:cubicBezTo>
                    <a:pt x="360" y="4825"/>
                    <a:pt x="378" y="5018"/>
                    <a:pt x="388" y="5166"/>
                  </a:cubicBezTo>
                  <a:cubicBezTo>
                    <a:pt x="397" y="5239"/>
                    <a:pt x="406" y="5313"/>
                    <a:pt x="415" y="5377"/>
                  </a:cubicBezTo>
                  <a:cubicBezTo>
                    <a:pt x="424" y="5313"/>
                    <a:pt x="424" y="5239"/>
                    <a:pt x="415" y="5166"/>
                  </a:cubicBezTo>
                  <a:cubicBezTo>
                    <a:pt x="415" y="5037"/>
                    <a:pt x="406" y="4834"/>
                    <a:pt x="388" y="4595"/>
                  </a:cubicBezTo>
                  <a:cubicBezTo>
                    <a:pt x="360" y="4107"/>
                    <a:pt x="305" y="3426"/>
                    <a:pt x="240" y="2689"/>
                  </a:cubicBezTo>
                  <a:cubicBezTo>
                    <a:pt x="185" y="1953"/>
                    <a:pt x="130" y="1281"/>
                    <a:pt x="84" y="783"/>
                  </a:cubicBezTo>
                  <a:cubicBezTo>
                    <a:pt x="65" y="553"/>
                    <a:pt x="47" y="360"/>
                    <a:pt x="29" y="213"/>
                  </a:cubicBezTo>
                  <a:cubicBezTo>
                    <a:pt x="29" y="139"/>
                    <a:pt x="19" y="65"/>
                    <a:pt x="1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45"/>
            <p:cNvSpPr/>
            <p:nvPr/>
          </p:nvSpPr>
          <p:spPr>
            <a:xfrm>
              <a:off x="1215125" y="1797725"/>
              <a:ext cx="17750" cy="133525"/>
            </a:xfrm>
            <a:custGeom>
              <a:avLst/>
              <a:gdLst/>
              <a:ahLst/>
              <a:cxnLst/>
              <a:rect l="l" t="t" r="r" b="b"/>
              <a:pathLst>
                <a:path w="710" h="5341" extrusionOk="0">
                  <a:moveTo>
                    <a:pt x="19" y="1"/>
                  </a:moveTo>
                  <a:cubicBezTo>
                    <a:pt x="0" y="1"/>
                    <a:pt x="138" y="1198"/>
                    <a:pt x="322" y="2680"/>
                  </a:cubicBezTo>
                  <a:cubicBezTo>
                    <a:pt x="506" y="4147"/>
                    <a:pt x="671" y="5341"/>
                    <a:pt x="690" y="5341"/>
                  </a:cubicBezTo>
                  <a:cubicBezTo>
                    <a:pt x="690" y="5341"/>
                    <a:pt x="691" y="5341"/>
                    <a:pt x="691" y="5340"/>
                  </a:cubicBezTo>
                  <a:cubicBezTo>
                    <a:pt x="709" y="5340"/>
                    <a:pt x="571" y="4144"/>
                    <a:pt x="387" y="2671"/>
                  </a:cubicBezTo>
                  <a:cubicBezTo>
                    <a:pt x="203" y="1198"/>
                    <a:pt x="37" y="1"/>
                    <a:pt x="1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45"/>
            <p:cNvSpPr/>
            <p:nvPr/>
          </p:nvSpPr>
          <p:spPr>
            <a:xfrm>
              <a:off x="2216275" y="1952700"/>
              <a:ext cx="136525" cy="138975"/>
            </a:xfrm>
            <a:custGeom>
              <a:avLst/>
              <a:gdLst/>
              <a:ahLst/>
              <a:cxnLst/>
              <a:rect l="l" t="t" r="r" b="b"/>
              <a:pathLst>
                <a:path w="5461" h="5559" extrusionOk="0">
                  <a:moveTo>
                    <a:pt x="4333" y="1"/>
                  </a:moveTo>
                  <a:cubicBezTo>
                    <a:pt x="3942" y="1"/>
                    <a:pt x="3521" y="157"/>
                    <a:pt x="3177" y="357"/>
                  </a:cubicBezTo>
                  <a:cubicBezTo>
                    <a:pt x="1345" y="1415"/>
                    <a:pt x="167" y="3312"/>
                    <a:pt x="1" y="5420"/>
                  </a:cubicBezTo>
                  <a:cubicBezTo>
                    <a:pt x="273" y="5515"/>
                    <a:pt x="568" y="5559"/>
                    <a:pt x="869" y="5559"/>
                  </a:cubicBezTo>
                  <a:cubicBezTo>
                    <a:pt x="1620" y="5559"/>
                    <a:pt x="2412" y="5288"/>
                    <a:pt x="2984" y="4868"/>
                  </a:cubicBezTo>
                  <a:cubicBezTo>
                    <a:pt x="3794" y="4278"/>
                    <a:pt x="4374" y="3432"/>
                    <a:pt x="4889" y="2575"/>
                  </a:cubicBezTo>
                  <a:cubicBezTo>
                    <a:pt x="5110" y="2207"/>
                    <a:pt x="5322" y="1830"/>
                    <a:pt x="5396" y="1406"/>
                  </a:cubicBezTo>
                  <a:cubicBezTo>
                    <a:pt x="5460" y="992"/>
                    <a:pt x="5359" y="513"/>
                    <a:pt x="5037" y="237"/>
                  </a:cubicBezTo>
                  <a:cubicBezTo>
                    <a:pt x="4835" y="69"/>
                    <a:pt x="4591" y="1"/>
                    <a:pt x="4333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45"/>
            <p:cNvSpPr/>
            <p:nvPr/>
          </p:nvSpPr>
          <p:spPr>
            <a:xfrm>
              <a:off x="2241600" y="2107250"/>
              <a:ext cx="151700" cy="65750"/>
            </a:xfrm>
            <a:custGeom>
              <a:avLst/>
              <a:gdLst/>
              <a:ahLst/>
              <a:cxnLst/>
              <a:rect l="l" t="t" r="r" b="b"/>
              <a:pathLst>
                <a:path w="6068" h="2630" extrusionOk="0">
                  <a:moveTo>
                    <a:pt x="3645" y="0"/>
                  </a:moveTo>
                  <a:cubicBezTo>
                    <a:pt x="3240" y="0"/>
                    <a:pt x="2833" y="55"/>
                    <a:pt x="2440" y="159"/>
                  </a:cubicBezTo>
                  <a:cubicBezTo>
                    <a:pt x="1529" y="389"/>
                    <a:pt x="737" y="923"/>
                    <a:pt x="1" y="1503"/>
                  </a:cubicBezTo>
                  <a:lnTo>
                    <a:pt x="10" y="1503"/>
                  </a:lnTo>
                  <a:cubicBezTo>
                    <a:pt x="571" y="2248"/>
                    <a:pt x="1547" y="2580"/>
                    <a:pt x="2486" y="2626"/>
                  </a:cubicBezTo>
                  <a:cubicBezTo>
                    <a:pt x="2546" y="2628"/>
                    <a:pt x="2606" y="2629"/>
                    <a:pt x="2666" y="2629"/>
                  </a:cubicBezTo>
                  <a:cubicBezTo>
                    <a:pt x="3543" y="2629"/>
                    <a:pt x="4402" y="2384"/>
                    <a:pt x="5221" y="2074"/>
                  </a:cubicBezTo>
                  <a:cubicBezTo>
                    <a:pt x="5543" y="1945"/>
                    <a:pt x="5893" y="1779"/>
                    <a:pt x="5994" y="1457"/>
                  </a:cubicBezTo>
                  <a:cubicBezTo>
                    <a:pt x="6067" y="1208"/>
                    <a:pt x="6003" y="932"/>
                    <a:pt x="5828" y="739"/>
                  </a:cubicBezTo>
                  <a:cubicBezTo>
                    <a:pt x="5662" y="545"/>
                    <a:pt x="5441" y="398"/>
                    <a:pt x="5202" y="306"/>
                  </a:cubicBezTo>
                  <a:cubicBezTo>
                    <a:pt x="4710" y="96"/>
                    <a:pt x="4179" y="0"/>
                    <a:pt x="364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45"/>
            <p:cNvSpPr/>
            <p:nvPr/>
          </p:nvSpPr>
          <p:spPr>
            <a:xfrm>
              <a:off x="2202475" y="1846300"/>
              <a:ext cx="72975" cy="140875"/>
            </a:xfrm>
            <a:custGeom>
              <a:avLst/>
              <a:gdLst/>
              <a:ahLst/>
              <a:cxnLst/>
              <a:rect l="l" t="t" r="r" b="b"/>
              <a:pathLst>
                <a:path w="2919" h="5635" extrusionOk="0">
                  <a:moveTo>
                    <a:pt x="1776" y="0"/>
                  </a:moveTo>
                  <a:cubicBezTo>
                    <a:pt x="1503" y="0"/>
                    <a:pt x="1217" y="119"/>
                    <a:pt x="1013" y="304"/>
                  </a:cubicBezTo>
                  <a:cubicBezTo>
                    <a:pt x="709" y="580"/>
                    <a:pt x="544" y="976"/>
                    <a:pt x="424" y="1372"/>
                  </a:cubicBezTo>
                  <a:cubicBezTo>
                    <a:pt x="1" y="2725"/>
                    <a:pt x="93" y="4290"/>
                    <a:pt x="535" y="5635"/>
                  </a:cubicBezTo>
                  <a:lnTo>
                    <a:pt x="544" y="5635"/>
                  </a:lnTo>
                  <a:cubicBezTo>
                    <a:pt x="554" y="5635"/>
                    <a:pt x="564" y="5635"/>
                    <a:pt x="574" y="5635"/>
                  </a:cubicBezTo>
                  <a:cubicBezTo>
                    <a:pt x="1342" y="5635"/>
                    <a:pt x="1920" y="4953"/>
                    <a:pt x="2265" y="4272"/>
                  </a:cubicBezTo>
                  <a:cubicBezTo>
                    <a:pt x="2762" y="3296"/>
                    <a:pt x="2919" y="2191"/>
                    <a:pt x="2726" y="1114"/>
                  </a:cubicBezTo>
                  <a:cubicBezTo>
                    <a:pt x="2661" y="709"/>
                    <a:pt x="2505" y="286"/>
                    <a:pt x="2155" y="92"/>
                  </a:cubicBezTo>
                  <a:cubicBezTo>
                    <a:pt x="2040" y="29"/>
                    <a:pt x="1909" y="0"/>
                    <a:pt x="177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45"/>
            <p:cNvSpPr/>
            <p:nvPr/>
          </p:nvSpPr>
          <p:spPr>
            <a:xfrm>
              <a:off x="2117325" y="1884000"/>
              <a:ext cx="73450" cy="211350"/>
            </a:xfrm>
            <a:custGeom>
              <a:avLst/>
              <a:gdLst/>
              <a:ahLst/>
              <a:cxnLst/>
              <a:rect l="l" t="t" r="r" b="b"/>
              <a:pathLst>
                <a:path w="2938" h="8454" extrusionOk="0">
                  <a:moveTo>
                    <a:pt x="1308" y="0"/>
                  </a:moveTo>
                  <a:cubicBezTo>
                    <a:pt x="865" y="0"/>
                    <a:pt x="585" y="514"/>
                    <a:pt x="461" y="950"/>
                  </a:cubicBezTo>
                  <a:cubicBezTo>
                    <a:pt x="0" y="2543"/>
                    <a:pt x="102" y="4237"/>
                    <a:pt x="203" y="5885"/>
                  </a:cubicBezTo>
                  <a:cubicBezTo>
                    <a:pt x="258" y="6907"/>
                    <a:pt x="617" y="7781"/>
                    <a:pt x="1381" y="8453"/>
                  </a:cubicBezTo>
                  <a:cubicBezTo>
                    <a:pt x="2716" y="6180"/>
                    <a:pt x="2937" y="3408"/>
                    <a:pt x="2155" y="895"/>
                  </a:cubicBezTo>
                  <a:cubicBezTo>
                    <a:pt x="2026" y="490"/>
                    <a:pt x="1786" y="30"/>
                    <a:pt x="1354" y="2"/>
                  </a:cubicBezTo>
                  <a:cubicBezTo>
                    <a:pt x="1338" y="1"/>
                    <a:pt x="1323" y="0"/>
                    <a:pt x="130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45"/>
            <p:cNvSpPr/>
            <p:nvPr/>
          </p:nvSpPr>
          <p:spPr>
            <a:xfrm>
              <a:off x="2003175" y="2029850"/>
              <a:ext cx="114175" cy="93825"/>
            </a:xfrm>
            <a:custGeom>
              <a:avLst/>
              <a:gdLst/>
              <a:ahLst/>
              <a:cxnLst/>
              <a:rect l="l" t="t" r="r" b="b"/>
              <a:pathLst>
                <a:path w="4567" h="3753" extrusionOk="0">
                  <a:moveTo>
                    <a:pt x="749" y="0"/>
                  </a:moveTo>
                  <a:cubicBezTo>
                    <a:pt x="565" y="0"/>
                    <a:pt x="393" y="49"/>
                    <a:pt x="267" y="180"/>
                  </a:cubicBezTo>
                  <a:cubicBezTo>
                    <a:pt x="0" y="456"/>
                    <a:pt x="83" y="889"/>
                    <a:pt x="249" y="1220"/>
                  </a:cubicBezTo>
                  <a:cubicBezTo>
                    <a:pt x="516" y="1754"/>
                    <a:pt x="957" y="2187"/>
                    <a:pt x="1390" y="2601"/>
                  </a:cubicBezTo>
                  <a:cubicBezTo>
                    <a:pt x="1786" y="2978"/>
                    <a:pt x="2191" y="3356"/>
                    <a:pt x="2688" y="3568"/>
                  </a:cubicBezTo>
                  <a:cubicBezTo>
                    <a:pt x="2950" y="3682"/>
                    <a:pt x="3321" y="3752"/>
                    <a:pt x="3682" y="3752"/>
                  </a:cubicBezTo>
                  <a:cubicBezTo>
                    <a:pt x="4017" y="3752"/>
                    <a:pt x="4344" y="3691"/>
                    <a:pt x="4566" y="3549"/>
                  </a:cubicBezTo>
                  <a:cubicBezTo>
                    <a:pt x="4060" y="1975"/>
                    <a:pt x="2872" y="714"/>
                    <a:pt x="1326" y="125"/>
                  </a:cubicBezTo>
                  <a:cubicBezTo>
                    <a:pt x="1147" y="54"/>
                    <a:pt x="942" y="0"/>
                    <a:pt x="74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45"/>
            <p:cNvSpPr/>
            <p:nvPr/>
          </p:nvSpPr>
          <p:spPr>
            <a:xfrm>
              <a:off x="2170725" y="1972875"/>
              <a:ext cx="153075" cy="247450"/>
            </a:xfrm>
            <a:custGeom>
              <a:avLst/>
              <a:gdLst/>
              <a:ahLst/>
              <a:cxnLst/>
              <a:rect l="l" t="t" r="r" b="b"/>
              <a:pathLst>
                <a:path w="6123" h="9898" extrusionOk="0">
                  <a:moveTo>
                    <a:pt x="6122" y="1"/>
                  </a:moveTo>
                  <a:lnTo>
                    <a:pt x="6095" y="19"/>
                  </a:lnTo>
                  <a:cubicBezTo>
                    <a:pt x="6113" y="10"/>
                    <a:pt x="6122" y="1"/>
                    <a:pt x="6122" y="1"/>
                  </a:cubicBezTo>
                  <a:close/>
                  <a:moveTo>
                    <a:pt x="6095" y="19"/>
                  </a:moveTo>
                  <a:lnTo>
                    <a:pt x="6012" y="74"/>
                  </a:lnTo>
                  <a:lnTo>
                    <a:pt x="5726" y="268"/>
                  </a:lnTo>
                  <a:lnTo>
                    <a:pt x="5524" y="415"/>
                  </a:lnTo>
                  <a:cubicBezTo>
                    <a:pt x="5459" y="470"/>
                    <a:pt x="5377" y="535"/>
                    <a:pt x="5294" y="599"/>
                  </a:cubicBezTo>
                  <a:cubicBezTo>
                    <a:pt x="5128" y="737"/>
                    <a:pt x="4925" y="885"/>
                    <a:pt x="4732" y="1069"/>
                  </a:cubicBezTo>
                  <a:lnTo>
                    <a:pt x="4410" y="1354"/>
                  </a:lnTo>
                  <a:cubicBezTo>
                    <a:pt x="4299" y="1446"/>
                    <a:pt x="4198" y="1557"/>
                    <a:pt x="4078" y="1676"/>
                  </a:cubicBezTo>
                  <a:cubicBezTo>
                    <a:pt x="3848" y="1897"/>
                    <a:pt x="3627" y="2146"/>
                    <a:pt x="3388" y="2413"/>
                  </a:cubicBezTo>
                  <a:cubicBezTo>
                    <a:pt x="2357" y="3591"/>
                    <a:pt x="1538" y="4926"/>
                    <a:pt x="939" y="6371"/>
                  </a:cubicBezTo>
                  <a:cubicBezTo>
                    <a:pt x="810" y="6703"/>
                    <a:pt x="681" y="7016"/>
                    <a:pt x="589" y="7329"/>
                  </a:cubicBezTo>
                  <a:cubicBezTo>
                    <a:pt x="543" y="7476"/>
                    <a:pt x="488" y="7623"/>
                    <a:pt x="451" y="7762"/>
                  </a:cubicBezTo>
                  <a:cubicBezTo>
                    <a:pt x="405" y="7909"/>
                    <a:pt x="368" y="8047"/>
                    <a:pt x="332" y="8176"/>
                  </a:cubicBezTo>
                  <a:cubicBezTo>
                    <a:pt x="258" y="8434"/>
                    <a:pt x="212" y="8682"/>
                    <a:pt x="166" y="8885"/>
                  </a:cubicBezTo>
                  <a:cubicBezTo>
                    <a:pt x="147" y="8995"/>
                    <a:pt x="120" y="9096"/>
                    <a:pt x="111" y="9179"/>
                  </a:cubicBezTo>
                  <a:lnTo>
                    <a:pt x="65" y="9428"/>
                  </a:lnTo>
                  <a:cubicBezTo>
                    <a:pt x="46" y="9575"/>
                    <a:pt x="28" y="9695"/>
                    <a:pt x="19" y="9778"/>
                  </a:cubicBezTo>
                  <a:cubicBezTo>
                    <a:pt x="9" y="9815"/>
                    <a:pt x="9" y="9842"/>
                    <a:pt x="9" y="9870"/>
                  </a:cubicBezTo>
                  <a:cubicBezTo>
                    <a:pt x="0" y="9879"/>
                    <a:pt x="0" y="9888"/>
                    <a:pt x="9" y="9897"/>
                  </a:cubicBezTo>
                  <a:cubicBezTo>
                    <a:pt x="9" y="9897"/>
                    <a:pt x="9" y="9888"/>
                    <a:pt x="19" y="9870"/>
                  </a:cubicBezTo>
                  <a:cubicBezTo>
                    <a:pt x="19" y="9842"/>
                    <a:pt x="28" y="9815"/>
                    <a:pt x="37" y="9778"/>
                  </a:cubicBezTo>
                  <a:lnTo>
                    <a:pt x="92" y="9437"/>
                  </a:lnTo>
                  <a:cubicBezTo>
                    <a:pt x="111" y="9363"/>
                    <a:pt x="120" y="9271"/>
                    <a:pt x="138" y="9188"/>
                  </a:cubicBezTo>
                  <a:cubicBezTo>
                    <a:pt x="157" y="9096"/>
                    <a:pt x="184" y="8995"/>
                    <a:pt x="203" y="8894"/>
                  </a:cubicBezTo>
                  <a:cubicBezTo>
                    <a:pt x="249" y="8682"/>
                    <a:pt x="295" y="8443"/>
                    <a:pt x="378" y="8185"/>
                  </a:cubicBezTo>
                  <a:cubicBezTo>
                    <a:pt x="414" y="8056"/>
                    <a:pt x="451" y="7918"/>
                    <a:pt x="488" y="7780"/>
                  </a:cubicBezTo>
                  <a:cubicBezTo>
                    <a:pt x="534" y="7633"/>
                    <a:pt x="589" y="7495"/>
                    <a:pt x="635" y="7338"/>
                  </a:cubicBezTo>
                  <a:cubicBezTo>
                    <a:pt x="727" y="7034"/>
                    <a:pt x="866" y="6721"/>
                    <a:pt x="994" y="6390"/>
                  </a:cubicBezTo>
                  <a:cubicBezTo>
                    <a:pt x="1593" y="4954"/>
                    <a:pt x="2412" y="3628"/>
                    <a:pt x="3425" y="2450"/>
                  </a:cubicBezTo>
                  <a:cubicBezTo>
                    <a:pt x="3664" y="2183"/>
                    <a:pt x="3885" y="1925"/>
                    <a:pt x="4115" y="1704"/>
                  </a:cubicBezTo>
                  <a:cubicBezTo>
                    <a:pt x="4235" y="1593"/>
                    <a:pt x="4336" y="1483"/>
                    <a:pt x="4447" y="1382"/>
                  </a:cubicBezTo>
                  <a:lnTo>
                    <a:pt x="4760" y="1096"/>
                  </a:lnTo>
                  <a:cubicBezTo>
                    <a:pt x="4953" y="912"/>
                    <a:pt x="5146" y="765"/>
                    <a:pt x="5312" y="627"/>
                  </a:cubicBezTo>
                  <a:cubicBezTo>
                    <a:pt x="5395" y="562"/>
                    <a:pt x="5469" y="489"/>
                    <a:pt x="5542" y="433"/>
                  </a:cubicBezTo>
                  <a:lnTo>
                    <a:pt x="5745" y="286"/>
                  </a:lnTo>
                  <a:lnTo>
                    <a:pt x="6021" y="74"/>
                  </a:lnTo>
                  <a:lnTo>
                    <a:pt x="6095" y="19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45"/>
            <p:cNvSpPr/>
            <p:nvPr/>
          </p:nvSpPr>
          <p:spPr>
            <a:xfrm>
              <a:off x="2172325" y="2123825"/>
              <a:ext cx="195425" cy="87750"/>
            </a:xfrm>
            <a:custGeom>
              <a:avLst/>
              <a:gdLst/>
              <a:ahLst/>
              <a:cxnLst/>
              <a:rect l="l" t="t" r="r" b="b"/>
              <a:pathLst>
                <a:path w="7817" h="3510" extrusionOk="0">
                  <a:moveTo>
                    <a:pt x="6000" y="1"/>
                  </a:moveTo>
                  <a:cubicBezTo>
                    <a:pt x="3994" y="1"/>
                    <a:pt x="2079" y="880"/>
                    <a:pt x="765" y="2414"/>
                  </a:cubicBezTo>
                  <a:cubicBezTo>
                    <a:pt x="544" y="2653"/>
                    <a:pt x="350" y="2920"/>
                    <a:pt x="175" y="3197"/>
                  </a:cubicBezTo>
                  <a:cubicBezTo>
                    <a:pt x="111" y="3289"/>
                    <a:pt x="74" y="3371"/>
                    <a:pt x="47" y="3427"/>
                  </a:cubicBezTo>
                  <a:cubicBezTo>
                    <a:pt x="28" y="3445"/>
                    <a:pt x="10" y="3473"/>
                    <a:pt x="1" y="3510"/>
                  </a:cubicBezTo>
                  <a:cubicBezTo>
                    <a:pt x="19" y="3482"/>
                    <a:pt x="37" y="3454"/>
                    <a:pt x="56" y="3427"/>
                  </a:cubicBezTo>
                  <a:cubicBezTo>
                    <a:pt x="83" y="3381"/>
                    <a:pt x="129" y="3307"/>
                    <a:pt x="203" y="3206"/>
                  </a:cubicBezTo>
                  <a:cubicBezTo>
                    <a:pt x="378" y="2939"/>
                    <a:pt x="581" y="2681"/>
                    <a:pt x="792" y="2442"/>
                  </a:cubicBezTo>
                  <a:cubicBezTo>
                    <a:pt x="2147" y="907"/>
                    <a:pt x="4081" y="48"/>
                    <a:pt x="6083" y="48"/>
                  </a:cubicBezTo>
                  <a:cubicBezTo>
                    <a:pt x="6542" y="48"/>
                    <a:pt x="7006" y="93"/>
                    <a:pt x="7467" y="186"/>
                  </a:cubicBezTo>
                  <a:cubicBezTo>
                    <a:pt x="7586" y="205"/>
                    <a:pt x="7669" y="223"/>
                    <a:pt x="7725" y="232"/>
                  </a:cubicBezTo>
                  <a:cubicBezTo>
                    <a:pt x="7761" y="241"/>
                    <a:pt x="7789" y="251"/>
                    <a:pt x="7817" y="251"/>
                  </a:cubicBezTo>
                  <a:cubicBezTo>
                    <a:pt x="7798" y="241"/>
                    <a:pt x="7771" y="232"/>
                    <a:pt x="7743" y="223"/>
                  </a:cubicBezTo>
                  <a:cubicBezTo>
                    <a:pt x="7679" y="205"/>
                    <a:pt x="7596" y="177"/>
                    <a:pt x="7485" y="159"/>
                  </a:cubicBezTo>
                  <a:cubicBezTo>
                    <a:pt x="7163" y="85"/>
                    <a:pt x="6841" y="39"/>
                    <a:pt x="6519" y="20"/>
                  </a:cubicBezTo>
                  <a:cubicBezTo>
                    <a:pt x="6345" y="7"/>
                    <a:pt x="6172" y="1"/>
                    <a:pt x="600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45"/>
            <p:cNvSpPr/>
            <p:nvPr/>
          </p:nvSpPr>
          <p:spPr>
            <a:xfrm>
              <a:off x="2170725" y="1871150"/>
              <a:ext cx="74125" cy="335125"/>
            </a:xfrm>
            <a:custGeom>
              <a:avLst/>
              <a:gdLst/>
              <a:ahLst/>
              <a:cxnLst/>
              <a:rect l="l" t="t" r="r" b="b"/>
              <a:pathLst>
                <a:path w="2965" h="13405" extrusionOk="0">
                  <a:moveTo>
                    <a:pt x="2965" y="1"/>
                  </a:moveTo>
                  <a:cubicBezTo>
                    <a:pt x="2955" y="10"/>
                    <a:pt x="2955" y="28"/>
                    <a:pt x="2955" y="38"/>
                  </a:cubicBezTo>
                  <a:cubicBezTo>
                    <a:pt x="2946" y="65"/>
                    <a:pt x="2937" y="102"/>
                    <a:pt x="2928" y="139"/>
                  </a:cubicBezTo>
                  <a:cubicBezTo>
                    <a:pt x="2900" y="231"/>
                    <a:pt x="2863" y="360"/>
                    <a:pt x="2826" y="525"/>
                  </a:cubicBezTo>
                  <a:cubicBezTo>
                    <a:pt x="2734" y="866"/>
                    <a:pt x="2615" y="1354"/>
                    <a:pt x="2467" y="1952"/>
                  </a:cubicBezTo>
                  <a:cubicBezTo>
                    <a:pt x="2164" y="3158"/>
                    <a:pt x="1731" y="4815"/>
                    <a:pt x="1280" y="6657"/>
                  </a:cubicBezTo>
                  <a:cubicBezTo>
                    <a:pt x="1059" y="7587"/>
                    <a:pt x="856" y="8461"/>
                    <a:pt x="691" y="9271"/>
                  </a:cubicBezTo>
                  <a:cubicBezTo>
                    <a:pt x="525" y="10072"/>
                    <a:pt x="387" y="10799"/>
                    <a:pt x="286" y="11407"/>
                  </a:cubicBezTo>
                  <a:cubicBezTo>
                    <a:pt x="230" y="11720"/>
                    <a:pt x="193" y="11996"/>
                    <a:pt x="157" y="12236"/>
                  </a:cubicBezTo>
                  <a:cubicBezTo>
                    <a:pt x="120" y="12484"/>
                    <a:pt x="83" y="12696"/>
                    <a:pt x="65" y="12862"/>
                  </a:cubicBezTo>
                  <a:cubicBezTo>
                    <a:pt x="46" y="13037"/>
                    <a:pt x="28" y="13165"/>
                    <a:pt x="19" y="13267"/>
                  </a:cubicBezTo>
                  <a:cubicBezTo>
                    <a:pt x="9" y="13304"/>
                    <a:pt x="0" y="13340"/>
                    <a:pt x="0" y="13368"/>
                  </a:cubicBezTo>
                  <a:cubicBezTo>
                    <a:pt x="0" y="13377"/>
                    <a:pt x="0" y="13386"/>
                    <a:pt x="0" y="13405"/>
                  </a:cubicBezTo>
                  <a:cubicBezTo>
                    <a:pt x="9" y="13386"/>
                    <a:pt x="9" y="13377"/>
                    <a:pt x="9" y="13368"/>
                  </a:cubicBezTo>
                  <a:cubicBezTo>
                    <a:pt x="19" y="13340"/>
                    <a:pt x="19" y="13304"/>
                    <a:pt x="28" y="13267"/>
                  </a:cubicBezTo>
                  <a:cubicBezTo>
                    <a:pt x="46" y="13165"/>
                    <a:pt x="65" y="13037"/>
                    <a:pt x="92" y="12871"/>
                  </a:cubicBezTo>
                  <a:cubicBezTo>
                    <a:pt x="120" y="12696"/>
                    <a:pt x="147" y="12484"/>
                    <a:pt x="193" y="12245"/>
                  </a:cubicBezTo>
                  <a:cubicBezTo>
                    <a:pt x="230" y="12005"/>
                    <a:pt x="276" y="11720"/>
                    <a:pt x="332" y="11416"/>
                  </a:cubicBezTo>
                  <a:cubicBezTo>
                    <a:pt x="442" y="10809"/>
                    <a:pt x="580" y="10081"/>
                    <a:pt x="755" y="9280"/>
                  </a:cubicBezTo>
                  <a:cubicBezTo>
                    <a:pt x="921" y="8480"/>
                    <a:pt x="1123" y="7596"/>
                    <a:pt x="1344" y="6675"/>
                  </a:cubicBezTo>
                  <a:cubicBezTo>
                    <a:pt x="1786" y="4834"/>
                    <a:pt x="2219" y="3168"/>
                    <a:pt x="2513" y="1962"/>
                  </a:cubicBezTo>
                  <a:cubicBezTo>
                    <a:pt x="2661" y="1354"/>
                    <a:pt x="2780" y="866"/>
                    <a:pt x="2854" y="525"/>
                  </a:cubicBezTo>
                  <a:cubicBezTo>
                    <a:pt x="2891" y="369"/>
                    <a:pt x="2928" y="231"/>
                    <a:pt x="2946" y="139"/>
                  </a:cubicBezTo>
                  <a:cubicBezTo>
                    <a:pt x="2955" y="93"/>
                    <a:pt x="2965" y="65"/>
                    <a:pt x="2965" y="38"/>
                  </a:cubicBezTo>
                  <a:cubicBezTo>
                    <a:pt x="2965" y="28"/>
                    <a:pt x="2965" y="10"/>
                    <a:pt x="296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45"/>
            <p:cNvSpPr/>
            <p:nvPr/>
          </p:nvSpPr>
          <p:spPr>
            <a:xfrm>
              <a:off x="2145175" y="1927300"/>
              <a:ext cx="23275" cy="274150"/>
            </a:xfrm>
            <a:custGeom>
              <a:avLst/>
              <a:gdLst/>
              <a:ahLst/>
              <a:cxnLst/>
              <a:rect l="l" t="t" r="r" b="b"/>
              <a:pathLst>
                <a:path w="931" h="10966" extrusionOk="0">
                  <a:moveTo>
                    <a:pt x="138" y="1"/>
                  </a:moveTo>
                  <a:cubicBezTo>
                    <a:pt x="129" y="19"/>
                    <a:pt x="129" y="47"/>
                    <a:pt x="129" y="84"/>
                  </a:cubicBezTo>
                  <a:cubicBezTo>
                    <a:pt x="120" y="157"/>
                    <a:pt x="111" y="268"/>
                    <a:pt x="102" y="406"/>
                  </a:cubicBezTo>
                  <a:cubicBezTo>
                    <a:pt x="83" y="544"/>
                    <a:pt x="74" y="719"/>
                    <a:pt x="65" y="912"/>
                  </a:cubicBezTo>
                  <a:cubicBezTo>
                    <a:pt x="46" y="1115"/>
                    <a:pt x="37" y="1336"/>
                    <a:pt x="28" y="1584"/>
                  </a:cubicBezTo>
                  <a:cubicBezTo>
                    <a:pt x="9" y="2091"/>
                    <a:pt x="0" y="2689"/>
                    <a:pt x="9" y="3352"/>
                  </a:cubicBezTo>
                  <a:cubicBezTo>
                    <a:pt x="28" y="4006"/>
                    <a:pt x="65" y="4733"/>
                    <a:pt x="120" y="5497"/>
                  </a:cubicBezTo>
                  <a:cubicBezTo>
                    <a:pt x="249" y="7025"/>
                    <a:pt x="451" y="8397"/>
                    <a:pt x="617" y="9382"/>
                  </a:cubicBezTo>
                  <a:cubicBezTo>
                    <a:pt x="700" y="9870"/>
                    <a:pt x="783" y="10275"/>
                    <a:pt x="838" y="10542"/>
                  </a:cubicBezTo>
                  <a:lnTo>
                    <a:pt x="902" y="10864"/>
                  </a:lnTo>
                  <a:cubicBezTo>
                    <a:pt x="912" y="10892"/>
                    <a:pt x="921" y="10919"/>
                    <a:pt x="921" y="10938"/>
                  </a:cubicBezTo>
                  <a:cubicBezTo>
                    <a:pt x="921" y="10947"/>
                    <a:pt x="921" y="10956"/>
                    <a:pt x="930" y="10965"/>
                  </a:cubicBezTo>
                  <a:cubicBezTo>
                    <a:pt x="930" y="10956"/>
                    <a:pt x="930" y="10947"/>
                    <a:pt x="930" y="10938"/>
                  </a:cubicBezTo>
                  <a:lnTo>
                    <a:pt x="912" y="10855"/>
                  </a:lnTo>
                  <a:cubicBezTo>
                    <a:pt x="902" y="10781"/>
                    <a:pt x="884" y="10671"/>
                    <a:pt x="856" y="10542"/>
                  </a:cubicBezTo>
                  <a:cubicBezTo>
                    <a:pt x="810" y="10266"/>
                    <a:pt x="746" y="9870"/>
                    <a:pt x="663" y="9373"/>
                  </a:cubicBezTo>
                  <a:cubicBezTo>
                    <a:pt x="507" y="8388"/>
                    <a:pt x="313" y="7016"/>
                    <a:pt x="184" y="5497"/>
                  </a:cubicBezTo>
                  <a:cubicBezTo>
                    <a:pt x="120" y="4733"/>
                    <a:pt x="83" y="4006"/>
                    <a:pt x="65" y="3343"/>
                  </a:cubicBezTo>
                  <a:cubicBezTo>
                    <a:pt x="55" y="2689"/>
                    <a:pt x="55" y="2091"/>
                    <a:pt x="65" y="1594"/>
                  </a:cubicBezTo>
                  <a:cubicBezTo>
                    <a:pt x="74" y="1336"/>
                    <a:pt x="83" y="1115"/>
                    <a:pt x="92" y="912"/>
                  </a:cubicBezTo>
                  <a:cubicBezTo>
                    <a:pt x="102" y="719"/>
                    <a:pt x="111" y="544"/>
                    <a:pt x="120" y="406"/>
                  </a:cubicBezTo>
                  <a:cubicBezTo>
                    <a:pt x="129" y="268"/>
                    <a:pt x="138" y="167"/>
                    <a:pt x="138" y="84"/>
                  </a:cubicBezTo>
                  <a:lnTo>
                    <a:pt x="138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45"/>
            <p:cNvSpPr/>
            <p:nvPr/>
          </p:nvSpPr>
          <p:spPr>
            <a:xfrm>
              <a:off x="2036300" y="2052975"/>
              <a:ext cx="134450" cy="155850"/>
            </a:xfrm>
            <a:custGeom>
              <a:avLst/>
              <a:gdLst/>
              <a:ahLst/>
              <a:cxnLst/>
              <a:rect l="l" t="t" r="r" b="b"/>
              <a:pathLst>
                <a:path w="5378" h="6234" extrusionOk="0">
                  <a:moveTo>
                    <a:pt x="1" y="1"/>
                  </a:moveTo>
                  <a:cubicBezTo>
                    <a:pt x="28" y="19"/>
                    <a:pt x="47" y="37"/>
                    <a:pt x="74" y="56"/>
                  </a:cubicBezTo>
                  <a:lnTo>
                    <a:pt x="286" y="185"/>
                  </a:lnTo>
                  <a:cubicBezTo>
                    <a:pt x="378" y="240"/>
                    <a:pt x="479" y="314"/>
                    <a:pt x="608" y="396"/>
                  </a:cubicBezTo>
                  <a:cubicBezTo>
                    <a:pt x="728" y="479"/>
                    <a:pt x="875" y="581"/>
                    <a:pt x="1023" y="691"/>
                  </a:cubicBezTo>
                  <a:lnTo>
                    <a:pt x="1262" y="866"/>
                  </a:lnTo>
                  <a:lnTo>
                    <a:pt x="1520" y="1068"/>
                  </a:lnTo>
                  <a:cubicBezTo>
                    <a:pt x="1695" y="1207"/>
                    <a:pt x="1879" y="1363"/>
                    <a:pt x="2063" y="1529"/>
                  </a:cubicBezTo>
                  <a:cubicBezTo>
                    <a:pt x="2468" y="1888"/>
                    <a:pt x="2855" y="2274"/>
                    <a:pt x="3214" y="2679"/>
                  </a:cubicBezTo>
                  <a:cubicBezTo>
                    <a:pt x="3573" y="3085"/>
                    <a:pt x="3913" y="3517"/>
                    <a:pt x="4217" y="3959"/>
                  </a:cubicBezTo>
                  <a:cubicBezTo>
                    <a:pt x="4355" y="4171"/>
                    <a:pt x="4493" y="4364"/>
                    <a:pt x="4604" y="4567"/>
                  </a:cubicBezTo>
                  <a:lnTo>
                    <a:pt x="4760" y="4834"/>
                  </a:lnTo>
                  <a:cubicBezTo>
                    <a:pt x="4806" y="4926"/>
                    <a:pt x="4852" y="5018"/>
                    <a:pt x="4889" y="5101"/>
                  </a:cubicBezTo>
                  <a:cubicBezTo>
                    <a:pt x="4935" y="5184"/>
                    <a:pt x="4981" y="5266"/>
                    <a:pt x="5009" y="5340"/>
                  </a:cubicBezTo>
                  <a:cubicBezTo>
                    <a:pt x="5046" y="5423"/>
                    <a:pt x="5083" y="5497"/>
                    <a:pt x="5110" y="5561"/>
                  </a:cubicBezTo>
                  <a:lnTo>
                    <a:pt x="5193" y="5754"/>
                  </a:lnTo>
                  <a:cubicBezTo>
                    <a:pt x="5221" y="5819"/>
                    <a:pt x="5239" y="5874"/>
                    <a:pt x="5257" y="5920"/>
                  </a:cubicBezTo>
                  <a:cubicBezTo>
                    <a:pt x="5294" y="6021"/>
                    <a:pt x="5322" y="6095"/>
                    <a:pt x="5350" y="6150"/>
                  </a:cubicBezTo>
                  <a:cubicBezTo>
                    <a:pt x="5359" y="6178"/>
                    <a:pt x="5368" y="6205"/>
                    <a:pt x="5377" y="6233"/>
                  </a:cubicBezTo>
                  <a:cubicBezTo>
                    <a:pt x="5377" y="6205"/>
                    <a:pt x="5368" y="6178"/>
                    <a:pt x="5359" y="6150"/>
                  </a:cubicBezTo>
                  <a:cubicBezTo>
                    <a:pt x="5331" y="6086"/>
                    <a:pt x="5313" y="6012"/>
                    <a:pt x="5276" y="5920"/>
                  </a:cubicBezTo>
                  <a:cubicBezTo>
                    <a:pt x="5257" y="5865"/>
                    <a:pt x="5248" y="5810"/>
                    <a:pt x="5221" y="5745"/>
                  </a:cubicBezTo>
                  <a:cubicBezTo>
                    <a:pt x="5193" y="5690"/>
                    <a:pt x="5165" y="5625"/>
                    <a:pt x="5138" y="5552"/>
                  </a:cubicBezTo>
                  <a:cubicBezTo>
                    <a:pt x="5110" y="5487"/>
                    <a:pt x="5073" y="5414"/>
                    <a:pt x="5046" y="5331"/>
                  </a:cubicBezTo>
                  <a:cubicBezTo>
                    <a:pt x="5018" y="5257"/>
                    <a:pt x="4972" y="5174"/>
                    <a:pt x="4926" y="5092"/>
                  </a:cubicBezTo>
                  <a:lnTo>
                    <a:pt x="4797" y="4815"/>
                  </a:lnTo>
                  <a:cubicBezTo>
                    <a:pt x="4742" y="4732"/>
                    <a:pt x="4696" y="4631"/>
                    <a:pt x="4641" y="4539"/>
                  </a:cubicBezTo>
                  <a:cubicBezTo>
                    <a:pt x="4530" y="4337"/>
                    <a:pt x="4392" y="4143"/>
                    <a:pt x="4263" y="3932"/>
                  </a:cubicBezTo>
                  <a:cubicBezTo>
                    <a:pt x="3950" y="3480"/>
                    <a:pt x="3619" y="3048"/>
                    <a:pt x="3260" y="2643"/>
                  </a:cubicBezTo>
                  <a:cubicBezTo>
                    <a:pt x="2891" y="2238"/>
                    <a:pt x="2505" y="1851"/>
                    <a:pt x="2100" y="1492"/>
                  </a:cubicBezTo>
                  <a:cubicBezTo>
                    <a:pt x="1906" y="1326"/>
                    <a:pt x="1722" y="1160"/>
                    <a:pt x="1547" y="1032"/>
                  </a:cubicBezTo>
                  <a:cubicBezTo>
                    <a:pt x="1455" y="958"/>
                    <a:pt x="1372" y="894"/>
                    <a:pt x="1290" y="829"/>
                  </a:cubicBezTo>
                  <a:lnTo>
                    <a:pt x="1050" y="654"/>
                  </a:lnTo>
                  <a:cubicBezTo>
                    <a:pt x="894" y="544"/>
                    <a:pt x="746" y="452"/>
                    <a:pt x="627" y="369"/>
                  </a:cubicBezTo>
                  <a:cubicBezTo>
                    <a:pt x="498" y="277"/>
                    <a:pt x="387" y="212"/>
                    <a:pt x="295" y="166"/>
                  </a:cubicBezTo>
                  <a:lnTo>
                    <a:pt x="84" y="47"/>
                  </a:lnTo>
                  <a:cubicBezTo>
                    <a:pt x="56" y="28"/>
                    <a:pt x="28" y="19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45"/>
            <p:cNvSpPr/>
            <p:nvPr/>
          </p:nvSpPr>
          <p:spPr>
            <a:xfrm>
              <a:off x="2241150" y="2038025"/>
              <a:ext cx="70225" cy="14075"/>
            </a:xfrm>
            <a:custGeom>
              <a:avLst/>
              <a:gdLst/>
              <a:ahLst/>
              <a:cxnLst/>
              <a:rect l="l" t="t" r="r" b="b"/>
              <a:pathLst>
                <a:path w="2809" h="563" extrusionOk="0">
                  <a:moveTo>
                    <a:pt x="2394" y="0"/>
                  </a:moveTo>
                  <a:cubicBezTo>
                    <a:pt x="1703" y="19"/>
                    <a:pt x="1031" y="147"/>
                    <a:pt x="387" y="387"/>
                  </a:cubicBezTo>
                  <a:cubicBezTo>
                    <a:pt x="267" y="433"/>
                    <a:pt x="166" y="470"/>
                    <a:pt x="101" y="506"/>
                  </a:cubicBezTo>
                  <a:cubicBezTo>
                    <a:pt x="65" y="516"/>
                    <a:pt x="28" y="534"/>
                    <a:pt x="0" y="562"/>
                  </a:cubicBezTo>
                  <a:cubicBezTo>
                    <a:pt x="1" y="562"/>
                    <a:pt x="2" y="563"/>
                    <a:pt x="4" y="563"/>
                  </a:cubicBezTo>
                  <a:cubicBezTo>
                    <a:pt x="29" y="563"/>
                    <a:pt x="173" y="501"/>
                    <a:pt x="405" y="424"/>
                  </a:cubicBezTo>
                  <a:cubicBezTo>
                    <a:pt x="1041" y="212"/>
                    <a:pt x="1713" y="83"/>
                    <a:pt x="2385" y="46"/>
                  </a:cubicBezTo>
                  <a:cubicBezTo>
                    <a:pt x="2652" y="37"/>
                    <a:pt x="2808" y="37"/>
                    <a:pt x="2808" y="28"/>
                  </a:cubicBezTo>
                  <a:cubicBezTo>
                    <a:pt x="2771" y="9"/>
                    <a:pt x="2734" y="0"/>
                    <a:pt x="269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45"/>
            <p:cNvSpPr/>
            <p:nvPr/>
          </p:nvSpPr>
          <p:spPr>
            <a:xfrm>
              <a:off x="2303275" y="2125475"/>
              <a:ext cx="33175" cy="35925"/>
            </a:xfrm>
            <a:custGeom>
              <a:avLst/>
              <a:gdLst/>
              <a:ahLst/>
              <a:cxnLst/>
              <a:rect l="l" t="t" r="r" b="b"/>
              <a:pathLst>
                <a:path w="1327" h="1437" extrusionOk="0">
                  <a:moveTo>
                    <a:pt x="1" y="0"/>
                  </a:moveTo>
                  <a:cubicBezTo>
                    <a:pt x="590" y="323"/>
                    <a:pt x="1050" y="820"/>
                    <a:pt x="1327" y="1437"/>
                  </a:cubicBezTo>
                  <a:cubicBezTo>
                    <a:pt x="1308" y="1335"/>
                    <a:pt x="1281" y="1243"/>
                    <a:pt x="1235" y="1151"/>
                  </a:cubicBezTo>
                  <a:cubicBezTo>
                    <a:pt x="1124" y="939"/>
                    <a:pt x="986" y="737"/>
                    <a:pt x="829" y="562"/>
                  </a:cubicBezTo>
                  <a:cubicBezTo>
                    <a:pt x="664" y="387"/>
                    <a:pt x="480" y="231"/>
                    <a:pt x="268" y="120"/>
                  </a:cubicBezTo>
                  <a:cubicBezTo>
                    <a:pt x="185" y="65"/>
                    <a:pt x="93" y="28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45"/>
            <p:cNvSpPr/>
            <p:nvPr/>
          </p:nvSpPr>
          <p:spPr>
            <a:xfrm>
              <a:off x="2226425" y="1917175"/>
              <a:ext cx="24650" cy="29950"/>
            </a:xfrm>
            <a:custGeom>
              <a:avLst/>
              <a:gdLst/>
              <a:ahLst/>
              <a:cxnLst/>
              <a:rect l="l" t="t" r="r" b="b"/>
              <a:pathLst>
                <a:path w="986" h="1198" extrusionOk="0">
                  <a:moveTo>
                    <a:pt x="976" y="1"/>
                  </a:moveTo>
                  <a:lnTo>
                    <a:pt x="976" y="1"/>
                  </a:lnTo>
                  <a:cubicBezTo>
                    <a:pt x="571" y="323"/>
                    <a:pt x="239" y="737"/>
                    <a:pt x="0" y="1198"/>
                  </a:cubicBezTo>
                  <a:cubicBezTo>
                    <a:pt x="0" y="1198"/>
                    <a:pt x="1" y="1198"/>
                    <a:pt x="1" y="1198"/>
                  </a:cubicBezTo>
                  <a:cubicBezTo>
                    <a:pt x="24" y="1198"/>
                    <a:pt x="207" y="907"/>
                    <a:pt x="479" y="590"/>
                  </a:cubicBezTo>
                  <a:cubicBezTo>
                    <a:pt x="746" y="259"/>
                    <a:pt x="985" y="19"/>
                    <a:pt x="97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45"/>
            <p:cNvSpPr/>
            <p:nvPr/>
          </p:nvSpPr>
          <p:spPr>
            <a:xfrm>
              <a:off x="2230550" y="1882425"/>
              <a:ext cx="4625" cy="26725"/>
            </a:xfrm>
            <a:custGeom>
              <a:avLst/>
              <a:gdLst/>
              <a:ahLst/>
              <a:cxnLst/>
              <a:rect l="l" t="t" r="r" b="b"/>
              <a:pathLst>
                <a:path w="185" h="1069" extrusionOk="0">
                  <a:moveTo>
                    <a:pt x="1" y="1"/>
                  </a:moveTo>
                  <a:cubicBezTo>
                    <a:pt x="19" y="360"/>
                    <a:pt x="84" y="719"/>
                    <a:pt x="185" y="1069"/>
                  </a:cubicBezTo>
                  <a:cubicBezTo>
                    <a:pt x="185" y="885"/>
                    <a:pt x="166" y="700"/>
                    <a:pt x="120" y="526"/>
                  </a:cubicBezTo>
                  <a:cubicBezTo>
                    <a:pt x="102" y="351"/>
                    <a:pt x="65" y="176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45"/>
            <p:cNvSpPr/>
            <p:nvPr/>
          </p:nvSpPr>
          <p:spPr>
            <a:xfrm>
              <a:off x="2147700" y="1991525"/>
              <a:ext cx="20975" cy="40300"/>
            </a:xfrm>
            <a:custGeom>
              <a:avLst/>
              <a:gdLst/>
              <a:ahLst/>
              <a:cxnLst/>
              <a:rect l="l" t="t" r="r" b="b"/>
              <a:pathLst>
                <a:path w="839" h="1612" extrusionOk="0">
                  <a:moveTo>
                    <a:pt x="838" y="0"/>
                  </a:moveTo>
                  <a:lnTo>
                    <a:pt x="838" y="0"/>
                  </a:lnTo>
                  <a:cubicBezTo>
                    <a:pt x="663" y="249"/>
                    <a:pt x="516" y="516"/>
                    <a:pt x="387" y="792"/>
                  </a:cubicBezTo>
                  <a:cubicBezTo>
                    <a:pt x="240" y="1059"/>
                    <a:pt x="111" y="1326"/>
                    <a:pt x="1" y="1612"/>
                  </a:cubicBezTo>
                  <a:cubicBezTo>
                    <a:pt x="166" y="1354"/>
                    <a:pt x="314" y="1096"/>
                    <a:pt x="442" y="820"/>
                  </a:cubicBezTo>
                  <a:cubicBezTo>
                    <a:pt x="590" y="553"/>
                    <a:pt x="728" y="286"/>
                    <a:pt x="8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45"/>
            <p:cNvSpPr/>
            <p:nvPr/>
          </p:nvSpPr>
          <p:spPr>
            <a:xfrm>
              <a:off x="2131350" y="1954700"/>
              <a:ext cx="15225" cy="30400"/>
            </a:xfrm>
            <a:custGeom>
              <a:avLst/>
              <a:gdLst/>
              <a:ahLst/>
              <a:cxnLst/>
              <a:rect l="l" t="t" r="r" b="b"/>
              <a:pathLst>
                <a:path w="609" h="1216" extrusionOk="0">
                  <a:moveTo>
                    <a:pt x="1" y="1"/>
                  </a:moveTo>
                  <a:lnTo>
                    <a:pt x="1" y="1"/>
                  </a:lnTo>
                  <a:cubicBezTo>
                    <a:pt x="75" y="212"/>
                    <a:pt x="167" y="415"/>
                    <a:pt x="277" y="617"/>
                  </a:cubicBezTo>
                  <a:cubicBezTo>
                    <a:pt x="369" y="829"/>
                    <a:pt x="480" y="1022"/>
                    <a:pt x="608" y="1216"/>
                  </a:cubicBezTo>
                  <a:cubicBezTo>
                    <a:pt x="535" y="995"/>
                    <a:pt x="443" y="792"/>
                    <a:pt x="332" y="590"/>
                  </a:cubicBezTo>
                  <a:cubicBezTo>
                    <a:pt x="240" y="378"/>
                    <a:pt x="130" y="185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45"/>
            <p:cNvSpPr/>
            <p:nvPr/>
          </p:nvSpPr>
          <p:spPr>
            <a:xfrm>
              <a:off x="2046900" y="2077900"/>
              <a:ext cx="29950" cy="3500"/>
            </a:xfrm>
            <a:custGeom>
              <a:avLst/>
              <a:gdLst/>
              <a:ahLst/>
              <a:cxnLst/>
              <a:rect l="l" t="t" r="r" b="b"/>
              <a:pathLst>
                <a:path w="1198" h="140" extrusionOk="0">
                  <a:moveTo>
                    <a:pt x="375" y="1"/>
                  </a:moveTo>
                  <a:cubicBezTo>
                    <a:pt x="249" y="1"/>
                    <a:pt x="121" y="15"/>
                    <a:pt x="0" y="44"/>
                  </a:cubicBezTo>
                  <a:cubicBezTo>
                    <a:pt x="0" y="62"/>
                    <a:pt x="267" y="53"/>
                    <a:pt x="599" y="81"/>
                  </a:cubicBezTo>
                  <a:cubicBezTo>
                    <a:pt x="884" y="96"/>
                    <a:pt x="1121" y="140"/>
                    <a:pt x="1182" y="140"/>
                  </a:cubicBezTo>
                  <a:cubicBezTo>
                    <a:pt x="1192" y="140"/>
                    <a:pt x="1197" y="138"/>
                    <a:pt x="1197" y="136"/>
                  </a:cubicBezTo>
                  <a:cubicBezTo>
                    <a:pt x="1004" y="53"/>
                    <a:pt x="810" y="16"/>
                    <a:pt x="599" y="16"/>
                  </a:cubicBezTo>
                  <a:cubicBezTo>
                    <a:pt x="526" y="6"/>
                    <a:pt x="451" y="1"/>
                    <a:pt x="37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45"/>
            <p:cNvSpPr/>
            <p:nvPr/>
          </p:nvSpPr>
          <p:spPr>
            <a:xfrm>
              <a:off x="2114100" y="2192900"/>
              <a:ext cx="116250" cy="108675"/>
            </a:xfrm>
            <a:custGeom>
              <a:avLst/>
              <a:gdLst/>
              <a:ahLst/>
              <a:cxnLst/>
              <a:rect l="l" t="t" r="r" b="b"/>
              <a:pathLst>
                <a:path w="4650" h="4347" extrusionOk="0">
                  <a:moveTo>
                    <a:pt x="4650" y="1"/>
                  </a:moveTo>
                  <a:lnTo>
                    <a:pt x="0" y="10"/>
                  </a:lnTo>
                  <a:lnTo>
                    <a:pt x="737" y="3904"/>
                  </a:lnTo>
                  <a:cubicBezTo>
                    <a:pt x="792" y="4162"/>
                    <a:pt x="1013" y="4346"/>
                    <a:pt x="1280" y="4346"/>
                  </a:cubicBezTo>
                  <a:lnTo>
                    <a:pt x="3462" y="4346"/>
                  </a:lnTo>
                  <a:cubicBezTo>
                    <a:pt x="3729" y="4346"/>
                    <a:pt x="3959" y="4153"/>
                    <a:pt x="4005" y="3886"/>
                  </a:cubicBezTo>
                  <a:lnTo>
                    <a:pt x="465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45"/>
            <p:cNvSpPr/>
            <p:nvPr/>
          </p:nvSpPr>
          <p:spPr>
            <a:xfrm>
              <a:off x="2114100" y="2193150"/>
              <a:ext cx="116250" cy="31550"/>
            </a:xfrm>
            <a:custGeom>
              <a:avLst/>
              <a:gdLst/>
              <a:ahLst/>
              <a:cxnLst/>
              <a:rect l="l" t="t" r="r" b="b"/>
              <a:pathLst>
                <a:path w="4650" h="1262" extrusionOk="0">
                  <a:moveTo>
                    <a:pt x="0" y="0"/>
                  </a:moveTo>
                  <a:lnTo>
                    <a:pt x="240" y="1261"/>
                  </a:lnTo>
                  <a:lnTo>
                    <a:pt x="4429" y="1261"/>
                  </a:lnTo>
                  <a:lnTo>
                    <a:pt x="465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45"/>
            <p:cNvSpPr/>
            <p:nvPr/>
          </p:nvSpPr>
          <p:spPr>
            <a:xfrm>
              <a:off x="2120075" y="2224675"/>
              <a:ext cx="104750" cy="11525"/>
            </a:xfrm>
            <a:custGeom>
              <a:avLst/>
              <a:gdLst/>
              <a:ahLst/>
              <a:cxnLst/>
              <a:rect l="l" t="t" r="r" b="b"/>
              <a:pathLst>
                <a:path w="4190" h="461" extrusionOk="0">
                  <a:moveTo>
                    <a:pt x="1" y="0"/>
                  </a:moveTo>
                  <a:lnTo>
                    <a:pt x="84" y="461"/>
                  </a:lnTo>
                  <a:lnTo>
                    <a:pt x="4125" y="461"/>
                  </a:lnTo>
                  <a:lnTo>
                    <a:pt x="4190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45"/>
            <p:cNvSpPr/>
            <p:nvPr/>
          </p:nvSpPr>
          <p:spPr>
            <a:xfrm>
              <a:off x="376200" y="1103825"/>
              <a:ext cx="1175875" cy="576100"/>
            </a:xfrm>
            <a:custGeom>
              <a:avLst/>
              <a:gdLst/>
              <a:ahLst/>
              <a:cxnLst/>
              <a:rect l="l" t="t" r="r" b="b"/>
              <a:pathLst>
                <a:path w="47035" h="23044" extrusionOk="0">
                  <a:moveTo>
                    <a:pt x="47035" y="0"/>
                  </a:moveTo>
                  <a:lnTo>
                    <a:pt x="1" y="56"/>
                  </a:lnTo>
                  <a:lnTo>
                    <a:pt x="1" y="20917"/>
                  </a:lnTo>
                  <a:lnTo>
                    <a:pt x="27472" y="20917"/>
                  </a:lnTo>
                  <a:lnTo>
                    <a:pt x="27417" y="23043"/>
                  </a:lnTo>
                  <a:lnTo>
                    <a:pt x="29626" y="20834"/>
                  </a:lnTo>
                  <a:lnTo>
                    <a:pt x="47035" y="20889"/>
                  </a:lnTo>
                  <a:lnTo>
                    <a:pt x="4703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45"/>
            <p:cNvSpPr/>
            <p:nvPr/>
          </p:nvSpPr>
          <p:spPr>
            <a:xfrm>
              <a:off x="952750" y="1169625"/>
              <a:ext cx="27400" cy="34100"/>
            </a:xfrm>
            <a:custGeom>
              <a:avLst/>
              <a:gdLst/>
              <a:ahLst/>
              <a:cxnLst/>
              <a:rect l="l" t="t" r="r" b="b"/>
              <a:pathLst>
                <a:path w="1096" h="1364" extrusionOk="0">
                  <a:moveTo>
                    <a:pt x="627" y="0"/>
                  </a:moveTo>
                  <a:cubicBezTo>
                    <a:pt x="612" y="0"/>
                    <a:pt x="596" y="1"/>
                    <a:pt x="580" y="1"/>
                  </a:cubicBezTo>
                  <a:cubicBezTo>
                    <a:pt x="203" y="1"/>
                    <a:pt x="19" y="176"/>
                    <a:pt x="19" y="407"/>
                  </a:cubicBezTo>
                  <a:cubicBezTo>
                    <a:pt x="19" y="894"/>
                    <a:pt x="792" y="729"/>
                    <a:pt x="792" y="977"/>
                  </a:cubicBezTo>
                  <a:cubicBezTo>
                    <a:pt x="792" y="1060"/>
                    <a:pt x="718" y="1115"/>
                    <a:pt x="534" y="1115"/>
                  </a:cubicBezTo>
                  <a:cubicBezTo>
                    <a:pt x="378" y="1115"/>
                    <a:pt x="230" y="1069"/>
                    <a:pt x="101" y="977"/>
                  </a:cubicBezTo>
                  <a:lnTo>
                    <a:pt x="0" y="1207"/>
                  </a:lnTo>
                  <a:cubicBezTo>
                    <a:pt x="157" y="1309"/>
                    <a:pt x="341" y="1364"/>
                    <a:pt x="534" y="1364"/>
                  </a:cubicBezTo>
                  <a:cubicBezTo>
                    <a:pt x="912" y="1364"/>
                    <a:pt x="1096" y="1171"/>
                    <a:pt x="1096" y="950"/>
                  </a:cubicBezTo>
                  <a:cubicBezTo>
                    <a:pt x="1096" y="462"/>
                    <a:pt x="332" y="637"/>
                    <a:pt x="332" y="388"/>
                  </a:cubicBezTo>
                  <a:cubicBezTo>
                    <a:pt x="332" y="305"/>
                    <a:pt x="396" y="241"/>
                    <a:pt x="580" y="241"/>
                  </a:cubicBezTo>
                  <a:cubicBezTo>
                    <a:pt x="709" y="241"/>
                    <a:pt x="829" y="278"/>
                    <a:pt x="948" y="342"/>
                  </a:cubicBezTo>
                  <a:lnTo>
                    <a:pt x="1040" y="112"/>
                  </a:lnTo>
                  <a:cubicBezTo>
                    <a:pt x="916" y="37"/>
                    <a:pt x="769" y="0"/>
                    <a:pt x="62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45"/>
            <p:cNvSpPr/>
            <p:nvPr/>
          </p:nvSpPr>
          <p:spPr>
            <a:xfrm>
              <a:off x="985200" y="1170100"/>
              <a:ext cx="24425" cy="32950"/>
            </a:xfrm>
            <a:custGeom>
              <a:avLst/>
              <a:gdLst/>
              <a:ahLst/>
              <a:cxnLst/>
              <a:rect l="l" t="t" r="r" b="b"/>
              <a:pathLst>
                <a:path w="977" h="1318" extrusionOk="0">
                  <a:moveTo>
                    <a:pt x="0" y="1"/>
                  </a:moveTo>
                  <a:lnTo>
                    <a:pt x="0" y="1317"/>
                  </a:lnTo>
                  <a:lnTo>
                    <a:pt x="976" y="1317"/>
                  </a:lnTo>
                  <a:lnTo>
                    <a:pt x="976" y="1069"/>
                  </a:lnTo>
                  <a:lnTo>
                    <a:pt x="313" y="1069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45"/>
            <p:cNvSpPr/>
            <p:nvPr/>
          </p:nvSpPr>
          <p:spPr>
            <a:xfrm>
              <a:off x="1013725" y="1170100"/>
              <a:ext cx="25575" cy="32950"/>
            </a:xfrm>
            <a:custGeom>
              <a:avLst/>
              <a:gdLst/>
              <a:ahLst/>
              <a:cxnLst/>
              <a:rect l="l" t="t" r="r" b="b"/>
              <a:pathLst>
                <a:path w="1023" h="1318" extrusionOk="0">
                  <a:moveTo>
                    <a:pt x="1" y="1"/>
                  </a:moveTo>
                  <a:lnTo>
                    <a:pt x="1" y="1317"/>
                  </a:lnTo>
                  <a:lnTo>
                    <a:pt x="1023" y="1317"/>
                  </a:lnTo>
                  <a:lnTo>
                    <a:pt x="1023" y="1078"/>
                  </a:lnTo>
                  <a:lnTo>
                    <a:pt x="314" y="1078"/>
                  </a:lnTo>
                  <a:lnTo>
                    <a:pt x="314" y="774"/>
                  </a:lnTo>
                  <a:lnTo>
                    <a:pt x="921" y="774"/>
                  </a:lnTo>
                  <a:lnTo>
                    <a:pt x="921" y="535"/>
                  </a:lnTo>
                  <a:lnTo>
                    <a:pt x="314" y="535"/>
                  </a:lnTo>
                  <a:lnTo>
                    <a:pt x="314" y="249"/>
                  </a:lnTo>
                  <a:lnTo>
                    <a:pt x="1004" y="249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45"/>
            <p:cNvSpPr/>
            <p:nvPr/>
          </p:nvSpPr>
          <p:spPr>
            <a:xfrm>
              <a:off x="1045500" y="1170100"/>
              <a:ext cx="25575" cy="32950"/>
            </a:xfrm>
            <a:custGeom>
              <a:avLst/>
              <a:gdLst/>
              <a:ahLst/>
              <a:cxnLst/>
              <a:rect l="l" t="t" r="r" b="b"/>
              <a:pathLst>
                <a:path w="1023" h="1318" extrusionOk="0">
                  <a:moveTo>
                    <a:pt x="0" y="1"/>
                  </a:moveTo>
                  <a:lnTo>
                    <a:pt x="0" y="1317"/>
                  </a:lnTo>
                  <a:lnTo>
                    <a:pt x="1022" y="1317"/>
                  </a:lnTo>
                  <a:lnTo>
                    <a:pt x="1022" y="1078"/>
                  </a:lnTo>
                  <a:lnTo>
                    <a:pt x="304" y="1078"/>
                  </a:lnTo>
                  <a:lnTo>
                    <a:pt x="304" y="774"/>
                  </a:lnTo>
                  <a:lnTo>
                    <a:pt x="921" y="774"/>
                  </a:lnTo>
                  <a:lnTo>
                    <a:pt x="921" y="535"/>
                  </a:lnTo>
                  <a:lnTo>
                    <a:pt x="304" y="535"/>
                  </a:lnTo>
                  <a:lnTo>
                    <a:pt x="304" y="249"/>
                  </a:lnTo>
                  <a:lnTo>
                    <a:pt x="994" y="249"/>
                  </a:lnTo>
                  <a:lnTo>
                    <a:pt x="99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45"/>
            <p:cNvSpPr/>
            <p:nvPr/>
          </p:nvSpPr>
          <p:spPr>
            <a:xfrm>
              <a:off x="1077025" y="1170100"/>
              <a:ext cx="28575" cy="32950"/>
            </a:xfrm>
            <a:custGeom>
              <a:avLst/>
              <a:gdLst/>
              <a:ahLst/>
              <a:cxnLst/>
              <a:rect l="l" t="t" r="r" b="b"/>
              <a:pathLst>
                <a:path w="1143" h="1318" extrusionOk="0">
                  <a:moveTo>
                    <a:pt x="553" y="249"/>
                  </a:moveTo>
                  <a:cubicBezTo>
                    <a:pt x="746" y="249"/>
                    <a:pt x="838" y="332"/>
                    <a:pt x="838" y="480"/>
                  </a:cubicBezTo>
                  <a:cubicBezTo>
                    <a:pt x="838" y="627"/>
                    <a:pt x="737" y="710"/>
                    <a:pt x="553" y="710"/>
                  </a:cubicBezTo>
                  <a:lnTo>
                    <a:pt x="304" y="710"/>
                  </a:lnTo>
                  <a:lnTo>
                    <a:pt x="304" y="249"/>
                  </a:lnTo>
                  <a:close/>
                  <a:moveTo>
                    <a:pt x="0" y="1"/>
                  </a:moveTo>
                  <a:lnTo>
                    <a:pt x="0" y="1317"/>
                  </a:lnTo>
                  <a:lnTo>
                    <a:pt x="304" y="1317"/>
                  </a:lnTo>
                  <a:lnTo>
                    <a:pt x="304" y="958"/>
                  </a:lnTo>
                  <a:lnTo>
                    <a:pt x="571" y="958"/>
                  </a:lnTo>
                  <a:cubicBezTo>
                    <a:pt x="921" y="958"/>
                    <a:pt x="1142" y="774"/>
                    <a:pt x="1142" y="480"/>
                  </a:cubicBezTo>
                  <a:cubicBezTo>
                    <a:pt x="1142" y="185"/>
                    <a:pt x="921" y="1"/>
                    <a:pt x="58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45"/>
            <p:cNvSpPr/>
            <p:nvPr/>
          </p:nvSpPr>
          <p:spPr>
            <a:xfrm>
              <a:off x="1120525" y="1170100"/>
              <a:ext cx="37075" cy="32950"/>
            </a:xfrm>
            <a:custGeom>
              <a:avLst/>
              <a:gdLst/>
              <a:ahLst/>
              <a:cxnLst/>
              <a:rect l="l" t="t" r="r" b="b"/>
              <a:pathLst>
                <a:path w="1483" h="1318" extrusionOk="0">
                  <a:moveTo>
                    <a:pt x="737" y="305"/>
                  </a:moveTo>
                  <a:lnTo>
                    <a:pt x="949" y="811"/>
                  </a:lnTo>
                  <a:lnTo>
                    <a:pt x="534" y="811"/>
                  </a:lnTo>
                  <a:lnTo>
                    <a:pt x="737" y="305"/>
                  </a:lnTo>
                  <a:close/>
                  <a:moveTo>
                    <a:pt x="590" y="1"/>
                  </a:moveTo>
                  <a:lnTo>
                    <a:pt x="0" y="1317"/>
                  </a:lnTo>
                  <a:lnTo>
                    <a:pt x="313" y="1317"/>
                  </a:lnTo>
                  <a:lnTo>
                    <a:pt x="433" y="1041"/>
                  </a:lnTo>
                  <a:lnTo>
                    <a:pt x="1041" y="1041"/>
                  </a:lnTo>
                  <a:lnTo>
                    <a:pt x="1160" y="1317"/>
                  </a:lnTo>
                  <a:lnTo>
                    <a:pt x="1483" y="1317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45"/>
            <p:cNvSpPr/>
            <p:nvPr/>
          </p:nvSpPr>
          <p:spPr>
            <a:xfrm>
              <a:off x="1161025" y="1170100"/>
              <a:ext cx="30175" cy="32950"/>
            </a:xfrm>
            <a:custGeom>
              <a:avLst/>
              <a:gdLst/>
              <a:ahLst/>
              <a:cxnLst/>
              <a:rect l="l" t="t" r="r" b="b"/>
              <a:pathLst>
                <a:path w="1207" h="1318" extrusionOk="0">
                  <a:moveTo>
                    <a:pt x="1" y="1"/>
                  </a:moveTo>
                  <a:lnTo>
                    <a:pt x="1" y="1317"/>
                  </a:lnTo>
                  <a:lnTo>
                    <a:pt x="305" y="1317"/>
                  </a:lnTo>
                  <a:lnTo>
                    <a:pt x="305" y="516"/>
                  </a:lnTo>
                  <a:lnTo>
                    <a:pt x="958" y="1317"/>
                  </a:lnTo>
                  <a:lnTo>
                    <a:pt x="1207" y="1317"/>
                  </a:lnTo>
                  <a:lnTo>
                    <a:pt x="1207" y="1"/>
                  </a:lnTo>
                  <a:lnTo>
                    <a:pt x="912" y="1"/>
                  </a:lnTo>
                  <a:lnTo>
                    <a:pt x="912" y="811"/>
                  </a:lnTo>
                  <a:lnTo>
                    <a:pt x="25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45"/>
            <p:cNvSpPr/>
            <p:nvPr/>
          </p:nvSpPr>
          <p:spPr>
            <a:xfrm>
              <a:off x="1194875" y="1170100"/>
              <a:ext cx="37075" cy="32950"/>
            </a:xfrm>
            <a:custGeom>
              <a:avLst/>
              <a:gdLst/>
              <a:ahLst/>
              <a:cxnLst/>
              <a:rect l="l" t="t" r="r" b="b"/>
              <a:pathLst>
                <a:path w="1483" h="1318" extrusionOk="0">
                  <a:moveTo>
                    <a:pt x="737" y="305"/>
                  </a:moveTo>
                  <a:lnTo>
                    <a:pt x="939" y="811"/>
                  </a:lnTo>
                  <a:lnTo>
                    <a:pt x="525" y="811"/>
                  </a:lnTo>
                  <a:lnTo>
                    <a:pt x="737" y="305"/>
                  </a:lnTo>
                  <a:close/>
                  <a:moveTo>
                    <a:pt x="589" y="1"/>
                  </a:moveTo>
                  <a:lnTo>
                    <a:pt x="0" y="1317"/>
                  </a:lnTo>
                  <a:lnTo>
                    <a:pt x="313" y="1317"/>
                  </a:lnTo>
                  <a:lnTo>
                    <a:pt x="423" y="1041"/>
                  </a:lnTo>
                  <a:lnTo>
                    <a:pt x="1040" y="1041"/>
                  </a:lnTo>
                  <a:lnTo>
                    <a:pt x="1160" y="1317"/>
                  </a:lnTo>
                  <a:lnTo>
                    <a:pt x="1482" y="1317"/>
                  </a:lnTo>
                  <a:lnTo>
                    <a:pt x="89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45"/>
            <p:cNvSpPr/>
            <p:nvPr/>
          </p:nvSpPr>
          <p:spPr>
            <a:xfrm>
              <a:off x="1235150" y="1170100"/>
              <a:ext cx="24400" cy="32950"/>
            </a:xfrm>
            <a:custGeom>
              <a:avLst/>
              <a:gdLst/>
              <a:ahLst/>
              <a:cxnLst/>
              <a:rect l="l" t="t" r="r" b="b"/>
              <a:pathLst>
                <a:path w="976" h="1318" extrusionOk="0">
                  <a:moveTo>
                    <a:pt x="0" y="1"/>
                  </a:moveTo>
                  <a:lnTo>
                    <a:pt x="0" y="1317"/>
                  </a:lnTo>
                  <a:lnTo>
                    <a:pt x="976" y="1317"/>
                  </a:lnTo>
                  <a:lnTo>
                    <a:pt x="976" y="1069"/>
                  </a:lnTo>
                  <a:lnTo>
                    <a:pt x="313" y="1069"/>
                  </a:lnTo>
                  <a:lnTo>
                    <a:pt x="31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45"/>
            <p:cNvSpPr/>
            <p:nvPr/>
          </p:nvSpPr>
          <p:spPr>
            <a:xfrm>
              <a:off x="1255625" y="1170100"/>
              <a:ext cx="33400" cy="32950"/>
            </a:xfrm>
            <a:custGeom>
              <a:avLst/>
              <a:gdLst/>
              <a:ahLst/>
              <a:cxnLst/>
              <a:rect l="l" t="t" r="r" b="b"/>
              <a:pathLst>
                <a:path w="1336" h="1318" extrusionOk="0">
                  <a:moveTo>
                    <a:pt x="0" y="1"/>
                  </a:moveTo>
                  <a:lnTo>
                    <a:pt x="516" y="848"/>
                  </a:lnTo>
                  <a:lnTo>
                    <a:pt x="516" y="1317"/>
                  </a:lnTo>
                  <a:lnTo>
                    <a:pt x="820" y="1317"/>
                  </a:lnTo>
                  <a:lnTo>
                    <a:pt x="820" y="857"/>
                  </a:lnTo>
                  <a:lnTo>
                    <a:pt x="1335" y="1"/>
                  </a:lnTo>
                  <a:lnTo>
                    <a:pt x="1032" y="1"/>
                  </a:lnTo>
                  <a:lnTo>
                    <a:pt x="682" y="590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45"/>
            <p:cNvSpPr/>
            <p:nvPr/>
          </p:nvSpPr>
          <p:spPr>
            <a:xfrm>
              <a:off x="1288775" y="1169625"/>
              <a:ext cx="27625" cy="34100"/>
            </a:xfrm>
            <a:custGeom>
              <a:avLst/>
              <a:gdLst/>
              <a:ahLst/>
              <a:cxnLst/>
              <a:rect l="l" t="t" r="r" b="b"/>
              <a:pathLst>
                <a:path w="1105" h="1364" extrusionOk="0">
                  <a:moveTo>
                    <a:pt x="637" y="0"/>
                  </a:moveTo>
                  <a:cubicBezTo>
                    <a:pt x="621" y="0"/>
                    <a:pt x="605" y="1"/>
                    <a:pt x="589" y="1"/>
                  </a:cubicBezTo>
                  <a:cubicBezTo>
                    <a:pt x="212" y="1"/>
                    <a:pt x="28" y="176"/>
                    <a:pt x="28" y="407"/>
                  </a:cubicBezTo>
                  <a:cubicBezTo>
                    <a:pt x="28" y="894"/>
                    <a:pt x="801" y="729"/>
                    <a:pt x="801" y="977"/>
                  </a:cubicBezTo>
                  <a:cubicBezTo>
                    <a:pt x="801" y="1060"/>
                    <a:pt x="727" y="1115"/>
                    <a:pt x="543" y="1115"/>
                  </a:cubicBezTo>
                  <a:cubicBezTo>
                    <a:pt x="387" y="1115"/>
                    <a:pt x="239" y="1069"/>
                    <a:pt x="111" y="977"/>
                  </a:cubicBezTo>
                  <a:lnTo>
                    <a:pt x="0" y="1207"/>
                  </a:lnTo>
                  <a:cubicBezTo>
                    <a:pt x="166" y="1309"/>
                    <a:pt x="350" y="1364"/>
                    <a:pt x="543" y="1364"/>
                  </a:cubicBezTo>
                  <a:cubicBezTo>
                    <a:pt x="921" y="1364"/>
                    <a:pt x="1105" y="1171"/>
                    <a:pt x="1105" y="950"/>
                  </a:cubicBezTo>
                  <a:cubicBezTo>
                    <a:pt x="1105" y="462"/>
                    <a:pt x="332" y="637"/>
                    <a:pt x="332" y="388"/>
                  </a:cubicBezTo>
                  <a:cubicBezTo>
                    <a:pt x="332" y="305"/>
                    <a:pt x="405" y="241"/>
                    <a:pt x="589" y="241"/>
                  </a:cubicBezTo>
                  <a:cubicBezTo>
                    <a:pt x="718" y="241"/>
                    <a:pt x="838" y="278"/>
                    <a:pt x="948" y="342"/>
                  </a:cubicBezTo>
                  <a:lnTo>
                    <a:pt x="1050" y="112"/>
                  </a:lnTo>
                  <a:cubicBezTo>
                    <a:pt x="925" y="37"/>
                    <a:pt x="779" y="0"/>
                    <a:pt x="63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5"/>
            <p:cNvSpPr/>
            <p:nvPr/>
          </p:nvSpPr>
          <p:spPr>
            <a:xfrm>
              <a:off x="1321450" y="1170100"/>
              <a:ext cx="7625" cy="32950"/>
            </a:xfrm>
            <a:custGeom>
              <a:avLst/>
              <a:gdLst/>
              <a:ahLst/>
              <a:cxnLst/>
              <a:rect l="l" t="t" r="r" b="b"/>
              <a:pathLst>
                <a:path w="305" h="1318" extrusionOk="0">
                  <a:moveTo>
                    <a:pt x="0" y="1"/>
                  </a:moveTo>
                  <a:lnTo>
                    <a:pt x="0" y="1317"/>
                  </a:lnTo>
                  <a:lnTo>
                    <a:pt x="304" y="1317"/>
                  </a:lnTo>
                  <a:lnTo>
                    <a:pt x="30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5"/>
            <p:cNvSpPr/>
            <p:nvPr/>
          </p:nvSpPr>
          <p:spPr>
            <a:xfrm>
              <a:off x="1334325" y="1169625"/>
              <a:ext cx="27650" cy="34100"/>
            </a:xfrm>
            <a:custGeom>
              <a:avLst/>
              <a:gdLst/>
              <a:ahLst/>
              <a:cxnLst/>
              <a:rect l="l" t="t" r="r" b="b"/>
              <a:pathLst>
                <a:path w="1106" h="1364" extrusionOk="0">
                  <a:moveTo>
                    <a:pt x="637" y="0"/>
                  </a:moveTo>
                  <a:cubicBezTo>
                    <a:pt x="621" y="0"/>
                    <a:pt x="606" y="1"/>
                    <a:pt x="590" y="1"/>
                  </a:cubicBezTo>
                  <a:cubicBezTo>
                    <a:pt x="213" y="1"/>
                    <a:pt x="29" y="176"/>
                    <a:pt x="29" y="407"/>
                  </a:cubicBezTo>
                  <a:cubicBezTo>
                    <a:pt x="29" y="894"/>
                    <a:pt x="802" y="729"/>
                    <a:pt x="802" y="977"/>
                  </a:cubicBezTo>
                  <a:cubicBezTo>
                    <a:pt x="802" y="1060"/>
                    <a:pt x="728" y="1115"/>
                    <a:pt x="544" y="1115"/>
                  </a:cubicBezTo>
                  <a:cubicBezTo>
                    <a:pt x="388" y="1115"/>
                    <a:pt x="231" y="1069"/>
                    <a:pt x="111" y="977"/>
                  </a:cubicBezTo>
                  <a:lnTo>
                    <a:pt x="1" y="1207"/>
                  </a:lnTo>
                  <a:cubicBezTo>
                    <a:pt x="167" y="1309"/>
                    <a:pt x="351" y="1364"/>
                    <a:pt x="544" y="1364"/>
                  </a:cubicBezTo>
                  <a:cubicBezTo>
                    <a:pt x="922" y="1364"/>
                    <a:pt x="1106" y="1171"/>
                    <a:pt x="1106" y="950"/>
                  </a:cubicBezTo>
                  <a:cubicBezTo>
                    <a:pt x="1106" y="462"/>
                    <a:pt x="332" y="637"/>
                    <a:pt x="332" y="388"/>
                  </a:cubicBezTo>
                  <a:cubicBezTo>
                    <a:pt x="332" y="305"/>
                    <a:pt x="406" y="241"/>
                    <a:pt x="590" y="241"/>
                  </a:cubicBezTo>
                  <a:cubicBezTo>
                    <a:pt x="719" y="241"/>
                    <a:pt x="839" y="278"/>
                    <a:pt x="949" y="342"/>
                  </a:cubicBezTo>
                  <a:lnTo>
                    <a:pt x="1050" y="112"/>
                  </a:lnTo>
                  <a:cubicBezTo>
                    <a:pt x="918" y="37"/>
                    <a:pt x="778" y="0"/>
                    <a:pt x="63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5"/>
            <p:cNvSpPr/>
            <p:nvPr/>
          </p:nvSpPr>
          <p:spPr>
            <a:xfrm>
              <a:off x="806375" y="1468625"/>
              <a:ext cx="21175" cy="21200"/>
            </a:xfrm>
            <a:custGeom>
              <a:avLst/>
              <a:gdLst/>
              <a:ahLst/>
              <a:cxnLst/>
              <a:rect l="l" t="t" r="r" b="b"/>
              <a:pathLst>
                <a:path w="847" h="848" extrusionOk="0">
                  <a:moveTo>
                    <a:pt x="377" y="166"/>
                  </a:moveTo>
                  <a:cubicBezTo>
                    <a:pt x="727" y="166"/>
                    <a:pt x="727" y="691"/>
                    <a:pt x="377" y="691"/>
                  </a:cubicBezTo>
                  <a:lnTo>
                    <a:pt x="193" y="691"/>
                  </a:lnTo>
                  <a:lnTo>
                    <a:pt x="193" y="166"/>
                  </a:lnTo>
                  <a:close/>
                  <a:moveTo>
                    <a:pt x="0" y="0"/>
                  </a:moveTo>
                  <a:lnTo>
                    <a:pt x="0" y="847"/>
                  </a:lnTo>
                  <a:lnTo>
                    <a:pt x="387" y="847"/>
                  </a:lnTo>
                  <a:cubicBezTo>
                    <a:pt x="654" y="847"/>
                    <a:pt x="847" y="681"/>
                    <a:pt x="847" y="424"/>
                  </a:cubicBezTo>
                  <a:cubicBezTo>
                    <a:pt x="847" y="175"/>
                    <a:pt x="663" y="0"/>
                    <a:pt x="38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5"/>
            <p:cNvSpPr/>
            <p:nvPr/>
          </p:nvSpPr>
          <p:spPr>
            <a:xfrm>
              <a:off x="831225" y="1468625"/>
              <a:ext cx="16600" cy="21200"/>
            </a:xfrm>
            <a:custGeom>
              <a:avLst/>
              <a:gdLst/>
              <a:ahLst/>
              <a:cxnLst/>
              <a:rect l="l" t="t" r="r" b="b"/>
              <a:pathLst>
                <a:path w="664" h="848" extrusionOk="0">
                  <a:moveTo>
                    <a:pt x="0" y="0"/>
                  </a:moveTo>
                  <a:lnTo>
                    <a:pt x="0" y="847"/>
                  </a:lnTo>
                  <a:lnTo>
                    <a:pt x="663" y="847"/>
                  </a:lnTo>
                  <a:lnTo>
                    <a:pt x="663" y="691"/>
                  </a:lnTo>
                  <a:lnTo>
                    <a:pt x="203" y="691"/>
                  </a:lnTo>
                  <a:lnTo>
                    <a:pt x="203" y="497"/>
                  </a:lnTo>
                  <a:lnTo>
                    <a:pt x="589" y="497"/>
                  </a:lnTo>
                  <a:lnTo>
                    <a:pt x="589" y="341"/>
                  </a:lnTo>
                  <a:lnTo>
                    <a:pt x="203" y="341"/>
                  </a:lnTo>
                  <a:lnTo>
                    <a:pt x="203" y="166"/>
                  </a:lnTo>
                  <a:lnTo>
                    <a:pt x="645" y="166"/>
                  </a:lnTo>
                  <a:lnTo>
                    <a:pt x="645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5"/>
            <p:cNvSpPr/>
            <p:nvPr/>
          </p:nvSpPr>
          <p:spPr>
            <a:xfrm>
              <a:off x="851700" y="1468625"/>
              <a:ext cx="16375" cy="21200"/>
            </a:xfrm>
            <a:custGeom>
              <a:avLst/>
              <a:gdLst/>
              <a:ahLst/>
              <a:cxnLst/>
              <a:rect l="l" t="t" r="r" b="b"/>
              <a:pathLst>
                <a:path w="655" h="848" extrusionOk="0">
                  <a:moveTo>
                    <a:pt x="1" y="0"/>
                  </a:moveTo>
                  <a:lnTo>
                    <a:pt x="1" y="847"/>
                  </a:lnTo>
                  <a:lnTo>
                    <a:pt x="654" y="847"/>
                  </a:lnTo>
                  <a:lnTo>
                    <a:pt x="654" y="691"/>
                  </a:lnTo>
                  <a:lnTo>
                    <a:pt x="194" y="691"/>
                  </a:lnTo>
                  <a:lnTo>
                    <a:pt x="194" y="497"/>
                  </a:lnTo>
                  <a:lnTo>
                    <a:pt x="581" y="497"/>
                  </a:lnTo>
                  <a:lnTo>
                    <a:pt x="581" y="341"/>
                  </a:lnTo>
                  <a:lnTo>
                    <a:pt x="194" y="341"/>
                  </a:lnTo>
                  <a:lnTo>
                    <a:pt x="194" y="166"/>
                  </a:lnTo>
                  <a:lnTo>
                    <a:pt x="636" y="166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5"/>
            <p:cNvSpPr/>
            <p:nvPr/>
          </p:nvSpPr>
          <p:spPr>
            <a:xfrm>
              <a:off x="871950" y="1468625"/>
              <a:ext cx="18225" cy="21200"/>
            </a:xfrm>
            <a:custGeom>
              <a:avLst/>
              <a:gdLst/>
              <a:ahLst/>
              <a:cxnLst/>
              <a:rect l="l" t="t" r="r" b="b"/>
              <a:pathLst>
                <a:path w="729" h="848" extrusionOk="0">
                  <a:moveTo>
                    <a:pt x="351" y="166"/>
                  </a:moveTo>
                  <a:cubicBezTo>
                    <a:pt x="470" y="166"/>
                    <a:pt x="535" y="221"/>
                    <a:pt x="535" y="313"/>
                  </a:cubicBezTo>
                  <a:cubicBezTo>
                    <a:pt x="535" y="405"/>
                    <a:pt x="470" y="460"/>
                    <a:pt x="351" y="460"/>
                  </a:cubicBezTo>
                  <a:lnTo>
                    <a:pt x="194" y="460"/>
                  </a:lnTo>
                  <a:lnTo>
                    <a:pt x="194" y="166"/>
                  </a:lnTo>
                  <a:close/>
                  <a:moveTo>
                    <a:pt x="1" y="0"/>
                  </a:moveTo>
                  <a:lnTo>
                    <a:pt x="1" y="847"/>
                  </a:lnTo>
                  <a:lnTo>
                    <a:pt x="194" y="847"/>
                  </a:lnTo>
                  <a:lnTo>
                    <a:pt x="194" y="617"/>
                  </a:lnTo>
                  <a:lnTo>
                    <a:pt x="360" y="617"/>
                  </a:lnTo>
                  <a:cubicBezTo>
                    <a:pt x="590" y="617"/>
                    <a:pt x="728" y="497"/>
                    <a:pt x="728" y="313"/>
                  </a:cubicBezTo>
                  <a:cubicBezTo>
                    <a:pt x="728" y="120"/>
                    <a:pt x="590" y="0"/>
                    <a:pt x="36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5"/>
            <p:cNvSpPr/>
            <p:nvPr/>
          </p:nvSpPr>
          <p:spPr>
            <a:xfrm>
              <a:off x="804750" y="1504525"/>
              <a:ext cx="17750" cy="21925"/>
            </a:xfrm>
            <a:custGeom>
              <a:avLst/>
              <a:gdLst/>
              <a:ahLst/>
              <a:cxnLst/>
              <a:rect l="l" t="t" r="r" b="b"/>
              <a:pathLst>
                <a:path w="710" h="877" extrusionOk="0">
                  <a:moveTo>
                    <a:pt x="369" y="0"/>
                  </a:moveTo>
                  <a:cubicBezTo>
                    <a:pt x="129" y="0"/>
                    <a:pt x="19" y="120"/>
                    <a:pt x="19" y="267"/>
                  </a:cubicBezTo>
                  <a:cubicBezTo>
                    <a:pt x="19" y="580"/>
                    <a:pt x="507" y="470"/>
                    <a:pt x="507" y="636"/>
                  </a:cubicBezTo>
                  <a:cubicBezTo>
                    <a:pt x="507" y="682"/>
                    <a:pt x="461" y="718"/>
                    <a:pt x="341" y="718"/>
                  </a:cubicBezTo>
                  <a:cubicBezTo>
                    <a:pt x="240" y="718"/>
                    <a:pt x="148" y="691"/>
                    <a:pt x="65" y="636"/>
                  </a:cubicBezTo>
                  <a:lnTo>
                    <a:pt x="1" y="783"/>
                  </a:lnTo>
                  <a:cubicBezTo>
                    <a:pt x="91" y="841"/>
                    <a:pt x="197" y="876"/>
                    <a:pt x="311" y="876"/>
                  </a:cubicBezTo>
                  <a:cubicBezTo>
                    <a:pt x="324" y="876"/>
                    <a:pt x="337" y="876"/>
                    <a:pt x="350" y="875"/>
                  </a:cubicBezTo>
                  <a:cubicBezTo>
                    <a:pt x="590" y="875"/>
                    <a:pt x="709" y="755"/>
                    <a:pt x="709" y="617"/>
                  </a:cubicBezTo>
                  <a:cubicBezTo>
                    <a:pt x="709" y="304"/>
                    <a:pt x="212" y="415"/>
                    <a:pt x="212" y="258"/>
                  </a:cubicBezTo>
                  <a:cubicBezTo>
                    <a:pt x="212" y="203"/>
                    <a:pt x="258" y="157"/>
                    <a:pt x="378" y="157"/>
                  </a:cubicBezTo>
                  <a:cubicBezTo>
                    <a:pt x="452" y="166"/>
                    <a:pt x="535" y="184"/>
                    <a:pt x="608" y="230"/>
                  </a:cubicBezTo>
                  <a:lnTo>
                    <a:pt x="663" y="83"/>
                  </a:lnTo>
                  <a:cubicBezTo>
                    <a:pt x="581" y="28"/>
                    <a:pt x="470" y="0"/>
                    <a:pt x="36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5"/>
            <p:cNvSpPr/>
            <p:nvPr/>
          </p:nvSpPr>
          <p:spPr>
            <a:xfrm>
              <a:off x="825700" y="1504975"/>
              <a:ext cx="15450" cy="21200"/>
            </a:xfrm>
            <a:custGeom>
              <a:avLst/>
              <a:gdLst/>
              <a:ahLst/>
              <a:cxnLst/>
              <a:rect l="l" t="t" r="r" b="b"/>
              <a:pathLst>
                <a:path w="618" h="848" extrusionOk="0">
                  <a:moveTo>
                    <a:pt x="0" y="1"/>
                  </a:moveTo>
                  <a:lnTo>
                    <a:pt x="0" y="848"/>
                  </a:lnTo>
                  <a:lnTo>
                    <a:pt x="617" y="848"/>
                  </a:lnTo>
                  <a:lnTo>
                    <a:pt x="617" y="691"/>
                  </a:lnTo>
                  <a:lnTo>
                    <a:pt x="194" y="69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5"/>
            <p:cNvSpPr/>
            <p:nvPr/>
          </p:nvSpPr>
          <p:spPr>
            <a:xfrm>
              <a:off x="843875" y="1504975"/>
              <a:ext cx="16375" cy="21200"/>
            </a:xfrm>
            <a:custGeom>
              <a:avLst/>
              <a:gdLst/>
              <a:ahLst/>
              <a:cxnLst/>
              <a:rect l="l" t="t" r="r" b="b"/>
              <a:pathLst>
                <a:path w="655" h="848" extrusionOk="0">
                  <a:moveTo>
                    <a:pt x="1" y="1"/>
                  </a:moveTo>
                  <a:lnTo>
                    <a:pt x="1" y="848"/>
                  </a:lnTo>
                  <a:lnTo>
                    <a:pt x="654" y="848"/>
                  </a:lnTo>
                  <a:lnTo>
                    <a:pt x="654" y="691"/>
                  </a:lnTo>
                  <a:lnTo>
                    <a:pt x="194" y="691"/>
                  </a:lnTo>
                  <a:lnTo>
                    <a:pt x="194" y="498"/>
                  </a:lnTo>
                  <a:lnTo>
                    <a:pt x="590" y="498"/>
                  </a:lnTo>
                  <a:lnTo>
                    <a:pt x="590" y="341"/>
                  </a:lnTo>
                  <a:lnTo>
                    <a:pt x="194" y="341"/>
                  </a:lnTo>
                  <a:lnTo>
                    <a:pt x="194" y="157"/>
                  </a:lnTo>
                  <a:lnTo>
                    <a:pt x="645" y="157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5"/>
            <p:cNvSpPr/>
            <p:nvPr/>
          </p:nvSpPr>
          <p:spPr>
            <a:xfrm>
              <a:off x="864125" y="1504975"/>
              <a:ext cx="16375" cy="21200"/>
            </a:xfrm>
            <a:custGeom>
              <a:avLst/>
              <a:gdLst/>
              <a:ahLst/>
              <a:cxnLst/>
              <a:rect l="l" t="t" r="r" b="b"/>
              <a:pathLst>
                <a:path w="655" h="848" extrusionOk="0">
                  <a:moveTo>
                    <a:pt x="1" y="1"/>
                  </a:moveTo>
                  <a:lnTo>
                    <a:pt x="1" y="848"/>
                  </a:lnTo>
                  <a:lnTo>
                    <a:pt x="654" y="848"/>
                  </a:lnTo>
                  <a:lnTo>
                    <a:pt x="654" y="691"/>
                  </a:lnTo>
                  <a:lnTo>
                    <a:pt x="194" y="691"/>
                  </a:lnTo>
                  <a:lnTo>
                    <a:pt x="194" y="498"/>
                  </a:lnTo>
                  <a:lnTo>
                    <a:pt x="590" y="498"/>
                  </a:lnTo>
                  <a:lnTo>
                    <a:pt x="590" y="341"/>
                  </a:lnTo>
                  <a:lnTo>
                    <a:pt x="194" y="341"/>
                  </a:lnTo>
                  <a:lnTo>
                    <a:pt x="194" y="157"/>
                  </a:lnTo>
                  <a:lnTo>
                    <a:pt x="645" y="157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5"/>
            <p:cNvSpPr/>
            <p:nvPr/>
          </p:nvSpPr>
          <p:spPr>
            <a:xfrm>
              <a:off x="884375" y="1504750"/>
              <a:ext cx="18450" cy="21425"/>
            </a:xfrm>
            <a:custGeom>
              <a:avLst/>
              <a:gdLst/>
              <a:ahLst/>
              <a:cxnLst/>
              <a:rect l="l" t="t" r="r" b="b"/>
              <a:pathLst>
                <a:path w="738" h="857" extrusionOk="0">
                  <a:moveTo>
                    <a:pt x="351" y="166"/>
                  </a:moveTo>
                  <a:cubicBezTo>
                    <a:pt x="470" y="166"/>
                    <a:pt x="535" y="221"/>
                    <a:pt x="535" y="314"/>
                  </a:cubicBezTo>
                  <a:cubicBezTo>
                    <a:pt x="535" y="406"/>
                    <a:pt x="480" y="461"/>
                    <a:pt x="351" y="461"/>
                  </a:cubicBezTo>
                  <a:lnTo>
                    <a:pt x="194" y="461"/>
                  </a:lnTo>
                  <a:lnTo>
                    <a:pt x="194" y="166"/>
                  </a:lnTo>
                  <a:close/>
                  <a:moveTo>
                    <a:pt x="1" y="1"/>
                  </a:moveTo>
                  <a:lnTo>
                    <a:pt x="1" y="857"/>
                  </a:lnTo>
                  <a:lnTo>
                    <a:pt x="194" y="857"/>
                  </a:lnTo>
                  <a:lnTo>
                    <a:pt x="194" y="627"/>
                  </a:lnTo>
                  <a:lnTo>
                    <a:pt x="369" y="627"/>
                  </a:lnTo>
                  <a:cubicBezTo>
                    <a:pt x="590" y="627"/>
                    <a:pt x="737" y="507"/>
                    <a:pt x="737" y="314"/>
                  </a:cubicBezTo>
                  <a:cubicBezTo>
                    <a:pt x="737" y="129"/>
                    <a:pt x="599" y="10"/>
                    <a:pt x="369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5"/>
            <p:cNvSpPr/>
            <p:nvPr/>
          </p:nvSpPr>
          <p:spPr>
            <a:xfrm>
              <a:off x="804750" y="1388300"/>
              <a:ext cx="17750" cy="21875"/>
            </a:xfrm>
            <a:custGeom>
              <a:avLst/>
              <a:gdLst/>
              <a:ahLst/>
              <a:cxnLst/>
              <a:rect l="l" t="t" r="r" b="b"/>
              <a:pathLst>
                <a:path w="710" h="875" extrusionOk="0">
                  <a:moveTo>
                    <a:pt x="369" y="0"/>
                  </a:moveTo>
                  <a:cubicBezTo>
                    <a:pt x="129" y="0"/>
                    <a:pt x="19" y="120"/>
                    <a:pt x="19" y="267"/>
                  </a:cubicBezTo>
                  <a:cubicBezTo>
                    <a:pt x="19" y="580"/>
                    <a:pt x="507" y="470"/>
                    <a:pt x="507" y="626"/>
                  </a:cubicBezTo>
                  <a:cubicBezTo>
                    <a:pt x="507" y="682"/>
                    <a:pt x="461" y="718"/>
                    <a:pt x="341" y="718"/>
                  </a:cubicBezTo>
                  <a:cubicBezTo>
                    <a:pt x="240" y="718"/>
                    <a:pt x="148" y="682"/>
                    <a:pt x="65" y="626"/>
                  </a:cubicBezTo>
                  <a:lnTo>
                    <a:pt x="1" y="774"/>
                  </a:lnTo>
                  <a:cubicBezTo>
                    <a:pt x="102" y="847"/>
                    <a:pt x="222" y="875"/>
                    <a:pt x="350" y="875"/>
                  </a:cubicBezTo>
                  <a:cubicBezTo>
                    <a:pt x="590" y="875"/>
                    <a:pt x="709" y="755"/>
                    <a:pt x="709" y="617"/>
                  </a:cubicBezTo>
                  <a:cubicBezTo>
                    <a:pt x="709" y="304"/>
                    <a:pt x="212" y="405"/>
                    <a:pt x="212" y="258"/>
                  </a:cubicBezTo>
                  <a:cubicBezTo>
                    <a:pt x="212" y="203"/>
                    <a:pt x="258" y="157"/>
                    <a:pt x="378" y="157"/>
                  </a:cubicBezTo>
                  <a:cubicBezTo>
                    <a:pt x="452" y="157"/>
                    <a:pt x="535" y="184"/>
                    <a:pt x="608" y="221"/>
                  </a:cubicBezTo>
                  <a:lnTo>
                    <a:pt x="663" y="74"/>
                  </a:lnTo>
                  <a:cubicBezTo>
                    <a:pt x="581" y="19"/>
                    <a:pt x="470" y="0"/>
                    <a:pt x="36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5"/>
            <p:cNvSpPr/>
            <p:nvPr/>
          </p:nvSpPr>
          <p:spPr>
            <a:xfrm>
              <a:off x="825700" y="1388750"/>
              <a:ext cx="15450" cy="21200"/>
            </a:xfrm>
            <a:custGeom>
              <a:avLst/>
              <a:gdLst/>
              <a:ahLst/>
              <a:cxnLst/>
              <a:rect l="l" t="t" r="r" b="b"/>
              <a:pathLst>
                <a:path w="618" h="848" extrusionOk="0">
                  <a:moveTo>
                    <a:pt x="0" y="1"/>
                  </a:moveTo>
                  <a:lnTo>
                    <a:pt x="0" y="848"/>
                  </a:lnTo>
                  <a:lnTo>
                    <a:pt x="617" y="848"/>
                  </a:lnTo>
                  <a:lnTo>
                    <a:pt x="617" y="691"/>
                  </a:lnTo>
                  <a:lnTo>
                    <a:pt x="194" y="691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5"/>
            <p:cNvSpPr/>
            <p:nvPr/>
          </p:nvSpPr>
          <p:spPr>
            <a:xfrm>
              <a:off x="843875" y="1388750"/>
              <a:ext cx="16375" cy="20975"/>
            </a:xfrm>
            <a:custGeom>
              <a:avLst/>
              <a:gdLst/>
              <a:ahLst/>
              <a:cxnLst/>
              <a:rect l="l" t="t" r="r" b="b"/>
              <a:pathLst>
                <a:path w="655" h="839" extrusionOk="0">
                  <a:moveTo>
                    <a:pt x="1" y="1"/>
                  </a:moveTo>
                  <a:lnTo>
                    <a:pt x="1" y="838"/>
                  </a:lnTo>
                  <a:lnTo>
                    <a:pt x="654" y="838"/>
                  </a:lnTo>
                  <a:lnTo>
                    <a:pt x="654" y="682"/>
                  </a:lnTo>
                  <a:lnTo>
                    <a:pt x="194" y="682"/>
                  </a:lnTo>
                  <a:lnTo>
                    <a:pt x="194" y="489"/>
                  </a:lnTo>
                  <a:lnTo>
                    <a:pt x="590" y="489"/>
                  </a:lnTo>
                  <a:lnTo>
                    <a:pt x="590" y="341"/>
                  </a:lnTo>
                  <a:lnTo>
                    <a:pt x="194" y="341"/>
                  </a:lnTo>
                  <a:lnTo>
                    <a:pt x="194" y="157"/>
                  </a:lnTo>
                  <a:lnTo>
                    <a:pt x="645" y="157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5"/>
            <p:cNvSpPr/>
            <p:nvPr/>
          </p:nvSpPr>
          <p:spPr>
            <a:xfrm>
              <a:off x="864125" y="1388750"/>
              <a:ext cx="16375" cy="20975"/>
            </a:xfrm>
            <a:custGeom>
              <a:avLst/>
              <a:gdLst/>
              <a:ahLst/>
              <a:cxnLst/>
              <a:rect l="l" t="t" r="r" b="b"/>
              <a:pathLst>
                <a:path w="655" h="839" extrusionOk="0">
                  <a:moveTo>
                    <a:pt x="1" y="1"/>
                  </a:moveTo>
                  <a:lnTo>
                    <a:pt x="1" y="838"/>
                  </a:lnTo>
                  <a:lnTo>
                    <a:pt x="654" y="838"/>
                  </a:lnTo>
                  <a:lnTo>
                    <a:pt x="654" y="682"/>
                  </a:lnTo>
                  <a:lnTo>
                    <a:pt x="194" y="682"/>
                  </a:lnTo>
                  <a:lnTo>
                    <a:pt x="194" y="489"/>
                  </a:lnTo>
                  <a:lnTo>
                    <a:pt x="590" y="489"/>
                  </a:lnTo>
                  <a:lnTo>
                    <a:pt x="590" y="341"/>
                  </a:lnTo>
                  <a:lnTo>
                    <a:pt x="194" y="341"/>
                  </a:lnTo>
                  <a:lnTo>
                    <a:pt x="194" y="157"/>
                  </a:lnTo>
                  <a:lnTo>
                    <a:pt x="645" y="157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5"/>
            <p:cNvSpPr/>
            <p:nvPr/>
          </p:nvSpPr>
          <p:spPr>
            <a:xfrm>
              <a:off x="884375" y="1388525"/>
              <a:ext cx="18450" cy="21200"/>
            </a:xfrm>
            <a:custGeom>
              <a:avLst/>
              <a:gdLst/>
              <a:ahLst/>
              <a:cxnLst/>
              <a:rect l="l" t="t" r="r" b="b"/>
              <a:pathLst>
                <a:path w="738" h="848" extrusionOk="0">
                  <a:moveTo>
                    <a:pt x="351" y="166"/>
                  </a:moveTo>
                  <a:cubicBezTo>
                    <a:pt x="470" y="166"/>
                    <a:pt x="535" y="221"/>
                    <a:pt x="535" y="313"/>
                  </a:cubicBezTo>
                  <a:cubicBezTo>
                    <a:pt x="535" y="406"/>
                    <a:pt x="480" y="461"/>
                    <a:pt x="351" y="461"/>
                  </a:cubicBezTo>
                  <a:lnTo>
                    <a:pt x="194" y="461"/>
                  </a:lnTo>
                  <a:lnTo>
                    <a:pt x="194" y="166"/>
                  </a:lnTo>
                  <a:close/>
                  <a:moveTo>
                    <a:pt x="1" y="0"/>
                  </a:moveTo>
                  <a:lnTo>
                    <a:pt x="1" y="847"/>
                  </a:lnTo>
                  <a:lnTo>
                    <a:pt x="194" y="847"/>
                  </a:lnTo>
                  <a:lnTo>
                    <a:pt x="194" y="617"/>
                  </a:lnTo>
                  <a:lnTo>
                    <a:pt x="369" y="617"/>
                  </a:lnTo>
                  <a:cubicBezTo>
                    <a:pt x="590" y="617"/>
                    <a:pt x="737" y="498"/>
                    <a:pt x="737" y="313"/>
                  </a:cubicBezTo>
                  <a:cubicBezTo>
                    <a:pt x="737" y="120"/>
                    <a:pt x="599" y="10"/>
                    <a:pt x="36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5"/>
            <p:cNvSpPr/>
            <p:nvPr/>
          </p:nvSpPr>
          <p:spPr>
            <a:xfrm>
              <a:off x="803600" y="1298525"/>
              <a:ext cx="23725" cy="20975"/>
            </a:xfrm>
            <a:custGeom>
              <a:avLst/>
              <a:gdLst/>
              <a:ahLst/>
              <a:cxnLst/>
              <a:rect l="l" t="t" r="r" b="b"/>
              <a:pathLst>
                <a:path w="949" h="839" extrusionOk="0">
                  <a:moveTo>
                    <a:pt x="470" y="185"/>
                  </a:moveTo>
                  <a:lnTo>
                    <a:pt x="608" y="516"/>
                  </a:lnTo>
                  <a:lnTo>
                    <a:pt x="341" y="516"/>
                  </a:lnTo>
                  <a:lnTo>
                    <a:pt x="470" y="185"/>
                  </a:lnTo>
                  <a:close/>
                  <a:moveTo>
                    <a:pt x="378" y="1"/>
                  </a:moveTo>
                  <a:lnTo>
                    <a:pt x="1" y="839"/>
                  </a:lnTo>
                  <a:lnTo>
                    <a:pt x="203" y="839"/>
                  </a:lnTo>
                  <a:lnTo>
                    <a:pt x="277" y="664"/>
                  </a:lnTo>
                  <a:lnTo>
                    <a:pt x="673" y="664"/>
                  </a:lnTo>
                  <a:lnTo>
                    <a:pt x="746" y="839"/>
                  </a:lnTo>
                  <a:lnTo>
                    <a:pt x="949" y="839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5"/>
            <p:cNvSpPr/>
            <p:nvPr/>
          </p:nvSpPr>
          <p:spPr>
            <a:xfrm>
              <a:off x="826375" y="1298300"/>
              <a:ext cx="34100" cy="21200"/>
            </a:xfrm>
            <a:custGeom>
              <a:avLst/>
              <a:gdLst/>
              <a:ahLst/>
              <a:cxnLst/>
              <a:rect l="l" t="t" r="r" b="b"/>
              <a:pathLst>
                <a:path w="1364" h="848" extrusionOk="0">
                  <a:moveTo>
                    <a:pt x="1" y="1"/>
                  </a:moveTo>
                  <a:lnTo>
                    <a:pt x="277" y="848"/>
                  </a:lnTo>
                  <a:lnTo>
                    <a:pt x="489" y="848"/>
                  </a:lnTo>
                  <a:lnTo>
                    <a:pt x="682" y="277"/>
                  </a:lnTo>
                  <a:lnTo>
                    <a:pt x="866" y="848"/>
                  </a:lnTo>
                  <a:lnTo>
                    <a:pt x="1078" y="848"/>
                  </a:lnTo>
                  <a:lnTo>
                    <a:pt x="1363" y="1"/>
                  </a:lnTo>
                  <a:lnTo>
                    <a:pt x="1170" y="1"/>
                  </a:lnTo>
                  <a:lnTo>
                    <a:pt x="968" y="608"/>
                  </a:lnTo>
                  <a:lnTo>
                    <a:pt x="774" y="1"/>
                  </a:lnTo>
                  <a:lnTo>
                    <a:pt x="599" y="1"/>
                  </a:lnTo>
                  <a:lnTo>
                    <a:pt x="397" y="599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5"/>
            <p:cNvSpPr/>
            <p:nvPr/>
          </p:nvSpPr>
          <p:spPr>
            <a:xfrm>
              <a:off x="859525" y="1298525"/>
              <a:ext cx="23975" cy="20975"/>
            </a:xfrm>
            <a:custGeom>
              <a:avLst/>
              <a:gdLst/>
              <a:ahLst/>
              <a:cxnLst/>
              <a:rect l="l" t="t" r="r" b="b"/>
              <a:pathLst>
                <a:path w="959" h="839" extrusionOk="0">
                  <a:moveTo>
                    <a:pt x="479" y="185"/>
                  </a:moveTo>
                  <a:lnTo>
                    <a:pt x="608" y="516"/>
                  </a:lnTo>
                  <a:lnTo>
                    <a:pt x="350" y="516"/>
                  </a:lnTo>
                  <a:lnTo>
                    <a:pt x="479" y="185"/>
                  </a:lnTo>
                  <a:close/>
                  <a:moveTo>
                    <a:pt x="378" y="1"/>
                  </a:moveTo>
                  <a:lnTo>
                    <a:pt x="1" y="839"/>
                  </a:lnTo>
                  <a:lnTo>
                    <a:pt x="203" y="839"/>
                  </a:lnTo>
                  <a:lnTo>
                    <a:pt x="277" y="664"/>
                  </a:lnTo>
                  <a:lnTo>
                    <a:pt x="673" y="664"/>
                  </a:lnTo>
                  <a:lnTo>
                    <a:pt x="746" y="839"/>
                  </a:lnTo>
                  <a:lnTo>
                    <a:pt x="958" y="839"/>
                  </a:lnTo>
                  <a:lnTo>
                    <a:pt x="58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5"/>
            <p:cNvSpPr/>
            <p:nvPr/>
          </p:nvSpPr>
          <p:spPr>
            <a:xfrm>
              <a:off x="885525" y="1298300"/>
              <a:ext cx="20300" cy="21200"/>
            </a:xfrm>
            <a:custGeom>
              <a:avLst/>
              <a:gdLst/>
              <a:ahLst/>
              <a:cxnLst/>
              <a:rect l="l" t="t" r="r" b="b"/>
              <a:pathLst>
                <a:path w="812" h="848" extrusionOk="0">
                  <a:moveTo>
                    <a:pt x="1" y="1"/>
                  </a:moveTo>
                  <a:lnTo>
                    <a:pt x="1" y="848"/>
                  </a:lnTo>
                  <a:lnTo>
                    <a:pt x="194" y="848"/>
                  </a:lnTo>
                  <a:lnTo>
                    <a:pt x="194" y="636"/>
                  </a:lnTo>
                  <a:lnTo>
                    <a:pt x="305" y="516"/>
                  </a:lnTo>
                  <a:lnTo>
                    <a:pt x="581" y="848"/>
                  </a:lnTo>
                  <a:lnTo>
                    <a:pt x="811" y="848"/>
                  </a:lnTo>
                  <a:lnTo>
                    <a:pt x="434" y="378"/>
                  </a:lnTo>
                  <a:lnTo>
                    <a:pt x="783" y="1"/>
                  </a:lnTo>
                  <a:lnTo>
                    <a:pt x="563" y="1"/>
                  </a:lnTo>
                  <a:lnTo>
                    <a:pt x="194" y="397"/>
                  </a:lnTo>
                  <a:lnTo>
                    <a:pt x="19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5"/>
            <p:cNvSpPr/>
            <p:nvPr/>
          </p:nvSpPr>
          <p:spPr>
            <a:xfrm>
              <a:off x="907850" y="1298525"/>
              <a:ext cx="16375" cy="20975"/>
            </a:xfrm>
            <a:custGeom>
              <a:avLst/>
              <a:gdLst/>
              <a:ahLst/>
              <a:cxnLst/>
              <a:rect l="l" t="t" r="r" b="b"/>
              <a:pathLst>
                <a:path w="655" h="839" extrusionOk="0">
                  <a:moveTo>
                    <a:pt x="1" y="1"/>
                  </a:moveTo>
                  <a:lnTo>
                    <a:pt x="1" y="839"/>
                  </a:lnTo>
                  <a:lnTo>
                    <a:pt x="655" y="839"/>
                  </a:lnTo>
                  <a:lnTo>
                    <a:pt x="655" y="682"/>
                  </a:lnTo>
                  <a:lnTo>
                    <a:pt x="194" y="682"/>
                  </a:lnTo>
                  <a:lnTo>
                    <a:pt x="194" y="489"/>
                  </a:lnTo>
                  <a:lnTo>
                    <a:pt x="590" y="489"/>
                  </a:lnTo>
                  <a:lnTo>
                    <a:pt x="590" y="341"/>
                  </a:lnTo>
                  <a:lnTo>
                    <a:pt x="194" y="341"/>
                  </a:lnTo>
                  <a:lnTo>
                    <a:pt x="194" y="157"/>
                  </a:lnTo>
                  <a:lnTo>
                    <a:pt x="636" y="15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5"/>
            <p:cNvSpPr/>
            <p:nvPr/>
          </p:nvSpPr>
          <p:spPr>
            <a:xfrm>
              <a:off x="524425" y="1353550"/>
              <a:ext cx="31775" cy="39825"/>
            </a:xfrm>
            <a:custGeom>
              <a:avLst/>
              <a:gdLst/>
              <a:ahLst/>
              <a:cxnLst/>
              <a:rect l="l" t="t" r="r" b="b"/>
              <a:pathLst>
                <a:path w="1271" h="1593" extrusionOk="0">
                  <a:moveTo>
                    <a:pt x="0" y="0"/>
                  </a:moveTo>
                  <a:lnTo>
                    <a:pt x="0" y="562"/>
                  </a:lnTo>
                  <a:lnTo>
                    <a:pt x="332" y="562"/>
                  </a:lnTo>
                  <a:lnTo>
                    <a:pt x="332" y="304"/>
                  </a:lnTo>
                  <a:lnTo>
                    <a:pt x="866" y="304"/>
                  </a:lnTo>
                  <a:lnTo>
                    <a:pt x="286" y="1593"/>
                  </a:lnTo>
                  <a:lnTo>
                    <a:pt x="682" y="1593"/>
                  </a:lnTo>
                  <a:lnTo>
                    <a:pt x="1271" y="239"/>
                  </a:lnTo>
                  <a:lnTo>
                    <a:pt x="127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5"/>
            <p:cNvSpPr/>
            <p:nvPr/>
          </p:nvSpPr>
          <p:spPr>
            <a:xfrm>
              <a:off x="559175" y="1352850"/>
              <a:ext cx="34100" cy="41225"/>
            </a:xfrm>
            <a:custGeom>
              <a:avLst/>
              <a:gdLst/>
              <a:ahLst/>
              <a:cxnLst/>
              <a:rect l="l" t="t" r="r" b="b"/>
              <a:pathLst>
                <a:path w="1364" h="1649" extrusionOk="0">
                  <a:moveTo>
                    <a:pt x="682" y="314"/>
                  </a:moveTo>
                  <a:cubicBezTo>
                    <a:pt x="866" y="314"/>
                    <a:pt x="995" y="461"/>
                    <a:pt x="995" y="829"/>
                  </a:cubicBezTo>
                  <a:cubicBezTo>
                    <a:pt x="995" y="1188"/>
                    <a:pt x="866" y="1335"/>
                    <a:pt x="682" y="1335"/>
                  </a:cubicBezTo>
                  <a:cubicBezTo>
                    <a:pt x="507" y="1335"/>
                    <a:pt x="378" y="1188"/>
                    <a:pt x="378" y="829"/>
                  </a:cubicBezTo>
                  <a:cubicBezTo>
                    <a:pt x="378" y="461"/>
                    <a:pt x="498" y="314"/>
                    <a:pt x="682" y="314"/>
                  </a:cubicBezTo>
                  <a:close/>
                  <a:moveTo>
                    <a:pt x="682" y="1"/>
                  </a:moveTo>
                  <a:cubicBezTo>
                    <a:pt x="295" y="1"/>
                    <a:pt x="1" y="304"/>
                    <a:pt x="1" y="829"/>
                  </a:cubicBezTo>
                  <a:cubicBezTo>
                    <a:pt x="1" y="1345"/>
                    <a:pt x="295" y="1648"/>
                    <a:pt x="682" y="1648"/>
                  </a:cubicBezTo>
                  <a:cubicBezTo>
                    <a:pt x="1078" y="1648"/>
                    <a:pt x="1363" y="1345"/>
                    <a:pt x="1363" y="829"/>
                  </a:cubicBezTo>
                  <a:cubicBezTo>
                    <a:pt x="1363" y="304"/>
                    <a:pt x="1078" y="1"/>
                    <a:pt x="68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5"/>
            <p:cNvSpPr/>
            <p:nvPr/>
          </p:nvSpPr>
          <p:spPr>
            <a:xfrm>
              <a:off x="595300" y="1353025"/>
              <a:ext cx="31800" cy="40350"/>
            </a:xfrm>
            <a:custGeom>
              <a:avLst/>
              <a:gdLst/>
              <a:ahLst/>
              <a:cxnLst/>
              <a:rect l="l" t="t" r="r" b="b"/>
              <a:pathLst>
                <a:path w="1272" h="1614" extrusionOk="0">
                  <a:moveTo>
                    <a:pt x="573" y="1"/>
                  </a:moveTo>
                  <a:cubicBezTo>
                    <a:pt x="346" y="1"/>
                    <a:pt x="138" y="109"/>
                    <a:pt x="1" y="297"/>
                  </a:cubicBezTo>
                  <a:lnTo>
                    <a:pt x="268" y="463"/>
                  </a:lnTo>
                  <a:cubicBezTo>
                    <a:pt x="337" y="368"/>
                    <a:pt x="446" y="306"/>
                    <a:pt x="573" y="306"/>
                  </a:cubicBezTo>
                  <a:cubicBezTo>
                    <a:pt x="582" y="306"/>
                    <a:pt x="591" y="306"/>
                    <a:pt x="599" y="307"/>
                  </a:cubicBezTo>
                  <a:cubicBezTo>
                    <a:pt x="765" y="307"/>
                    <a:pt x="848" y="380"/>
                    <a:pt x="848" y="500"/>
                  </a:cubicBezTo>
                  <a:cubicBezTo>
                    <a:pt x="848" y="583"/>
                    <a:pt x="830" y="666"/>
                    <a:pt x="682" y="794"/>
                  </a:cubicBezTo>
                  <a:lnTo>
                    <a:pt x="75" y="1374"/>
                  </a:lnTo>
                  <a:lnTo>
                    <a:pt x="75" y="1614"/>
                  </a:lnTo>
                  <a:lnTo>
                    <a:pt x="1271" y="1614"/>
                  </a:lnTo>
                  <a:lnTo>
                    <a:pt x="1271" y="1310"/>
                  </a:lnTo>
                  <a:lnTo>
                    <a:pt x="590" y="1319"/>
                  </a:lnTo>
                  <a:lnTo>
                    <a:pt x="958" y="969"/>
                  </a:lnTo>
                  <a:cubicBezTo>
                    <a:pt x="1179" y="767"/>
                    <a:pt x="1216" y="620"/>
                    <a:pt x="1216" y="472"/>
                  </a:cubicBezTo>
                  <a:cubicBezTo>
                    <a:pt x="1216" y="178"/>
                    <a:pt x="986" y="3"/>
                    <a:pt x="627" y="3"/>
                  </a:cubicBezTo>
                  <a:cubicBezTo>
                    <a:pt x="609" y="1"/>
                    <a:pt x="591" y="1"/>
                    <a:pt x="57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5"/>
            <p:cNvSpPr/>
            <p:nvPr/>
          </p:nvSpPr>
          <p:spPr>
            <a:xfrm>
              <a:off x="512675" y="1412925"/>
              <a:ext cx="20300" cy="23275"/>
            </a:xfrm>
            <a:custGeom>
              <a:avLst/>
              <a:gdLst/>
              <a:ahLst/>
              <a:cxnLst/>
              <a:rect l="l" t="t" r="r" b="b"/>
              <a:pathLst>
                <a:path w="812" h="931" extrusionOk="0">
                  <a:moveTo>
                    <a:pt x="397" y="175"/>
                  </a:moveTo>
                  <a:cubicBezTo>
                    <a:pt x="526" y="175"/>
                    <a:pt x="590" y="230"/>
                    <a:pt x="590" y="332"/>
                  </a:cubicBezTo>
                  <a:cubicBezTo>
                    <a:pt x="590" y="433"/>
                    <a:pt x="526" y="497"/>
                    <a:pt x="397" y="497"/>
                  </a:cubicBezTo>
                  <a:lnTo>
                    <a:pt x="222" y="497"/>
                  </a:lnTo>
                  <a:lnTo>
                    <a:pt x="222" y="175"/>
                  </a:lnTo>
                  <a:close/>
                  <a:moveTo>
                    <a:pt x="1" y="0"/>
                  </a:moveTo>
                  <a:lnTo>
                    <a:pt x="1" y="930"/>
                  </a:lnTo>
                  <a:lnTo>
                    <a:pt x="222" y="930"/>
                  </a:lnTo>
                  <a:lnTo>
                    <a:pt x="222" y="672"/>
                  </a:lnTo>
                  <a:lnTo>
                    <a:pt x="406" y="672"/>
                  </a:lnTo>
                  <a:cubicBezTo>
                    <a:pt x="655" y="672"/>
                    <a:pt x="811" y="543"/>
                    <a:pt x="811" y="332"/>
                  </a:cubicBezTo>
                  <a:cubicBezTo>
                    <a:pt x="811" y="129"/>
                    <a:pt x="655" y="0"/>
                    <a:pt x="41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5"/>
            <p:cNvSpPr/>
            <p:nvPr/>
          </p:nvSpPr>
          <p:spPr>
            <a:xfrm>
              <a:off x="535225" y="1410950"/>
              <a:ext cx="30200" cy="25500"/>
            </a:xfrm>
            <a:custGeom>
              <a:avLst/>
              <a:gdLst/>
              <a:ahLst/>
              <a:cxnLst/>
              <a:rect l="l" t="t" r="r" b="b"/>
              <a:pathLst>
                <a:path w="1208" h="1020" extrusionOk="0">
                  <a:moveTo>
                    <a:pt x="528" y="257"/>
                  </a:moveTo>
                  <a:cubicBezTo>
                    <a:pt x="673" y="257"/>
                    <a:pt x="814" y="368"/>
                    <a:pt x="821" y="540"/>
                  </a:cubicBezTo>
                  <a:cubicBezTo>
                    <a:pt x="821" y="705"/>
                    <a:pt x="692" y="843"/>
                    <a:pt x="535" y="843"/>
                  </a:cubicBezTo>
                  <a:cubicBezTo>
                    <a:pt x="277" y="834"/>
                    <a:pt x="139" y="530"/>
                    <a:pt x="323" y="346"/>
                  </a:cubicBezTo>
                  <a:cubicBezTo>
                    <a:pt x="382" y="285"/>
                    <a:pt x="455" y="257"/>
                    <a:pt x="528" y="257"/>
                  </a:cubicBezTo>
                  <a:close/>
                  <a:moveTo>
                    <a:pt x="529" y="0"/>
                  </a:moveTo>
                  <a:cubicBezTo>
                    <a:pt x="258" y="0"/>
                    <a:pt x="0" y="221"/>
                    <a:pt x="20" y="540"/>
                  </a:cubicBezTo>
                  <a:cubicBezTo>
                    <a:pt x="20" y="805"/>
                    <a:pt x="232" y="1019"/>
                    <a:pt x="494" y="1019"/>
                  </a:cubicBezTo>
                  <a:cubicBezTo>
                    <a:pt x="504" y="1019"/>
                    <a:pt x="515" y="1019"/>
                    <a:pt x="526" y="1018"/>
                  </a:cubicBezTo>
                  <a:cubicBezTo>
                    <a:pt x="986" y="1018"/>
                    <a:pt x="1207" y="457"/>
                    <a:pt x="876" y="144"/>
                  </a:cubicBezTo>
                  <a:cubicBezTo>
                    <a:pt x="773" y="44"/>
                    <a:pt x="650" y="0"/>
                    <a:pt x="52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5"/>
            <p:cNvSpPr/>
            <p:nvPr/>
          </p:nvSpPr>
          <p:spPr>
            <a:xfrm>
              <a:off x="565150" y="1412925"/>
              <a:ext cx="5325" cy="23275"/>
            </a:xfrm>
            <a:custGeom>
              <a:avLst/>
              <a:gdLst/>
              <a:ahLst/>
              <a:cxnLst/>
              <a:rect l="l" t="t" r="r" b="b"/>
              <a:pathLst>
                <a:path w="213" h="931" extrusionOk="0">
                  <a:moveTo>
                    <a:pt x="1" y="0"/>
                  </a:moveTo>
                  <a:lnTo>
                    <a:pt x="1" y="930"/>
                  </a:lnTo>
                  <a:lnTo>
                    <a:pt x="213" y="930"/>
                  </a:lnTo>
                  <a:lnTo>
                    <a:pt x="21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5"/>
            <p:cNvSpPr/>
            <p:nvPr/>
          </p:nvSpPr>
          <p:spPr>
            <a:xfrm>
              <a:off x="576200" y="1412925"/>
              <a:ext cx="21200" cy="23275"/>
            </a:xfrm>
            <a:custGeom>
              <a:avLst/>
              <a:gdLst/>
              <a:ahLst/>
              <a:cxnLst/>
              <a:rect l="l" t="t" r="r" b="b"/>
              <a:pathLst>
                <a:path w="848" h="931" extrusionOk="0">
                  <a:moveTo>
                    <a:pt x="1" y="0"/>
                  </a:moveTo>
                  <a:lnTo>
                    <a:pt x="1" y="930"/>
                  </a:lnTo>
                  <a:lnTo>
                    <a:pt x="213" y="930"/>
                  </a:lnTo>
                  <a:lnTo>
                    <a:pt x="213" y="359"/>
                  </a:lnTo>
                  <a:lnTo>
                    <a:pt x="673" y="930"/>
                  </a:lnTo>
                  <a:lnTo>
                    <a:pt x="848" y="930"/>
                  </a:lnTo>
                  <a:lnTo>
                    <a:pt x="848" y="0"/>
                  </a:lnTo>
                  <a:lnTo>
                    <a:pt x="636" y="0"/>
                  </a:lnTo>
                  <a:lnTo>
                    <a:pt x="636" y="56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5"/>
            <p:cNvSpPr/>
            <p:nvPr/>
          </p:nvSpPr>
          <p:spPr>
            <a:xfrm>
              <a:off x="600150" y="1412925"/>
              <a:ext cx="20275" cy="23275"/>
            </a:xfrm>
            <a:custGeom>
              <a:avLst/>
              <a:gdLst/>
              <a:ahLst/>
              <a:cxnLst/>
              <a:rect l="l" t="t" r="r" b="b"/>
              <a:pathLst>
                <a:path w="811" h="931" extrusionOk="0">
                  <a:moveTo>
                    <a:pt x="0" y="0"/>
                  </a:moveTo>
                  <a:lnTo>
                    <a:pt x="0" y="175"/>
                  </a:lnTo>
                  <a:lnTo>
                    <a:pt x="304" y="175"/>
                  </a:lnTo>
                  <a:lnTo>
                    <a:pt x="295" y="930"/>
                  </a:lnTo>
                  <a:lnTo>
                    <a:pt x="516" y="930"/>
                  </a:lnTo>
                  <a:lnTo>
                    <a:pt x="516" y="175"/>
                  </a:lnTo>
                  <a:lnTo>
                    <a:pt x="810" y="175"/>
                  </a:lnTo>
                  <a:lnTo>
                    <a:pt x="81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5"/>
            <p:cNvSpPr/>
            <p:nvPr/>
          </p:nvSpPr>
          <p:spPr>
            <a:xfrm>
              <a:off x="621325" y="1412450"/>
              <a:ext cx="19350" cy="24200"/>
            </a:xfrm>
            <a:custGeom>
              <a:avLst/>
              <a:gdLst/>
              <a:ahLst/>
              <a:cxnLst/>
              <a:rect l="l" t="t" r="r" b="b"/>
              <a:pathLst>
                <a:path w="774" h="968" extrusionOk="0">
                  <a:moveTo>
                    <a:pt x="415" y="1"/>
                  </a:moveTo>
                  <a:cubicBezTo>
                    <a:pt x="148" y="1"/>
                    <a:pt x="19" y="139"/>
                    <a:pt x="19" y="295"/>
                  </a:cubicBezTo>
                  <a:cubicBezTo>
                    <a:pt x="19" y="636"/>
                    <a:pt x="562" y="516"/>
                    <a:pt x="562" y="691"/>
                  </a:cubicBezTo>
                  <a:cubicBezTo>
                    <a:pt x="562" y="747"/>
                    <a:pt x="507" y="793"/>
                    <a:pt x="387" y="793"/>
                  </a:cubicBezTo>
                  <a:cubicBezTo>
                    <a:pt x="276" y="793"/>
                    <a:pt x="166" y="756"/>
                    <a:pt x="74" y="691"/>
                  </a:cubicBezTo>
                  <a:lnTo>
                    <a:pt x="0" y="857"/>
                  </a:lnTo>
                  <a:cubicBezTo>
                    <a:pt x="111" y="931"/>
                    <a:pt x="249" y="968"/>
                    <a:pt x="378" y="968"/>
                  </a:cubicBezTo>
                  <a:cubicBezTo>
                    <a:pt x="645" y="968"/>
                    <a:pt x="774" y="829"/>
                    <a:pt x="774" y="673"/>
                  </a:cubicBezTo>
                  <a:cubicBezTo>
                    <a:pt x="774" y="332"/>
                    <a:pt x="230" y="452"/>
                    <a:pt x="230" y="277"/>
                  </a:cubicBezTo>
                  <a:cubicBezTo>
                    <a:pt x="230" y="222"/>
                    <a:pt x="286" y="176"/>
                    <a:pt x="415" y="176"/>
                  </a:cubicBezTo>
                  <a:cubicBezTo>
                    <a:pt x="507" y="176"/>
                    <a:pt x="589" y="203"/>
                    <a:pt x="672" y="249"/>
                  </a:cubicBezTo>
                  <a:lnTo>
                    <a:pt x="737" y="84"/>
                  </a:lnTo>
                  <a:cubicBezTo>
                    <a:pt x="635" y="29"/>
                    <a:pt x="525" y="1"/>
                    <a:pt x="4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5"/>
            <p:cNvSpPr/>
            <p:nvPr/>
          </p:nvSpPr>
          <p:spPr>
            <a:xfrm>
              <a:off x="411875" y="1241225"/>
              <a:ext cx="316025" cy="304050"/>
            </a:xfrm>
            <a:custGeom>
              <a:avLst/>
              <a:gdLst/>
              <a:ahLst/>
              <a:cxnLst/>
              <a:rect l="l" t="t" r="r" b="b"/>
              <a:pathLst>
                <a:path w="12641" h="12162" extrusionOk="0">
                  <a:moveTo>
                    <a:pt x="6533" y="488"/>
                  </a:moveTo>
                  <a:cubicBezTo>
                    <a:pt x="6540" y="488"/>
                    <a:pt x="6548" y="488"/>
                    <a:pt x="6555" y="488"/>
                  </a:cubicBezTo>
                  <a:cubicBezTo>
                    <a:pt x="9649" y="488"/>
                    <a:pt x="12153" y="2993"/>
                    <a:pt x="12153" y="6086"/>
                  </a:cubicBezTo>
                  <a:cubicBezTo>
                    <a:pt x="12153" y="8350"/>
                    <a:pt x="10790" y="10385"/>
                    <a:pt x="8691" y="11260"/>
                  </a:cubicBezTo>
                  <a:cubicBezTo>
                    <a:pt x="8003" y="11545"/>
                    <a:pt x="7281" y="11683"/>
                    <a:pt x="6565" y="11683"/>
                  </a:cubicBezTo>
                  <a:cubicBezTo>
                    <a:pt x="5106" y="11683"/>
                    <a:pt x="3671" y="11110"/>
                    <a:pt x="2597" y="10035"/>
                  </a:cubicBezTo>
                  <a:cubicBezTo>
                    <a:pt x="995" y="8433"/>
                    <a:pt x="516" y="6031"/>
                    <a:pt x="1382" y="3941"/>
                  </a:cubicBezTo>
                  <a:cubicBezTo>
                    <a:pt x="2244" y="1849"/>
                    <a:pt x="4277" y="488"/>
                    <a:pt x="6533" y="488"/>
                  </a:cubicBezTo>
                  <a:close/>
                  <a:moveTo>
                    <a:pt x="6563" y="0"/>
                  </a:moveTo>
                  <a:cubicBezTo>
                    <a:pt x="4979" y="0"/>
                    <a:pt x="3421" y="618"/>
                    <a:pt x="2256" y="1777"/>
                  </a:cubicBezTo>
                  <a:cubicBezTo>
                    <a:pt x="516" y="3517"/>
                    <a:pt x="1" y="6141"/>
                    <a:pt x="940" y="8406"/>
                  </a:cubicBezTo>
                  <a:cubicBezTo>
                    <a:pt x="1879" y="10680"/>
                    <a:pt x="4097" y="12162"/>
                    <a:pt x="6555" y="12162"/>
                  </a:cubicBezTo>
                  <a:cubicBezTo>
                    <a:pt x="9916" y="12162"/>
                    <a:pt x="12632" y="9437"/>
                    <a:pt x="12641" y="6086"/>
                  </a:cubicBezTo>
                  <a:cubicBezTo>
                    <a:pt x="12641" y="3619"/>
                    <a:pt x="11159" y="1409"/>
                    <a:pt x="8885" y="461"/>
                  </a:cubicBezTo>
                  <a:cubicBezTo>
                    <a:pt x="8133" y="151"/>
                    <a:pt x="7345" y="0"/>
                    <a:pt x="656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5"/>
            <p:cNvSpPr/>
            <p:nvPr/>
          </p:nvSpPr>
          <p:spPr>
            <a:xfrm>
              <a:off x="415550" y="1235225"/>
              <a:ext cx="318350" cy="316050"/>
            </a:xfrm>
            <a:custGeom>
              <a:avLst/>
              <a:gdLst/>
              <a:ahLst/>
              <a:cxnLst/>
              <a:rect l="l" t="t" r="r" b="b"/>
              <a:pathLst>
                <a:path w="12734" h="12642" extrusionOk="0">
                  <a:moveTo>
                    <a:pt x="6324" y="1"/>
                  </a:moveTo>
                  <a:cubicBezTo>
                    <a:pt x="2846" y="1"/>
                    <a:pt x="1" y="2828"/>
                    <a:pt x="1" y="6326"/>
                  </a:cubicBezTo>
                  <a:cubicBezTo>
                    <a:pt x="1" y="9814"/>
                    <a:pt x="2846" y="12642"/>
                    <a:pt x="6324" y="12642"/>
                  </a:cubicBezTo>
                  <a:cubicBezTo>
                    <a:pt x="6352" y="12642"/>
                    <a:pt x="6380" y="12642"/>
                    <a:pt x="6408" y="12641"/>
                  </a:cubicBezTo>
                  <a:cubicBezTo>
                    <a:pt x="9898" y="12641"/>
                    <a:pt x="12733" y="9815"/>
                    <a:pt x="12733" y="6326"/>
                  </a:cubicBezTo>
                  <a:cubicBezTo>
                    <a:pt x="12733" y="6004"/>
                    <a:pt x="12491" y="5842"/>
                    <a:pt x="12250" y="5842"/>
                  </a:cubicBezTo>
                  <a:cubicBezTo>
                    <a:pt x="12008" y="5842"/>
                    <a:pt x="11766" y="6004"/>
                    <a:pt x="11766" y="6326"/>
                  </a:cubicBezTo>
                  <a:cubicBezTo>
                    <a:pt x="11766" y="8489"/>
                    <a:pt x="10459" y="10441"/>
                    <a:pt x="8461" y="11269"/>
                  </a:cubicBezTo>
                  <a:cubicBezTo>
                    <a:pt x="7795" y="11545"/>
                    <a:pt x="7096" y="11679"/>
                    <a:pt x="6404" y="11679"/>
                  </a:cubicBezTo>
                  <a:cubicBezTo>
                    <a:pt x="5011" y="11679"/>
                    <a:pt x="3645" y="11136"/>
                    <a:pt x="2625" y="10109"/>
                  </a:cubicBezTo>
                  <a:cubicBezTo>
                    <a:pt x="1087" y="8581"/>
                    <a:pt x="627" y="6271"/>
                    <a:pt x="1465" y="4273"/>
                  </a:cubicBezTo>
                  <a:cubicBezTo>
                    <a:pt x="2293" y="2266"/>
                    <a:pt x="4245" y="968"/>
                    <a:pt x="6408" y="968"/>
                  </a:cubicBezTo>
                  <a:cubicBezTo>
                    <a:pt x="7053" y="968"/>
                    <a:pt x="7053" y="1"/>
                    <a:pt x="6408" y="1"/>
                  </a:cubicBezTo>
                  <a:cubicBezTo>
                    <a:pt x="6380" y="1"/>
                    <a:pt x="6352" y="1"/>
                    <a:pt x="632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5"/>
            <p:cNvSpPr/>
            <p:nvPr/>
          </p:nvSpPr>
          <p:spPr>
            <a:xfrm>
              <a:off x="973225" y="1317675"/>
              <a:ext cx="482875" cy="217950"/>
            </a:xfrm>
            <a:custGeom>
              <a:avLst/>
              <a:gdLst/>
              <a:ahLst/>
              <a:cxnLst/>
              <a:rect l="l" t="t" r="r" b="b"/>
              <a:pathLst>
                <a:path w="19315" h="8718" extrusionOk="0">
                  <a:moveTo>
                    <a:pt x="855" y="0"/>
                  </a:moveTo>
                  <a:cubicBezTo>
                    <a:pt x="442" y="0"/>
                    <a:pt x="50" y="207"/>
                    <a:pt x="0" y="616"/>
                  </a:cubicBezTo>
                  <a:lnTo>
                    <a:pt x="0" y="8717"/>
                  </a:lnTo>
                  <a:lnTo>
                    <a:pt x="19315" y="8717"/>
                  </a:lnTo>
                  <a:cubicBezTo>
                    <a:pt x="19315" y="8717"/>
                    <a:pt x="16700" y="6765"/>
                    <a:pt x="16111" y="6545"/>
                  </a:cubicBezTo>
                  <a:cubicBezTo>
                    <a:pt x="15840" y="6441"/>
                    <a:pt x="15562" y="6399"/>
                    <a:pt x="15280" y="6399"/>
                  </a:cubicBezTo>
                  <a:cubicBezTo>
                    <a:pt x="14093" y="6399"/>
                    <a:pt x="12832" y="7139"/>
                    <a:pt x="11657" y="7139"/>
                  </a:cubicBezTo>
                  <a:cubicBezTo>
                    <a:pt x="11349" y="7139"/>
                    <a:pt x="11047" y="7088"/>
                    <a:pt x="10753" y="6959"/>
                  </a:cubicBezTo>
                  <a:cubicBezTo>
                    <a:pt x="9777" y="6535"/>
                    <a:pt x="9326" y="5431"/>
                    <a:pt x="8848" y="4473"/>
                  </a:cubicBezTo>
                  <a:cubicBezTo>
                    <a:pt x="8393" y="3573"/>
                    <a:pt x="7632" y="2624"/>
                    <a:pt x="6651" y="2624"/>
                  </a:cubicBezTo>
                  <a:cubicBezTo>
                    <a:pt x="6598" y="2624"/>
                    <a:pt x="6545" y="2626"/>
                    <a:pt x="6491" y="2632"/>
                  </a:cubicBezTo>
                  <a:cubicBezTo>
                    <a:pt x="5548" y="2739"/>
                    <a:pt x="4750" y="3729"/>
                    <a:pt x="3859" y="3729"/>
                  </a:cubicBezTo>
                  <a:cubicBezTo>
                    <a:pt x="3749" y="3729"/>
                    <a:pt x="3639" y="3715"/>
                    <a:pt x="3526" y="3681"/>
                  </a:cubicBezTo>
                  <a:cubicBezTo>
                    <a:pt x="2873" y="3497"/>
                    <a:pt x="2551" y="2779"/>
                    <a:pt x="2385" y="2116"/>
                  </a:cubicBezTo>
                  <a:cubicBezTo>
                    <a:pt x="2219" y="1463"/>
                    <a:pt x="2109" y="735"/>
                    <a:pt x="1612" y="275"/>
                  </a:cubicBezTo>
                  <a:cubicBezTo>
                    <a:pt x="1413" y="91"/>
                    <a:pt x="1129" y="0"/>
                    <a:pt x="85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5"/>
            <p:cNvSpPr/>
            <p:nvPr/>
          </p:nvSpPr>
          <p:spPr>
            <a:xfrm>
              <a:off x="946300" y="1534675"/>
              <a:ext cx="522700" cy="1400"/>
            </a:xfrm>
            <a:custGeom>
              <a:avLst/>
              <a:gdLst/>
              <a:ahLst/>
              <a:cxnLst/>
              <a:rect l="l" t="t" r="r" b="b"/>
              <a:pathLst>
                <a:path w="20908" h="56" extrusionOk="0">
                  <a:moveTo>
                    <a:pt x="10459" y="0"/>
                  </a:moveTo>
                  <a:cubicBezTo>
                    <a:pt x="4677" y="0"/>
                    <a:pt x="0" y="10"/>
                    <a:pt x="0" y="28"/>
                  </a:cubicBezTo>
                  <a:cubicBezTo>
                    <a:pt x="0" y="46"/>
                    <a:pt x="4686" y="56"/>
                    <a:pt x="10449" y="56"/>
                  </a:cubicBezTo>
                  <a:cubicBezTo>
                    <a:pt x="16222" y="56"/>
                    <a:pt x="20908" y="46"/>
                    <a:pt x="20908" y="28"/>
                  </a:cubicBezTo>
                  <a:cubicBezTo>
                    <a:pt x="20908" y="10"/>
                    <a:pt x="16231" y="0"/>
                    <a:pt x="1045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5"/>
            <p:cNvSpPr/>
            <p:nvPr/>
          </p:nvSpPr>
          <p:spPr>
            <a:xfrm>
              <a:off x="946300" y="1446050"/>
              <a:ext cx="522700" cy="1650"/>
            </a:xfrm>
            <a:custGeom>
              <a:avLst/>
              <a:gdLst/>
              <a:ahLst/>
              <a:cxnLst/>
              <a:rect l="l" t="t" r="r" b="b"/>
              <a:pathLst>
                <a:path w="20908" h="66" extrusionOk="0">
                  <a:moveTo>
                    <a:pt x="10449" y="1"/>
                  </a:moveTo>
                  <a:cubicBezTo>
                    <a:pt x="4677" y="1"/>
                    <a:pt x="0" y="10"/>
                    <a:pt x="0" y="29"/>
                  </a:cubicBezTo>
                  <a:cubicBezTo>
                    <a:pt x="0" y="47"/>
                    <a:pt x="4686" y="65"/>
                    <a:pt x="10449" y="65"/>
                  </a:cubicBezTo>
                  <a:cubicBezTo>
                    <a:pt x="16222" y="65"/>
                    <a:pt x="20908" y="47"/>
                    <a:pt x="20908" y="29"/>
                  </a:cubicBezTo>
                  <a:cubicBezTo>
                    <a:pt x="20908" y="10"/>
                    <a:pt x="16231" y="1"/>
                    <a:pt x="104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5"/>
            <p:cNvSpPr/>
            <p:nvPr/>
          </p:nvSpPr>
          <p:spPr>
            <a:xfrm>
              <a:off x="946300" y="1357675"/>
              <a:ext cx="522700" cy="1425"/>
            </a:xfrm>
            <a:custGeom>
              <a:avLst/>
              <a:gdLst/>
              <a:ahLst/>
              <a:cxnLst/>
              <a:rect l="l" t="t" r="r" b="b"/>
              <a:pathLst>
                <a:path w="20908" h="57" extrusionOk="0">
                  <a:moveTo>
                    <a:pt x="10449" y="1"/>
                  </a:moveTo>
                  <a:cubicBezTo>
                    <a:pt x="4677" y="1"/>
                    <a:pt x="0" y="10"/>
                    <a:pt x="0" y="28"/>
                  </a:cubicBezTo>
                  <a:cubicBezTo>
                    <a:pt x="0" y="47"/>
                    <a:pt x="4686" y="56"/>
                    <a:pt x="10449" y="56"/>
                  </a:cubicBezTo>
                  <a:cubicBezTo>
                    <a:pt x="16222" y="56"/>
                    <a:pt x="20908" y="47"/>
                    <a:pt x="20908" y="28"/>
                  </a:cubicBezTo>
                  <a:cubicBezTo>
                    <a:pt x="20908" y="10"/>
                    <a:pt x="16231" y="1"/>
                    <a:pt x="104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5"/>
            <p:cNvSpPr/>
            <p:nvPr/>
          </p:nvSpPr>
          <p:spPr>
            <a:xfrm>
              <a:off x="946300" y="1273450"/>
              <a:ext cx="522700" cy="1625"/>
            </a:xfrm>
            <a:custGeom>
              <a:avLst/>
              <a:gdLst/>
              <a:ahLst/>
              <a:cxnLst/>
              <a:rect l="l" t="t" r="r" b="b"/>
              <a:pathLst>
                <a:path w="20908" h="65" extrusionOk="0">
                  <a:moveTo>
                    <a:pt x="10449" y="0"/>
                  </a:moveTo>
                  <a:cubicBezTo>
                    <a:pt x="4677" y="0"/>
                    <a:pt x="0" y="19"/>
                    <a:pt x="0" y="37"/>
                  </a:cubicBezTo>
                  <a:cubicBezTo>
                    <a:pt x="0" y="56"/>
                    <a:pt x="4686" y="65"/>
                    <a:pt x="10449" y="65"/>
                  </a:cubicBezTo>
                  <a:cubicBezTo>
                    <a:pt x="16222" y="65"/>
                    <a:pt x="20908" y="56"/>
                    <a:pt x="20908" y="37"/>
                  </a:cubicBezTo>
                  <a:cubicBezTo>
                    <a:pt x="20908" y="19"/>
                    <a:pt x="16231" y="0"/>
                    <a:pt x="1044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5"/>
            <p:cNvSpPr/>
            <p:nvPr/>
          </p:nvSpPr>
          <p:spPr>
            <a:xfrm>
              <a:off x="375750" y="1103825"/>
              <a:ext cx="1176325" cy="577950"/>
            </a:xfrm>
            <a:custGeom>
              <a:avLst/>
              <a:gdLst/>
              <a:ahLst/>
              <a:cxnLst/>
              <a:rect l="l" t="t" r="r" b="b"/>
              <a:pathLst>
                <a:path w="47053" h="23118" extrusionOk="0">
                  <a:moveTo>
                    <a:pt x="47025" y="0"/>
                  </a:moveTo>
                  <a:lnTo>
                    <a:pt x="19" y="10"/>
                  </a:lnTo>
                  <a:lnTo>
                    <a:pt x="0" y="10"/>
                  </a:lnTo>
                  <a:lnTo>
                    <a:pt x="0" y="28"/>
                  </a:lnTo>
                  <a:cubicBezTo>
                    <a:pt x="9" y="12944"/>
                    <a:pt x="19" y="20742"/>
                    <a:pt x="19" y="20917"/>
                  </a:cubicBezTo>
                  <a:cubicBezTo>
                    <a:pt x="19" y="20742"/>
                    <a:pt x="28" y="12955"/>
                    <a:pt x="46" y="56"/>
                  </a:cubicBezTo>
                  <a:lnTo>
                    <a:pt x="46" y="56"/>
                  </a:lnTo>
                  <a:lnTo>
                    <a:pt x="46998" y="65"/>
                  </a:lnTo>
                  <a:lnTo>
                    <a:pt x="46998" y="65"/>
                  </a:lnTo>
                  <a:lnTo>
                    <a:pt x="46998" y="1519"/>
                  </a:lnTo>
                  <a:lnTo>
                    <a:pt x="46998" y="20834"/>
                  </a:lnTo>
                  <a:lnTo>
                    <a:pt x="29644" y="20834"/>
                  </a:lnTo>
                  <a:lnTo>
                    <a:pt x="29635" y="20843"/>
                  </a:lnTo>
                  <a:lnTo>
                    <a:pt x="27490" y="22979"/>
                  </a:lnTo>
                  <a:lnTo>
                    <a:pt x="27490" y="22979"/>
                  </a:lnTo>
                  <a:lnTo>
                    <a:pt x="27490" y="20917"/>
                  </a:lnTo>
                  <a:lnTo>
                    <a:pt x="27490" y="20889"/>
                  </a:lnTo>
                  <a:lnTo>
                    <a:pt x="27471" y="20889"/>
                  </a:lnTo>
                  <a:lnTo>
                    <a:pt x="19" y="20917"/>
                  </a:lnTo>
                  <a:lnTo>
                    <a:pt x="27444" y="20954"/>
                  </a:lnTo>
                  <a:lnTo>
                    <a:pt x="27444" y="20954"/>
                  </a:lnTo>
                  <a:lnTo>
                    <a:pt x="27444" y="23053"/>
                  </a:lnTo>
                  <a:lnTo>
                    <a:pt x="27444" y="23117"/>
                  </a:lnTo>
                  <a:lnTo>
                    <a:pt x="27481" y="23071"/>
                  </a:lnTo>
                  <a:cubicBezTo>
                    <a:pt x="28187" y="22365"/>
                    <a:pt x="28911" y="21650"/>
                    <a:pt x="29663" y="20898"/>
                  </a:cubicBezTo>
                  <a:lnTo>
                    <a:pt x="47053" y="20898"/>
                  </a:lnTo>
                  <a:lnTo>
                    <a:pt x="47053" y="20862"/>
                  </a:lnTo>
                  <a:lnTo>
                    <a:pt x="47053" y="1519"/>
                  </a:lnTo>
                  <a:lnTo>
                    <a:pt x="4705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1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تصاویر </a:t>
            </a: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گرافیکی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1422" name="Picture 142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436454"/>
            <a:ext cx="878227" cy="70697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1" name="Google Shape;691;p44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692" name="Google Shape;692;p44"/>
            <p:cNvSpPr/>
            <p:nvPr/>
          </p:nvSpPr>
          <p:spPr>
            <a:xfrm>
              <a:off x="4722350" y="3790238"/>
              <a:ext cx="328725" cy="87100"/>
            </a:xfrm>
            <a:custGeom>
              <a:avLst/>
              <a:gdLst/>
              <a:ahLst/>
              <a:cxnLst/>
              <a:rect l="l" t="t" r="r" b="b"/>
              <a:pathLst>
                <a:path w="13149" h="3484" extrusionOk="0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44"/>
            <p:cNvSpPr/>
            <p:nvPr/>
          </p:nvSpPr>
          <p:spPr>
            <a:xfrm>
              <a:off x="4635250" y="3790238"/>
              <a:ext cx="87125" cy="87100"/>
            </a:xfrm>
            <a:custGeom>
              <a:avLst/>
              <a:gdLst/>
              <a:ahLst/>
              <a:cxnLst/>
              <a:rect l="l" t="t" r="r" b="b"/>
              <a:pathLst>
                <a:path w="3485" h="3484" extrusionOk="0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44"/>
            <p:cNvSpPr/>
            <p:nvPr/>
          </p:nvSpPr>
          <p:spPr>
            <a:xfrm>
              <a:off x="4722350" y="3790225"/>
              <a:ext cx="87300" cy="87125"/>
            </a:xfrm>
            <a:custGeom>
              <a:avLst/>
              <a:gdLst/>
              <a:ahLst/>
              <a:cxnLst/>
              <a:rect l="l" t="t" r="r" b="b"/>
              <a:pathLst>
                <a:path w="3492" h="3485" extrusionOk="0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" name="Google Shape;695;p44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696" name="Google Shape;696;p44"/>
            <p:cNvSpPr/>
            <p:nvPr/>
          </p:nvSpPr>
          <p:spPr>
            <a:xfrm>
              <a:off x="4280575" y="2131725"/>
              <a:ext cx="141950" cy="97050"/>
            </a:xfrm>
            <a:custGeom>
              <a:avLst/>
              <a:gdLst/>
              <a:ahLst/>
              <a:cxnLst/>
              <a:rect l="l" t="t" r="r" b="b"/>
              <a:pathLst>
                <a:path w="5678" h="3882" extrusionOk="0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44"/>
            <p:cNvSpPr/>
            <p:nvPr/>
          </p:nvSpPr>
          <p:spPr>
            <a:xfrm>
              <a:off x="4320625" y="2227850"/>
              <a:ext cx="45100" cy="49150"/>
            </a:xfrm>
            <a:custGeom>
              <a:avLst/>
              <a:gdLst/>
              <a:ahLst/>
              <a:cxnLst/>
              <a:rect l="l" t="t" r="r" b="b"/>
              <a:pathLst>
                <a:path w="1804" h="1966" extrusionOk="0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" name="Google Shape;698;p44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699" name="Google Shape;699;p44"/>
            <p:cNvSpPr/>
            <p:nvPr/>
          </p:nvSpPr>
          <p:spPr>
            <a:xfrm>
              <a:off x="4088738" y="4379875"/>
              <a:ext cx="176900" cy="153125"/>
            </a:xfrm>
            <a:custGeom>
              <a:avLst/>
              <a:gdLst/>
              <a:ahLst/>
              <a:cxnLst/>
              <a:rect l="l" t="t" r="r" b="b"/>
              <a:pathLst>
                <a:path w="7076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44"/>
            <p:cNvSpPr/>
            <p:nvPr/>
          </p:nvSpPr>
          <p:spPr>
            <a:xfrm>
              <a:off x="4088738" y="4379875"/>
              <a:ext cx="132725" cy="153125"/>
            </a:xfrm>
            <a:custGeom>
              <a:avLst/>
              <a:gdLst/>
              <a:ahLst/>
              <a:cxnLst/>
              <a:rect l="l" t="t" r="r" b="b"/>
              <a:pathLst>
                <a:path w="5309" h="6125" extrusionOk="0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" name="Google Shape;701;p44"/>
          <p:cNvGrpSpPr/>
          <p:nvPr/>
        </p:nvGrpSpPr>
        <p:grpSpPr>
          <a:xfrm rot="10800000" flipH="1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702" name="Google Shape;702;p44"/>
            <p:cNvSpPr/>
            <p:nvPr/>
          </p:nvSpPr>
          <p:spPr>
            <a:xfrm>
              <a:off x="4257138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44"/>
            <p:cNvSpPr/>
            <p:nvPr/>
          </p:nvSpPr>
          <p:spPr>
            <a:xfrm>
              <a:off x="4173650" y="2515975"/>
              <a:ext cx="132925" cy="56475"/>
            </a:xfrm>
            <a:custGeom>
              <a:avLst/>
              <a:gdLst/>
              <a:ahLst/>
              <a:cxnLst/>
              <a:rect l="l" t="t" r="r" b="b"/>
              <a:pathLst>
                <a:path w="5317" h="2259" extrusionOk="0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" name="Google Shape;704;p44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705" name="Google Shape;705;p44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06" name="Google Shape;706;p44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707" name="Google Shape;707;p44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8339" extrusionOk="0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8" name="Google Shape;708;p44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2424" extrusionOk="0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09" name="Google Shape;709;p44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516" extrusionOk="0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0" name="Google Shape;710;p44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711" name="Google Shape;711;p44"/>
            <p:cNvSpPr/>
            <p:nvPr/>
          </p:nvSpPr>
          <p:spPr>
            <a:xfrm>
              <a:off x="3548525" y="3234525"/>
              <a:ext cx="304575" cy="97025"/>
            </a:xfrm>
            <a:custGeom>
              <a:avLst/>
              <a:gdLst/>
              <a:ahLst/>
              <a:cxnLst/>
              <a:rect l="l" t="t" r="r" b="b"/>
              <a:pathLst>
                <a:path w="12183" h="3881" extrusionOk="0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12" name="Google Shape;712;p44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713" name="Google Shape;713;p44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avLst/>
                <a:gdLst/>
                <a:ahLst/>
                <a:cxnLst/>
                <a:rect l="l" t="t" r="r" b="b"/>
                <a:pathLst>
                  <a:path w="11281" h="2706" extrusionOk="0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714;p44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251" extrusionOk="0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15" name="Google Shape;715;p44"/>
          <p:cNvGrpSpPr/>
          <p:nvPr/>
        </p:nvGrpSpPr>
        <p:grpSpPr>
          <a:xfrm rot="10800000" flipH="1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716" name="Google Shape;716;p44"/>
            <p:cNvSpPr/>
            <p:nvPr/>
          </p:nvSpPr>
          <p:spPr>
            <a:xfrm>
              <a:off x="3199075" y="3739025"/>
              <a:ext cx="448629" cy="111875"/>
            </a:xfrm>
            <a:custGeom>
              <a:avLst/>
              <a:gdLst/>
              <a:ahLst/>
              <a:cxnLst/>
              <a:rect l="l" t="t" r="r" b="b"/>
              <a:pathLst>
                <a:path w="19396" h="4475" extrusionOk="0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44"/>
            <p:cNvSpPr/>
            <p:nvPr/>
          </p:nvSpPr>
          <p:spPr>
            <a:xfrm>
              <a:off x="3228836" y="3756427"/>
              <a:ext cx="83875" cy="75800"/>
            </a:xfrm>
            <a:custGeom>
              <a:avLst/>
              <a:gdLst/>
              <a:ahLst/>
              <a:cxnLst/>
              <a:rect l="l" t="t" r="r" b="b"/>
              <a:pathLst>
                <a:path w="3355" h="3032" extrusionOk="0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" name="Google Shape;718;p44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719" name="Google Shape;719;p44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720" name="Google Shape;720;p44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avLst/>
                <a:gdLst/>
                <a:ahLst/>
                <a:cxnLst/>
                <a:rect l="l" t="t" r="r" b="b"/>
                <a:pathLst>
                  <a:path w="10849" h="3441" extrusionOk="0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721" name="Google Shape;721;p44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722" name="Google Shape;722;p44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09" h="1876" extrusionOk="0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723;p44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81" h="5280" extrusionOk="0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724" name="Google Shape;724;p44"/>
            <p:cNvSpPr/>
            <p:nvPr/>
          </p:nvSpPr>
          <p:spPr>
            <a:xfrm>
              <a:off x="4065475" y="3787800"/>
              <a:ext cx="96850" cy="96850"/>
            </a:xfrm>
            <a:custGeom>
              <a:avLst/>
              <a:gdLst/>
              <a:ahLst/>
              <a:cxnLst/>
              <a:rect l="l" t="t" r="r" b="b"/>
              <a:pathLst>
                <a:path w="3874" h="3874" extrusionOk="0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5" name="Google Shape;725;p44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726" name="Google Shape;726;p44"/>
            <p:cNvSpPr/>
            <p:nvPr/>
          </p:nvSpPr>
          <p:spPr>
            <a:xfrm>
              <a:off x="3289775" y="1394800"/>
              <a:ext cx="731175" cy="158175"/>
            </a:xfrm>
            <a:custGeom>
              <a:avLst/>
              <a:gdLst/>
              <a:ahLst/>
              <a:cxnLst/>
              <a:rect l="l" t="t" r="r" b="b"/>
              <a:pathLst>
                <a:path w="29247" h="6327" extrusionOk="0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44"/>
            <p:cNvSpPr/>
            <p:nvPr/>
          </p:nvSpPr>
          <p:spPr>
            <a:xfrm>
              <a:off x="3849475" y="1413550"/>
              <a:ext cx="152725" cy="120650"/>
            </a:xfrm>
            <a:custGeom>
              <a:avLst/>
              <a:gdLst/>
              <a:ahLst/>
              <a:cxnLst/>
              <a:rect l="l" t="t" r="r" b="b"/>
              <a:pathLst>
                <a:path w="6109" h="4826" extrusionOk="0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44"/>
            <p:cNvSpPr/>
            <p:nvPr/>
          </p:nvSpPr>
          <p:spPr>
            <a:xfrm>
              <a:off x="3843325" y="1413550"/>
              <a:ext cx="135450" cy="112375"/>
            </a:xfrm>
            <a:custGeom>
              <a:avLst/>
              <a:gdLst/>
              <a:ahLst/>
              <a:cxnLst/>
              <a:rect l="l" t="t" r="r" b="b"/>
              <a:pathLst>
                <a:path w="5418" h="4495" extrusionOk="0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30" name="Google Shape;730;p44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731" name="Google Shape;731;p44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avLst/>
                <a:gdLst/>
                <a:ahLst/>
                <a:cxnLst/>
                <a:rect l="l" t="t" r="r" b="b"/>
                <a:pathLst>
                  <a:path w="7862" h="7560" extrusionOk="0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2" name="Google Shape;732;p44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avLst/>
                <a:gdLst/>
                <a:ahLst/>
                <a:cxnLst/>
                <a:rect l="l" t="t" r="r" b="b"/>
                <a:pathLst>
                  <a:path w="2734" h="2837" extrusionOk="0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733;p44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526" extrusionOk="0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734;p44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avLst/>
                <a:gdLst/>
                <a:ahLst/>
                <a:cxnLst/>
                <a:rect l="l" t="t" r="r" b="b"/>
                <a:pathLst>
                  <a:path w="5857" h="8277" extrusionOk="0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35" name="Google Shape;735;p44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736" name="Google Shape;736;p44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737" name="Google Shape;737;p44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738" name="Google Shape;738;p44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9" name="Google Shape;739;p44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98" h="2431" extrusionOk="0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0" name="Google Shape;740;p44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741" name="Google Shape;741;p44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9" h="4444" extrusionOk="0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42" name="Google Shape;742;p44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743" name="Google Shape;743;p44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14" h="3131" extrusionOk="0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4" name="Google Shape;744;p44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89" h="2222" extrusionOk="0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>
                        <a:srgbClr val="000000"/>
                      </a:buClr>
                      <a:buSzTx/>
                      <a:buFont typeface="Arial"/>
                      <a:buNone/>
                      <a:tabLst/>
                      <a:defRPr/>
                    </a:pPr>
                    <a:endParaRPr kumimoji="0" sz="1400" b="0" i="0" u="none" strike="noStrike" kern="0" cap="none" spc="0" normalizeH="0" baseline="0" noProof="0">
                      <a:ln>
                        <a:noFill/>
                      </a:ln>
                      <a:solidFill>
                        <a:srgbClr val="000000"/>
                      </a:solidFill>
                      <a:effectLst/>
                      <a:uLnTx/>
                      <a:uFillTx/>
                      <a:latin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grpSp>
          <p:nvGrpSpPr>
            <p:cNvPr id="745" name="Google Shape;745;p44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746" name="Google Shape;746;p44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avLst/>
                <a:gdLst/>
                <a:ahLst/>
                <a:cxnLst/>
                <a:rect l="l" t="t" r="r" b="b"/>
                <a:pathLst>
                  <a:path w="3820" h="3821" extrusionOk="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47" name="Google Shape;747;p44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avLst/>
                <a:gdLst/>
                <a:ahLst/>
                <a:cxnLst/>
                <a:rect l="l" t="t" r="r" b="b"/>
                <a:pathLst>
                  <a:path w="12753" h="5235" extrusionOk="0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48" name="Google Shape;748;p44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749" name="Google Shape;749;p44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750" name="Google Shape;750;p44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8976" h="6291" extrusionOk="0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1" name="Google Shape;751;p44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avLst/>
                <a:gdLst/>
                <a:ahLst/>
                <a:cxnLst/>
                <a:rect l="l" t="t" r="r" b="b"/>
                <a:pathLst>
                  <a:path w="6841" h="6291" extrusionOk="0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52" name="Google Shape;752;p44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avLst/>
                <a:gdLst/>
                <a:ahLst/>
                <a:cxnLst/>
                <a:rect l="l" t="t" r="r" b="b"/>
                <a:pathLst>
                  <a:path w="14025" h="6834" extrusionOk="0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753" name="Google Shape;753;p44"/>
            <p:cNvSpPr/>
            <p:nvPr/>
          </p:nvSpPr>
          <p:spPr>
            <a:xfrm>
              <a:off x="4415277" y="2242993"/>
              <a:ext cx="273691" cy="260125"/>
            </a:xfrm>
            <a:custGeom>
              <a:avLst/>
              <a:gdLst/>
              <a:ahLst/>
              <a:cxnLst/>
              <a:rect l="l" t="t" r="r" b="b"/>
              <a:pathLst>
                <a:path w="9986" h="9491" extrusionOk="0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44"/>
            <p:cNvSpPr/>
            <p:nvPr/>
          </p:nvSpPr>
          <p:spPr>
            <a:xfrm>
              <a:off x="4435394" y="2263055"/>
              <a:ext cx="229044" cy="220274"/>
            </a:xfrm>
            <a:custGeom>
              <a:avLst/>
              <a:gdLst/>
              <a:ahLst/>
              <a:cxnLst/>
              <a:rect l="l" t="t" r="r" b="b"/>
              <a:pathLst>
                <a:path w="8357" h="8037" extrusionOk="0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44"/>
            <p:cNvSpPr/>
            <p:nvPr/>
          </p:nvSpPr>
          <p:spPr>
            <a:xfrm>
              <a:off x="4480999" y="2312908"/>
              <a:ext cx="129007" cy="120182"/>
            </a:xfrm>
            <a:custGeom>
              <a:avLst/>
              <a:gdLst/>
              <a:ahLst/>
              <a:cxnLst/>
              <a:rect l="l" t="t" r="r" b="b"/>
              <a:pathLst>
                <a:path w="4707" h="4385" extrusionOk="0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6" name="Google Shape;756;p44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757" name="Google Shape;757;p44"/>
            <p:cNvSpPr/>
            <p:nvPr/>
          </p:nvSpPr>
          <p:spPr>
            <a:xfrm>
              <a:off x="3327296" y="3788725"/>
              <a:ext cx="22611" cy="11305"/>
            </a:xfrm>
            <a:custGeom>
              <a:avLst/>
              <a:gdLst/>
              <a:ahLst/>
              <a:cxnLst/>
              <a:rect l="l" t="t" r="r" b="b"/>
              <a:pathLst>
                <a:path w="1172" h="586" extrusionOk="0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44"/>
            <p:cNvSpPr/>
            <p:nvPr/>
          </p:nvSpPr>
          <p:spPr>
            <a:xfrm>
              <a:off x="3213258" y="3626629"/>
              <a:ext cx="575727" cy="162115"/>
            </a:xfrm>
            <a:custGeom>
              <a:avLst/>
              <a:gdLst/>
              <a:ahLst/>
              <a:cxnLst/>
              <a:rect l="l" t="t" r="r" b="b"/>
              <a:pathLst>
                <a:path w="29842" h="8403" extrusionOk="0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44"/>
            <p:cNvSpPr/>
            <p:nvPr/>
          </p:nvSpPr>
          <p:spPr>
            <a:xfrm>
              <a:off x="3165220" y="3626629"/>
              <a:ext cx="165202" cy="162115"/>
            </a:xfrm>
            <a:custGeom>
              <a:avLst/>
              <a:gdLst/>
              <a:ahLst/>
              <a:cxnLst/>
              <a:rect l="l" t="t" r="r" b="b"/>
              <a:pathLst>
                <a:path w="8563" h="8403" extrusionOk="0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44"/>
            <p:cNvSpPr/>
            <p:nvPr/>
          </p:nvSpPr>
          <p:spPr>
            <a:xfrm>
              <a:off x="3099239" y="3615343"/>
              <a:ext cx="239381" cy="184687"/>
            </a:xfrm>
            <a:custGeom>
              <a:avLst/>
              <a:gdLst/>
              <a:ahLst/>
              <a:cxnLst/>
              <a:rect l="l" t="t" r="r" b="b"/>
              <a:pathLst>
                <a:path w="12408" h="9573" extrusionOk="0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1" name="Google Shape;761;p44"/>
          <p:cNvGrpSpPr/>
          <p:nvPr/>
        </p:nvGrpSpPr>
        <p:grpSpPr>
          <a:xfrm rot="10800000" flipH="1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762" name="Google Shape;762;p44"/>
            <p:cNvSpPr/>
            <p:nvPr/>
          </p:nvSpPr>
          <p:spPr>
            <a:xfrm>
              <a:off x="1156700" y="3253563"/>
              <a:ext cx="86925" cy="112075"/>
            </a:xfrm>
            <a:custGeom>
              <a:avLst/>
              <a:gdLst/>
              <a:ahLst/>
              <a:cxnLst/>
              <a:rect l="l" t="t" r="r" b="b"/>
              <a:pathLst>
                <a:path w="3477" h="4483" extrusionOk="0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44"/>
            <p:cNvSpPr/>
            <p:nvPr/>
          </p:nvSpPr>
          <p:spPr>
            <a:xfrm>
              <a:off x="1356775" y="3253563"/>
              <a:ext cx="490525" cy="112075"/>
            </a:xfrm>
            <a:custGeom>
              <a:avLst/>
              <a:gdLst/>
              <a:ahLst/>
              <a:cxnLst/>
              <a:rect l="l" t="t" r="r" b="b"/>
              <a:pathLst>
                <a:path w="19621" h="4483" extrusionOk="0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44"/>
            <p:cNvSpPr/>
            <p:nvPr/>
          </p:nvSpPr>
          <p:spPr>
            <a:xfrm>
              <a:off x="1356775" y="3251263"/>
              <a:ext cx="492800" cy="116650"/>
            </a:xfrm>
            <a:custGeom>
              <a:avLst/>
              <a:gdLst/>
              <a:ahLst/>
              <a:cxnLst/>
              <a:rect l="l" t="t" r="r" b="b"/>
              <a:pathLst>
                <a:path w="19712" h="4666" extrusionOk="0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44"/>
            <p:cNvSpPr/>
            <p:nvPr/>
          </p:nvSpPr>
          <p:spPr>
            <a:xfrm>
              <a:off x="1179575" y="3292438"/>
              <a:ext cx="41175" cy="35125"/>
            </a:xfrm>
            <a:custGeom>
              <a:avLst/>
              <a:gdLst/>
              <a:ahLst/>
              <a:cxnLst/>
              <a:rect l="l" t="t" r="r" b="b"/>
              <a:pathLst>
                <a:path w="1647" h="1405" extrusionOk="0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44"/>
            <p:cNvSpPr/>
            <p:nvPr/>
          </p:nvSpPr>
          <p:spPr>
            <a:xfrm>
              <a:off x="1154425" y="3251263"/>
              <a:ext cx="89200" cy="116650"/>
            </a:xfrm>
            <a:custGeom>
              <a:avLst/>
              <a:gdLst/>
              <a:ahLst/>
              <a:cxnLst/>
              <a:rect l="l" t="t" r="r" b="b"/>
              <a:pathLst>
                <a:path w="3568" h="4666" extrusionOk="0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44"/>
            <p:cNvSpPr/>
            <p:nvPr/>
          </p:nvSpPr>
          <p:spPr>
            <a:xfrm>
              <a:off x="1243600" y="3251263"/>
              <a:ext cx="113200" cy="116650"/>
            </a:xfrm>
            <a:custGeom>
              <a:avLst/>
              <a:gdLst/>
              <a:ahLst/>
              <a:cxnLst/>
              <a:rect l="l" t="t" r="r" b="b"/>
              <a:pathLst>
                <a:path w="4528" h="4666" extrusionOk="0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8" name="Google Shape;768;p44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769" name="Google Shape;769;p44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44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avLst/>
              <a:gdLst/>
              <a:ahLst/>
              <a:cxnLst/>
              <a:rect l="l" t="t" r="r" b="b"/>
              <a:pathLst>
                <a:path w="9834" h="5123" extrusionOk="0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44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avLst/>
              <a:gdLst/>
              <a:ahLst/>
              <a:cxnLst/>
              <a:rect l="l" t="t" r="r" b="b"/>
              <a:pathLst>
                <a:path w="9834" h="8508" extrusionOk="0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" name="Google Shape;772;p44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773" name="Google Shape;773;p44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774" name="Google Shape;774;p44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4299" extrusionOk="0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5" name="Google Shape;775;p44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3" extrusionOk="0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6" name="Google Shape;776;p44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77" name="Google Shape;777;p44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778" name="Google Shape;778;p44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3247" extrusionOk="0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79" name="Google Shape;779;p44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2194" extrusionOk="0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0" name="Google Shape;780;p44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7" extrusionOk="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1" name="Google Shape;781;p44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782" name="Google Shape;782;p44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3246" extrusionOk="0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783;p44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210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84" name="Google Shape;784;p44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avLst/>
                <a:gdLst/>
                <a:ahLst/>
                <a:cxnLst/>
                <a:rect l="l" t="t" r="r" b="b"/>
                <a:pathLst>
                  <a:path w="11390" h="3246" extrusionOk="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85" name="Google Shape;785;p44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786" name="Google Shape;786;p44"/>
            <p:cNvSpPr/>
            <p:nvPr/>
          </p:nvSpPr>
          <p:spPr>
            <a:xfrm>
              <a:off x="2803300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44"/>
            <p:cNvSpPr/>
            <p:nvPr/>
          </p:nvSpPr>
          <p:spPr>
            <a:xfrm>
              <a:off x="2600813" y="2069700"/>
              <a:ext cx="246150" cy="162325"/>
            </a:xfrm>
            <a:custGeom>
              <a:avLst/>
              <a:gdLst/>
              <a:ahLst/>
              <a:cxnLst/>
              <a:rect l="l" t="t" r="r" b="b"/>
              <a:pathLst>
                <a:path w="9846" h="6493" extrusionOk="0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" name="Google Shape;788;p44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789" name="Google Shape;789;p44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790" name="Google Shape;790;p4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1" name="Google Shape;791;p4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2" name="Google Shape;792;p44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793" name="Google Shape;793;p4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794;p4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5" name="Google Shape;795;p44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796" name="Google Shape;796;p44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797;p44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8" name="Google Shape;798;p44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799" name="Google Shape;799;p4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800;p4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1" name="Google Shape;801;p44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802" name="Google Shape;802;p44"/>
            <p:cNvSpPr/>
            <p:nvPr/>
          </p:nvSpPr>
          <p:spPr>
            <a:xfrm>
              <a:off x="2506150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44"/>
            <p:cNvSpPr/>
            <p:nvPr/>
          </p:nvSpPr>
          <p:spPr>
            <a:xfrm>
              <a:off x="2620825" y="1152650"/>
              <a:ext cx="115975" cy="484875"/>
            </a:xfrm>
            <a:custGeom>
              <a:avLst/>
              <a:gdLst/>
              <a:ahLst/>
              <a:cxnLst/>
              <a:rect l="l" t="t" r="r" b="b"/>
              <a:pathLst>
                <a:path w="4639" h="19395" extrusionOk="0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" name="Google Shape;804;p44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805" name="Google Shape;805;p44"/>
            <p:cNvSpPr/>
            <p:nvPr/>
          </p:nvSpPr>
          <p:spPr>
            <a:xfrm>
              <a:off x="3022550" y="1810250"/>
              <a:ext cx="39525" cy="34025"/>
            </a:xfrm>
            <a:custGeom>
              <a:avLst/>
              <a:gdLst/>
              <a:ahLst/>
              <a:cxnLst/>
              <a:rect l="l" t="t" r="r" b="b"/>
              <a:pathLst>
                <a:path w="1581" h="1361" extrusionOk="0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44"/>
            <p:cNvSpPr/>
            <p:nvPr/>
          </p:nvSpPr>
          <p:spPr>
            <a:xfrm>
              <a:off x="296685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44"/>
            <p:cNvSpPr/>
            <p:nvPr/>
          </p:nvSpPr>
          <p:spPr>
            <a:xfrm>
              <a:off x="29111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44"/>
            <p:cNvSpPr/>
            <p:nvPr/>
          </p:nvSpPr>
          <p:spPr>
            <a:xfrm>
              <a:off x="28556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44"/>
            <p:cNvSpPr/>
            <p:nvPr/>
          </p:nvSpPr>
          <p:spPr>
            <a:xfrm>
              <a:off x="27998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44"/>
            <p:cNvSpPr/>
            <p:nvPr/>
          </p:nvSpPr>
          <p:spPr>
            <a:xfrm>
              <a:off x="2744350" y="1810250"/>
              <a:ext cx="39500" cy="34025"/>
            </a:xfrm>
            <a:custGeom>
              <a:avLst/>
              <a:gdLst/>
              <a:ahLst/>
              <a:cxnLst/>
              <a:rect l="l" t="t" r="r" b="b"/>
              <a:pathLst>
                <a:path w="1580" h="1361" extrusionOk="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44"/>
            <p:cNvSpPr/>
            <p:nvPr/>
          </p:nvSpPr>
          <p:spPr>
            <a:xfrm>
              <a:off x="268862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44"/>
            <p:cNvSpPr/>
            <p:nvPr/>
          </p:nvSpPr>
          <p:spPr>
            <a:xfrm>
              <a:off x="2632900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44"/>
            <p:cNvSpPr/>
            <p:nvPr/>
          </p:nvSpPr>
          <p:spPr>
            <a:xfrm>
              <a:off x="2577375" y="1810250"/>
              <a:ext cx="39700" cy="34025"/>
            </a:xfrm>
            <a:custGeom>
              <a:avLst/>
              <a:gdLst/>
              <a:ahLst/>
              <a:cxnLst/>
              <a:rect l="l" t="t" r="r" b="b"/>
              <a:pathLst>
                <a:path w="1588" h="1361" extrusionOk="0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44"/>
            <p:cNvSpPr/>
            <p:nvPr/>
          </p:nvSpPr>
          <p:spPr>
            <a:xfrm>
              <a:off x="2521850" y="1810250"/>
              <a:ext cx="39675" cy="34025"/>
            </a:xfrm>
            <a:custGeom>
              <a:avLst/>
              <a:gdLst/>
              <a:ahLst/>
              <a:cxnLst/>
              <a:rect l="l" t="t" r="r" b="b"/>
              <a:pathLst>
                <a:path w="1587" h="1361" extrusionOk="0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" name="Google Shape;815;p44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816" name="Google Shape;816;p44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817" name="Google Shape;817;p44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18" name="Google Shape;818;p44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2785" h="3564" extrusionOk="0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19" name="Google Shape;819;p44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820" name="Google Shape;820;p44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821" name="Google Shape;821;p44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80" h="8706" extrusionOk="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2" name="Google Shape;822;p44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3" h="2777" extrusionOk="0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3" name="Google Shape;823;p44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824" name="Google Shape;824;p44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2" h="9435" extrusionOk="0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5" name="Google Shape;825;p44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1" h="3780" extrusionOk="0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6" name="Google Shape;826;p44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827" name="Google Shape;827;p44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7" h="5338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8" name="Google Shape;828;p44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9" name="Google Shape;829;p44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830" name="Google Shape;830;p44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5" h="6167" extrusionOk="0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831;p44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5" h="3564" extrusionOk="0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2" name="Google Shape;832;p44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9045" h="6167" extrusionOk="0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33" name="Google Shape;833;p44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834" name="Google Shape;834;p44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835" name="Google Shape;835;p44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44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44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38" name="Google Shape;838;p44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839" name="Google Shape;839;p44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44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44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2" name="Google Shape;842;p44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843" name="Google Shape;843;p44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5017" extrusionOk="0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44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3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44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6" name="Google Shape;846;p44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847" name="Google Shape;847;p44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2534" h="5017" extrusionOk="0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44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44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0" name="Google Shape;850;p44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851" name="Google Shape;851;p44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avLst/>
                <a:gdLst/>
                <a:ahLst/>
                <a:cxnLst/>
                <a:rect l="l" t="t" r="r" b="b"/>
                <a:pathLst>
                  <a:path w="17550" h="5017" extrusionOk="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44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avLst/>
                <a:gdLst/>
                <a:ahLst/>
                <a:cxnLst/>
                <a:rect l="l" t="t" r="r" b="b"/>
                <a:pathLst>
                  <a:path w="10032" h="7886" extrusionOk="0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44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9871" extrusionOk="0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4" name="Google Shape;854;p44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855" name="Google Shape;855;p44"/>
            <p:cNvSpPr/>
            <p:nvPr/>
          </p:nvSpPr>
          <p:spPr>
            <a:xfrm>
              <a:off x="6866007" y="3457539"/>
              <a:ext cx="116090" cy="12876"/>
            </a:xfrm>
            <a:custGeom>
              <a:avLst/>
              <a:gdLst/>
              <a:ahLst/>
              <a:cxnLst/>
              <a:rect l="l" t="t" r="r" b="b"/>
              <a:pathLst>
                <a:path w="1677" h="186" extrusionOk="0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44"/>
            <p:cNvSpPr/>
            <p:nvPr/>
          </p:nvSpPr>
          <p:spPr>
            <a:xfrm>
              <a:off x="5943156" y="3457539"/>
              <a:ext cx="263609" cy="11976"/>
            </a:xfrm>
            <a:custGeom>
              <a:avLst/>
              <a:gdLst/>
              <a:ahLst/>
              <a:cxnLst/>
              <a:rect l="l" t="t" r="r" b="b"/>
              <a:pathLst>
                <a:path w="3808" h="173" extrusionOk="0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44"/>
            <p:cNvSpPr/>
            <p:nvPr/>
          </p:nvSpPr>
          <p:spPr>
            <a:xfrm>
              <a:off x="6558090" y="3457539"/>
              <a:ext cx="261947" cy="11976"/>
            </a:xfrm>
            <a:custGeom>
              <a:avLst/>
              <a:gdLst/>
              <a:ahLst/>
              <a:cxnLst/>
              <a:rect l="l" t="t" r="r" b="b"/>
              <a:pathLst>
                <a:path w="3784" h="173" extrusionOk="0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44"/>
            <p:cNvSpPr/>
            <p:nvPr/>
          </p:nvSpPr>
          <p:spPr>
            <a:xfrm>
              <a:off x="5778536" y="3457539"/>
              <a:ext cx="119482" cy="11976"/>
            </a:xfrm>
            <a:custGeom>
              <a:avLst/>
              <a:gdLst/>
              <a:ahLst/>
              <a:cxnLst/>
              <a:rect l="l" t="t" r="r" b="b"/>
              <a:pathLst>
                <a:path w="1726" h="173" extrusionOk="0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44"/>
            <p:cNvSpPr/>
            <p:nvPr/>
          </p:nvSpPr>
          <p:spPr>
            <a:xfrm>
              <a:off x="6251904" y="3457539"/>
              <a:ext cx="261047" cy="11976"/>
            </a:xfrm>
            <a:custGeom>
              <a:avLst/>
              <a:gdLst/>
              <a:ahLst/>
              <a:cxnLst/>
              <a:rect l="l" t="t" r="r" b="b"/>
              <a:pathLst>
                <a:path w="3771" h="173" extrusionOk="0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44"/>
            <p:cNvSpPr/>
            <p:nvPr/>
          </p:nvSpPr>
          <p:spPr>
            <a:xfrm>
              <a:off x="5827133" y="3187143"/>
              <a:ext cx="194522" cy="252533"/>
            </a:xfrm>
            <a:custGeom>
              <a:avLst/>
              <a:gdLst/>
              <a:ahLst/>
              <a:cxnLst/>
              <a:rect l="l" t="t" r="r" b="b"/>
              <a:pathLst>
                <a:path w="2810" h="3648" extrusionOk="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44"/>
            <p:cNvSpPr/>
            <p:nvPr/>
          </p:nvSpPr>
          <p:spPr>
            <a:xfrm>
              <a:off x="6132489" y="3183751"/>
              <a:ext cx="197084" cy="255925"/>
            </a:xfrm>
            <a:custGeom>
              <a:avLst/>
              <a:gdLst/>
              <a:ahLst/>
              <a:cxnLst/>
              <a:rect l="l" t="t" r="r" b="b"/>
              <a:pathLst>
                <a:path w="2847" h="3697" extrusionOk="0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44"/>
            <p:cNvSpPr/>
            <p:nvPr/>
          </p:nvSpPr>
          <p:spPr>
            <a:xfrm>
              <a:off x="6441237" y="3187143"/>
              <a:ext cx="195145" cy="252533"/>
            </a:xfrm>
            <a:custGeom>
              <a:avLst/>
              <a:gdLst/>
              <a:ahLst/>
              <a:cxnLst/>
              <a:rect l="l" t="t" r="r" b="b"/>
              <a:pathLst>
                <a:path w="2819" h="3648" extrusionOk="0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44"/>
            <p:cNvSpPr/>
            <p:nvPr/>
          </p:nvSpPr>
          <p:spPr>
            <a:xfrm>
              <a:off x="6749154" y="3187143"/>
              <a:ext cx="194591" cy="252533"/>
            </a:xfrm>
            <a:custGeom>
              <a:avLst/>
              <a:gdLst/>
              <a:ahLst/>
              <a:cxnLst/>
              <a:rect l="l" t="t" r="r" b="b"/>
              <a:pathLst>
                <a:path w="2811" h="3648" extrusionOk="0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44"/>
            <p:cNvSpPr/>
            <p:nvPr/>
          </p:nvSpPr>
          <p:spPr>
            <a:xfrm>
              <a:off x="5904735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44"/>
            <p:cNvSpPr/>
            <p:nvPr/>
          </p:nvSpPr>
          <p:spPr>
            <a:xfrm>
              <a:off x="589705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44"/>
            <p:cNvSpPr/>
            <p:nvPr/>
          </p:nvSpPr>
          <p:spPr>
            <a:xfrm>
              <a:off x="6212929" y="3450686"/>
              <a:ext cx="28521" cy="24021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44"/>
            <p:cNvSpPr/>
            <p:nvPr/>
          </p:nvSpPr>
          <p:spPr>
            <a:xfrm>
              <a:off x="6204968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44"/>
            <p:cNvSpPr/>
            <p:nvPr/>
          </p:nvSpPr>
          <p:spPr>
            <a:xfrm>
              <a:off x="6519739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44"/>
            <p:cNvSpPr/>
            <p:nvPr/>
          </p:nvSpPr>
          <p:spPr>
            <a:xfrm>
              <a:off x="6512055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44"/>
            <p:cNvSpPr/>
            <p:nvPr/>
          </p:nvSpPr>
          <p:spPr>
            <a:xfrm>
              <a:off x="6827656" y="3450824"/>
              <a:ext cx="27967" cy="23813"/>
            </a:xfrm>
            <a:custGeom>
              <a:avLst/>
              <a:gdLst/>
              <a:ahLst/>
              <a:cxnLst/>
              <a:rect l="l" t="t" r="r" b="b"/>
              <a:pathLst>
                <a:path w="404" h="344" extrusionOk="0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44"/>
            <p:cNvSpPr/>
            <p:nvPr/>
          </p:nvSpPr>
          <p:spPr>
            <a:xfrm>
              <a:off x="6819141" y="3439610"/>
              <a:ext cx="47834" cy="47211"/>
            </a:xfrm>
            <a:custGeom>
              <a:avLst/>
              <a:gdLst/>
              <a:ahLst/>
              <a:cxnLst/>
              <a:rect l="l" t="t" r="r" b="b"/>
              <a:pathLst>
                <a:path w="691" h="682" extrusionOk="0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2" name="Google Shape;872;p44"/>
          <p:cNvSpPr/>
          <p:nvPr/>
        </p:nvSpPr>
        <p:spPr>
          <a:xfrm rot="-5400000">
            <a:off x="3150853" y="872300"/>
            <a:ext cx="212169" cy="323633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3" name="Google Shape;873;p44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874" name="Google Shape;874;p44"/>
            <p:cNvSpPr/>
            <p:nvPr/>
          </p:nvSpPr>
          <p:spPr>
            <a:xfrm>
              <a:off x="4379739" y="3450715"/>
              <a:ext cx="390506" cy="126338"/>
            </a:xfrm>
            <a:custGeom>
              <a:avLst/>
              <a:gdLst/>
              <a:ahLst/>
              <a:cxnLst/>
              <a:rect l="l" t="t" r="r" b="b"/>
              <a:pathLst>
                <a:path w="8988" h="2905" extrusionOk="0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44"/>
            <p:cNvSpPr/>
            <p:nvPr/>
          </p:nvSpPr>
          <p:spPr>
            <a:xfrm>
              <a:off x="4379261" y="3577014"/>
              <a:ext cx="390463" cy="640434"/>
            </a:xfrm>
            <a:custGeom>
              <a:avLst/>
              <a:gdLst/>
              <a:ahLst/>
              <a:cxnLst/>
              <a:rect l="l" t="t" r="r" b="b"/>
              <a:pathLst>
                <a:path w="8987" h="14726" extrusionOk="0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" name="Google Shape;876;p44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877" name="Google Shape;877;p44"/>
            <p:cNvSpPr/>
            <p:nvPr/>
          </p:nvSpPr>
          <p:spPr>
            <a:xfrm>
              <a:off x="5793258" y="2247269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44"/>
            <p:cNvSpPr/>
            <p:nvPr/>
          </p:nvSpPr>
          <p:spPr>
            <a:xfrm>
              <a:off x="6248567" y="2247269"/>
              <a:ext cx="242584" cy="268539"/>
            </a:xfrm>
            <a:custGeom>
              <a:avLst/>
              <a:gdLst/>
              <a:ahLst/>
              <a:cxnLst/>
              <a:rect l="l" t="t" r="r" b="b"/>
              <a:pathLst>
                <a:path w="4720" h="5225" extrusionOk="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44"/>
            <p:cNvSpPr/>
            <p:nvPr/>
          </p:nvSpPr>
          <p:spPr>
            <a:xfrm>
              <a:off x="6016775" y="2608216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44"/>
            <p:cNvSpPr/>
            <p:nvPr/>
          </p:nvSpPr>
          <p:spPr>
            <a:xfrm>
              <a:off x="6474653" y="2608216"/>
              <a:ext cx="243201" cy="268539"/>
            </a:xfrm>
            <a:custGeom>
              <a:avLst/>
              <a:gdLst/>
              <a:ahLst/>
              <a:cxnLst/>
              <a:rect l="l" t="t" r="r" b="b"/>
              <a:pathLst>
                <a:path w="4732" h="5225" extrusionOk="0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44"/>
            <p:cNvSpPr/>
            <p:nvPr/>
          </p:nvSpPr>
          <p:spPr>
            <a:xfrm>
              <a:off x="6703875" y="2247269"/>
              <a:ext cx="243253" cy="268539"/>
            </a:xfrm>
            <a:custGeom>
              <a:avLst/>
              <a:gdLst/>
              <a:ahLst/>
              <a:cxnLst/>
              <a:rect l="l" t="t" r="r" b="b"/>
              <a:pathLst>
                <a:path w="4733" h="5225" extrusionOk="0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44"/>
            <p:cNvSpPr/>
            <p:nvPr/>
          </p:nvSpPr>
          <p:spPr>
            <a:xfrm>
              <a:off x="5808471" y="2556590"/>
              <a:ext cx="1158906" cy="10844"/>
            </a:xfrm>
            <a:custGeom>
              <a:avLst/>
              <a:gdLst/>
              <a:ahLst/>
              <a:cxnLst/>
              <a:rect l="l" t="t" r="r" b="b"/>
              <a:pathLst>
                <a:path w="22549" h="211" extrusionOk="0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44"/>
            <p:cNvSpPr/>
            <p:nvPr/>
          </p:nvSpPr>
          <p:spPr>
            <a:xfrm>
              <a:off x="5876210" y="2539861"/>
              <a:ext cx="58950" cy="50675"/>
            </a:xfrm>
            <a:custGeom>
              <a:avLst/>
              <a:gdLst/>
              <a:ahLst/>
              <a:cxnLst/>
              <a:rect l="l" t="t" r="r" b="b"/>
              <a:pathLst>
                <a:path w="1147" h="986" extrusionOk="0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44"/>
            <p:cNvSpPr/>
            <p:nvPr/>
          </p:nvSpPr>
          <p:spPr>
            <a:xfrm>
              <a:off x="6104815" y="2539912"/>
              <a:ext cx="58950" cy="50624"/>
            </a:xfrm>
            <a:custGeom>
              <a:avLst/>
              <a:gdLst/>
              <a:ahLst/>
              <a:cxnLst/>
              <a:rect l="l" t="t" r="r" b="b"/>
              <a:pathLst>
                <a:path w="1147" h="985" extrusionOk="0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44"/>
            <p:cNvSpPr/>
            <p:nvPr/>
          </p:nvSpPr>
          <p:spPr>
            <a:xfrm>
              <a:off x="6333420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44"/>
            <p:cNvSpPr/>
            <p:nvPr/>
          </p:nvSpPr>
          <p:spPr>
            <a:xfrm>
              <a:off x="6562642" y="2539912"/>
              <a:ext cx="58333" cy="50624"/>
            </a:xfrm>
            <a:custGeom>
              <a:avLst/>
              <a:gdLst/>
              <a:ahLst/>
              <a:cxnLst/>
              <a:rect l="l" t="t" r="r" b="b"/>
              <a:pathLst>
                <a:path w="1135" h="985" extrusionOk="0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44"/>
            <p:cNvSpPr/>
            <p:nvPr/>
          </p:nvSpPr>
          <p:spPr>
            <a:xfrm>
              <a:off x="6799521" y="2539809"/>
              <a:ext cx="58950" cy="50470"/>
            </a:xfrm>
            <a:custGeom>
              <a:avLst/>
              <a:gdLst/>
              <a:ahLst/>
              <a:cxnLst/>
              <a:rect l="l" t="t" r="r" b="b"/>
              <a:pathLst>
                <a:path w="1147" h="982" extrusionOk="0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" name="Google Shape;888;p44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889" name="Google Shape;889;p44"/>
            <p:cNvSpPr/>
            <p:nvPr/>
          </p:nvSpPr>
          <p:spPr>
            <a:xfrm>
              <a:off x="3200035" y="1938750"/>
              <a:ext cx="159427" cy="667667"/>
            </a:xfrm>
            <a:custGeom>
              <a:avLst/>
              <a:gdLst/>
              <a:ahLst/>
              <a:cxnLst/>
              <a:rect l="l" t="t" r="r" b="b"/>
              <a:pathLst>
                <a:path w="21750" h="91118" extrusionOk="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44"/>
            <p:cNvSpPr/>
            <p:nvPr/>
          </p:nvSpPr>
          <p:spPr>
            <a:xfrm>
              <a:off x="3191453" y="1930338"/>
              <a:ext cx="176506" cy="684491"/>
            </a:xfrm>
            <a:custGeom>
              <a:avLst/>
              <a:gdLst/>
              <a:ahLst/>
              <a:cxnLst/>
              <a:rect l="l" t="t" r="r" b="b"/>
              <a:pathLst>
                <a:path w="24080" h="93414" extrusionOk="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44"/>
            <p:cNvSpPr/>
            <p:nvPr/>
          </p:nvSpPr>
          <p:spPr>
            <a:xfrm>
              <a:off x="3195740" y="1934544"/>
              <a:ext cx="168018" cy="675999"/>
            </a:xfrm>
            <a:custGeom>
              <a:avLst/>
              <a:gdLst/>
              <a:ahLst/>
              <a:cxnLst/>
              <a:rect l="l" t="t" r="r" b="b"/>
              <a:pathLst>
                <a:path w="22922" h="92255" extrusionOk="0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44"/>
            <p:cNvSpPr/>
            <p:nvPr/>
          </p:nvSpPr>
          <p:spPr>
            <a:xfrm>
              <a:off x="3216795" y="2193083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44"/>
            <p:cNvSpPr/>
            <p:nvPr/>
          </p:nvSpPr>
          <p:spPr>
            <a:xfrm>
              <a:off x="3316610" y="2217792"/>
              <a:ext cx="150177" cy="26672"/>
            </a:xfrm>
            <a:custGeom>
              <a:avLst/>
              <a:gdLst/>
              <a:ahLst/>
              <a:cxnLst/>
              <a:rect l="l" t="t" r="r" b="b"/>
              <a:pathLst>
                <a:path w="20488" h="3640" extrusionOk="0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44"/>
            <p:cNvSpPr/>
            <p:nvPr/>
          </p:nvSpPr>
          <p:spPr>
            <a:xfrm>
              <a:off x="3244021" y="2213249"/>
              <a:ext cx="55869" cy="55770"/>
            </a:xfrm>
            <a:custGeom>
              <a:avLst/>
              <a:gdLst/>
              <a:ahLst/>
              <a:cxnLst/>
              <a:rect l="l" t="t" r="r" b="b"/>
              <a:pathLst>
                <a:path w="7622" h="7611" extrusionOk="0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44"/>
            <p:cNvSpPr/>
            <p:nvPr/>
          </p:nvSpPr>
          <p:spPr>
            <a:xfrm>
              <a:off x="3234354" y="2206046"/>
              <a:ext cx="55276" cy="50369"/>
            </a:xfrm>
            <a:custGeom>
              <a:avLst/>
              <a:gdLst/>
              <a:ahLst/>
              <a:cxnLst/>
              <a:rect l="l" t="t" r="r" b="b"/>
              <a:pathLst>
                <a:path w="7541" h="6874" extrusionOk="0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44"/>
            <p:cNvSpPr/>
            <p:nvPr/>
          </p:nvSpPr>
          <p:spPr>
            <a:xfrm>
              <a:off x="3216795" y="1980642"/>
              <a:ext cx="90423" cy="76001"/>
            </a:xfrm>
            <a:custGeom>
              <a:avLst/>
              <a:gdLst/>
              <a:ahLst/>
              <a:cxnLst/>
              <a:rect l="l" t="t" r="r" b="b"/>
              <a:pathLst>
                <a:path w="12336" h="10372" extrusionOk="0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44"/>
            <p:cNvSpPr/>
            <p:nvPr/>
          </p:nvSpPr>
          <p:spPr>
            <a:xfrm>
              <a:off x="3316610" y="2005358"/>
              <a:ext cx="153043" cy="26584"/>
            </a:xfrm>
            <a:custGeom>
              <a:avLst/>
              <a:gdLst/>
              <a:ahLst/>
              <a:cxnLst/>
              <a:rect l="l" t="t" r="r" b="b"/>
              <a:pathLst>
                <a:path w="20879" h="3628" extrusionOk="0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44"/>
            <p:cNvSpPr/>
            <p:nvPr/>
          </p:nvSpPr>
          <p:spPr>
            <a:xfrm>
              <a:off x="3244021" y="2000727"/>
              <a:ext cx="55869" cy="55850"/>
            </a:xfrm>
            <a:custGeom>
              <a:avLst/>
              <a:gdLst/>
              <a:ahLst/>
              <a:cxnLst/>
              <a:rect l="l" t="t" r="r" b="b"/>
              <a:pathLst>
                <a:path w="7622" h="7622" extrusionOk="0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44"/>
            <p:cNvSpPr/>
            <p:nvPr/>
          </p:nvSpPr>
          <p:spPr>
            <a:xfrm>
              <a:off x="3234098" y="1993392"/>
              <a:ext cx="55532" cy="50552"/>
            </a:xfrm>
            <a:custGeom>
              <a:avLst/>
              <a:gdLst/>
              <a:ahLst/>
              <a:cxnLst/>
              <a:rect l="l" t="t" r="r" b="b"/>
              <a:pathLst>
                <a:path w="7576" h="6899" extrusionOk="0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44"/>
            <p:cNvSpPr/>
            <p:nvPr/>
          </p:nvSpPr>
          <p:spPr>
            <a:xfrm>
              <a:off x="3088670" y="2111564"/>
              <a:ext cx="139746" cy="26679"/>
            </a:xfrm>
            <a:custGeom>
              <a:avLst/>
              <a:gdLst/>
              <a:ahLst/>
              <a:cxnLst/>
              <a:rect l="l" t="t" r="r" b="b"/>
              <a:pathLst>
                <a:path w="19065" h="3641" extrusionOk="0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44"/>
            <p:cNvSpPr/>
            <p:nvPr/>
          </p:nvSpPr>
          <p:spPr>
            <a:xfrm>
              <a:off x="3234603" y="2086687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44"/>
            <p:cNvSpPr/>
            <p:nvPr/>
          </p:nvSpPr>
          <p:spPr>
            <a:xfrm>
              <a:off x="3278765" y="2107116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44"/>
            <p:cNvSpPr/>
            <p:nvPr/>
          </p:nvSpPr>
          <p:spPr>
            <a:xfrm>
              <a:off x="3268754" y="2099693"/>
              <a:ext cx="54938" cy="49864"/>
            </a:xfrm>
            <a:custGeom>
              <a:avLst/>
              <a:gdLst/>
              <a:ahLst/>
              <a:cxnLst/>
              <a:rect l="l" t="t" r="r" b="b"/>
              <a:pathLst>
                <a:path w="7495" h="6805" extrusionOk="0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44"/>
            <p:cNvSpPr/>
            <p:nvPr/>
          </p:nvSpPr>
          <p:spPr>
            <a:xfrm>
              <a:off x="3088670" y="2323456"/>
              <a:ext cx="139746" cy="26716"/>
            </a:xfrm>
            <a:custGeom>
              <a:avLst/>
              <a:gdLst/>
              <a:ahLst/>
              <a:cxnLst/>
              <a:rect l="l" t="t" r="r" b="b"/>
              <a:pathLst>
                <a:path w="19065" h="3646" extrusionOk="0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44"/>
            <p:cNvSpPr/>
            <p:nvPr/>
          </p:nvSpPr>
          <p:spPr>
            <a:xfrm>
              <a:off x="3234603" y="2298535"/>
              <a:ext cx="101301" cy="76257"/>
            </a:xfrm>
            <a:custGeom>
              <a:avLst/>
              <a:gdLst/>
              <a:ahLst/>
              <a:cxnLst/>
              <a:rect l="l" t="t" r="r" b="b"/>
              <a:pathLst>
                <a:path w="13820" h="10407" extrusionOk="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44"/>
            <p:cNvSpPr/>
            <p:nvPr/>
          </p:nvSpPr>
          <p:spPr>
            <a:xfrm>
              <a:off x="3278765" y="2318964"/>
              <a:ext cx="55781" cy="55770"/>
            </a:xfrm>
            <a:custGeom>
              <a:avLst/>
              <a:gdLst/>
              <a:ahLst/>
              <a:cxnLst/>
              <a:rect l="l" t="t" r="r" b="b"/>
              <a:pathLst>
                <a:path w="7610" h="7611" extrusionOk="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44"/>
            <p:cNvSpPr/>
            <p:nvPr/>
          </p:nvSpPr>
          <p:spPr>
            <a:xfrm>
              <a:off x="3269004" y="2311754"/>
              <a:ext cx="56287" cy="51058"/>
            </a:xfrm>
            <a:custGeom>
              <a:avLst/>
              <a:gdLst/>
              <a:ahLst/>
              <a:cxnLst/>
              <a:rect l="l" t="t" r="r" b="b"/>
              <a:pathLst>
                <a:path w="7679" h="6968" extrusionOk="0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44"/>
            <p:cNvSpPr/>
            <p:nvPr/>
          </p:nvSpPr>
          <p:spPr>
            <a:xfrm>
              <a:off x="3216780" y="2404433"/>
              <a:ext cx="90438" cy="76074"/>
            </a:xfrm>
            <a:custGeom>
              <a:avLst/>
              <a:gdLst/>
              <a:ahLst/>
              <a:cxnLst/>
              <a:rect l="l" t="t" r="r" b="b"/>
              <a:pathLst>
                <a:path w="12338" h="10382" extrusionOk="0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44"/>
            <p:cNvSpPr/>
            <p:nvPr/>
          </p:nvSpPr>
          <p:spPr>
            <a:xfrm>
              <a:off x="3316610" y="2429134"/>
              <a:ext cx="153043" cy="26672"/>
            </a:xfrm>
            <a:custGeom>
              <a:avLst/>
              <a:gdLst/>
              <a:ahLst/>
              <a:cxnLst/>
              <a:rect l="l" t="t" r="r" b="b"/>
              <a:pathLst>
                <a:path w="20879" h="3640" extrusionOk="0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44"/>
            <p:cNvSpPr/>
            <p:nvPr/>
          </p:nvSpPr>
          <p:spPr>
            <a:xfrm>
              <a:off x="3244021" y="2424598"/>
              <a:ext cx="55869" cy="55762"/>
            </a:xfrm>
            <a:custGeom>
              <a:avLst/>
              <a:gdLst/>
              <a:ahLst/>
              <a:cxnLst/>
              <a:rect l="l" t="t" r="r" b="b"/>
              <a:pathLst>
                <a:path w="7622" h="7610" extrusionOk="0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44"/>
            <p:cNvSpPr/>
            <p:nvPr/>
          </p:nvSpPr>
          <p:spPr>
            <a:xfrm>
              <a:off x="3233761" y="2417183"/>
              <a:ext cx="55869" cy="50618"/>
            </a:xfrm>
            <a:custGeom>
              <a:avLst/>
              <a:gdLst/>
              <a:ahLst/>
              <a:cxnLst/>
              <a:rect l="l" t="t" r="r" b="b"/>
              <a:pathLst>
                <a:path w="7622" h="6908" extrusionOk="0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44"/>
            <p:cNvSpPr/>
            <p:nvPr/>
          </p:nvSpPr>
          <p:spPr>
            <a:xfrm>
              <a:off x="3091763" y="2535751"/>
              <a:ext cx="136653" cy="26716"/>
            </a:xfrm>
            <a:custGeom>
              <a:avLst/>
              <a:gdLst/>
              <a:ahLst/>
              <a:cxnLst/>
              <a:rect l="l" t="t" r="r" b="b"/>
              <a:pathLst>
                <a:path w="18643" h="3646" extrusionOk="0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44"/>
            <p:cNvSpPr/>
            <p:nvPr/>
          </p:nvSpPr>
          <p:spPr>
            <a:xfrm>
              <a:off x="3234603" y="2510888"/>
              <a:ext cx="101301" cy="76184"/>
            </a:xfrm>
            <a:custGeom>
              <a:avLst/>
              <a:gdLst/>
              <a:ahLst/>
              <a:cxnLst/>
              <a:rect l="l" t="t" r="r" b="b"/>
              <a:pathLst>
                <a:path w="13820" h="10397" extrusionOk="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44"/>
            <p:cNvSpPr/>
            <p:nvPr/>
          </p:nvSpPr>
          <p:spPr>
            <a:xfrm>
              <a:off x="3278765" y="2531237"/>
              <a:ext cx="55781" cy="55762"/>
            </a:xfrm>
            <a:custGeom>
              <a:avLst/>
              <a:gdLst/>
              <a:ahLst/>
              <a:cxnLst/>
              <a:rect l="l" t="t" r="r" b="b"/>
              <a:pathLst>
                <a:path w="7610" h="7610" extrusionOk="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44"/>
            <p:cNvSpPr/>
            <p:nvPr/>
          </p:nvSpPr>
          <p:spPr>
            <a:xfrm>
              <a:off x="3268754" y="2523843"/>
              <a:ext cx="54938" cy="49871"/>
            </a:xfrm>
            <a:custGeom>
              <a:avLst/>
              <a:gdLst/>
              <a:ahLst/>
              <a:cxnLst/>
              <a:rect l="l" t="t" r="r" b="b"/>
              <a:pathLst>
                <a:path w="7495" h="6806" extrusionOk="0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16" name="Google Shape;916;p44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917" name="Google Shape;917;p44"/>
            <p:cNvSpPr/>
            <p:nvPr/>
          </p:nvSpPr>
          <p:spPr>
            <a:xfrm>
              <a:off x="1603542" y="598605"/>
              <a:ext cx="63707" cy="48096"/>
            </a:xfrm>
            <a:custGeom>
              <a:avLst/>
              <a:gdLst/>
              <a:ahLst/>
              <a:cxnLst/>
              <a:rect l="l" t="t" r="r" b="b"/>
              <a:pathLst>
                <a:path w="7909" h="5971" extrusionOk="0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18" name="Google Shape;918;p44"/>
            <p:cNvSpPr/>
            <p:nvPr/>
          </p:nvSpPr>
          <p:spPr>
            <a:xfrm>
              <a:off x="1568946" y="683408"/>
              <a:ext cx="63280" cy="65817"/>
            </a:xfrm>
            <a:custGeom>
              <a:avLst/>
              <a:gdLst/>
              <a:ahLst/>
              <a:cxnLst/>
              <a:rect l="l" t="t" r="r" b="b"/>
              <a:pathLst>
                <a:path w="7856" h="8171" extrusionOk="0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19" name="Google Shape;919;p44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44"/>
            <p:cNvSpPr/>
            <p:nvPr/>
          </p:nvSpPr>
          <p:spPr>
            <a:xfrm>
              <a:off x="1768082" y="649657"/>
              <a:ext cx="41773" cy="39663"/>
            </a:xfrm>
            <a:custGeom>
              <a:avLst/>
              <a:gdLst/>
              <a:ahLst/>
              <a:cxnLst/>
              <a:rect l="l" t="t" r="r" b="b"/>
              <a:pathLst>
                <a:path w="5186" h="4924" extrusionOk="0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21" name="Google Shape;921;p44"/>
            <p:cNvSpPr/>
            <p:nvPr/>
          </p:nvSpPr>
          <p:spPr>
            <a:xfrm>
              <a:off x="1967056" y="668224"/>
              <a:ext cx="42627" cy="38044"/>
            </a:xfrm>
            <a:custGeom>
              <a:avLst/>
              <a:gdLst/>
              <a:ahLst/>
              <a:cxnLst/>
              <a:rect l="l" t="t" r="r" b="b"/>
              <a:pathLst>
                <a:path w="1424" h="1401" extrusionOk="0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44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44"/>
            <p:cNvSpPr/>
            <p:nvPr/>
          </p:nvSpPr>
          <p:spPr>
            <a:xfrm>
              <a:off x="1426340" y="640797"/>
              <a:ext cx="41773" cy="50626"/>
            </a:xfrm>
            <a:custGeom>
              <a:avLst/>
              <a:gdLst/>
              <a:ahLst/>
              <a:cxnLst/>
              <a:rect l="l" t="t" r="r" b="b"/>
              <a:pathLst>
                <a:path w="5186" h="6285" extrusionOk="0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24" name="Google Shape;924;p44"/>
            <p:cNvSpPr/>
            <p:nvPr/>
          </p:nvSpPr>
          <p:spPr>
            <a:xfrm>
              <a:off x="574516" y="598186"/>
              <a:ext cx="64134" cy="54001"/>
            </a:xfrm>
            <a:custGeom>
              <a:avLst/>
              <a:gdLst/>
              <a:ahLst/>
              <a:cxnLst/>
              <a:rect l="l" t="t" r="r" b="b"/>
              <a:pathLst>
                <a:path w="7962" h="6704" extrusionOk="0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25" name="Google Shape;925;p44"/>
            <p:cNvSpPr/>
            <p:nvPr/>
          </p:nvSpPr>
          <p:spPr>
            <a:xfrm>
              <a:off x="1228469" y="714629"/>
              <a:ext cx="53163" cy="27846"/>
            </a:xfrm>
            <a:custGeom>
              <a:avLst/>
              <a:gdLst/>
              <a:ahLst/>
              <a:cxnLst/>
              <a:rect l="l" t="t" r="r" b="b"/>
              <a:pathLst>
                <a:path w="6600" h="3457" extrusionOk="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926" name="Google Shape;926;p44"/>
            <p:cNvSpPr/>
            <p:nvPr/>
          </p:nvSpPr>
          <p:spPr>
            <a:xfrm>
              <a:off x="1227212" y="705350"/>
              <a:ext cx="63011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44"/>
            <p:cNvSpPr/>
            <p:nvPr/>
          </p:nvSpPr>
          <p:spPr>
            <a:xfrm>
              <a:off x="918948" y="616696"/>
              <a:ext cx="64277" cy="19436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44"/>
            <p:cNvSpPr/>
            <p:nvPr/>
          </p:nvSpPr>
          <p:spPr>
            <a:xfrm>
              <a:off x="884239" y="705656"/>
              <a:ext cx="63903" cy="18704"/>
            </a:xfrm>
            <a:custGeom>
              <a:avLst/>
              <a:gdLst/>
              <a:ahLst/>
              <a:cxnLst/>
              <a:rect l="l" t="t" r="r" b="b"/>
              <a:pathLst>
                <a:path w="2480" h="701" extrusionOk="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44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44"/>
            <p:cNvSpPr/>
            <p:nvPr/>
          </p:nvSpPr>
          <p:spPr>
            <a:xfrm>
              <a:off x="1055174" y="609084"/>
              <a:ext cx="70006" cy="79986"/>
            </a:xfrm>
            <a:custGeom>
              <a:avLst/>
              <a:gdLst/>
              <a:ahLst/>
              <a:cxnLst/>
              <a:rect l="l" t="t" r="r" b="b"/>
              <a:pathLst>
                <a:path w="8691" h="9930" extrusionOk="0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931" name="Google Shape;931;p44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44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44"/>
            <p:cNvSpPr/>
            <p:nvPr/>
          </p:nvSpPr>
          <p:spPr>
            <a:xfrm>
              <a:off x="80259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44"/>
            <p:cNvSpPr/>
            <p:nvPr/>
          </p:nvSpPr>
          <p:spPr>
            <a:xfrm>
              <a:off x="1144963" y="635375"/>
              <a:ext cx="287285" cy="70887"/>
            </a:xfrm>
            <a:custGeom>
              <a:avLst/>
              <a:gdLst/>
              <a:ahLst/>
              <a:cxnLst/>
              <a:rect l="l" t="t" r="r" b="b"/>
              <a:pathLst>
                <a:path w="11306" h="2790" extrusionOk="0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44"/>
            <p:cNvSpPr/>
            <p:nvPr/>
          </p:nvSpPr>
          <p:spPr>
            <a:xfrm>
              <a:off x="1487048" y="635375"/>
              <a:ext cx="287565" cy="70887"/>
            </a:xfrm>
            <a:custGeom>
              <a:avLst/>
              <a:gdLst/>
              <a:ahLst/>
              <a:cxnLst/>
              <a:rect l="l" t="t" r="r" b="b"/>
              <a:pathLst>
                <a:path w="1131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44"/>
            <p:cNvSpPr/>
            <p:nvPr/>
          </p:nvSpPr>
          <p:spPr>
            <a:xfrm>
              <a:off x="504546" y="635375"/>
              <a:ext cx="243250" cy="70887"/>
            </a:xfrm>
            <a:custGeom>
              <a:avLst/>
              <a:gdLst/>
              <a:ahLst/>
              <a:cxnLst/>
              <a:rect l="l" t="t" r="r" b="b"/>
              <a:pathLst>
                <a:path w="9573" h="2790" extrusionOk="0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44"/>
            <p:cNvSpPr/>
            <p:nvPr/>
          </p:nvSpPr>
          <p:spPr>
            <a:xfrm>
              <a:off x="1829134" y="635375"/>
              <a:ext cx="303319" cy="70887"/>
            </a:xfrm>
            <a:custGeom>
              <a:avLst/>
              <a:gdLst/>
              <a:ahLst/>
              <a:cxnLst/>
              <a:rect l="l" t="t" r="r" b="b"/>
              <a:pathLst>
                <a:path w="11937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44"/>
            <p:cNvSpPr/>
            <p:nvPr/>
          </p:nvSpPr>
          <p:spPr>
            <a:xfrm>
              <a:off x="1803471" y="635375"/>
              <a:ext cx="42587" cy="70887"/>
            </a:xfrm>
            <a:custGeom>
              <a:avLst/>
              <a:gdLst/>
              <a:ahLst/>
              <a:cxnLst/>
              <a:rect l="l" t="t" r="r" b="b"/>
              <a:pathLst>
                <a:path w="1676" h="2790" extrusionOk="0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44"/>
            <p:cNvSpPr/>
            <p:nvPr/>
          </p:nvSpPr>
          <p:spPr>
            <a:xfrm>
              <a:off x="1461080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44"/>
            <p:cNvSpPr/>
            <p:nvPr/>
          </p:nvSpPr>
          <p:spPr>
            <a:xfrm>
              <a:off x="1118994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44"/>
            <p:cNvSpPr/>
            <p:nvPr/>
          </p:nvSpPr>
          <p:spPr>
            <a:xfrm>
              <a:off x="776629" y="635375"/>
              <a:ext cx="42613" cy="70887"/>
            </a:xfrm>
            <a:custGeom>
              <a:avLst/>
              <a:gdLst/>
              <a:ahLst/>
              <a:cxnLst/>
              <a:rect l="l" t="t" r="r" b="b"/>
              <a:pathLst>
                <a:path w="1677" h="2790" extrusionOk="0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44"/>
            <p:cNvSpPr/>
            <p:nvPr/>
          </p:nvSpPr>
          <p:spPr>
            <a:xfrm>
              <a:off x="1612443" y="564866"/>
              <a:ext cx="196877" cy="105822"/>
            </a:xfrm>
            <a:custGeom>
              <a:avLst/>
              <a:gdLst/>
              <a:ahLst/>
              <a:cxnLst/>
              <a:rect l="l" t="t" r="r" b="b"/>
              <a:pathLst>
                <a:path w="7748" h="4165" extrusionOk="0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44"/>
            <p:cNvSpPr/>
            <p:nvPr/>
          </p:nvSpPr>
          <p:spPr>
            <a:xfrm>
              <a:off x="1270078" y="564561"/>
              <a:ext cx="197156" cy="106127"/>
            </a:xfrm>
            <a:custGeom>
              <a:avLst/>
              <a:gdLst/>
              <a:ahLst/>
              <a:cxnLst/>
              <a:rect l="l" t="t" r="r" b="b"/>
              <a:pathLst>
                <a:path w="7759" h="4177" extrusionOk="0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44"/>
            <p:cNvSpPr/>
            <p:nvPr/>
          </p:nvSpPr>
          <p:spPr>
            <a:xfrm>
              <a:off x="927993" y="564663"/>
              <a:ext cx="182291" cy="52060"/>
            </a:xfrm>
            <a:custGeom>
              <a:avLst/>
              <a:gdLst/>
              <a:ahLst/>
              <a:cxnLst/>
              <a:rect l="l" t="t" r="r" b="b"/>
              <a:pathLst>
                <a:path w="7174" h="2049" extrusionOk="0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44"/>
            <p:cNvSpPr/>
            <p:nvPr/>
          </p:nvSpPr>
          <p:spPr>
            <a:xfrm>
              <a:off x="1111143" y="618174"/>
              <a:ext cx="2058" cy="3811"/>
            </a:xfrm>
            <a:custGeom>
              <a:avLst/>
              <a:gdLst/>
              <a:ahLst/>
              <a:cxnLst/>
              <a:rect l="l" t="t" r="r" b="b"/>
              <a:pathLst>
                <a:path w="81" h="150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44"/>
            <p:cNvSpPr/>
            <p:nvPr/>
          </p:nvSpPr>
          <p:spPr>
            <a:xfrm>
              <a:off x="1065050" y="624882"/>
              <a:ext cx="330" cy="610"/>
            </a:xfrm>
            <a:custGeom>
              <a:avLst/>
              <a:gdLst/>
              <a:ahLst/>
              <a:cxnLst/>
              <a:rect l="l" t="t" r="r" b="b"/>
              <a:pathLst>
                <a:path w="13" h="24" extrusionOk="0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44"/>
            <p:cNvSpPr/>
            <p:nvPr/>
          </p:nvSpPr>
          <p:spPr>
            <a:xfrm>
              <a:off x="1069421" y="629836"/>
              <a:ext cx="610" cy="610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44"/>
            <p:cNvSpPr/>
            <p:nvPr/>
          </p:nvSpPr>
          <p:spPr>
            <a:xfrm>
              <a:off x="1611275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44"/>
            <p:cNvSpPr/>
            <p:nvPr/>
          </p:nvSpPr>
          <p:spPr>
            <a:xfrm>
              <a:off x="1603398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44"/>
            <p:cNvSpPr/>
            <p:nvPr/>
          </p:nvSpPr>
          <p:spPr>
            <a:xfrm>
              <a:off x="126890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44"/>
            <p:cNvSpPr/>
            <p:nvPr/>
          </p:nvSpPr>
          <p:spPr>
            <a:xfrm>
              <a:off x="1322269" y="616700"/>
              <a:ext cx="2643" cy="2083"/>
            </a:xfrm>
            <a:custGeom>
              <a:avLst/>
              <a:gdLst/>
              <a:ahLst/>
              <a:cxnLst/>
              <a:rect l="l" t="t" r="r" b="b"/>
              <a:pathLst>
                <a:path w="104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44"/>
            <p:cNvSpPr/>
            <p:nvPr/>
          </p:nvSpPr>
          <p:spPr>
            <a:xfrm>
              <a:off x="1261312" y="616700"/>
              <a:ext cx="63906" cy="18700"/>
            </a:xfrm>
            <a:custGeom>
              <a:avLst/>
              <a:gdLst/>
              <a:ahLst/>
              <a:cxnLst/>
              <a:rect l="l" t="t" r="r" b="b"/>
              <a:pathLst>
                <a:path w="2515" h="736" extrusionOk="0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44"/>
            <p:cNvSpPr/>
            <p:nvPr/>
          </p:nvSpPr>
          <p:spPr>
            <a:xfrm>
              <a:off x="1065635" y="625466"/>
              <a:ext cx="3811" cy="4395"/>
            </a:xfrm>
            <a:custGeom>
              <a:avLst/>
              <a:gdLst/>
              <a:ahLst/>
              <a:cxnLst/>
              <a:rect l="l" t="t" r="r" b="b"/>
              <a:pathLst>
                <a:path w="150" h="173" extrusionOk="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44"/>
            <p:cNvSpPr/>
            <p:nvPr/>
          </p:nvSpPr>
          <p:spPr>
            <a:xfrm>
              <a:off x="1110254" y="616700"/>
              <a:ext cx="915" cy="1499"/>
            </a:xfrm>
            <a:custGeom>
              <a:avLst/>
              <a:gdLst/>
              <a:ahLst/>
              <a:cxnLst/>
              <a:rect l="l" t="t" r="r" b="b"/>
              <a:pathLst>
                <a:path w="36" h="59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44"/>
            <p:cNvSpPr/>
            <p:nvPr/>
          </p:nvSpPr>
          <p:spPr>
            <a:xfrm>
              <a:off x="1055141" y="616700"/>
              <a:ext cx="9935" cy="8207"/>
            </a:xfrm>
            <a:custGeom>
              <a:avLst/>
              <a:gdLst/>
              <a:ahLst/>
              <a:cxnLst/>
              <a:rect l="l" t="t" r="r" b="b"/>
              <a:pathLst>
                <a:path w="391" h="323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44"/>
            <p:cNvSpPr/>
            <p:nvPr/>
          </p:nvSpPr>
          <p:spPr>
            <a:xfrm>
              <a:off x="1069726" y="630421"/>
              <a:ext cx="3811" cy="4980"/>
            </a:xfrm>
            <a:custGeom>
              <a:avLst/>
              <a:gdLst/>
              <a:ahLst/>
              <a:cxnLst/>
              <a:rect l="l" t="t" r="r" b="b"/>
              <a:pathLst>
                <a:path w="150" h="196" extrusionOk="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44"/>
            <p:cNvSpPr/>
            <p:nvPr/>
          </p:nvSpPr>
          <p:spPr>
            <a:xfrm>
              <a:off x="1055142" y="616696"/>
              <a:ext cx="70005" cy="54002"/>
            </a:xfrm>
            <a:custGeom>
              <a:avLst/>
              <a:gdLst/>
              <a:ahLst/>
              <a:cxnLst/>
              <a:rect l="l" t="t" r="r" b="b"/>
              <a:pathLst>
                <a:path w="2755" h="2125" extrusionOk="0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44"/>
            <p:cNvSpPr/>
            <p:nvPr/>
          </p:nvSpPr>
          <p:spPr>
            <a:xfrm>
              <a:off x="926519" y="616700"/>
              <a:ext cx="1194" cy="2083"/>
            </a:xfrm>
            <a:custGeom>
              <a:avLst/>
              <a:gdLst/>
              <a:ahLst/>
              <a:cxnLst/>
              <a:rect l="l" t="t" r="r" b="b"/>
              <a:pathLst>
                <a:path w="47" h="82" extrusionOk="0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44"/>
            <p:cNvSpPr/>
            <p:nvPr/>
          </p:nvSpPr>
          <p:spPr>
            <a:xfrm>
              <a:off x="980183" y="616700"/>
              <a:ext cx="2668" cy="2083"/>
            </a:xfrm>
            <a:custGeom>
              <a:avLst/>
              <a:gdLst/>
              <a:ahLst/>
              <a:cxnLst/>
              <a:rect l="l" t="t" r="r" b="b"/>
              <a:pathLst>
                <a:path w="105" h="82" extrusionOk="0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44"/>
            <p:cNvSpPr/>
            <p:nvPr/>
          </p:nvSpPr>
          <p:spPr>
            <a:xfrm>
              <a:off x="585043" y="564612"/>
              <a:ext cx="197741" cy="106076"/>
            </a:xfrm>
            <a:custGeom>
              <a:avLst/>
              <a:gdLst/>
              <a:ahLst/>
              <a:cxnLst/>
              <a:rect l="l" t="t" r="r" b="b"/>
              <a:pathLst>
                <a:path w="7782" h="4175" extrusionOk="0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44"/>
            <p:cNvSpPr/>
            <p:nvPr/>
          </p:nvSpPr>
          <p:spPr>
            <a:xfrm>
              <a:off x="1288449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44"/>
            <p:cNvSpPr/>
            <p:nvPr/>
          </p:nvSpPr>
          <p:spPr>
            <a:xfrm>
              <a:off x="1084006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44"/>
            <p:cNvSpPr/>
            <p:nvPr/>
          </p:nvSpPr>
          <p:spPr>
            <a:xfrm>
              <a:off x="946364" y="710331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44"/>
            <p:cNvSpPr/>
            <p:nvPr/>
          </p:nvSpPr>
          <p:spPr>
            <a:xfrm>
              <a:off x="741920" y="670668"/>
              <a:ext cx="197766" cy="106076"/>
            </a:xfrm>
            <a:custGeom>
              <a:avLst/>
              <a:gdLst/>
              <a:ahLst/>
              <a:cxnLst/>
              <a:rect l="l" t="t" r="r" b="b"/>
              <a:pathLst>
                <a:path w="7783" h="4175" extrusionOk="0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44"/>
            <p:cNvSpPr/>
            <p:nvPr/>
          </p:nvSpPr>
          <p:spPr>
            <a:xfrm>
              <a:off x="1425812" y="670668"/>
              <a:ext cx="198046" cy="106330"/>
            </a:xfrm>
            <a:custGeom>
              <a:avLst/>
              <a:gdLst/>
              <a:ahLst/>
              <a:cxnLst/>
              <a:rect l="l" t="t" r="r" b="b"/>
              <a:pathLst>
                <a:path w="7794" h="4185" extrusionOk="0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44"/>
            <p:cNvSpPr/>
            <p:nvPr/>
          </p:nvSpPr>
          <p:spPr>
            <a:xfrm>
              <a:off x="1629646" y="711500"/>
              <a:ext cx="610" cy="1474"/>
            </a:xfrm>
            <a:custGeom>
              <a:avLst/>
              <a:gdLst/>
              <a:ahLst/>
              <a:cxnLst/>
              <a:rect l="l" t="t" r="r" b="b"/>
              <a:pathLst>
                <a:path w="24" h="58" extrusionOk="0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44"/>
            <p:cNvSpPr/>
            <p:nvPr/>
          </p:nvSpPr>
          <p:spPr>
            <a:xfrm>
              <a:off x="1768177" y="670668"/>
              <a:ext cx="211157" cy="106254"/>
            </a:xfrm>
            <a:custGeom>
              <a:avLst/>
              <a:gdLst/>
              <a:ahLst/>
              <a:cxnLst/>
              <a:rect l="l" t="t" r="r" b="b"/>
              <a:pathLst>
                <a:path w="8310" h="4182" extrusionOk="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44"/>
            <p:cNvSpPr/>
            <p:nvPr/>
          </p:nvSpPr>
          <p:spPr>
            <a:xfrm>
              <a:off x="576505" y="617292"/>
              <a:ext cx="63011" cy="18116"/>
            </a:xfrm>
            <a:custGeom>
              <a:avLst/>
              <a:gdLst/>
              <a:ahLst/>
              <a:cxnLst/>
              <a:rect l="l" t="t" r="r" b="b"/>
              <a:pathLst>
                <a:path w="2480" h="689" extrusionOk="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44"/>
            <p:cNvSpPr/>
            <p:nvPr/>
          </p:nvSpPr>
          <p:spPr>
            <a:xfrm>
              <a:off x="1569857" y="705656"/>
              <a:ext cx="63017" cy="18116"/>
            </a:xfrm>
            <a:custGeom>
              <a:avLst/>
              <a:gdLst/>
              <a:ahLst/>
              <a:cxnLst/>
              <a:rect l="l" t="t" r="r" b="b"/>
              <a:pathLst>
                <a:path w="2480" h="713" extrusionOk="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72" name="Google Shape;972;p44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973" name="Google Shape;973;p44"/>
            <p:cNvSpPr/>
            <p:nvPr/>
          </p:nvSpPr>
          <p:spPr>
            <a:xfrm>
              <a:off x="3564075" y="2382687"/>
              <a:ext cx="279392" cy="38541"/>
            </a:xfrm>
            <a:custGeom>
              <a:avLst/>
              <a:gdLst/>
              <a:ahLst/>
              <a:cxnLst/>
              <a:rect l="l" t="t" r="r" b="b"/>
              <a:pathLst>
                <a:path w="10156" h="1" fill="none" extrusionOk="0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w="5600" cap="rnd" cmpd="sng">
              <a:solidFill>
                <a:srgbClr val="374957"/>
              </a:solidFill>
              <a:prstDash val="solid"/>
              <a:miter lim="7212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974" name="Google Shape;974;p44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975" name="Google Shape;975;p44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avLst/>
                <a:gdLst/>
                <a:ahLst/>
                <a:cxnLst/>
                <a:rect l="l" t="t" r="r" b="b"/>
                <a:pathLst>
                  <a:path w="1062" h="3571" fill="none" extrusionOk="0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w="5600" cap="flat" cmpd="sng">
                <a:solidFill>
                  <a:srgbClr val="CFD9E0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6" name="Google Shape;976;p44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avLst/>
                <a:gdLst/>
                <a:ahLst/>
                <a:cxnLst/>
                <a:rect l="l" t="t" r="r" b="b"/>
                <a:pathLst>
                  <a:path w="4305" h="3683" extrusionOk="0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7" name="Google Shape;977;p44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78" name="Google Shape;978;p44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avLst/>
                <a:gdLst/>
                <a:ahLst/>
                <a:cxnLst/>
                <a:rect l="l" t="t" r="r" b="b"/>
                <a:pathLst>
                  <a:path w="1437" h="1232" extrusionOk="0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79" name="Google Shape;979;p44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980" name="Google Shape;980;p44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avLst/>
                <a:gdLst/>
                <a:ahLst/>
                <a:cxnLst/>
                <a:rect l="l" t="t" r="r" b="b"/>
                <a:pathLst>
                  <a:path w="1134" h="3990" fill="none" extrusionOk="0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w="5600" cap="flat" cmpd="sng">
                <a:solidFill>
                  <a:srgbClr val="869FB2"/>
                </a:solidFill>
                <a:prstDash val="solid"/>
                <a:miter lim="721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1" name="Google Shape;981;p44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4307" h="3689" extrusionOk="0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2" name="Google Shape;982;p44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8" extrusionOk="0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83" name="Google Shape;983;p44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229" extrusionOk="0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84" name="Google Shape;984;p44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985" name="Google Shape;985;p44"/>
            <p:cNvSpPr/>
            <p:nvPr/>
          </p:nvSpPr>
          <p:spPr>
            <a:xfrm>
              <a:off x="4592170" y="5169625"/>
              <a:ext cx="45100" cy="52300"/>
            </a:xfrm>
            <a:custGeom>
              <a:avLst/>
              <a:gdLst/>
              <a:ahLst/>
              <a:cxnLst/>
              <a:rect l="l" t="t" r="r" b="b"/>
              <a:pathLst>
                <a:path w="1804" h="2092" extrusionOk="0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44"/>
            <p:cNvSpPr/>
            <p:nvPr/>
          </p:nvSpPr>
          <p:spPr>
            <a:xfrm>
              <a:off x="4535534" y="5181700"/>
              <a:ext cx="57525" cy="28150"/>
            </a:xfrm>
            <a:custGeom>
              <a:avLst/>
              <a:gdLst/>
              <a:ahLst/>
              <a:cxnLst/>
              <a:rect l="l" t="t" r="r" b="b"/>
              <a:pathLst>
                <a:path w="2301" h="1126" extrusionOk="0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44"/>
            <p:cNvSpPr/>
            <p:nvPr/>
          </p:nvSpPr>
          <p:spPr>
            <a:xfrm>
              <a:off x="4535175" y="5181700"/>
              <a:ext cx="23650" cy="44200"/>
            </a:xfrm>
            <a:custGeom>
              <a:avLst/>
              <a:gdLst/>
              <a:ahLst/>
              <a:cxnLst/>
              <a:rect l="l" t="t" r="r" b="b"/>
              <a:pathLst>
                <a:path w="946" h="1768" extrusionOk="0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44"/>
            <p:cNvSpPr/>
            <p:nvPr/>
          </p:nvSpPr>
          <p:spPr>
            <a:xfrm>
              <a:off x="4458420" y="5197375"/>
              <a:ext cx="100625" cy="28525"/>
            </a:xfrm>
            <a:custGeom>
              <a:avLst/>
              <a:gdLst/>
              <a:ahLst/>
              <a:cxnLst/>
              <a:rect l="l" t="t" r="r" b="b"/>
              <a:pathLst>
                <a:path w="4025" h="1141" extrusionOk="0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989" name="Google Shape;989;p44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990" name="Google Shape;990;p44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991" name="Google Shape;991;p44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11779" extrusionOk="0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2" name="Google Shape;992;p44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7761" extrusionOk="0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3" name="Google Shape;993;p44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avLst/>
                <a:gdLst/>
                <a:ahLst/>
                <a:cxnLst/>
                <a:rect l="l" t="t" r="r" b="b"/>
                <a:pathLst>
                  <a:path w="3182" h="11714" extrusionOk="0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4" name="Google Shape;994;p44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0207" h="4889" extrusionOk="0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5" name="Google Shape;995;p44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996" name="Google Shape;996;p44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6103" extrusionOk="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997;p44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7618" extrusionOk="0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98" name="Google Shape;998;p44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7654" extrusionOk="0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99" name="Google Shape;999;p44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1000" name="Google Shape;1000;p44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avLst/>
                <a:gdLst/>
                <a:ahLst/>
                <a:cxnLst/>
                <a:rect l="l" t="t" r="r" b="b"/>
                <a:pathLst>
                  <a:path w="3160" h="11130" extrusionOk="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1" name="Google Shape;1001;p44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avLst/>
                <a:gdLst/>
                <a:ahLst/>
                <a:cxnLst/>
                <a:rect l="l" t="t" r="r" b="b"/>
                <a:pathLst>
                  <a:path w="10531" h="6190" extrusionOk="0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2" name="Google Shape;1002;p44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avLst/>
                <a:gdLst/>
                <a:ahLst/>
                <a:cxnLst/>
                <a:rect l="l" t="t" r="r" b="b"/>
                <a:pathLst>
                  <a:path w="7423" h="10856" extrusionOk="0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3" name="Google Shape;1003;p44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1004" name="Google Shape;1004;p44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avLst/>
                <a:gdLst/>
                <a:ahLst/>
                <a:cxnLst/>
                <a:rect l="l" t="t" r="r" b="b"/>
                <a:pathLst>
                  <a:path w="492" h="5432" extrusionOk="0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5" name="Google Shape;1005;p44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avLst/>
                <a:gdLst/>
                <a:ahLst/>
                <a:cxnLst/>
                <a:rect l="l" t="t" r="r" b="b"/>
                <a:pathLst>
                  <a:path w="7430" h="5829" extrusionOk="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6" name="Google Shape;1006;p44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avLst/>
                <a:gdLst/>
                <a:ahLst/>
                <a:cxnLst/>
                <a:rect l="l" t="t" r="r" b="b"/>
                <a:pathLst>
                  <a:path w="1105" h="7221" extrusionOk="0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07" name="Google Shape;1007;p44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avLst/>
                <a:gdLst/>
                <a:ahLst/>
                <a:cxnLst/>
                <a:rect l="l" t="t" r="r" b="b"/>
                <a:pathLst>
                  <a:path w="8887" h="6196" extrusionOk="0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08" name="Google Shape;1008;p44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1009" name="Google Shape;1009;p44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avLst/>
                <a:gdLst/>
                <a:ahLst/>
                <a:cxnLst/>
                <a:rect l="l" t="t" r="r" b="b"/>
                <a:pathLst>
                  <a:path w="7199" h="6666" extrusionOk="0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0" name="Google Shape;1010;p44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avLst/>
                <a:gdLst/>
                <a:ahLst/>
                <a:cxnLst/>
                <a:rect l="l" t="t" r="r" b="b"/>
                <a:pathLst>
                  <a:path w="10336" h="5908" extrusionOk="0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1" name="Google Shape;1011;p44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6680" extrusionOk="0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2" name="Google Shape;1012;p44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1013" name="Google Shape;1013;p44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avLst/>
                <a:gdLst/>
                <a:ahLst/>
                <a:cxnLst/>
                <a:rect l="l" t="t" r="r" b="b"/>
                <a:pathLst>
                  <a:path w="10704" h="4904" extrusionOk="0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4" name="Google Shape;1014;p44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avLst/>
                <a:gdLst/>
                <a:ahLst/>
                <a:cxnLst/>
                <a:rect l="l" t="t" r="r" b="b"/>
                <a:pathLst>
                  <a:path w="10755" h="1422" extrusionOk="0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15" name="Google Shape;1015;p44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1016" name="Google Shape;1016;p44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1017" name="Google Shape;1017;p44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avLst/>
                <a:gdLst/>
                <a:ahLst/>
                <a:cxnLst/>
                <a:rect l="l" t="t" r="r" b="b"/>
                <a:pathLst>
                  <a:path w="95" h="18328" extrusionOk="0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018;p44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019;p44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020;p44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021;p44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44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8" extrusionOk="0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44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44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44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44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4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44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44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44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44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44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44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44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44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44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44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5" extrusionOk="0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44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95" extrusionOk="0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44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44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94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44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44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72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44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44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95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44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44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87" extrusionOk="0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44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44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8" extrusionOk="0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44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694" h="87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44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1444" h="88" extrusionOk="0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50" name="Google Shape;1050;p44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1051" name="Google Shape;1051;p44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44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44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5" extrusionOk="0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44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44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44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64" extrusionOk="0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44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avLst/>
                <a:gdLst/>
                <a:ahLst/>
                <a:cxnLst/>
                <a:rect l="l" t="t" r="r" b="b"/>
                <a:pathLst>
                  <a:path w="657" h="657" extrusionOk="0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8" name="Google Shape;1058;p44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1059" name="Google Shape;1059;p44"/>
            <p:cNvSpPr/>
            <p:nvPr/>
          </p:nvSpPr>
          <p:spPr>
            <a:xfrm>
              <a:off x="5023100" y="253750"/>
              <a:ext cx="255000" cy="193950"/>
            </a:xfrm>
            <a:custGeom>
              <a:avLst/>
              <a:gdLst/>
              <a:ahLst/>
              <a:cxnLst/>
              <a:rect l="l" t="t" r="r" b="b"/>
              <a:pathLst>
                <a:path w="10200" h="7758" extrusionOk="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44"/>
            <p:cNvSpPr/>
            <p:nvPr/>
          </p:nvSpPr>
          <p:spPr>
            <a:xfrm>
              <a:off x="5023100" y="253800"/>
              <a:ext cx="254625" cy="147150"/>
            </a:xfrm>
            <a:custGeom>
              <a:avLst/>
              <a:gdLst/>
              <a:ahLst/>
              <a:cxnLst/>
              <a:rect l="l" t="t" r="r" b="b"/>
              <a:pathLst>
                <a:path w="10185" h="5886" extrusionOk="0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44"/>
            <p:cNvSpPr/>
            <p:nvPr/>
          </p:nvSpPr>
          <p:spPr>
            <a:xfrm>
              <a:off x="5045475" y="266950"/>
              <a:ext cx="209725" cy="121200"/>
            </a:xfrm>
            <a:custGeom>
              <a:avLst/>
              <a:gdLst/>
              <a:ahLst/>
              <a:cxnLst/>
              <a:rect l="l" t="t" r="r" b="b"/>
              <a:pathLst>
                <a:path w="8389" h="4848" extrusionOk="0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44"/>
            <p:cNvSpPr/>
            <p:nvPr/>
          </p:nvSpPr>
          <p:spPr>
            <a:xfrm>
              <a:off x="5072325" y="282825"/>
              <a:ext cx="155650" cy="90000"/>
            </a:xfrm>
            <a:custGeom>
              <a:avLst/>
              <a:gdLst/>
              <a:ahLst/>
              <a:cxnLst/>
              <a:rect l="l" t="t" r="r" b="b"/>
              <a:pathLst>
                <a:path w="6226" h="3600" extrusionOk="0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44"/>
            <p:cNvSpPr/>
            <p:nvPr/>
          </p:nvSpPr>
          <p:spPr>
            <a:xfrm>
              <a:off x="5090725" y="296850"/>
              <a:ext cx="118500" cy="62325"/>
            </a:xfrm>
            <a:custGeom>
              <a:avLst/>
              <a:gdLst/>
              <a:ahLst/>
              <a:cxnLst/>
              <a:rect l="l" t="t" r="r" b="b"/>
              <a:pathLst>
                <a:path w="4740" h="2493" extrusionOk="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44"/>
            <p:cNvSpPr/>
            <p:nvPr/>
          </p:nvSpPr>
          <p:spPr>
            <a:xfrm>
              <a:off x="5121025" y="311675"/>
              <a:ext cx="57725" cy="33200"/>
            </a:xfrm>
            <a:custGeom>
              <a:avLst/>
              <a:gdLst/>
              <a:ahLst/>
              <a:cxnLst/>
              <a:rect l="l" t="t" r="r" b="b"/>
              <a:pathLst>
                <a:path w="2309" h="1328" extrusionOk="0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5" name="Google Shape;1065;p44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1066" name="Google Shape;1066;p44"/>
            <p:cNvSpPr/>
            <p:nvPr/>
          </p:nvSpPr>
          <p:spPr>
            <a:xfrm>
              <a:off x="3519500" y="424200"/>
              <a:ext cx="57350" cy="34825"/>
            </a:xfrm>
            <a:custGeom>
              <a:avLst/>
              <a:gdLst/>
              <a:ahLst/>
              <a:cxnLst/>
              <a:rect l="l" t="t" r="r" b="b"/>
              <a:pathLst>
                <a:path w="2294" h="1393" extrusionOk="0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44"/>
            <p:cNvSpPr/>
            <p:nvPr/>
          </p:nvSpPr>
          <p:spPr>
            <a:xfrm>
              <a:off x="3464675" y="262275"/>
              <a:ext cx="112175" cy="196750"/>
            </a:xfrm>
            <a:custGeom>
              <a:avLst/>
              <a:gdLst/>
              <a:ahLst/>
              <a:cxnLst/>
              <a:rect l="l" t="t" r="r" b="b"/>
              <a:pathLst>
                <a:path w="4487" h="7870" extrusionOk="0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44"/>
            <p:cNvSpPr/>
            <p:nvPr/>
          </p:nvSpPr>
          <p:spPr>
            <a:xfrm>
              <a:off x="3431675" y="308075"/>
              <a:ext cx="33025" cy="148600"/>
            </a:xfrm>
            <a:custGeom>
              <a:avLst/>
              <a:gdLst/>
              <a:ahLst/>
              <a:cxnLst/>
              <a:rect l="l" t="t" r="r" b="b"/>
              <a:pathLst>
                <a:path w="1321" h="5944" extrusionOk="0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44"/>
            <p:cNvSpPr/>
            <p:nvPr/>
          </p:nvSpPr>
          <p:spPr>
            <a:xfrm>
              <a:off x="3431675" y="243350"/>
              <a:ext cx="145175" cy="83675"/>
            </a:xfrm>
            <a:custGeom>
              <a:avLst/>
              <a:gdLst/>
              <a:ahLst/>
              <a:cxnLst/>
              <a:rect l="l" t="t" r="r" b="b"/>
              <a:pathLst>
                <a:path w="5807" h="3347" extrusionOk="0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0" name="Google Shape;1070;p44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1071" name="Google Shape;1071;p44"/>
            <p:cNvSpPr/>
            <p:nvPr/>
          </p:nvSpPr>
          <p:spPr>
            <a:xfrm>
              <a:off x="3791950" y="256150"/>
              <a:ext cx="154900" cy="142100"/>
            </a:xfrm>
            <a:custGeom>
              <a:avLst/>
              <a:gdLst/>
              <a:ahLst/>
              <a:cxnLst/>
              <a:rect l="l" t="t" r="r" b="b"/>
              <a:pathLst>
                <a:path w="6196" h="5684" extrusionOk="0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44"/>
            <p:cNvSpPr/>
            <p:nvPr/>
          </p:nvSpPr>
          <p:spPr>
            <a:xfrm>
              <a:off x="3782200" y="328275"/>
              <a:ext cx="178350" cy="123525"/>
            </a:xfrm>
            <a:custGeom>
              <a:avLst/>
              <a:gdLst/>
              <a:ahLst/>
              <a:cxnLst/>
              <a:rect l="l" t="t" r="r" b="b"/>
              <a:pathLst>
                <a:path w="7134" h="4941" extrusionOk="0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44"/>
            <p:cNvSpPr/>
            <p:nvPr/>
          </p:nvSpPr>
          <p:spPr>
            <a:xfrm>
              <a:off x="3815200" y="276075"/>
              <a:ext cx="145175" cy="175725"/>
            </a:xfrm>
            <a:custGeom>
              <a:avLst/>
              <a:gdLst/>
              <a:ahLst/>
              <a:cxnLst/>
              <a:rect l="l" t="t" r="r" b="b"/>
              <a:pathLst>
                <a:path w="5807" h="7029" extrusionOk="0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74" name="Google Shape;1074;p44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1075" name="Google Shape;1075;p44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1076" name="Google Shape;1076;p44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2040" extrusionOk="0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44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2035" extrusionOk="0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78" name="Google Shape;1078;p44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1079" name="Google Shape;1079;p44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44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1018" extrusionOk="0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1" name="Google Shape;1081;p44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1082" name="Google Shape;1082;p44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4095" extrusionOk="0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44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3023" extrusionOk="0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44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6795" h="3788" extrusionOk="0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85" name="Google Shape;1085;p44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1086" name="Google Shape;1086;p44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1087" name="Google Shape;1087;p44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avLst/>
                <a:gdLst/>
                <a:ahLst/>
                <a:cxnLst/>
                <a:rect l="l" t="t" r="r" b="b"/>
                <a:pathLst>
                  <a:path w="1227" h="3304" extrusionOk="0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44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4300" h="2480" extrusionOk="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44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3788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0" name="Google Shape;1090;p44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1091" name="Google Shape;1091;p44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2886" extrusionOk="0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44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avLst/>
                <a:gdLst/>
                <a:ahLst/>
                <a:cxnLst/>
                <a:rect l="l" t="t" r="r" b="b"/>
                <a:pathLst>
                  <a:path w="4581" h="2641" extrusionOk="0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44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avLst/>
                <a:gdLst/>
                <a:ahLst/>
                <a:cxnLst/>
                <a:rect l="l" t="t" r="r" b="b"/>
                <a:pathLst>
                  <a:path w="3074" h="3780" extrusionOk="0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94" name="Google Shape;1094;p44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1095" name="Google Shape;1095;p44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avLst/>
                <a:gdLst/>
                <a:ahLst/>
                <a:cxnLst/>
                <a:rect l="l" t="t" r="r" b="b"/>
                <a:pathLst>
                  <a:path w="4430" h="3196" extrusionOk="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44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avLst/>
                <a:gdLst/>
                <a:ahLst/>
                <a:cxnLst/>
                <a:rect l="l" t="t" r="r" b="b"/>
                <a:pathLst>
                  <a:path w="4415" h="2550" extrusionOk="0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97" name="Google Shape;1097;p44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1098" name="Google Shape;1098;p44"/>
            <p:cNvSpPr/>
            <p:nvPr/>
          </p:nvSpPr>
          <p:spPr>
            <a:xfrm>
              <a:off x="2552500" y="700650"/>
              <a:ext cx="137600" cy="113225"/>
            </a:xfrm>
            <a:custGeom>
              <a:avLst/>
              <a:gdLst/>
              <a:ahLst/>
              <a:cxnLst/>
              <a:rect l="l" t="t" r="r" b="b"/>
              <a:pathLst>
                <a:path w="5504" h="4529" extrusionOk="0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44"/>
            <p:cNvSpPr/>
            <p:nvPr/>
          </p:nvSpPr>
          <p:spPr>
            <a:xfrm>
              <a:off x="2621550" y="700600"/>
              <a:ext cx="68550" cy="113275"/>
            </a:xfrm>
            <a:custGeom>
              <a:avLst/>
              <a:gdLst/>
              <a:ahLst/>
              <a:cxnLst/>
              <a:rect l="l" t="t" r="r" b="b"/>
              <a:pathLst>
                <a:path w="2742" h="4531" extrusionOk="0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44"/>
            <p:cNvSpPr/>
            <p:nvPr/>
          </p:nvSpPr>
          <p:spPr>
            <a:xfrm>
              <a:off x="2546375" y="700650"/>
              <a:ext cx="150200" cy="95375"/>
            </a:xfrm>
            <a:custGeom>
              <a:avLst/>
              <a:gdLst/>
              <a:ahLst/>
              <a:cxnLst/>
              <a:rect l="l" t="t" r="r" b="b"/>
              <a:pathLst>
                <a:path w="6008" h="3815" extrusionOk="0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2579900" y="716125"/>
              <a:ext cx="83150" cy="47975"/>
            </a:xfrm>
            <a:custGeom>
              <a:avLst/>
              <a:gdLst/>
              <a:ahLst/>
              <a:cxnLst/>
              <a:rect l="l" t="t" r="r" b="b"/>
              <a:pathLst>
                <a:path w="3326" h="1919" extrusionOk="0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2578450" y="716125"/>
              <a:ext cx="86050" cy="27250"/>
            </a:xfrm>
            <a:custGeom>
              <a:avLst/>
              <a:gdLst/>
              <a:ahLst/>
              <a:cxnLst/>
              <a:rect l="l" t="t" r="r" b="b"/>
              <a:pathLst>
                <a:path w="3442" h="1090" extrusionOk="0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2438550" y="774775"/>
              <a:ext cx="165350" cy="96875"/>
            </a:xfrm>
            <a:custGeom>
              <a:avLst/>
              <a:gdLst/>
              <a:ahLst/>
              <a:cxnLst/>
              <a:rect l="l" t="t" r="r" b="b"/>
              <a:pathLst>
                <a:path w="6614" h="3875" extrusionOk="0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2431875" y="774700"/>
              <a:ext cx="172025" cy="79100"/>
            </a:xfrm>
            <a:custGeom>
              <a:avLst/>
              <a:gdLst/>
              <a:ahLst/>
              <a:cxnLst/>
              <a:rect l="l" t="t" r="r" b="b"/>
              <a:pathLst>
                <a:path w="6881" h="3164" extrusionOk="0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2465400" y="790225"/>
              <a:ext cx="83150" cy="48175"/>
            </a:xfrm>
            <a:custGeom>
              <a:avLst/>
              <a:gdLst/>
              <a:ahLst/>
              <a:cxnLst/>
              <a:rect l="l" t="t" r="r" b="b"/>
              <a:pathLst>
                <a:path w="3326" h="1927" extrusionOk="0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2464150" y="79022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2552325" y="832225"/>
              <a:ext cx="137050" cy="113225"/>
            </a:xfrm>
            <a:custGeom>
              <a:avLst/>
              <a:gdLst/>
              <a:ahLst/>
              <a:cxnLst/>
              <a:rect l="l" t="t" r="r" b="b"/>
              <a:pathLst>
                <a:path w="5482" h="4529" extrusionOk="0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2545650" y="832225"/>
              <a:ext cx="150575" cy="95375"/>
            </a:xfrm>
            <a:custGeom>
              <a:avLst/>
              <a:gdLst/>
              <a:ahLst/>
              <a:cxnLst/>
              <a:rect l="l" t="t" r="r" b="b"/>
              <a:pathLst>
                <a:path w="6023" h="3815" extrusionOk="0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2575225" y="863975"/>
              <a:ext cx="91250" cy="48175"/>
            </a:xfrm>
            <a:custGeom>
              <a:avLst/>
              <a:gdLst/>
              <a:ahLst/>
              <a:cxnLst/>
              <a:rect l="l" t="t" r="r" b="b"/>
              <a:pathLst>
                <a:path w="3650" h="1927" extrusionOk="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2577925" y="863975"/>
              <a:ext cx="85850" cy="27425"/>
            </a:xfrm>
            <a:custGeom>
              <a:avLst/>
              <a:gdLst/>
              <a:ahLst/>
              <a:cxnLst/>
              <a:rect l="l" t="t" r="r" b="b"/>
              <a:pathLst>
                <a:path w="3434" h="1097" extrusionOk="0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11" name="Google Shape;1111;p44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1112" name="Google Shape;1112;p44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1113" name="Google Shape;1113;p44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9" extrusionOk="0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44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6081" extrusionOk="0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44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6081" extrusionOk="0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6" name="Google Shape;1116;p44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1117" name="Google Shape;1117;p44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223" extrusionOk="0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44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4264" extrusionOk="0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44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avLst/>
                <a:gdLst/>
                <a:ahLst/>
                <a:cxnLst/>
                <a:rect l="l" t="t" r="r" b="b"/>
                <a:pathLst>
                  <a:path w="1927" h="4264" extrusionOk="0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0" name="Google Shape;1120;p44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1121" name="Google Shape;1121;p44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avLst/>
                <a:gdLst/>
                <a:ahLst/>
                <a:cxnLst/>
                <a:rect l="l" t="t" r="r" b="b"/>
                <a:pathLst>
                  <a:path w="3845" h="2229" extrusionOk="0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44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2640" extrusionOk="0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44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avLst/>
                <a:gdLst/>
                <a:ahLst/>
                <a:cxnLst/>
                <a:rect l="l" t="t" r="r" b="b"/>
                <a:pathLst>
                  <a:path w="1920" h="2640" extrusionOk="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24" name="Google Shape;1124;p44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1125" name="Google Shape;1125;p44"/>
            <p:cNvSpPr/>
            <p:nvPr/>
          </p:nvSpPr>
          <p:spPr>
            <a:xfrm>
              <a:off x="3506875" y="724175"/>
              <a:ext cx="266525" cy="247350"/>
            </a:xfrm>
            <a:custGeom>
              <a:avLst/>
              <a:gdLst/>
              <a:ahLst/>
              <a:cxnLst/>
              <a:rect l="l" t="t" r="r" b="b"/>
              <a:pathLst>
                <a:path w="10661" h="9894" extrusionOk="0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3516425" y="724225"/>
              <a:ext cx="256975" cy="247400"/>
            </a:xfrm>
            <a:custGeom>
              <a:avLst/>
              <a:gdLst/>
              <a:ahLst/>
              <a:cxnLst/>
              <a:rect l="l" t="t" r="r" b="b"/>
              <a:pathLst>
                <a:path w="10279" h="9896" extrusionOk="0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3558800" y="832225"/>
              <a:ext cx="111450" cy="57175"/>
            </a:xfrm>
            <a:custGeom>
              <a:avLst/>
              <a:gdLst/>
              <a:ahLst/>
              <a:cxnLst/>
              <a:rect l="l" t="t" r="r" b="b"/>
              <a:pathLst>
                <a:path w="4458" h="2287" extrusionOk="0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3553225" y="766250"/>
              <a:ext cx="77725" cy="107475"/>
            </a:xfrm>
            <a:custGeom>
              <a:avLst/>
              <a:gdLst/>
              <a:ahLst/>
              <a:cxnLst/>
              <a:rect l="l" t="t" r="r" b="b"/>
              <a:pathLst>
                <a:path w="3109" h="4299" extrusionOk="0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3630925" y="766250"/>
              <a:ext cx="51775" cy="118850"/>
            </a:xfrm>
            <a:custGeom>
              <a:avLst/>
              <a:gdLst/>
              <a:ahLst/>
              <a:cxnLst/>
              <a:rect l="l" t="t" r="r" b="b"/>
              <a:pathLst>
                <a:path w="2071" h="4754" extrusionOk="0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3590550" y="832225"/>
              <a:ext cx="62575" cy="32075"/>
            </a:xfrm>
            <a:custGeom>
              <a:avLst/>
              <a:gdLst/>
              <a:ahLst/>
              <a:cxnLst/>
              <a:rect l="l" t="t" r="r" b="b"/>
              <a:pathLst>
                <a:path w="2503" h="1283" extrusionOk="0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3587300" y="795100"/>
              <a:ext cx="43650" cy="60425"/>
            </a:xfrm>
            <a:custGeom>
              <a:avLst/>
              <a:gdLst/>
              <a:ahLst/>
              <a:cxnLst/>
              <a:rect l="l" t="t" r="r" b="b"/>
              <a:pathLst>
                <a:path w="1746" h="2417" extrusionOk="0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3630925" y="795100"/>
              <a:ext cx="29050" cy="66725"/>
            </a:xfrm>
            <a:custGeom>
              <a:avLst/>
              <a:gdLst/>
              <a:ahLst/>
              <a:cxnLst/>
              <a:rect l="l" t="t" r="r" b="b"/>
              <a:pathLst>
                <a:path w="1162" h="2669" extrusionOk="0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3611275" y="832225"/>
              <a:ext cx="30500" cy="15550"/>
            </a:xfrm>
            <a:custGeom>
              <a:avLst/>
              <a:gdLst/>
              <a:ahLst/>
              <a:cxnLst/>
              <a:rect l="l" t="t" r="r" b="b"/>
              <a:pathLst>
                <a:path w="1220" h="622" extrusionOk="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3609825" y="814200"/>
              <a:ext cx="21125" cy="29250"/>
            </a:xfrm>
            <a:custGeom>
              <a:avLst/>
              <a:gdLst/>
              <a:ahLst/>
              <a:cxnLst/>
              <a:rect l="l" t="t" r="r" b="b"/>
              <a:pathLst>
                <a:path w="845" h="1170" extrusionOk="0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3630925" y="814200"/>
              <a:ext cx="14275" cy="32475"/>
            </a:xfrm>
            <a:custGeom>
              <a:avLst/>
              <a:gdLst/>
              <a:ahLst/>
              <a:cxnLst/>
              <a:rect l="l" t="t" r="r" b="b"/>
              <a:pathLst>
                <a:path w="571" h="1299" extrusionOk="0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6" name="Google Shape;1136;p44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1137" name="Google Shape;1137;p44"/>
            <p:cNvSpPr/>
            <p:nvPr/>
          </p:nvSpPr>
          <p:spPr>
            <a:xfrm>
              <a:off x="3608400" y="252825"/>
              <a:ext cx="151125" cy="222250"/>
            </a:xfrm>
            <a:custGeom>
              <a:avLst/>
              <a:gdLst/>
              <a:ahLst/>
              <a:cxnLst/>
              <a:rect l="l" t="t" r="r" b="b"/>
              <a:pathLst>
                <a:path w="6045" h="8890" extrusionOk="0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44"/>
            <p:cNvSpPr/>
            <p:nvPr/>
          </p:nvSpPr>
          <p:spPr>
            <a:xfrm>
              <a:off x="3608575" y="278125"/>
              <a:ext cx="108375" cy="196950"/>
            </a:xfrm>
            <a:custGeom>
              <a:avLst/>
              <a:gdLst/>
              <a:ahLst/>
              <a:cxnLst/>
              <a:rect l="l" t="t" r="r" b="b"/>
              <a:pathLst>
                <a:path w="4335" h="7878" extrusionOk="0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39" name="Google Shape;1139;p44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1140" name="Google Shape;1140;p44"/>
            <p:cNvSpPr/>
            <p:nvPr/>
          </p:nvSpPr>
          <p:spPr>
            <a:xfrm>
              <a:off x="1495035" y="2279744"/>
              <a:ext cx="70542" cy="60010"/>
            </a:xfrm>
            <a:custGeom>
              <a:avLst/>
              <a:gdLst/>
              <a:ahLst/>
              <a:cxnLst/>
              <a:rect l="l" t="t" r="r" b="b"/>
              <a:pathLst>
                <a:path w="4374" h="3721" extrusionOk="0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44"/>
            <p:cNvSpPr/>
            <p:nvPr/>
          </p:nvSpPr>
          <p:spPr>
            <a:xfrm>
              <a:off x="1474296" y="2204175"/>
              <a:ext cx="150147" cy="82831"/>
            </a:xfrm>
            <a:custGeom>
              <a:avLst/>
              <a:gdLst/>
              <a:ahLst/>
              <a:cxnLst/>
              <a:rect l="l" t="t" r="r" b="b"/>
              <a:pathLst>
                <a:path w="9310" h="5136" extrusionOk="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2" name="Google Shape;1142;p44"/>
            <p:cNvSpPr/>
            <p:nvPr/>
          </p:nvSpPr>
          <p:spPr>
            <a:xfrm>
              <a:off x="1431916" y="2280695"/>
              <a:ext cx="63317" cy="71461"/>
            </a:xfrm>
            <a:custGeom>
              <a:avLst/>
              <a:gdLst/>
              <a:ahLst/>
              <a:cxnLst/>
              <a:rect l="l" t="t" r="r" b="b"/>
              <a:pathLst>
                <a:path w="3926" h="4431" extrusionOk="0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3" name="Google Shape;1143;p44"/>
            <p:cNvSpPr/>
            <p:nvPr/>
          </p:nvSpPr>
          <p:spPr>
            <a:xfrm>
              <a:off x="1339381" y="2205723"/>
              <a:ext cx="155856" cy="93685"/>
            </a:xfrm>
            <a:custGeom>
              <a:avLst/>
              <a:gdLst/>
              <a:ahLst/>
              <a:cxnLst/>
              <a:rect l="l" t="t" r="r" b="b"/>
              <a:pathLst>
                <a:path w="9664" h="5809" extrusionOk="0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4" name="Google Shape;1144;p44"/>
            <p:cNvSpPr/>
            <p:nvPr/>
          </p:nvSpPr>
          <p:spPr>
            <a:xfrm>
              <a:off x="1626257" y="2331397"/>
              <a:ext cx="1129" cy="3161"/>
            </a:xfrm>
            <a:custGeom>
              <a:avLst/>
              <a:gdLst/>
              <a:ahLst/>
              <a:cxnLst/>
              <a:rect l="l" t="t" r="r" b="b"/>
              <a:pathLst>
                <a:path w="70" h="19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5" name="Google Shape;1145;p44"/>
            <p:cNvSpPr/>
            <p:nvPr/>
          </p:nvSpPr>
          <p:spPr>
            <a:xfrm>
              <a:off x="1627564" y="2335477"/>
              <a:ext cx="758" cy="3338"/>
            </a:xfrm>
            <a:custGeom>
              <a:avLst/>
              <a:gdLst/>
              <a:ahLst/>
              <a:cxnLst/>
              <a:rect l="l" t="t" r="r" b="b"/>
              <a:pathLst>
                <a:path w="47" h="207" extrusionOk="0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1629047" y="2343250"/>
              <a:ext cx="194" cy="3532"/>
            </a:xfrm>
            <a:custGeom>
              <a:avLst/>
              <a:gdLst/>
              <a:ahLst/>
              <a:cxnLst/>
              <a:rect l="l" t="t" r="r" b="b"/>
              <a:pathLst>
                <a:path w="12" h="219" extrusionOk="0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7" name="Google Shape;1147;p44"/>
            <p:cNvSpPr/>
            <p:nvPr/>
          </p:nvSpPr>
          <p:spPr>
            <a:xfrm>
              <a:off x="1628483" y="2339364"/>
              <a:ext cx="387" cy="3161"/>
            </a:xfrm>
            <a:custGeom>
              <a:avLst/>
              <a:gdLst/>
              <a:ahLst/>
              <a:cxnLst/>
              <a:rect l="l" t="t" r="r" b="b"/>
              <a:pathLst>
                <a:path w="24" h="196" extrusionOk="0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8" name="Google Shape;1148;p44"/>
            <p:cNvSpPr/>
            <p:nvPr/>
          </p:nvSpPr>
          <p:spPr>
            <a:xfrm>
              <a:off x="1616275" y="2316045"/>
              <a:ext cx="2790" cy="3338"/>
            </a:xfrm>
            <a:custGeom>
              <a:avLst/>
              <a:gdLst/>
              <a:ahLst/>
              <a:cxnLst/>
              <a:rect l="l" t="t" r="r" b="b"/>
              <a:pathLst>
                <a:path w="173" h="207" extrusionOk="0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49" name="Google Shape;1149;p44"/>
            <p:cNvSpPr/>
            <p:nvPr/>
          </p:nvSpPr>
          <p:spPr>
            <a:xfrm>
              <a:off x="1619597" y="2320109"/>
              <a:ext cx="2419" cy="3355"/>
            </a:xfrm>
            <a:custGeom>
              <a:avLst/>
              <a:gdLst/>
              <a:ahLst/>
              <a:cxnLst/>
              <a:rect l="l" t="t" r="r" b="b"/>
              <a:pathLst>
                <a:path w="150" h="20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0" name="Google Shape;1150;p44"/>
            <p:cNvSpPr/>
            <p:nvPr/>
          </p:nvSpPr>
          <p:spPr>
            <a:xfrm>
              <a:off x="1624419" y="2327704"/>
              <a:ext cx="1484" cy="3338"/>
            </a:xfrm>
            <a:custGeom>
              <a:avLst/>
              <a:gdLst/>
              <a:ahLst/>
              <a:cxnLst/>
              <a:rect l="l" t="t" r="r" b="b"/>
              <a:pathLst>
                <a:path w="92" h="207" extrusionOk="0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1" name="Google Shape;1151;p44"/>
            <p:cNvSpPr/>
            <p:nvPr/>
          </p:nvSpPr>
          <p:spPr>
            <a:xfrm>
              <a:off x="1622000" y="2323624"/>
              <a:ext cx="1871" cy="3161"/>
            </a:xfrm>
            <a:custGeom>
              <a:avLst/>
              <a:gdLst/>
              <a:ahLst/>
              <a:cxnLst/>
              <a:rect l="l" t="t" r="r" b="b"/>
              <a:pathLst>
                <a:path w="116" h="196" extrusionOk="0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2" name="Google Shape;1152;p44"/>
            <p:cNvSpPr/>
            <p:nvPr/>
          </p:nvSpPr>
          <p:spPr>
            <a:xfrm>
              <a:off x="1565557" y="2219608"/>
              <a:ext cx="167162" cy="96459"/>
            </a:xfrm>
            <a:custGeom>
              <a:avLst/>
              <a:gdLst/>
              <a:ahLst/>
              <a:cxnLst/>
              <a:rect l="l" t="t" r="r" b="b"/>
              <a:pathLst>
                <a:path w="10365" h="5981" extrusionOk="0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3" name="Google Shape;1153;p44"/>
            <p:cNvSpPr/>
            <p:nvPr/>
          </p:nvSpPr>
          <p:spPr>
            <a:xfrm>
              <a:off x="1565363" y="2286985"/>
              <a:ext cx="50931" cy="81831"/>
            </a:xfrm>
            <a:custGeom>
              <a:avLst/>
              <a:gdLst/>
              <a:ahLst/>
              <a:cxnLst/>
              <a:rect l="l" t="t" r="r" b="b"/>
              <a:pathLst>
                <a:path w="3158" h="5074" extrusionOk="0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4" name="Google Shape;1154;p44"/>
            <p:cNvSpPr/>
            <p:nvPr/>
          </p:nvSpPr>
          <p:spPr>
            <a:xfrm>
              <a:off x="1399711" y="2299386"/>
              <a:ext cx="32223" cy="73316"/>
            </a:xfrm>
            <a:custGeom>
              <a:avLst/>
              <a:gdLst/>
              <a:ahLst/>
              <a:cxnLst/>
              <a:rect l="l" t="t" r="r" b="b"/>
              <a:pathLst>
                <a:path w="1998" h="4546" extrusionOk="0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5" name="Google Shape;1155;p44"/>
            <p:cNvSpPr/>
            <p:nvPr/>
          </p:nvSpPr>
          <p:spPr>
            <a:xfrm>
              <a:off x="1270698" y="2245894"/>
              <a:ext cx="161243" cy="90153"/>
            </a:xfrm>
            <a:custGeom>
              <a:avLst/>
              <a:gdLst/>
              <a:ahLst/>
              <a:cxnLst/>
              <a:rect l="l" t="t" r="r" b="b"/>
              <a:pathLst>
                <a:path w="9998" h="5590" extrusionOk="0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6" name="Google Shape;1156;p44"/>
            <p:cNvSpPr/>
            <p:nvPr/>
          </p:nvSpPr>
          <p:spPr>
            <a:xfrm>
              <a:off x="1270521" y="2367489"/>
              <a:ext cx="16" cy="387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7" name="Google Shape;1157;p44"/>
            <p:cNvSpPr/>
            <p:nvPr/>
          </p:nvSpPr>
          <p:spPr>
            <a:xfrm>
              <a:off x="1398969" y="2338622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8" name="Google Shape;1158;p44"/>
            <p:cNvSpPr/>
            <p:nvPr/>
          </p:nvSpPr>
          <p:spPr>
            <a:xfrm>
              <a:off x="1398421" y="2343799"/>
              <a:ext cx="16" cy="1129"/>
            </a:xfrm>
            <a:custGeom>
              <a:avLst/>
              <a:gdLst/>
              <a:ahLst/>
              <a:cxnLst/>
              <a:rect l="l" t="t" r="r" b="b"/>
              <a:pathLst>
                <a:path w="1" h="70" extrusionOk="0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59" name="Google Shape;1159;p44"/>
            <p:cNvSpPr/>
            <p:nvPr/>
          </p:nvSpPr>
          <p:spPr>
            <a:xfrm>
              <a:off x="1398598" y="2341219"/>
              <a:ext cx="210" cy="935"/>
            </a:xfrm>
            <a:custGeom>
              <a:avLst/>
              <a:gdLst/>
              <a:ahLst/>
              <a:cxnLst/>
              <a:rect l="l" t="t" r="r" b="b"/>
              <a:pathLst>
                <a:path w="13" h="58" extrusionOk="0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0" name="Google Shape;1160;p44"/>
            <p:cNvSpPr/>
            <p:nvPr/>
          </p:nvSpPr>
          <p:spPr>
            <a:xfrm>
              <a:off x="1272746" y="2374536"/>
              <a:ext cx="1129" cy="2790"/>
            </a:xfrm>
            <a:custGeom>
              <a:avLst/>
              <a:gdLst/>
              <a:ahLst/>
              <a:cxnLst/>
              <a:rect l="l" t="t" r="r" b="b"/>
              <a:pathLst>
                <a:path w="70" h="173" extrusionOk="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1" name="Google Shape;1161;p44"/>
            <p:cNvSpPr/>
            <p:nvPr/>
          </p:nvSpPr>
          <p:spPr>
            <a:xfrm>
              <a:off x="1271069" y="2369343"/>
              <a:ext cx="1129" cy="3725"/>
            </a:xfrm>
            <a:custGeom>
              <a:avLst/>
              <a:gdLst/>
              <a:ahLst/>
              <a:cxnLst/>
              <a:rect l="l" t="t" r="r" b="b"/>
              <a:pathLst>
                <a:path w="70" h="231" extrusionOk="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2" name="Google Shape;1162;p44"/>
            <p:cNvSpPr/>
            <p:nvPr/>
          </p:nvSpPr>
          <p:spPr>
            <a:xfrm>
              <a:off x="1616275" y="2316045"/>
              <a:ext cx="12967" cy="57204"/>
            </a:xfrm>
            <a:custGeom>
              <a:avLst/>
              <a:gdLst/>
              <a:ahLst/>
              <a:cxnLst/>
              <a:rect l="l" t="t" r="r" b="b"/>
              <a:pathLst>
                <a:path w="804" h="3547" extrusionOk="0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3" name="Google Shape;1163;p44"/>
            <p:cNvSpPr/>
            <p:nvPr/>
          </p:nvSpPr>
          <p:spPr>
            <a:xfrm>
              <a:off x="1756754" y="2347314"/>
              <a:ext cx="3161" cy="74251"/>
            </a:xfrm>
            <a:custGeom>
              <a:avLst/>
              <a:gdLst/>
              <a:ahLst/>
              <a:cxnLst/>
              <a:rect l="l" t="t" r="r" b="b"/>
              <a:pathLst>
                <a:path w="196" h="4604" extrusionOk="0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4" name="Google Shape;1164;p44"/>
            <p:cNvSpPr/>
            <p:nvPr/>
          </p:nvSpPr>
          <p:spPr>
            <a:xfrm>
              <a:off x="1616082" y="2281792"/>
              <a:ext cx="144212" cy="87024"/>
            </a:xfrm>
            <a:custGeom>
              <a:avLst/>
              <a:gdLst/>
              <a:ahLst/>
              <a:cxnLst/>
              <a:rect l="l" t="t" r="r" b="b"/>
              <a:pathLst>
                <a:path w="8942" h="5396" extrusionOk="0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5" name="Google Shape;1165;p44"/>
            <p:cNvSpPr/>
            <p:nvPr/>
          </p:nvSpPr>
          <p:spPr>
            <a:xfrm>
              <a:off x="1267553" y="2345847"/>
              <a:ext cx="27239" cy="118102"/>
            </a:xfrm>
            <a:custGeom>
              <a:avLst/>
              <a:gdLst/>
              <a:ahLst/>
              <a:cxnLst/>
              <a:rect l="l" t="t" r="r" b="b"/>
              <a:pathLst>
                <a:path w="1689" h="7323" extrusionOk="0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6" name="Google Shape;1166;p44"/>
            <p:cNvSpPr/>
            <p:nvPr/>
          </p:nvSpPr>
          <p:spPr>
            <a:xfrm>
              <a:off x="1267747" y="2324189"/>
              <a:ext cx="143277" cy="87008"/>
            </a:xfrm>
            <a:custGeom>
              <a:avLst/>
              <a:gdLst/>
              <a:ahLst/>
              <a:cxnLst/>
              <a:rect l="l" t="t" r="r" b="b"/>
              <a:pathLst>
                <a:path w="8884" h="5395" extrusionOk="0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7" name="Google Shape;1167;p44"/>
            <p:cNvSpPr/>
            <p:nvPr/>
          </p:nvSpPr>
          <p:spPr>
            <a:xfrm>
              <a:off x="1309386" y="2425432"/>
              <a:ext cx="11499" cy="9080"/>
            </a:xfrm>
            <a:custGeom>
              <a:avLst/>
              <a:gdLst/>
              <a:ahLst/>
              <a:cxnLst/>
              <a:rect l="l" t="t" r="r" b="b"/>
              <a:pathLst>
                <a:path w="713" h="563" extrusionOk="0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8" name="Google Shape;1168;p44"/>
            <p:cNvSpPr/>
            <p:nvPr/>
          </p:nvSpPr>
          <p:spPr>
            <a:xfrm>
              <a:off x="1294775" y="2411176"/>
              <a:ext cx="9257" cy="9644"/>
            </a:xfrm>
            <a:custGeom>
              <a:avLst/>
              <a:gdLst/>
              <a:ahLst/>
              <a:cxnLst/>
              <a:rect l="l" t="t" r="r" b="b"/>
              <a:pathLst>
                <a:path w="574" h="598" extrusionOk="0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69" name="Google Shape;1169;p44"/>
            <p:cNvSpPr/>
            <p:nvPr/>
          </p:nvSpPr>
          <p:spPr>
            <a:xfrm>
              <a:off x="1688087" y="2368795"/>
              <a:ext cx="68864" cy="131439"/>
            </a:xfrm>
            <a:custGeom>
              <a:avLst/>
              <a:gdLst/>
              <a:ahLst/>
              <a:cxnLst/>
              <a:rect l="l" t="t" r="r" b="b"/>
              <a:pathLst>
                <a:path w="4270" h="8150" extrusionOk="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0" name="Google Shape;1170;p44"/>
            <p:cNvSpPr/>
            <p:nvPr/>
          </p:nvSpPr>
          <p:spPr>
            <a:xfrm>
              <a:off x="1595730" y="2356765"/>
              <a:ext cx="161227" cy="90524"/>
            </a:xfrm>
            <a:custGeom>
              <a:avLst/>
              <a:gdLst/>
              <a:ahLst/>
              <a:cxnLst/>
              <a:rect l="l" t="t" r="r" b="b"/>
              <a:pathLst>
                <a:path w="9997" h="5613" extrusionOk="0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1" name="Google Shape;1171;p44"/>
            <p:cNvSpPr/>
            <p:nvPr/>
          </p:nvSpPr>
          <p:spPr>
            <a:xfrm>
              <a:off x="1294775" y="2411176"/>
              <a:ext cx="107925" cy="115150"/>
            </a:xfrm>
            <a:custGeom>
              <a:avLst/>
              <a:gdLst/>
              <a:ahLst/>
              <a:cxnLst/>
              <a:rect l="l" t="t" r="r" b="b"/>
              <a:pathLst>
                <a:path w="6692" h="7140" extrusionOk="0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2" name="Google Shape;1172;p44"/>
            <p:cNvSpPr/>
            <p:nvPr/>
          </p:nvSpPr>
          <p:spPr>
            <a:xfrm>
              <a:off x="1294775" y="2376745"/>
              <a:ext cx="166597" cy="96636"/>
            </a:xfrm>
            <a:custGeom>
              <a:avLst/>
              <a:gdLst/>
              <a:ahLst/>
              <a:cxnLst/>
              <a:rect l="l" t="t" r="r" b="b"/>
              <a:pathLst>
                <a:path w="10330" h="5992" extrusionOk="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3" name="Google Shape;1173;p44"/>
            <p:cNvSpPr/>
            <p:nvPr/>
          </p:nvSpPr>
          <p:spPr>
            <a:xfrm>
              <a:off x="1532046" y="2393969"/>
              <a:ext cx="156243" cy="93491"/>
            </a:xfrm>
            <a:custGeom>
              <a:avLst/>
              <a:gdLst/>
              <a:ahLst/>
              <a:cxnLst/>
              <a:rect l="l" t="t" r="r" b="b"/>
              <a:pathLst>
                <a:path w="9688" h="5797" extrusionOk="0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4" name="Google Shape;1174;p44"/>
            <p:cNvSpPr/>
            <p:nvPr/>
          </p:nvSpPr>
          <p:spPr>
            <a:xfrm>
              <a:off x="1552785" y="2447461"/>
              <a:ext cx="135503" cy="92749"/>
            </a:xfrm>
            <a:custGeom>
              <a:avLst/>
              <a:gdLst/>
              <a:ahLst/>
              <a:cxnLst/>
              <a:rect l="l" t="t" r="r" b="b"/>
              <a:pathLst>
                <a:path w="8402" h="5751" extrusionOk="0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5" name="Google Shape;1175;p44"/>
            <p:cNvSpPr/>
            <p:nvPr/>
          </p:nvSpPr>
          <p:spPr>
            <a:xfrm>
              <a:off x="1402307" y="2473553"/>
              <a:ext cx="150502" cy="68381"/>
            </a:xfrm>
            <a:custGeom>
              <a:avLst/>
              <a:gdLst/>
              <a:ahLst/>
              <a:cxnLst/>
              <a:rect l="l" t="t" r="r" b="b"/>
              <a:pathLst>
                <a:path w="9332" h="4240" extrusionOk="0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6" name="Google Shape;1176;p44"/>
            <p:cNvSpPr/>
            <p:nvPr/>
          </p:nvSpPr>
          <p:spPr>
            <a:xfrm>
              <a:off x="1402485" y="2405999"/>
              <a:ext cx="150502" cy="83186"/>
            </a:xfrm>
            <a:custGeom>
              <a:avLst/>
              <a:gdLst/>
              <a:ahLst/>
              <a:cxnLst/>
              <a:rect l="l" t="t" r="r" b="b"/>
              <a:pathLst>
                <a:path w="9332" h="5158" extrusionOk="0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77" name="Google Shape;1177;p44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1178" name="Google Shape;1178;p44"/>
            <p:cNvSpPr/>
            <p:nvPr/>
          </p:nvSpPr>
          <p:spPr>
            <a:xfrm>
              <a:off x="1971810" y="2368609"/>
              <a:ext cx="8725" cy="8886"/>
            </a:xfrm>
            <a:custGeom>
              <a:avLst/>
              <a:gdLst/>
              <a:ahLst/>
              <a:cxnLst/>
              <a:rect l="l" t="t" r="r" b="b"/>
              <a:pathLst>
                <a:path w="541" h="551" extrusionOk="0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79" name="Google Shape;1179;p44"/>
            <p:cNvSpPr/>
            <p:nvPr/>
          </p:nvSpPr>
          <p:spPr>
            <a:xfrm>
              <a:off x="1916639" y="2346059"/>
              <a:ext cx="24627" cy="112005"/>
            </a:xfrm>
            <a:custGeom>
              <a:avLst/>
              <a:gdLst/>
              <a:ahLst/>
              <a:cxnLst/>
              <a:rect l="l" t="t" r="r" b="b"/>
              <a:pathLst>
                <a:path w="1527" h="6945" extrusionOk="0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0" name="Google Shape;1180;p44"/>
            <p:cNvSpPr/>
            <p:nvPr/>
          </p:nvSpPr>
          <p:spPr>
            <a:xfrm>
              <a:off x="2142814" y="2286582"/>
              <a:ext cx="227882" cy="80347"/>
            </a:xfrm>
            <a:custGeom>
              <a:avLst/>
              <a:gdLst/>
              <a:ahLst/>
              <a:cxnLst/>
              <a:rect l="l" t="t" r="r" b="b"/>
              <a:pathLst>
                <a:path w="14130" h="4982" extrusionOk="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1" name="Google Shape;1181;p44"/>
            <p:cNvSpPr/>
            <p:nvPr/>
          </p:nvSpPr>
          <p:spPr>
            <a:xfrm>
              <a:off x="2106723" y="2215270"/>
              <a:ext cx="138293" cy="131117"/>
            </a:xfrm>
            <a:custGeom>
              <a:avLst/>
              <a:gdLst/>
              <a:ahLst/>
              <a:cxnLst/>
              <a:rect l="l" t="t" r="r" b="b"/>
              <a:pathLst>
                <a:path w="8575" h="8130" extrusionOk="0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44"/>
            <p:cNvSpPr/>
            <p:nvPr/>
          </p:nvSpPr>
          <p:spPr>
            <a:xfrm>
              <a:off x="2142814" y="2229381"/>
              <a:ext cx="227317" cy="210109"/>
            </a:xfrm>
            <a:custGeom>
              <a:avLst/>
              <a:gdLst/>
              <a:ahLst/>
              <a:cxnLst/>
              <a:rect l="l" t="t" r="r" b="b"/>
              <a:pathLst>
                <a:path w="14095" h="13028" extrusionOk="0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44"/>
            <p:cNvSpPr/>
            <p:nvPr/>
          </p:nvSpPr>
          <p:spPr>
            <a:xfrm>
              <a:off x="1919606" y="2253812"/>
              <a:ext cx="223237" cy="92572"/>
            </a:xfrm>
            <a:custGeom>
              <a:avLst/>
              <a:gdLst/>
              <a:ahLst/>
              <a:cxnLst/>
              <a:rect l="l" t="t" r="r" b="b"/>
              <a:pathLst>
                <a:path w="13842" h="5740" extrusionOk="0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44"/>
            <p:cNvSpPr/>
            <p:nvPr/>
          </p:nvSpPr>
          <p:spPr>
            <a:xfrm>
              <a:off x="1959955" y="2423545"/>
              <a:ext cx="11112" cy="8161"/>
            </a:xfrm>
            <a:custGeom>
              <a:avLst/>
              <a:gdLst/>
              <a:ahLst/>
              <a:cxnLst/>
              <a:rect l="l" t="t" r="r" b="b"/>
              <a:pathLst>
                <a:path w="689" h="506" extrusionOk="0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44"/>
            <p:cNvSpPr/>
            <p:nvPr/>
          </p:nvSpPr>
          <p:spPr>
            <a:xfrm>
              <a:off x="1916639" y="2217173"/>
              <a:ext cx="226204" cy="188998"/>
            </a:xfrm>
            <a:custGeom>
              <a:avLst/>
              <a:gdLst/>
              <a:ahLst/>
              <a:cxnLst/>
              <a:rect l="l" t="t" r="r" b="b"/>
              <a:pathLst>
                <a:path w="14026" h="11719" extrusionOk="0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44"/>
            <p:cNvSpPr/>
            <p:nvPr/>
          </p:nvSpPr>
          <p:spPr>
            <a:xfrm>
              <a:off x="2304209" y="2366908"/>
              <a:ext cx="63333" cy="125327"/>
            </a:xfrm>
            <a:custGeom>
              <a:avLst/>
              <a:gdLst/>
              <a:ahLst/>
              <a:cxnLst/>
              <a:rect l="l" t="t" r="r" b="b"/>
              <a:pathLst>
                <a:path w="3927" h="7771" extrusionOk="0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44"/>
            <p:cNvSpPr/>
            <p:nvPr/>
          </p:nvSpPr>
          <p:spPr>
            <a:xfrm>
              <a:off x="1941248" y="2405967"/>
              <a:ext cx="99233" cy="110328"/>
            </a:xfrm>
            <a:custGeom>
              <a:avLst/>
              <a:gdLst/>
              <a:ahLst/>
              <a:cxnLst/>
              <a:rect l="l" t="t" r="r" b="b"/>
              <a:pathLst>
                <a:path w="6153" h="6841" extrusionOk="0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44"/>
            <p:cNvSpPr/>
            <p:nvPr/>
          </p:nvSpPr>
          <p:spPr>
            <a:xfrm>
              <a:off x="1941248" y="2346363"/>
              <a:ext cx="201594" cy="117182"/>
            </a:xfrm>
            <a:custGeom>
              <a:avLst/>
              <a:gdLst/>
              <a:ahLst/>
              <a:cxnLst/>
              <a:rect l="l" t="t" r="r" b="b"/>
              <a:pathLst>
                <a:path w="12500" h="7266" extrusionOk="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44"/>
            <p:cNvSpPr/>
            <p:nvPr/>
          </p:nvSpPr>
          <p:spPr>
            <a:xfrm>
              <a:off x="2040459" y="2346363"/>
              <a:ext cx="138842" cy="131633"/>
            </a:xfrm>
            <a:custGeom>
              <a:avLst/>
              <a:gdLst/>
              <a:ahLst/>
              <a:cxnLst/>
              <a:rect l="l" t="t" r="r" b="b"/>
              <a:pathLst>
                <a:path w="8609" h="8162" extrusionOk="0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44"/>
            <p:cNvSpPr/>
            <p:nvPr/>
          </p:nvSpPr>
          <p:spPr>
            <a:xfrm>
              <a:off x="2142814" y="2346363"/>
              <a:ext cx="161420" cy="130133"/>
            </a:xfrm>
            <a:custGeom>
              <a:avLst/>
              <a:gdLst/>
              <a:ahLst/>
              <a:cxnLst/>
              <a:rect l="l" t="t" r="r" b="b"/>
              <a:pathLst>
                <a:path w="10009" h="8069" extrusionOk="0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44"/>
            <p:cNvSpPr/>
            <p:nvPr/>
          </p:nvSpPr>
          <p:spPr>
            <a:xfrm>
              <a:off x="2179099" y="2439462"/>
              <a:ext cx="125133" cy="89782"/>
            </a:xfrm>
            <a:custGeom>
              <a:avLst/>
              <a:gdLst/>
              <a:ahLst/>
              <a:cxnLst/>
              <a:rect l="l" t="t" r="r" b="b"/>
              <a:pathLst>
                <a:path w="7759" h="5567" extrusionOk="0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44"/>
            <p:cNvSpPr/>
            <p:nvPr/>
          </p:nvSpPr>
          <p:spPr>
            <a:xfrm>
              <a:off x="2040281" y="2463523"/>
              <a:ext cx="139019" cy="67316"/>
            </a:xfrm>
            <a:custGeom>
              <a:avLst/>
              <a:gdLst/>
              <a:ahLst/>
              <a:cxnLst/>
              <a:rect l="l" t="t" r="r" b="b"/>
              <a:pathLst>
                <a:path w="8620" h="4174" extrusionOk="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193" name="Google Shape;1193;p44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1194" name="Google Shape;1194;p44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1195" name="Google Shape;1195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97" name="Google Shape;1197;p44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1198" name="Google Shape;1198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0" name="Google Shape;1200;p44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1201" name="Google Shape;1201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3" name="Google Shape;1203;p44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1204" name="Google Shape;1204;p44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44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06" name="Google Shape;1206;p44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1207" name="Google Shape;1207;p44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1208" name="Google Shape;1208;p44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5" h="2400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44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6100" extrusionOk="0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44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6227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1" name="Google Shape;1211;p44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1212" name="Google Shape;1212;p44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9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44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23598" extrusionOk="0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44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23736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5" name="Google Shape;1215;p44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1216" name="Google Shape;1216;p44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400" extrusionOk="0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44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21107" extrusionOk="0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44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21234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19" name="Google Shape;1219;p44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1220" name="Google Shape;1220;p44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44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8594" extrusionOk="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44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732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23" name="Google Shape;1223;p44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1224" name="Google Shape;1224;p44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400" extrusionOk="0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44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6103" extrusionOk="0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44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6229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27" name="Google Shape;1227;p44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1228" name="Google Shape;1228;p44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67" h="2388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44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13590" extrusionOk="0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44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3728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1" name="Google Shape;1231;p44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1232" name="Google Shape;1232;p44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389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3" name="Google Shape;1233;p44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11099" extrusionOk="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4" name="Google Shape;1234;p44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1237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5" name="Google Shape;1235;p44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1236" name="Google Shape;1236;p44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7" name="Google Shape;1237;p44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8586" extrusionOk="0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38" name="Google Shape;1238;p44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8724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9" name="Google Shape;1239;p44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1240" name="Google Shape;1240;p44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avLst/>
                <a:gdLst/>
                <a:ahLst/>
                <a:cxnLst/>
                <a:rect l="l" t="t" r="r" b="b"/>
                <a:pathLst>
                  <a:path w="4156" h="2388" extrusionOk="0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1" name="Google Shape;1241;p44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6095" extrusionOk="0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2" name="Google Shape;1242;p44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6233" extrusionOk="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43" name="Google Shape;1243;p44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1244" name="Google Shape;1244;p44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400" extrusionOk="0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5" name="Google Shape;1245;p44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avLst/>
                <a:gdLst/>
                <a:ahLst/>
                <a:cxnLst/>
                <a:rect l="l" t="t" r="r" b="b"/>
                <a:pathLst>
                  <a:path w="1929" h="3593" extrusionOk="0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46" name="Google Shape;1246;p44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3719" extrusionOk="0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47" name="Google Shape;1247;p44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1248" name="Google Shape;1248;p44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1249" name="Google Shape;1249;p44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4746" extrusionOk="0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0" name="Google Shape;1250;p44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4" extrusionOk="0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1" name="Google Shape;1251;p44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1252" name="Google Shape;1252;p44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22301" extrusionOk="0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3" name="Google Shape;1253;p44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83" extrusionOk="0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4" name="Google Shape;1254;p44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1255" name="Google Shape;1255;p44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9845" extrusionOk="0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6" name="Google Shape;1256;p44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57" name="Google Shape;1257;p44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1258" name="Google Shape;1258;p44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7400" extrusionOk="0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59" name="Google Shape;1259;p44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895" extrusionOk="0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0" name="Google Shape;1260;p44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1261" name="Google Shape;1261;p44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4944" extrusionOk="0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2" name="Google Shape;1262;p44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3" name="Google Shape;1263;p44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1264" name="Google Shape;1264;p44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2500" extrusionOk="0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5" name="Google Shape;1265;p44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6" name="Google Shape;1266;p44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1267" name="Google Shape;1267;p44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avLst/>
                <a:gdLst/>
                <a:ahLst/>
                <a:cxnLst/>
                <a:rect l="l" t="t" r="r" b="b"/>
                <a:pathLst>
                  <a:path w="3697" h="10043" extrusionOk="0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68" name="Google Shape;1268;p44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69" name="Google Shape;1269;p44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1270" name="Google Shape;1270;p44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7599" extrusionOk="0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1" name="Google Shape;1271;p44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696" h="1895" extrusionOk="0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2" name="Google Shape;1272;p44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1273" name="Google Shape;1273;p44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5143" extrusionOk="0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4" name="Google Shape;1274;p44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83" extrusionOk="0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5" name="Google Shape;1275;p44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1276" name="Google Shape;1276;p44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2698" extrusionOk="0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77" name="Google Shape;1277;p44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avLst/>
                <a:gdLst/>
                <a:ahLst/>
                <a:cxnLst/>
                <a:rect l="l" t="t" r="r" b="b"/>
                <a:pathLst>
                  <a:path w="3708" h="1895" extrusionOk="0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78" name="Google Shape;1278;p44"/>
          <p:cNvSpPr/>
          <p:nvPr/>
        </p:nvSpPr>
        <p:spPr>
          <a:xfrm>
            <a:off x="7558249" y="1400681"/>
            <a:ext cx="21002" cy="16009"/>
          </a:xfrm>
          <a:custGeom>
            <a:avLst/>
            <a:gdLst/>
            <a:ahLst/>
            <a:cxnLst/>
            <a:rect l="l" t="t" r="r" b="b"/>
            <a:pathLst>
              <a:path w="1295" h="987" extrusionOk="0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79" name="Google Shape;1279;p44"/>
          <p:cNvSpPr/>
          <p:nvPr/>
        </p:nvSpPr>
        <p:spPr>
          <a:xfrm>
            <a:off x="7579240" y="1383502"/>
            <a:ext cx="50761" cy="33186"/>
          </a:xfrm>
          <a:custGeom>
            <a:avLst/>
            <a:gdLst/>
            <a:ahLst/>
            <a:cxnLst/>
            <a:rect l="l" t="t" r="r" b="b"/>
            <a:pathLst>
              <a:path w="3130" h="2046" extrusionOk="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0" name="Google Shape;1280;p44"/>
          <p:cNvSpPr/>
          <p:nvPr/>
        </p:nvSpPr>
        <p:spPr>
          <a:xfrm>
            <a:off x="7558249" y="1360322"/>
            <a:ext cx="90137" cy="52569"/>
          </a:xfrm>
          <a:custGeom>
            <a:avLst/>
            <a:gdLst/>
            <a:ahLst/>
            <a:cxnLst/>
            <a:rect l="l" t="t" r="r" b="b"/>
            <a:pathLst>
              <a:path w="5558" h="3241" extrusionOk="0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1" name="Google Shape;1281;p44"/>
          <p:cNvSpPr/>
          <p:nvPr/>
        </p:nvSpPr>
        <p:spPr>
          <a:xfrm>
            <a:off x="7629996" y="138350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2" name="Google Shape;1282;p44"/>
          <p:cNvSpPr/>
          <p:nvPr/>
        </p:nvSpPr>
        <p:spPr>
          <a:xfrm>
            <a:off x="7596629" y="1361506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3" name="Google Shape;1283;p44"/>
          <p:cNvSpPr/>
          <p:nvPr/>
        </p:nvSpPr>
        <p:spPr>
          <a:xfrm>
            <a:off x="7652381" y="1217410"/>
            <a:ext cx="76757" cy="142103"/>
          </a:xfrm>
          <a:custGeom>
            <a:avLst/>
            <a:gdLst/>
            <a:ahLst/>
            <a:cxnLst/>
            <a:rect l="l" t="t" r="r" b="b"/>
            <a:pathLst>
              <a:path w="4733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4" name="Google Shape;1284;p44"/>
          <p:cNvSpPr/>
          <p:nvPr/>
        </p:nvSpPr>
        <p:spPr>
          <a:xfrm>
            <a:off x="7652381" y="1197815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5" name="Google Shape;1285;p44"/>
          <p:cNvSpPr/>
          <p:nvPr/>
        </p:nvSpPr>
        <p:spPr>
          <a:xfrm>
            <a:off x="7649591" y="1454260"/>
            <a:ext cx="21196" cy="16204"/>
          </a:xfrm>
          <a:custGeom>
            <a:avLst/>
            <a:gdLst/>
            <a:ahLst/>
            <a:cxnLst/>
            <a:rect l="l" t="t" r="r" b="b"/>
            <a:pathLst>
              <a:path w="1307" h="999" extrusionOk="0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6" name="Google Shape;1286;p44"/>
          <p:cNvSpPr/>
          <p:nvPr/>
        </p:nvSpPr>
        <p:spPr>
          <a:xfrm>
            <a:off x="7670776" y="1437260"/>
            <a:ext cx="50761" cy="33202"/>
          </a:xfrm>
          <a:custGeom>
            <a:avLst/>
            <a:gdLst/>
            <a:ahLst/>
            <a:cxnLst/>
            <a:rect l="l" t="t" r="r" b="b"/>
            <a:pathLst>
              <a:path w="3130" h="2047" extrusionOk="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7" name="Google Shape;1287;p44"/>
          <p:cNvSpPr/>
          <p:nvPr/>
        </p:nvSpPr>
        <p:spPr>
          <a:xfrm>
            <a:off x="7649591" y="1414080"/>
            <a:ext cx="90331" cy="52585"/>
          </a:xfrm>
          <a:custGeom>
            <a:avLst/>
            <a:gdLst/>
            <a:ahLst/>
            <a:cxnLst/>
            <a:rect l="l" t="t" r="r" b="b"/>
            <a:pathLst>
              <a:path w="5570" h="3242" extrusionOk="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8" name="Google Shape;1288;p44"/>
          <p:cNvSpPr/>
          <p:nvPr/>
        </p:nvSpPr>
        <p:spPr>
          <a:xfrm>
            <a:off x="7721532" y="1437260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89" name="Google Shape;1289;p44"/>
          <p:cNvSpPr/>
          <p:nvPr/>
        </p:nvSpPr>
        <p:spPr>
          <a:xfrm>
            <a:off x="7687970" y="1415280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0" name="Google Shape;1290;p44"/>
          <p:cNvSpPr/>
          <p:nvPr/>
        </p:nvSpPr>
        <p:spPr>
          <a:xfrm>
            <a:off x="7743917" y="1270974"/>
            <a:ext cx="76563" cy="142314"/>
          </a:xfrm>
          <a:custGeom>
            <a:avLst/>
            <a:gdLst/>
            <a:ahLst/>
            <a:cxnLst/>
            <a:rect l="l" t="t" r="r" b="b"/>
            <a:pathLst>
              <a:path w="4721" h="8774" extrusionOk="0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1" name="Google Shape;1291;p44"/>
          <p:cNvSpPr/>
          <p:nvPr/>
        </p:nvSpPr>
        <p:spPr>
          <a:xfrm>
            <a:off x="7743917" y="1251589"/>
            <a:ext cx="76563" cy="39188"/>
          </a:xfrm>
          <a:custGeom>
            <a:avLst/>
            <a:gdLst/>
            <a:ahLst/>
            <a:cxnLst/>
            <a:rect l="l" t="t" r="r" b="b"/>
            <a:pathLst>
              <a:path w="4721" h="2416" extrusionOk="0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2" name="Google Shape;1292;p44"/>
          <p:cNvSpPr/>
          <p:nvPr/>
        </p:nvSpPr>
        <p:spPr>
          <a:xfrm>
            <a:off x="7741922" y="1507013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3" name="Google Shape;1293;p44"/>
          <p:cNvSpPr/>
          <p:nvPr/>
        </p:nvSpPr>
        <p:spPr>
          <a:xfrm>
            <a:off x="7763107" y="1489834"/>
            <a:ext cx="50777" cy="33186"/>
          </a:xfrm>
          <a:custGeom>
            <a:avLst/>
            <a:gdLst/>
            <a:ahLst/>
            <a:cxnLst/>
            <a:rect l="l" t="t" r="r" b="b"/>
            <a:pathLst>
              <a:path w="3131" h="2046" extrusionOk="0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4" name="Google Shape;1294;p44"/>
          <p:cNvSpPr/>
          <p:nvPr/>
        </p:nvSpPr>
        <p:spPr>
          <a:xfrm>
            <a:off x="7741922" y="1466848"/>
            <a:ext cx="90348" cy="52374"/>
          </a:xfrm>
          <a:custGeom>
            <a:avLst/>
            <a:gdLst/>
            <a:ahLst/>
            <a:cxnLst/>
            <a:rect l="l" t="t" r="r" b="b"/>
            <a:pathLst>
              <a:path w="5571" h="3229" extrusionOk="0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5" name="Google Shape;1295;p44"/>
          <p:cNvSpPr/>
          <p:nvPr/>
        </p:nvSpPr>
        <p:spPr>
          <a:xfrm>
            <a:off x="7813879" y="1489834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6" name="Google Shape;1296;p44"/>
          <p:cNvSpPr/>
          <p:nvPr/>
        </p:nvSpPr>
        <p:spPr>
          <a:xfrm>
            <a:off x="7780496" y="1467838"/>
            <a:ext cx="13201" cy="10819"/>
          </a:xfrm>
          <a:custGeom>
            <a:avLst/>
            <a:gdLst/>
            <a:ahLst/>
            <a:cxnLst/>
            <a:rect l="l" t="t" r="r" b="b"/>
            <a:pathLst>
              <a:path w="814" h="667" extrusionOk="0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7" name="Google Shape;1297;p44"/>
          <p:cNvSpPr/>
          <p:nvPr/>
        </p:nvSpPr>
        <p:spPr>
          <a:xfrm>
            <a:off x="7836264" y="1323742"/>
            <a:ext cx="76741" cy="142103"/>
          </a:xfrm>
          <a:custGeom>
            <a:avLst/>
            <a:gdLst/>
            <a:ahLst/>
            <a:cxnLst/>
            <a:rect l="l" t="t" r="r" b="b"/>
            <a:pathLst>
              <a:path w="4732" h="8761" extrusionOk="0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8" name="Google Shape;1298;p44"/>
          <p:cNvSpPr/>
          <p:nvPr/>
        </p:nvSpPr>
        <p:spPr>
          <a:xfrm>
            <a:off x="7836264" y="1304147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299" name="Google Shape;1299;p44"/>
          <p:cNvSpPr/>
          <p:nvPr/>
        </p:nvSpPr>
        <p:spPr>
          <a:xfrm>
            <a:off x="7833863" y="1560187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0" name="Google Shape;1300;p44"/>
          <p:cNvSpPr/>
          <p:nvPr/>
        </p:nvSpPr>
        <p:spPr>
          <a:xfrm>
            <a:off x="7855048" y="1542992"/>
            <a:ext cx="50566" cy="33202"/>
          </a:xfrm>
          <a:custGeom>
            <a:avLst/>
            <a:gdLst/>
            <a:ahLst/>
            <a:cxnLst/>
            <a:rect l="l" t="t" r="r" b="b"/>
            <a:pathLst>
              <a:path w="3118" h="2047" extrusionOk="0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1" name="Google Shape;1301;p44"/>
          <p:cNvSpPr/>
          <p:nvPr/>
        </p:nvSpPr>
        <p:spPr>
          <a:xfrm>
            <a:off x="7833863" y="1520006"/>
            <a:ext cx="90137" cy="52391"/>
          </a:xfrm>
          <a:custGeom>
            <a:avLst/>
            <a:gdLst/>
            <a:ahLst/>
            <a:cxnLst/>
            <a:rect l="l" t="t" r="r" b="b"/>
            <a:pathLst>
              <a:path w="5558" h="3230" extrusionOk="0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2" name="Google Shape;1302;p44"/>
          <p:cNvSpPr/>
          <p:nvPr/>
        </p:nvSpPr>
        <p:spPr>
          <a:xfrm>
            <a:off x="7905609" y="1542992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3" name="Google Shape;1303;p44"/>
          <p:cNvSpPr/>
          <p:nvPr/>
        </p:nvSpPr>
        <p:spPr>
          <a:xfrm>
            <a:off x="7872243" y="1521012"/>
            <a:ext cx="13396" cy="10803"/>
          </a:xfrm>
          <a:custGeom>
            <a:avLst/>
            <a:gdLst/>
            <a:ahLst/>
            <a:cxnLst/>
            <a:rect l="l" t="t" r="r" b="b"/>
            <a:pathLst>
              <a:path w="826" h="666" extrusionOk="0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4" name="Google Shape;1304;p44"/>
          <p:cNvSpPr/>
          <p:nvPr/>
        </p:nvSpPr>
        <p:spPr>
          <a:xfrm>
            <a:off x="7927995" y="1376900"/>
            <a:ext cx="76757" cy="142120"/>
          </a:xfrm>
          <a:custGeom>
            <a:avLst/>
            <a:gdLst/>
            <a:ahLst/>
            <a:cxnLst/>
            <a:rect l="l" t="t" r="r" b="b"/>
            <a:pathLst>
              <a:path w="4733" h="8762" extrusionOk="0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5" name="Google Shape;1305;p44"/>
          <p:cNvSpPr/>
          <p:nvPr/>
        </p:nvSpPr>
        <p:spPr>
          <a:xfrm>
            <a:off x="7927995" y="1357321"/>
            <a:ext cx="76757" cy="39188"/>
          </a:xfrm>
          <a:custGeom>
            <a:avLst/>
            <a:gdLst/>
            <a:ahLst/>
            <a:cxnLst/>
            <a:rect l="l" t="t" r="r" b="b"/>
            <a:pathLst>
              <a:path w="4733" h="2416" extrusionOk="0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6" name="Google Shape;1306;p44"/>
          <p:cNvSpPr/>
          <p:nvPr/>
        </p:nvSpPr>
        <p:spPr>
          <a:xfrm>
            <a:off x="7926210" y="1613345"/>
            <a:ext cx="21196" cy="16009"/>
          </a:xfrm>
          <a:custGeom>
            <a:avLst/>
            <a:gdLst/>
            <a:ahLst/>
            <a:cxnLst/>
            <a:rect l="l" t="t" r="r" b="b"/>
            <a:pathLst>
              <a:path w="1307" h="987" extrusionOk="0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7" name="Google Shape;1307;p44"/>
          <p:cNvSpPr/>
          <p:nvPr/>
        </p:nvSpPr>
        <p:spPr>
          <a:xfrm>
            <a:off x="7947395" y="1596166"/>
            <a:ext cx="50566" cy="33186"/>
          </a:xfrm>
          <a:custGeom>
            <a:avLst/>
            <a:gdLst/>
            <a:ahLst/>
            <a:cxnLst/>
            <a:rect l="l" t="t" r="r" b="b"/>
            <a:pathLst>
              <a:path w="3118" h="2046" extrusionOk="0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8" name="Google Shape;1308;p44"/>
          <p:cNvSpPr/>
          <p:nvPr/>
        </p:nvSpPr>
        <p:spPr>
          <a:xfrm>
            <a:off x="7926210" y="1573180"/>
            <a:ext cx="90137" cy="52374"/>
          </a:xfrm>
          <a:custGeom>
            <a:avLst/>
            <a:gdLst/>
            <a:ahLst/>
            <a:cxnLst/>
            <a:rect l="l" t="t" r="r" b="b"/>
            <a:pathLst>
              <a:path w="5558" h="3229" extrusionOk="0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09" name="Google Shape;1309;p44"/>
          <p:cNvSpPr/>
          <p:nvPr/>
        </p:nvSpPr>
        <p:spPr>
          <a:xfrm>
            <a:off x="7997957" y="1596166"/>
            <a:ext cx="18407" cy="13609"/>
          </a:xfrm>
          <a:custGeom>
            <a:avLst/>
            <a:gdLst/>
            <a:ahLst/>
            <a:cxnLst/>
            <a:rect l="l" t="t" r="r" b="b"/>
            <a:pathLst>
              <a:path w="1135" h="839" extrusionOk="0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0" name="Google Shape;1310;p44"/>
          <p:cNvSpPr/>
          <p:nvPr/>
        </p:nvSpPr>
        <p:spPr>
          <a:xfrm>
            <a:off x="7964573" y="1574170"/>
            <a:ext cx="13412" cy="11013"/>
          </a:xfrm>
          <a:custGeom>
            <a:avLst/>
            <a:gdLst/>
            <a:ahLst/>
            <a:cxnLst/>
            <a:rect l="l" t="t" r="r" b="b"/>
            <a:pathLst>
              <a:path w="827" h="679" extrusionOk="0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1" name="Google Shape;1311;p44"/>
          <p:cNvSpPr/>
          <p:nvPr/>
        </p:nvSpPr>
        <p:spPr>
          <a:xfrm>
            <a:off x="8020536" y="1430074"/>
            <a:ext cx="76547" cy="142103"/>
          </a:xfrm>
          <a:custGeom>
            <a:avLst/>
            <a:gdLst/>
            <a:ahLst/>
            <a:cxnLst/>
            <a:rect l="l" t="t" r="r" b="b"/>
            <a:pathLst>
              <a:path w="4720" h="8761" extrusionOk="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12" name="Google Shape;1312;p44"/>
          <p:cNvSpPr/>
          <p:nvPr/>
        </p:nvSpPr>
        <p:spPr>
          <a:xfrm>
            <a:off x="8020536" y="1410479"/>
            <a:ext cx="76547" cy="39188"/>
          </a:xfrm>
          <a:custGeom>
            <a:avLst/>
            <a:gdLst/>
            <a:ahLst/>
            <a:cxnLst/>
            <a:rect l="l" t="t" r="r" b="b"/>
            <a:pathLst>
              <a:path w="4720" h="2416" extrusionOk="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313" name="Google Shape;1313;p44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1314" name="Google Shape;1314;p44"/>
            <p:cNvSpPr/>
            <p:nvPr/>
          </p:nvSpPr>
          <p:spPr>
            <a:xfrm>
              <a:off x="27988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44"/>
            <p:cNvSpPr/>
            <p:nvPr/>
          </p:nvSpPr>
          <p:spPr>
            <a:xfrm>
              <a:off x="281665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44"/>
            <p:cNvSpPr/>
            <p:nvPr/>
          </p:nvSpPr>
          <p:spPr>
            <a:xfrm>
              <a:off x="28346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44"/>
            <p:cNvSpPr/>
            <p:nvPr/>
          </p:nvSpPr>
          <p:spPr>
            <a:xfrm>
              <a:off x="285252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44"/>
            <p:cNvSpPr/>
            <p:nvPr/>
          </p:nvSpPr>
          <p:spPr>
            <a:xfrm>
              <a:off x="2870375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44"/>
            <p:cNvSpPr/>
            <p:nvPr/>
          </p:nvSpPr>
          <p:spPr>
            <a:xfrm>
              <a:off x="2942150" y="41551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44"/>
            <p:cNvSpPr/>
            <p:nvPr/>
          </p:nvSpPr>
          <p:spPr>
            <a:xfrm>
              <a:off x="2960000" y="41551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44"/>
            <p:cNvSpPr/>
            <p:nvPr/>
          </p:nvSpPr>
          <p:spPr>
            <a:xfrm>
              <a:off x="27988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44"/>
            <p:cNvSpPr/>
            <p:nvPr/>
          </p:nvSpPr>
          <p:spPr>
            <a:xfrm>
              <a:off x="28166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44"/>
            <p:cNvSpPr/>
            <p:nvPr/>
          </p:nvSpPr>
          <p:spPr>
            <a:xfrm>
              <a:off x="28346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44"/>
            <p:cNvSpPr/>
            <p:nvPr/>
          </p:nvSpPr>
          <p:spPr>
            <a:xfrm>
              <a:off x="2852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44"/>
            <p:cNvSpPr/>
            <p:nvPr/>
          </p:nvSpPr>
          <p:spPr>
            <a:xfrm>
              <a:off x="28884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44"/>
            <p:cNvSpPr/>
            <p:nvPr/>
          </p:nvSpPr>
          <p:spPr>
            <a:xfrm>
              <a:off x="2906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44"/>
            <p:cNvSpPr/>
            <p:nvPr/>
          </p:nvSpPr>
          <p:spPr>
            <a:xfrm>
              <a:off x="29243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44"/>
            <p:cNvSpPr/>
            <p:nvPr/>
          </p:nvSpPr>
          <p:spPr>
            <a:xfrm>
              <a:off x="294215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44"/>
            <p:cNvSpPr/>
            <p:nvPr/>
          </p:nvSpPr>
          <p:spPr>
            <a:xfrm>
              <a:off x="29600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44"/>
            <p:cNvSpPr/>
            <p:nvPr/>
          </p:nvSpPr>
          <p:spPr>
            <a:xfrm>
              <a:off x="29780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44"/>
            <p:cNvSpPr/>
            <p:nvPr/>
          </p:nvSpPr>
          <p:spPr>
            <a:xfrm>
              <a:off x="29958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44"/>
            <p:cNvSpPr/>
            <p:nvPr/>
          </p:nvSpPr>
          <p:spPr>
            <a:xfrm>
              <a:off x="301390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44"/>
            <p:cNvSpPr/>
            <p:nvPr/>
          </p:nvSpPr>
          <p:spPr>
            <a:xfrm>
              <a:off x="30317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44"/>
            <p:cNvSpPr/>
            <p:nvPr/>
          </p:nvSpPr>
          <p:spPr>
            <a:xfrm>
              <a:off x="3085500" y="41732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44"/>
            <p:cNvSpPr/>
            <p:nvPr/>
          </p:nvSpPr>
          <p:spPr>
            <a:xfrm>
              <a:off x="31035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44"/>
            <p:cNvSpPr/>
            <p:nvPr/>
          </p:nvSpPr>
          <p:spPr>
            <a:xfrm>
              <a:off x="31213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44"/>
            <p:cNvSpPr/>
            <p:nvPr/>
          </p:nvSpPr>
          <p:spPr>
            <a:xfrm>
              <a:off x="31392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44"/>
            <p:cNvSpPr/>
            <p:nvPr/>
          </p:nvSpPr>
          <p:spPr>
            <a:xfrm>
              <a:off x="3157250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44"/>
            <p:cNvSpPr/>
            <p:nvPr/>
          </p:nvSpPr>
          <p:spPr>
            <a:xfrm>
              <a:off x="32288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44"/>
            <p:cNvSpPr/>
            <p:nvPr/>
          </p:nvSpPr>
          <p:spPr>
            <a:xfrm>
              <a:off x="333647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44"/>
            <p:cNvSpPr/>
            <p:nvPr/>
          </p:nvSpPr>
          <p:spPr>
            <a:xfrm>
              <a:off x="3354325" y="41732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44"/>
            <p:cNvSpPr/>
            <p:nvPr/>
          </p:nvSpPr>
          <p:spPr>
            <a:xfrm>
              <a:off x="2745075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44"/>
            <p:cNvSpPr/>
            <p:nvPr/>
          </p:nvSpPr>
          <p:spPr>
            <a:xfrm>
              <a:off x="27988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44"/>
            <p:cNvSpPr/>
            <p:nvPr/>
          </p:nvSpPr>
          <p:spPr>
            <a:xfrm>
              <a:off x="28166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44"/>
            <p:cNvSpPr/>
            <p:nvPr/>
          </p:nvSpPr>
          <p:spPr>
            <a:xfrm>
              <a:off x="28346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44"/>
            <p:cNvSpPr/>
            <p:nvPr/>
          </p:nvSpPr>
          <p:spPr>
            <a:xfrm>
              <a:off x="2870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44"/>
            <p:cNvSpPr/>
            <p:nvPr/>
          </p:nvSpPr>
          <p:spPr>
            <a:xfrm>
              <a:off x="28884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44"/>
            <p:cNvSpPr/>
            <p:nvPr/>
          </p:nvSpPr>
          <p:spPr>
            <a:xfrm>
              <a:off x="290625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44"/>
            <p:cNvSpPr/>
            <p:nvPr/>
          </p:nvSpPr>
          <p:spPr>
            <a:xfrm>
              <a:off x="292430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44"/>
            <p:cNvSpPr/>
            <p:nvPr/>
          </p:nvSpPr>
          <p:spPr>
            <a:xfrm>
              <a:off x="2942150" y="41910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44"/>
            <p:cNvSpPr/>
            <p:nvPr/>
          </p:nvSpPr>
          <p:spPr>
            <a:xfrm>
              <a:off x="2960000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44"/>
            <p:cNvSpPr/>
            <p:nvPr/>
          </p:nvSpPr>
          <p:spPr>
            <a:xfrm>
              <a:off x="29780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44"/>
            <p:cNvSpPr/>
            <p:nvPr/>
          </p:nvSpPr>
          <p:spPr>
            <a:xfrm>
              <a:off x="29958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44"/>
            <p:cNvSpPr/>
            <p:nvPr/>
          </p:nvSpPr>
          <p:spPr>
            <a:xfrm>
              <a:off x="310352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44"/>
            <p:cNvSpPr/>
            <p:nvPr/>
          </p:nvSpPr>
          <p:spPr>
            <a:xfrm>
              <a:off x="3121375" y="41910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44"/>
            <p:cNvSpPr/>
            <p:nvPr/>
          </p:nvSpPr>
          <p:spPr>
            <a:xfrm>
              <a:off x="26911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44"/>
            <p:cNvSpPr/>
            <p:nvPr/>
          </p:nvSpPr>
          <p:spPr>
            <a:xfrm>
              <a:off x="27091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44"/>
            <p:cNvSpPr/>
            <p:nvPr/>
          </p:nvSpPr>
          <p:spPr>
            <a:xfrm>
              <a:off x="2727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44"/>
            <p:cNvSpPr/>
            <p:nvPr/>
          </p:nvSpPr>
          <p:spPr>
            <a:xfrm>
              <a:off x="27450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44"/>
            <p:cNvSpPr/>
            <p:nvPr/>
          </p:nvSpPr>
          <p:spPr>
            <a:xfrm>
              <a:off x="27629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44"/>
            <p:cNvSpPr/>
            <p:nvPr/>
          </p:nvSpPr>
          <p:spPr>
            <a:xfrm>
              <a:off x="27988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44"/>
            <p:cNvSpPr/>
            <p:nvPr/>
          </p:nvSpPr>
          <p:spPr>
            <a:xfrm>
              <a:off x="28166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44"/>
            <p:cNvSpPr/>
            <p:nvPr/>
          </p:nvSpPr>
          <p:spPr>
            <a:xfrm>
              <a:off x="28884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44"/>
            <p:cNvSpPr/>
            <p:nvPr/>
          </p:nvSpPr>
          <p:spPr>
            <a:xfrm>
              <a:off x="29062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44"/>
            <p:cNvSpPr/>
            <p:nvPr/>
          </p:nvSpPr>
          <p:spPr>
            <a:xfrm>
              <a:off x="292430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44"/>
            <p:cNvSpPr/>
            <p:nvPr/>
          </p:nvSpPr>
          <p:spPr>
            <a:xfrm>
              <a:off x="2942150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44"/>
            <p:cNvSpPr/>
            <p:nvPr/>
          </p:nvSpPr>
          <p:spPr>
            <a:xfrm>
              <a:off x="29600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44"/>
            <p:cNvSpPr/>
            <p:nvPr/>
          </p:nvSpPr>
          <p:spPr>
            <a:xfrm>
              <a:off x="29780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44"/>
            <p:cNvSpPr/>
            <p:nvPr/>
          </p:nvSpPr>
          <p:spPr>
            <a:xfrm>
              <a:off x="29958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44"/>
            <p:cNvSpPr/>
            <p:nvPr/>
          </p:nvSpPr>
          <p:spPr>
            <a:xfrm>
              <a:off x="3228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44"/>
            <p:cNvSpPr/>
            <p:nvPr/>
          </p:nvSpPr>
          <p:spPr>
            <a:xfrm>
              <a:off x="32468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44"/>
            <p:cNvSpPr/>
            <p:nvPr/>
          </p:nvSpPr>
          <p:spPr>
            <a:xfrm>
              <a:off x="32647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44"/>
            <p:cNvSpPr/>
            <p:nvPr/>
          </p:nvSpPr>
          <p:spPr>
            <a:xfrm>
              <a:off x="32827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44"/>
            <p:cNvSpPr/>
            <p:nvPr/>
          </p:nvSpPr>
          <p:spPr>
            <a:xfrm>
              <a:off x="330060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44"/>
            <p:cNvSpPr/>
            <p:nvPr/>
          </p:nvSpPr>
          <p:spPr>
            <a:xfrm>
              <a:off x="3318450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44"/>
            <p:cNvSpPr/>
            <p:nvPr/>
          </p:nvSpPr>
          <p:spPr>
            <a:xfrm>
              <a:off x="33364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44"/>
            <p:cNvSpPr/>
            <p:nvPr/>
          </p:nvSpPr>
          <p:spPr>
            <a:xfrm>
              <a:off x="33543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44"/>
            <p:cNvSpPr/>
            <p:nvPr/>
          </p:nvSpPr>
          <p:spPr>
            <a:xfrm>
              <a:off x="337237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44"/>
            <p:cNvSpPr/>
            <p:nvPr/>
          </p:nvSpPr>
          <p:spPr>
            <a:xfrm>
              <a:off x="3390225" y="4209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44"/>
            <p:cNvSpPr/>
            <p:nvPr/>
          </p:nvSpPr>
          <p:spPr>
            <a:xfrm>
              <a:off x="346197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44"/>
            <p:cNvSpPr/>
            <p:nvPr/>
          </p:nvSpPr>
          <p:spPr>
            <a:xfrm>
              <a:off x="3479825" y="4209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44"/>
            <p:cNvSpPr/>
            <p:nvPr/>
          </p:nvSpPr>
          <p:spPr>
            <a:xfrm>
              <a:off x="26911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44"/>
            <p:cNvSpPr/>
            <p:nvPr/>
          </p:nvSpPr>
          <p:spPr>
            <a:xfrm>
              <a:off x="27091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44"/>
            <p:cNvSpPr/>
            <p:nvPr/>
          </p:nvSpPr>
          <p:spPr>
            <a:xfrm>
              <a:off x="27270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44"/>
            <p:cNvSpPr/>
            <p:nvPr/>
          </p:nvSpPr>
          <p:spPr>
            <a:xfrm>
              <a:off x="2745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44"/>
            <p:cNvSpPr/>
            <p:nvPr/>
          </p:nvSpPr>
          <p:spPr>
            <a:xfrm>
              <a:off x="27629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44"/>
            <p:cNvSpPr/>
            <p:nvPr/>
          </p:nvSpPr>
          <p:spPr>
            <a:xfrm>
              <a:off x="27988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44"/>
            <p:cNvSpPr/>
            <p:nvPr/>
          </p:nvSpPr>
          <p:spPr>
            <a:xfrm>
              <a:off x="28166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44"/>
            <p:cNvSpPr/>
            <p:nvPr/>
          </p:nvSpPr>
          <p:spPr>
            <a:xfrm>
              <a:off x="2834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44"/>
            <p:cNvSpPr/>
            <p:nvPr/>
          </p:nvSpPr>
          <p:spPr>
            <a:xfrm>
              <a:off x="28884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44"/>
            <p:cNvSpPr/>
            <p:nvPr/>
          </p:nvSpPr>
          <p:spPr>
            <a:xfrm>
              <a:off x="29062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44"/>
            <p:cNvSpPr/>
            <p:nvPr/>
          </p:nvSpPr>
          <p:spPr>
            <a:xfrm>
              <a:off x="292430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44"/>
            <p:cNvSpPr/>
            <p:nvPr/>
          </p:nvSpPr>
          <p:spPr>
            <a:xfrm>
              <a:off x="2942150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44"/>
            <p:cNvSpPr/>
            <p:nvPr/>
          </p:nvSpPr>
          <p:spPr>
            <a:xfrm>
              <a:off x="29600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44"/>
            <p:cNvSpPr/>
            <p:nvPr/>
          </p:nvSpPr>
          <p:spPr>
            <a:xfrm>
              <a:off x="29958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44"/>
            <p:cNvSpPr/>
            <p:nvPr/>
          </p:nvSpPr>
          <p:spPr>
            <a:xfrm>
              <a:off x="3228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44"/>
            <p:cNvSpPr/>
            <p:nvPr/>
          </p:nvSpPr>
          <p:spPr>
            <a:xfrm>
              <a:off x="32468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44"/>
            <p:cNvSpPr/>
            <p:nvPr/>
          </p:nvSpPr>
          <p:spPr>
            <a:xfrm>
              <a:off x="32647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44"/>
            <p:cNvSpPr/>
            <p:nvPr/>
          </p:nvSpPr>
          <p:spPr>
            <a:xfrm>
              <a:off x="32827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44"/>
            <p:cNvSpPr/>
            <p:nvPr/>
          </p:nvSpPr>
          <p:spPr>
            <a:xfrm>
              <a:off x="33006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44"/>
            <p:cNvSpPr/>
            <p:nvPr/>
          </p:nvSpPr>
          <p:spPr>
            <a:xfrm>
              <a:off x="33184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44"/>
            <p:cNvSpPr/>
            <p:nvPr/>
          </p:nvSpPr>
          <p:spPr>
            <a:xfrm>
              <a:off x="33364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44"/>
            <p:cNvSpPr/>
            <p:nvPr/>
          </p:nvSpPr>
          <p:spPr>
            <a:xfrm>
              <a:off x="33543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44"/>
            <p:cNvSpPr/>
            <p:nvPr/>
          </p:nvSpPr>
          <p:spPr>
            <a:xfrm>
              <a:off x="33723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44"/>
            <p:cNvSpPr/>
            <p:nvPr/>
          </p:nvSpPr>
          <p:spPr>
            <a:xfrm>
              <a:off x="339022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44"/>
            <p:cNvSpPr/>
            <p:nvPr/>
          </p:nvSpPr>
          <p:spPr>
            <a:xfrm>
              <a:off x="3408075" y="4227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44"/>
            <p:cNvSpPr/>
            <p:nvPr/>
          </p:nvSpPr>
          <p:spPr>
            <a:xfrm>
              <a:off x="34261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44"/>
            <p:cNvSpPr/>
            <p:nvPr/>
          </p:nvSpPr>
          <p:spPr>
            <a:xfrm>
              <a:off x="344395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44"/>
            <p:cNvSpPr/>
            <p:nvPr/>
          </p:nvSpPr>
          <p:spPr>
            <a:xfrm>
              <a:off x="34619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44"/>
            <p:cNvSpPr/>
            <p:nvPr/>
          </p:nvSpPr>
          <p:spPr>
            <a:xfrm>
              <a:off x="347982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44"/>
            <p:cNvSpPr/>
            <p:nvPr/>
          </p:nvSpPr>
          <p:spPr>
            <a:xfrm>
              <a:off x="3497675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44"/>
            <p:cNvSpPr/>
            <p:nvPr/>
          </p:nvSpPr>
          <p:spPr>
            <a:xfrm>
              <a:off x="3515700" y="4227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44"/>
            <p:cNvSpPr/>
            <p:nvPr/>
          </p:nvSpPr>
          <p:spPr>
            <a:xfrm>
              <a:off x="2565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44"/>
            <p:cNvSpPr/>
            <p:nvPr/>
          </p:nvSpPr>
          <p:spPr>
            <a:xfrm>
              <a:off x="2583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44"/>
            <p:cNvSpPr/>
            <p:nvPr/>
          </p:nvSpPr>
          <p:spPr>
            <a:xfrm>
              <a:off x="26015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44"/>
            <p:cNvSpPr/>
            <p:nvPr/>
          </p:nvSpPr>
          <p:spPr>
            <a:xfrm>
              <a:off x="26195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44"/>
            <p:cNvSpPr/>
            <p:nvPr/>
          </p:nvSpPr>
          <p:spPr>
            <a:xfrm>
              <a:off x="26374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44"/>
            <p:cNvSpPr/>
            <p:nvPr/>
          </p:nvSpPr>
          <p:spPr>
            <a:xfrm>
              <a:off x="2655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44"/>
            <p:cNvSpPr/>
            <p:nvPr/>
          </p:nvSpPr>
          <p:spPr>
            <a:xfrm>
              <a:off x="26733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44"/>
            <p:cNvSpPr/>
            <p:nvPr/>
          </p:nvSpPr>
          <p:spPr>
            <a:xfrm>
              <a:off x="2727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44"/>
            <p:cNvSpPr/>
            <p:nvPr/>
          </p:nvSpPr>
          <p:spPr>
            <a:xfrm>
              <a:off x="2745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44"/>
            <p:cNvSpPr/>
            <p:nvPr/>
          </p:nvSpPr>
          <p:spPr>
            <a:xfrm>
              <a:off x="27807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44"/>
            <p:cNvSpPr/>
            <p:nvPr/>
          </p:nvSpPr>
          <p:spPr>
            <a:xfrm>
              <a:off x="27988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44"/>
            <p:cNvSpPr/>
            <p:nvPr/>
          </p:nvSpPr>
          <p:spPr>
            <a:xfrm>
              <a:off x="2834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44"/>
            <p:cNvSpPr/>
            <p:nvPr/>
          </p:nvSpPr>
          <p:spPr>
            <a:xfrm>
              <a:off x="28525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44"/>
            <p:cNvSpPr/>
            <p:nvPr/>
          </p:nvSpPr>
          <p:spPr>
            <a:xfrm>
              <a:off x="2906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44"/>
            <p:cNvSpPr/>
            <p:nvPr/>
          </p:nvSpPr>
          <p:spPr>
            <a:xfrm>
              <a:off x="2924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44"/>
            <p:cNvSpPr/>
            <p:nvPr/>
          </p:nvSpPr>
          <p:spPr>
            <a:xfrm>
              <a:off x="29421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44"/>
            <p:cNvSpPr/>
            <p:nvPr/>
          </p:nvSpPr>
          <p:spPr>
            <a:xfrm>
              <a:off x="29600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44"/>
            <p:cNvSpPr/>
            <p:nvPr/>
          </p:nvSpPr>
          <p:spPr>
            <a:xfrm>
              <a:off x="29780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44"/>
            <p:cNvSpPr/>
            <p:nvPr/>
          </p:nvSpPr>
          <p:spPr>
            <a:xfrm>
              <a:off x="31213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44"/>
            <p:cNvSpPr/>
            <p:nvPr/>
          </p:nvSpPr>
          <p:spPr>
            <a:xfrm>
              <a:off x="31392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44"/>
            <p:cNvSpPr/>
            <p:nvPr/>
          </p:nvSpPr>
          <p:spPr>
            <a:xfrm>
              <a:off x="31572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44"/>
            <p:cNvSpPr/>
            <p:nvPr/>
          </p:nvSpPr>
          <p:spPr>
            <a:xfrm>
              <a:off x="3175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44"/>
            <p:cNvSpPr/>
            <p:nvPr/>
          </p:nvSpPr>
          <p:spPr>
            <a:xfrm>
              <a:off x="31931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44"/>
            <p:cNvSpPr/>
            <p:nvPr/>
          </p:nvSpPr>
          <p:spPr>
            <a:xfrm>
              <a:off x="3210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44"/>
            <p:cNvSpPr/>
            <p:nvPr/>
          </p:nvSpPr>
          <p:spPr>
            <a:xfrm>
              <a:off x="3228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44"/>
            <p:cNvSpPr/>
            <p:nvPr/>
          </p:nvSpPr>
          <p:spPr>
            <a:xfrm>
              <a:off x="32468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44"/>
            <p:cNvSpPr/>
            <p:nvPr/>
          </p:nvSpPr>
          <p:spPr>
            <a:xfrm>
              <a:off x="32647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44"/>
            <p:cNvSpPr/>
            <p:nvPr/>
          </p:nvSpPr>
          <p:spPr>
            <a:xfrm>
              <a:off x="32827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44"/>
            <p:cNvSpPr/>
            <p:nvPr/>
          </p:nvSpPr>
          <p:spPr>
            <a:xfrm>
              <a:off x="33006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44"/>
            <p:cNvSpPr/>
            <p:nvPr/>
          </p:nvSpPr>
          <p:spPr>
            <a:xfrm>
              <a:off x="33184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44"/>
            <p:cNvSpPr/>
            <p:nvPr/>
          </p:nvSpPr>
          <p:spPr>
            <a:xfrm>
              <a:off x="33364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44"/>
            <p:cNvSpPr/>
            <p:nvPr/>
          </p:nvSpPr>
          <p:spPr>
            <a:xfrm>
              <a:off x="3354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44"/>
            <p:cNvSpPr/>
            <p:nvPr/>
          </p:nvSpPr>
          <p:spPr>
            <a:xfrm>
              <a:off x="33723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44"/>
            <p:cNvSpPr/>
            <p:nvPr/>
          </p:nvSpPr>
          <p:spPr>
            <a:xfrm>
              <a:off x="339022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44"/>
            <p:cNvSpPr/>
            <p:nvPr/>
          </p:nvSpPr>
          <p:spPr>
            <a:xfrm>
              <a:off x="3408075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44"/>
            <p:cNvSpPr/>
            <p:nvPr/>
          </p:nvSpPr>
          <p:spPr>
            <a:xfrm>
              <a:off x="34261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44"/>
            <p:cNvSpPr/>
            <p:nvPr/>
          </p:nvSpPr>
          <p:spPr>
            <a:xfrm>
              <a:off x="34439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44"/>
            <p:cNvSpPr/>
            <p:nvPr/>
          </p:nvSpPr>
          <p:spPr>
            <a:xfrm>
              <a:off x="34619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44"/>
            <p:cNvSpPr/>
            <p:nvPr/>
          </p:nvSpPr>
          <p:spPr>
            <a:xfrm>
              <a:off x="34798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44"/>
            <p:cNvSpPr/>
            <p:nvPr/>
          </p:nvSpPr>
          <p:spPr>
            <a:xfrm>
              <a:off x="349767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44"/>
            <p:cNvSpPr/>
            <p:nvPr/>
          </p:nvSpPr>
          <p:spPr>
            <a:xfrm>
              <a:off x="351570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44"/>
            <p:cNvSpPr/>
            <p:nvPr/>
          </p:nvSpPr>
          <p:spPr>
            <a:xfrm>
              <a:off x="3533550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44"/>
            <p:cNvSpPr/>
            <p:nvPr/>
          </p:nvSpPr>
          <p:spPr>
            <a:xfrm>
              <a:off x="35516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44"/>
            <p:cNvSpPr/>
            <p:nvPr/>
          </p:nvSpPr>
          <p:spPr>
            <a:xfrm>
              <a:off x="356945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44"/>
            <p:cNvSpPr/>
            <p:nvPr/>
          </p:nvSpPr>
          <p:spPr>
            <a:xfrm>
              <a:off x="3587300" y="42449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44"/>
            <p:cNvSpPr/>
            <p:nvPr/>
          </p:nvSpPr>
          <p:spPr>
            <a:xfrm>
              <a:off x="3605325" y="42449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44"/>
            <p:cNvSpPr/>
            <p:nvPr/>
          </p:nvSpPr>
          <p:spPr>
            <a:xfrm>
              <a:off x="2547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44"/>
            <p:cNvSpPr/>
            <p:nvPr/>
          </p:nvSpPr>
          <p:spPr>
            <a:xfrm>
              <a:off x="2565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44"/>
            <p:cNvSpPr/>
            <p:nvPr/>
          </p:nvSpPr>
          <p:spPr>
            <a:xfrm>
              <a:off x="2583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44"/>
            <p:cNvSpPr/>
            <p:nvPr/>
          </p:nvSpPr>
          <p:spPr>
            <a:xfrm>
              <a:off x="26015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44"/>
            <p:cNvSpPr/>
            <p:nvPr/>
          </p:nvSpPr>
          <p:spPr>
            <a:xfrm>
              <a:off x="26195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44"/>
            <p:cNvSpPr/>
            <p:nvPr/>
          </p:nvSpPr>
          <p:spPr>
            <a:xfrm>
              <a:off x="26374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44"/>
            <p:cNvSpPr/>
            <p:nvPr/>
          </p:nvSpPr>
          <p:spPr>
            <a:xfrm>
              <a:off x="2655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44"/>
            <p:cNvSpPr/>
            <p:nvPr/>
          </p:nvSpPr>
          <p:spPr>
            <a:xfrm>
              <a:off x="26733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44"/>
            <p:cNvSpPr/>
            <p:nvPr/>
          </p:nvSpPr>
          <p:spPr>
            <a:xfrm>
              <a:off x="26911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44"/>
            <p:cNvSpPr/>
            <p:nvPr/>
          </p:nvSpPr>
          <p:spPr>
            <a:xfrm>
              <a:off x="2709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44"/>
            <p:cNvSpPr/>
            <p:nvPr/>
          </p:nvSpPr>
          <p:spPr>
            <a:xfrm>
              <a:off x="27270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44"/>
            <p:cNvSpPr/>
            <p:nvPr/>
          </p:nvSpPr>
          <p:spPr>
            <a:xfrm>
              <a:off x="2745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44"/>
            <p:cNvSpPr/>
            <p:nvPr/>
          </p:nvSpPr>
          <p:spPr>
            <a:xfrm>
              <a:off x="27629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44"/>
            <p:cNvSpPr/>
            <p:nvPr/>
          </p:nvSpPr>
          <p:spPr>
            <a:xfrm>
              <a:off x="27807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44"/>
            <p:cNvSpPr/>
            <p:nvPr/>
          </p:nvSpPr>
          <p:spPr>
            <a:xfrm>
              <a:off x="27988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44"/>
            <p:cNvSpPr/>
            <p:nvPr/>
          </p:nvSpPr>
          <p:spPr>
            <a:xfrm>
              <a:off x="2834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44"/>
            <p:cNvSpPr/>
            <p:nvPr/>
          </p:nvSpPr>
          <p:spPr>
            <a:xfrm>
              <a:off x="2852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44"/>
            <p:cNvSpPr/>
            <p:nvPr/>
          </p:nvSpPr>
          <p:spPr>
            <a:xfrm>
              <a:off x="2870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44"/>
            <p:cNvSpPr/>
            <p:nvPr/>
          </p:nvSpPr>
          <p:spPr>
            <a:xfrm>
              <a:off x="2906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44"/>
            <p:cNvSpPr/>
            <p:nvPr/>
          </p:nvSpPr>
          <p:spPr>
            <a:xfrm>
              <a:off x="2924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44"/>
            <p:cNvSpPr/>
            <p:nvPr/>
          </p:nvSpPr>
          <p:spPr>
            <a:xfrm>
              <a:off x="29421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44"/>
            <p:cNvSpPr/>
            <p:nvPr/>
          </p:nvSpPr>
          <p:spPr>
            <a:xfrm>
              <a:off x="29958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44"/>
            <p:cNvSpPr/>
            <p:nvPr/>
          </p:nvSpPr>
          <p:spPr>
            <a:xfrm>
              <a:off x="30139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44"/>
            <p:cNvSpPr/>
            <p:nvPr/>
          </p:nvSpPr>
          <p:spPr>
            <a:xfrm>
              <a:off x="31035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44"/>
            <p:cNvSpPr/>
            <p:nvPr/>
          </p:nvSpPr>
          <p:spPr>
            <a:xfrm>
              <a:off x="31213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44"/>
            <p:cNvSpPr/>
            <p:nvPr/>
          </p:nvSpPr>
          <p:spPr>
            <a:xfrm>
              <a:off x="31392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44"/>
            <p:cNvSpPr/>
            <p:nvPr/>
          </p:nvSpPr>
          <p:spPr>
            <a:xfrm>
              <a:off x="31572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44"/>
            <p:cNvSpPr/>
            <p:nvPr/>
          </p:nvSpPr>
          <p:spPr>
            <a:xfrm>
              <a:off x="31931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44"/>
            <p:cNvSpPr/>
            <p:nvPr/>
          </p:nvSpPr>
          <p:spPr>
            <a:xfrm>
              <a:off x="3210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44"/>
            <p:cNvSpPr/>
            <p:nvPr/>
          </p:nvSpPr>
          <p:spPr>
            <a:xfrm>
              <a:off x="3228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44"/>
            <p:cNvSpPr/>
            <p:nvPr/>
          </p:nvSpPr>
          <p:spPr>
            <a:xfrm>
              <a:off x="32468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44"/>
            <p:cNvSpPr/>
            <p:nvPr/>
          </p:nvSpPr>
          <p:spPr>
            <a:xfrm>
              <a:off x="32647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44"/>
            <p:cNvSpPr/>
            <p:nvPr/>
          </p:nvSpPr>
          <p:spPr>
            <a:xfrm>
              <a:off x="32827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44"/>
            <p:cNvSpPr/>
            <p:nvPr/>
          </p:nvSpPr>
          <p:spPr>
            <a:xfrm>
              <a:off x="33006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44"/>
            <p:cNvSpPr/>
            <p:nvPr/>
          </p:nvSpPr>
          <p:spPr>
            <a:xfrm>
              <a:off x="33184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44"/>
            <p:cNvSpPr/>
            <p:nvPr/>
          </p:nvSpPr>
          <p:spPr>
            <a:xfrm>
              <a:off x="33364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44"/>
            <p:cNvSpPr/>
            <p:nvPr/>
          </p:nvSpPr>
          <p:spPr>
            <a:xfrm>
              <a:off x="3354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44"/>
            <p:cNvSpPr/>
            <p:nvPr/>
          </p:nvSpPr>
          <p:spPr>
            <a:xfrm>
              <a:off x="33723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44"/>
            <p:cNvSpPr/>
            <p:nvPr/>
          </p:nvSpPr>
          <p:spPr>
            <a:xfrm>
              <a:off x="339022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44"/>
            <p:cNvSpPr/>
            <p:nvPr/>
          </p:nvSpPr>
          <p:spPr>
            <a:xfrm>
              <a:off x="3408075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44"/>
            <p:cNvSpPr/>
            <p:nvPr/>
          </p:nvSpPr>
          <p:spPr>
            <a:xfrm>
              <a:off x="34261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44"/>
            <p:cNvSpPr/>
            <p:nvPr/>
          </p:nvSpPr>
          <p:spPr>
            <a:xfrm>
              <a:off x="34439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44"/>
            <p:cNvSpPr/>
            <p:nvPr/>
          </p:nvSpPr>
          <p:spPr>
            <a:xfrm>
              <a:off x="34619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44"/>
            <p:cNvSpPr/>
            <p:nvPr/>
          </p:nvSpPr>
          <p:spPr>
            <a:xfrm>
              <a:off x="34798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44"/>
            <p:cNvSpPr/>
            <p:nvPr/>
          </p:nvSpPr>
          <p:spPr>
            <a:xfrm>
              <a:off x="34976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44"/>
            <p:cNvSpPr/>
            <p:nvPr/>
          </p:nvSpPr>
          <p:spPr>
            <a:xfrm>
              <a:off x="35157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44"/>
            <p:cNvSpPr/>
            <p:nvPr/>
          </p:nvSpPr>
          <p:spPr>
            <a:xfrm>
              <a:off x="353355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44"/>
            <p:cNvSpPr/>
            <p:nvPr/>
          </p:nvSpPr>
          <p:spPr>
            <a:xfrm>
              <a:off x="35516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44"/>
            <p:cNvSpPr/>
            <p:nvPr/>
          </p:nvSpPr>
          <p:spPr>
            <a:xfrm>
              <a:off x="356945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44"/>
            <p:cNvSpPr/>
            <p:nvPr/>
          </p:nvSpPr>
          <p:spPr>
            <a:xfrm>
              <a:off x="3587300" y="42630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44"/>
            <p:cNvSpPr/>
            <p:nvPr/>
          </p:nvSpPr>
          <p:spPr>
            <a:xfrm>
              <a:off x="360532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44"/>
            <p:cNvSpPr/>
            <p:nvPr/>
          </p:nvSpPr>
          <p:spPr>
            <a:xfrm>
              <a:off x="3623175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44"/>
            <p:cNvSpPr/>
            <p:nvPr/>
          </p:nvSpPr>
          <p:spPr>
            <a:xfrm>
              <a:off x="3641200" y="42630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44"/>
            <p:cNvSpPr/>
            <p:nvPr/>
          </p:nvSpPr>
          <p:spPr>
            <a:xfrm>
              <a:off x="2565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44"/>
            <p:cNvSpPr/>
            <p:nvPr/>
          </p:nvSpPr>
          <p:spPr>
            <a:xfrm>
              <a:off x="2583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44"/>
            <p:cNvSpPr/>
            <p:nvPr/>
          </p:nvSpPr>
          <p:spPr>
            <a:xfrm>
              <a:off x="26015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44"/>
            <p:cNvSpPr/>
            <p:nvPr/>
          </p:nvSpPr>
          <p:spPr>
            <a:xfrm>
              <a:off x="26195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44"/>
            <p:cNvSpPr/>
            <p:nvPr/>
          </p:nvSpPr>
          <p:spPr>
            <a:xfrm>
              <a:off x="26374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44"/>
            <p:cNvSpPr/>
            <p:nvPr/>
          </p:nvSpPr>
          <p:spPr>
            <a:xfrm>
              <a:off x="2655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44"/>
            <p:cNvSpPr/>
            <p:nvPr/>
          </p:nvSpPr>
          <p:spPr>
            <a:xfrm>
              <a:off x="26733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44"/>
            <p:cNvSpPr/>
            <p:nvPr/>
          </p:nvSpPr>
          <p:spPr>
            <a:xfrm>
              <a:off x="26911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44"/>
            <p:cNvSpPr/>
            <p:nvPr/>
          </p:nvSpPr>
          <p:spPr>
            <a:xfrm>
              <a:off x="2709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44"/>
            <p:cNvSpPr/>
            <p:nvPr/>
          </p:nvSpPr>
          <p:spPr>
            <a:xfrm>
              <a:off x="27270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44"/>
            <p:cNvSpPr/>
            <p:nvPr/>
          </p:nvSpPr>
          <p:spPr>
            <a:xfrm>
              <a:off x="2745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44"/>
            <p:cNvSpPr/>
            <p:nvPr/>
          </p:nvSpPr>
          <p:spPr>
            <a:xfrm>
              <a:off x="27629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44"/>
            <p:cNvSpPr/>
            <p:nvPr/>
          </p:nvSpPr>
          <p:spPr>
            <a:xfrm>
              <a:off x="27807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44"/>
            <p:cNvSpPr/>
            <p:nvPr/>
          </p:nvSpPr>
          <p:spPr>
            <a:xfrm>
              <a:off x="27988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44"/>
            <p:cNvSpPr/>
            <p:nvPr/>
          </p:nvSpPr>
          <p:spPr>
            <a:xfrm>
              <a:off x="28166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44"/>
            <p:cNvSpPr/>
            <p:nvPr/>
          </p:nvSpPr>
          <p:spPr>
            <a:xfrm>
              <a:off x="2834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44"/>
            <p:cNvSpPr/>
            <p:nvPr/>
          </p:nvSpPr>
          <p:spPr>
            <a:xfrm>
              <a:off x="2852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44"/>
            <p:cNvSpPr/>
            <p:nvPr/>
          </p:nvSpPr>
          <p:spPr>
            <a:xfrm>
              <a:off x="2870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44"/>
            <p:cNvSpPr/>
            <p:nvPr/>
          </p:nvSpPr>
          <p:spPr>
            <a:xfrm>
              <a:off x="2906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44"/>
            <p:cNvSpPr/>
            <p:nvPr/>
          </p:nvSpPr>
          <p:spPr>
            <a:xfrm>
              <a:off x="2924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44"/>
            <p:cNvSpPr/>
            <p:nvPr/>
          </p:nvSpPr>
          <p:spPr>
            <a:xfrm>
              <a:off x="30139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44"/>
            <p:cNvSpPr/>
            <p:nvPr/>
          </p:nvSpPr>
          <p:spPr>
            <a:xfrm>
              <a:off x="30855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44"/>
            <p:cNvSpPr/>
            <p:nvPr/>
          </p:nvSpPr>
          <p:spPr>
            <a:xfrm>
              <a:off x="31035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44"/>
            <p:cNvSpPr/>
            <p:nvPr/>
          </p:nvSpPr>
          <p:spPr>
            <a:xfrm>
              <a:off x="31213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44"/>
            <p:cNvSpPr/>
            <p:nvPr/>
          </p:nvSpPr>
          <p:spPr>
            <a:xfrm>
              <a:off x="31392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44"/>
            <p:cNvSpPr/>
            <p:nvPr/>
          </p:nvSpPr>
          <p:spPr>
            <a:xfrm>
              <a:off x="31572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44"/>
            <p:cNvSpPr/>
            <p:nvPr/>
          </p:nvSpPr>
          <p:spPr>
            <a:xfrm>
              <a:off x="3175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44"/>
            <p:cNvSpPr/>
            <p:nvPr/>
          </p:nvSpPr>
          <p:spPr>
            <a:xfrm>
              <a:off x="31931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44"/>
            <p:cNvSpPr/>
            <p:nvPr/>
          </p:nvSpPr>
          <p:spPr>
            <a:xfrm>
              <a:off x="3210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44"/>
            <p:cNvSpPr/>
            <p:nvPr/>
          </p:nvSpPr>
          <p:spPr>
            <a:xfrm>
              <a:off x="3228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44"/>
            <p:cNvSpPr/>
            <p:nvPr/>
          </p:nvSpPr>
          <p:spPr>
            <a:xfrm>
              <a:off x="32468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44"/>
            <p:cNvSpPr/>
            <p:nvPr/>
          </p:nvSpPr>
          <p:spPr>
            <a:xfrm>
              <a:off x="32647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44"/>
            <p:cNvSpPr/>
            <p:nvPr/>
          </p:nvSpPr>
          <p:spPr>
            <a:xfrm>
              <a:off x="32827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44"/>
            <p:cNvSpPr/>
            <p:nvPr/>
          </p:nvSpPr>
          <p:spPr>
            <a:xfrm>
              <a:off x="33006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44"/>
            <p:cNvSpPr/>
            <p:nvPr/>
          </p:nvSpPr>
          <p:spPr>
            <a:xfrm>
              <a:off x="33184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44"/>
            <p:cNvSpPr/>
            <p:nvPr/>
          </p:nvSpPr>
          <p:spPr>
            <a:xfrm>
              <a:off x="33364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44"/>
            <p:cNvSpPr/>
            <p:nvPr/>
          </p:nvSpPr>
          <p:spPr>
            <a:xfrm>
              <a:off x="3354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44"/>
            <p:cNvSpPr/>
            <p:nvPr/>
          </p:nvSpPr>
          <p:spPr>
            <a:xfrm>
              <a:off x="33723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44"/>
            <p:cNvSpPr/>
            <p:nvPr/>
          </p:nvSpPr>
          <p:spPr>
            <a:xfrm>
              <a:off x="339022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44"/>
            <p:cNvSpPr/>
            <p:nvPr/>
          </p:nvSpPr>
          <p:spPr>
            <a:xfrm>
              <a:off x="3408075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44"/>
            <p:cNvSpPr/>
            <p:nvPr/>
          </p:nvSpPr>
          <p:spPr>
            <a:xfrm>
              <a:off x="34261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44"/>
            <p:cNvSpPr/>
            <p:nvPr/>
          </p:nvSpPr>
          <p:spPr>
            <a:xfrm>
              <a:off x="34439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44"/>
            <p:cNvSpPr/>
            <p:nvPr/>
          </p:nvSpPr>
          <p:spPr>
            <a:xfrm>
              <a:off x="34619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44"/>
            <p:cNvSpPr/>
            <p:nvPr/>
          </p:nvSpPr>
          <p:spPr>
            <a:xfrm>
              <a:off x="34798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44"/>
            <p:cNvSpPr/>
            <p:nvPr/>
          </p:nvSpPr>
          <p:spPr>
            <a:xfrm>
              <a:off x="34976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44"/>
            <p:cNvSpPr/>
            <p:nvPr/>
          </p:nvSpPr>
          <p:spPr>
            <a:xfrm>
              <a:off x="351570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44"/>
            <p:cNvSpPr/>
            <p:nvPr/>
          </p:nvSpPr>
          <p:spPr>
            <a:xfrm>
              <a:off x="3533550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44"/>
            <p:cNvSpPr/>
            <p:nvPr/>
          </p:nvSpPr>
          <p:spPr>
            <a:xfrm>
              <a:off x="35516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44"/>
            <p:cNvSpPr/>
            <p:nvPr/>
          </p:nvSpPr>
          <p:spPr>
            <a:xfrm>
              <a:off x="356945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44"/>
            <p:cNvSpPr/>
            <p:nvPr/>
          </p:nvSpPr>
          <p:spPr>
            <a:xfrm>
              <a:off x="3587300" y="42810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44"/>
            <p:cNvSpPr/>
            <p:nvPr/>
          </p:nvSpPr>
          <p:spPr>
            <a:xfrm>
              <a:off x="360532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44"/>
            <p:cNvSpPr/>
            <p:nvPr/>
          </p:nvSpPr>
          <p:spPr>
            <a:xfrm>
              <a:off x="3623175" y="42810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44"/>
            <p:cNvSpPr/>
            <p:nvPr/>
          </p:nvSpPr>
          <p:spPr>
            <a:xfrm>
              <a:off x="25478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44"/>
            <p:cNvSpPr/>
            <p:nvPr/>
          </p:nvSpPr>
          <p:spPr>
            <a:xfrm>
              <a:off x="2565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44"/>
            <p:cNvSpPr/>
            <p:nvPr/>
          </p:nvSpPr>
          <p:spPr>
            <a:xfrm>
              <a:off x="2583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44"/>
            <p:cNvSpPr/>
            <p:nvPr/>
          </p:nvSpPr>
          <p:spPr>
            <a:xfrm>
              <a:off x="26015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44"/>
            <p:cNvSpPr/>
            <p:nvPr/>
          </p:nvSpPr>
          <p:spPr>
            <a:xfrm>
              <a:off x="26195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44"/>
            <p:cNvSpPr/>
            <p:nvPr/>
          </p:nvSpPr>
          <p:spPr>
            <a:xfrm>
              <a:off x="26374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44"/>
            <p:cNvSpPr/>
            <p:nvPr/>
          </p:nvSpPr>
          <p:spPr>
            <a:xfrm>
              <a:off x="2655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44"/>
            <p:cNvSpPr/>
            <p:nvPr/>
          </p:nvSpPr>
          <p:spPr>
            <a:xfrm>
              <a:off x="26733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44"/>
            <p:cNvSpPr/>
            <p:nvPr/>
          </p:nvSpPr>
          <p:spPr>
            <a:xfrm>
              <a:off x="26911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44"/>
            <p:cNvSpPr/>
            <p:nvPr/>
          </p:nvSpPr>
          <p:spPr>
            <a:xfrm>
              <a:off x="27091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44"/>
            <p:cNvSpPr/>
            <p:nvPr/>
          </p:nvSpPr>
          <p:spPr>
            <a:xfrm>
              <a:off x="27270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44"/>
            <p:cNvSpPr/>
            <p:nvPr/>
          </p:nvSpPr>
          <p:spPr>
            <a:xfrm>
              <a:off x="2745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44"/>
            <p:cNvSpPr/>
            <p:nvPr/>
          </p:nvSpPr>
          <p:spPr>
            <a:xfrm>
              <a:off x="27629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44"/>
            <p:cNvSpPr/>
            <p:nvPr/>
          </p:nvSpPr>
          <p:spPr>
            <a:xfrm>
              <a:off x="28166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44"/>
            <p:cNvSpPr/>
            <p:nvPr/>
          </p:nvSpPr>
          <p:spPr>
            <a:xfrm>
              <a:off x="2834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44"/>
            <p:cNvSpPr/>
            <p:nvPr/>
          </p:nvSpPr>
          <p:spPr>
            <a:xfrm>
              <a:off x="2852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44"/>
            <p:cNvSpPr/>
            <p:nvPr/>
          </p:nvSpPr>
          <p:spPr>
            <a:xfrm>
              <a:off x="28703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44"/>
            <p:cNvSpPr/>
            <p:nvPr/>
          </p:nvSpPr>
          <p:spPr>
            <a:xfrm>
              <a:off x="2906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44"/>
            <p:cNvSpPr/>
            <p:nvPr/>
          </p:nvSpPr>
          <p:spPr>
            <a:xfrm>
              <a:off x="2924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44"/>
            <p:cNvSpPr/>
            <p:nvPr/>
          </p:nvSpPr>
          <p:spPr>
            <a:xfrm>
              <a:off x="3049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44"/>
            <p:cNvSpPr/>
            <p:nvPr/>
          </p:nvSpPr>
          <p:spPr>
            <a:xfrm>
              <a:off x="30855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44"/>
            <p:cNvSpPr/>
            <p:nvPr/>
          </p:nvSpPr>
          <p:spPr>
            <a:xfrm>
              <a:off x="31035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44"/>
            <p:cNvSpPr/>
            <p:nvPr/>
          </p:nvSpPr>
          <p:spPr>
            <a:xfrm>
              <a:off x="31392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44"/>
            <p:cNvSpPr/>
            <p:nvPr/>
          </p:nvSpPr>
          <p:spPr>
            <a:xfrm>
              <a:off x="31572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44"/>
            <p:cNvSpPr/>
            <p:nvPr/>
          </p:nvSpPr>
          <p:spPr>
            <a:xfrm>
              <a:off x="3175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44"/>
            <p:cNvSpPr/>
            <p:nvPr/>
          </p:nvSpPr>
          <p:spPr>
            <a:xfrm>
              <a:off x="31931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44"/>
            <p:cNvSpPr/>
            <p:nvPr/>
          </p:nvSpPr>
          <p:spPr>
            <a:xfrm>
              <a:off x="3210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44"/>
            <p:cNvSpPr/>
            <p:nvPr/>
          </p:nvSpPr>
          <p:spPr>
            <a:xfrm>
              <a:off x="3228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44"/>
            <p:cNvSpPr/>
            <p:nvPr/>
          </p:nvSpPr>
          <p:spPr>
            <a:xfrm>
              <a:off x="32468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44"/>
            <p:cNvSpPr/>
            <p:nvPr/>
          </p:nvSpPr>
          <p:spPr>
            <a:xfrm>
              <a:off x="32647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44"/>
            <p:cNvSpPr/>
            <p:nvPr/>
          </p:nvSpPr>
          <p:spPr>
            <a:xfrm>
              <a:off x="32827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44"/>
            <p:cNvSpPr/>
            <p:nvPr/>
          </p:nvSpPr>
          <p:spPr>
            <a:xfrm>
              <a:off x="33006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44"/>
            <p:cNvSpPr/>
            <p:nvPr/>
          </p:nvSpPr>
          <p:spPr>
            <a:xfrm>
              <a:off x="33184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44"/>
            <p:cNvSpPr/>
            <p:nvPr/>
          </p:nvSpPr>
          <p:spPr>
            <a:xfrm>
              <a:off x="33364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44"/>
            <p:cNvSpPr/>
            <p:nvPr/>
          </p:nvSpPr>
          <p:spPr>
            <a:xfrm>
              <a:off x="3354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44"/>
            <p:cNvSpPr/>
            <p:nvPr/>
          </p:nvSpPr>
          <p:spPr>
            <a:xfrm>
              <a:off x="33723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44"/>
            <p:cNvSpPr/>
            <p:nvPr/>
          </p:nvSpPr>
          <p:spPr>
            <a:xfrm>
              <a:off x="339022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44"/>
            <p:cNvSpPr/>
            <p:nvPr/>
          </p:nvSpPr>
          <p:spPr>
            <a:xfrm>
              <a:off x="3408075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44"/>
            <p:cNvSpPr/>
            <p:nvPr/>
          </p:nvSpPr>
          <p:spPr>
            <a:xfrm>
              <a:off x="34261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44"/>
            <p:cNvSpPr/>
            <p:nvPr/>
          </p:nvSpPr>
          <p:spPr>
            <a:xfrm>
              <a:off x="34439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44"/>
            <p:cNvSpPr/>
            <p:nvPr/>
          </p:nvSpPr>
          <p:spPr>
            <a:xfrm>
              <a:off x="34619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44"/>
            <p:cNvSpPr/>
            <p:nvPr/>
          </p:nvSpPr>
          <p:spPr>
            <a:xfrm>
              <a:off x="34798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44"/>
            <p:cNvSpPr/>
            <p:nvPr/>
          </p:nvSpPr>
          <p:spPr>
            <a:xfrm>
              <a:off x="349767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44"/>
            <p:cNvSpPr/>
            <p:nvPr/>
          </p:nvSpPr>
          <p:spPr>
            <a:xfrm>
              <a:off x="351570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44"/>
            <p:cNvSpPr/>
            <p:nvPr/>
          </p:nvSpPr>
          <p:spPr>
            <a:xfrm>
              <a:off x="3533550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44"/>
            <p:cNvSpPr/>
            <p:nvPr/>
          </p:nvSpPr>
          <p:spPr>
            <a:xfrm>
              <a:off x="35516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44"/>
            <p:cNvSpPr/>
            <p:nvPr/>
          </p:nvSpPr>
          <p:spPr>
            <a:xfrm>
              <a:off x="356945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44"/>
            <p:cNvSpPr/>
            <p:nvPr/>
          </p:nvSpPr>
          <p:spPr>
            <a:xfrm>
              <a:off x="3587300" y="429890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44"/>
            <p:cNvSpPr/>
            <p:nvPr/>
          </p:nvSpPr>
          <p:spPr>
            <a:xfrm>
              <a:off x="3605325" y="429890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44"/>
            <p:cNvSpPr/>
            <p:nvPr/>
          </p:nvSpPr>
          <p:spPr>
            <a:xfrm>
              <a:off x="25478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44"/>
            <p:cNvSpPr/>
            <p:nvPr/>
          </p:nvSpPr>
          <p:spPr>
            <a:xfrm>
              <a:off x="2565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44"/>
            <p:cNvSpPr/>
            <p:nvPr/>
          </p:nvSpPr>
          <p:spPr>
            <a:xfrm>
              <a:off x="2583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44"/>
            <p:cNvSpPr/>
            <p:nvPr/>
          </p:nvSpPr>
          <p:spPr>
            <a:xfrm>
              <a:off x="26015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44"/>
            <p:cNvSpPr/>
            <p:nvPr/>
          </p:nvSpPr>
          <p:spPr>
            <a:xfrm>
              <a:off x="26374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44"/>
            <p:cNvSpPr/>
            <p:nvPr/>
          </p:nvSpPr>
          <p:spPr>
            <a:xfrm>
              <a:off x="2655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44"/>
            <p:cNvSpPr/>
            <p:nvPr/>
          </p:nvSpPr>
          <p:spPr>
            <a:xfrm>
              <a:off x="26733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44"/>
            <p:cNvSpPr/>
            <p:nvPr/>
          </p:nvSpPr>
          <p:spPr>
            <a:xfrm>
              <a:off x="26911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44"/>
            <p:cNvSpPr/>
            <p:nvPr/>
          </p:nvSpPr>
          <p:spPr>
            <a:xfrm>
              <a:off x="27091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44"/>
            <p:cNvSpPr/>
            <p:nvPr/>
          </p:nvSpPr>
          <p:spPr>
            <a:xfrm>
              <a:off x="27270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44"/>
            <p:cNvSpPr/>
            <p:nvPr/>
          </p:nvSpPr>
          <p:spPr>
            <a:xfrm>
              <a:off x="2745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44"/>
            <p:cNvSpPr/>
            <p:nvPr/>
          </p:nvSpPr>
          <p:spPr>
            <a:xfrm>
              <a:off x="27629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44"/>
            <p:cNvSpPr/>
            <p:nvPr/>
          </p:nvSpPr>
          <p:spPr>
            <a:xfrm>
              <a:off x="28166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44"/>
            <p:cNvSpPr/>
            <p:nvPr/>
          </p:nvSpPr>
          <p:spPr>
            <a:xfrm>
              <a:off x="2834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44"/>
            <p:cNvSpPr/>
            <p:nvPr/>
          </p:nvSpPr>
          <p:spPr>
            <a:xfrm>
              <a:off x="2852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44"/>
            <p:cNvSpPr/>
            <p:nvPr/>
          </p:nvSpPr>
          <p:spPr>
            <a:xfrm>
              <a:off x="28703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44"/>
            <p:cNvSpPr/>
            <p:nvPr/>
          </p:nvSpPr>
          <p:spPr>
            <a:xfrm>
              <a:off x="3049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44"/>
            <p:cNvSpPr/>
            <p:nvPr/>
          </p:nvSpPr>
          <p:spPr>
            <a:xfrm>
              <a:off x="308550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44"/>
            <p:cNvSpPr/>
            <p:nvPr/>
          </p:nvSpPr>
          <p:spPr>
            <a:xfrm>
              <a:off x="31035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44"/>
            <p:cNvSpPr/>
            <p:nvPr/>
          </p:nvSpPr>
          <p:spPr>
            <a:xfrm>
              <a:off x="31392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44"/>
            <p:cNvSpPr/>
            <p:nvPr/>
          </p:nvSpPr>
          <p:spPr>
            <a:xfrm>
              <a:off x="31572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44"/>
            <p:cNvSpPr/>
            <p:nvPr/>
          </p:nvSpPr>
          <p:spPr>
            <a:xfrm>
              <a:off x="3175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44"/>
            <p:cNvSpPr/>
            <p:nvPr/>
          </p:nvSpPr>
          <p:spPr>
            <a:xfrm>
              <a:off x="31931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44"/>
            <p:cNvSpPr/>
            <p:nvPr/>
          </p:nvSpPr>
          <p:spPr>
            <a:xfrm>
              <a:off x="3210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44"/>
            <p:cNvSpPr/>
            <p:nvPr/>
          </p:nvSpPr>
          <p:spPr>
            <a:xfrm>
              <a:off x="3228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44"/>
            <p:cNvSpPr/>
            <p:nvPr/>
          </p:nvSpPr>
          <p:spPr>
            <a:xfrm>
              <a:off x="32468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44"/>
            <p:cNvSpPr/>
            <p:nvPr/>
          </p:nvSpPr>
          <p:spPr>
            <a:xfrm>
              <a:off x="32647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44"/>
            <p:cNvSpPr/>
            <p:nvPr/>
          </p:nvSpPr>
          <p:spPr>
            <a:xfrm>
              <a:off x="32827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44"/>
            <p:cNvSpPr/>
            <p:nvPr/>
          </p:nvSpPr>
          <p:spPr>
            <a:xfrm>
              <a:off x="33006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44"/>
            <p:cNvSpPr/>
            <p:nvPr/>
          </p:nvSpPr>
          <p:spPr>
            <a:xfrm>
              <a:off x="33184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44"/>
            <p:cNvSpPr/>
            <p:nvPr/>
          </p:nvSpPr>
          <p:spPr>
            <a:xfrm>
              <a:off x="33364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44"/>
            <p:cNvSpPr/>
            <p:nvPr/>
          </p:nvSpPr>
          <p:spPr>
            <a:xfrm>
              <a:off x="33543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44"/>
            <p:cNvSpPr/>
            <p:nvPr/>
          </p:nvSpPr>
          <p:spPr>
            <a:xfrm>
              <a:off x="33723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44"/>
            <p:cNvSpPr/>
            <p:nvPr/>
          </p:nvSpPr>
          <p:spPr>
            <a:xfrm>
              <a:off x="339022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44"/>
            <p:cNvSpPr/>
            <p:nvPr/>
          </p:nvSpPr>
          <p:spPr>
            <a:xfrm>
              <a:off x="3408075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44"/>
            <p:cNvSpPr/>
            <p:nvPr/>
          </p:nvSpPr>
          <p:spPr>
            <a:xfrm>
              <a:off x="342610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44"/>
            <p:cNvSpPr/>
            <p:nvPr/>
          </p:nvSpPr>
          <p:spPr>
            <a:xfrm>
              <a:off x="3443950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44"/>
            <p:cNvSpPr/>
            <p:nvPr/>
          </p:nvSpPr>
          <p:spPr>
            <a:xfrm>
              <a:off x="34619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44"/>
            <p:cNvSpPr/>
            <p:nvPr/>
          </p:nvSpPr>
          <p:spPr>
            <a:xfrm>
              <a:off x="347982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44"/>
            <p:cNvSpPr/>
            <p:nvPr/>
          </p:nvSpPr>
          <p:spPr>
            <a:xfrm>
              <a:off x="3497675" y="4316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44"/>
            <p:cNvSpPr/>
            <p:nvPr/>
          </p:nvSpPr>
          <p:spPr>
            <a:xfrm>
              <a:off x="3569450" y="43169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44"/>
            <p:cNvSpPr/>
            <p:nvPr/>
          </p:nvSpPr>
          <p:spPr>
            <a:xfrm>
              <a:off x="2565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5" name="Google Shape;1655;p44"/>
            <p:cNvSpPr/>
            <p:nvPr/>
          </p:nvSpPr>
          <p:spPr>
            <a:xfrm>
              <a:off x="2583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6" name="Google Shape;1656;p44"/>
            <p:cNvSpPr/>
            <p:nvPr/>
          </p:nvSpPr>
          <p:spPr>
            <a:xfrm>
              <a:off x="2655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44"/>
            <p:cNvSpPr/>
            <p:nvPr/>
          </p:nvSpPr>
          <p:spPr>
            <a:xfrm>
              <a:off x="26733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44"/>
            <p:cNvSpPr/>
            <p:nvPr/>
          </p:nvSpPr>
          <p:spPr>
            <a:xfrm>
              <a:off x="26911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44"/>
            <p:cNvSpPr/>
            <p:nvPr/>
          </p:nvSpPr>
          <p:spPr>
            <a:xfrm>
              <a:off x="27091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44"/>
            <p:cNvSpPr/>
            <p:nvPr/>
          </p:nvSpPr>
          <p:spPr>
            <a:xfrm>
              <a:off x="27270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44"/>
            <p:cNvSpPr/>
            <p:nvPr/>
          </p:nvSpPr>
          <p:spPr>
            <a:xfrm>
              <a:off x="2745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44"/>
            <p:cNvSpPr/>
            <p:nvPr/>
          </p:nvSpPr>
          <p:spPr>
            <a:xfrm>
              <a:off x="27629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44"/>
            <p:cNvSpPr/>
            <p:nvPr/>
          </p:nvSpPr>
          <p:spPr>
            <a:xfrm>
              <a:off x="27807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44"/>
            <p:cNvSpPr/>
            <p:nvPr/>
          </p:nvSpPr>
          <p:spPr>
            <a:xfrm>
              <a:off x="28166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44"/>
            <p:cNvSpPr/>
            <p:nvPr/>
          </p:nvSpPr>
          <p:spPr>
            <a:xfrm>
              <a:off x="2834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44"/>
            <p:cNvSpPr/>
            <p:nvPr/>
          </p:nvSpPr>
          <p:spPr>
            <a:xfrm>
              <a:off x="2852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44"/>
            <p:cNvSpPr/>
            <p:nvPr/>
          </p:nvSpPr>
          <p:spPr>
            <a:xfrm>
              <a:off x="2870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44"/>
            <p:cNvSpPr/>
            <p:nvPr/>
          </p:nvSpPr>
          <p:spPr>
            <a:xfrm>
              <a:off x="3031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44"/>
            <p:cNvSpPr/>
            <p:nvPr/>
          </p:nvSpPr>
          <p:spPr>
            <a:xfrm>
              <a:off x="3049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44"/>
            <p:cNvSpPr/>
            <p:nvPr/>
          </p:nvSpPr>
          <p:spPr>
            <a:xfrm>
              <a:off x="308550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44"/>
            <p:cNvSpPr/>
            <p:nvPr/>
          </p:nvSpPr>
          <p:spPr>
            <a:xfrm>
              <a:off x="31035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44"/>
            <p:cNvSpPr/>
            <p:nvPr/>
          </p:nvSpPr>
          <p:spPr>
            <a:xfrm>
              <a:off x="31213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44"/>
            <p:cNvSpPr/>
            <p:nvPr/>
          </p:nvSpPr>
          <p:spPr>
            <a:xfrm>
              <a:off x="31392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44"/>
            <p:cNvSpPr/>
            <p:nvPr/>
          </p:nvSpPr>
          <p:spPr>
            <a:xfrm>
              <a:off x="31572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44"/>
            <p:cNvSpPr/>
            <p:nvPr/>
          </p:nvSpPr>
          <p:spPr>
            <a:xfrm>
              <a:off x="3175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44"/>
            <p:cNvSpPr/>
            <p:nvPr/>
          </p:nvSpPr>
          <p:spPr>
            <a:xfrm>
              <a:off x="31931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44"/>
            <p:cNvSpPr/>
            <p:nvPr/>
          </p:nvSpPr>
          <p:spPr>
            <a:xfrm>
              <a:off x="3210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44"/>
            <p:cNvSpPr/>
            <p:nvPr/>
          </p:nvSpPr>
          <p:spPr>
            <a:xfrm>
              <a:off x="3228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44"/>
            <p:cNvSpPr/>
            <p:nvPr/>
          </p:nvSpPr>
          <p:spPr>
            <a:xfrm>
              <a:off x="32468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44"/>
            <p:cNvSpPr/>
            <p:nvPr/>
          </p:nvSpPr>
          <p:spPr>
            <a:xfrm>
              <a:off x="32647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44"/>
            <p:cNvSpPr/>
            <p:nvPr/>
          </p:nvSpPr>
          <p:spPr>
            <a:xfrm>
              <a:off x="32827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44"/>
            <p:cNvSpPr/>
            <p:nvPr/>
          </p:nvSpPr>
          <p:spPr>
            <a:xfrm>
              <a:off x="33006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44"/>
            <p:cNvSpPr/>
            <p:nvPr/>
          </p:nvSpPr>
          <p:spPr>
            <a:xfrm>
              <a:off x="33184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44"/>
            <p:cNvSpPr/>
            <p:nvPr/>
          </p:nvSpPr>
          <p:spPr>
            <a:xfrm>
              <a:off x="33364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44"/>
            <p:cNvSpPr/>
            <p:nvPr/>
          </p:nvSpPr>
          <p:spPr>
            <a:xfrm>
              <a:off x="33543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44"/>
            <p:cNvSpPr/>
            <p:nvPr/>
          </p:nvSpPr>
          <p:spPr>
            <a:xfrm>
              <a:off x="33723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44"/>
            <p:cNvSpPr/>
            <p:nvPr/>
          </p:nvSpPr>
          <p:spPr>
            <a:xfrm>
              <a:off x="339022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44"/>
            <p:cNvSpPr/>
            <p:nvPr/>
          </p:nvSpPr>
          <p:spPr>
            <a:xfrm>
              <a:off x="3408075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44"/>
            <p:cNvSpPr/>
            <p:nvPr/>
          </p:nvSpPr>
          <p:spPr>
            <a:xfrm>
              <a:off x="34261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44"/>
            <p:cNvSpPr/>
            <p:nvPr/>
          </p:nvSpPr>
          <p:spPr>
            <a:xfrm>
              <a:off x="344395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44"/>
            <p:cNvSpPr/>
            <p:nvPr/>
          </p:nvSpPr>
          <p:spPr>
            <a:xfrm>
              <a:off x="34619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44"/>
            <p:cNvSpPr/>
            <p:nvPr/>
          </p:nvSpPr>
          <p:spPr>
            <a:xfrm>
              <a:off x="347982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44"/>
            <p:cNvSpPr/>
            <p:nvPr/>
          </p:nvSpPr>
          <p:spPr>
            <a:xfrm>
              <a:off x="3497675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44"/>
            <p:cNvSpPr/>
            <p:nvPr/>
          </p:nvSpPr>
          <p:spPr>
            <a:xfrm>
              <a:off x="3515700" y="43347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44"/>
            <p:cNvSpPr/>
            <p:nvPr/>
          </p:nvSpPr>
          <p:spPr>
            <a:xfrm>
              <a:off x="3569450" y="43347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44"/>
            <p:cNvSpPr/>
            <p:nvPr/>
          </p:nvSpPr>
          <p:spPr>
            <a:xfrm>
              <a:off x="2529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44"/>
            <p:cNvSpPr/>
            <p:nvPr/>
          </p:nvSpPr>
          <p:spPr>
            <a:xfrm>
              <a:off x="2547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44"/>
            <p:cNvSpPr/>
            <p:nvPr/>
          </p:nvSpPr>
          <p:spPr>
            <a:xfrm>
              <a:off x="2655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44"/>
            <p:cNvSpPr/>
            <p:nvPr/>
          </p:nvSpPr>
          <p:spPr>
            <a:xfrm>
              <a:off x="26733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44"/>
            <p:cNvSpPr/>
            <p:nvPr/>
          </p:nvSpPr>
          <p:spPr>
            <a:xfrm>
              <a:off x="26911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44"/>
            <p:cNvSpPr/>
            <p:nvPr/>
          </p:nvSpPr>
          <p:spPr>
            <a:xfrm>
              <a:off x="27091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44"/>
            <p:cNvSpPr/>
            <p:nvPr/>
          </p:nvSpPr>
          <p:spPr>
            <a:xfrm>
              <a:off x="27270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44"/>
            <p:cNvSpPr/>
            <p:nvPr/>
          </p:nvSpPr>
          <p:spPr>
            <a:xfrm>
              <a:off x="2745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44"/>
            <p:cNvSpPr/>
            <p:nvPr/>
          </p:nvSpPr>
          <p:spPr>
            <a:xfrm>
              <a:off x="27629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44"/>
            <p:cNvSpPr/>
            <p:nvPr/>
          </p:nvSpPr>
          <p:spPr>
            <a:xfrm>
              <a:off x="27807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44"/>
            <p:cNvSpPr/>
            <p:nvPr/>
          </p:nvSpPr>
          <p:spPr>
            <a:xfrm>
              <a:off x="27988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44"/>
            <p:cNvSpPr/>
            <p:nvPr/>
          </p:nvSpPr>
          <p:spPr>
            <a:xfrm>
              <a:off x="28166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44"/>
            <p:cNvSpPr/>
            <p:nvPr/>
          </p:nvSpPr>
          <p:spPr>
            <a:xfrm>
              <a:off x="2834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44"/>
            <p:cNvSpPr/>
            <p:nvPr/>
          </p:nvSpPr>
          <p:spPr>
            <a:xfrm>
              <a:off x="2852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44"/>
            <p:cNvSpPr/>
            <p:nvPr/>
          </p:nvSpPr>
          <p:spPr>
            <a:xfrm>
              <a:off x="2870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44"/>
            <p:cNvSpPr/>
            <p:nvPr/>
          </p:nvSpPr>
          <p:spPr>
            <a:xfrm>
              <a:off x="3049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44"/>
            <p:cNvSpPr/>
            <p:nvPr/>
          </p:nvSpPr>
          <p:spPr>
            <a:xfrm>
              <a:off x="306765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44"/>
            <p:cNvSpPr/>
            <p:nvPr/>
          </p:nvSpPr>
          <p:spPr>
            <a:xfrm>
              <a:off x="3067650" y="43358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44"/>
            <p:cNvSpPr/>
            <p:nvPr/>
          </p:nvSpPr>
          <p:spPr>
            <a:xfrm>
              <a:off x="3085500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44"/>
            <p:cNvSpPr/>
            <p:nvPr/>
          </p:nvSpPr>
          <p:spPr>
            <a:xfrm>
              <a:off x="31035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44"/>
            <p:cNvSpPr/>
            <p:nvPr/>
          </p:nvSpPr>
          <p:spPr>
            <a:xfrm>
              <a:off x="31213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44"/>
            <p:cNvSpPr/>
            <p:nvPr/>
          </p:nvSpPr>
          <p:spPr>
            <a:xfrm>
              <a:off x="31392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44"/>
            <p:cNvSpPr/>
            <p:nvPr/>
          </p:nvSpPr>
          <p:spPr>
            <a:xfrm>
              <a:off x="31572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44"/>
            <p:cNvSpPr/>
            <p:nvPr/>
          </p:nvSpPr>
          <p:spPr>
            <a:xfrm>
              <a:off x="3175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44"/>
            <p:cNvSpPr/>
            <p:nvPr/>
          </p:nvSpPr>
          <p:spPr>
            <a:xfrm>
              <a:off x="31931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44"/>
            <p:cNvSpPr/>
            <p:nvPr/>
          </p:nvSpPr>
          <p:spPr>
            <a:xfrm>
              <a:off x="3210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44"/>
            <p:cNvSpPr/>
            <p:nvPr/>
          </p:nvSpPr>
          <p:spPr>
            <a:xfrm>
              <a:off x="3228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44"/>
            <p:cNvSpPr/>
            <p:nvPr/>
          </p:nvSpPr>
          <p:spPr>
            <a:xfrm>
              <a:off x="32468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44"/>
            <p:cNvSpPr/>
            <p:nvPr/>
          </p:nvSpPr>
          <p:spPr>
            <a:xfrm>
              <a:off x="32647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44"/>
            <p:cNvSpPr/>
            <p:nvPr/>
          </p:nvSpPr>
          <p:spPr>
            <a:xfrm>
              <a:off x="32827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44"/>
            <p:cNvSpPr/>
            <p:nvPr/>
          </p:nvSpPr>
          <p:spPr>
            <a:xfrm>
              <a:off x="33006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44"/>
            <p:cNvSpPr/>
            <p:nvPr/>
          </p:nvSpPr>
          <p:spPr>
            <a:xfrm>
              <a:off x="33184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44"/>
            <p:cNvSpPr/>
            <p:nvPr/>
          </p:nvSpPr>
          <p:spPr>
            <a:xfrm>
              <a:off x="33364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44"/>
            <p:cNvSpPr/>
            <p:nvPr/>
          </p:nvSpPr>
          <p:spPr>
            <a:xfrm>
              <a:off x="33543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44"/>
            <p:cNvSpPr/>
            <p:nvPr/>
          </p:nvSpPr>
          <p:spPr>
            <a:xfrm>
              <a:off x="33723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44"/>
            <p:cNvSpPr/>
            <p:nvPr/>
          </p:nvSpPr>
          <p:spPr>
            <a:xfrm>
              <a:off x="339022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44"/>
            <p:cNvSpPr/>
            <p:nvPr/>
          </p:nvSpPr>
          <p:spPr>
            <a:xfrm>
              <a:off x="3408075" y="43528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44"/>
            <p:cNvSpPr/>
            <p:nvPr/>
          </p:nvSpPr>
          <p:spPr>
            <a:xfrm>
              <a:off x="34261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44"/>
            <p:cNvSpPr/>
            <p:nvPr/>
          </p:nvSpPr>
          <p:spPr>
            <a:xfrm>
              <a:off x="34439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44"/>
            <p:cNvSpPr/>
            <p:nvPr/>
          </p:nvSpPr>
          <p:spPr>
            <a:xfrm>
              <a:off x="34619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44"/>
            <p:cNvSpPr/>
            <p:nvPr/>
          </p:nvSpPr>
          <p:spPr>
            <a:xfrm>
              <a:off x="347982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44"/>
            <p:cNvSpPr/>
            <p:nvPr/>
          </p:nvSpPr>
          <p:spPr>
            <a:xfrm>
              <a:off x="3497675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44"/>
            <p:cNvSpPr/>
            <p:nvPr/>
          </p:nvSpPr>
          <p:spPr>
            <a:xfrm>
              <a:off x="351570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44"/>
            <p:cNvSpPr/>
            <p:nvPr/>
          </p:nvSpPr>
          <p:spPr>
            <a:xfrm>
              <a:off x="3533550" y="4352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44"/>
            <p:cNvSpPr/>
            <p:nvPr/>
          </p:nvSpPr>
          <p:spPr>
            <a:xfrm>
              <a:off x="2655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44"/>
            <p:cNvSpPr/>
            <p:nvPr/>
          </p:nvSpPr>
          <p:spPr>
            <a:xfrm>
              <a:off x="26733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44"/>
            <p:cNvSpPr/>
            <p:nvPr/>
          </p:nvSpPr>
          <p:spPr>
            <a:xfrm>
              <a:off x="26911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44"/>
            <p:cNvSpPr/>
            <p:nvPr/>
          </p:nvSpPr>
          <p:spPr>
            <a:xfrm>
              <a:off x="27091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44"/>
            <p:cNvSpPr/>
            <p:nvPr/>
          </p:nvSpPr>
          <p:spPr>
            <a:xfrm>
              <a:off x="27270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44"/>
            <p:cNvSpPr/>
            <p:nvPr/>
          </p:nvSpPr>
          <p:spPr>
            <a:xfrm>
              <a:off x="2745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44"/>
            <p:cNvSpPr/>
            <p:nvPr/>
          </p:nvSpPr>
          <p:spPr>
            <a:xfrm>
              <a:off x="27629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44"/>
            <p:cNvSpPr/>
            <p:nvPr/>
          </p:nvSpPr>
          <p:spPr>
            <a:xfrm>
              <a:off x="27807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44"/>
            <p:cNvSpPr/>
            <p:nvPr/>
          </p:nvSpPr>
          <p:spPr>
            <a:xfrm>
              <a:off x="27988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44"/>
            <p:cNvSpPr/>
            <p:nvPr/>
          </p:nvSpPr>
          <p:spPr>
            <a:xfrm>
              <a:off x="28166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44"/>
            <p:cNvSpPr/>
            <p:nvPr/>
          </p:nvSpPr>
          <p:spPr>
            <a:xfrm>
              <a:off x="2834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44"/>
            <p:cNvSpPr/>
            <p:nvPr/>
          </p:nvSpPr>
          <p:spPr>
            <a:xfrm>
              <a:off x="2870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44"/>
            <p:cNvSpPr/>
            <p:nvPr/>
          </p:nvSpPr>
          <p:spPr>
            <a:xfrm>
              <a:off x="28884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44"/>
            <p:cNvSpPr/>
            <p:nvPr/>
          </p:nvSpPr>
          <p:spPr>
            <a:xfrm>
              <a:off x="3049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44"/>
            <p:cNvSpPr/>
            <p:nvPr/>
          </p:nvSpPr>
          <p:spPr>
            <a:xfrm>
              <a:off x="306765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44"/>
            <p:cNvSpPr/>
            <p:nvPr/>
          </p:nvSpPr>
          <p:spPr>
            <a:xfrm>
              <a:off x="3085500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44"/>
            <p:cNvSpPr/>
            <p:nvPr/>
          </p:nvSpPr>
          <p:spPr>
            <a:xfrm>
              <a:off x="31035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44"/>
            <p:cNvSpPr/>
            <p:nvPr/>
          </p:nvSpPr>
          <p:spPr>
            <a:xfrm>
              <a:off x="31213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44"/>
            <p:cNvSpPr/>
            <p:nvPr/>
          </p:nvSpPr>
          <p:spPr>
            <a:xfrm>
              <a:off x="31392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44"/>
            <p:cNvSpPr/>
            <p:nvPr/>
          </p:nvSpPr>
          <p:spPr>
            <a:xfrm>
              <a:off x="31572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44"/>
            <p:cNvSpPr/>
            <p:nvPr/>
          </p:nvSpPr>
          <p:spPr>
            <a:xfrm>
              <a:off x="3175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44"/>
            <p:cNvSpPr/>
            <p:nvPr/>
          </p:nvSpPr>
          <p:spPr>
            <a:xfrm>
              <a:off x="31931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44"/>
            <p:cNvSpPr/>
            <p:nvPr/>
          </p:nvSpPr>
          <p:spPr>
            <a:xfrm>
              <a:off x="3210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44"/>
            <p:cNvSpPr/>
            <p:nvPr/>
          </p:nvSpPr>
          <p:spPr>
            <a:xfrm>
              <a:off x="3228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44"/>
            <p:cNvSpPr/>
            <p:nvPr/>
          </p:nvSpPr>
          <p:spPr>
            <a:xfrm>
              <a:off x="32468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44"/>
            <p:cNvSpPr/>
            <p:nvPr/>
          </p:nvSpPr>
          <p:spPr>
            <a:xfrm>
              <a:off x="32647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44"/>
            <p:cNvSpPr/>
            <p:nvPr/>
          </p:nvSpPr>
          <p:spPr>
            <a:xfrm>
              <a:off x="32827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44"/>
            <p:cNvSpPr/>
            <p:nvPr/>
          </p:nvSpPr>
          <p:spPr>
            <a:xfrm>
              <a:off x="33006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44"/>
            <p:cNvSpPr/>
            <p:nvPr/>
          </p:nvSpPr>
          <p:spPr>
            <a:xfrm>
              <a:off x="33184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44"/>
            <p:cNvSpPr/>
            <p:nvPr/>
          </p:nvSpPr>
          <p:spPr>
            <a:xfrm>
              <a:off x="33364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44"/>
            <p:cNvSpPr/>
            <p:nvPr/>
          </p:nvSpPr>
          <p:spPr>
            <a:xfrm>
              <a:off x="33543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44"/>
            <p:cNvSpPr/>
            <p:nvPr/>
          </p:nvSpPr>
          <p:spPr>
            <a:xfrm>
              <a:off x="33723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44"/>
            <p:cNvSpPr/>
            <p:nvPr/>
          </p:nvSpPr>
          <p:spPr>
            <a:xfrm>
              <a:off x="339022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44"/>
            <p:cNvSpPr/>
            <p:nvPr/>
          </p:nvSpPr>
          <p:spPr>
            <a:xfrm>
              <a:off x="3408075" y="43708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44"/>
            <p:cNvSpPr/>
            <p:nvPr/>
          </p:nvSpPr>
          <p:spPr>
            <a:xfrm>
              <a:off x="342610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44"/>
            <p:cNvSpPr/>
            <p:nvPr/>
          </p:nvSpPr>
          <p:spPr>
            <a:xfrm>
              <a:off x="34439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44"/>
            <p:cNvSpPr/>
            <p:nvPr/>
          </p:nvSpPr>
          <p:spPr>
            <a:xfrm>
              <a:off x="34619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44"/>
            <p:cNvSpPr/>
            <p:nvPr/>
          </p:nvSpPr>
          <p:spPr>
            <a:xfrm>
              <a:off x="347982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44"/>
            <p:cNvSpPr/>
            <p:nvPr/>
          </p:nvSpPr>
          <p:spPr>
            <a:xfrm>
              <a:off x="3497675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44"/>
            <p:cNvSpPr/>
            <p:nvPr/>
          </p:nvSpPr>
          <p:spPr>
            <a:xfrm>
              <a:off x="3533550" y="43708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44"/>
            <p:cNvSpPr/>
            <p:nvPr/>
          </p:nvSpPr>
          <p:spPr>
            <a:xfrm>
              <a:off x="2655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44"/>
            <p:cNvSpPr/>
            <p:nvPr/>
          </p:nvSpPr>
          <p:spPr>
            <a:xfrm>
              <a:off x="26733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44"/>
            <p:cNvSpPr/>
            <p:nvPr/>
          </p:nvSpPr>
          <p:spPr>
            <a:xfrm>
              <a:off x="26911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44"/>
            <p:cNvSpPr/>
            <p:nvPr/>
          </p:nvSpPr>
          <p:spPr>
            <a:xfrm>
              <a:off x="27091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44"/>
            <p:cNvSpPr/>
            <p:nvPr/>
          </p:nvSpPr>
          <p:spPr>
            <a:xfrm>
              <a:off x="27270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44"/>
            <p:cNvSpPr/>
            <p:nvPr/>
          </p:nvSpPr>
          <p:spPr>
            <a:xfrm>
              <a:off x="2745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44"/>
            <p:cNvSpPr/>
            <p:nvPr/>
          </p:nvSpPr>
          <p:spPr>
            <a:xfrm>
              <a:off x="27629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44"/>
            <p:cNvSpPr/>
            <p:nvPr/>
          </p:nvSpPr>
          <p:spPr>
            <a:xfrm>
              <a:off x="27807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44"/>
            <p:cNvSpPr/>
            <p:nvPr/>
          </p:nvSpPr>
          <p:spPr>
            <a:xfrm>
              <a:off x="27988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44"/>
            <p:cNvSpPr/>
            <p:nvPr/>
          </p:nvSpPr>
          <p:spPr>
            <a:xfrm>
              <a:off x="28166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44"/>
            <p:cNvSpPr/>
            <p:nvPr/>
          </p:nvSpPr>
          <p:spPr>
            <a:xfrm>
              <a:off x="3049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44"/>
            <p:cNvSpPr/>
            <p:nvPr/>
          </p:nvSpPr>
          <p:spPr>
            <a:xfrm>
              <a:off x="306765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44"/>
            <p:cNvSpPr/>
            <p:nvPr/>
          </p:nvSpPr>
          <p:spPr>
            <a:xfrm>
              <a:off x="3085500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44"/>
            <p:cNvSpPr/>
            <p:nvPr/>
          </p:nvSpPr>
          <p:spPr>
            <a:xfrm>
              <a:off x="31035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44"/>
            <p:cNvSpPr/>
            <p:nvPr/>
          </p:nvSpPr>
          <p:spPr>
            <a:xfrm>
              <a:off x="31392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44"/>
            <p:cNvSpPr/>
            <p:nvPr/>
          </p:nvSpPr>
          <p:spPr>
            <a:xfrm>
              <a:off x="31572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44"/>
            <p:cNvSpPr/>
            <p:nvPr/>
          </p:nvSpPr>
          <p:spPr>
            <a:xfrm>
              <a:off x="3175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44"/>
            <p:cNvSpPr/>
            <p:nvPr/>
          </p:nvSpPr>
          <p:spPr>
            <a:xfrm>
              <a:off x="31931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44"/>
            <p:cNvSpPr/>
            <p:nvPr/>
          </p:nvSpPr>
          <p:spPr>
            <a:xfrm>
              <a:off x="3210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44"/>
            <p:cNvSpPr/>
            <p:nvPr/>
          </p:nvSpPr>
          <p:spPr>
            <a:xfrm>
              <a:off x="3228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44"/>
            <p:cNvSpPr/>
            <p:nvPr/>
          </p:nvSpPr>
          <p:spPr>
            <a:xfrm>
              <a:off x="32468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44"/>
            <p:cNvSpPr/>
            <p:nvPr/>
          </p:nvSpPr>
          <p:spPr>
            <a:xfrm>
              <a:off x="32647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44"/>
            <p:cNvSpPr/>
            <p:nvPr/>
          </p:nvSpPr>
          <p:spPr>
            <a:xfrm>
              <a:off x="3282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44"/>
            <p:cNvSpPr/>
            <p:nvPr/>
          </p:nvSpPr>
          <p:spPr>
            <a:xfrm>
              <a:off x="33006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44"/>
            <p:cNvSpPr/>
            <p:nvPr/>
          </p:nvSpPr>
          <p:spPr>
            <a:xfrm>
              <a:off x="33184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44"/>
            <p:cNvSpPr/>
            <p:nvPr/>
          </p:nvSpPr>
          <p:spPr>
            <a:xfrm>
              <a:off x="33364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44"/>
            <p:cNvSpPr/>
            <p:nvPr/>
          </p:nvSpPr>
          <p:spPr>
            <a:xfrm>
              <a:off x="33543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44"/>
            <p:cNvSpPr/>
            <p:nvPr/>
          </p:nvSpPr>
          <p:spPr>
            <a:xfrm>
              <a:off x="33723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44"/>
            <p:cNvSpPr/>
            <p:nvPr/>
          </p:nvSpPr>
          <p:spPr>
            <a:xfrm>
              <a:off x="339022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44"/>
            <p:cNvSpPr/>
            <p:nvPr/>
          </p:nvSpPr>
          <p:spPr>
            <a:xfrm>
              <a:off x="3408075" y="43886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44"/>
            <p:cNvSpPr/>
            <p:nvPr/>
          </p:nvSpPr>
          <p:spPr>
            <a:xfrm>
              <a:off x="342610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44"/>
            <p:cNvSpPr/>
            <p:nvPr/>
          </p:nvSpPr>
          <p:spPr>
            <a:xfrm>
              <a:off x="34439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44"/>
            <p:cNvSpPr/>
            <p:nvPr/>
          </p:nvSpPr>
          <p:spPr>
            <a:xfrm>
              <a:off x="34619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44"/>
            <p:cNvSpPr/>
            <p:nvPr/>
          </p:nvSpPr>
          <p:spPr>
            <a:xfrm>
              <a:off x="347982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44"/>
            <p:cNvSpPr/>
            <p:nvPr/>
          </p:nvSpPr>
          <p:spPr>
            <a:xfrm>
              <a:off x="3497675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44"/>
            <p:cNvSpPr/>
            <p:nvPr/>
          </p:nvSpPr>
          <p:spPr>
            <a:xfrm>
              <a:off x="35335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44"/>
            <p:cNvSpPr/>
            <p:nvPr/>
          </p:nvSpPr>
          <p:spPr>
            <a:xfrm>
              <a:off x="2655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44"/>
            <p:cNvSpPr/>
            <p:nvPr/>
          </p:nvSpPr>
          <p:spPr>
            <a:xfrm>
              <a:off x="26733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44"/>
            <p:cNvSpPr/>
            <p:nvPr/>
          </p:nvSpPr>
          <p:spPr>
            <a:xfrm>
              <a:off x="26911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44"/>
            <p:cNvSpPr/>
            <p:nvPr/>
          </p:nvSpPr>
          <p:spPr>
            <a:xfrm>
              <a:off x="27091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44"/>
            <p:cNvSpPr/>
            <p:nvPr/>
          </p:nvSpPr>
          <p:spPr>
            <a:xfrm>
              <a:off x="27270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44"/>
            <p:cNvSpPr/>
            <p:nvPr/>
          </p:nvSpPr>
          <p:spPr>
            <a:xfrm>
              <a:off x="2745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44"/>
            <p:cNvSpPr/>
            <p:nvPr/>
          </p:nvSpPr>
          <p:spPr>
            <a:xfrm>
              <a:off x="27629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44"/>
            <p:cNvSpPr/>
            <p:nvPr/>
          </p:nvSpPr>
          <p:spPr>
            <a:xfrm>
              <a:off x="27807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44"/>
            <p:cNvSpPr/>
            <p:nvPr/>
          </p:nvSpPr>
          <p:spPr>
            <a:xfrm>
              <a:off x="27988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44"/>
            <p:cNvSpPr/>
            <p:nvPr/>
          </p:nvSpPr>
          <p:spPr>
            <a:xfrm>
              <a:off x="28166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44"/>
            <p:cNvSpPr/>
            <p:nvPr/>
          </p:nvSpPr>
          <p:spPr>
            <a:xfrm>
              <a:off x="3031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44"/>
            <p:cNvSpPr/>
            <p:nvPr/>
          </p:nvSpPr>
          <p:spPr>
            <a:xfrm>
              <a:off x="3031750" y="43886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44"/>
            <p:cNvSpPr/>
            <p:nvPr/>
          </p:nvSpPr>
          <p:spPr>
            <a:xfrm>
              <a:off x="3049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44"/>
            <p:cNvSpPr/>
            <p:nvPr/>
          </p:nvSpPr>
          <p:spPr>
            <a:xfrm>
              <a:off x="3067650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44"/>
            <p:cNvSpPr/>
            <p:nvPr/>
          </p:nvSpPr>
          <p:spPr>
            <a:xfrm>
              <a:off x="31035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44"/>
            <p:cNvSpPr/>
            <p:nvPr/>
          </p:nvSpPr>
          <p:spPr>
            <a:xfrm>
              <a:off x="31213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44"/>
            <p:cNvSpPr/>
            <p:nvPr/>
          </p:nvSpPr>
          <p:spPr>
            <a:xfrm>
              <a:off x="312137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44"/>
            <p:cNvSpPr/>
            <p:nvPr/>
          </p:nvSpPr>
          <p:spPr>
            <a:xfrm>
              <a:off x="31392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44"/>
            <p:cNvSpPr/>
            <p:nvPr/>
          </p:nvSpPr>
          <p:spPr>
            <a:xfrm>
              <a:off x="3139225" y="4423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44"/>
            <p:cNvSpPr/>
            <p:nvPr/>
          </p:nvSpPr>
          <p:spPr>
            <a:xfrm>
              <a:off x="31572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44"/>
            <p:cNvSpPr/>
            <p:nvPr/>
          </p:nvSpPr>
          <p:spPr>
            <a:xfrm>
              <a:off x="315725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44"/>
            <p:cNvSpPr/>
            <p:nvPr/>
          </p:nvSpPr>
          <p:spPr>
            <a:xfrm>
              <a:off x="3175100" y="44240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44"/>
            <p:cNvSpPr/>
            <p:nvPr/>
          </p:nvSpPr>
          <p:spPr>
            <a:xfrm>
              <a:off x="3175100" y="44483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44"/>
            <p:cNvSpPr/>
            <p:nvPr/>
          </p:nvSpPr>
          <p:spPr>
            <a:xfrm>
              <a:off x="3175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44"/>
            <p:cNvSpPr/>
            <p:nvPr/>
          </p:nvSpPr>
          <p:spPr>
            <a:xfrm>
              <a:off x="31931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44"/>
            <p:cNvSpPr/>
            <p:nvPr/>
          </p:nvSpPr>
          <p:spPr>
            <a:xfrm>
              <a:off x="3210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44"/>
            <p:cNvSpPr/>
            <p:nvPr/>
          </p:nvSpPr>
          <p:spPr>
            <a:xfrm>
              <a:off x="3228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44"/>
            <p:cNvSpPr/>
            <p:nvPr/>
          </p:nvSpPr>
          <p:spPr>
            <a:xfrm>
              <a:off x="32468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44"/>
            <p:cNvSpPr/>
            <p:nvPr/>
          </p:nvSpPr>
          <p:spPr>
            <a:xfrm>
              <a:off x="32647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44"/>
            <p:cNvSpPr/>
            <p:nvPr/>
          </p:nvSpPr>
          <p:spPr>
            <a:xfrm>
              <a:off x="32827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44"/>
            <p:cNvSpPr/>
            <p:nvPr/>
          </p:nvSpPr>
          <p:spPr>
            <a:xfrm>
              <a:off x="33006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44"/>
            <p:cNvSpPr/>
            <p:nvPr/>
          </p:nvSpPr>
          <p:spPr>
            <a:xfrm>
              <a:off x="33184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44"/>
            <p:cNvSpPr/>
            <p:nvPr/>
          </p:nvSpPr>
          <p:spPr>
            <a:xfrm>
              <a:off x="33364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44"/>
            <p:cNvSpPr/>
            <p:nvPr/>
          </p:nvSpPr>
          <p:spPr>
            <a:xfrm>
              <a:off x="33543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44"/>
            <p:cNvSpPr/>
            <p:nvPr/>
          </p:nvSpPr>
          <p:spPr>
            <a:xfrm>
              <a:off x="33723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44"/>
            <p:cNvSpPr/>
            <p:nvPr/>
          </p:nvSpPr>
          <p:spPr>
            <a:xfrm>
              <a:off x="339022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44"/>
            <p:cNvSpPr/>
            <p:nvPr/>
          </p:nvSpPr>
          <p:spPr>
            <a:xfrm>
              <a:off x="3408075" y="44067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44"/>
            <p:cNvSpPr/>
            <p:nvPr/>
          </p:nvSpPr>
          <p:spPr>
            <a:xfrm>
              <a:off x="342610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44"/>
            <p:cNvSpPr/>
            <p:nvPr/>
          </p:nvSpPr>
          <p:spPr>
            <a:xfrm>
              <a:off x="34439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44"/>
            <p:cNvSpPr/>
            <p:nvPr/>
          </p:nvSpPr>
          <p:spPr>
            <a:xfrm>
              <a:off x="346197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44"/>
            <p:cNvSpPr/>
            <p:nvPr/>
          </p:nvSpPr>
          <p:spPr>
            <a:xfrm>
              <a:off x="3479825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44"/>
            <p:cNvSpPr/>
            <p:nvPr/>
          </p:nvSpPr>
          <p:spPr>
            <a:xfrm>
              <a:off x="3533550" y="44067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44"/>
            <p:cNvSpPr/>
            <p:nvPr/>
          </p:nvSpPr>
          <p:spPr>
            <a:xfrm>
              <a:off x="2655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44"/>
            <p:cNvSpPr/>
            <p:nvPr/>
          </p:nvSpPr>
          <p:spPr>
            <a:xfrm>
              <a:off x="26733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44"/>
            <p:cNvSpPr/>
            <p:nvPr/>
          </p:nvSpPr>
          <p:spPr>
            <a:xfrm>
              <a:off x="26911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44"/>
            <p:cNvSpPr/>
            <p:nvPr/>
          </p:nvSpPr>
          <p:spPr>
            <a:xfrm>
              <a:off x="27091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44"/>
            <p:cNvSpPr/>
            <p:nvPr/>
          </p:nvSpPr>
          <p:spPr>
            <a:xfrm>
              <a:off x="27270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44"/>
            <p:cNvSpPr/>
            <p:nvPr/>
          </p:nvSpPr>
          <p:spPr>
            <a:xfrm>
              <a:off x="2745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44"/>
            <p:cNvSpPr/>
            <p:nvPr/>
          </p:nvSpPr>
          <p:spPr>
            <a:xfrm>
              <a:off x="27629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44"/>
            <p:cNvSpPr/>
            <p:nvPr/>
          </p:nvSpPr>
          <p:spPr>
            <a:xfrm>
              <a:off x="27807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44"/>
            <p:cNvSpPr/>
            <p:nvPr/>
          </p:nvSpPr>
          <p:spPr>
            <a:xfrm>
              <a:off x="27988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44"/>
            <p:cNvSpPr/>
            <p:nvPr/>
          </p:nvSpPr>
          <p:spPr>
            <a:xfrm>
              <a:off x="306765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44"/>
            <p:cNvSpPr/>
            <p:nvPr/>
          </p:nvSpPr>
          <p:spPr>
            <a:xfrm>
              <a:off x="3085500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44"/>
            <p:cNvSpPr/>
            <p:nvPr/>
          </p:nvSpPr>
          <p:spPr>
            <a:xfrm>
              <a:off x="31931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44"/>
            <p:cNvSpPr/>
            <p:nvPr/>
          </p:nvSpPr>
          <p:spPr>
            <a:xfrm>
              <a:off x="3210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44"/>
            <p:cNvSpPr/>
            <p:nvPr/>
          </p:nvSpPr>
          <p:spPr>
            <a:xfrm>
              <a:off x="32288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44"/>
            <p:cNvSpPr/>
            <p:nvPr/>
          </p:nvSpPr>
          <p:spPr>
            <a:xfrm>
              <a:off x="32468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44"/>
            <p:cNvSpPr/>
            <p:nvPr/>
          </p:nvSpPr>
          <p:spPr>
            <a:xfrm>
              <a:off x="32647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44"/>
            <p:cNvSpPr/>
            <p:nvPr/>
          </p:nvSpPr>
          <p:spPr>
            <a:xfrm>
              <a:off x="32827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44"/>
            <p:cNvSpPr/>
            <p:nvPr/>
          </p:nvSpPr>
          <p:spPr>
            <a:xfrm>
              <a:off x="33006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44"/>
            <p:cNvSpPr/>
            <p:nvPr/>
          </p:nvSpPr>
          <p:spPr>
            <a:xfrm>
              <a:off x="33184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44"/>
            <p:cNvSpPr/>
            <p:nvPr/>
          </p:nvSpPr>
          <p:spPr>
            <a:xfrm>
              <a:off x="33364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44"/>
            <p:cNvSpPr/>
            <p:nvPr/>
          </p:nvSpPr>
          <p:spPr>
            <a:xfrm>
              <a:off x="335432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44"/>
            <p:cNvSpPr/>
            <p:nvPr/>
          </p:nvSpPr>
          <p:spPr>
            <a:xfrm>
              <a:off x="33723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44"/>
            <p:cNvSpPr/>
            <p:nvPr/>
          </p:nvSpPr>
          <p:spPr>
            <a:xfrm>
              <a:off x="339022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44"/>
            <p:cNvSpPr/>
            <p:nvPr/>
          </p:nvSpPr>
          <p:spPr>
            <a:xfrm>
              <a:off x="3408075" y="44245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44"/>
            <p:cNvSpPr/>
            <p:nvPr/>
          </p:nvSpPr>
          <p:spPr>
            <a:xfrm>
              <a:off x="34261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44"/>
            <p:cNvSpPr/>
            <p:nvPr/>
          </p:nvSpPr>
          <p:spPr>
            <a:xfrm>
              <a:off x="34439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44"/>
            <p:cNvSpPr/>
            <p:nvPr/>
          </p:nvSpPr>
          <p:spPr>
            <a:xfrm>
              <a:off x="3461975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44"/>
            <p:cNvSpPr/>
            <p:nvPr/>
          </p:nvSpPr>
          <p:spPr>
            <a:xfrm>
              <a:off x="351570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44"/>
            <p:cNvSpPr/>
            <p:nvPr/>
          </p:nvSpPr>
          <p:spPr>
            <a:xfrm>
              <a:off x="3533550" y="44245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44"/>
            <p:cNvSpPr/>
            <p:nvPr/>
          </p:nvSpPr>
          <p:spPr>
            <a:xfrm>
              <a:off x="26733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44"/>
            <p:cNvSpPr/>
            <p:nvPr/>
          </p:nvSpPr>
          <p:spPr>
            <a:xfrm>
              <a:off x="26911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44"/>
            <p:cNvSpPr/>
            <p:nvPr/>
          </p:nvSpPr>
          <p:spPr>
            <a:xfrm>
              <a:off x="27091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44"/>
            <p:cNvSpPr/>
            <p:nvPr/>
          </p:nvSpPr>
          <p:spPr>
            <a:xfrm>
              <a:off x="27270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44"/>
            <p:cNvSpPr/>
            <p:nvPr/>
          </p:nvSpPr>
          <p:spPr>
            <a:xfrm>
              <a:off x="2745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44"/>
            <p:cNvSpPr/>
            <p:nvPr/>
          </p:nvSpPr>
          <p:spPr>
            <a:xfrm>
              <a:off x="27629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44"/>
            <p:cNvSpPr/>
            <p:nvPr/>
          </p:nvSpPr>
          <p:spPr>
            <a:xfrm>
              <a:off x="27807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44"/>
            <p:cNvSpPr/>
            <p:nvPr/>
          </p:nvSpPr>
          <p:spPr>
            <a:xfrm>
              <a:off x="27988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44"/>
            <p:cNvSpPr/>
            <p:nvPr/>
          </p:nvSpPr>
          <p:spPr>
            <a:xfrm>
              <a:off x="3031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44"/>
            <p:cNvSpPr/>
            <p:nvPr/>
          </p:nvSpPr>
          <p:spPr>
            <a:xfrm>
              <a:off x="3049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44"/>
            <p:cNvSpPr/>
            <p:nvPr/>
          </p:nvSpPr>
          <p:spPr>
            <a:xfrm>
              <a:off x="306765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44"/>
            <p:cNvSpPr/>
            <p:nvPr/>
          </p:nvSpPr>
          <p:spPr>
            <a:xfrm>
              <a:off x="3085500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44"/>
            <p:cNvSpPr/>
            <p:nvPr/>
          </p:nvSpPr>
          <p:spPr>
            <a:xfrm>
              <a:off x="31035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44"/>
            <p:cNvSpPr/>
            <p:nvPr/>
          </p:nvSpPr>
          <p:spPr>
            <a:xfrm>
              <a:off x="31931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44"/>
            <p:cNvSpPr/>
            <p:nvPr/>
          </p:nvSpPr>
          <p:spPr>
            <a:xfrm>
              <a:off x="3210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44"/>
            <p:cNvSpPr/>
            <p:nvPr/>
          </p:nvSpPr>
          <p:spPr>
            <a:xfrm>
              <a:off x="32288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44"/>
            <p:cNvSpPr/>
            <p:nvPr/>
          </p:nvSpPr>
          <p:spPr>
            <a:xfrm>
              <a:off x="32468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44"/>
            <p:cNvSpPr/>
            <p:nvPr/>
          </p:nvSpPr>
          <p:spPr>
            <a:xfrm>
              <a:off x="32647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44"/>
            <p:cNvSpPr/>
            <p:nvPr/>
          </p:nvSpPr>
          <p:spPr>
            <a:xfrm>
              <a:off x="32827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44"/>
            <p:cNvSpPr/>
            <p:nvPr/>
          </p:nvSpPr>
          <p:spPr>
            <a:xfrm>
              <a:off x="33006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44"/>
            <p:cNvSpPr/>
            <p:nvPr/>
          </p:nvSpPr>
          <p:spPr>
            <a:xfrm>
              <a:off x="33184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44"/>
            <p:cNvSpPr/>
            <p:nvPr/>
          </p:nvSpPr>
          <p:spPr>
            <a:xfrm>
              <a:off x="33364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44"/>
            <p:cNvSpPr/>
            <p:nvPr/>
          </p:nvSpPr>
          <p:spPr>
            <a:xfrm>
              <a:off x="335432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44"/>
            <p:cNvSpPr/>
            <p:nvPr/>
          </p:nvSpPr>
          <p:spPr>
            <a:xfrm>
              <a:off x="33723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44"/>
            <p:cNvSpPr/>
            <p:nvPr/>
          </p:nvSpPr>
          <p:spPr>
            <a:xfrm>
              <a:off x="339022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44"/>
            <p:cNvSpPr/>
            <p:nvPr/>
          </p:nvSpPr>
          <p:spPr>
            <a:xfrm>
              <a:off x="3408075" y="44426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44"/>
            <p:cNvSpPr/>
            <p:nvPr/>
          </p:nvSpPr>
          <p:spPr>
            <a:xfrm>
              <a:off x="342610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44"/>
            <p:cNvSpPr/>
            <p:nvPr/>
          </p:nvSpPr>
          <p:spPr>
            <a:xfrm>
              <a:off x="3443950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44"/>
            <p:cNvSpPr/>
            <p:nvPr/>
          </p:nvSpPr>
          <p:spPr>
            <a:xfrm>
              <a:off x="3461975" y="44426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44"/>
            <p:cNvSpPr/>
            <p:nvPr/>
          </p:nvSpPr>
          <p:spPr>
            <a:xfrm>
              <a:off x="26733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44"/>
            <p:cNvSpPr/>
            <p:nvPr/>
          </p:nvSpPr>
          <p:spPr>
            <a:xfrm>
              <a:off x="26911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44"/>
            <p:cNvSpPr/>
            <p:nvPr/>
          </p:nvSpPr>
          <p:spPr>
            <a:xfrm>
              <a:off x="27091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44"/>
            <p:cNvSpPr/>
            <p:nvPr/>
          </p:nvSpPr>
          <p:spPr>
            <a:xfrm>
              <a:off x="27270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44"/>
            <p:cNvSpPr/>
            <p:nvPr/>
          </p:nvSpPr>
          <p:spPr>
            <a:xfrm>
              <a:off x="27629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44"/>
            <p:cNvSpPr/>
            <p:nvPr/>
          </p:nvSpPr>
          <p:spPr>
            <a:xfrm>
              <a:off x="27807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44"/>
            <p:cNvSpPr/>
            <p:nvPr/>
          </p:nvSpPr>
          <p:spPr>
            <a:xfrm>
              <a:off x="27988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44"/>
            <p:cNvSpPr/>
            <p:nvPr/>
          </p:nvSpPr>
          <p:spPr>
            <a:xfrm>
              <a:off x="3031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44"/>
            <p:cNvSpPr/>
            <p:nvPr/>
          </p:nvSpPr>
          <p:spPr>
            <a:xfrm>
              <a:off x="3049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44"/>
            <p:cNvSpPr/>
            <p:nvPr/>
          </p:nvSpPr>
          <p:spPr>
            <a:xfrm>
              <a:off x="306765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44"/>
            <p:cNvSpPr/>
            <p:nvPr/>
          </p:nvSpPr>
          <p:spPr>
            <a:xfrm>
              <a:off x="3085500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44"/>
            <p:cNvSpPr/>
            <p:nvPr/>
          </p:nvSpPr>
          <p:spPr>
            <a:xfrm>
              <a:off x="31035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44"/>
            <p:cNvSpPr/>
            <p:nvPr/>
          </p:nvSpPr>
          <p:spPr>
            <a:xfrm>
              <a:off x="31213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44"/>
            <p:cNvSpPr/>
            <p:nvPr/>
          </p:nvSpPr>
          <p:spPr>
            <a:xfrm>
              <a:off x="31392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44"/>
            <p:cNvSpPr/>
            <p:nvPr/>
          </p:nvSpPr>
          <p:spPr>
            <a:xfrm>
              <a:off x="3139225" y="4444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44"/>
            <p:cNvSpPr/>
            <p:nvPr/>
          </p:nvSpPr>
          <p:spPr>
            <a:xfrm>
              <a:off x="31572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44"/>
            <p:cNvSpPr/>
            <p:nvPr/>
          </p:nvSpPr>
          <p:spPr>
            <a:xfrm>
              <a:off x="3175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44"/>
            <p:cNvSpPr/>
            <p:nvPr/>
          </p:nvSpPr>
          <p:spPr>
            <a:xfrm>
              <a:off x="31931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44"/>
            <p:cNvSpPr/>
            <p:nvPr/>
          </p:nvSpPr>
          <p:spPr>
            <a:xfrm>
              <a:off x="3210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44"/>
            <p:cNvSpPr/>
            <p:nvPr/>
          </p:nvSpPr>
          <p:spPr>
            <a:xfrm>
              <a:off x="32288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44"/>
            <p:cNvSpPr/>
            <p:nvPr/>
          </p:nvSpPr>
          <p:spPr>
            <a:xfrm>
              <a:off x="32647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44"/>
            <p:cNvSpPr/>
            <p:nvPr/>
          </p:nvSpPr>
          <p:spPr>
            <a:xfrm>
              <a:off x="32827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44"/>
            <p:cNvSpPr/>
            <p:nvPr/>
          </p:nvSpPr>
          <p:spPr>
            <a:xfrm>
              <a:off x="33006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44"/>
            <p:cNvSpPr/>
            <p:nvPr/>
          </p:nvSpPr>
          <p:spPr>
            <a:xfrm>
              <a:off x="33184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44"/>
            <p:cNvSpPr/>
            <p:nvPr/>
          </p:nvSpPr>
          <p:spPr>
            <a:xfrm>
              <a:off x="33364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44"/>
            <p:cNvSpPr/>
            <p:nvPr/>
          </p:nvSpPr>
          <p:spPr>
            <a:xfrm>
              <a:off x="335432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44"/>
            <p:cNvSpPr/>
            <p:nvPr/>
          </p:nvSpPr>
          <p:spPr>
            <a:xfrm>
              <a:off x="33723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44"/>
            <p:cNvSpPr/>
            <p:nvPr/>
          </p:nvSpPr>
          <p:spPr>
            <a:xfrm>
              <a:off x="339022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44"/>
            <p:cNvSpPr/>
            <p:nvPr/>
          </p:nvSpPr>
          <p:spPr>
            <a:xfrm>
              <a:off x="3408075" y="44606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44"/>
            <p:cNvSpPr/>
            <p:nvPr/>
          </p:nvSpPr>
          <p:spPr>
            <a:xfrm>
              <a:off x="342610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44"/>
            <p:cNvSpPr/>
            <p:nvPr/>
          </p:nvSpPr>
          <p:spPr>
            <a:xfrm>
              <a:off x="3443950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44"/>
            <p:cNvSpPr/>
            <p:nvPr/>
          </p:nvSpPr>
          <p:spPr>
            <a:xfrm>
              <a:off x="3461975" y="44606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44"/>
            <p:cNvSpPr/>
            <p:nvPr/>
          </p:nvSpPr>
          <p:spPr>
            <a:xfrm>
              <a:off x="26733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44"/>
            <p:cNvSpPr/>
            <p:nvPr/>
          </p:nvSpPr>
          <p:spPr>
            <a:xfrm>
              <a:off x="26911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44"/>
            <p:cNvSpPr/>
            <p:nvPr/>
          </p:nvSpPr>
          <p:spPr>
            <a:xfrm>
              <a:off x="27091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44"/>
            <p:cNvSpPr/>
            <p:nvPr/>
          </p:nvSpPr>
          <p:spPr>
            <a:xfrm>
              <a:off x="27270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44"/>
            <p:cNvSpPr/>
            <p:nvPr/>
          </p:nvSpPr>
          <p:spPr>
            <a:xfrm>
              <a:off x="30139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44"/>
            <p:cNvSpPr/>
            <p:nvPr/>
          </p:nvSpPr>
          <p:spPr>
            <a:xfrm>
              <a:off x="3031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44"/>
            <p:cNvSpPr/>
            <p:nvPr/>
          </p:nvSpPr>
          <p:spPr>
            <a:xfrm>
              <a:off x="3049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44"/>
            <p:cNvSpPr/>
            <p:nvPr/>
          </p:nvSpPr>
          <p:spPr>
            <a:xfrm>
              <a:off x="306765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44"/>
            <p:cNvSpPr/>
            <p:nvPr/>
          </p:nvSpPr>
          <p:spPr>
            <a:xfrm>
              <a:off x="3085500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44"/>
            <p:cNvSpPr/>
            <p:nvPr/>
          </p:nvSpPr>
          <p:spPr>
            <a:xfrm>
              <a:off x="31035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44"/>
            <p:cNvSpPr/>
            <p:nvPr/>
          </p:nvSpPr>
          <p:spPr>
            <a:xfrm>
              <a:off x="31213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44"/>
            <p:cNvSpPr/>
            <p:nvPr/>
          </p:nvSpPr>
          <p:spPr>
            <a:xfrm>
              <a:off x="31392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44"/>
            <p:cNvSpPr/>
            <p:nvPr/>
          </p:nvSpPr>
          <p:spPr>
            <a:xfrm>
              <a:off x="31572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44"/>
            <p:cNvSpPr/>
            <p:nvPr/>
          </p:nvSpPr>
          <p:spPr>
            <a:xfrm>
              <a:off x="3175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44"/>
            <p:cNvSpPr/>
            <p:nvPr/>
          </p:nvSpPr>
          <p:spPr>
            <a:xfrm>
              <a:off x="3210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44"/>
            <p:cNvSpPr/>
            <p:nvPr/>
          </p:nvSpPr>
          <p:spPr>
            <a:xfrm>
              <a:off x="32288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44"/>
            <p:cNvSpPr/>
            <p:nvPr/>
          </p:nvSpPr>
          <p:spPr>
            <a:xfrm>
              <a:off x="32468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44"/>
            <p:cNvSpPr/>
            <p:nvPr/>
          </p:nvSpPr>
          <p:spPr>
            <a:xfrm>
              <a:off x="32827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44"/>
            <p:cNvSpPr/>
            <p:nvPr/>
          </p:nvSpPr>
          <p:spPr>
            <a:xfrm>
              <a:off x="33006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44"/>
            <p:cNvSpPr/>
            <p:nvPr/>
          </p:nvSpPr>
          <p:spPr>
            <a:xfrm>
              <a:off x="33184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44"/>
            <p:cNvSpPr/>
            <p:nvPr/>
          </p:nvSpPr>
          <p:spPr>
            <a:xfrm>
              <a:off x="33364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44"/>
            <p:cNvSpPr/>
            <p:nvPr/>
          </p:nvSpPr>
          <p:spPr>
            <a:xfrm>
              <a:off x="335432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44"/>
            <p:cNvSpPr/>
            <p:nvPr/>
          </p:nvSpPr>
          <p:spPr>
            <a:xfrm>
              <a:off x="33723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44"/>
            <p:cNvSpPr/>
            <p:nvPr/>
          </p:nvSpPr>
          <p:spPr>
            <a:xfrm>
              <a:off x="339022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44"/>
            <p:cNvSpPr/>
            <p:nvPr/>
          </p:nvSpPr>
          <p:spPr>
            <a:xfrm>
              <a:off x="3408075" y="44784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44"/>
            <p:cNvSpPr/>
            <p:nvPr/>
          </p:nvSpPr>
          <p:spPr>
            <a:xfrm>
              <a:off x="342610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44"/>
            <p:cNvSpPr/>
            <p:nvPr/>
          </p:nvSpPr>
          <p:spPr>
            <a:xfrm>
              <a:off x="3443950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44"/>
            <p:cNvSpPr/>
            <p:nvPr/>
          </p:nvSpPr>
          <p:spPr>
            <a:xfrm>
              <a:off x="3461975" y="44784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44"/>
            <p:cNvSpPr/>
            <p:nvPr/>
          </p:nvSpPr>
          <p:spPr>
            <a:xfrm>
              <a:off x="27091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44"/>
            <p:cNvSpPr/>
            <p:nvPr/>
          </p:nvSpPr>
          <p:spPr>
            <a:xfrm>
              <a:off x="27270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44"/>
            <p:cNvSpPr/>
            <p:nvPr/>
          </p:nvSpPr>
          <p:spPr>
            <a:xfrm>
              <a:off x="2745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44"/>
            <p:cNvSpPr/>
            <p:nvPr/>
          </p:nvSpPr>
          <p:spPr>
            <a:xfrm>
              <a:off x="27807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44"/>
            <p:cNvSpPr/>
            <p:nvPr/>
          </p:nvSpPr>
          <p:spPr>
            <a:xfrm>
              <a:off x="28166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44"/>
            <p:cNvSpPr/>
            <p:nvPr/>
          </p:nvSpPr>
          <p:spPr>
            <a:xfrm>
              <a:off x="2834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44"/>
            <p:cNvSpPr/>
            <p:nvPr/>
          </p:nvSpPr>
          <p:spPr>
            <a:xfrm>
              <a:off x="30139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44"/>
            <p:cNvSpPr/>
            <p:nvPr/>
          </p:nvSpPr>
          <p:spPr>
            <a:xfrm>
              <a:off x="30317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44"/>
            <p:cNvSpPr/>
            <p:nvPr/>
          </p:nvSpPr>
          <p:spPr>
            <a:xfrm>
              <a:off x="30496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44"/>
            <p:cNvSpPr/>
            <p:nvPr/>
          </p:nvSpPr>
          <p:spPr>
            <a:xfrm>
              <a:off x="306765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44"/>
            <p:cNvSpPr/>
            <p:nvPr/>
          </p:nvSpPr>
          <p:spPr>
            <a:xfrm>
              <a:off x="3085500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44"/>
            <p:cNvSpPr/>
            <p:nvPr/>
          </p:nvSpPr>
          <p:spPr>
            <a:xfrm>
              <a:off x="31035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44"/>
            <p:cNvSpPr/>
            <p:nvPr/>
          </p:nvSpPr>
          <p:spPr>
            <a:xfrm>
              <a:off x="31213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44"/>
            <p:cNvSpPr/>
            <p:nvPr/>
          </p:nvSpPr>
          <p:spPr>
            <a:xfrm>
              <a:off x="31392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44"/>
            <p:cNvSpPr/>
            <p:nvPr/>
          </p:nvSpPr>
          <p:spPr>
            <a:xfrm>
              <a:off x="31572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44"/>
            <p:cNvSpPr/>
            <p:nvPr/>
          </p:nvSpPr>
          <p:spPr>
            <a:xfrm>
              <a:off x="3175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44"/>
            <p:cNvSpPr/>
            <p:nvPr/>
          </p:nvSpPr>
          <p:spPr>
            <a:xfrm>
              <a:off x="32109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44"/>
            <p:cNvSpPr/>
            <p:nvPr/>
          </p:nvSpPr>
          <p:spPr>
            <a:xfrm>
              <a:off x="3228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44"/>
            <p:cNvSpPr/>
            <p:nvPr/>
          </p:nvSpPr>
          <p:spPr>
            <a:xfrm>
              <a:off x="32468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44"/>
            <p:cNvSpPr/>
            <p:nvPr/>
          </p:nvSpPr>
          <p:spPr>
            <a:xfrm>
              <a:off x="32647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44"/>
            <p:cNvSpPr/>
            <p:nvPr/>
          </p:nvSpPr>
          <p:spPr>
            <a:xfrm>
              <a:off x="33184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44"/>
            <p:cNvSpPr/>
            <p:nvPr/>
          </p:nvSpPr>
          <p:spPr>
            <a:xfrm>
              <a:off x="33364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44"/>
            <p:cNvSpPr/>
            <p:nvPr/>
          </p:nvSpPr>
          <p:spPr>
            <a:xfrm>
              <a:off x="33543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44"/>
            <p:cNvSpPr/>
            <p:nvPr/>
          </p:nvSpPr>
          <p:spPr>
            <a:xfrm>
              <a:off x="339022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44"/>
            <p:cNvSpPr/>
            <p:nvPr/>
          </p:nvSpPr>
          <p:spPr>
            <a:xfrm>
              <a:off x="3408075" y="44965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44"/>
            <p:cNvSpPr/>
            <p:nvPr/>
          </p:nvSpPr>
          <p:spPr>
            <a:xfrm>
              <a:off x="342610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44"/>
            <p:cNvSpPr/>
            <p:nvPr/>
          </p:nvSpPr>
          <p:spPr>
            <a:xfrm>
              <a:off x="3443950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44"/>
            <p:cNvSpPr/>
            <p:nvPr/>
          </p:nvSpPr>
          <p:spPr>
            <a:xfrm>
              <a:off x="347982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44"/>
            <p:cNvSpPr/>
            <p:nvPr/>
          </p:nvSpPr>
          <p:spPr>
            <a:xfrm>
              <a:off x="3497675" y="44965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44"/>
            <p:cNvSpPr/>
            <p:nvPr/>
          </p:nvSpPr>
          <p:spPr>
            <a:xfrm>
              <a:off x="27091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44"/>
            <p:cNvSpPr/>
            <p:nvPr/>
          </p:nvSpPr>
          <p:spPr>
            <a:xfrm>
              <a:off x="27270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44"/>
            <p:cNvSpPr/>
            <p:nvPr/>
          </p:nvSpPr>
          <p:spPr>
            <a:xfrm>
              <a:off x="2745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44"/>
            <p:cNvSpPr/>
            <p:nvPr/>
          </p:nvSpPr>
          <p:spPr>
            <a:xfrm>
              <a:off x="27629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44"/>
            <p:cNvSpPr/>
            <p:nvPr/>
          </p:nvSpPr>
          <p:spPr>
            <a:xfrm>
              <a:off x="30139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44"/>
            <p:cNvSpPr/>
            <p:nvPr/>
          </p:nvSpPr>
          <p:spPr>
            <a:xfrm>
              <a:off x="29811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44"/>
            <p:cNvSpPr/>
            <p:nvPr/>
          </p:nvSpPr>
          <p:spPr>
            <a:xfrm>
              <a:off x="30317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44"/>
            <p:cNvSpPr/>
            <p:nvPr/>
          </p:nvSpPr>
          <p:spPr>
            <a:xfrm>
              <a:off x="30496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44"/>
            <p:cNvSpPr/>
            <p:nvPr/>
          </p:nvSpPr>
          <p:spPr>
            <a:xfrm>
              <a:off x="306765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44"/>
            <p:cNvSpPr/>
            <p:nvPr/>
          </p:nvSpPr>
          <p:spPr>
            <a:xfrm>
              <a:off x="3085500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44"/>
            <p:cNvSpPr/>
            <p:nvPr/>
          </p:nvSpPr>
          <p:spPr>
            <a:xfrm>
              <a:off x="31035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44"/>
            <p:cNvSpPr/>
            <p:nvPr/>
          </p:nvSpPr>
          <p:spPr>
            <a:xfrm>
              <a:off x="31213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44"/>
            <p:cNvSpPr/>
            <p:nvPr/>
          </p:nvSpPr>
          <p:spPr>
            <a:xfrm>
              <a:off x="31392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44"/>
            <p:cNvSpPr/>
            <p:nvPr/>
          </p:nvSpPr>
          <p:spPr>
            <a:xfrm>
              <a:off x="31572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44"/>
            <p:cNvSpPr/>
            <p:nvPr/>
          </p:nvSpPr>
          <p:spPr>
            <a:xfrm>
              <a:off x="3175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44"/>
            <p:cNvSpPr/>
            <p:nvPr/>
          </p:nvSpPr>
          <p:spPr>
            <a:xfrm>
              <a:off x="31931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44"/>
            <p:cNvSpPr/>
            <p:nvPr/>
          </p:nvSpPr>
          <p:spPr>
            <a:xfrm>
              <a:off x="322882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44"/>
            <p:cNvSpPr/>
            <p:nvPr/>
          </p:nvSpPr>
          <p:spPr>
            <a:xfrm>
              <a:off x="32468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44"/>
            <p:cNvSpPr/>
            <p:nvPr/>
          </p:nvSpPr>
          <p:spPr>
            <a:xfrm>
              <a:off x="331845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44"/>
            <p:cNvSpPr/>
            <p:nvPr/>
          </p:nvSpPr>
          <p:spPr>
            <a:xfrm>
              <a:off x="33364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44"/>
            <p:cNvSpPr/>
            <p:nvPr/>
          </p:nvSpPr>
          <p:spPr>
            <a:xfrm>
              <a:off x="339022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44"/>
            <p:cNvSpPr/>
            <p:nvPr/>
          </p:nvSpPr>
          <p:spPr>
            <a:xfrm>
              <a:off x="3408075" y="45145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44"/>
            <p:cNvSpPr/>
            <p:nvPr/>
          </p:nvSpPr>
          <p:spPr>
            <a:xfrm>
              <a:off x="3426100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44"/>
            <p:cNvSpPr/>
            <p:nvPr/>
          </p:nvSpPr>
          <p:spPr>
            <a:xfrm>
              <a:off x="3497675" y="45145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44"/>
            <p:cNvSpPr/>
            <p:nvPr/>
          </p:nvSpPr>
          <p:spPr>
            <a:xfrm>
              <a:off x="27629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44"/>
            <p:cNvSpPr/>
            <p:nvPr/>
          </p:nvSpPr>
          <p:spPr>
            <a:xfrm>
              <a:off x="27988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44"/>
            <p:cNvSpPr/>
            <p:nvPr/>
          </p:nvSpPr>
          <p:spPr>
            <a:xfrm>
              <a:off x="28166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44"/>
            <p:cNvSpPr/>
            <p:nvPr/>
          </p:nvSpPr>
          <p:spPr>
            <a:xfrm>
              <a:off x="2834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44"/>
            <p:cNvSpPr/>
            <p:nvPr/>
          </p:nvSpPr>
          <p:spPr>
            <a:xfrm>
              <a:off x="30139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44"/>
            <p:cNvSpPr/>
            <p:nvPr/>
          </p:nvSpPr>
          <p:spPr>
            <a:xfrm>
              <a:off x="30317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44"/>
            <p:cNvSpPr/>
            <p:nvPr/>
          </p:nvSpPr>
          <p:spPr>
            <a:xfrm>
              <a:off x="30496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44"/>
            <p:cNvSpPr/>
            <p:nvPr/>
          </p:nvSpPr>
          <p:spPr>
            <a:xfrm>
              <a:off x="306765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44"/>
            <p:cNvSpPr/>
            <p:nvPr/>
          </p:nvSpPr>
          <p:spPr>
            <a:xfrm>
              <a:off x="3085500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44"/>
            <p:cNvSpPr/>
            <p:nvPr/>
          </p:nvSpPr>
          <p:spPr>
            <a:xfrm>
              <a:off x="31035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44"/>
            <p:cNvSpPr/>
            <p:nvPr/>
          </p:nvSpPr>
          <p:spPr>
            <a:xfrm>
              <a:off x="31213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44"/>
            <p:cNvSpPr/>
            <p:nvPr/>
          </p:nvSpPr>
          <p:spPr>
            <a:xfrm>
              <a:off x="31392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44"/>
            <p:cNvSpPr/>
            <p:nvPr/>
          </p:nvSpPr>
          <p:spPr>
            <a:xfrm>
              <a:off x="31572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44"/>
            <p:cNvSpPr/>
            <p:nvPr/>
          </p:nvSpPr>
          <p:spPr>
            <a:xfrm>
              <a:off x="3175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44"/>
            <p:cNvSpPr/>
            <p:nvPr/>
          </p:nvSpPr>
          <p:spPr>
            <a:xfrm>
              <a:off x="319312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44"/>
            <p:cNvSpPr/>
            <p:nvPr/>
          </p:nvSpPr>
          <p:spPr>
            <a:xfrm>
              <a:off x="331845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44"/>
            <p:cNvSpPr/>
            <p:nvPr/>
          </p:nvSpPr>
          <p:spPr>
            <a:xfrm>
              <a:off x="33364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44"/>
            <p:cNvSpPr/>
            <p:nvPr/>
          </p:nvSpPr>
          <p:spPr>
            <a:xfrm>
              <a:off x="339022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44"/>
            <p:cNvSpPr/>
            <p:nvPr/>
          </p:nvSpPr>
          <p:spPr>
            <a:xfrm>
              <a:off x="3408075" y="45324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44"/>
            <p:cNvSpPr/>
            <p:nvPr/>
          </p:nvSpPr>
          <p:spPr>
            <a:xfrm>
              <a:off x="3426100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44"/>
            <p:cNvSpPr/>
            <p:nvPr/>
          </p:nvSpPr>
          <p:spPr>
            <a:xfrm>
              <a:off x="3497675" y="45324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44"/>
            <p:cNvSpPr/>
            <p:nvPr/>
          </p:nvSpPr>
          <p:spPr>
            <a:xfrm>
              <a:off x="27807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44"/>
            <p:cNvSpPr/>
            <p:nvPr/>
          </p:nvSpPr>
          <p:spPr>
            <a:xfrm>
              <a:off x="27988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44"/>
            <p:cNvSpPr/>
            <p:nvPr/>
          </p:nvSpPr>
          <p:spPr>
            <a:xfrm>
              <a:off x="28166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44"/>
            <p:cNvSpPr/>
            <p:nvPr/>
          </p:nvSpPr>
          <p:spPr>
            <a:xfrm>
              <a:off x="28346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44"/>
            <p:cNvSpPr/>
            <p:nvPr/>
          </p:nvSpPr>
          <p:spPr>
            <a:xfrm>
              <a:off x="2852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44"/>
            <p:cNvSpPr/>
            <p:nvPr/>
          </p:nvSpPr>
          <p:spPr>
            <a:xfrm>
              <a:off x="30139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44"/>
            <p:cNvSpPr/>
            <p:nvPr/>
          </p:nvSpPr>
          <p:spPr>
            <a:xfrm>
              <a:off x="30317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44"/>
            <p:cNvSpPr/>
            <p:nvPr/>
          </p:nvSpPr>
          <p:spPr>
            <a:xfrm>
              <a:off x="30496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44"/>
            <p:cNvSpPr/>
            <p:nvPr/>
          </p:nvSpPr>
          <p:spPr>
            <a:xfrm>
              <a:off x="306765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44"/>
            <p:cNvSpPr/>
            <p:nvPr/>
          </p:nvSpPr>
          <p:spPr>
            <a:xfrm>
              <a:off x="3085500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44"/>
            <p:cNvSpPr/>
            <p:nvPr/>
          </p:nvSpPr>
          <p:spPr>
            <a:xfrm>
              <a:off x="31035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44"/>
            <p:cNvSpPr/>
            <p:nvPr/>
          </p:nvSpPr>
          <p:spPr>
            <a:xfrm>
              <a:off x="31213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44"/>
            <p:cNvSpPr/>
            <p:nvPr/>
          </p:nvSpPr>
          <p:spPr>
            <a:xfrm>
              <a:off x="31392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44"/>
            <p:cNvSpPr/>
            <p:nvPr/>
          </p:nvSpPr>
          <p:spPr>
            <a:xfrm>
              <a:off x="315725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44"/>
            <p:cNvSpPr/>
            <p:nvPr/>
          </p:nvSpPr>
          <p:spPr>
            <a:xfrm>
              <a:off x="3175100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44"/>
            <p:cNvSpPr/>
            <p:nvPr/>
          </p:nvSpPr>
          <p:spPr>
            <a:xfrm>
              <a:off x="31931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44"/>
            <p:cNvSpPr/>
            <p:nvPr/>
          </p:nvSpPr>
          <p:spPr>
            <a:xfrm>
              <a:off x="3210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44"/>
            <p:cNvSpPr/>
            <p:nvPr/>
          </p:nvSpPr>
          <p:spPr>
            <a:xfrm>
              <a:off x="322882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44"/>
            <p:cNvSpPr/>
            <p:nvPr/>
          </p:nvSpPr>
          <p:spPr>
            <a:xfrm>
              <a:off x="339022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44"/>
            <p:cNvSpPr/>
            <p:nvPr/>
          </p:nvSpPr>
          <p:spPr>
            <a:xfrm>
              <a:off x="3408075" y="45504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44"/>
            <p:cNvSpPr/>
            <p:nvPr/>
          </p:nvSpPr>
          <p:spPr>
            <a:xfrm>
              <a:off x="3461975" y="45504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44"/>
            <p:cNvSpPr/>
            <p:nvPr/>
          </p:nvSpPr>
          <p:spPr>
            <a:xfrm>
              <a:off x="27807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44"/>
            <p:cNvSpPr/>
            <p:nvPr/>
          </p:nvSpPr>
          <p:spPr>
            <a:xfrm>
              <a:off x="27988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44"/>
            <p:cNvSpPr/>
            <p:nvPr/>
          </p:nvSpPr>
          <p:spPr>
            <a:xfrm>
              <a:off x="28166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44"/>
            <p:cNvSpPr/>
            <p:nvPr/>
          </p:nvSpPr>
          <p:spPr>
            <a:xfrm>
              <a:off x="28346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44"/>
            <p:cNvSpPr/>
            <p:nvPr/>
          </p:nvSpPr>
          <p:spPr>
            <a:xfrm>
              <a:off x="2852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44"/>
            <p:cNvSpPr/>
            <p:nvPr/>
          </p:nvSpPr>
          <p:spPr>
            <a:xfrm>
              <a:off x="2870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44"/>
            <p:cNvSpPr/>
            <p:nvPr/>
          </p:nvSpPr>
          <p:spPr>
            <a:xfrm>
              <a:off x="31035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44"/>
            <p:cNvSpPr/>
            <p:nvPr/>
          </p:nvSpPr>
          <p:spPr>
            <a:xfrm>
              <a:off x="31213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44"/>
            <p:cNvSpPr/>
            <p:nvPr/>
          </p:nvSpPr>
          <p:spPr>
            <a:xfrm>
              <a:off x="31392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44"/>
            <p:cNvSpPr/>
            <p:nvPr/>
          </p:nvSpPr>
          <p:spPr>
            <a:xfrm>
              <a:off x="31572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44"/>
            <p:cNvSpPr/>
            <p:nvPr/>
          </p:nvSpPr>
          <p:spPr>
            <a:xfrm>
              <a:off x="317510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44"/>
            <p:cNvSpPr/>
            <p:nvPr/>
          </p:nvSpPr>
          <p:spPr>
            <a:xfrm>
              <a:off x="319312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44"/>
            <p:cNvSpPr/>
            <p:nvPr/>
          </p:nvSpPr>
          <p:spPr>
            <a:xfrm>
              <a:off x="3210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44"/>
            <p:cNvSpPr/>
            <p:nvPr/>
          </p:nvSpPr>
          <p:spPr>
            <a:xfrm>
              <a:off x="339022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44"/>
            <p:cNvSpPr/>
            <p:nvPr/>
          </p:nvSpPr>
          <p:spPr>
            <a:xfrm>
              <a:off x="3408075" y="45682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44"/>
            <p:cNvSpPr/>
            <p:nvPr/>
          </p:nvSpPr>
          <p:spPr>
            <a:xfrm>
              <a:off x="3443950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44"/>
            <p:cNvSpPr/>
            <p:nvPr/>
          </p:nvSpPr>
          <p:spPr>
            <a:xfrm>
              <a:off x="3461975" y="45682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44"/>
            <p:cNvSpPr/>
            <p:nvPr/>
          </p:nvSpPr>
          <p:spPr>
            <a:xfrm>
              <a:off x="27807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44"/>
            <p:cNvSpPr/>
            <p:nvPr/>
          </p:nvSpPr>
          <p:spPr>
            <a:xfrm>
              <a:off x="27988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44"/>
            <p:cNvSpPr/>
            <p:nvPr/>
          </p:nvSpPr>
          <p:spPr>
            <a:xfrm>
              <a:off x="28166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44"/>
            <p:cNvSpPr/>
            <p:nvPr/>
          </p:nvSpPr>
          <p:spPr>
            <a:xfrm>
              <a:off x="2834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44"/>
            <p:cNvSpPr/>
            <p:nvPr/>
          </p:nvSpPr>
          <p:spPr>
            <a:xfrm>
              <a:off x="2852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44"/>
            <p:cNvSpPr/>
            <p:nvPr/>
          </p:nvSpPr>
          <p:spPr>
            <a:xfrm>
              <a:off x="2870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44"/>
            <p:cNvSpPr/>
            <p:nvPr/>
          </p:nvSpPr>
          <p:spPr>
            <a:xfrm>
              <a:off x="28884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44"/>
            <p:cNvSpPr/>
            <p:nvPr/>
          </p:nvSpPr>
          <p:spPr>
            <a:xfrm>
              <a:off x="31035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44"/>
            <p:cNvSpPr/>
            <p:nvPr/>
          </p:nvSpPr>
          <p:spPr>
            <a:xfrm>
              <a:off x="31213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44"/>
            <p:cNvSpPr/>
            <p:nvPr/>
          </p:nvSpPr>
          <p:spPr>
            <a:xfrm>
              <a:off x="31392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44"/>
            <p:cNvSpPr/>
            <p:nvPr/>
          </p:nvSpPr>
          <p:spPr>
            <a:xfrm>
              <a:off x="31572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44"/>
            <p:cNvSpPr/>
            <p:nvPr/>
          </p:nvSpPr>
          <p:spPr>
            <a:xfrm>
              <a:off x="31751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44"/>
            <p:cNvSpPr/>
            <p:nvPr/>
          </p:nvSpPr>
          <p:spPr>
            <a:xfrm>
              <a:off x="31931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44"/>
            <p:cNvSpPr/>
            <p:nvPr/>
          </p:nvSpPr>
          <p:spPr>
            <a:xfrm>
              <a:off x="3408075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44"/>
            <p:cNvSpPr/>
            <p:nvPr/>
          </p:nvSpPr>
          <p:spPr>
            <a:xfrm>
              <a:off x="34439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44"/>
            <p:cNvSpPr/>
            <p:nvPr/>
          </p:nvSpPr>
          <p:spPr>
            <a:xfrm>
              <a:off x="34619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44"/>
            <p:cNvSpPr/>
            <p:nvPr/>
          </p:nvSpPr>
          <p:spPr>
            <a:xfrm>
              <a:off x="347982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44"/>
            <p:cNvSpPr/>
            <p:nvPr/>
          </p:nvSpPr>
          <p:spPr>
            <a:xfrm>
              <a:off x="3497675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44"/>
            <p:cNvSpPr/>
            <p:nvPr/>
          </p:nvSpPr>
          <p:spPr>
            <a:xfrm>
              <a:off x="351570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44"/>
            <p:cNvSpPr/>
            <p:nvPr/>
          </p:nvSpPr>
          <p:spPr>
            <a:xfrm>
              <a:off x="3533550" y="45863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44"/>
            <p:cNvSpPr/>
            <p:nvPr/>
          </p:nvSpPr>
          <p:spPr>
            <a:xfrm>
              <a:off x="3551600" y="45863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44"/>
            <p:cNvSpPr/>
            <p:nvPr/>
          </p:nvSpPr>
          <p:spPr>
            <a:xfrm>
              <a:off x="27807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44"/>
            <p:cNvSpPr/>
            <p:nvPr/>
          </p:nvSpPr>
          <p:spPr>
            <a:xfrm>
              <a:off x="27988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44"/>
            <p:cNvSpPr/>
            <p:nvPr/>
          </p:nvSpPr>
          <p:spPr>
            <a:xfrm>
              <a:off x="28166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44"/>
            <p:cNvSpPr/>
            <p:nvPr/>
          </p:nvSpPr>
          <p:spPr>
            <a:xfrm>
              <a:off x="28346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44"/>
            <p:cNvSpPr/>
            <p:nvPr/>
          </p:nvSpPr>
          <p:spPr>
            <a:xfrm>
              <a:off x="2852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44"/>
            <p:cNvSpPr/>
            <p:nvPr/>
          </p:nvSpPr>
          <p:spPr>
            <a:xfrm>
              <a:off x="2870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44"/>
            <p:cNvSpPr/>
            <p:nvPr/>
          </p:nvSpPr>
          <p:spPr>
            <a:xfrm>
              <a:off x="28884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44"/>
            <p:cNvSpPr/>
            <p:nvPr/>
          </p:nvSpPr>
          <p:spPr>
            <a:xfrm>
              <a:off x="2906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44"/>
            <p:cNvSpPr/>
            <p:nvPr/>
          </p:nvSpPr>
          <p:spPr>
            <a:xfrm>
              <a:off x="29243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44"/>
            <p:cNvSpPr/>
            <p:nvPr/>
          </p:nvSpPr>
          <p:spPr>
            <a:xfrm>
              <a:off x="31035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44"/>
            <p:cNvSpPr/>
            <p:nvPr/>
          </p:nvSpPr>
          <p:spPr>
            <a:xfrm>
              <a:off x="312137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44"/>
            <p:cNvSpPr/>
            <p:nvPr/>
          </p:nvSpPr>
          <p:spPr>
            <a:xfrm>
              <a:off x="31392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44"/>
            <p:cNvSpPr/>
            <p:nvPr/>
          </p:nvSpPr>
          <p:spPr>
            <a:xfrm>
              <a:off x="31572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44"/>
            <p:cNvSpPr/>
            <p:nvPr/>
          </p:nvSpPr>
          <p:spPr>
            <a:xfrm>
              <a:off x="3175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44"/>
            <p:cNvSpPr/>
            <p:nvPr/>
          </p:nvSpPr>
          <p:spPr>
            <a:xfrm>
              <a:off x="3193125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44"/>
            <p:cNvSpPr/>
            <p:nvPr/>
          </p:nvSpPr>
          <p:spPr>
            <a:xfrm>
              <a:off x="3408075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44"/>
            <p:cNvSpPr/>
            <p:nvPr/>
          </p:nvSpPr>
          <p:spPr>
            <a:xfrm>
              <a:off x="342610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44"/>
            <p:cNvSpPr/>
            <p:nvPr/>
          </p:nvSpPr>
          <p:spPr>
            <a:xfrm>
              <a:off x="34439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44"/>
            <p:cNvSpPr/>
            <p:nvPr/>
          </p:nvSpPr>
          <p:spPr>
            <a:xfrm>
              <a:off x="3533550" y="46043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44"/>
            <p:cNvSpPr/>
            <p:nvPr/>
          </p:nvSpPr>
          <p:spPr>
            <a:xfrm>
              <a:off x="355160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44"/>
            <p:cNvSpPr/>
            <p:nvPr/>
          </p:nvSpPr>
          <p:spPr>
            <a:xfrm>
              <a:off x="3569450" y="4604350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0" name="Google Shape;2130;p44"/>
            <p:cNvSpPr/>
            <p:nvPr/>
          </p:nvSpPr>
          <p:spPr>
            <a:xfrm>
              <a:off x="2780775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1" name="Google Shape;2131;p44"/>
            <p:cNvSpPr/>
            <p:nvPr/>
          </p:nvSpPr>
          <p:spPr>
            <a:xfrm>
              <a:off x="27988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2" name="Google Shape;2132;p44"/>
            <p:cNvSpPr/>
            <p:nvPr/>
          </p:nvSpPr>
          <p:spPr>
            <a:xfrm>
              <a:off x="28166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3" name="Google Shape;2133;p44"/>
            <p:cNvSpPr/>
            <p:nvPr/>
          </p:nvSpPr>
          <p:spPr>
            <a:xfrm>
              <a:off x="28346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44"/>
            <p:cNvSpPr/>
            <p:nvPr/>
          </p:nvSpPr>
          <p:spPr>
            <a:xfrm>
              <a:off x="2852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44"/>
            <p:cNvSpPr/>
            <p:nvPr/>
          </p:nvSpPr>
          <p:spPr>
            <a:xfrm>
              <a:off x="2870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6" name="Google Shape;2136;p44"/>
            <p:cNvSpPr/>
            <p:nvPr/>
          </p:nvSpPr>
          <p:spPr>
            <a:xfrm>
              <a:off x="28884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7" name="Google Shape;2137;p44"/>
            <p:cNvSpPr/>
            <p:nvPr/>
          </p:nvSpPr>
          <p:spPr>
            <a:xfrm>
              <a:off x="2906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8" name="Google Shape;2138;p44"/>
            <p:cNvSpPr/>
            <p:nvPr/>
          </p:nvSpPr>
          <p:spPr>
            <a:xfrm>
              <a:off x="29243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39" name="Google Shape;2139;p44"/>
            <p:cNvSpPr/>
            <p:nvPr/>
          </p:nvSpPr>
          <p:spPr>
            <a:xfrm>
              <a:off x="31035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0" name="Google Shape;2140;p44"/>
            <p:cNvSpPr/>
            <p:nvPr/>
          </p:nvSpPr>
          <p:spPr>
            <a:xfrm>
              <a:off x="312137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1" name="Google Shape;2141;p44"/>
            <p:cNvSpPr/>
            <p:nvPr/>
          </p:nvSpPr>
          <p:spPr>
            <a:xfrm>
              <a:off x="31392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2" name="Google Shape;2142;p44"/>
            <p:cNvSpPr/>
            <p:nvPr/>
          </p:nvSpPr>
          <p:spPr>
            <a:xfrm>
              <a:off x="315725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3" name="Google Shape;2143;p44"/>
            <p:cNvSpPr/>
            <p:nvPr/>
          </p:nvSpPr>
          <p:spPr>
            <a:xfrm>
              <a:off x="3175100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4" name="Google Shape;2144;p44"/>
            <p:cNvSpPr/>
            <p:nvPr/>
          </p:nvSpPr>
          <p:spPr>
            <a:xfrm>
              <a:off x="3193125" y="4622200"/>
              <a:ext cx="8325" cy="8500"/>
            </a:xfrm>
            <a:custGeom>
              <a:avLst/>
              <a:gdLst/>
              <a:ahLst/>
              <a:cxnLst/>
              <a:rect l="l" t="t" r="r" b="b"/>
              <a:pathLst>
                <a:path w="333" h="340" extrusionOk="0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5" name="Google Shape;2145;p44"/>
            <p:cNvSpPr/>
            <p:nvPr/>
          </p:nvSpPr>
          <p:spPr>
            <a:xfrm>
              <a:off x="3551600" y="4622200"/>
              <a:ext cx="8300" cy="8500"/>
            </a:xfrm>
            <a:custGeom>
              <a:avLst/>
              <a:gdLst/>
              <a:ahLst/>
              <a:cxnLst/>
              <a:rect l="l" t="t" r="r" b="b"/>
              <a:pathLst>
                <a:path w="332" h="340" extrusionOk="0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6" name="Google Shape;2146;p44"/>
            <p:cNvSpPr/>
            <p:nvPr/>
          </p:nvSpPr>
          <p:spPr>
            <a:xfrm>
              <a:off x="27988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7" name="Google Shape;2147;p44"/>
            <p:cNvSpPr/>
            <p:nvPr/>
          </p:nvSpPr>
          <p:spPr>
            <a:xfrm>
              <a:off x="28166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8" name="Google Shape;2148;p44"/>
            <p:cNvSpPr/>
            <p:nvPr/>
          </p:nvSpPr>
          <p:spPr>
            <a:xfrm>
              <a:off x="2834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49" name="Google Shape;2149;p44"/>
            <p:cNvSpPr/>
            <p:nvPr/>
          </p:nvSpPr>
          <p:spPr>
            <a:xfrm>
              <a:off x="2852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0" name="Google Shape;2150;p44"/>
            <p:cNvSpPr/>
            <p:nvPr/>
          </p:nvSpPr>
          <p:spPr>
            <a:xfrm>
              <a:off x="2870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1" name="Google Shape;2151;p44"/>
            <p:cNvSpPr/>
            <p:nvPr/>
          </p:nvSpPr>
          <p:spPr>
            <a:xfrm>
              <a:off x="28884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2" name="Google Shape;2152;p44"/>
            <p:cNvSpPr/>
            <p:nvPr/>
          </p:nvSpPr>
          <p:spPr>
            <a:xfrm>
              <a:off x="2906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3" name="Google Shape;2153;p44"/>
            <p:cNvSpPr/>
            <p:nvPr/>
          </p:nvSpPr>
          <p:spPr>
            <a:xfrm>
              <a:off x="29243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4" name="Google Shape;2154;p44"/>
            <p:cNvSpPr/>
            <p:nvPr/>
          </p:nvSpPr>
          <p:spPr>
            <a:xfrm>
              <a:off x="31035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5" name="Google Shape;2155;p44"/>
            <p:cNvSpPr/>
            <p:nvPr/>
          </p:nvSpPr>
          <p:spPr>
            <a:xfrm>
              <a:off x="31213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6" name="Google Shape;2156;p44"/>
            <p:cNvSpPr/>
            <p:nvPr/>
          </p:nvSpPr>
          <p:spPr>
            <a:xfrm>
              <a:off x="31392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7" name="Google Shape;2157;p44"/>
            <p:cNvSpPr/>
            <p:nvPr/>
          </p:nvSpPr>
          <p:spPr>
            <a:xfrm>
              <a:off x="31572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8" name="Google Shape;2158;p44"/>
            <p:cNvSpPr/>
            <p:nvPr/>
          </p:nvSpPr>
          <p:spPr>
            <a:xfrm>
              <a:off x="31751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59" name="Google Shape;2159;p44"/>
            <p:cNvSpPr/>
            <p:nvPr/>
          </p:nvSpPr>
          <p:spPr>
            <a:xfrm>
              <a:off x="31931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0" name="Google Shape;2160;p44"/>
            <p:cNvSpPr/>
            <p:nvPr/>
          </p:nvSpPr>
          <p:spPr>
            <a:xfrm>
              <a:off x="322882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1" name="Google Shape;2161;p44"/>
            <p:cNvSpPr/>
            <p:nvPr/>
          </p:nvSpPr>
          <p:spPr>
            <a:xfrm>
              <a:off x="3497675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2" name="Google Shape;2162;p44"/>
            <p:cNvSpPr/>
            <p:nvPr/>
          </p:nvSpPr>
          <p:spPr>
            <a:xfrm>
              <a:off x="351570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3" name="Google Shape;2163;p44"/>
            <p:cNvSpPr/>
            <p:nvPr/>
          </p:nvSpPr>
          <p:spPr>
            <a:xfrm>
              <a:off x="3533550" y="46402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4" name="Google Shape;2164;p44"/>
            <p:cNvSpPr/>
            <p:nvPr/>
          </p:nvSpPr>
          <p:spPr>
            <a:xfrm>
              <a:off x="3551600" y="46402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5" name="Google Shape;2165;p44"/>
            <p:cNvSpPr/>
            <p:nvPr/>
          </p:nvSpPr>
          <p:spPr>
            <a:xfrm>
              <a:off x="28166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6" name="Google Shape;2166;p44"/>
            <p:cNvSpPr/>
            <p:nvPr/>
          </p:nvSpPr>
          <p:spPr>
            <a:xfrm>
              <a:off x="2834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7" name="Google Shape;2167;p44"/>
            <p:cNvSpPr/>
            <p:nvPr/>
          </p:nvSpPr>
          <p:spPr>
            <a:xfrm>
              <a:off x="2852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8" name="Google Shape;2168;p44"/>
            <p:cNvSpPr/>
            <p:nvPr/>
          </p:nvSpPr>
          <p:spPr>
            <a:xfrm>
              <a:off x="2870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69" name="Google Shape;2169;p44"/>
            <p:cNvSpPr/>
            <p:nvPr/>
          </p:nvSpPr>
          <p:spPr>
            <a:xfrm>
              <a:off x="28884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0" name="Google Shape;2170;p44"/>
            <p:cNvSpPr/>
            <p:nvPr/>
          </p:nvSpPr>
          <p:spPr>
            <a:xfrm>
              <a:off x="2906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1" name="Google Shape;2171;p44"/>
            <p:cNvSpPr/>
            <p:nvPr/>
          </p:nvSpPr>
          <p:spPr>
            <a:xfrm>
              <a:off x="31035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2" name="Google Shape;2172;p44"/>
            <p:cNvSpPr/>
            <p:nvPr/>
          </p:nvSpPr>
          <p:spPr>
            <a:xfrm>
              <a:off x="31213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3" name="Google Shape;2173;p44"/>
            <p:cNvSpPr/>
            <p:nvPr/>
          </p:nvSpPr>
          <p:spPr>
            <a:xfrm>
              <a:off x="31392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4" name="Google Shape;2174;p44"/>
            <p:cNvSpPr/>
            <p:nvPr/>
          </p:nvSpPr>
          <p:spPr>
            <a:xfrm>
              <a:off x="31572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5" name="Google Shape;2175;p44"/>
            <p:cNvSpPr/>
            <p:nvPr/>
          </p:nvSpPr>
          <p:spPr>
            <a:xfrm>
              <a:off x="31751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6" name="Google Shape;2176;p44"/>
            <p:cNvSpPr/>
            <p:nvPr/>
          </p:nvSpPr>
          <p:spPr>
            <a:xfrm>
              <a:off x="31931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7" name="Google Shape;2177;p44"/>
            <p:cNvSpPr/>
            <p:nvPr/>
          </p:nvSpPr>
          <p:spPr>
            <a:xfrm>
              <a:off x="32109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8" name="Google Shape;2178;p44"/>
            <p:cNvSpPr/>
            <p:nvPr/>
          </p:nvSpPr>
          <p:spPr>
            <a:xfrm>
              <a:off x="3228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79" name="Google Shape;2179;p44"/>
            <p:cNvSpPr/>
            <p:nvPr/>
          </p:nvSpPr>
          <p:spPr>
            <a:xfrm>
              <a:off x="347982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0" name="Google Shape;2180;p44"/>
            <p:cNvSpPr/>
            <p:nvPr/>
          </p:nvSpPr>
          <p:spPr>
            <a:xfrm>
              <a:off x="3497675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1" name="Google Shape;2181;p44"/>
            <p:cNvSpPr/>
            <p:nvPr/>
          </p:nvSpPr>
          <p:spPr>
            <a:xfrm>
              <a:off x="351570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2" name="Google Shape;2182;p44"/>
            <p:cNvSpPr/>
            <p:nvPr/>
          </p:nvSpPr>
          <p:spPr>
            <a:xfrm>
              <a:off x="3533550" y="46582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3" name="Google Shape;2183;p44"/>
            <p:cNvSpPr/>
            <p:nvPr/>
          </p:nvSpPr>
          <p:spPr>
            <a:xfrm>
              <a:off x="3551600" y="46582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4" name="Google Shape;2184;p44"/>
            <p:cNvSpPr/>
            <p:nvPr/>
          </p:nvSpPr>
          <p:spPr>
            <a:xfrm>
              <a:off x="28166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5" name="Google Shape;2185;p44"/>
            <p:cNvSpPr/>
            <p:nvPr/>
          </p:nvSpPr>
          <p:spPr>
            <a:xfrm>
              <a:off x="2834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6" name="Google Shape;2186;p44"/>
            <p:cNvSpPr/>
            <p:nvPr/>
          </p:nvSpPr>
          <p:spPr>
            <a:xfrm>
              <a:off x="28525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7" name="Google Shape;2187;p44"/>
            <p:cNvSpPr/>
            <p:nvPr/>
          </p:nvSpPr>
          <p:spPr>
            <a:xfrm>
              <a:off x="2870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8" name="Google Shape;2188;p44"/>
            <p:cNvSpPr/>
            <p:nvPr/>
          </p:nvSpPr>
          <p:spPr>
            <a:xfrm>
              <a:off x="28884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89" name="Google Shape;2189;p44"/>
            <p:cNvSpPr/>
            <p:nvPr/>
          </p:nvSpPr>
          <p:spPr>
            <a:xfrm>
              <a:off x="2906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0" name="Google Shape;2190;p44"/>
            <p:cNvSpPr/>
            <p:nvPr/>
          </p:nvSpPr>
          <p:spPr>
            <a:xfrm>
              <a:off x="31213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1" name="Google Shape;2191;p44"/>
            <p:cNvSpPr/>
            <p:nvPr/>
          </p:nvSpPr>
          <p:spPr>
            <a:xfrm>
              <a:off x="31392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2" name="Google Shape;2192;p44"/>
            <p:cNvSpPr/>
            <p:nvPr/>
          </p:nvSpPr>
          <p:spPr>
            <a:xfrm>
              <a:off x="31572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3" name="Google Shape;2193;p44"/>
            <p:cNvSpPr/>
            <p:nvPr/>
          </p:nvSpPr>
          <p:spPr>
            <a:xfrm>
              <a:off x="31751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4" name="Google Shape;2194;p44"/>
            <p:cNvSpPr/>
            <p:nvPr/>
          </p:nvSpPr>
          <p:spPr>
            <a:xfrm>
              <a:off x="3210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5" name="Google Shape;2195;p44"/>
            <p:cNvSpPr/>
            <p:nvPr/>
          </p:nvSpPr>
          <p:spPr>
            <a:xfrm>
              <a:off x="3228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6" name="Google Shape;2196;p44"/>
            <p:cNvSpPr/>
            <p:nvPr/>
          </p:nvSpPr>
          <p:spPr>
            <a:xfrm>
              <a:off x="34619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7" name="Google Shape;2197;p44"/>
            <p:cNvSpPr/>
            <p:nvPr/>
          </p:nvSpPr>
          <p:spPr>
            <a:xfrm>
              <a:off x="347982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8" name="Google Shape;2198;p44"/>
            <p:cNvSpPr/>
            <p:nvPr/>
          </p:nvSpPr>
          <p:spPr>
            <a:xfrm>
              <a:off x="3497675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199" name="Google Shape;2199;p44"/>
            <p:cNvSpPr/>
            <p:nvPr/>
          </p:nvSpPr>
          <p:spPr>
            <a:xfrm>
              <a:off x="351570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0" name="Google Shape;2200;p44"/>
            <p:cNvSpPr/>
            <p:nvPr/>
          </p:nvSpPr>
          <p:spPr>
            <a:xfrm>
              <a:off x="3533550" y="46761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1" name="Google Shape;2201;p44"/>
            <p:cNvSpPr/>
            <p:nvPr/>
          </p:nvSpPr>
          <p:spPr>
            <a:xfrm>
              <a:off x="355160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2" name="Google Shape;2202;p44"/>
            <p:cNvSpPr/>
            <p:nvPr/>
          </p:nvSpPr>
          <p:spPr>
            <a:xfrm>
              <a:off x="3569450" y="467610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3" name="Google Shape;2203;p44"/>
            <p:cNvSpPr/>
            <p:nvPr/>
          </p:nvSpPr>
          <p:spPr>
            <a:xfrm>
              <a:off x="28166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4" name="Google Shape;2204;p44"/>
            <p:cNvSpPr/>
            <p:nvPr/>
          </p:nvSpPr>
          <p:spPr>
            <a:xfrm>
              <a:off x="2834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5" name="Google Shape;2205;p44"/>
            <p:cNvSpPr/>
            <p:nvPr/>
          </p:nvSpPr>
          <p:spPr>
            <a:xfrm>
              <a:off x="28525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6" name="Google Shape;2206;p44"/>
            <p:cNvSpPr/>
            <p:nvPr/>
          </p:nvSpPr>
          <p:spPr>
            <a:xfrm>
              <a:off x="2870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7" name="Google Shape;2207;p44"/>
            <p:cNvSpPr/>
            <p:nvPr/>
          </p:nvSpPr>
          <p:spPr>
            <a:xfrm>
              <a:off x="28884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8" name="Google Shape;2208;p44"/>
            <p:cNvSpPr/>
            <p:nvPr/>
          </p:nvSpPr>
          <p:spPr>
            <a:xfrm>
              <a:off x="31213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09" name="Google Shape;2209;p44"/>
            <p:cNvSpPr/>
            <p:nvPr/>
          </p:nvSpPr>
          <p:spPr>
            <a:xfrm>
              <a:off x="31392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0" name="Google Shape;2210;p44"/>
            <p:cNvSpPr/>
            <p:nvPr/>
          </p:nvSpPr>
          <p:spPr>
            <a:xfrm>
              <a:off x="31572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1" name="Google Shape;2211;p44"/>
            <p:cNvSpPr/>
            <p:nvPr/>
          </p:nvSpPr>
          <p:spPr>
            <a:xfrm>
              <a:off x="31751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2" name="Google Shape;2212;p44"/>
            <p:cNvSpPr/>
            <p:nvPr/>
          </p:nvSpPr>
          <p:spPr>
            <a:xfrm>
              <a:off x="3210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3" name="Google Shape;2213;p44"/>
            <p:cNvSpPr/>
            <p:nvPr/>
          </p:nvSpPr>
          <p:spPr>
            <a:xfrm>
              <a:off x="34619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4" name="Google Shape;2214;p44"/>
            <p:cNvSpPr/>
            <p:nvPr/>
          </p:nvSpPr>
          <p:spPr>
            <a:xfrm>
              <a:off x="347982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5" name="Google Shape;2215;p44"/>
            <p:cNvSpPr/>
            <p:nvPr/>
          </p:nvSpPr>
          <p:spPr>
            <a:xfrm>
              <a:off x="3497675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6" name="Google Shape;2216;p44"/>
            <p:cNvSpPr/>
            <p:nvPr/>
          </p:nvSpPr>
          <p:spPr>
            <a:xfrm>
              <a:off x="351570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7" name="Google Shape;2217;p44"/>
            <p:cNvSpPr/>
            <p:nvPr/>
          </p:nvSpPr>
          <p:spPr>
            <a:xfrm>
              <a:off x="3533550" y="46941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8" name="Google Shape;2218;p44"/>
            <p:cNvSpPr/>
            <p:nvPr/>
          </p:nvSpPr>
          <p:spPr>
            <a:xfrm>
              <a:off x="355160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19" name="Google Shape;2219;p44"/>
            <p:cNvSpPr/>
            <p:nvPr/>
          </p:nvSpPr>
          <p:spPr>
            <a:xfrm>
              <a:off x="3569450" y="469412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0" name="Google Shape;2220;p44"/>
            <p:cNvSpPr/>
            <p:nvPr/>
          </p:nvSpPr>
          <p:spPr>
            <a:xfrm>
              <a:off x="28166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1" name="Google Shape;2221;p44"/>
            <p:cNvSpPr/>
            <p:nvPr/>
          </p:nvSpPr>
          <p:spPr>
            <a:xfrm>
              <a:off x="2834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2" name="Google Shape;2222;p44"/>
            <p:cNvSpPr/>
            <p:nvPr/>
          </p:nvSpPr>
          <p:spPr>
            <a:xfrm>
              <a:off x="28525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3" name="Google Shape;2223;p44"/>
            <p:cNvSpPr/>
            <p:nvPr/>
          </p:nvSpPr>
          <p:spPr>
            <a:xfrm>
              <a:off x="2870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4" name="Google Shape;2224;p44"/>
            <p:cNvSpPr/>
            <p:nvPr/>
          </p:nvSpPr>
          <p:spPr>
            <a:xfrm>
              <a:off x="28884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5" name="Google Shape;2225;p44"/>
            <p:cNvSpPr/>
            <p:nvPr/>
          </p:nvSpPr>
          <p:spPr>
            <a:xfrm>
              <a:off x="31213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6" name="Google Shape;2226;p44"/>
            <p:cNvSpPr/>
            <p:nvPr/>
          </p:nvSpPr>
          <p:spPr>
            <a:xfrm>
              <a:off x="31392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7" name="Google Shape;2227;p44"/>
            <p:cNvSpPr/>
            <p:nvPr/>
          </p:nvSpPr>
          <p:spPr>
            <a:xfrm>
              <a:off x="31572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8" name="Google Shape;2228;p44"/>
            <p:cNvSpPr/>
            <p:nvPr/>
          </p:nvSpPr>
          <p:spPr>
            <a:xfrm>
              <a:off x="34619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29" name="Google Shape;2229;p44"/>
            <p:cNvSpPr/>
            <p:nvPr/>
          </p:nvSpPr>
          <p:spPr>
            <a:xfrm>
              <a:off x="347982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0" name="Google Shape;2230;p44"/>
            <p:cNvSpPr/>
            <p:nvPr/>
          </p:nvSpPr>
          <p:spPr>
            <a:xfrm>
              <a:off x="3497675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1" name="Google Shape;2231;p44"/>
            <p:cNvSpPr/>
            <p:nvPr/>
          </p:nvSpPr>
          <p:spPr>
            <a:xfrm>
              <a:off x="351570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2" name="Google Shape;2232;p44"/>
            <p:cNvSpPr/>
            <p:nvPr/>
          </p:nvSpPr>
          <p:spPr>
            <a:xfrm>
              <a:off x="3533550" y="471217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3" name="Google Shape;2233;p44"/>
            <p:cNvSpPr/>
            <p:nvPr/>
          </p:nvSpPr>
          <p:spPr>
            <a:xfrm>
              <a:off x="355160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4" name="Google Shape;2234;p44"/>
            <p:cNvSpPr/>
            <p:nvPr/>
          </p:nvSpPr>
          <p:spPr>
            <a:xfrm>
              <a:off x="3569450" y="471217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5" name="Google Shape;2235;p44"/>
            <p:cNvSpPr/>
            <p:nvPr/>
          </p:nvSpPr>
          <p:spPr>
            <a:xfrm>
              <a:off x="28166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6" name="Google Shape;2236;p44"/>
            <p:cNvSpPr/>
            <p:nvPr/>
          </p:nvSpPr>
          <p:spPr>
            <a:xfrm>
              <a:off x="28346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7" name="Google Shape;2237;p44"/>
            <p:cNvSpPr/>
            <p:nvPr/>
          </p:nvSpPr>
          <p:spPr>
            <a:xfrm>
              <a:off x="28525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8" name="Google Shape;2238;p44"/>
            <p:cNvSpPr/>
            <p:nvPr/>
          </p:nvSpPr>
          <p:spPr>
            <a:xfrm>
              <a:off x="2870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39" name="Google Shape;2239;p44"/>
            <p:cNvSpPr/>
            <p:nvPr/>
          </p:nvSpPr>
          <p:spPr>
            <a:xfrm>
              <a:off x="31213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0" name="Google Shape;2240;p44"/>
            <p:cNvSpPr/>
            <p:nvPr/>
          </p:nvSpPr>
          <p:spPr>
            <a:xfrm>
              <a:off x="313922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1" name="Google Shape;2241;p44"/>
            <p:cNvSpPr/>
            <p:nvPr/>
          </p:nvSpPr>
          <p:spPr>
            <a:xfrm>
              <a:off x="3461975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2" name="Google Shape;2242;p44"/>
            <p:cNvSpPr/>
            <p:nvPr/>
          </p:nvSpPr>
          <p:spPr>
            <a:xfrm>
              <a:off x="351570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3" name="Google Shape;2243;p44"/>
            <p:cNvSpPr/>
            <p:nvPr/>
          </p:nvSpPr>
          <p:spPr>
            <a:xfrm>
              <a:off x="35335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4" name="Google Shape;2244;p44"/>
            <p:cNvSpPr/>
            <p:nvPr/>
          </p:nvSpPr>
          <p:spPr>
            <a:xfrm>
              <a:off x="355160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5" name="Google Shape;2245;p44"/>
            <p:cNvSpPr/>
            <p:nvPr/>
          </p:nvSpPr>
          <p:spPr>
            <a:xfrm>
              <a:off x="3569450" y="4730025"/>
              <a:ext cx="8300" cy="8300"/>
            </a:xfrm>
            <a:custGeom>
              <a:avLst/>
              <a:gdLst/>
              <a:ahLst/>
              <a:cxnLst/>
              <a:rect l="l" t="t" r="r" b="b"/>
              <a:pathLst>
                <a:path w="332" h="332" extrusionOk="0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6" name="Google Shape;2246;p44"/>
            <p:cNvSpPr/>
            <p:nvPr/>
          </p:nvSpPr>
          <p:spPr>
            <a:xfrm>
              <a:off x="3659050" y="4730025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7" name="Google Shape;2247;p44"/>
            <p:cNvSpPr/>
            <p:nvPr/>
          </p:nvSpPr>
          <p:spPr>
            <a:xfrm>
              <a:off x="28166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8" name="Google Shape;2248;p44"/>
            <p:cNvSpPr/>
            <p:nvPr/>
          </p:nvSpPr>
          <p:spPr>
            <a:xfrm>
              <a:off x="283467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49" name="Google Shape;2249;p44"/>
            <p:cNvSpPr/>
            <p:nvPr/>
          </p:nvSpPr>
          <p:spPr>
            <a:xfrm>
              <a:off x="2852525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0" name="Google Shape;2250;p44"/>
            <p:cNvSpPr/>
            <p:nvPr/>
          </p:nvSpPr>
          <p:spPr>
            <a:xfrm>
              <a:off x="35335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1" name="Google Shape;2251;p44"/>
            <p:cNvSpPr/>
            <p:nvPr/>
          </p:nvSpPr>
          <p:spPr>
            <a:xfrm>
              <a:off x="3551600" y="4748050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2" name="Google Shape;2252;p44"/>
            <p:cNvSpPr/>
            <p:nvPr/>
          </p:nvSpPr>
          <p:spPr>
            <a:xfrm>
              <a:off x="3659050" y="47480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3" name="Google Shape;2253;p44"/>
            <p:cNvSpPr/>
            <p:nvPr/>
          </p:nvSpPr>
          <p:spPr>
            <a:xfrm>
              <a:off x="281665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4" name="Google Shape;2254;p44"/>
            <p:cNvSpPr/>
            <p:nvPr/>
          </p:nvSpPr>
          <p:spPr>
            <a:xfrm>
              <a:off x="28346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5" name="Google Shape;2255;p44"/>
            <p:cNvSpPr/>
            <p:nvPr/>
          </p:nvSpPr>
          <p:spPr>
            <a:xfrm>
              <a:off x="3551600" y="4766075"/>
              <a:ext cx="8300" cy="8325"/>
            </a:xfrm>
            <a:custGeom>
              <a:avLst/>
              <a:gdLst/>
              <a:ahLst/>
              <a:cxnLst/>
              <a:rect l="l" t="t" r="r" b="b"/>
              <a:pathLst>
                <a:path w="332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6" name="Google Shape;2256;p44"/>
            <p:cNvSpPr/>
            <p:nvPr/>
          </p:nvSpPr>
          <p:spPr>
            <a:xfrm>
              <a:off x="3623175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7" name="Google Shape;2257;p44"/>
            <p:cNvSpPr/>
            <p:nvPr/>
          </p:nvSpPr>
          <p:spPr>
            <a:xfrm>
              <a:off x="3641200" y="476607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8" name="Google Shape;2258;p44"/>
            <p:cNvSpPr/>
            <p:nvPr/>
          </p:nvSpPr>
          <p:spPr>
            <a:xfrm>
              <a:off x="2816650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59" name="Google Shape;2259;p44"/>
            <p:cNvSpPr/>
            <p:nvPr/>
          </p:nvSpPr>
          <p:spPr>
            <a:xfrm>
              <a:off x="28346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0" name="Google Shape;2260;p44"/>
            <p:cNvSpPr/>
            <p:nvPr/>
          </p:nvSpPr>
          <p:spPr>
            <a:xfrm>
              <a:off x="360532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1" name="Google Shape;2261;p44"/>
            <p:cNvSpPr/>
            <p:nvPr/>
          </p:nvSpPr>
          <p:spPr>
            <a:xfrm>
              <a:off x="3623175" y="4783925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2" name="Google Shape;2262;p44"/>
            <p:cNvSpPr/>
            <p:nvPr/>
          </p:nvSpPr>
          <p:spPr>
            <a:xfrm>
              <a:off x="28166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3" name="Google Shape;2263;p44"/>
            <p:cNvSpPr/>
            <p:nvPr/>
          </p:nvSpPr>
          <p:spPr>
            <a:xfrm>
              <a:off x="2834675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4" name="Google Shape;2264;p44"/>
            <p:cNvSpPr/>
            <p:nvPr/>
          </p:nvSpPr>
          <p:spPr>
            <a:xfrm>
              <a:off x="2874350" y="480195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5" name="Google Shape;2265;p44"/>
            <p:cNvSpPr/>
            <p:nvPr/>
          </p:nvSpPr>
          <p:spPr>
            <a:xfrm>
              <a:off x="2834675" y="4819800"/>
              <a:ext cx="8325" cy="8325"/>
            </a:xfrm>
            <a:custGeom>
              <a:avLst/>
              <a:gdLst/>
              <a:ahLst/>
              <a:cxnLst/>
              <a:rect l="l" t="t" r="r" b="b"/>
              <a:pathLst>
                <a:path w="333" h="333" extrusionOk="0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66" name="Google Shape;2266;p44"/>
            <p:cNvSpPr/>
            <p:nvPr/>
          </p:nvSpPr>
          <p:spPr>
            <a:xfrm>
              <a:off x="2852525" y="4837850"/>
              <a:ext cx="8325" cy="8300"/>
            </a:xfrm>
            <a:custGeom>
              <a:avLst/>
              <a:gdLst/>
              <a:ahLst/>
              <a:cxnLst/>
              <a:rect l="l" t="t" r="r" b="b"/>
              <a:pathLst>
                <a:path w="333" h="332" extrusionOk="0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67" name="Google Shape;2267;p44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2268" name="Google Shape;2268;p44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2269" name="Google Shape;2269;p44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avLst/>
                <a:gdLst/>
                <a:ahLst/>
                <a:cxnLst/>
                <a:rect l="l" t="t" r="r" b="b"/>
                <a:pathLst>
                  <a:path w="8245" h="7941" extrusionOk="0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70" name="Google Shape;2270;p44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avLst/>
                <a:gdLst/>
                <a:ahLst/>
                <a:cxnLst/>
                <a:rect l="l" t="t" r="r" b="b"/>
                <a:pathLst>
                  <a:path w="7884" h="6570" extrusionOk="0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71" name="Google Shape;2271;p44"/>
            <p:cNvSpPr/>
            <p:nvPr/>
          </p:nvSpPr>
          <p:spPr>
            <a:xfrm>
              <a:off x="2140388" y="3043500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72" name="Google Shape;2272;p44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avLst/>
              <a:gdLst/>
              <a:ahLst/>
              <a:cxnLst/>
              <a:rect l="l" t="t" r="r" b="b"/>
              <a:pathLst>
                <a:path w="7653" h="7437" extrusionOk="0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273" name="Google Shape;2273;p44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2274" name="Google Shape;2274;p44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2275" name="Google Shape;2275;p4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76" name="Google Shape;2276;p4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77" name="Google Shape;2277;p44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2278" name="Google Shape;2278;p4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279" name="Google Shape;2279;p4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280" name="Google Shape;2280;p4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2281" name="Google Shape;2281;p4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2" name="Google Shape;2282;p4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3" name="Google Shape;2283;p4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4" name="Google Shape;2284;p4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285" name="Google Shape;2285;p4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286" name="Google Shape;2286;p44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2287" name="Google Shape;2287;p4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88" name="Google Shape;2288;p4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89" name="Google Shape;2289;p44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2290" name="Google Shape;2290;p4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291" name="Google Shape;2291;p4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96" name="Google Shape;2296;p44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2297" name="Google Shape;2297;p4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299" name="Google Shape;2299;p44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2300" name="Google Shape;2300;p4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1" name="Google Shape;2301;p4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02" name="Google Shape;2302;p4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303" name="Google Shape;2303;p44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2304" name="Google Shape;2304;p4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2306" name="Google Shape;2306;p44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2307" name="Google Shape;2307;p4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08" name="Google Shape;2308;p4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09" name="Google Shape;2309;p44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2310" name="Google Shape;2310;p4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2311" name="Google Shape;2311;p4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312" name="Google Shape;2312;p4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13" name="Google Shape;2313;p4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314" name="Google Shape;2314;p44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2315" name="Google Shape;2315;p4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16" name="Google Shape;2316;p4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17" name="Google Shape;2317;p44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2318" name="Google Shape;2318;p4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19" name="Google Shape;2319;p4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20" name="Google Shape;2320;p44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2321" name="Google Shape;2321;p4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2322" name="Google Shape;2322;p4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3" name="Google Shape;2323;p44"/>
            <p:cNvSpPr/>
            <p:nvPr/>
          </p:nvSpPr>
          <p:spPr>
            <a:xfrm>
              <a:off x="2736350" y="2969700"/>
              <a:ext cx="39250" cy="12050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4" name="Google Shape;2324;p44"/>
            <p:cNvSpPr/>
            <p:nvPr/>
          </p:nvSpPr>
          <p:spPr>
            <a:xfrm>
              <a:off x="2668350" y="2948250"/>
              <a:ext cx="55475" cy="36625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25" name="Google Shape;2325;p44"/>
            <p:cNvSpPr/>
            <p:nvPr/>
          </p:nvSpPr>
          <p:spPr>
            <a:xfrm>
              <a:off x="2980100" y="1451675"/>
              <a:ext cx="608375" cy="778925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26" name="Google Shape;2326;p44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2327" name="Google Shape;2327;p4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43" name="Google Shape;2343;p44"/>
            <p:cNvSpPr/>
            <p:nvPr/>
          </p:nvSpPr>
          <p:spPr>
            <a:xfrm>
              <a:off x="2577325" y="2970225"/>
              <a:ext cx="32450" cy="13100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4" name="Google Shape;2344;p44"/>
            <p:cNvSpPr/>
            <p:nvPr/>
          </p:nvSpPr>
          <p:spPr>
            <a:xfrm>
              <a:off x="2632250" y="2947725"/>
              <a:ext cx="41350" cy="29325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5" name="Google Shape;2345;p44"/>
            <p:cNvSpPr/>
            <p:nvPr/>
          </p:nvSpPr>
          <p:spPr>
            <a:xfrm>
              <a:off x="2485775" y="2895925"/>
              <a:ext cx="153825" cy="54950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6" name="Google Shape;2346;p44"/>
            <p:cNvSpPr/>
            <p:nvPr/>
          </p:nvSpPr>
          <p:spPr>
            <a:xfrm>
              <a:off x="2901125" y="4083350"/>
              <a:ext cx="39250" cy="22525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7" name="Google Shape;2347;p44"/>
            <p:cNvSpPr/>
            <p:nvPr/>
          </p:nvSpPr>
          <p:spPr>
            <a:xfrm>
              <a:off x="2506700" y="3102550"/>
              <a:ext cx="80075" cy="36650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8" name="Google Shape;2348;p44"/>
            <p:cNvSpPr/>
            <p:nvPr/>
          </p:nvSpPr>
          <p:spPr>
            <a:xfrm>
              <a:off x="2464350" y="3080075"/>
              <a:ext cx="48650" cy="45525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49" name="Google Shape;2349;p44"/>
            <p:cNvSpPr/>
            <p:nvPr/>
          </p:nvSpPr>
          <p:spPr>
            <a:xfrm>
              <a:off x="2438700" y="3020425"/>
              <a:ext cx="67500" cy="66975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0" name="Google Shape;2350;p44"/>
            <p:cNvSpPr/>
            <p:nvPr/>
          </p:nvSpPr>
          <p:spPr>
            <a:xfrm>
              <a:off x="2416725" y="3006825"/>
              <a:ext cx="91575" cy="46050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1" name="Google Shape;2351;p44"/>
            <p:cNvSpPr/>
            <p:nvPr/>
          </p:nvSpPr>
          <p:spPr>
            <a:xfrm>
              <a:off x="2404175" y="3031950"/>
              <a:ext cx="36125" cy="20925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2" name="Google Shape;2352;p44"/>
            <p:cNvSpPr/>
            <p:nvPr/>
          </p:nvSpPr>
          <p:spPr>
            <a:xfrm>
              <a:off x="2420400" y="2972825"/>
              <a:ext cx="16750" cy="36650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3" name="Google Shape;2353;p44"/>
            <p:cNvSpPr/>
            <p:nvPr/>
          </p:nvSpPr>
          <p:spPr>
            <a:xfrm>
              <a:off x="2374900" y="2981200"/>
              <a:ext cx="59650" cy="62800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4" name="Google Shape;2354;p44"/>
            <p:cNvSpPr/>
            <p:nvPr/>
          </p:nvSpPr>
          <p:spPr>
            <a:xfrm>
              <a:off x="2050050" y="2725400"/>
              <a:ext cx="412225" cy="305525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5" name="Google Shape;2355;p44"/>
            <p:cNvSpPr/>
            <p:nvPr/>
          </p:nvSpPr>
          <p:spPr>
            <a:xfrm>
              <a:off x="2916800" y="3161675"/>
              <a:ext cx="40825" cy="58600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6" name="Google Shape;2356;p44"/>
            <p:cNvSpPr/>
            <p:nvPr/>
          </p:nvSpPr>
          <p:spPr>
            <a:xfrm>
              <a:off x="2866075" y="3155900"/>
              <a:ext cx="58075" cy="63325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7" name="Google Shape;2357;p44"/>
            <p:cNvSpPr/>
            <p:nvPr/>
          </p:nvSpPr>
          <p:spPr>
            <a:xfrm>
              <a:off x="2816900" y="3119825"/>
              <a:ext cx="72725" cy="109350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8" name="Google Shape;2358;p44"/>
            <p:cNvSpPr/>
            <p:nvPr/>
          </p:nvSpPr>
          <p:spPr>
            <a:xfrm>
              <a:off x="2646900" y="3064375"/>
              <a:ext cx="192000" cy="172650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59" name="Google Shape;2359;p44"/>
            <p:cNvSpPr/>
            <p:nvPr/>
          </p:nvSpPr>
          <p:spPr>
            <a:xfrm>
              <a:off x="2561625" y="3060700"/>
              <a:ext cx="173700" cy="247450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0" name="Google Shape;2360;p44"/>
            <p:cNvSpPr/>
            <p:nvPr/>
          </p:nvSpPr>
          <p:spPr>
            <a:xfrm>
              <a:off x="2531825" y="3224950"/>
              <a:ext cx="85800" cy="94200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1" name="Google Shape;2361;p44"/>
            <p:cNvSpPr/>
            <p:nvPr/>
          </p:nvSpPr>
          <p:spPr>
            <a:xfrm>
              <a:off x="2527100" y="3246400"/>
              <a:ext cx="186250" cy="274650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2" name="Google Shape;2362;p44"/>
            <p:cNvSpPr/>
            <p:nvPr/>
          </p:nvSpPr>
          <p:spPr>
            <a:xfrm>
              <a:off x="2700250" y="3389200"/>
              <a:ext cx="179975" cy="200900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3" name="Google Shape;2363;p44"/>
            <p:cNvSpPr/>
            <p:nvPr/>
          </p:nvSpPr>
          <p:spPr>
            <a:xfrm>
              <a:off x="2809050" y="3531500"/>
              <a:ext cx="123475" cy="130275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64" name="Google Shape;2364;p44"/>
            <p:cNvSpPr/>
            <p:nvPr/>
          </p:nvSpPr>
          <p:spPr>
            <a:xfrm>
              <a:off x="2884375" y="3700450"/>
              <a:ext cx="73250" cy="83200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65" name="Google Shape;2365;p44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2366" name="Google Shape;2366;p4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67" name="Google Shape;2367;p4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68" name="Google Shape;2368;p44"/>
            <p:cNvSpPr/>
            <p:nvPr/>
          </p:nvSpPr>
          <p:spPr>
            <a:xfrm>
              <a:off x="5404100" y="2847275"/>
              <a:ext cx="26175" cy="61250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69" name="Google Shape;2369;p44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2370" name="Google Shape;2370;p4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1" name="Google Shape;2371;p4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2" name="Google Shape;2372;p4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73" name="Google Shape;2373;p4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74" name="Google Shape;2374;p44"/>
            <p:cNvSpPr/>
            <p:nvPr/>
          </p:nvSpPr>
          <p:spPr>
            <a:xfrm>
              <a:off x="5511350" y="2436650"/>
              <a:ext cx="175250" cy="3071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5" name="Google Shape;2375;p44"/>
            <p:cNvSpPr/>
            <p:nvPr/>
          </p:nvSpPr>
          <p:spPr>
            <a:xfrm>
              <a:off x="5440200" y="2597250"/>
              <a:ext cx="60175" cy="83725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6" name="Google Shape;2376;p44"/>
            <p:cNvSpPr/>
            <p:nvPr/>
          </p:nvSpPr>
          <p:spPr>
            <a:xfrm>
              <a:off x="5410900" y="2501000"/>
              <a:ext cx="68550" cy="117725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7" name="Google Shape;2377;p44"/>
            <p:cNvSpPr/>
            <p:nvPr/>
          </p:nvSpPr>
          <p:spPr>
            <a:xfrm>
              <a:off x="4855375" y="2348250"/>
              <a:ext cx="444650" cy="20980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8" name="Google Shape;2378;p44"/>
            <p:cNvSpPr/>
            <p:nvPr/>
          </p:nvSpPr>
          <p:spPr>
            <a:xfrm>
              <a:off x="5730000" y="3287725"/>
              <a:ext cx="141250" cy="120875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79" name="Google Shape;2379;p44"/>
            <p:cNvSpPr/>
            <p:nvPr/>
          </p:nvSpPr>
          <p:spPr>
            <a:xfrm>
              <a:off x="5413525" y="2961325"/>
              <a:ext cx="115100" cy="200900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0" name="Google Shape;2380;p44"/>
            <p:cNvSpPr/>
            <p:nvPr/>
          </p:nvSpPr>
          <p:spPr>
            <a:xfrm>
              <a:off x="5472625" y="3375600"/>
              <a:ext cx="56000" cy="29325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381" name="Google Shape;2381;p44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2382" name="Google Shape;2382;p4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3" name="Google Shape;2383;p4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4" name="Google Shape;2384;p4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385" name="Google Shape;2385;p4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86" name="Google Shape;2386;p44"/>
            <p:cNvSpPr/>
            <p:nvPr/>
          </p:nvSpPr>
          <p:spPr>
            <a:xfrm>
              <a:off x="5139425" y="3145975"/>
              <a:ext cx="62800" cy="8215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7" name="Google Shape;2387;p44"/>
            <p:cNvSpPr/>
            <p:nvPr/>
          </p:nvSpPr>
          <p:spPr>
            <a:xfrm>
              <a:off x="5279075" y="3142825"/>
              <a:ext cx="137075" cy="9262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8" name="Google Shape;2388;p44"/>
            <p:cNvSpPr/>
            <p:nvPr/>
          </p:nvSpPr>
          <p:spPr>
            <a:xfrm>
              <a:off x="5150925" y="2887575"/>
              <a:ext cx="119300" cy="230700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89" name="Google Shape;2389;p44"/>
            <p:cNvSpPr/>
            <p:nvPr/>
          </p:nvSpPr>
          <p:spPr>
            <a:xfrm>
              <a:off x="5166625" y="3025150"/>
              <a:ext cx="75875" cy="6540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0" name="Google Shape;2390;p44"/>
            <p:cNvSpPr/>
            <p:nvPr/>
          </p:nvSpPr>
          <p:spPr>
            <a:xfrm>
              <a:off x="5123725" y="2903250"/>
              <a:ext cx="117200" cy="135525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1" name="Google Shape;2391;p44"/>
            <p:cNvSpPr/>
            <p:nvPr/>
          </p:nvSpPr>
          <p:spPr>
            <a:xfrm>
              <a:off x="5089200" y="2934650"/>
              <a:ext cx="121900" cy="227050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2" name="Google Shape;2392;p44"/>
            <p:cNvSpPr/>
            <p:nvPr/>
          </p:nvSpPr>
          <p:spPr>
            <a:xfrm>
              <a:off x="5009700" y="2810675"/>
              <a:ext cx="128175" cy="288250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3" name="Google Shape;2393;p44"/>
            <p:cNvSpPr/>
            <p:nvPr/>
          </p:nvSpPr>
          <p:spPr>
            <a:xfrm>
              <a:off x="4941700" y="2836825"/>
              <a:ext cx="74300" cy="95750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4" name="Google Shape;2394;p44"/>
            <p:cNvSpPr/>
            <p:nvPr/>
          </p:nvSpPr>
          <p:spPr>
            <a:xfrm>
              <a:off x="3787225" y="2293850"/>
              <a:ext cx="55475" cy="6802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5" name="Google Shape;2395;p44"/>
            <p:cNvSpPr/>
            <p:nvPr/>
          </p:nvSpPr>
          <p:spPr>
            <a:xfrm>
              <a:off x="3743300" y="1958025"/>
              <a:ext cx="290325" cy="33742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6" name="Google Shape;2396;p44"/>
            <p:cNvSpPr/>
            <p:nvPr/>
          </p:nvSpPr>
          <p:spPr>
            <a:xfrm>
              <a:off x="3823325" y="2021850"/>
              <a:ext cx="143875" cy="324875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7" name="Google Shape;2397;p44"/>
            <p:cNvSpPr/>
            <p:nvPr/>
          </p:nvSpPr>
          <p:spPr>
            <a:xfrm>
              <a:off x="3976075" y="2250975"/>
              <a:ext cx="57550" cy="52325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8" name="Google Shape;2398;p44"/>
            <p:cNvSpPr/>
            <p:nvPr/>
          </p:nvSpPr>
          <p:spPr>
            <a:xfrm>
              <a:off x="3949400" y="2288625"/>
              <a:ext cx="91550" cy="49725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399" name="Google Shape;2399;p44"/>
            <p:cNvSpPr/>
            <p:nvPr/>
          </p:nvSpPr>
          <p:spPr>
            <a:xfrm>
              <a:off x="3952525" y="2322625"/>
              <a:ext cx="71175" cy="52325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0" name="Google Shape;2400;p44"/>
            <p:cNvSpPr/>
            <p:nvPr/>
          </p:nvSpPr>
          <p:spPr>
            <a:xfrm>
              <a:off x="3986525" y="2326300"/>
              <a:ext cx="120875" cy="93650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1" name="Google Shape;2401;p44"/>
            <p:cNvSpPr/>
            <p:nvPr/>
          </p:nvSpPr>
          <p:spPr>
            <a:xfrm>
              <a:off x="3903350" y="2478500"/>
              <a:ext cx="83200" cy="53900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2" name="Google Shape;2402;p44"/>
            <p:cNvSpPr/>
            <p:nvPr/>
          </p:nvSpPr>
          <p:spPr>
            <a:xfrm>
              <a:off x="3910150" y="2462825"/>
              <a:ext cx="71700" cy="31400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3" name="Google Shape;2403;p44"/>
            <p:cNvSpPr/>
            <p:nvPr/>
          </p:nvSpPr>
          <p:spPr>
            <a:xfrm>
              <a:off x="3947825" y="2585750"/>
              <a:ext cx="27225" cy="52325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4" name="Google Shape;2404;p44"/>
            <p:cNvSpPr/>
            <p:nvPr/>
          </p:nvSpPr>
          <p:spPr>
            <a:xfrm>
              <a:off x="3934750" y="2566400"/>
              <a:ext cx="26175" cy="32975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5" name="Google Shape;2405;p44"/>
            <p:cNvSpPr/>
            <p:nvPr/>
          </p:nvSpPr>
          <p:spPr>
            <a:xfrm>
              <a:off x="3895525" y="2538675"/>
              <a:ext cx="54425" cy="4762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6" name="Google Shape;2406;p44"/>
            <p:cNvSpPr/>
            <p:nvPr/>
          </p:nvSpPr>
          <p:spPr>
            <a:xfrm>
              <a:off x="3865700" y="2510950"/>
              <a:ext cx="42400" cy="26700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7" name="Google Shape;2407;p44"/>
            <p:cNvSpPr/>
            <p:nvPr/>
          </p:nvSpPr>
          <p:spPr>
            <a:xfrm>
              <a:off x="3811300" y="2470650"/>
              <a:ext cx="99925" cy="48150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8" name="Google Shape;2408;p44"/>
            <p:cNvSpPr/>
            <p:nvPr/>
          </p:nvSpPr>
          <p:spPr>
            <a:xfrm>
              <a:off x="3867800" y="2355575"/>
              <a:ext cx="132350" cy="111450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09" name="Google Shape;2409;p44"/>
            <p:cNvSpPr/>
            <p:nvPr/>
          </p:nvSpPr>
          <p:spPr>
            <a:xfrm>
              <a:off x="3841625" y="2432475"/>
              <a:ext cx="105700" cy="46050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0" name="Google Shape;2410;p44"/>
            <p:cNvSpPr/>
            <p:nvPr/>
          </p:nvSpPr>
          <p:spPr>
            <a:xfrm>
              <a:off x="3759500" y="2356100"/>
              <a:ext cx="120350" cy="143875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1" name="Google Shape;2411;p44"/>
            <p:cNvSpPr/>
            <p:nvPr/>
          </p:nvSpPr>
          <p:spPr>
            <a:xfrm>
              <a:off x="3727600" y="2387500"/>
              <a:ext cx="51800" cy="47100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2" name="Google Shape;2412;p44"/>
            <p:cNvSpPr/>
            <p:nvPr/>
          </p:nvSpPr>
          <p:spPr>
            <a:xfrm>
              <a:off x="3722900" y="2426200"/>
              <a:ext cx="40825" cy="35075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3" name="Google Shape;2413;p44"/>
            <p:cNvSpPr/>
            <p:nvPr/>
          </p:nvSpPr>
          <p:spPr>
            <a:xfrm>
              <a:off x="3758475" y="2449750"/>
              <a:ext cx="9950" cy="141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14" name="Google Shape;2414;p44"/>
            <p:cNvSpPr/>
            <p:nvPr/>
          </p:nvSpPr>
          <p:spPr>
            <a:xfrm>
              <a:off x="3552375" y="2346700"/>
              <a:ext cx="58075" cy="76900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15" name="Google Shape;2415;p44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2416" name="Google Shape;2416;p4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17" name="Google Shape;2417;p4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18" name="Google Shape;2418;p44"/>
            <p:cNvSpPr/>
            <p:nvPr/>
          </p:nvSpPr>
          <p:spPr>
            <a:xfrm>
              <a:off x="4300900" y="3419025"/>
              <a:ext cx="109875" cy="205600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19" name="Google Shape;2419;p44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2420" name="Google Shape;2420;p4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1" name="Google Shape;2421;p4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22" name="Google Shape;2422;p44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2423" name="Google Shape;2423;p4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24" name="Google Shape;2424;p4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25" name="Google Shape;2425;p44"/>
            <p:cNvSpPr/>
            <p:nvPr/>
          </p:nvSpPr>
          <p:spPr>
            <a:xfrm>
              <a:off x="3399625" y="2088800"/>
              <a:ext cx="127125" cy="77450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6" name="Google Shape;2426;p44"/>
            <p:cNvSpPr/>
            <p:nvPr/>
          </p:nvSpPr>
          <p:spPr>
            <a:xfrm>
              <a:off x="4616850" y="2275025"/>
              <a:ext cx="885625" cy="661225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4"/>
            <p:cNvSpPr/>
            <p:nvPr/>
          </p:nvSpPr>
          <p:spPr>
            <a:xfrm>
              <a:off x="5150925" y="2903250"/>
              <a:ext cx="1600" cy="2125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4"/>
            <p:cNvSpPr/>
            <p:nvPr/>
          </p:nvSpPr>
          <p:spPr>
            <a:xfrm>
              <a:off x="5134200" y="2918425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4"/>
            <p:cNvSpPr/>
            <p:nvPr/>
          </p:nvSpPr>
          <p:spPr>
            <a:xfrm>
              <a:off x="4608475" y="2660550"/>
              <a:ext cx="5275" cy="1600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0" name="Google Shape;2430;p44"/>
            <p:cNvSpPr/>
            <p:nvPr/>
          </p:nvSpPr>
          <p:spPr>
            <a:xfrm>
              <a:off x="4302475" y="2310075"/>
              <a:ext cx="547700" cy="287725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1" name="Google Shape;2431;p44"/>
            <p:cNvSpPr/>
            <p:nvPr/>
          </p:nvSpPr>
          <p:spPr>
            <a:xfrm>
              <a:off x="4443200" y="2520875"/>
              <a:ext cx="231750" cy="144400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2" name="Google Shape;2432;p44"/>
            <p:cNvSpPr/>
            <p:nvPr/>
          </p:nvSpPr>
          <p:spPr>
            <a:xfrm>
              <a:off x="4401875" y="2571100"/>
              <a:ext cx="207150" cy="130275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33" name="Google Shape;2433;p44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2434" name="Google Shape;2434;p4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5" name="Google Shape;2435;p4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6" name="Google Shape;2436;p4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37" name="Google Shape;2437;p4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38" name="Google Shape;2438;p44"/>
            <p:cNvSpPr/>
            <p:nvPr/>
          </p:nvSpPr>
          <p:spPr>
            <a:xfrm>
              <a:off x="4663400" y="2731150"/>
              <a:ext cx="405425" cy="39602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39" name="Google Shape;2439;p44"/>
            <p:cNvSpPr/>
            <p:nvPr/>
          </p:nvSpPr>
          <p:spPr>
            <a:xfrm>
              <a:off x="4822425" y="2778250"/>
              <a:ext cx="119300" cy="63825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0" name="Google Shape;2440;p44"/>
            <p:cNvSpPr/>
            <p:nvPr/>
          </p:nvSpPr>
          <p:spPr>
            <a:xfrm>
              <a:off x="4547800" y="2671000"/>
              <a:ext cx="200375" cy="220775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1" name="Google Shape;2441;p44"/>
            <p:cNvSpPr/>
            <p:nvPr/>
          </p:nvSpPr>
          <p:spPr>
            <a:xfrm>
              <a:off x="4533150" y="2640675"/>
              <a:ext cx="191475" cy="159550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2" name="Google Shape;2442;p44"/>
            <p:cNvSpPr/>
            <p:nvPr/>
          </p:nvSpPr>
          <p:spPr>
            <a:xfrm>
              <a:off x="3978150" y="2401100"/>
              <a:ext cx="237525" cy="148050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3" name="Google Shape;2443;p44"/>
            <p:cNvSpPr/>
            <p:nvPr/>
          </p:nvSpPr>
          <p:spPr>
            <a:xfrm>
              <a:off x="4036750" y="2474325"/>
              <a:ext cx="49725" cy="55475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4" name="Google Shape;2444;p44"/>
            <p:cNvSpPr/>
            <p:nvPr/>
          </p:nvSpPr>
          <p:spPr>
            <a:xfrm>
              <a:off x="3957250" y="2483750"/>
              <a:ext cx="127650" cy="81625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45" name="Google Shape;2445;p44"/>
            <p:cNvSpPr/>
            <p:nvPr/>
          </p:nvSpPr>
          <p:spPr>
            <a:xfrm>
              <a:off x="3989150" y="2555400"/>
              <a:ext cx="83725" cy="5285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46" name="Google Shape;2446;p44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2447" name="Google Shape;2447;p4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8" name="Google Shape;2448;p4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49" name="Google Shape;2449;p4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50" name="Google Shape;2450;p4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51" name="Google Shape;2451;p44"/>
            <p:cNvSpPr/>
            <p:nvPr/>
          </p:nvSpPr>
          <p:spPr>
            <a:xfrm>
              <a:off x="3799775" y="2577900"/>
              <a:ext cx="14675" cy="29325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2" name="Google Shape;2452;p44"/>
            <p:cNvSpPr/>
            <p:nvPr/>
          </p:nvSpPr>
          <p:spPr>
            <a:xfrm>
              <a:off x="3567525" y="2564825"/>
              <a:ext cx="160625" cy="134450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3" name="Google Shape;2453;p44"/>
            <p:cNvSpPr/>
            <p:nvPr/>
          </p:nvSpPr>
          <p:spPr>
            <a:xfrm>
              <a:off x="4298300" y="2628625"/>
              <a:ext cx="25125" cy="19925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4" name="Google Shape;2454;p44"/>
            <p:cNvSpPr/>
            <p:nvPr/>
          </p:nvSpPr>
          <p:spPr>
            <a:xfrm>
              <a:off x="4292025" y="2631250"/>
              <a:ext cx="295050" cy="23750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5" name="Google Shape;2455;p44"/>
            <p:cNvSpPr/>
            <p:nvPr/>
          </p:nvSpPr>
          <p:spPr>
            <a:xfrm>
              <a:off x="4277375" y="2602475"/>
              <a:ext cx="51800" cy="43975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6" name="Google Shape;2456;p44"/>
            <p:cNvSpPr/>
            <p:nvPr/>
          </p:nvSpPr>
          <p:spPr>
            <a:xfrm>
              <a:off x="4044600" y="2592025"/>
              <a:ext cx="260525" cy="10725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4"/>
            <p:cNvSpPr/>
            <p:nvPr/>
          </p:nvSpPr>
          <p:spPr>
            <a:xfrm>
              <a:off x="4041450" y="2592550"/>
              <a:ext cx="39775" cy="35075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8" name="Google Shape;2458;p44"/>
            <p:cNvSpPr/>
            <p:nvPr/>
          </p:nvSpPr>
          <p:spPr>
            <a:xfrm>
              <a:off x="4231325" y="2673625"/>
              <a:ext cx="139700" cy="134450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59" name="Google Shape;2459;p44"/>
            <p:cNvSpPr/>
            <p:nvPr/>
          </p:nvSpPr>
          <p:spPr>
            <a:xfrm>
              <a:off x="4345375" y="2791325"/>
              <a:ext cx="25125" cy="25650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0" name="Google Shape;2460;p44"/>
            <p:cNvSpPr/>
            <p:nvPr/>
          </p:nvSpPr>
          <p:spPr>
            <a:xfrm>
              <a:off x="4136125" y="2704475"/>
              <a:ext cx="32475" cy="18350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1" name="Google Shape;2461;p44"/>
            <p:cNvSpPr/>
            <p:nvPr/>
          </p:nvSpPr>
          <p:spPr>
            <a:xfrm>
              <a:off x="4184250" y="2677275"/>
              <a:ext cx="90000" cy="80075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2" name="Google Shape;2462;p44"/>
            <p:cNvSpPr/>
            <p:nvPr/>
          </p:nvSpPr>
          <p:spPr>
            <a:xfrm>
              <a:off x="4165950" y="2741625"/>
              <a:ext cx="22000" cy="6385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3" name="Google Shape;2463;p44"/>
            <p:cNvSpPr/>
            <p:nvPr/>
          </p:nvSpPr>
          <p:spPr>
            <a:xfrm>
              <a:off x="4185300" y="2741625"/>
              <a:ext cx="5775" cy="13100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4" name="Google Shape;2464;p44"/>
            <p:cNvSpPr/>
            <p:nvPr/>
          </p:nvSpPr>
          <p:spPr>
            <a:xfrm>
              <a:off x="4179025" y="2755750"/>
              <a:ext cx="7875" cy="18325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5" name="Google Shape;2465;p44"/>
            <p:cNvSpPr/>
            <p:nvPr/>
          </p:nvSpPr>
          <p:spPr>
            <a:xfrm>
              <a:off x="4179025" y="2721750"/>
              <a:ext cx="18850" cy="23550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6" name="Google Shape;2466;p44"/>
            <p:cNvSpPr/>
            <p:nvPr/>
          </p:nvSpPr>
          <p:spPr>
            <a:xfrm>
              <a:off x="4180075" y="2740050"/>
              <a:ext cx="58075" cy="71700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7" name="Google Shape;2467;p44"/>
            <p:cNvSpPr/>
            <p:nvPr/>
          </p:nvSpPr>
          <p:spPr>
            <a:xfrm>
              <a:off x="4179025" y="2758875"/>
              <a:ext cx="299225" cy="252175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4"/>
            <p:cNvSpPr/>
            <p:nvPr/>
          </p:nvSpPr>
          <p:spPr>
            <a:xfrm>
              <a:off x="4409700" y="2852525"/>
              <a:ext cx="11025" cy="24075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4"/>
            <p:cNvSpPr/>
            <p:nvPr/>
          </p:nvSpPr>
          <p:spPr>
            <a:xfrm>
              <a:off x="4421225" y="2854100"/>
              <a:ext cx="69075" cy="5442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0" name="Google Shape;2470;p44"/>
            <p:cNvSpPr/>
            <p:nvPr/>
          </p:nvSpPr>
          <p:spPr>
            <a:xfrm>
              <a:off x="4434300" y="2866125"/>
              <a:ext cx="108300" cy="133400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1" name="Google Shape;2471;p44"/>
            <p:cNvSpPr/>
            <p:nvPr/>
          </p:nvSpPr>
          <p:spPr>
            <a:xfrm>
              <a:off x="4483475" y="2847275"/>
              <a:ext cx="5775" cy="13125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2" name="Google Shape;2472;p44"/>
            <p:cNvSpPr/>
            <p:nvPr/>
          </p:nvSpPr>
          <p:spPr>
            <a:xfrm>
              <a:off x="4300375" y="2959750"/>
              <a:ext cx="153825" cy="99925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3" name="Google Shape;2473;p44"/>
            <p:cNvSpPr/>
            <p:nvPr/>
          </p:nvSpPr>
          <p:spPr>
            <a:xfrm>
              <a:off x="4035700" y="2769350"/>
              <a:ext cx="180500" cy="151725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4"/>
            <p:cNvSpPr/>
            <p:nvPr/>
          </p:nvSpPr>
          <p:spPr>
            <a:xfrm>
              <a:off x="4003800" y="2919475"/>
              <a:ext cx="238550" cy="273600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4"/>
            <p:cNvSpPr/>
            <p:nvPr/>
          </p:nvSpPr>
          <p:spPr>
            <a:xfrm>
              <a:off x="4166475" y="3025650"/>
              <a:ext cx="219725" cy="166900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6" name="Google Shape;2476;p44"/>
            <p:cNvSpPr/>
            <p:nvPr/>
          </p:nvSpPr>
          <p:spPr>
            <a:xfrm>
              <a:off x="4213550" y="2979100"/>
              <a:ext cx="96800" cy="85825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7" name="Google Shape;2477;p44"/>
            <p:cNvSpPr/>
            <p:nvPr/>
          </p:nvSpPr>
          <p:spPr>
            <a:xfrm>
              <a:off x="4292025" y="3059150"/>
              <a:ext cx="21975" cy="26175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8" name="Google Shape;2478;p44"/>
            <p:cNvSpPr/>
            <p:nvPr/>
          </p:nvSpPr>
          <p:spPr>
            <a:xfrm>
              <a:off x="4282600" y="3069600"/>
              <a:ext cx="148050" cy="196175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79" name="Google Shape;2479;p44"/>
            <p:cNvSpPr/>
            <p:nvPr/>
          </p:nvSpPr>
          <p:spPr>
            <a:xfrm>
              <a:off x="4175375" y="3163750"/>
              <a:ext cx="121375" cy="147025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4"/>
            <p:cNvSpPr/>
            <p:nvPr/>
          </p:nvSpPr>
          <p:spPr>
            <a:xfrm>
              <a:off x="4145025" y="3258950"/>
              <a:ext cx="11000" cy="25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4"/>
            <p:cNvSpPr/>
            <p:nvPr/>
          </p:nvSpPr>
          <p:spPr>
            <a:xfrm>
              <a:off x="4115200" y="3182075"/>
              <a:ext cx="83725" cy="82675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2" name="Google Shape;2482;p44"/>
            <p:cNvSpPr/>
            <p:nvPr/>
          </p:nvSpPr>
          <p:spPr>
            <a:xfrm>
              <a:off x="3898125" y="3081625"/>
              <a:ext cx="188350" cy="127150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3" name="Google Shape;2483;p44"/>
            <p:cNvSpPr/>
            <p:nvPr/>
          </p:nvSpPr>
          <p:spPr>
            <a:xfrm>
              <a:off x="3821225" y="2747900"/>
              <a:ext cx="223400" cy="207700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4" name="Google Shape;2484;p44"/>
            <p:cNvSpPr/>
            <p:nvPr/>
          </p:nvSpPr>
          <p:spPr>
            <a:xfrm>
              <a:off x="3792975" y="2679900"/>
              <a:ext cx="57050" cy="111450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5" name="Google Shape;2485;p44"/>
            <p:cNvSpPr/>
            <p:nvPr/>
          </p:nvSpPr>
          <p:spPr>
            <a:xfrm>
              <a:off x="3568575" y="2683550"/>
              <a:ext cx="289825" cy="280400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6" name="Google Shape;2486;p44"/>
            <p:cNvSpPr/>
            <p:nvPr/>
          </p:nvSpPr>
          <p:spPr>
            <a:xfrm>
              <a:off x="3511050" y="2702400"/>
              <a:ext cx="167400" cy="132350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7" name="Google Shape;2487;p44"/>
            <p:cNvSpPr/>
            <p:nvPr/>
          </p:nvSpPr>
          <p:spPr>
            <a:xfrm>
              <a:off x="3450875" y="2834200"/>
              <a:ext cx="118775" cy="95225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8" name="Google Shape;2488;p44"/>
            <p:cNvSpPr/>
            <p:nvPr/>
          </p:nvSpPr>
          <p:spPr>
            <a:xfrm>
              <a:off x="3450375" y="2838400"/>
              <a:ext cx="170550" cy="18780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4"/>
            <p:cNvSpPr/>
            <p:nvPr/>
          </p:nvSpPr>
          <p:spPr>
            <a:xfrm>
              <a:off x="3518375" y="2873975"/>
              <a:ext cx="235400" cy="218150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4"/>
            <p:cNvSpPr/>
            <p:nvPr/>
          </p:nvSpPr>
          <p:spPr>
            <a:xfrm>
              <a:off x="3617750" y="3020950"/>
              <a:ext cx="108825" cy="79025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1" name="Google Shape;2491;p44"/>
            <p:cNvSpPr/>
            <p:nvPr/>
          </p:nvSpPr>
          <p:spPr>
            <a:xfrm>
              <a:off x="3442525" y="2997925"/>
              <a:ext cx="93125" cy="68050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2" name="Google Shape;2492;p44"/>
            <p:cNvSpPr/>
            <p:nvPr/>
          </p:nvSpPr>
          <p:spPr>
            <a:xfrm>
              <a:off x="3452975" y="3056525"/>
              <a:ext cx="44500" cy="26700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493" name="Google Shape;2493;p44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2494" name="Google Shape;2494;p4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495" name="Google Shape;2495;p4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96" name="Google Shape;2496;p44"/>
            <p:cNvSpPr/>
            <p:nvPr/>
          </p:nvSpPr>
          <p:spPr>
            <a:xfrm>
              <a:off x="3503200" y="3095750"/>
              <a:ext cx="40300" cy="48150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7" name="Google Shape;2497;p44"/>
            <p:cNvSpPr/>
            <p:nvPr/>
          </p:nvSpPr>
          <p:spPr>
            <a:xfrm>
              <a:off x="3529350" y="3117725"/>
              <a:ext cx="58600" cy="62800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8" name="Google Shape;2498;p44"/>
            <p:cNvSpPr/>
            <p:nvPr/>
          </p:nvSpPr>
          <p:spPr>
            <a:xfrm>
              <a:off x="3570150" y="3086875"/>
              <a:ext cx="89475" cy="94175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499" name="Google Shape;2499;p44"/>
            <p:cNvSpPr/>
            <p:nvPr/>
          </p:nvSpPr>
          <p:spPr>
            <a:xfrm>
              <a:off x="3647050" y="3079025"/>
              <a:ext cx="61225" cy="95750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0" name="Google Shape;2500;p44"/>
            <p:cNvSpPr/>
            <p:nvPr/>
          </p:nvSpPr>
          <p:spPr>
            <a:xfrm>
              <a:off x="3689950" y="3079025"/>
              <a:ext cx="29300" cy="77950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1" name="Google Shape;2501;p44"/>
            <p:cNvSpPr/>
            <p:nvPr/>
          </p:nvSpPr>
          <p:spPr>
            <a:xfrm>
              <a:off x="3705625" y="3059150"/>
              <a:ext cx="45025" cy="94175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2" name="Google Shape;2502;p44"/>
            <p:cNvSpPr/>
            <p:nvPr/>
          </p:nvSpPr>
          <p:spPr>
            <a:xfrm>
              <a:off x="3881925" y="2896975"/>
              <a:ext cx="150650" cy="239600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3" name="Google Shape;2503;p44"/>
            <p:cNvSpPr/>
            <p:nvPr/>
          </p:nvSpPr>
          <p:spPr>
            <a:xfrm>
              <a:off x="3863600" y="3051825"/>
              <a:ext cx="4725" cy="2625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4" name="Google Shape;2504;p44"/>
            <p:cNvSpPr/>
            <p:nvPr/>
          </p:nvSpPr>
          <p:spPr>
            <a:xfrm>
              <a:off x="3695700" y="2900125"/>
              <a:ext cx="220250" cy="171075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5" name="Google Shape;2505;p44"/>
            <p:cNvSpPr/>
            <p:nvPr/>
          </p:nvSpPr>
          <p:spPr>
            <a:xfrm>
              <a:off x="3732825" y="3041350"/>
              <a:ext cx="165325" cy="141775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6" name="Google Shape;2506;p44"/>
            <p:cNvSpPr/>
            <p:nvPr/>
          </p:nvSpPr>
          <p:spPr>
            <a:xfrm>
              <a:off x="3813400" y="3053900"/>
              <a:ext cx="109850" cy="164800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7" name="Google Shape;2507;p44"/>
            <p:cNvSpPr/>
            <p:nvPr/>
          </p:nvSpPr>
          <p:spPr>
            <a:xfrm>
              <a:off x="3813900" y="3211875"/>
              <a:ext cx="82675" cy="89475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8" name="Google Shape;2508;p44"/>
            <p:cNvSpPr/>
            <p:nvPr/>
          </p:nvSpPr>
          <p:spPr>
            <a:xfrm>
              <a:off x="3821750" y="3213450"/>
              <a:ext cx="29325" cy="18850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09" name="Google Shape;2509;p44"/>
            <p:cNvSpPr/>
            <p:nvPr/>
          </p:nvSpPr>
          <p:spPr>
            <a:xfrm>
              <a:off x="3848425" y="3188875"/>
              <a:ext cx="110925" cy="129750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0" name="Google Shape;2510;p44"/>
            <p:cNvSpPr/>
            <p:nvPr/>
          </p:nvSpPr>
          <p:spPr>
            <a:xfrm>
              <a:off x="3860475" y="3308125"/>
              <a:ext cx="15700" cy="21475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1" name="Google Shape;2511;p44"/>
            <p:cNvSpPr/>
            <p:nvPr/>
          </p:nvSpPr>
          <p:spPr>
            <a:xfrm>
              <a:off x="4111550" y="3257925"/>
              <a:ext cx="161650" cy="164775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2" name="Google Shape;2512;p44"/>
            <p:cNvSpPr/>
            <p:nvPr/>
          </p:nvSpPr>
          <p:spPr>
            <a:xfrm>
              <a:off x="4106850" y="3261050"/>
              <a:ext cx="29300" cy="24100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3" name="Google Shape;2513;p44"/>
            <p:cNvSpPr/>
            <p:nvPr/>
          </p:nvSpPr>
          <p:spPr>
            <a:xfrm>
              <a:off x="4106850" y="3275175"/>
              <a:ext cx="28775" cy="35075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4" name="Google Shape;2514;p44"/>
            <p:cNvSpPr/>
            <p:nvPr/>
          </p:nvSpPr>
          <p:spPr>
            <a:xfrm>
              <a:off x="3862550" y="3166900"/>
              <a:ext cx="275700" cy="273075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5" name="Google Shape;2515;p44"/>
            <p:cNvSpPr/>
            <p:nvPr/>
          </p:nvSpPr>
          <p:spPr>
            <a:xfrm>
              <a:off x="4159150" y="3380850"/>
              <a:ext cx="46050" cy="116150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6" name="Google Shape;2516;p44"/>
            <p:cNvSpPr/>
            <p:nvPr/>
          </p:nvSpPr>
          <p:spPr>
            <a:xfrm>
              <a:off x="4001175" y="3363575"/>
              <a:ext cx="170550" cy="145450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7" name="Google Shape;2517;p44"/>
            <p:cNvSpPr/>
            <p:nvPr/>
          </p:nvSpPr>
          <p:spPr>
            <a:xfrm>
              <a:off x="3852625" y="3330100"/>
              <a:ext cx="181000" cy="178925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8" name="Google Shape;2518;p44"/>
            <p:cNvSpPr/>
            <p:nvPr/>
          </p:nvSpPr>
          <p:spPr>
            <a:xfrm>
              <a:off x="4046675" y="3472375"/>
              <a:ext cx="113025" cy="103075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19" name="Google Shape;2519;p44"/>
            <p:cNvSpPr/>
            <p:nvPr/>
          </p:nvSpPr>
          <p:spPr>
            <a:xfrm>
              <a:off x="3968750" y="3504300"/>
              <a:ext cx="135500" cy="135500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0" name="Google Shape;2520;p44"/>
            <p:cNvSpPr/>
            <p:nvPr/>
          </p:nvSpPr>
          <p:spPr>
            <a:xfrm>
              <a:off x="3853150" y="3491725"/>
              <a:ext cx="193550" cy="182075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1" name="Google Shape;2521;p44"/>
            <p:cNvSpPr/>
            <p:nvPr/>
          </p:nvSpPr>
          <p:spPr>
            <a:xfrm>
              <a:off x="4123050" y="3397575"/>
              <a:ext cx="150675" cy="242750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2" name="Google Shape;2522;p44"/>
            <p:cNvSpPr/>
            <p:nvPr/>
          </p:nvSpPr>
          <p:spPr>
            <a:xfrm>
              <a:off x="4120450" y="3622500"/>
              <a:ext cx="20950" cy="23575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3" name="Google Shape;2523;p44"/>
            <p:cNvSpPr/>
            <p:nvPr/>
          </p:nvSpPr>
          <p:spPr>
            <a:xfrm>
              <a:off x="4064475" y="3669050"/>
              <a:ext cx="33500" cy="3142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4" name="Google Shape;2524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5" name="Google Shape;2525;p44"/>
            <p:cNvSpPr/>
            <p:nvPr/>
          </p:nvSpPr>
          <p:spPr>
            <a:xfrm>
              <a:off x="4697400" y="2660025"/>
              <a:ext cx="105175" cy="86850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6" name="Google Shape;2526;p44"/>
            <p:cNvSpPr/>
            <p:nvPr/>
          </p:nvSpPr>
          <p:spPr>
            <a:xfrm>
              <a:off x="4252775" y="2586800"/>
              <a:ext cx="70650" cy="19900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7" name="Google Shape;2527;p44"/>
            <p:cNvSpPr/>
            <p:nvPr/>
          </p:nvSpPr>
          <p:spPr>
            <a:xfrm>
              <a:off x="4298825" y="2603000"/>
              <a:ext cx="2625" cy="2650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8" name="Google Shape;2528;p44"/>
            <p:cNvSpPr/>
            <p:nvPr/>
          </p:nvSpPr>
          <p:spPr>
            <a:xfrm>
              <a:off x="4949025" y="2811200"/>
              <a:ext cx="44475" cy="26175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29" name="Google Shape;2529;p44"/>
            <p:cNvSpPr/>
            <p:nvPr/>
          </p:nvSpPr>
          <p:spPr>
            <a:xfrm>
              <a:off x="3967175" y="2589925"/>
              <a:ext cx="35075" cy="29850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530" name="Google Shape;2530;p44"/>
            <p:cNvSpPr/>
            <p:nvPr/>
          </p:nvSpPr>
          <p:spPr>
            <a:xfrm>
              <a:off x="3938400" y="2522975"/>
              <a:ext cx="58625" cy="76925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2531" name="Google Shape;2531;p44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2532" name="Google Shape;2532;p44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2533" name="Google Shape;2533;p44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avLst/>
                <a:gdLst/>
                <a:ahLst/>
                <a:cxnLst/>
                <a:rect l="l" t="t" r="r" b="b"/>
                <a:pathLst>
                  <a:path w="9712" h="8531" extrusionOk="0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4" name="Google Shape;2534;p44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avLst/>
                <a:gdLst/>
                <a:ahLst/>
                <a:cxnLst/>
                <a:rect l="l" t="t" r="r" b="b"/>
                <a:pathLst>
                  <a:path w="1859" h="3318" extrusionOk="0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5" name="Google Shape;2535;p44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avLst/>
                <a:gdLst/>
                <a:ahLst/>
                <a:cxnLst/>
                <a:rect l="l" t="t" r="r" b="b"/>
                <a:pathLst>
                  <a:path w="2572" h="1415" extrusionOk="0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6" name="Google Shape;2536;p44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avLst/>
                <a:gdLst/>
                <a:ahLst/>
                <a:cxnLst/>
                <a:rect l="l" t="t" r="r" b="b"/>
                <a:pathLst>
                  <a:path w="2544" h="2104" extrusionOk="0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7" name="Google Shape;2537;p44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236" extrusionOk="0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8" name="Google Shape;2538;p44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962" h="535" extrusionOk="0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39" name="Google Shape;2539;p44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795" extrusionOk="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0" name="Google Shape;2540;p44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65" extrusionOk="0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1" name="Google Shape;2541;p44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38" h="1" extrusionOk="0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2" name="Google Shape;2542;p44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avLst/>
                <a:gdLst/>
                <a:ahLst/>
                <a:cxnLst/>
                <a:rect l="l" t="t" r="r" b="b"/>
                <a:pathLst>
                  <a:path w="4264" h="3450" extrusionOk="0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3" name="Google Shape;2543;p44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avLst/>
                <a:gdLst/>
                <a:ahLst/>
                <a:cxnLst/>
                <a:rect l="l" t="t" r="r" b="b"/>
                <a:pathLst>
                  <a:path w="1467" h="870" extrusionOk="0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4" name="Google Shape;2544;p44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850" extrusionOk="0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5" name="Google Shape;2545;p44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592" h="248" extrusionOk="0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6" name="Google Shape;2546;p44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1245" h="835" extrusionOk="0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7" name="Google Shape;2547;p44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456" extrusionOk="0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8" name="Google Shape;2548;p44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386" extrusionOk="0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49" name="Google Shape;2549;p44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01" extrusionOk="0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0" name="Google Shape;2550;p44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34" extrusionOk="0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1" name="Google Shape;2551;p44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194" h="181" extrusionOk="0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2" name="Google Shape;2552;p44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avLst/>
                <a:gdLst/>
                <a:ahLst/>
                <a:cxnLst/>
                <a:rect l="l" t="t" r="r" b="b"/>
                <a:pathLst>
                  <a:path w="226" h="74" extrusionOk="0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3" name="Google Shape;2553;p44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859" extrusionOk="0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4" name="Google Shape;2554;p44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avLst/>
                <a:gdLst/>
                <a:ahLst/>
                <a:cxnLst/>
                <a:rect l="l" t="t" r="r" b="b"/>
                <a:pathLst>
                  <a:path w="403" h="208" extrusionOk="0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5" name="Google Shape;2555;p44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971" h="374" extrusionOk="0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6" name="Google Shape;2556;p44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87" extrusionOk="0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7" name="Google Shape;2557;p44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45" h="29" extrusionOk="0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8" name="Google Shape;2558;p44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1" extrusionOk="0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59" name="Google Shape;2559;p44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2" extrusionOk="0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0" name="Google Shape;2560;p44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69" extrusionOk="0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1" name="Google Shape;2561;p44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64" extrusionOk="0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2" name="Google Shape;2562;p44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303" h="179" extrusionOk="0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3" name="Google Shape;2563;p44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46" extrusionOk="0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4" name="Google Shape;2564;p44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45" h="234" extrusionOk="0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5" name="Google Shape;2565;p44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avLst/>
                <a:gdLst/>
                <a:ahLst/>
                <a:cxnLst/>
                <a:rect l="l" t="t" r="r" b="b"/>
                <a:pathLst>
                  <a:path w="61" h="42" extrusionOk="0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6" name="Google Shape;2566;p44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200" h="210" extrusionOk="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7" name="Google Shape;2567;p44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88" h="137" extrusionOk="0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8" name="Google Shape;2568;p44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48" extrusionOk="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69" name="Google Shape;2569;p44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avLst/>
                <a:gdLst/>
                <a:ahLst/>
                <a:cxnLst/>
                <a:rect l="l" t="t" r="r" b="b"/>
                <a:pathLst>
                  <a:path w="2687" h="2566" extrusionOk="0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0" name="Google Shape;2570;p44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74" h="94" extrusionOk="0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1" name="Google Shape;2571;p44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avLst/>
                <a:gdLst/>
                <a:ahLst/>
                <a:cxnLst/>
                <a:rect l="l" t="t" r="r" b="b"/>
                <a:pathLst>
                  <a:path w="604" h="481" extrusionOk="0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2" name="Google Shape;2572;p44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886" extrusionOk="0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3" name="Google Shape;2573;p44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67" extrusionOk="0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4" name="Google Shape;2574;p44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5" extrusionOk="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5" name="Google Shape;2575;p44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88" h="75" extrusionOk="0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6" name="Google Shape;2576;p44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921" extrusionOk="0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7" name="Google Shape;2577;p44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630" h="518" extrusionOk="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8" name="Google Shape;2578;p44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avLst/>
                <a:gdLst/>
                <a:ahLst/>
                <a:cxnLst/>
                <a:rect l="l" t="t" r="r" b="b"/>
                <a:pathLst>
                  <a:path w="864" h="1506" extrusionOk="0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79" name="Google Shape;2579;p44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374" extrusionOk="0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0" name="Google Shape;2580;p44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avLst/>
                <a:gdLst/>
                <a:ahLst/>
                <a:cxnLst/>
                <a:rect l="l" t="t" r="r" b="b"/>
                <a:pathLst>
                  <a:path w="408" h="707" extrusionOk="0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1" name="Google Shape;2581;p44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avLst/>
                <a:gdLst/>
                <a:ahLst/>
                <a:cxnLst/>
                <a:rect l="l" t="t" r="r" b="b"/>
                <a:pathLst>
                  <a:path w="290" h="337" extrusionOk="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2" name="Google Shape;2582;p44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66" extrusionOk="0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3" name="Google Shape;2583;p44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avLst/>
                <a:gdLst/>
                <a:ahLst/>
                <a:cxnLst/>
                <a:rect l="l" t="t" r="r" b="b"/>
                <a:pathLst>
                  <a:path w="272" h="532" extrusionOk="0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4" name="Google Shape;2584;p44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avLst/>
                <a:gdLst/>
                <a:ahLst/>
                <a:cxnLst/>
                <a:rect l="l" t="t" r="r" b="b"/>
                <a:pathLst>
                  <a:path w="198" h="421" extrusionOk="0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5" name="Google Shape;2585;p44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30" extrusionOk="0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6" name="Google Shape;2586;p44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avLst/>
                <a:gdLst/>
                <a:ahLst/>
                <a:cxnLst/>
                <a:rect l="l" t="t" r="r" b="b"/>
                <a:pathLst>
                  <a:path w="654" h="1096" extrusionOk="0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7" name="Google Shape;2587;p44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85" extrusionOk="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8" name="Google Shape;2588;p44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avLst/>
                <a:gdLst/>
                <a:ahLst/>
                <a:cxnLst/>
                <a:rect l="l" t="t" r="r" b="b"/>
                <a:pathLst>
                  <a:path w="564" h="695" extrusionOk="0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89" name="Google Shape;2589;p44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121" h="89" extrusionOk="0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0" name="Google Shape;2590;p44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avLst/>
                <a:gdLst/>
                <a:ahLst/>
                <a:cxnLst/>
                <a:rect l="l" t="t" r="r" b="b"/>
                <a:pathLst>
                  <a:path w="2613" h="3178" extrusionOk="0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1" name="Google Shape;2591;p44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8" extrusionOk="0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2" name="Google Shape;2592;p44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8" extrusionOk="0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3" name="Google Shape;2593;p44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avLst/>
                <a:gdLst/>
                <a:ahLst/>
                <a:cxnLst/>
                <a:rect l="l" t="t" r="r" b="b"/>
                <a:pathLst>
                  <a:path w="370" h="392" extrusionOk="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4" name="Google Shape;2594;p44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avLst/>
                <a:gdLst/>
                <a:ahLst/>
                <a:cxnLst/>
                <a:rect l="l" t="t" r="r" b="b"/>
                <a:pathLst>
                  <a:path w="185" h="179" extrusionOk="0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5" name="Google Shape;2595;p44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avLst/>
                <a:gdLst/>
                <a:ahLst/>
                <a:cxnLst/>
                <a:rect l="l" t="t" r="r" b="b"/>
                <a:pathLst>
                  <a:path w="2206" h="759" extrusionOk="0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6" name="Google Shape;2596;p44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85" h="98" extrusionOk="0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7" name="Google Shape;2597;p44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27" extrusionOk="0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8" name="Google Shape;2598;p44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39" extrusionOk="0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599" name="Google Shape;2599;p44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21" extrusionOk="0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0" name="Google Shape;2600;p44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453" h="224" extrusionOk="0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1" name="Google Shape;2601;p44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55" extrusionOk="0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2" name="Google Shape;2602;p44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avLst/>
                <a:gdLst/>
                <a:ahLst/>
                <a:cxnLst/>
                <a:rect l="l" t="t" r="r" b="b"/>
                <a:pathLst>
                  <a:path w="543" h="224" extrusionOk="0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3" name="Google Shape;2603;p44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233" h="178" extrusionOk="0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4" name="Google Shape;2604;p44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278" extrusionOk="0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5" name="Google Shape;2605;p44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537" h="1964" extrusionOk="0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6" name="Google Shape;2606;p44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avLst/>
                <a:gdLst/>
                <a:ahLst/>
                <a:cxnLst/>
                <a:rect l="l" t="t" r="r" b="b"/>
                <a:pathLst>
                  <a:path w="345" h="833" extrusionOk="0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7" name="Google Shape;2607;p44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avLst/>
                <a:gdLst/>
                <a:ahLst/>
                <a:cxnLst/>
                <a:rect l="l" t="t" r="r" b="b"/>
                <a:pathLst>
                  <a:path w="149" h="135" extrusionOk="0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8" name="Google Shape;2608;p44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31" h="77" extrusionOk="0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09" name="Google Shape;2609;p44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avLst/>
                <a:gdLst/>
                <a:ahLst/>
                <a:cxnLst/>
                <a:rect l="l" t="t" r="r" b="b"/>
                <a:pathLst>
                  <a:path w="876" h="530" extrusionOk="0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0" name="Google Shape;2610;p44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568" extrusionOk="0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1" name="Google Shape;2611;p44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avLst/>
                <a:gdLst/>
                <a:ahLst/>
                <a:cxnLst/>
                <a:rect l="l" t="t" r="r" b="b"/>
                <a:pathLst>
                  <a:path w="346" h="470" extrusionOk="0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2" name="Google Shape;2612;p44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01" extrusionOk="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3" name="Google Shape;2613;p44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440" h="253" extrusionOk="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4" name="Google Shape;2614;p44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13" extrusionOk="0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5" name="Google Shape;2615;p44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765" h="605" extrusionOk="0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6" name="Google Shape;2616;p44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avLst/>
                <a:gdLst/>
                <a:ahLst/>
                <a:cxnLst/>
                <a:rect l="l" t="t" r="r" b="b"/>
                <a:pathLst>
                  <a:path w="524" h="749" extrusionOk="0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7" name="Google Shape;2617;p44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1579" extrusionOk="0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8" name="Google Shape;2618;p44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2041" extrusionOk="0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19" name="Google Shape;2619;p44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avLst/>
                <a:gdLst/>
                <a:ahLst/>
                <a:cxnLst/>
                <a:rect l="l" t="t" r="r" b="b"/>
                <a:pathLst>
                  <a:path w="99" h="124" extrusionOk="0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0" name="Google Shape;2620;p44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avLst/>
                <a:gdLst/>
                <a:ahLst/>
                <a:cxnLst/>
                <a:rect l="l" t="t" r="r" b="b"/>
                <a:pathLst>
                  <a:path w="925" h="922" extrusionOk="0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1" name="Google Shape;2621;p44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154" h="234" extrusionOk="0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2" name="Google Shape;2622;p44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25" extrusionOk="0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3" name="Google Shape;2623;p44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1023" extrusionOk="0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4" name="Google Shape;2624;p44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avLst/>
                <a:gdLst/>
                <a:ahLst/>
                <a:cxnLst/>
                <a:rect l="l" t="t" r="r" b="b"/>
                <a:pathLst>
                  <a:path w="1726" h="3899" extrusionOk="0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5" name="Google Shape;2625;p44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528" h="386" extrusionOk="0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6" name="Google Shape;2626;p44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380" extrusionOk="0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7" name="Google Shape;2627;p44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35" extrusionOk="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8" name="Google Shape;2628;p44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498" h="250" extrusionOk="0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29" name="Google Shape;2629;p44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672" h="291" extrusionOk="0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0" name="Google Shape;2630;p44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avLst/>
                <a:gdLst/>
                <a:ahLst/>
                <a:cxnLst/>
                <a:rect l="l" t="t" r="r" b="b"/>
                <a:pathLst>
                  <a:path w="776" h="314" extrusionOk="0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1" name="Google Shape;2631;p44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35" extrusionOk="0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2" name="Google Shape;2632;p44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328" h="219" extrusionOk="0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3" name="Google Shape;2633;p44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66" extrusionOk="0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4" name="Google Shape;2634;p44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489" extrusionOk="0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5" name="Google Shape;2635;p44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99" extrusionOk="0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6" name="Google Shape;2636;p44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avLst/>
                <a:gdLst/>
                <a:ahLst/>
                <a:cxnLst/>
                <a:rect l="l" t="t" r="r" b="b"/>
                <a:pathLst>
                  <a:path w="372" h="88" extrusionOk="0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7" name="Google Shape;2637;p44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125" extrusionOk="0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8" name="Google Shape;2638;p44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219" extrusionOk="0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39" name="Google Shape;2639;p44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0" name="Google Shape;2640;p44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7" h="86" extrusionOk="0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1" name="Google Shape;2641;p44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avLst/>
                <a:gdLst/>
                <a:ahLst/>
                <a:cxnLst/>
                <a:rect l="l" t="t" r="r" b="b"/>
                <a:pathLst>
                  <a:path w="710" h="215" extrusionOk="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2" name="Google Shape;2642;p44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7" extrusionOk="0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3" name="Google Shape;2643;p44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60" extrusionOk="0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4" name="Google Shape;2644;p44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470" h="109" extrusionOk="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5" name="Google Shape;2645;p44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77" extrusionOk="0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6" name="Google Shape;2646;p44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avLst/>
                <a:gdLst/>
                <a:ahLst/>
                <a:cxnLst/>
                <a:rect l="l" t="t" r="r" b="b"/>
                <a:pathLst>
                  <a:path w="367" h="116" extrusionOk="0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7" name="Google Shape;2647;p44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85" extrusionOk="0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8" name="Google Shape;2648;p44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60" h="160" extrusionOk="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49" name="Google Shape;2649;p44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382" h="230" extrusionOk="0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0" name="Google Shape;2650;p44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21" extrusionOk="0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1" name="Google Shape;2651;p44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44" extrusionOk="0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2" name="Google Shape;2652;p44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avLst/>
                <a:gdLst/>
                <a:ahLst/>
                <a:cxnLst/>
                <a:rect l="l" t="t" r="r" b="b"/>
                <a:pathLst>
                  <a:path w="396" h="732" extrusionOk="0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3" name="Google Shape;2653;p44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444" extrusionOk="0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4" name="Google Shape;2654;p44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582" h="326" extrusionOk="0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5" name="Google Shape;2655;p44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02" extrusionOk="0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6" name="Google Shape;2656;p44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65" extrusionOk="0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7" name="Google Shape;2657;p44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avLst/>
                <a:gdLst/>
                <a:ahLst/>
                <a:cxnLst/>
                <a:rect l="l" t="t" r="r" b="b"/>
                <a:pathLst>
                  <a:path w="309" h="120" extrusionOk="0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8" name="Google Shape;2658;p44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422" extrusionOk="0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59" name="Google Shape;2659;p44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43" extrusionOk="0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0" name="Google Shape;2660;p44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avLst/>
                <a:gdLst/>
                <a:ahLst/>
                <a:cxnLst/>
                <a:rect l="l" t="t" r="r" b="b"/>
                <a:pathLst>
                  <a:path w="318" h="447" extrusionOk="0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1" name="Google Shape;2661;p44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296" h="280" extrusionOk="0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2" name="Google Shape;2662;p44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69" h="193" extrusionOk="0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2663;p44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69" extrusionOk="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2664;p44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52" extrusionOk="0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2665;p44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6" name="Google Shape;2666;p44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1" extrusionOk="0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7" name="Google Shape;2667;p44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50" extrusionOk="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8" name="Google Shape;2668;p44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36" h="101" extrusionOk="0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69" name="Google Shape;2669;p44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avLst/>
                <a:gdLst/>
                <a:ahLst/>
                <a:cxnLst/>
                <a:rect l="l" t="t" r="r" b="b"/>
                <a:pathLst>
                  <a:path w="111" h="172" extrusionOk="0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0" name="Google Shape;2670;p44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avLst/>
                <a:gdLst/>
                <a:ahLst/>
                <a:cxnLst/>
                <a:rect l="l" t="t" r="r" b="b"/>
                <a:pathLst>
                  <a:path w="272" h="219" extrusionOk="0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1" name="Google Shape;2671;p44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avLst/>
                <a:gdLst/>
                <a:ahLst/>
                <a:cxnLst/>
                <a:rect l="l" t="t" r="r" b="b"/>
                <a:pathLst>
                  <a:path w="288" h="151" extrusionOk="0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2" name="Google Shape;2672;p44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33" extrusionOk="0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3" name="Google Shape;2673;p44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45" extrusionOk="0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4" name="Google Shape;2674;p44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avLst/>
                <a:gdLst/>
                <a:ahLst/>
                <a:cxnLst/>
                <a:rect l="l" t="t" r="r" b="b"/>
                <a:pathLst>
                  <a:path w="430" h="265" extrusionOk="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5" name="Google Shape;2675;p44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09" extrusionOk="0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6" name="Google Shape;2676;p44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avLst/>
                <a:gdLst/>
                <a:ahLst/>
                <a:cxnLst/>
                <a:rect l="l" t="t" r="r" b="b"/>
                <a:pathLst>
                  <a:path w="287" h="158" extrusionOk="0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7" name="Google Shape;2677;p44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0" extrusionOk="0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8" name="Google Shape;2678;p44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avLst/>
                <a:gdLst/>
                <a:ahLst/>
                <a:cxnLst/>
                <a:rect l="l" t="t" r="r" b="b"/>
                <a:pathLst>
                  <a:path w="331" h="374" extrusionOk="0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79" name="Google Shape;2679;p44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409" extrusionOk="0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0" name="Google Shape;2680;p44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30" h="245" extrusionOk="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1" name="Google Shape;2681;p44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356" extrusionOk="0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44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48" extrusionOk="0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44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26" extrusionOk="0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44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60" extrusionOk="0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44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260" h="251" extrusionOk="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44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avLst/>
                <a:gdLst/>
                <a:ahLst/>
                <a:cxnLst/>
                <a:rect l="l" t="t" r="r" b="b"/>
                <a:pathLst>
                  <a:path w="642" h="677" extrusionOk="0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44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avLst/>
                <a:gdLst/>
                <a:ahLst/>
                <a:cxnLst/>
                <a:rect l="l" t="t" r="r" b="b"/>
                <a:pathLst>
                  <a:path w="543" h="149" extrusionOk="0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44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550" h="210" extrusionOk="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44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avLst/>
                <a:gdLst/>
                <a:ahLst/>
                <a:cxnLst/>
                <a:rect l="l" t="t" r="r" b="b"/>
                <a:pathLst>
                  <a:path w="2489" h="950" extrusionOk="0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44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10" extrusionOk="0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44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04" h="82" extrusionOk="0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44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05" extrusionOk="0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44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189" extrusionOk="0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44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avLst/>
                <a:gdLst/>
                <a:ahLst/>
                <a:cxnLst/>
                <a:rect l="l" t="t" r="r" b="b"/>
                <a:pathLst>
                  <a:path w="563" h="353" extrusionOk="0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44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690" h="278" extrusionOk="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44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687" extrusionOk="0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44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avLst/>
                <a:gdLst/>
                <a:ahLst/>
                <a:cxnLst/>
                <a:rect l="l" t="t" r="r" b="b"/>
                <a:pathLst>
                  <a:path w="356" h="528" extrusionOk="0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44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236" extrusionOk="0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44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162" h="98" extrusionOk="0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44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avLst/>
                <a:gdLst/>
                <a:ahLst/>
                <a:cxnLst/>
                <a:rect l="l" t="t" r="r" b="b"/>
                <a:pathLst>
                  <a:path w="319" h="163" extrusionOk="0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44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6" extrusionOk="0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44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312" extrusionOk="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44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33" extrusionOk="0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44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avLst/>
                <a:gdLst/>
                <a:ahLst/>
                <a:cxnLst/>
                <a:rect l="l" t="t" r="r" b="b"/>
                <a:pathLst>
                  <a:path w="292" h="181" extrusionOk="0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44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259" extrusionOk="0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44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17" extrusionOk="0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44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60" extrusionOk="0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44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249" extrusionOk="0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44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avLst/>
                <a:gdLst/>
                <a:ahLst/>
                <a:cxnLst/>
                <a:rect l="l" t="t" r="r" b="b"/>
                <a:pathLst>
                  <a:path w="6857" h="5775" extrusionOk="0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44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09" extrusionOk="0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44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150" extrusionOk="0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44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591" h="511" extrusionOk="0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44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avLst/>
                <a:gdLst/>
                <a:ahLst/>
                <a:cxnLst/>
                <a:rect l="l" t="t" r="r" b="b"/>
                <a:pathLst>
                  <a:path w="306" h="226" extrusionOk="0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44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264" h="125" extrusionOk="0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44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58" extrusionOk="0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44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1171" h="557" extrusionOk="0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44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avLst/>
                <a:gdLst/>
                <a:ahLst/>
                <a:cxnLst/>
                <a:rect l="l" t="t" r="r" b="b"/>
                <a:pathLst>
                  <a:path w="1288" h="929" extrusionOk="0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44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avLst/>
                <a:gdLst/>
                <a:ahLst/>
                <a:cxnLst/>
                <a:rect l="l" t="t" r="r" b="b"/>
                <a:pathLst>
                  <a:path w="544" h="757" extrusionOk="0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44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avLst/>
                <a:gdLst/>
                <a:ahLst/>
                <a:cxnLst/>
                <a:rect l="l" t="t" r="r" b="b"/>
                <a:pathLst>
                  <a:path w="443" h="586" extrusionOk="0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44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6" extrusionOk="0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44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261" extrusionOk="0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44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02" extrusionOk="0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44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423" extrusionOk="0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44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03" extrusionOk="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44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avLst/>
                <a:gdLst/>
                <a:ahLst/>
                <a:cxnLst/>
                <a:rect l="l" t="t" r="r" b="b"/>
                <a:pathLst>
                  <a:path w="284" h="399" extrusionOk="0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44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avLst/>
                <a:gdLst/>
                <a:ahLst/>
                <a:cxnLst/>
                <a:rect l="l" t="t" r="r" b="b"/>
                <a:pathLst>
                  <a:path w="181" h="61" extrusionOk="0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44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avLst/>
                <a:gdLst/>
                <a:ahLst/>
                <a:cxnLst/>
                <a:rect l="l" t="t" r="r" b="b"/>
                <a:pathLst>
                  <a:path w="605" h="351" extrusionOk="0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44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avLst/>
                <a:gdLst/>
                <a:ahLst/>
                <a:cxnLst/>
                <a:rect l="l" t="t" r="r" b="b"/>
                <a:pathLst>
                  <a:path w="355" h="272" extrusionOk="0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4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avLst/>
                <a:gdLst/>
                <a:ahLst/>
                <a:cxnLst/>
                <a:rect l="l" t="t" r="r" b="b"/>
                <a:pathLst>
                  <a:path w="547" h="192" extrusionOk="0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44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250" extrusionOk="0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44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avLst/>
                <a:gdLst/>
                <a:ahLst/>
                <a:cxnLst/>
                <a:rect l="l" t="t" r="r" b="b"/>
                <a:pathLst>
                  <a:path w="985" h="662" extrusionOk="0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44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1" extrusionOk="0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44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avLst/>
                <a:gdLst/>
                <a:ahLst/>
                <a:cxnLst/>
                <a:rect l="l" t="t" r="r" b="b"/>
                <a:pathLst>
                  <a:path w="106" h="94" extrusionOk="0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44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avLst/>
                <a:gdLst/>
                <a:ahLst/>
                <a:cxnLst/>
                <a:rect l="l" t="t" r="r" b="b"/>
                <a:pathLst>
                  <a:path w="4397" h="2425" extrusionOk="0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44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62" extrusionOk="0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44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17" h="1504" extrusionOk="0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44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1270" h="1187" extrusionOk="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44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avLst/>
                <a:gdLst/>
                <a:ahLst/>
                <a:cxnLst/>
                <a:rect l="l" t="t" r="r" b="b"/>
                <a:pathLst>
                  <a:path w="2601" h="1819" extrusionOk="0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44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309" h="247" extrusionOk="0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44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456" extrusionOk="0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44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86" h="318" extrusionOk="0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44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avLst/>
                <a:gdLst/>
                <a:ahLst/>
                <a:cxnLst/>
                <a:rect l="l" t="t" r="r" b="b"/>
                <a:pathLst>
                  <a:path w="1772" h="956" extrusionOk="0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44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79" extrusionOk="0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44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avLst/>
                <a:gdLst/>
                <a:ahLst/>
                <a:cxnLst/>
                <a:rect l="l" t="t" r="r" b="b"/>
                <a:pathLst>
                  <a:path w="938" h="507" extrusionOk="0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5" name="Google Shape;2745;p44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385" h="213" extrusionOk="0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6" name="Google Shape;2746;p44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avLst/>
                <a:gdLst/>
                <a:ahLst/>
                <a:cxnLst/>
                <a:rect l="l" t="t" r="r" b="b"/>
                <a:pathLst>
                  <a:path w="986" h="326" extrusionOk="0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7" name="Google Shape;2747;p44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27" h="1004" extrusionOk="0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8" name="Google Shape;2748;p44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19" h="137" extrusionOk="0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49" name="Google Shape;2749;p44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avLst/>
                <a:gdLst/>
                <a:ahLst/>
                <a:cxnLst/>
                <a:rect l="l" t="t" r="r" b="b"/>
                <a:pathLst>
                  <a:path w="360" h="89" extrusionOk="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0" name="Google Shape;2750;p44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161" extrusionOk="0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1" name="Google Shape;2751;p44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445" h="213" extrusionOk="0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2" name="Google Shape;2752;p44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540" h="403" extrusionOk="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3" name="Google Shape;2753;p44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05" extrusionOk="0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4" name="Google Shape;2754;p44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avLst/>
                <a:gdLst/>
                <a:ahLst/>
                <a:cxnLst/>
                <a:rect l="l" t="t" r="r" b="b"/>
                <a:pathLst>
                  <a:path w="1615" h="939" extrusionOk="0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5" name="Google Shape;2755;p44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228" extrusionOk="0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6" name="Google Shape;2756;p44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87" h="572" extrusionOk="0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7" name="Google Shape;2757;p44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814" h="218" extrusionOk="0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8" name="Google Shape;2758;p44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98" h="558" extrusionOk="0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59" name="Google Shape;2759;p44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avLst/>
                <a:gdLst/>
                <a:ahLst/>
                <a:cxnLst/>
                <a:rect l="l" t="t" r="r" b="b"/>
                <a:pathLst>
                  <a:path w="199" h="96" extrusionOk="0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0" name="Google Shape;2760;p44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475" h="318" extrusionOk="0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1" name="Google Shape;2761;p44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59" extrusionOk="0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2" name="Google Shape;2762;p44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avLst/>
                <a:gdLst/>
                <a:ahLst/>
                <a:cxnLst/>
                <a:rect l="l" t="t" r="r" b="b"/>
                <a:pathLst>
                  <a:path w="4252" h="1464" extrusionOk="0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3" name="Google Shape;2763;p44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avLst/>
                <a:gdLst/>
                <a:ahLst/>
                <a:cxnLst/>
                <a:rect l="l" t="t" r="r" b="b"/>
                <a:pathLst>
                  <a:path w="2783" h="2041" extrusionOk="0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2764;p44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avLst/>
                <a:gdLst/>
                <a:ahLst/>
                <a:cxnLst/>
                <a:rect l="l" t="t" r="r" b="b"/>
                <a:pathLst>
                  <a:path w="7344" h="4374" extrusionOk="0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2765;p44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73" h="191" extrusionOk="0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2766;p44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avLst/>
                <a:gdLst/>
                <a:ahLst/>
                <a:cxnLst/>
                <a:rect l="l" t="t" r="r" b="b"/>
                <a:pathLst>
                  <a:path w="266" h="79" extrusionOk="0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7" name="Google Shape;2767;p44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98" extrusionOk="0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8" name="Google Shape;2768;p44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8" extrusionOk="0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69" name="Google Shape;2769;p44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avLst/>
                <a:gdLst/>
                <a:ahLst/>
                <a:cxnLst/>
                <a:rect l="l" t="t" r="r" b="b"/>
                <a:pathLst>
                  <a:path w="87" h="62" extrusionOk="0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0" name="Google Shape;2770;p44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07" extrusionOk="0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1" name="Google Shape;2771;p44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avLst/>
                <a:gdLst/>
                <a:ahLst/>
                <a:cxnLst/>
                <a:rect l="l" t="t" r="r" b="b"/>
                <a:pathLst>
                  <a:path w="120" h="82" extrusionOk="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2" name="Google Shape;2772;p44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avLst/>
                <a:gdLst/>
                <a:ahLst/>
                <a:cxnLst/>
                <a:rect l="l" t="t" r="r" b="b"/>
                <a:pathLst>
                  <a:path w="83" h="35" extrusionOk="0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44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6" extrusionOk="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44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avLst/>
                <a:gdLst/>
                <a:ahLst/>
                <a:cxnLst/>
                <a:rect l="l" t="t" r="r" b="b"/>
                <a:pathLst>
                  <a:path w="295" h="153" extrusionOk="0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44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5" h="1" extrusionOk="0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44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avLst/>
                <a:gdLst/>
                <a:ahLst/>
                <a:cxnLst/>
                <a:rect l="l" t="t" r="r" b="b"/>
                <a:pathLst>
                  <a:path w="326" h="113" extrusionOk="0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44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avLst/>
                <a:gdLst/>
                <a:ahLst/>
                <a:cxnLst/>
                <a:rect l="l" t="t" r="r" b="b"/>
                <a:pathLst>
                  <a:path w="1862" h="1238" extrusionOk="0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44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avLst/>
                <a:gdLst/>
                <a:ahLst/>
                <a:cxnLst/>
                <a:rect l="l" t="t" r="r" b="b"/>
                <a:pathLst>
                  <a:path w="31778" h="41443" extrusionOk="0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44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685" extrusionOk="0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44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920" h="547" extrusionOk="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44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2579" extrusionOk="0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44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avLst/>
                <a:gdLst/>
                <a:ahLst/>
                <a:cxnLst/>
                <a:rect l="l" t="t" r="r" b="b"/>
                <a:pathLst>
                  <a:path w="2478" h="3116" extrusionOk="0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44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avLst/>
                <a:gdLst/>
                <a:ahLst/>
                <a:cxnLst/>
                <a:rect l="l" t="t" r="r" b="b"/>
                <a:pathLst>
                  <a:path w="47364" h="37906" extrusionOk="0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44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3009" extrusionOk="0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44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1417" extrusionOk="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44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avLst/>
                <a:gdLst/>
                <a:ahLst/>
                <a:cxnLst/>
                <a:rect l="l" t="t" r="r" b="b"/>
                <a:pathLst>
                  <a:path w="14639" h="12673" extrusionOk="0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44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avLst/>
                <a:gdLst/>
                <a:ahLst/>
                <a:cxnLst/>
                <a:rect l="l" t="t" r="r" b="b"/>
                <a:pathLst>
                  <a:path w="802" h="484" extrusionOk="0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8" name="Google Shape;2788;p44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136" h="87" extrusionOk="0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44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42" extrusionOk="0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44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23" h="75" extrusionOk="0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44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avLst/>
                <a:gdLst/>
                <a:ahLst/>
                <a:cxnLst/>
                <a:rect l="l" t="t" r="r" b="b"/>
                <a:pathLst>
                  <a:path w="383" h="141" extrusionOk="0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44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493" h="194" extrusionOk="0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3" name="Google Shape;2793;p44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261" h="161" extrusionOk="0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4" name="Google Shape;2794;p44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avLst/>
                <a:gdLst/>
                <a:ahLst/>
                <a:cxnLst/>
                <a:rect l="l" t="t" r="r" b="b"/>
                <a:pathLst>
                  <a:path w="247" h="75" extrusionOk="0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5" name="Google Shape;2795;p44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96" extrusionOk="0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6" name="Google Shape;2796;p44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avLst/>
                <a:gdLst/>
                <a:ahLst/>
                <a:cxnLst/>
                <a:rect l="l" t="t" r="r" b="b"/>
                <a:pathLst>
                  <a:path w="294" h="193" extrusionOk="0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7" name="Google Shape;2797;p44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avLst/>
                <a:gdLst/>
                <a:ahLst/>
                <a:cxnLst/>
                <a:rect l="l" t="t" r="r" b="b"/>
                <a:pathLst>
                  <a:path w="642" h="458" extrusionOk="0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8" name="Google Shape;2798;p44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avLst/>
                <a:gdLst/>
                <a:ahLst/>
                <a:cxnLst/>
                <a:rect l="l" t="t" r="r" b="b"/>
                <a:pathLst>
                  <a:path w="433" h="87" extrusionOk="0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799" name="Google Shape;2799;p44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51" extrusionOk="0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2800;p44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avLst/>
                <a:gdLst/>
                <a:ahLst/>
                <a:cxnLst/>
                <a:rect l="l" t="t" r="r" b="b"/>
                <a:pathLst>
                  <a:path w="136" h="212" extrusionOk="0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2801;p44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28" extrusionOk="0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2802;p44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avLst/>
                <a:gdLst/>
                <a:ahLst/>
                <a:cxnLst/>
                <a:rect l="l" t="t" r="r" b="b"/>
                <a:pathLst>
                  <a:path w="122" h="72" extrusionOk="0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3" name="Google Shape;2803;p44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avLst/>
                <a:gdLst/>
                <a:ahLst/>
                <a:cxnLst/>
                <a:rect l="l" t="t" r="r" b="b"/>
                <a:pathLst>
                  <a:path w="147" h="77" extrusionOk="0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4" name="Google Shape;2804;p44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avLst/>
                <a:gdLst/>
                <a:ahLst/>
                <a:cxnLst/>
                <a:rect l="l" t="t" r="r" b="b"/>
                <a:pathLst>
                  <a:path w="124" h="81" extrusionOk="0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5" name="Google Shape;2805;p44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avLst/>
                <a:gdLst/>
                <a:ahLst/>
                <a:cxnLst/>
                <a:rect l="l" t="t" r="r" b="b"/>
                <a:pathLst>
                  <a:path w="221" h="29" extrusionOk="0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06" name="Google Shape;2806;p44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4" extrusionOk="0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07" name="Google Shape;2807;p44"/>
            <p:cNvSpPr/>
            <p:nvPr/>
          </p:nvSpPr>
          <p:spPr>
            <a:xfrm>
              <a:off x="4862183" y="3305557"/>
              <a:ext cx="1007599" cy="635138"/>
            </a:xfrm>
            <a:custGeom>
              <a:avLst/>
              <a:gdLst/>
              <a:ahLst/>
              <a:cxnLst/>
              <a:rect l="l" t="t" r="r" b="b"/>
              <a:pathLst>
                <a:path w="69863" h="44038" extrusionOk="0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808" name="Google Shape;2808;p44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2809" name="Google Shape;2809;p44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2810;p44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2811;p44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2922" h="2500" extrusionOk="0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2812;p44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3" name="Google Shape;2813;p44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6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4" name="Google Shape;2814;p44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503" extrusionOk="0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5" name="Google Shape;2815;p44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03" extrusionOk="0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6" name="Google Shape;2816;p44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7" name="Google Shape;2817;p44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avLst/>
                <a:gdLst/>
                <a:ahLst/>
                <a:cxnLst/>
                <a:rect l="l" t="t" r="r" b="b"/>
                <a:pathLst>
                  <a:path w="2921" h="2495" extrusionOk="0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8" name="Google Shape;2818;p44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917" h="2502" extrusionOk="0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2819;p44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502" extrusionOk="0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44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496" extrusionOk="0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44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496" extrusionOk="0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44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2503" extrusionOk="0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44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7" extrusionOk="0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44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2497" extrusionOk="0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44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avLst/>
                <a:gdLst/>
                <a:ahLst/>
                <a:cxnLst/>
                <a:rect l="l" t="t" r="r" b="b"/>
                <a:pathLst>
                  <a:path w="2835" h="2497" extrusionOk="0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44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44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496" extrusionOk="0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44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avLst/>
                <a:gdLst/>
                <a:ahLst/>
                <a:cxnLst/>
                <a:rect l="l" t="t" r="r" b="b"/>
                <a:pathLst>
                  <a:path w="2749" h="2505" extrusionOk="0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44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492" extrusionOk="0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44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44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avLst/>
                <a:gdLst/>
                <a:ahLst/>
                <a:cxnLst/>
                <a:rect l="l" t="t" r="r" b="b"/>
                <a:pathLst>
                  <a:path w="1640" h="1502" extrusionOk="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44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44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04" extrusionOk="0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44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5" extrusionOk="0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5" name="Google Shape;2835;p44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504" h="1504" extrusionOk="0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44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504" extrusionOk="0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44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496" extrusionOk="0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44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44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0" name="Google Shape;2840;p44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95" h="1501" extrusionOk="0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1" name="Google Shape;2841;p44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2" name="Google Shape;2842;p44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avLst/>
                <a:gdLst/>
                <a:ahLst/>
                <a:cxnLst/>
                <a:rect l="l" t="t" r="r" b="b"/>
                <a:pathLst>
                  <a:path w="1751" h="1501" extrusionOk="0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3" name="Google Shape;2843;p44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avLst/>
                <a:gdLst/>
                <a:ahLst/>
                <a:cxnLst/>
                <a:rect l="l" t="t" r="r" b="b"/>
                <a:pathLst>
                  <a:path w="1689" h="1496" extrusionOk="0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4" name="Google Shape;2844;p44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492" extrusionOk="0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45" name="Google Shape;2845;p44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2846" name="Google Shape;2846;p44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2847" name="Google Shape;2847;p44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012" extrusionOk="0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8" name="Google Shape;2848;p44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49" name="Google Shape;2849;p44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79" extrusionOk="0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0" name="Google Shape;2850;p44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1" name="Google Shape;2851;p44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2" name="Google Shape;2852;p44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3" name="Google Shape;2853;p44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avLst/>
                <a:gdLst/>
                <a:ahLst/>
                <a:cxnLst/>
                <a:rect l="l" t="t" r="r" b="b"/>
                <a:pathLst>
                  <a:path w="2404" h="3055" extrusionOk="0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4" name="Google Shape;2854;p44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12" extrusionOk="0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5" name="Google Shape;2855;p44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avLst/>
                <a:gdLst/>
                <a:ahLst/>
                <a:cxnLst/>
                <a:rect l="l" t="t" r="r" b="b"/>
                <a:pathLst>
                  <a:path w="46162" h="33853" extrusionOk="0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6" name="Google Shape;2856;p44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avLst/>
                <a:gdLst/>
                <a:ahLst/>
                <a:cxnLst/>
                <a:rect l="l" t="t" r="r" b="b"/>
                <a:pathLst>
                  <a:path w="9673" h="7027" extrusionOk="0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7" name="Google Shape;2857;p44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avLst/>
                <a:gdLst/>
                <a:ahLst/>
                <a:cxnLst/>
                <a:rect l="l" t="t" r="r" b="b"/>
                <a:pathLst>
                  <a:path w="9821" h="5165" extrusionOk="0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8" name="Google Shape;2858;p44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96" extrusionOk="0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59" name="Google Shape;2859;p44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avLst/>
                <a:gdLst/>
                <a:ahLst/>
                <a:cxnLst/>
                <a:rect l="l" t="t" r="r" b="b"/>
                <a:pathLst>
                  <a:path w="25219" h="36107" extrusionOk="0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0" name="Google Shape;2860;p44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avLst/>
                <a:gdLst/>
                <a:ahLst/>
                <a:cxnLst/>
                <a:rect l="l" t="t" r="r" b="b"/>
                <a:pathLst>
                  <a:path w="949" h="815" extrusionOk="0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1" name="Google Shape;2861;p44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2" name="Google Shape;2862;p44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08" extrusionOk="0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63" name="Google Shape;2863;p44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2864" name="Google Shape;2864;p44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1" extrusionOk="0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5" name="Google Shape;2865;p44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66" extrusionOk="0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6" name="Google Shape;2866;p44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7" name="Google Shape;2867;p44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96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8" name="Google Shape;2868;p44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69" name="Google Shape;2869;p44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avLst/>
                <a:gdLst/>
                <a:ahLst/>
                <a:cxnLst/>
                <a:rect l="l" t="t" r="r" b="b"/>
                <a:pathLst>
                  <a:path w="555" h="471" extrusionOk="0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0" name="Google Shape;2870;p44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13" extrusionOk="0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1" name="Google Shape;2871;p44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2" name="Google Shape;2872;p44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7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3" name="Google Shape;2873;p44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4" name="Google Shape;2874;p44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5" name="Google Shape;2875;p44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6" name="Google Shape;2876;p44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1" h="600" extrusionOk="0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7" name="Google Shape;2877;p44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8" extrusionOk="0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8" name="Google Shape;2878;p44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79" name="Google Shape;2879;p44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4" extrusionOk="0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0" name="Google Shape;2880;p44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1" name="Google Shape;2881;p44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2" name="Google Shape;2882;p44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3" name="Google Shape;2883;p44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4" name="Google Shape;2884;p44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12" extrusionOk="0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5" name="Google Shape;2885;p44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6" name="Google Shape;2886;p44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7" name="Google Shape;2887;p44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8" name="Google Shape;2888;p44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89" name="Google Shape;2889;p44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0" name="Google Shape;2890;p44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1" name="Google Shape;2891;p44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2" name="Google Shape;2892;p44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3" name="Google Shape;2893;p44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612" extrusionOk="0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4" name="Google Shape;2894;p44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13" extrusionOk="0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5" name="Google Shape;2895;p44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1" extrusionOk="0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6" name="Google Shape;2896;p44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4" h="520" extrusionOk="0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7" name="Google Shape;2897;p44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2" extrusionOk="0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8" name="Google Shape;2898;p44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0" h="595" extrusionOk="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899" name="Google Shape;2899;p44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6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0" name="Google Shape;2900;p44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0" extrusionOk="0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1" name="Google Shape;2901;p44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avLst/>
                <a:gdLst/>
                <a:ahLst/>
                <a:cxnLst/>
                <a:rect l="l" t="t" r="r" b="b"/>
                <a:pathLst>
                  <a:path w="699" h="596" extrusionOk="0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2" name="Google Shape;2902;p44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3" name="Google Shape;2903;p44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12" extrusionOk="0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4" name="Google Shape;2904;p44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5" name="Google Shape;2905;p44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6" name="Google Shape;2906;p44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7" name="Google Shape;2907;p44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7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8" name="Google Shape;2908;p44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avLst/>
                <a:gdLst/>
                <a:ahLst/>
                <a:cxnLst/>
                <a:rect l="l" t="t" r="r" b="b"/>
                <a:pathLst>
                  <a:path w="106" h="75" extrusionOk="0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09" name="Google Shape;2909;p44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5" extrusionOk="0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0" name="Google Shape;2910;p44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1" name="Google Shape;2911;p44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2" name="Google Shape;2912;p44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3" name="Google Shape;2913;p44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4" name="Google Shape;2914;p44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21" extrusionOk="0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5" name="Google Shape;2915;p44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avLst/>
                <a:gdLst/>
                <a:ahLst/>
                <a:cxnLst/>
                <a:rect l="l" t="t" r="r" b="b"/>
                <a:pathLst>
                  <a:path w="198" h="162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6" name="Google Shape;2916;p44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4" h="74" extrusionOk="0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7" name="Google Shape;2917;p44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8" name="Google Shape;2918;p44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19" name="Google Shape;2919;p44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0" name="Google Shape;2920;p44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1" name="Google Shape;2921;p44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56" h="43" extrusionOk="0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2" name="Google Shape;2922;p44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avLst/>
                <a:gdLst/>
                <a:ahLst/>
                <a:cxnLst/>
                <a:rect l="l" t="t" r="r" b="b"/>
                <a:pathLst>
                  <a:path w="50" h="55" extrusionOk="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3" name="Google Shape;2923;p44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4" name="Google Shape;2924;p44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17" h="74" extrusionOk="0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5" name="Google Shape;2925;p44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6" name="Google Shape;2926;p44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avLst/>
                <a:gdLst/>
                <a:ahLst/>
                <a:cxnLst/>
                <a:rect l="l" t="t" r="r" b="b"/>
                <a:pathLst>
                  <a:path w="737" h="610" extrusionOk="0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7" name="Google Shape;2927;p44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avLst/>
                <a:gdLst/>
                <a:ahLst/>
                <a:cxnLst/>
                <a:rect l="l" t="t" r="r" b="b"/>
                <a:pathLst>
                  <a:path w="50" h="51" extrusionOk="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8" name="Google Shape;2928;p44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2" extrusionOk="0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29" name="Google Shape;2929;p44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0" name="Google Shape;2930;p44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7" h="99" extrusionOk="0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1" name="Google Shape;2931;p44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42" h="287" extrusionOk="0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2" name="Google Shape;2932;p44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91" extrusionOk="0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3" name="Google Shape;2933;p44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8" h="633" extrusionOk="0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4" name="Google Shape;2934;p44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5" name="Google Shape;2935;p44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6" name="Google Shape;2936;p44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1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7" name="Google Shape;2937;p44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8" name="Google Shape;2938;p44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88" h="99" extrusionOk="0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39" name="Google Shape;2939;p44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3" extrusionOk="0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0" name="Google Shape;2940;p44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9" extrusionOk="0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1" name="Google Shape;2941;p44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2" name="Google Shape;2942;p44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3" name="Google Shape;2943;p44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4" name="Google Shape;2944;p44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avLst/>
                <a:gdLst/>
                <a:ahLst/>
                <a:cxnLst/>
                <a:rect l="l" t="t" r="r" b="b"/>
                <a:pathLst>
                  <a:path w="190" h="133" extrusionOk="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5" name="Google Shape;2945;p44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4" extrusionOk="0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6" name="Google Shape;2946;p44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37" h="87" extrusionOk="0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2947;p44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8" h="87" extrusionOk="0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Google Shape;2948;p44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2949;p44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31" extrusionOk="0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2950;p44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2951;p44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2952;p44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3" name="Google Shape;2953;p44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4" name="Google Shape;2954;p44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6" extrusionOk="0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5" name="Google Shape;2955;p44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6" name="Google Shape;2956;p44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7" name="Google Shape;2957;p44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8" name="Google Shape;2958;p44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2959;p44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595" extrusionOk="0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2960;p44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1" name="Google Shape;2961;p44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3" extrusionOk="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2" name="Google Shape;2962;p44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9" extrusionOk="0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3" name="Google Shape;2963;p44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2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4" name="Google Shape;2964;p44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5" name="Google Shape;2965;p44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6" name="Google Shape;2966;p44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8" extrusionOk="0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7" name="Google Shape;2967;p44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8" name="Google Shape;2968;p44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4" extrusionOk="0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69" name="Google Shape;2969;p44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0" name="Google Shape;2970;p44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1" name="Google Shape;2971;p44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2" name="Google Shape;2972;p44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52" extrusionOk="0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3" name="Google Shape;2973;p44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avLst/>
                <a:gdLst/>
                <a:ahLst/>
                <a:cxnLst/>
                <a:rect l="l" t="t" r="r" b="b"/>
                <a:pathLst>
                  <a:path w="211" h="174" extrusionOk="0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4" name="Google Shape;2974;p44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5" name="Google Shape;2975;p44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3" h="170" extrusionOk="0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6" name="Google Shape;2976;p44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1" extrusionOk="0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7" name="Google Shape;2977;p44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96" extrusionOk="0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8" name="Google Shape;2978;p44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79" name="Google Shape;2979;p44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avLst/>
                <a:gdLst/>
                <a:ahLst/>
                <a:cxnLst/>
                <a:rect l="l" t="t" r="r" b="b"/>
                <a:pathLst>
                  <a:path w="752" h="643" extrusionOk="0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0" name="Google Shape;2980;p44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avLst/>
                <a:gdLst/>
                <a:ahLst/>
                <a:cxnLst/>
                <a:rect l="l" t="t" r="r" b="b"/>
                <a:pathLst>
                  <a:path w="630" h="630" extrusionOk="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Google Shape;2981;p44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2" name="Google Shape;2982;p44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3" name="Google Shape;2983;p44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3" extrusionOk="0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2984;p44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5" name="Google Shape;2985;p44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79" extrusionOk="0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6" name="Google Shape;2986;p44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7" name="Google Shape;2987;p44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8" name="Google Shape;2988;p44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1" extrusionOk="0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89" name="Google Shape;2989;p44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0" name="Google Shape;2990;p44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avLst/>
                <a:gdLst/>
                <a:ahLst/>
                <a:cxnLst/>
                <a:rect l="l" t="t" r="r" b="b"/>
                <a:pathLst>
                  <a:path w="815" h="684" extrusionOk="0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1" name="Google Shape;2991;p44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3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2" name="Google Shape;2992;p44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87" h="87" extrusionOk="0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3" name="Google Shape;2993;p44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avLst/>
                <a:gdLst/>
                <a:ahLst/>
                <a:cxnLst/>
                <a:rect l="l" t="t" r="r" b="b"/>
                <a:pathLst>
                  <a:path w="99" h="93" extrusionOk="0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4" name="Google Shape;2994;p44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5" h="624" extrusionOk="0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5" name="Google Shape;2995;p44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24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6" name="Google Shape;2996;p44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11" h="73" extrusionOk="0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7" name="Google Shape;2997;p44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8" name="Google Shape;2998;p44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999" name="Google Shape;2999;p44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0" name="Google Shape;3000;p44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1" name="Google Shape;3001;p44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2" name="Google Shape;3002;p44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3" name="Google Shape;3003;p44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4" name="Google Shape;3004;p44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42" extrusionOk="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5" name="Google Shape;3005;p44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6" name="Google Shape;3006;p44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7" name="Google Shape;3007;p44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8" name="Google Shape;3008;p44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09" name="Google Shape;3009;p44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4" extrusionOk="0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0" name="Google Shape;3010;p44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87" h="100" extrusionOk="0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1" name="Google Shape;3011;p44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2" name="Google Shape;3012;p44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3" name="Google Shape;3013;p44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4" name="Google Shape;3014;p44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5" name="Google Shape;3015;p44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6" name="Google Shape;3016;p44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10" extrusionOk="0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7" name="Google Shape;3017;p44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avLst/>
                <a:gdLst/>
                <a:ahLst/>
                <a:cxnLst/>
                <a:rect l="l" t="t" r="r" b="b"/>
                <a:pathLst>
                  <a:path w="99" h="96" extrusionOk="0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8" name="Google Shape;3018;p44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7" extrusionOk="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19" name="Google Shape;3019;p44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69" h="404" extrusionOk="0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0" name="Google Shape;3020;p44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92" extrusionOk="0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1" name="Google Shape;3021;p44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avLst/>
                <a:gdLst/>
                <a:ahLst/>
                <a:cxnLst/>
                <a:rect l="l" t="t" r="r" b="b"/>
                <a:pathLst>
                  <a:path w="375" h="287" extrusionOk="0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2" name="Google Shape;3022;p44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3" name="Google Shape;3023;p44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4" name="Google Shape;3024;p44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5" name="Google Shape;3025;p44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6" name="Google Shape;3026;p44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4" extrusionOk="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7" name="Google Shape;3027;p44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21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8" name="Google Shape;3028;p44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6" extrusionOk="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29" name="Google Shape;3029;p44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24" extrusionOk="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0" name="Google Shape;3030;p44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avLst/>
                <a:gdLst/>
                <a:ahLst/>
                <a:cxnLst/>
                <a:rect l="l" t="t" r="r" b="b"/>
                <a:pathLst>
                  <a:path w="629" h="642" extrusionOk="0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1" name="Google Shape;3031;p44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2" name="Google Shape;3032;p44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1" extrusionOk="0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3" name="Google Shape;3033;p44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4" name="Google Shape;3034;p44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5" name="Google Shape;3035;p44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6" name="Google Shape;3036;p44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7" name="Google Shape;3037;p44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4" extrusionOk="0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8" name="Google Shape;3038;p44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39" name="Google Shape;3039;p44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0" name="Google Shape;3040;p44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1" name="Google Shape;3041;p44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9" h="398" extrusionOk="0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2" name="Google Shape;3042;p44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3" name="Google Shape;3043;p44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0" extrusionOk="0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4" name="Google Shape;3044;p44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7" extrusionOk="0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5" name="Google Shape;3045;p44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avLst/>
                <a:gdLst/>
                <a:ahLst/>
                <a:cxnLst/>
                <a:rect l="l" t="t" r="r" b="b"/>
                <a:pathLst>
                  <a:path w="716" h="606" extrusionOk="0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6" name="Google Shape;3046;p44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7" extrusionOk="0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7" name="Google Shape;3047;p44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8" name="Google Shape;3048;p44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49" name="Google Shape;3049;p44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10" extrusionOk="0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0" name="Google Shape;3050;p44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1" name="Google Shape;3051;p44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19" extrusionOk="0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2" name="Google Shape;3052;p44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63" extrusionOk="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3" name="Google Shape;3053;p44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70" extrusionOk="0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4" name="Google Shape;3054;p44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5" name="Google Shape;3055;p44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37" h="100" extrusionOk="0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6" name="Google Shape;3056;p44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7" name="Google Shape;3057;p44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8" name="Google Shape;3058;p44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04" extrusionOk="0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59" name="Google Shape;3059;p44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0" name="Google Shape;3060;p44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595" extrusionOk="0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1" name="Google Shape;3061;p44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32" h="609" extrusionOk="0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2" name="Google Shape;3062;p44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3" name="Google Shape;3063;p44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9" extrusionOk="0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4" name="Google Shape;3064;p44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5" name="Google Shape;3065;p44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6" name="Google Shape;3066;p44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avLst/>
                <a:gdLst/>
                <a:ahLst/>
                <a:cxnLst/>
                <a:rect l="l" t="t" r="r" b="b"/>
                <a:pathLst>
                  <a:path w="725" h="621" extrusionOk="0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7" name="Google Shape;3067;p44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8" name="Google Shape;3068;p44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24" extrusionOk="0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69" name="Google Shape;3069;p44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0" name="Google Shape;3070;p44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5" extrusionOk="0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1" name="Google Shape;3071;p44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2" name="Google Shape;3072;p44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3" name="Google Shape;3073;p44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9" extrusionOk="0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4" name="Google Shape;3074;p44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5" name="Google Shape;3075;p44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6" name="Google Shape;3076;p44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8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7" name="Google Shape;3077;p44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8" name="Google Shape;3078;p44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12" h="604" extrusionOk="0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79" name="Google Shape;3079;p44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5" h="605" extrusionOk="0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0" name="Google Shape;3080;p44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1" name="Google Shape;3081;p44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6" h="63" extrusionOk="0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2" name="Google Shape;3082;p44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82" h="404" extrusionOk="0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3" name="Google Shape;3083;p44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4" name="Google Shape;3084;p44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36" h="99" extrusionOk="0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5" name="Google Shape;3085;p44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6" name="Google Shape;3086;p44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7" name="Google Shape;3087;p44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avLst/>
                <a:gdLst/>
                <a:ahLst/>
                <a:cxnLst/>
                <a:rect l="l" t="t" r="r" b="b"/>
                <a:pathLst>
                  <a:path w="199" h="173" extrusionOk="0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8" name="Google Shape;3088;p44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14" extrusionOk="0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89" name="Google Shape;3089;p44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0" name="Google Shape;3090;p44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49" extrusionOk="0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1" name="Google Shape;3091;p44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27" extrusionOk="0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2" name="Google Shape;3092;p44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3" name="Google Shape;3093;p44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4" name="Google Shape;3094;p44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5" name="Google Shape;3095;p44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3" extrusionOk="0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6" name="Google Shape;3096;p44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avLst/>
                <a:gdLst/>
                <a:ahLst/>
                <a:cxnLst/>
                <a:rect l="l" t="t" r="r" b="b"/>
                <a:pathLst>
                  <a:path w="50" h="54" extrusionOk="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7" name="Google Shape;3097;p44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8" name="Google Shape;3098;p44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99" h="97" extrusionOk="0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099" name="Google Shape;3099;p44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0" name="Google Shape;3100;p44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1" name="Google Shape;3101;p44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avLst/>
                <a:gdLst/>
                <a:ahLst/>
                <a:cxnLst/>
                <a:rect l="l" t="t" r="r" b="b"/>
                <a:pathLst>
                  <a:path w="593" h="592" extrusionOk="0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2" name="Google Shape;3102;p44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3" name="Google Shape;3103;p44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4" name="Google Shape;3104;p44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1" h="622" extrusionOk="0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5" name="Google Shape;3105;p44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6" name="Google Shape;3106;p44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7" name="Google Shape;3107;p44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12" h="99" extrusionOk="0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8" name="Google Shape;3108;p44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99" h="99" extrusionOk="0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09" name="Google Shape;3109;p44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0" name="Google Shape;3110;p44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37" extrusionOk="0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1" name="Google Shape;3111;p44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2" name="Google Shape;3112;p44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3" name="Google Shape;3113;p44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63" h="50" extrusionOk="0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4" name="Google Shape;3114;p44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0" extrusionOk="0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5" name="Google Shape;3115;p44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1" h="50" extrusionOk="0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6" name="Google Shape;3116;p44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50" h="63" extrusionOk="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7" name="Google Shape;3117;p44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avLst/>
                <a:gdLst/>
                <a:ahLst/>
                <a:cxnLst/>
                <a:rect l="l" t="t" r="r" b="b"/>
                <a:pathLst>
                  <a:path w="63" h="53" extrusionOk="0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8" name="Google Shape;3118;p44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3" extrusionOk="0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19" name="Google Shape;3119;p44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avLst/>
                <a:gdLst/>
                <a:ahLst/>
                <a:cxnLst/>
                <a:rect l="l" t="t" r="r" b="b"/>
                <a:pathLst>
                  <a:path w="50" h="50" extrusionOk="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0" name="Google Shape;3120;p44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1" name="Google Shape;3121;p44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avLst/>
                <a:gdLst/>
                <a:ahLst/>
                <a:cxnLst/>
                <a:rect l="l" t="t" r="r" b="b"/>
                <a:pathLst>
                  <a:path w="74" h="63" extrusionOk="0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2" name="Google Shape;3122;p44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12" extrusionOk="0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3" name="Google Shape;3123;p44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09" extrusionOk="0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4" name="Google Shape;3124;p44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3" extrusionOk="0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5" name="Google Shape;3125;p44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6" extrusionOk="0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6" name="Google Shape;3126;p44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633" extrusionOk="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7" name="Google Shape;3127;p44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93" extrusionOk="0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8" name="Google Shape;3128;p44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avLst/>
                <a:gdLst/>
                <a:ahLst/>
                <a:cxnLst/>
                <a:rect l="l" t="t" r="r" b="b"/>
                <a:pathLst>
                  <a:path w="604" h="605" extrusionOk="0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29" name="Google Shape;3129;p44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6" extrusionOk="0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0" name="Google Shape;3130;p44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4" extrusionOk="0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1" name="Google Shape;3131;p44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7" extrusionOk="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2" name="Google Shape;3132;p44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6" extrusionOk="0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3" name="Google Shape;3133;p44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67" h="583" extrusionOk="0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4" name="Google Shape;3134;p44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5" name="Google Shape;3135;p44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99" h="100" extrusionOk="0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6" name="Google Shape;3136;p44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98" extrusionOk="0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7" name="Google Shape;3137;p44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8" name="Google Shape;3138;p44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08" extrusionOk="0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39" name="Google Shape;3139;p44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12" h="100" extrusionOk="0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0" name="Google Shape;3140;p44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1" name="Google Shape;3141;p44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2" name="Google Shape;3142;p44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3" extrusionOk="0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3" name="Google Shape;3143;p44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4" name="Google Shape;3144;p44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5" name="Google Shape;3145;p44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avLst/>
                <a:gdLst/>
                <a:ahLst/>
                <a:cxnLst/>
                <a:rect l="l" t="t" r="r" b="b"/>
                <a:pathLst>
                  <a:path w="100" h="100" extrusionOk="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6" name="Google Shape;3146;p44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8" extrusionOk="0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7" name="Google Shape;3147;p44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99" h="87" extrusionOk="0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8" name="Google Shape;3148;p44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508" extrusionOk="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49" name="Google Shape;3149;p44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98" h="74" extrusionOk="0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0" name="Google Shape;3150;p44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9" extrusionOk="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1" name="Google Shape;3151;p44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24" h="613" extrusionOk="0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2" name="Google Shape;3152;p44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7" h="74" extrusionOk="0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3" name="Google Shape;3153;p44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4" extrusionOk="0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4" name="Google Shape;3154;p44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5" extrusionOk="0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5" name="Google Shape;3155;p44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2" extrusionOk="0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6" name="Google Shape;3156;p44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4" extrusionOk="0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7" name="Google Shape;3157;p44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avLst/>
                <a:gdLst/>
                <a:ahLst/>
                <a:cxnLst/>
                <a:rect l="l" t="t" r="r" b="b"/>
                <a:pathLst>
                  <a:path w="736" h="613" extrusionOk="0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8" name="Google Shape;3158;p44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0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59" name="Google Shape;3159;p44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avLst/>
                <a:gdLst/>
                <a:ahLst/>
                <a:cxnLst/>
                <a:rect l="l" t="t" r="r" b="b"/>
                <a:pathLst>
                  <a:path w="814" h="691" extrusionOk="0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0" name="Google Shape;3160;p44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04" extrusionOk="0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44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avLst/>
                <a:gdLst/>
                <a:ahLst/>
                <a:cxnLst/>
                <a:rect l="l" t="t" r="r" b="b"/>
                <a:pathLst>
                  <a:path w="691" h="604" extrusionOk="0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44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avLst/>
                <a:gdLst/>
                <a:ahLst/>
                <a:cxnLst/>
                <a:rect l="l" t="t" r="r" b="b"/>
                <a:pathLst>
                  <a:path w="100" h="94" extrusionOk="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44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44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avLst/>
                <a:gdLst/>
                <a:ahLst/>
                <a:cxnLst/>
                <a:rect l="l" t="t" r="r" b="b"/>
                <a:pathLst>
                  <a:path w="802" h="690" extrusionOk="0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5" name="Google Shape;3165;p44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avLst/>
                <a:gdLst/>
                <a:ahLst/>
                <a:cxnLst/>
                <a:rect l="l" t="t" r="r" b="b"/>
                <a:pathLst>
                  <a:path w="580" h="499" extrusionOk="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6" name="Google Shape;3166;p44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avLst/>
                <a:gdLst/>
                <a:ahLst/>
                <a:cxnLst/>
                <a:rect l="l" t="t" r="r" b="b"/>
                <a:pathLst>
                  <a:path w="700" h="600" extrusionOk="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7" name="Google Shape;3167;p44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avLst/>
                <a:gdLst/>
                <a:ahLst/>
                <a:cxnLst/>
                <a:rect l="l" t="t" r="r" b="b"/>
                <a:pathLst>
                  <a:path w="679" h="583" extrusionOk="0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8" name="Google Shape;3168;p44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avLst/>
                <a:gdLst/>
                <a:ahLst/>
                <a:cxnLst/>
                <a:rect l="l" t="t" r="r" b="b"/>
                <a:pathLst>
                  <a:path w="728" h="622" extrusionOk="0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69" name="Google Shape;3169;p44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4" h="607" extrusionOk="0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0" name="Google Shape;3170;p44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avLst/>
                <a:gdLst/>
                <a:ahLst/>
                <a:cxnLst/>
                <a:rect l="l" t="t" r="r" b="b"/>
                <a:pathLst>
                  <a:path w="741" h="637" extrusionOk="0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1" name="Google Shape;3171;p44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avLst/>
                <a:gdLst/>
                <a:ahLst/>
                <a:cxnLst/>
                <a:rect l="l" t="t" r="r" b="b"/>
                <a:pathLst>
                  <a:path w="605" h="520" extrusionOk="0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2" name="Google Shape;3172;p44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08" extrusionOk="0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3" name="Google Shape;3173;p44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607" extrusionOk="0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4" name="Google Shape;3174;p44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5" name="Google Shape;3175;p44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4" extrusionOk="0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176" name="Google Shape;3176;p44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avLst/>
                <a:gdLst/>
                <a:ahLst/>
                <a:cxnLst/>
                <a:rect l="l" t="t" r="r" b="b"/>
                <a:pathLst>
                  <a:path w="100" h="87" extrusionOk="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77" name="Google Shape;3177;p44"/>
            <p:cNvSpPr/>
            <p:nvPr/>
          </p:nvSpPr>
          <p:spPr>
            <a:xfrm>
              <a:off x="5028112" y="3146664"/>
              <a:ext cx="1601" cy="1255"/>
            </a:xfrm>
            <a:custGeom>
              <a:avLst/>
              <a:gdLst/>
              <a:ahLst/>
              <a:cxnLst/>
              <a:rect l="l" t="t" r="r" b="b"/>
              <a:pathLst>
                <a:path w="111" h="87" extrusionOk="0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178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منابع گرافیکی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180" name="Picture 317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613545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4" name="Google Shape;3184;p45"/>
          <p:cNvGrpSpPr/>
          <p:nvPr/>
        </p:nvGrpSpPr>
        <p:grpSpPr>
          <a:xfrm>
            <a:off x="3241227" y="3356230"/>
            <a:ext cx="509388" cy="508710"/>
            <a:chOff x="3514800" y="5145975"/>
            <a:chExt cx="233525" cy="233225"/>
          </a:xfrm>
        </p:grpSpPr>
        <p:sp>
          <p:nvSpPr>
            <p:cNvPr id="3185" name="Google Shape;3185;p45"/>
            <p:cNvSpPr/>
            <p:nvPr/>
          </p:nvSpPr>
          <p:spPr>
            <a:xfrm>
              <a:off x="3582075" y="5225575"/>
              <a:ext cx="86550" cy="74250"/>
            </a:xfrm>
            <a:custGeom>
              <a:avLst/>
              <a:gdLst/>
              <a:ahLst/>
              <a:cxnLst/>
              <a:rect l="l" t="t" r="r" b="b"/>
              <a:pathLst>
                <a:path w="3462" h="2970" extrusionOk="0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45"/>
            <p:cNvSpPr/>
            <p:nvPr/>
          </p:nvSpPr>
          <p:spPr>
            <a:xfrm>
              <a:off x="3577025" y="5145975"/>
              <a:ext cx="51750" cy="71500"/>
            </a:xfrm>
            <a:custGeom>
              <a:avLst/>
              <a:gdLst/>
              <a:ahLst/>
              <a:cxnLst/>
              <a:rect l="l" t="t" r="r" b="b"/>
              <a:pathLst>
                <a:path w="2070" h="2860" extrusionOk="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45"/>
            <p:cNvSpPr/>
            <p:nvPr/>
          </p:nvSpPr>
          <p:spPr>
            <a:xfrm>
              <a:off x="3659950" y="5165500"/>
              <a:ext cx="69800" cy="67525"/>
            </a:xfrm>
            <a:custGeom>
              <a:avLst/>
              <a:gdLst/>
              <a:ahLst/>
              <a:cxnLst/>
              <a:rect l="l" t="t" r="r" b="b"/>
              <a:pathLst>
                <a:path w="2792" h="2701" extrusionOk="0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45"/>
            <p:cNvSpPr/>
            <p:nvPr/>
          </p:nvSpPr>
          <p:spPr>
            <a:xfrm>
              <a:off x="3675650" y="5209125"/>
              <a:ext cx="72675" cy="50675"/>
            </a:xfrm>
            <a:custGeom>
              <a:avLst/>
              <a:gdLst/>
              <a:ahLst/>
              <a:cxnLst/>
              <a:rect l="l" t="t" r="r" b="b"/>
              <a:pathLst>
                <a:path w="2907" h="2027" extrusionOk="0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45"/>
            <p:cNvSpPr/>
            <p:nvPr/>
          </p:nvSpPr>
          <p:spPr>
            <a:xfrm>
              <a:off x="3533375" y="5292425"/>
              <a:ext cx="69625" cy="67600"/>
            </a:xfrm>
            <a:custGeom>
              <a:avLst/>
              <a:gdLst/>
              <a:ahLst/>
              <a:cxnLst/>
              <a:rect l="l" t="t" r="r" b="b"/>
              <a:pathLst>
                <a:path w="2785" h="2704" extrusionOk="0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45"/>
            <p:cNvSpPr/>
            <p:nvPr/>
          </p:nvSpPr>
          <p:spPr>
            <a:xfrm>
              <a:off x="3577025" y="5307750"/>
              <a:ext cx="51575" cy="71450"/>
            </a:xfrm>
            <a:custGeom>
              <a:avLst/>
              <a:gdLst/>
              <a:ahLst/>
              <a:cxnLst/>
              <a:rect l="l" t="t" r="r" b="b"/>
              <a:pathLst>
                <a:path w="2063" h="2858" extrusionOk="0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45"/>
            <p:cNvSpPr/>
            <p:nvPr/>
          </p:nvSpPr>
          <p:spPr>
            <a:xfrm>
              <a:off x="3634350" y="5307850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45"/>
            <p:cNvSpPr/>
            <p:nvPr/>
          </p:nvSpPr>
          <p:spPr>
            <a:xfrm>
              <a:off x="3660150" y="5292325"/>
              <a:ext cx="69600" cy="67700"/>
            </a:xfrm>
            <a:custGeom>
              <a:avLst/>
              <a:gdLst/>
              <a:ahLst/>
              <a:cxnLst/>
              <a:rect l="l" t="t" r="r" b="b"/>
              <a:pathLst>
                <a:path w="2784" h="2708" extrusionOk="0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45"/>
            <p:cNvSpPr/>
            <p:nvPr/>
          </p:nvSpPr>
          <p:spPr>
            <a:xfrm>
              <a:off x="3675475" y="5265725"/>
              <a:ext cx="72675" cy="50550"/>
            </a:xfrm>
            <a:custGeom>
              <a:avLst/>
              <a:gdLst/>
              <a:ahLst/>
              <a:cxnLst/>
              <a:rect l="l" t="t" r="r" b="b"/>
              <a:pathLst>
                <a:path w="2907" h="2022" extrusionOk="0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45"/>
            <p:cNvSpPr/>
            <p:nvPr/>
          </p:nvSpPr>
          <p:spPr>
            <a:xfrm>
              <a:off x="3533375" y="5165600"/>
              <a:ext cx="68900" cy="67525"/>
            </a:xfrm>
            <a:custGeom>
              <a:avLst/>
              <a:gdLst/>
              <a:ahLst/>
              <a:cxnLst/>
              <a:rect l="l" t="t" r="r" b="b"/>
              <a:pathLst>
                <a:path w="2756" h="2701" extrusionOk="0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45"/>
            <p:cNvSpPr/>
            <p:nvPr/>
          </p:nvSpPr>
          <p:spPr>
            <a:xfrm>
              <a:off x="3634350" y="5146325"/>
              <a:ext cx="51600" cy="71325"/>
            </a:xfrm>
            <a:custGeom>
              <a:avLst/>
              <a:gdLst/>
              <a:ahLst/>
              <a:cxnLst/>
              <a:rect l="l" t="t" r="r" b="b"/>
              <a:pathLst>
                <a:path w="2064" h="2853" extrusionOk="0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45"/>
            <p:cNvSpPr/>
            <p:nvPr/>
          </p:nvSpPr>
          <p:spPr>
            <a:xfrm>
              <a:off x="3514800" y="5265725"/>
              <a:ext cx="72525" cy="50600"/>
            </a:xfrm>
            <a:custGeom>
              <a:avLst/>
              <a:gdLst/>
              <a:ahLst/>
              <a:cxnLst/>
              <a:rect l="l" t="t" r="r" b="b"/>
              <a:pathLst>
                <a:path w="2901" h="2024" extrusionOk="0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5"/>
            <p:cNvSpPr/>
            <p:nvPr/>
          </p:nvSpPr>
          <p:spPr>
            <a:xfrm>
              <a:off x="3514800" y="5209175"/>
              <a:ext cx="72700" cy="50625"/>
            </a:xfrm>
            <a:custGeom>
              <a:avLst/>
              <a:gdLst/>
              <a:ahLst/>
              <a:cxnLst/>
              <a:rect l="l" t="t" r="r" b="b"/>
              <a:pathLst>
                <a:path w="2908" h="2025" extrusionOk="0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198" name="Google Shape;3198;p45"/>
          <p:cNvGrpSpPr/>
          <p:nvPr/>
        </p:nvGrpSpPr>
        <p:grpSpPr>
          <a:xfrm>
            <a:off x="3930816" y="1864161"/>
            <a:ext cx="474294" cy="551291"/>
            <a:chOff x="4727025" y="1332775"/>
            <a:chExt cx="59900" cy="69625"/>
          </a:xfrm>
        </p:grpSpPr>
        <p:sp>
          <p:nvSpPr>
            <p:cNvPr id="3199" name="Google Shape;3199;p45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45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1" name="Google Shape;3201;p45"/>
          <p:cNvGrpSpPr/>
          <p:nvPr/>
        </p:nvGrpSpPr>
        <p:grpSpPr>
          <a:xfrm>
            <a:off x="4544472" y="1861291"/>
            <a:ext cx="555653" cy="557031"/>
            <a:chOff x="4820425" y="1329900"/>
            <a:chExt cx="70175" cy="70350"/>
          </a:xfrm>
        </p:grpSpPr>
        <p:sp>
          <p:nvSpPr>
            <p:cNvPr id="3202" name="Google Shape;3202;p45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45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45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45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6" name="Google Shape;3206;p45"/>
          <p:cNvGrpSpPr/>
          <p:nvPr/>
        </p:nvGrpSpPr>
        <p:grpSpPr>
          <a:xfrm>
            <a:off x="5236315" y="1872871"/>
            <a:ext cx="582574" cy="533871"/>
            <a:chOff x="4903200" y="1331525"/>
            <a:chExt cx="73575" cy="67425"/>
          </a:xfrm>
        </p:grpSpPr>
        <p:sp>
          <p:nvSpPr>
            <p:cNvPr id="3207" name="Google Shape;3207;p45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45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09" name="Google Shape;3209;p45"/>
          <p:cNvGrpSpPr/>
          <p:nvPr/>
        </p:nvGrpSpPr>
        <p:grpSpPr>
          <a:xfrm>
            <a:off x="3871628" y="2613812"/>
            <a:ext cx="592670" cy="532881"/>
            <a:chOff x="4721625" y="1420750"/>
            <a:chExt cx="74850" cy="67300"/>
          </a:xfrm>
        </p:grpSpPr>
        <p:sp>
          <p:nvSpPr>
            <p:cNvPr id="3210" name="Google Shape;3210;p45"/>
            <p:cNvSpPr/>
            <p:nvPr/>
          </p:nvSpPr>
          <p:spPr>
            <a:xfrm>
              <a:off x="4729200" y="1468375"/>
              <a:ext cx="24175" cy="19675"/>
            </a:xfrm>
            <a:custGeom>
              <a:avLst/>
              <a:gdLst/>
              <a:ahLst/>
              <a:cxnLst/>
              <a:rect l="l" t="t" r="r" b="b"/>
              <a:pathLst>
                <a:path w="967" h="787" extrusionOk="0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45"/>
            <p:cNvSpPr/>
            <p:nvPr/>
          </p:nvSpPr>
          <p:spPr>
            <a:xfrm>
              <a:off x="4721625" y="1440775"/>
              <a:ext cx="14450" cy="27975"/>
            </a:xfrm>
            <a:custGeom>
              <a:avLst/>
              <a:gdLst/>
              <a:ahLst/>
              <a:cxnLst/>
              <a:rect l="l" t="t" r="r" b="b"/>
              <a:pathLst>
                <a:path w="578" h="1119" extrusionOk="0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45"/>
            <p:cNvSpPr/>
            <p:nvPr/>
          </p:nvSpPr>
          <p:spPr>
            <a:xfrm>
              <a:off x="4728825" y="1420750"/>
              <a:ext cx="67650" cy="43325"/>
            </a:xfrm>
            <a:custGeom>
              <a:avLst/>
              <a:gdLst/>
              <a:ahLst/>
              <a:cxnLst/>
              <a:rect l="l" t="t" r="r" b="b"/>
              <a:pathLst>
                <a:path w="2706" h="1733" extrusionOk="0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3" name="Google Shape;3213;p45"/>
          <p:cNvGrpSpPr/>
          <p:nvPr/>
        </p:nvGrpSpPr>
        <p:grpSpPr>
          <a:xfrm>
            <a:off x="4530318" y="2582536"/>
            <a:ext cx="583960" cy="565345"/>
            <a:chOff x="4815575" y="1416800"/>
            <a:chExt cx="73750" cy="71400"/>
          </a:xfrm>
        </p:grpSpPr>
        <p:sp>
          <p:nvSpPr>
            <p:cNvPr id="3214" name="Google Shape;3214;p45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45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45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17" name="Google Shape;3217;p45"/>
          <p:cNvGrpSpPr/>
          <p:nvPr/>
        </p:nvGrpSpPr>
        <p:grpSpPr>
          <a:xfrm>
            <a:off x="5230575" y="2598966"/>
            <a:ext cx="589898" cy="504970"/>
            <a:chOff x="4902475" y="1418875"/>
            <a:chExt cx="74500" cy="63775"/>
          </a:xfrm>
        </p:grpSpPr>
        <p:sp>
          <p:nvSpPr>
            <p:cNvPr id="3218" name="Google Shape;3218;p45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45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0" name="Google Shape;3220;p45"/>
          <p:cNvGrpSpPr/>
          <p:nvPr/>
        </p:nvGrpSpPr>
        <p:grpSpPr>
          <a:xfrm>
            <a:off x="4540315" y="3302084"/>
            <a:ext cx="563967" cy="567127"/>
            <a:chOff x="4818100" y="1507675"/>
            <a:chExt cx="71225" cy="71625"/>
          </a:xfrm>
        </p:grpSpPr>
        <p:sp>
          <p:nvSpPr>
            <p:cNvPr id="3221" name="Google Shape;3221;p45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45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45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45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25" name="Google Shape;3225;p45"/>
          <p:cNvGrpSpPr/>
          <p:nvPr/>
        </p:nvGrpSpPr>
        <p:grpSpPr>
          <a:xfrm>
            <a:off x="3853812" y="3316337"/>
            <a:ext cx="628301" cy="588505"/>
            <a:chOff x="4721450" y="1509475"/>
            <a:chExt cx="79350" cy="74325"/>
          </a:xfrm>
        </p:grpSpPr>
        <p:sp>
          <p:nvSpPr>
            <p:cNvPr id="3226" name="Google Shape;3226;p45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45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45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45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0" name="Google Shape;3230;p45"/>
          <p:cNvGrpSpPr/>
          <p:nvPr/>
        </p:nvGrpSpPr>
        <p:grpSpPr>
          <a:xfrm>
            <a:off x="5264821" y="3300699"/>
            <a:ext cx="557038" cy="562772"/>
            <a:chOff x="4906800" y="1507500"/>
            <a:chExt cx="70350" cy="71075"/>
          </a:xfrm>
        </p:grpSpPr>
        <p:sp>
          <p:nvSpPr>
            <p:cNvPr id="3231" name="Google Shape;3231;p45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45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45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45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45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36" name="Google Shape;3236;p45"/>
          <p:cNvGrpSpPr/>
          <p:nvPr/>
        </p:nvGrpSpPr>
        <p:grpSpPr>
          <a:xfrm>
            <a:off x="1891420" y="3360358"/>
            <a:ext cx="501629" cy="500442"/>
            <a:chOff x="2637425" y="5179000"/>
            <a:chExt cx="196725" cy="196275"/>
          </a:xfrm>
        </p:grpSpPr>
        <p:sp>
          <p:nvSpPr>
            <p:cNvPr id="3237" name="Google Shape;3237;p45"/>
            <p:cNvSpPr/>
            <p:nvPr/>
          </p:nvSpPr>
          <p:spPr>
            <a:xfrm>
              <a:off x="2639050" y="5248050"/>
              <a:ext cx="35350" cy="17525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45"/>
            <p:cNvSpPr/>
            <p:nvPr/>
          </p:nvSpPr>
          <p:spPr>
            <a:xfrm>
              <a:off x="2648425" y="5221550"/>
              <a:ext cx="34275" cy="25975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45"/>
            <p:cNvSpPr/>
            <p:nvPr/>
          </p:nvSpPr>
          <p:spPr>
            <a:xfrm>
              <a:off x="2665725" y="5200075"/>
              <a:ext cx="30150" cy="31950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45"/>
            <p:cNvSpPr/>
            <p:nvPr/>
          </p:nvSpPr>
          <p:spPr>
            <a:xfrm>
              <a:off x="2689175" y="5185475"/>
              <a:ext cx="23275" cy="35000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45"/>
            <p:cNvSpPr/>
            <p:nvPr/>
          </p:nvSpPr>
          <p:spPr>
            <a:xfrm>
              <a:off x="2716750" y="5179000"/>
              <a:ext cx="14275" cy="35000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45"/>
            <p:cNvSpPr/>
            <p:nvPr/>
          </p:nvSpPr>
          <p:spPr>
            <a:xfrm>
              <a:off x="2742550" y="5179175"/>
              <a:ext cx="15150" cy="35350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45"/>
            <p:cNvSpPr/>
            <p:nvPr/>
          </p:nvSpPr>
          <p:spPr>
            <a:xfrm>
              <a:off x="2761100" y="5186550"/>
              <a:ext cx="24025" cy="35025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45"/>
            <p:cNvSpPr/>
            <p:nvPr/>
          </p:nvSpPr>
          <p:spPr>
            <a:xfrm>
              <a:off x="2777350" y="5201900"/>
              <a:ext cx="30675" cy="31575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45"/>
            <p:cNvSpPr/>
            <p:nvPr/>
          </p:nvSpPr>
          <p:spPr>
            <a:xfrm>
              <a:off x="2797525" y="5250925"/>
              <a:ext cx="35550" cy="16625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45"/>
            <p:cNvSpPr/>
            <p:nvPr/>
          </p:nvSpPr>
          <p:spPr>
            <a:xfrm>
              <a:off x="2799150" y="5278875"/>
              <a:ext cx="35000" cy="12825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45"/>
            <p:cNvSpPr/>
            <p:nvPr/>
          </p:nvSpPr>
          <p:spPr>
            <a:xfrm>
              <a:off x="2793575" y="5297825"/>
              <a:ext cx="35350" cy="21825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45"/>
            <p:cNvSpPr/>
            <p:nvPr/>
          </p:nvSpPr>
          <p:spPr>
            <a:xfrm>
              <a:off x="2782925" y="5314775"/>
              <a:ext cx="32475" cy="29225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45"/>
            <p:cNvSpPr/>
            <p:nvPr/>
          </p:nvSpPr>
          <p:spPr>
            <a:xfrm>
              <a:off x="2767975" y="5328275"/>
              <a:ext cx="26875" cy="33925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45"/>
            <p:cNvSpPr/>
            <p:nvPr/>
          </p:nvSpPr>
          <p:spPr>
            <a:xfrm>
              <a:off x="2750125" y="5337300"/>
              <a:ext cx="18950" cy="3555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45"/>
            <p:cNvSpPr/>
            <p:nvPr/>
          </p:nvSpPr>
          <p:spPr>
            <a:xfrm>
              <a:off x="2728475" y="5340900"/>
              <a:ext cx="11750" cy="34375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45"/>
            <p:cNvSpPr/>
            <p:nvPr/>
          </p:nvSpPr>
          <p:spPr>
            <a:xfrm>
              <a:off x="2699800" y="5336750"/>
              <a:ext cx="19875" cy="35375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45"/>
            <p:cNvSpPr/>
            <p:nvPr/>
          </p:nvSpPr>
          <p:spPr>
            <a:xfrm>
              <a:off x="2674375" y="5327200"/>
              <a:ext cx="27800" cy="3357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45"/>
            <p:cNvSpPr/>
            <p:nvPr/>
          </p:nvSpPr>
          <p:spPr>
            <a:xfrm>
              <a:off x="2654550" y="5313150"/>
              <a:ext cx="33025" cy="28675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45"/>
            <p:cNvSpPr/>
            <p:nvPr/>
          </p:nvSpPr>
          <p:spPr>
            <a:xfrm>
              <a:off x="2641750" y="5296000"/>
              <a:ext cx="35350" cy="21125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45"/>
            <p:cNvSpPr/>
            <p:nvPr/>
          </p:nvSpPr>
          <p:spPr>
            <a:xfrm>
              <a:off x="2637425" y="5277075"/>
              <a:ext cx="34650" cy="11750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45"/>
            <p:cNvSpPr/>
            <p:nvPr/>
          </p:nvSpPr>
          <p:spPr>
            <a:xfrm>
              <a:off x="2789950" y="5224075"/>
              <a:ext cx="34475" cy="25075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45"/>
            <p:cNvSpPr/>
            <p:nvPr/>
          </p:nvSpPr>
          <p:spPr>
            <a:xfrm>
              <a:off x="2719450" y="5260675"/>
              <a:ext cx="32675" cy="32650"/>
            </a:xfrm>
            <a:custGeom>
              <a:avLst/>
              <a:gdLst/>
              <a:ahLst/>
              <a:cxnLst/>
              <a:rect l="l" t="t" r="r" b="b"/>
              <a:pathLst>
                <a:path w="1307" h="1306" extrusionOk="0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259" name="Google Shape;3259;p45"/>
          <p:cNvGrpSpPr/>
          <p:nvPr/>
        </p:nvGrpSpPr>
        <p:grpSpPr>
          <a:xfrm>
            <a:off x="2542810" y="3336050"/>
            <a:ext cx="509395" cy="509853"/>
            <a:chOff x="3231350" y="5179700"/>
            <a:chExt cx="194775" cy="194950"/>
          </a:xfrm>
        </p:grpSpPr>
        <p:sp>
          <p:nvSpPr>
            <p:cNvPr id="3260" name="Google Shape;3260;p45"/>
            <p:cNvSpPr/>
            <p:nvPr/>
          </p:nvSpPr>
          <p:spPr>
            <a:xfrm>
              <a:off x="3329625" y="5373550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45"/>
            <p:cNvSpPr/>
            <p:nvPr/>
          </p:nvSpPr>
          <p:spPr>
            <a:xfrm>
              <a:off x="3319350" y="5373175"/>
              <a:ext cx="2375" cy="1125"/>
            </a:xfrm>
            <a:custGeom>
              <a:avLst/>
              <a:gdLst/>
              <a:ahLst/>
              <a:cxnLst/>
              <a:rect l="l" t="t" r="r" b="b"/>
              <a:pathLst>
                <a:path w="95" h="45" extrusionOk="0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45"/>
            <p:cNvSpPr/>
            <p:nvPr/>
          </p:nvSpPr>
          <p:spPr>
            <a:xfrm>
              <a:off x="3339900" y="5372650"/>
              <a:ext cx="2375" cy="1275"/>
            </a:xfrm>
            <a:custGeom>
              <a:avLst/>
              <a:gdLst/>
              <a:ahLst/>
              <a:cxnLst/>
              <a:rect l="l" t="t" r="r" b="b"/>
              <a:pathLst>
                <a:path w="95" h="51" extrusionOk="0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45"/>
            <p:cNvSpPr/>
            <p:nvPr/>
          </p:nvSpPr>
          <p:spPr>
            <a:xfrm>
              <a:off x="3309075" y="5371675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45"/>
            <p:cNvSpPr/>
            <p:nvPr/>
          </p:nvSpPr>
          <p:spPr>
            <a:xfrm>
              <a:off x="3349825" y="5370650"/>
              <a:ext cx="2725" cy="1475"/>
            </a:xfrm>
            <a:custGeom>
              <a:avLst/>
              <a:gdLst/>
              <a:ahLst/>
              <a:cxnLst/>
              <a:rect l="l" t="t" r="r" b="b"/>
              <a:pathLst>
                <a:path w="109" h="59" extrusionOk="0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45"/>
            <p:cNvSpPr/>
            <p:nvPr/>
          </p:nvSpPr>
          <p:spPr>
            <a:xfrm>
              <a:off x="3298975" y="5369150"/>
              <a:ext cx="2550" cy="1350"/>
            </a:xfrm>
            <a:custGeom>
              <a:avLst/>
              <a:gdLst/>
              <a:ahLst/>
              <a:cxnLst/>
              <a:rect l="l" t="t" r="r" b="b"/>
              <a:pathLst>
                <a:path w="102" h="54" extrusionOk="0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45"/>
            <p:cNvSpPr/>
            <p:nvPr/>
          </p:nvSpPr>
          <p:spPr>
            <a:xfrm>
              <a:off x="3359925" y="5367700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45"/>
            <p:cNvSpPr/>
            <p:nvPr/>
          </p:nvSpPr>
          <p:spPr>
            <a:xfrm>
              <a:off x="3289425" y="5365525"/>
              <a:ext cx="2375" cy="1550"/>
            </a:xfrm>
            <a:custGeom>
              <a:avLst/>
              <a:gdLst/>
              <a:ahLst/>
              <a:cxnLst/>
              <a:rect l="l" t="t" r="r" b="b"/>
              <a:pathLst>
                <a:path w="95" h="62" extrusionOk="0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45"/>
            <p:cNvSpPr/>
            <p:nvPr/>
          </p:nvSpPr>
          <p:spPr>
            <a:xfrm>
              <a:off x="3369475" y="5363700"/>
              <a:ext cx="2375" cy="1575"/>
            </a:xfrm>
            <a:custGeom>
              <a:avLst/>
              <a:gdLst/>
              <a:ahLst/>
              <a:cxnLst/>
              <a:rect l="l" t="t" r="r" b="b"/>
              <a:pathLst>
                <a:path w="95" h="63" extrusionOk="0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45"/>
            <p:cNvSpPr/>
            <p:nvPr/>
          </p:nvSpPr>
          <p:spPr>
            <a:xfrm>
              <a:off x="3280225" y="5360975"/>
              <a:ext cx="2375" cy="1775"/>
            </a:xfrm>
            <a:custGeom>
              <a:avLst/>
              <a:gdLst/>
              <a:ahLst/>
              <a:cxnLst/>
              <a:rect l="l" t="t" r="r" b="b"/>
              <a:pathLst>
                <a:path w="95" h="71" extrusionOk="0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45"/>
            <p:cNvSpPr/>
            <p:nvPr/>
          </p:nvSpPr>
          <p:spPr>
            <a:xfrm>
              <a:off x="3378500" y="5358675"/>
              <a:ext cx="2600" cy="1725"/>
            </a:xfrm>
            <a:custGeom>
              <a:avLst/>
              <a:gdLst/>
              <a:ahLst/>
              <a:cxnLst/>
              <a:rect l="l" t="t" r="r" b="b"/>
              <a:pathLst>
                <a:path w="104" h="69" extrusionOk="0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45"/>
            <p:cNvSpPr/>
            <p:nvPr/>
          </p:nvSpPr>
          <p:spPr>
            <a:xfrm>
              <a:off x="3271325" y="5355250"/>
              <a:ext cx="2425" cy="1900"/>
            </a:xfrm>
            <a:custGeom>
              <a:avLst/>
              <a:gdLst/>
              <a:ahLst/>
              <a:cxnLst/>
              <a:rect l="l" t="t" r="r" b="b"/>
              <a:pathLst>
                <a:path w="97" h="76" extrusionOk="0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45"/>
            <p:cNvSpPr/>
            <p:nvPr/>
          </p:nvSpPr>
          <p:spPr>
            <a:xfrm>
              <a:off x="3386975" y="5352700"/>
              <a:ext cx="2300" cy="1925"/>
            </a:xfrm>
            <a:custGeom>
              <a:avLst/>
              <a:gdLst/>
              <a:ahLst/>
              <a:cxnLst/>
              <a:rect l="l" t="t" r="r" b="b"/>
              <a:pathLst>
                <a:path w="92" h="77" extrusionOk="0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45"/>
            <p:cNvSpPr/>
            <p:nvPr/>
          </p:nvSpPr>
          <p:spPr>
            <a:xfrm>
              <a:off x="3263625" y="5348875"/>
              <a:ext cx="2025" cy="1975"/>
            </a:xfrm>
            <a:custGeom>
              <a:avLst/>
              <a:gdLst/>
              <a:ahLst/>
              <a:cxnLst/>
              <a:rect l="l" t="t" r="r" b="b"/>
              <a:pathLst>
                <a:path w="81" h="79" extrusionOk="0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45"/>
            <p:cNvSpPr/>
            <p:nvPr/>
          </p:nvSpPr>
          <p:spPr>
            <a:xfrm>
              <a:off x="3394900" y="5345950"/>
              <a:ext cx="2225" cy="2025"/>
            </a:xfrm>
            <a:custGeom>
              <a:avLst/>
              <a:gdLst/>
              <a:ahLst/>
              <a:cxnLst/>
              <a:rect l="l" t="t" r="r" b="b"/>
              <a:pathLst>
                <a:path w="89" h="81" extrusionOk="0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45"/>
            <p:cNvSpPr/>
            <p:nvPr/>
          </p:nvSpPr>
          <p:spPr>
            <a:xfrm>
              <a:off x="3256250" y="534150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45"/>
            <p:cNvSpPr/>
            <p:nvPr/>
          </p:nvSpPr>
          <p:spPr>
            <a:xfrm>
              <a:off x="3401925" y="5338375"/>
              <a:ext cx="2275" cy="2025"/>
            </a:xfrm>
            <a:custGeom>
              <a:avLst/>
              <a:gdLst/>
              <a:ahLst/>
              <a:cxnLst/>
              <a:rect l="l" t="t" r="r" b="b"/>
              <a:pathLst>
                <a:path w="91" h="81" extrusionOk="0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45"/>
            <p:cNvSpPr/>
            <p:nvPr/>
          </p:nvSpPr>
          <p:spPr>
            <a:xfrm>
              <a:off x="3249575" y="5333550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45"/>
            <p:cNvSpPr/>
            <p:nvPr/>
          </p:nvSpPr>
          <p:spPr>
            <a:xfrm>
              <a:off x="3408250" y="5330025"/>
              <a:ext cx="1825" cy="2075"/>
            </a:xfrm>
            <a:custGeom>
              <a:avLst/>
              <a:gdLst/>
              <a:ahLst/>
              <a:cxnLst/>
              <a:rect l="l" t="t" r="r" b="b"/>
              <a:pathLst>
                <a:path w="73" h="83" extrusionOk="0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45"/>
            <p:cNvSpPr/>
            <p:nvPr/>
          </p:nvSpPr>
          <p:spPr>
            <a:xfrm>
              <a:off x="3244150" y="5324975"/>
              <a:ext cx="1850" cy="2075"/>
            </a:xfrm>
            <a:custGeom>
              <a:avLst/>
              <a:gdLst/>
              <a:ahLst/>
              <a:cxnLst/>
              <a:rect l="l" t="t" r="r" b="b"/>
              <a:pathLst>
                <a:path w="74" h="83" extrusionOk="0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45"/>
            <p:cNvSpPr/>
            <p:nvPr/>
          </p:nvSpPr>
          <p:spPr>
            <a:xfrm>
              <a:off x="3413475" y="5321175"/>
              <a:ext cx="2000" cy="2150"/>
            </a:xfrm>
            <a:custGeom>
              <a:avLst/>
              <a:gdLst/>
              <a:ahLst/>
              <a:cxnLst/>
              <a:rect l="l" t="t" r="r" b="b"/>
              <a:pathLst>
                <a:path w="80" h="86" extrusionOk="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45"/>
            <p:cNvSpPr/>
            <p:nvPr/>
          </p:nvSpPr>
          <p:spPr>
            <a:xfrm>
              <a:off x="3239475" y="5315775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45"/>
            <p:cNvSpPr/>
            <p:nvPr/>
          </p:nvSpPr>
          <p:spPr>
            <a:xfrm>
              <a:off x="3417975" y="5311850"/>
              <a:ext cx="1775" cy="2225"/>
            </a:xfrm>
            <a:custGeom>
              <a:avLst/>
              <a:gdLst/>
              <a:ahLst/>
              <a:cxnLst/>
              <a:rect l="l" t="t" r="r" b="b"/>
              <a:pathLst>
                <a:path w="71" h="89" extrusionOk="0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45"/>
            <p:cNvSpPr/>
            <p:nvPr/>
          </p:nvSpPr>
          <p:spPr>
            <a:xfrm>
              <a:off x="3235700" y="5306100"/>
              <a:ext cx="1625" cy="2200"/>
            </a:xfrm>
            <a:custGeom>
              <a:avLst/>
              <a:gdLst/>
              <a:ahLst/>
              <a:cxnLst/>
              <a:rect l="l" t="t" r="r" b="b"/>
              <a:pathLst>
                <a:path w="65" h="88" extrusionOk="0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45"/>
            <p:cNvSpPr/>
            <p:nvPr/>
          </p:nvSpPr>
          <p:spPr>
            <a:xfrm>
              <a:off x="3421225" y="5301975"/>
              <a:ext cx="1750" cy="2175"/>
            </a:xfrm>
            <a:custGeom>
              <a:avLst/>
              <a:gdLst/>
              <a:ahLst/>
              <a:cxnLst/>
              <a:rect l="l" t="t" r="r" b="b"/>
              <a:pathLst>
                <a:path w="70" h="87" extrusionOk="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45"/>
            <p:cNvSpPr/>
            <p:nvPr/>
          </p:nvSpPr>
          <p:spPr>
            <a:xfrm>
              <a:off x="3233175" y="5296150"/>
              <a:ext cx="1450" cy="2225"/>
            </a:xfrm>
            <a:custGeom>
              <a:avLst/>
              <a:gdLst/>
              <a:ahLst/>
              <a:cxnLst/>
              <a:rect l="l" t="t" r="r" b="b"/>
              <a:pathLst>
                <a:path w="58" h="89" extrusionOk="0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45"/>
            <p:cNvSpPr/>
            <p:nvPr/>
          </p:nvSpPr>
          <p:spPr>
            <a:xfrm>
              <a:off x="3423750" y="5291950"/>
              <a:ext cx="1300" cy="2275"/>
            </a:xfrm>
            <a:custGeom>
              <a:avLst/>
              <a:gdLst/>
              <a:ahLst/>
              <a:cxnLst/>
              <a:rect l="l" t="t" r="r" b="b"/>
              <a:pathLst>
                <a:path w="52" h="91" extrusionOk="0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45"/>
            <p:cNvSpPr/>
            <p:nvPr/>
          </p:nvSpPr>
          <p:spPr>
            <a:xfrm>
              <a:off x="3231725" y="5285925"/>
              <a:ext cx="1275" cy="2350"/>
            </a:xfrm>
            <a:custGeom>
              <a:avLst/>
              <a:gdLst/>
              <a:ahLst/>
              <a:cxnLst/>
              <a:rect l="l" t="t" r="r" b="b"/>
              <a:pathLst>
                <a:path w="51" h="94" extrusionOk="0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45"/>
            <p:cNvSpPr/>
            <p:nvPr/>
          </p:nvSpPr>
          <p:spPr>
            <a:xfrm>
              <a:off x="3424825" y="5281575"/>
              <a:ext cx="1125" cy="2375"/>
            </a:xfrm>
            <a:custGeom>
              <a:avLst/>
              <a:gdLst/>
              <a:ahLst/>
              <a:cxnLst/>
              <a:rect l="l" t="t" r="r" b="b"/>
              <a:pathLst>
                <a:path w="45" h="95" extrusionOk="0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45"/>
            <p:cNvSpPr/>
            <p:nvPr/>
          </p:nvSpPr>
          <p:spPr>
            <a:xfrm>
              <a:off x="3231350" y="5275450"/>
              <a:ext cx="1125" cy="2550"/>
            </a:xfrm>
            <a:custGeom>
              <a:avLst/>
              <a:gdLst/>
              <a:ahLst/>
              <a:cxnLst/>
              <a:rect l="l" t="t" r="r" b="b"/>
              <a:pathLst>
                <a:path w="45" h="102" extrusionOk="0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45"/>
            <p:cNvSpPr/>
            <p:nvPr/>
          </p:nvSpPr>
          <p:spPr>
            <a:xfrm>
              <a:off x="3424825" y="5271300"/>
              <a:ext cx="1300" cy="2375"/>
            </a:xfrm>
            <a:custGeom>
              <a:avLst/>
              <a:gdLst/>
              <a:ahLst/>
              <a:cxnLst/>
              <a:rect l="l" t="t" r="r" b="b"/>
              <a:pathLst>
                <a:path w="52" h="95" extrusionOk="0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45"/>
            <p:cNvSpPr/>
            <p:nvPr/>
          </p:nvSpPr>
          <p:spPr>
            <a:xfrm>
              <a:off x="3231900" y="5265250"/>
              <a:ext cx="1300" cy="2300"/>
            </a:xfrm>
            <a:custGeom>
              <a:avLst/>
              <a:gdLst/>
              <a:ahLst/>
              <a:cxnLst/>
              <a:rect l="l" t="t" r="r" b="b"/>
              <a:pathLst>
                <a:path w="52" h="92" extrusionOk="0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45"/>
            <p:cNvSpPr/>
            <p:nvPr/>
          </p:nvSpPr>
          <p:spPr>
            <a:xfrm>
              <a:off x="3423750" y="5261025"/>
              <a:ext cx="1475" cy="2375"/>
            </a:xfrm>
            <a:custGeom>
              <a:avLst/>
              <a:gdLst/>
              <a:ahLst/>
              <a:cxnLst/>
              <a:rect l="l" t="t" r="r" b="b"/>
              <a:pathLst>
                <a:path w="59" h="95" extrusionOk="0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45"/>
            <p:cNvSpPr/>
            <p:nvPr/>
          </p:nvSpPr>
          <p:spPr>
            <a:xfrm>
              <a:off x="3233350" y="5255025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45"/>
            <p:cNvSpPr/>
            <p:nvPr/>
          </p:nvSpPr>
          <p:spPr>
            <a:xfrm>
              <a:off x="3421600" y="5251050"/>
              <a:ext cx="1450" cy="2250"/>
            </a:xfrm>
            <a:custGeom>
              <a:avLst/>
              <a:gdLst/>
              <a:ahLst/>
              <a:cxnLst/>
              <a:rect l="l" t="t" r="r" b="b"/>
              <a:pathLst>
                <a:path w="58" h="90" extrusionOk="0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45"/>
            <p:cNvSpPr/>
            <p:nvPr/>
          </p:nvSpPr>
          <p:spPr>
            <a:xfrm>
              <a:off x="3236050" y="5245100"/>
              <a:ext cx="1650" cy="2250"/>
            </a:xfrm>
            <a:custGeom>
              <a:avLst/>
              <a:gdLst/>
              <a:ahLst/>
              <a:cxnLst/>
              <a:rect l="l" t="t" r="r" b="b"/>
              <a:pathLst>
                <a:path w="66" h="90" extrusionOk="0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45"/>
            <p:cNvSpPr/>
            <p:nvPr/>
          </p:nvSpPr>
          <p:spPr>
            <a:xfrm>
              <a:off x="3418350" y="5241200"/>
              <a:ext cx="1650" cy="2175"/>
            </a:xfrm>
            <a:custGeom>
              <a:avLst/>
              <a:gdLst/>
              <a:ahLst/>
              <a:cxnLst/>
              <a:rect l="l" t="t" r="r" b="b"/>
              <a:pathLst>
                <a:path w="66" h="87" extrusionOk="0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45"/>
            <p:cNvSpPr/>
            <p:nvPr/>
          </p:nvSpPr>
          <p:spPr>
            <a:xfrm>
              <a:off x="3239825" y="5235525"/>
              <a:ext cx="1850" cy="2225"/>
            </a:xfrm>
            <a:custGeom>
              <a:avLst/>
              <a:gdLst/>
              <a:ahLst/>
              <a:cxnLst/>
              <a:rect l="l" t="t" r="r" b="b"/>
              <a:pathLst>
                <a:path w="74" h="89" extrusionOk="0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45"/>
            <p:cNvSpPr/>
            <p:nvPr/>
          </p:nvSpPr>
          <p:spPr>
            <a:xfrm>
              <a:off x="3414025" y="5231825"/>
              <a:ext cx="1825" cy="2175"/>
            </a:xfrm>
            <a:custGeom>
              <a:avLst/>
              <a:gdLst/>
              <a:ahLst/>
              <a:cxnLst/>
              <a:rect l="l" t="t" r="r" b="b"/>
              <a:pathLst>
                <a:path w="73" h="87" extrusionOk="0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45"/>
            <p:cNvSpPr/>
            <p:nvPr/>
          </p:nvSpPr>
          <p:spPr>
            <a:xfrm>
              <a:off x="3244525" y="5226475"/>
              <a:ext cx="2000" cy="2125"/>
            </a:xfrm>
            <a:custGeom>
              <a:avLst/>
              <a:gdLst/>
              <a:ahLst/>
              <a:cxnLst/>
              <a:rect l="l" t="t" r="r" b="b"/>
              <a:pathLst>
                <a:path w="80" h="85" extrusionOk="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45"/>
            <p:cNvSpPr/>
            <p:nvPr/>
          </p:nvSpPr>
          <p:spPr>
            <a:xfrm>
              <a:off x="3408525" y="5222950"/>
              <a:ext cx="2100" cy="2225"/>
            </a:xfrm>
            <a:custGeom>
              <a:avLst/>
              <a:gdLst/>
              <a:ahLst/>
              <a:cxnLst/>
              <a:rect l="l" t="t" r="r" b="b"/>
              <a:pathLst>
                <a:path w="84" h="89" extrusionOk="0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45"/>
            <p:cNvSpPr/>
            <p:nvPr/>
          </p:nvSpPr>
          <p:spPr>
            <a:xfrm>
              <a:off x="3250300" y="5218000"/>
              <a:ext cx="2000" cy="2025"/>
            </a:xfrm>
            <a:custGeom>
              <a:avLst/>
              <a:gdLst/>
              <a:ahLst/>
              <a:cxnLst/>
              <a:rect l="l" t="t" r="r" b="b"/>
              <a:pathLst>
                <a:path w="80" h="81" extrusionOk="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45"/>
            <p:cNvSpPr/>
            <p:nvPr/>
          </p:nvSpPr>
          <p:spPr>
            <a:xfrm>
              <a:off x="3402650" y="5214600"/>
              <a:ext cx="2025" cy="2100"/>
            </a:xfrm>
            <a:custGeom>
              <a:avLst/>
              <a:gdLst/>
              <a:ahLst/>
              <a:cxnLst/>
              <a:rect l="l" t="t" r="r" b="b"/>
              <a:pathLst>
                <a:path w="81" h="84" extrusionOk="0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45"/>
            <p:cNvSpPr/>
            <p:nvPr/>
          </p:nvSpPr>
          <p:spPr>
            <a:xfrm>
              <a:off x="3256775" y="5210000"/>
              <a:ext cx="2425" cy="2000"/>
            </a:xfrm>
            <a:custGeom>
              <a:avLst/>
              <a:gdLst/>
              <a:ahLst/>
              <a:cxnLst/>
              <a:rect l="l" t="t" r="r" b="b"/>
              <a:pathLst>
                <a:path w="97" h="80" extrusionOk="0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45"/>
            <p:cNvSpPr/>
            <p:nvPr/>
          </p:nvSpPr>
          <p:spPr>
            <a:xfrm>
              <a:off x="3395625" y="5207175"/>
              <a:ext cx="2000" cy="1950"/>
            </a:xfrm>
            <a:custGeom>
              <a:avLst/>
              <a:gdLst/>
              <a:ahLst/>
              <a:cxnLst/>
              <a:rect l="l" t="t" r="r" b="b"/>
              <a:pathLst>
                <a:path w="80" h="78" extrusionOk="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45"/>
            <p:cNvSpPr/>
            <p:nvPr/>
          </p:nvSpPr>
          <p:spPr>
            <a:xfrm>
              <a:off x="3264175" y="5202875"/>
              <a:ext cx="2425" cy="1925"/>
            </a:xfrm>
            <a:custGeom>
              <a:avLst/>
              <a:gdLst/>
              <a:ahLst/>
              <a:cxnLst/>
              <a:rect l="l" t="t" r="r" b="b"/>
              <a:pathLst>
                <a:path w="97" h="77" extrusionOk="0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45"/>
            <p:cNvSpPr/>
            <p:nvPr/>
          </p:nvSpPr>
          <p:spPr>
            <a:xfrm>
              <a:off x="3387875" y="5200500"/>
              <a:ext cx="2175" cy="1775"/>
            </a:xfrm>
            <a:custGeom>
              <a:avLst/>
              <a:gdLst/>
              <a:ahLst/>
              <a:cxnLst/>
              <a:rect l="l" t="t" r="r" b="b"/>
              <a:pathLst>
                <a:path w="87" h="71" extrusionOk="0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45"/>
            <p:cNvSpPr/>
            <p:nvPr/>
          </p:nvSpPr>
          <p:spPr>
            <a:xfrm>
              <a:off x="3272300" y="5196625"/>
              <a:ext cx="2350" cy="1850"/>
            </a:xfrm>
            <a:custGeom>
              <a:avLst/>
              <a:gdLst/>
              <a:ahLst/>
              <a:cxnLst/>
              <a:rect l="l" t="t" r="r" b="b"/>
              <a:pathLst>
                <a:path w="94" h="74" extrusionOk="0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45"/>
            <p:cNvSpPr/>
            <p:nvPr/>
          </p:nvSpPr>
          <p:spPr>
            <a:xfrm>
              <a:off x="3379175" y="5194525"/>
              <a:ext cx="2600" cy="1625"/>
            </a:xfrm>
            <a:custGeom>
              <a:avLst/>
              <a:gdLst/>
              <a:ahLst/>
              <a:cxnLst/>
              <a:rect l="l" t="t" r="r" b="b"/>
              <a:pathLst>
                <a:path w="104" h="65" extrusionOk="0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45"/>
            <p:cNvSpPr/>
            <p:nvPr/>
          </p:nvSpPr>
          <p:spPr>
            <a:xfrm>
              <a:off x="3281125" y="5191300"/>
              <a:ext cx="2200" cy="1775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45"/>
            <p:cNvSpPr/>
            <p:nvPr/>
          </p:nvSpPr>
          <p:spPr>
            <a:xfrm>
              <a:off x="3370375" y="5189450"/>
              <a:ext cx="2375" cy="1650"/>
            </a:xfrm>
            <a:custGeom>
              <a:avLst/>
              <a:gdLst/>
              <a:ahLst/>
              <a:cxnLst/>
              <a:rect l="l" t="t" r="r" b="b"/>
              <a:pathLst>
                <a:path w="95" h="66" extrusionOk="0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45"/>
            <p:cNvSpPr/>
            <p:nvPr/>
          </p:nvSpPr>
          <p:spPr>
            <a:xfrm>
              <a:off x="3290325" y="5186850"/>
              <a:ext cx="2375" cy="1725"/>
            </a:xfrm>
            <a:custGeom>
              <a:avLst/>
              <a:gdLst/>
              <a:ahLst/>
              <a:cxnLst/>
              <a:rect l="l" t="t" r="r" b="b"/>
              <a:pathLst>
                <a:path w="95" h="69" extrusionOk="0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45"/>
            <p:cNvSpPr/>
            <p:nvPr/>
          </p:nvSpPr>
          <p:spPr>
            <a:xfrm>
              <a:off x="3360825" y="5185400"/>
              <a:ext cx="2725" cy="1550"/>
            </a:xfrm>
            <a:custGeom>
              <a:avLst/>
              <a:gdLst/>
              <a:ahLst/>
              <a:cxnLst/>
              <a:rect l="l" t="t" r="r" b="b"/>
              <a:pathLst>
                <a:path w="109" h="62" extrusionOk="0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45"/>
            <p:cNvSpPr/>
            <p:nvPr/>
          </p:nvSpPr>
          <p:spPr>
            <a:xfrm>
              <a:off x="3300050" y="5183500"/>
              <a:ext cx="2375" cy="1475"/>
            </a:xfrm>
            <a:custGeom>
              <a:avLst/>
              <a:gdLst/>
              <a:ahLst/>
              <a:cxnLst/>
              <a:rect l="l" t="t" r="r" b="b"/>
              <a:pathLst>
                <a:path w="95" h="59" extrusionOk="0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45"/>
            <p:cNvSpPr/>
            <p:nvPr/>
          </p:nvSpPr>
          <p:spPr>
            <a:xfrm>
              <a:off x="3351075" y="5182425"/>
              <a:ext cx="2375" cy="1450"/>
            </a:xfrm>
            <a:custGeom>
              <a:avLst/>
              <a:gdLst/>
              <a:ahLst/>
              <a:cxnLst/>
              <a:rect l="l" t="t" r="r" b="b"/>
              <a:pathLst>
                <a:path w="95" h="58" extrusionOk="0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45"/>
            <p:cNvSpPr/>
            <p:nvPr/>
          </p:nvSpPr>
          <p:spPr>
            <a:xfrm>
              <a:off x="3310150" y="5181150"/>
              <a:ext cx="2375" cy="1350"/>
            </a:xfrm>
            <a:custGeom>
              <a:avLst/>
              <a:gdLst/>
              <a:ahLst/>
              <a:cxnLst/>
              <a:rect l="l" t="t" r="r" b="b"/>
              <a:pathLst>
                <a:path w="95" h="54" extrusionOk="0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45"/>
            <p:cNvSpPr/>
            <p:nvPr/>
          </p:nvSpPr>
          <p:spPr>
            <a:xfrm>
              <a:off x="3341000" y="5180575"/>
              <a:ext cx="2550" cy="1325"/>
            </a:xfrm>
            <a:custGeom>
              <a:avLst/>
              <a:gdLst/>
              <a:ahLst/>
              <a:cxnLst/>
              <a:rect l="l" t="t" r="r" b="b"/>
              <a:pathLst>
                <a:path w="102" h="53" extrusionOk="0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45"/>
            <p:cNvSpPr/>
            <p:nvPr/>
          </p:nvSpPr>
          <p:spPr>
            <a:xfrm>
              <a:off x="3320250" y="5180075"/>
              <a:ext cx="2375" cy="1100"/>
            </a:xfrm>
            <a:custGeom>
              <a:avLst/>
              <a:gdLst/>
              <a:ahLst/>
              <a:cxnLst/>
              <a:rect l="l" t="t" r="r" b="b"/>
              <a:pathLst>
                <a:path w="95" h="44" extrusionOk="0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45"/>
            <p:cNvSpPr/>
            <p:nvPr/>
          </p:nvSpPr>
          <p:spPr>
            <a:xfrm>
              <a:off x="3330525" y="5179700"/>
              <a:ext cx="2375" cy="1300"/>
            </a:xfrm>
            <a:custGeom>
              <a:avLst/>
              <a:gdLst/>
              <a:ahLst/>
              <a:cxnLst/>
              <a:rect l="l" t="t" r="r" b="b"/>
              <a:pathLst>
                <a:path w="95" h="52" extrusionOk="0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19" name="Google Shape;3319;p45"/>
          <p:cNvGrpSpPr/>
          <p:nvPr/>
        </p:nvGrpSpPr>
        <p:grpSpPr>
          <a:xfrm>
            <a:off x="1221144" y="1885829"/>
            <a:ext cx="508123" cy="507955"/>
            <a:chOff x="1897577" y="2802432"/>
            <a:chExt cx="492176" cy="492014"/>
          </a:xfrm>
        </p:grpSpPr>
        <p:sp>
          <p:nvSpPr>
            <p:cNvPr id="3320" name="Google Shape;3320;p45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45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45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45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45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45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45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45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45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45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4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45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32" name="Google Shape;3332;p45"/>
          <p:cNvGrpSpPr/>
          <p:nvPr/>
        </p:nvGrpSpPr>
        <p:grpSpPr>
          <a:xfrm>
            <a:off x="1888175" y="2639365"/>
            <a:ext cx="508118" cy="508066"/>
            <a:chOff x="2543222" y="2802319"/>
            <a:chExt cx="492172" cy="492122"/>
          </a:xfrm>
        </p:grpSpPr>
        <p:sp>
          <p:nvSpPr>
            <p:cNvPr id="3333" name="Google Shape;3333;p45"/>
            <p:cNvSpPr/>
            <p:nvPr/>
          </p:nvSpPr>
          <p:spPr>
            <a:xfrm>
              <a:off x="2712955" y="2802319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45"/>
            <p:cNvSpPr/>
            <p:nvPr/>
          </p:nvSpPr>
          <p:spPr>
            <a:xfrm>
              <a:off x="2854917" y="2814237"/>
              <a:ext cx="133278" cy="108667"/>
            </a:xfrm>
            <a:custGeom>
              <a:avLst/>
              <a:gdLst/>
              <a:ahLst/>
              <a:cxnLst/>
              <a:rect l="l" t="t" r="r" b="b"/>
              <a:pathLst>
                <a:path w="8264" h="6738" extrusionOk="0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45"/>
            <p:cNvSpPr/>
            <p:nvPr/>
          </p:nvSpPr>
          <p:spPr>
            <a:xfrm>
              <a:off x="2961901" y="3048363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45"/>
            <p:cNvSpPr/>
            <p:nvPr/>
          </p:nvSpPr>
          <p:spPr>
            <a:xfrm>
              <a:off x="2590054" y="2814414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45"/>
            <p:cNvSpPr/>
            <p:nvPr/>
          </p:nvSpPr>
          <p:spPr>
            <a:xfrm>
              <a:off x="2961901" y="2903626"/>
              <a:ext cx="73493" cy="144760"/>
            </a:xfrm>
            <a:custGeom>
              <a:avLst/>
              <a:gdLst/>
              <a:ahLst/>
              <a:cxnLst/>
              <a:rect l="l" t="t" r="r" b="b"/>
              <a:pathLst>
                <a:path w="4557" h="8976" extrusionOk="0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45"/>
            <p:cNvSpPr/>
            <p:nvPr/>
          </p:nvSpPr>
          <p:spPr>
            <a:xfrm>
              <a:off x="2854917" y="3174037"/>
              <a:ext cx="133278" cy="108490"/>
            </a:xfrm>
            <a:custGeom>
              <a:avLst/>
              <a:gdLst/>
              <a:ahLst/>
              <a:cxnLst/>
              <a:rect l="l" t="t" r="r" b="b"/>
              <a:pathLst>
                <a:path w="8264" h="6727" extrusionOk="0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45"/>
            <p:cNvSpPr/>
            <p:nvPr/>
          </p:nvSpPr>
          <p:spPr>
            <a:xfrm>
              <a:off x="2543222" y="2903997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45"/>
            <p:cNvSpPr/>
            <p:nvPr/>
          </p:nvSpPr>
          <p:spPr>
            <a:xfrm>
              <a:off x="2712955" y="3251413"/>
              <a:ext cx="151969" cy="43028"/>
            </a:xfrm>
            <a:custGeom>
              <a:avLst/>
              <a:gdLst/>
              <a:ahLst/>
              <a:cxnLst/>
              <a:rect l="l" t="t" r="r" b="b"/>
              <a:pathLst>
                <a:path w="9423" h="2668" extrusionOk="0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45"/>
            <p:cNvSpPr/>
            <p:nvPr/>
          </p:nvSpPr>
          <p:spPr>
            <a:xfrm>
              <a:off x="2590054" y="3173666"/>
              <a:ext cx="132907" cy="108667"/>
            </a:xfrm>
            <a:custGeom>
              <a:avLst/>
              <a:gdLst/>
              <a:ahLst/>
              <a:cxnLst/>
              <a:rect l="l" t="t" r="r" b="b"/>
              <a:pathLst>
                <a:path w="8241" h="6738" extrusionOk="0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45"/>
            <p:cNvSpPr/>
            <p:nvPr/>
          </p:nvSpPr>
          <p:spPr>
            <a:xfrm>
              <a:off x="2543222" y="3048363"/>
              <a:ext cx="73122" cy="144390"/>
            </a:xfrm>
            <a:custGeom>
              <a:avLst/>
              <a:gdLst/>
              <a:ahLst/>
              <a:cxnLst/>
              <a:rect l="l" t="t" r="r" b="b"/>
              <a:pathLst>
                <a:path w="4534" h="8953" extrusionOk="0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3" name="Google Shape;3343;p45"/>
          <p:cNvGrpSpPr/>
          <p:nvPr/>
        </p:nvGrpSpPr>
        <p:grpSpPr>
          <a:xfrm>
            <a:off x="3236954" y="1880840"/>
            <a:ext cx="517934" cy="517934"/>
            <a:chOff x="3736598" y="2170606"/>
            <a:chExt cx="404889" cy="404889"/>
          </a:xfrm>
        </p:grpSpPr>
        <p:sp>
          <p:nvSpPr>
            <p:cNvPr id="3344" name="Google Shape;3344;p45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45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45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45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48" name="Google Shape;3348;p45"/>
          <p:cNvGrpSpPr/>
          <p:nvPr/>
        </p:nvGrpSpPr>
        <p:grpSpPr>
          <a:xfrm>
            <a:off x="2504015" y="1880937"/>
            <a:ext cx="586986" cy="517740"/>
            <a:chOff x="3161917" y="2170682"/>
            <a:chExt cx="458870" cy="404737"/>
          </a:xfrm>
        </p:grpSpPr>
        <p:sp>
          <p:nvSpPr>
            <p:cNvPr id="3349" name="Google Shape;3349;p45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45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45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2" name="Google Shape;3352;p45"/>
          <p:cNvGrpSpPr/>
          <p:nvPr/>
        </p:nvGrpSpPr>
        <p:grpSpPr>
          <a:xfrm>
            <a:off x="2527036" y="2646232"/>
            <a:ext cx="540943" cy="517963"/>
            <a:chOff x="3179914" y="2889488"/>
            <a:chExt cx="422876" cy="404911"/>
          </a:xfrm>
        </p:grpSpPr>
        <p:sp>
          <p:nvSpPr>
            <p:cNvPr id="3353" name="Google Shape;3353;p45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45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45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45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45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45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59" name="Google Shape;3359;p45"/>
          <p:cNvGrpSpPr/>
          <p:nvPr/>
        </p:nvGrpSpPr>
        <p:grpSpPr>
          <a:xfrm>
            <a:off x="3227830" y="2646148"/>
            <a:ext cx="536180" cy="518047"/>
            <a:chOff x="3729467" y="2889422"/>
            <a:chExt cx="419153" cy="404977"/>
          </a:xfrm>
        </p:grpSpPr>
        <p:sp>
          <p:nvSpPr>
            <p:cNvPr id="3360" name="Google Shape;3360;p45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45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45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45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45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45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45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67" name="Google Shape;3367;p45"/>
          <p:cNvGrpSpPr/>
          <p:nvPr/>
        </p:nvGrpSpPr>
        <p:grpSpPr>
          <a:xfrm>
            <a:off x="1863396" y="1882714"/>
            <a:ext cx="557677" cy="514185"/>
            <a:chOff x="7135920" y="3403879"/>
            <a:chExt cx="882400" cy="813584"/>
          </a:xfrm>
        </p:grpSpPr>
        <p:sp>
          <p:nvSpPr>
            <p:cNvPr id="3368" name="Google Shape;3368;p45"/>
            <p:cNvSpPr/>
            <p:nvPr/>
          </p:nvSpPr>
          <p:spPr>
            <a:xfrm>
              <a:off x="7135920" y="3650997"/>
              <a:ext cx="299613" cy="488911"/>
            </a:xfrm>
            <a:custGeom>
              <a:avLst/>
              <a:gdLst/>
              <a:ahLst/>
              <a:cxnLst/>
              <a:rect l="l" t="t" r="r" b="b"/>
              <a:pathLst>
                <a:path w="15530" h="25342" extrusionOk="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45"/>
            <p:cNvSpPr/>
            <p:nvPr/>
          </p:nvSpPr>
          <p:spPr>
            <a:xfrm>
              <a:off x="7335192" y="4005709"/>
              <a:ext cx="481174" cy="211754"/>
            </a:xfrm>
            <a:custGeom>
              <a:avLst/>
              <a:gdLst/>
              <a:ahLst/>
              <a:cxnLst/>
              <a:rect l="l" t="t" r="r" b="b"/>
              <a:pathLst>
                <a:path w="24941" h="10976" extrusionOk="0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45"/>
            <p:cNvSpPr/>
            <p:nvPr/>
          </p:nvSpPr>
          <p:spPr>
            <a:xfrm>
              <a:off x="7718707" y="3685087"/>
              <a:ext cx="299613" cy="454608"/>
            </a:xfrm>
            <a:custGeom>
              <a:avLst/>
              <a:gdLst/>
              <a:ahLst/>
              <a:cxnLst/>
              <a:rect l="l" t="t" r="r" b="b"/>
              <a:pathLst>
                <a:path w="15530" h="23564" extrusionOk="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45"/>
            <p:cNvSpPr/>
            <p:nvPr/>
          </p:nvSpPr>
          <p:spPr>
            <a:xfrm>
              <a:off x="7577216" y="3403879"/>
              <a:ext cx="386853" cy="364705"/>
            </a:xfrm>
            <a:custGeom>
              <a:avLst/>
              <a:gdLst/>
              <a:ahLst/>
              <a:cxnLst/>
              <a:rect l="l" t="t" r="r" b="b"/>
              <a:pathLst>
                <a:path w="20052" h="18904" extrusionOk="0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45"/>
            <p:cNvSpPr/>
            <p:nvPr/>
          </p:nvSpPr>
          <p:spPr>
            <a:xfrm>
              <a:off x="7190382" y="3404111"/>
              <a:ext cx="448628" cy="332140"/>
            </a:xfrm>
            <a:custGeom>
              <a:avLst/>
              <a:gdLst/>
              <a:ahLst/>
              <a:cxnLst/>
              <a:rect l="l" t="t" r="r" b="b"/>
              <a:pathLst>
                <a:path w="23254" h="17216" extrusionOk="0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73" name="Google Shape;3373;p45"/>
          <p:cNvGrpSpPr/>
          <p:nvPr/>
        </p:nvGrpSpPr>
        <p:grpSpPr>
          <a:xfrm>
            <a:off x="1240921" y="2659167"/>
            <a:ext cx="468569" cy="468447"/>
            <a:chOff x="1286994" y="2840926"/>
            <a:chExt cx="453864" cy="453745"/>
          </a:xfrm>
        </p:grpSpPr>
        <p:sp>
          <p:nvSpPr>
            <p:cNvPr id="3374" name="Google Shape;3374;p45"/>
            <p:cNvSpPr/>
            <p:nvPr/>
          </p:nvSpPr>
          <p:spPr>
            <a:xfrm>
              <a:off x="1513170" y="2933961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45"/>
            <p:cNvSpPr/>
            <p:nvPr/>
          </p:nvSpPr>
          <p:spPr>
            <a:xfrm>
              <a:off x="1513170" y="2851779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45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45"/>
            <p:cNvSpPr/>
            <p:nvPr/>
          </p:nvSpPr>
          <p:spPr>
            <a:xfrm>
              <a:off x="1286994" y="2934702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45"/>
            <p:cNvSpPr/>
            <p:nvPr/>
          </p:nvSpPr>
          <p:spPr>
            <a:xfrm>
              <a:off x="1443212" y="2840926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45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avLst/>
              <a:gdLst/>
              <a:ahLst/>
              <a:cxnLst/>
              <a:rect l="l" t="t" r="r" b="b"/>
              <a:pathLst>
                <a:path w="14118" h="8287" extrusionOk="0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45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avLst/>
              <a:gdLst/>
              <a:ahLst/>
              <a:cxnLst/>
              <a:rect l="l" t="t" r="r" b="b"/>
              <a:pathLst>
                <a:path w="11410" h="13395" extrusionOk="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45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avLst/>
              <a:gdLst/>
              <a:ahLst/>
              <a:cxnLst/>
              <a:rect l="l" t="t" r="r" b="b"/>
              <a:pathLst>
                <a:path w="8689" h="14067" extrusionOk="0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45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avLst/>
              <a:gdLst/>
              <a:ahLst/>
              <a:cxnLst/>
              <a:rect l="l" t="t" r="r" b="b"/>
              <a:pathLst>
                <a:path w="14026" h="8241" extrusionOk="0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45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avLst/>
              <a:gdLst/>
              <a:ahLst/>
              <a:cxnLst/>
              <a:rect l="l" t="t" r="r" b="b"/>
              <a:pathLst>
                <a:path w="8689" h="14068" extrusionOk="0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384" name="Google Shape;3384;p45"/>
          <p:cNvSpPr/>
          <p:nvPr/>
        </p:nvSpPr>
        <p:spPr>
          <a:xfrm>
            <a:off x="7168668" y="1928233"/>
            <a:ext cx="178909" cy="90710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5" name="Google Shape;3385;p45"/>
          <p:cNvSpPr/>
          <p:nvPr/>
        </p:nvSpPr>
        <p:spPr>
          <a:xfrm>
            <a:off x="6868205" y="1911253"/>
            <a:ext cx="165748" cy="124667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6" name="Google Shape;3386;p45"/>
          <p:cNvSpPr/>
          <p:nvPr/>
        </p:nvSpPr>
        <p:spPr>
          <a:xfrm>
            <a:off x="7482233" y="1917481"/>
            <a:ext cx="161929" cy="11268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387" name="Google Shape;3387;p45"/>
          <p:cNvSpPr/>
          <p:nvPr/>
        </p:nvSpPr>
        <p:spPr>
          <a:xfrm>
            <a:off x="7778878" y="1911253"/>
            <a:ext cx="158110" cy="124667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388" name="Google Shape;3388;p45"/>
          <p:cNvGrpSpPr/>
          <p:nvPr/>
        </p:nvGrpSpPr>
        <p:grpSpPr>
          <a:xfrm>
            <a:off x="6871147" y="2144943"/>
            <a:ext cx="160636" cy="136535"/>
            <a:chOff x="4660325" y="1866850"/>
            <a:chExt cx="68350" cy="58100"/>
          </a:xfrm>
        </p:grpSpPr>
        <p:sp>
          <p:nvSpPr>
            <p:cNvPr id="3389" name="Google Shape;3389;p45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45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1" name="Google Shape;3391;p45"/>
          <p:cNvGrpSpPr/>
          <p:nvPr/>
        </p:nvGrpSpPr>
        <p:grpSpPr>
          <a:xfrm>
            <a:off x="7180081" y="2169970"/>
            <a:ext cx="156817" cy="86891"/>
            <a:chOff x="4791775" y="1877500"/>
            <a:chExt cx="66725" cy="36975"/>
          </a:xfrm>
        </p:grpSpPr>
        <p:sp>
          <p:nvSpPr>
            <p:cNvPr id="3392" name="Google Shape;3392;p45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45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4" name="Google Shape;3394;p45"/>
          <p:cNvGrpSpPr/>
          <p:nvPr/>
        </p:nvGrpSpPr>
        <p:grpSpPr>
          <a:xfrm>
            <a:off x="7490660" y="2169970"/>
            <a:ext cx="139896" cy="86891"/>
            <a:chOff x="4923925" y="1877500"/>
            <a:chExt cx="59525" cy="36975"/>
          </a:xfrm>
        </p:grpSpPr>
        <p:sp>
          <p:nvSpPr>
            <p:cNvPr id="3395" name="Google Shape;3395;p45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45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397" name="Google Shape;3397;p45"/>
          <p:cNvGrpSpPr/>
          <p:nvPr/>
        </p:nvGrpSpPr>
        <p:grpSpPr>
          <a:xfrm>
            <a:off x="7806821" y="2152580"/>
            <a:ext cx="136488" cy="121260"/>
            <a:chOff x="5058450" y="1870100"/>
            <a:chExt cx="58075" cy="51600"/>
          </a:xfrm>
        </p:grpSpPr>
        <p:sp>
          <p:nvSpPr>
            <p:cNvPr id="3398" name="Google Shape;3398;p45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45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0" name="Google Shape;3400;p45"/>
          <p:cNvGrpSpPr/>
          <p:nvPr/>
        </p:nvGrpSpPr>
        <p:grpSpPr>
          <a:xfrm>
            <a:off x="7226262" y="2610654"/>
            <a:ext cx="97533" cy="103870"/>
            <a:chOff x="4811425" y="2065025"/>
            <a:chExt cx="41500" cy="44200"/>
          </a:xfrm>
        </p:grpSpPr>
        <p:sp>
          <p:nvSpPr>
            <p:cNvPr id="3401" name="Google Shape;3401;p45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45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3" name="Google Shape;3403;p45"/>
          <p:cNvGrpSpPr/>
          <p:nvPr/>
        </p:nvGrpSpPr>
        <p:grpSpPr>
          <a:xfrm>
            <a:off x="7504644" y="2610654"/>
            <a:ext cx="116629" cy="103459"/>
            <a:chOff x="4929875" y="2065025"/>
            <a:chExt cx="49625" cy="44025"/>
          </a:xfrm>
        </p:grpSpPr>
        <p:sp>
          <p:nvSpPr>
            <p:cNvPr id="3404" name="Google Shape;3404;p45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45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6" name="Google Shape;3406;p45"/>
          <p:cNvGrpSpPr/>
          <p:nvPr/>
        </p:nvGrpSpPr>
        <p:grpSpPr>
          <a:xfrm>
            <a:off x="7866692" y="2613768"/>
            <a:ext cx="67745" cy="97643"/>
            <a:chOff x="5083925" y="2066350"/>
            <a:chExt cx="28825" cy="41550"/>
          </a:xfrm>
        </p:grpSpPr>
        <p:sp>
          <p:nvSpPr>
            <p:cNvPr id="3407" name="Google Shape;3407;p45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45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09" name="Google Shape;3409;p45"/>
          <p:cNvGrpSpPr/>
          <p:nvPr/>
        </p:nvGrpSpPr>
        <p:grpSpPr>
          <a:xfrm>
            <a:off x="6869855" y="2628867"/>
            <a:ext cx="174679" cy="67445"/>
            <a:chOff x="4659775" y="2072775"/>
            <a:chExt cx="74325" cy="28700"/>
          </a:xfrm>
        </p:grpSpPr>
        <p:sp>
          <p:nvSpPr>
            <p:cNvPr id="3410" name="Google Shape;3410;p45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45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45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13" name="Google Shape;3413;p45"/>
          <p:cNvGrpSpPr/>
          <p:nvPr/>
        </p:nvGrpSpPr>
        <p:grpSpPr>
          <a:xfrm>
            <a:off x="6876200" y="2402620"/>
            <a:ext cx="161517" cy="86069"/>
            <a:chOff x="4662475" y="1976500"/>
            <a:chExt cx="68725" cy="36625"/>
          </a:xfrm>
        </p:grpSpPr>
        <p:sp>
          <p:nvSpPr>
            <p:cNvPr id="3414" name="Google Shape;3414;p45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45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45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17" name="Google Shape;3417;p45"/>
          <p:cNvGrpSpPr/>
          <p:nvPr/>
        </p:nvGrpSpPr>
        <p:grpSpPr>
          <a:xfrm>
            <a:off x="7800005" y="2394983"/>
            <a:ext cx="155583" cy="100874"/>
            <a:chOff x="5055550" y="1973250"/>
            <a:chExt cx="66200" cy="42925"/>
          </a:xfrm>
        </p:grpSpPr>
        <p:sp>
          <p:nvSpPr>
            <p:cNvPr id="3418" name="Google Shape;3418;p45"/>
            <p:cNvSpPr/>
            <p:nvPr/>
          </p:nvSpPr>
          <p:spPr>
            <a:xfrm>
              <a:off x="5083675" y="1973250"/>
              <a:ext cx="38075" cy="42925"/>
            </a:xfrm>
            <a:custGeom>
              <a:avLst/>
              <a:gdLst/>
              <a:ahLst/>
              <a:cxnLst/>
              <a:rect l="l" t="t" r="r" b="b"/>
              <a:pathLst>
                <a:path w="1523" h="1717" extrusionOk="0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45"/>
            <p:cNvSpPr/>
            <p:nvPr/>
          </p:nvSpPr>
          <p:spPr>
            <a:xfrm>
              <a:off x="50672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45"/>
            <p:cNvSpPr/>
            <p:nvPr/>
          </p:nvSpPr>
          <p:spPr>
            <a:xfrm>
              <a:off x="505555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1" name="Google Shape;3421;p45"/>
          <p:cNvGrpSpPr/>
          <p:nvPr/>
        </p:nvGrpSpPr>
        <p:grpSpPr>
          <a:xfrm>
            <a:off x="7481788" y="2405852"/>
            <a:ext cx="161047" cy="79430"/>
            <a:chOff x="4920150" y="1977875"/>
            <a:chExt cx="68525" cy="33800"/>
          </a:xfrm>
        </p:grpSpPr>
        <p:sp>
          <p:nvSpPr>
            <p:cNvPr id="3422" name="Google Shape;3422;p45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45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45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5" name="Google Shape;3425;p45"/>
          <p:cNvGrpSpPr/>
          <p:nvPr/>
        </p:nvGrpSpPr>
        <p:grpSpPr>
          <a:xfrm>
            <a:off x="7183430" y="2412314"/>
            <a:ext cx="163221" cy="66622"/>
            <a:chOff x="4793200" y="1980625"/>
            <a:chExt cx="69450" cy="28350"/>
          </a:xfrm>
        </p:grpSpPr>
        <p:sp>
          <p:nvSpPr>
            <p:cNvPr id="3426" name="Google Shape;3426;p45"/>
            <p:cNvSpPr/>
            <p:nvPr/>
          </p:nvSpPr>
          <p:spPr>
            <a:xfrm>
              <a:off x="4821325" y="1980625"/>
              <a:ext cx="41325" cy="28350"/>
            </a:xfrm>
            <a:custGeom>
              <a:avLst/>
              <a:gdLst/>
              <a:ahLst/>
              <a:cxnLst/>
              <a:rect l="l" t="t" r="r" b="b"/>
              <a:pathLst>
                <a:path w="1653" h="1134" extrusionOk="0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45"/>
            <p:cNvSpPr/>
            <p:nvPr/>
          </p:nvSpPr>
          <p:spPr>
            <a:xfrm>
              <a:off x="480492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45"/>
            <p:cNvSpPr/>
            <p:nvPr/>
          </p:nvSpPr>
          <p:spPr>
            <a:xfrm>
              <a:off x="4793200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29" name="Google Shape;3429;p45"/>
          <p:cNvGrpSpPr/>
          <p:nvPr/>
        </p:nvGrpSpPr>
        <p:grpSpPr>
          <a:xfrm>
            <a:off x="6909279" y="2835197"/>
            <a:ext cx="120800" cy="123375"/>
            <a:chOff x="4676550" y="2160575"/>
            <a:chExt cx="51400" cy="52500"/>
          </a:xfrm>
        </p:grpSpPr>
        <p:sp>
          <p:nvSpPr>
            <p:cNvPr id="3430" name="Google Shape;3430;p45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45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45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33" name="Google Shape;3433;p45"/>
          <p:cNvGrpSpPr/>
          <p:nvPr/>
        </p:nvGrpSpPr>
        <p:grpSpPr>
          <a:xfrm>
            <a:off x="7124969" y="2842012"/>
            <a:ext cx="140307" cy="109804"/>
            <a:chOff x="4768325" y="2163475"/>
            <a:chExt cx="59700" cy="46725"/>
          </a:xfrm>
        </p:grpSpPr>
        <p:sp>
          <p:nvSpPr>
            <p:cNvPr id="3434" name="Google Shape;3434;p45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45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36" name="Google Shape;3436;p45"/>
          <p:cNvSpPr/>
          <p:nvPr/>
        </p:nvSpPr>
        <p:spPr>
          <a:xfrm>
            <a:off x="7370779" y="2833907"/>
            <a:ext cx="83138" cy="12619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7" name="Google Shape;3437;p45"/>
          <p:cNvSpPr/>
          <p:nvPr/>
        </p:nvSpPr>
        <p:spPr>
          <a:xfrm>
            <a:off x="7539048" y="2818513"/>
            <a:ext cx="155995" cy="157274"/>
          </a:xfrm>
          <a:custGeom>
            <a:avLst/>
            <a:gdLst/>
            <a:ahLst/>
            <a:cxnLst/>
            <a:rect l="l" t="t" r="r" b="b"/>
            <a:pathLst>
              <a:path w="2655" h="2677" extrusionOk="0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8" name="Google Shape;3438;p45"/>
          <p:cNvSpPr/>
          <p:nvPr/>
        </p:nvSpPr>
        <p:spPr>
          <a:xfrm>
            <a:off x="7801321" y="3688877"/>
            <a:ext cx="142892" cy="157274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39" name="Google Shape;3439;p45"/>
          <p:cNvSpPr/>
          <p:nvPr/>
        </p:nvSpPr>
        <p:spPr>
          <a:xfrm>
            <a:off x="7497098" y="3235070"/>
            <a:ext cx="203880" cy="174605"/>
          </a:xfrm>
          <a:custGeom>
            <a:avLst/>
            <a:gdLst/>
            <a:ahLst/>
            <a:cxnLst/>
            <a:rect l="l" t="t" r="r" b="b"/>
            <a:pathLst>
              <a:path w="3470" h="2972" extrusionOk="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0" name="Google Shape;3440;p45"/>
          <p:cNvSpPr/>
          <p:nvPr/>
        </p:nvSpPr>
        <p:spPr>
          <a:xfrm>
            <a:off x="6897464" y="3027849"/>
            <a:ext cx="114925" cy="15768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1" name="Google Shape;3441;p45"/>
          <p:cNvSpPr/>
          <p:nvPr/>
        </p:nvSpPr>
        <p:spPr>
          <a:xfrm>
            <a:off x="7080539" y="3704152"/>
            <a:ext cx="176735" cy="126724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2" name="Google Shape;3442;p45"/>
          <p:cNvSpPr/>
          <p:nvPr/>
        </p:nvSpPr>
        <p:spPr>
          <a:xfrm>
            <a:off x="6890237" y="3268089"/>
            <a:ext cx="143303" cy="10857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3" name="Google Shape;3443;p45"/>
          <p:cNvSpPr/>
          <p:nvPr/>
        </p:nvSpPr>
        <p:spPr>
          <a:xfrm>
            <a:off x="7344105" y="3498224"/>
            <a:ext cx="162340" cy="97055"/>
          </a:xfrm>
          <a:custGeom>
            <a:avLst/>
            <a:gdLst/>
            <a:ahLst/>
            <a:cxnLst/>
            <a:rect l="l" t="t" r="r" b="b"/>
            <a:pathLst>
              <a:path w="2763" h="1652" extrusionOk="0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4" name="Google Shape;3444;p45"/>
          <p:cNvSpPr/>
          <p:nvPr/>
        </p:nvSpPr>
        <p:spPr>
          <a:xfrm>
            <a:off x="7359557" y="3249994"/>
            <a:ext cx="96887" cy="143468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5" name="Google Shape;3445;p45"/>
          <p:cNvSpPr/>
          <p:nvPr/>
        </p:nvSpPr>
        <p:spPr>
          <a:xfrm>
            <a:off x="7301744" y="3035605"/>
            <a:ext cx="168274" cy="142116"/>
          </a:xfrm>
          <a:custGeom>
            <a:avLst/>
            <a:gdLst/>
            <a:ahLst/>
            <a:cxnLst/>
            <a:rect l="l" t="t" r="r" b="b"/>
            <a:pathLst>
              <a:path w="2864" h="2419" extrusionOk="0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46" name="Google Shape;3446;p45"/>
          <p:cNvSpPr/>
          <p:nvPr/>
        </p:nvSpPr>
        <p:spPr>
          <a:xfrm>
            <a:off x="6897464" y="3707090"/>
            <a:ext cx="114925" cy="120849"/>
          </a:xfrm>
          <a:custGeom>
            <a:avLst/>
            <a:gdLst/>
            <a:ahLst/>
            <a:cxnLst/>
            <a:rect l="l" t="t" r="r" b="b"/>
            <a:pathLst>
              <a:path w="1956" h="2057" extrusionOk="0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47" name="Google Shape;3447;p45"/>
          <p:cNvGrpSpPr/>
          <p:nvPr/>
        </p:nvGrpSpPr>
        <p:grpSpPr>
          <a:xfrm>
            <a:off x="7125556" y="3054628"/>
            <a:ext cx="108814" cy="103106"/>
            <a:chOff x="4768575" y="2253950"/>
            <a:chExt cx="46300" cy="43875"/>
          </a:xfrm>
        </p:grpSpPr>
        <p:sp>
          <p:nvSpPr>
            <p:cNvPr id="3448" name="Google Shape;3448;p45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45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50" name="Google Shape;3450;p45"/>
          <p:cNvSpPr/>
          <p:nvPr/>
        </p:nvSpPr>
        <p:spPr>
          <a:xfrm>
            <a:off x="7756845" y="3029553"/>
            <a:ext cx="179732" cy="154278"/>
          </a:xfrm>
          <a:custGeom>
            <a:avLst/>
            <a:gdLst/>
            <a:ahLst/>
            <a:cxnLst/>
            <a:rect l="l" t="t" r="r" b="b"/>
            <a:pathLst>
              <a:path w="3059" h="2626" extrusionOk="0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51" name="Google Shape;3451;p45"/>
          <p:cNvGrpSpPr/>
          <p:nvPr/>
        </p:nvGrpSpPr>
        <p:grpSpPr>
          <a:xfrm>
            <a:off x="7577559" y="3475924"/>
            <a:ext cx="114043" cy="141118"/>
            <a:chOff x="4960900" y="2433225"/>
            <a:chExt cx="48525" cy="60050"/>
          </a:xfrm>
        </p:grpSpPr>
        <p:sp>
          <p:nvSpPr>
            <p:cNvPr id="3452" name="Google Shape;3452;p45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45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54" name="Google Shape;3454;p45"/>
          <p:cNvGrpSpPr/>
          <p:nvPr/>
        </p:nvGrpSpPr>
        <p:grpSpPr>
          <a:xfrm>
            <a:off x="7326499" y="3697764"/>
            <a:ext cx="131611" cy="138768"/>
            <a:chOff x="4854075" y="2527625"/>
            <a:chExt cx="56000" cy="59050"/>
          </a:xfrm>
        </p:grpSpPr>
        <p:sp>
          <p:nvSpPr>
            <p:cNvPr id="3455" name="Google Shape;3455;p45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45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457" name="Google Shape;3457;p45"/>
          <p:cNvSpPr/>
          <p:nvPr/>
        </p:nvSpPr>
        <p:spPr>
          <a:xfrm>
            <a:off x="7149162" y="3482948"/>
            <a:ext cx="102175" cy="12801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8" name="Google Shape;3458;p45"/>
          <p:cNvSpPr/>
          <p:nvPr/>
        </p:nvSpPr>
        <p:spPr>
          <a:xfrm>
            <a:off x="7782285" y="2832908"/>
            <a:ext cx="154291" cy="12801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459" name="Google Shape;3459;p45"/>
          <p:cNvSpPr/>
          <p:nvPr/>
        </p:nvSpPr>
        <p:spPr>
          <a:xfrm>
            <a:off x="6905513" y="3482948"/>
            <a:ext cx="130554" cy="12801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460" name="Google Shape;3460;p45"/>
          <p:cNvGrpSpPr/>
          <p:nvPr/>
        </p:nvGrpSpPr>
        <p:grpSpPr>
          <a:xfrm>
            <a:off x="7809758" y="3244567"/>
            <a:ext cx="95829" cy="155159"/>
            <a:chOff x="5059700" y="2334775"/>
            <a:chExt cx="40775" cy="66025"/>
          </a:xfrm>
        </p:grpSpPr>
        <p:sp>
          <p:nvSpPr>
            <p:cNvPr id="3461" name="Google Shape;3461;p45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45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45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45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45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45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45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45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45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70" name="Google Shape;3470;p45"/>
          <p:cNvGrpSpPr/>
          <p:nvPr/>
        </p:nvGrpSpPr>
        <p:grpSpPr>
          <a:xfrm>
            <a:off x="7573328" y="3029718"/>
            <a:ext cx="84372" cy="153338"/>
            <a:chOff x="4959100" y="2243350"/>
            <a:chExt cx="35900" cy="65250"/>
          </a:xfrm>
        </p:grpSpPr>
        <p:sp>
          <p:nvSpPr>
            <p:cNvPr id="3471" name="Google Shape;3471;p45"/>
            <p:cNvSpPr/>
            <p:nvPr/>
          </p:nvSpPr>
          <p:spPr>
            <a:xfrm>
              <a:off x="4959100" y="2243350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45"/>
            <p:cNvSpPr/>
            <p:nvPr/>
          </p:nvSpPr>
          <p:spPr>
            <a:xfrm>
              <a:off x="4959100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45"/>
            <p:cNvSpPr/>
            <p:nvPr/>
          </p:nvSpPr>
          <p:spPr>
            <a:xfrm>
              <a:off x="4959100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45"/>
            <p:cNvSpPr/>
            <p:nvPr/>
          </p:nvSpPr>
          <p:spPr>
            <a:xfrm>
              <a:off x="495910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45"/>
            <p:cNvSpPr/>
            <p:nvPr/>
          </p:nvSpPr>
          <p:spPr>
            <a:xfrm>
              <a:off x="4959150" y="2282475"/>
              <a:ext cx="7900" cy="6775"/>
            </a:xfrm>
            <a:custGeom>
              <a:avLst/>
              <a:gdLst/>
              <a:ahLst/>
              <a:cxnLst/>
              <a:rect l="l" t="t" r="r" b="b"/>
              <a:pathLst>
                <a:path w="316" h="271" extrusionOk="0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45"/>
            <p:cNvSpPr/>
            <p:nvPr/>
          </p:nvSpPr>
          <p:spPr>
            <a:xfrm>
              <a:off x="4959100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45"/>
            <p:cNvSpPr/>
            <p:nvPr/>
          </p:nvSpPr>
          <p:spPr>
            <a:xfrm>
              <a:off x="4959100" y="230177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45"/>
            <p:cNvSpPr/>
            <p:nvPr/>
          </p:nvSpPr>
          <p:spPr>
            <a:xfrm>
              <a:off x="4968475" y="225307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45"/>
            <p:cNvSpPr/>
            <p:nvPr/>
          </p:nvSpPr>
          <p:spPr>
            <a:xfrm>
              <a:off x="4968475" y="2262825"/>
              <a:ext cx="7950" cy="6825"/>
            </a:xfrm>
            <a:custGeom>
              <a:avLst/>
              <a:gdLst/>
              <a:ahLst/>
              <a:cxnLst/>
              <a:rect l="l" t="t" r="r" b="b"/>
              <a:pathLst>
                <a:path w="318" h="273" extrusionOk="0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45"/>
            <p:cNvSpPr/>
            <p:nvPr/>
          </p:nvSpPr>
          <p:spPr>
            <a:xfrm>
              <a:off x="4968475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45"/>
            <p:cNvSpPr/>
            <p:nvPr/>
          </p:nvSpPr>
          <p:spPr>
            <a:xfrm>
              <a:off x="49685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45"/>
            <p:cNvSpPr/>
            <p:nvPr/>
          </p:nvSpPr>
          <p:spPr>
            <a:xfrm>
              <a:off x="4968475" y="2292025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45"/>
            <p:cNvSpPr/>
            <p:nvPr/>
          </p:nvSpPr>
          <p:spPr>
            <a:xfrm>
              <a:off x="4977650" y="2262825"/>
              <a:ext cx="7975" cy="6825"/>
            </a:xfrm>
            <a:custGeom>
              <a:avLst/>
              <a:gdLst/>
              <a:ahLst/>
              <a:cxnLst/>
              <a:rect l="l" t="t" r="r" b="b"/>
              <a:pathLst>
                <a:path w="319" h="273" extrusionOk="0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4" name="Google Shape;3484;p45"/>
            <p:cNvSpPr/>
            <p:nvPr/>
          </p:nvSpPr>
          <p:spPr>
            <a:xfrm>
              <a:off x="4977650" y="2272550"/>
              <a:ext cx="7975" cy="6850"/>
            </a:xfrm>
            <a:custGeom>
              <a:avLst/>
              <a:gdLst/>
              <a:ahLst/>
              <a:cxnLst/>
              <a:rect l="l" t="t" r="r" b="b"/>
              <a:pathLst>
                <a:path w="319" h="274" extrusionOk="0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5" name="Google Shape;3485;p45"/>
            <p:cNvSpPr/>
            <p:nvPr/>
          </p:nvSpPr>
          <p:spPr>
            <a:xfrm>
              <a:off x="4977700" y="2282475"/>
              <a:ext cx="7925" cy="6775"/>
            </a:xfrm>
            <a:custGeom>
              <a:avLst/>
              <a:gdLst/>
              <a:ahLst/>
              <a:cxnLst/>
              <a:rect l="l" t="t" r="r" b="b"/>
              <a:pathLst>
                <a:path w="317" h="271" extrusionOk="0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6" name="Google Shape;3486;p45"/>
            <p:cNvSpPr/>
            <p:nvPr/>
          </p:nvSpPr>
          <p:spPr>
            <a:xfrm>
              <a:off x="4987050" y="2272550"/>
              <a:ext cx="7950" cy="685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87" name="Google Shape;3487;p45"/>
          <p:cNvGrpSpPr/>
          <p:nvPr/>
        </p:nvGrpSpPr>
        <p:grpSpPr>
          <a:xfrm>
            <a:off x="7758054" y="3469109"/>
            <a:ext cx="178498" cy="154747"/>
            <a:chOff x="5037700" y="2430325"/>
            <a:chExt cx="75950" cy="65850"/>
          </a:xfrm>
        </p:grpSpPr>
        <p:sp>
          <p:nvSpPr>
            <p:cNvPr id="3488" name="Google Shape;3488;p45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89" name="Google Shape;3489;p45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490" name="Google Shape;3490;p45"/>
          <p:cNvGrpSpPr/>
          <p:nvPr/>
        </p:nvGrpSpPr>
        <p:grpSpPr>
          <a:xfrm>
            <a:off x="7098294" y="3261075"/>
            <a:ext cx="216160" cy="122024"/>
            <a:chOff x="4756975" y="2341800"/>
            <a:chExt cx="91975" cy="51925"/>
          </a:xfrm>
        </p:grpSpPr>
        <p:sp>
          <p:nvSpPr>
            <p:cNvPr id="3491" name="Google Shape;3491;p45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2" name="Google Shape;3492;p45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3" name="Google Shape;3493;p45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45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5" name="Google Shape;3495;p45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6" name="Google Shape;3496;p45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7" name="Google Shape;3497;p45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8" name="Google Shape;3498;p45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499" name="Google Shape;3499;p45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0" name="Google Shape;3500;p45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1" name="Google Shape;3501;p45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45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45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45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45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45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45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45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45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45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511" name="Google Shape;3511;p45"/>
          <p:cNvGrpSpPr/>
          <p:nvPr/>
        </p:nvGrpSpPr>
        <p:grpSpPr>
          <a:xfrm>
            <a:off x="7536841" y="3671268"/>
            <a:ext cx="231906" cy="191995"/>
            <a:chOff x="4943575" y="2516350"/>
            <a:chExt cx="98675" cy="81700"/>
          </a:xfrm>
        </p:grpSpPr>
        <p:sp>
          <p:nvSpPr>
            <p:cNvPr id="3512" name="Google Shape;3512;p45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45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45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45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45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45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45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45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45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45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45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45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45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45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45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45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45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45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45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45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45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45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45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45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45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45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45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45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45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45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45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45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45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5" name="Google Shape;3545;p45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6" name="Google Shape;3546;p45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45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45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45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45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45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45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45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45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45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45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45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45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45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45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45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45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45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45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45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45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45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45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45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45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45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45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45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45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45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45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45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45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45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45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45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45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45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45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45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45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45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45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45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590" name="Google Shape;3590;p45"/>
          <p:cNvSpPr/>
          <p:nvPr/>
        </p:nvSpPr>
        <p:spPr>
          <a:xfrm>
            <a:off x="6082403" y="3089177"/>
            <a:ext cx="224861" cy="294399"/>
          </a:xfrm>
          <a:custGeom>
            <a:avLst/>
            <a:gdLst/>
            <a:ahLst/>
            <a:cxnLst/>
            <a:rect l="l" t="t" r="r" b="b"/>
            <a:pathLst>
              <a:path w="13659" h="17883" extrusionOk="0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1" name="Google Shape;3591;p45"/>
          <p:cNvSpPr/>
          <p:nvPr/>
        </p:nvSpPr>
        <p:spPr>
          <a:xfrm>
            <a:off x="6298589" y="2956751"/>
            <a:ext cx="176478" cy="306482"/>
          </a:xfrm>
          <a:custGeom>
            <a:avLst/>
            <a:gdLst/>
            <a:ahLst/>
            <a:cxnLst/>
            <a:rect l="l" t="t" r="r" b="b"/>
            <a:pathLst>
              <a:path w="10720" h="18617" extrusionOk="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2" name="Google Shape;3592;p45"/>
          <p:cNvSpPr/>
          <p:nvPr/>
        </p:nvSpPr>
        <p:spPr>
          <a:xfrm>
            <a:off x="6261266" y="3286541"/>
            <a:ext cx="312343" cy="104570"/>
          </a:xfrm>
          <a:custGeom>
            <a:avLst/>
            <a:gdLst/>
            <a:ahLst/>
            <a:cxnLst/>
            <a:rect l="l" t="t" r="r" b="b"/>
            <a:pathLst>
              <a:path w="18973" h="6352" extrusionOk="0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3" name="Google Shape;3593;p45"/>
          <p:cNvSpPr/>
          <p:nvPr/>
        </p:nvSpPr>
        <p:spPr>
          <a:xfrm>
            <a:off x="6125440" y="3718864"/>
            <a:ext cx="324443" cy="114760"/>
          </a:xfrm>
          <a:custGeom>
            <a:avLst/>
            <a:gdLst/>
            <a:ahLst/>
            <a:cxnLst/>
            <a:rect l="l" t="t" r="r" b="b"/>
            <a:pathLst>
              <a:path w="19708" h="6971" extrusionOk="0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4" name="Google Shape;3594;p45"/>
          <p:cNvSpPr/>
          <p:nvPr/>
        </p:nvSpPr>
        <p:spPr>
          <a:xfrm>
            <a:off x="6139825" y="3471180"/>
            <a:ext cx="402080" cy="118859"/>
          </a:xfrm>
          <a:custGeom>
            <a:avLst/>
            <a:gdLst/>
            <a:ahLst/>
            <a:cxnLst/>
            <a:rect l="l" t="t" r="r" b="b"/>
            <a:pathLst>
              <a:path w="24424" h="7220" extrusionOk="0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5" name="Google Shape;3595;p45"/>
          <p:cNvSpPr/>
          <p:nvPr/>
        </p:nvSpPr>
        <p:spPr>
          <a:xfrm>
            <a:off x="6390535" y="1890843"/>
            <a:ext cx="160806" cy="148360"/>
          </a:xfrm>
          <a:custGeom>
            <a:avLst/>
            <a:gdLst/>
            <a:ahLst/>
            <a:cxnLst/>
            <a:rect l="l" t="t" r="r" b="b"/>
            <a:pathLst>
              <a:path w="9768" h="9012" extrusionOk="0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6" name="Google Shape;3596;p45"/>
          <p:cNvSpPr/>
          <p:nvPr/>
        </p:nvSpPr>
        <p:spPr>
          <a:xfrm>
            <a:off x="6096669" y="2847601"/>
            <a:ext cx="195575" cy="188068"/>
          </a:xfrm>
          <a:custGeom>
            <a:avLst/>
            <a:gdLst/>
            <a:ahLst/>
            <a:cxnLst/>
            <a:rect l="l" t="t" r="r" b="b"/>
            <a:pathLst>
              <a:path w="11880" h="11424" extrusionOk="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7" name="Google Shape;3597;p45"/>
          <p:cNvSpPr/>
          <p:nvPr/>
        </p:nvSpPr>
        <p:spPr>
          <a:xfrm>
            <a:off x="6391292" y="2155893"/>
            <a:ext cx="150978" cy="225437"/>
          </a:xfrm>
          <a:custGeom>
            <a:avLst/>
            <a:gdLst/>
            <a:ahLst/>
            <a:cxnLst/>
            <a:rect l="l" t="t" r="r" b="b"/>
            <a:pathLst>
              <a:path w="9171" h="13694" extrusionOk="0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8" name="Google Shape;3598;p45"/>
          <p:cNvSpPr/>
          <p:nvPr/>
        </p:nvSpPr>
        <p:spPr>
          <a:xfrm>
            <a:off x="6296065" y="2581171"/>
            <a:ext cx="291946" cy="226228"/>
          </a:xfrm>
          <a:custGeom>
            <a:avLst/>
            <a:gdLst/>
            <a:ahLst/>
            <a:cxnLst/>
            <a:rect l="l" t="t" r="r" b="b"/>
            <a:pathLst>
              <a:path w="17734" h="13742" extrusionOk="0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599" name="Google Shape;3599;p45"/>
          <p:cNvSpPr/>
          <p:nvPr/>
        </p:nvSpPr>
        <p:spPr>
          <a:xfrm>
            <a:off x="6065018" y="2104140"/>
            <a:ext cx="290794" cy="161563"/>
          </a:xfrm>
          <a:custGeom>
            <a:avLst/>
            <a:gdLst/>
            <a:ahLst/>
            <a:cxnLst/>
            <a:rect l="l" t="t" r="r" b="b"/>
            <a:pathLst>
              <a:path w="17664" h="9814" extrusionOk="0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0" name="Google Shape;3600;p45"/>
          <p:cNvSpPr/>
          <p:nvPr/>
        </p:nvSpPr>
        <p:spPr>
          <a:xfrm>
            <a:off x="6110899" y="2285998"/>
            <a:ext cx="175161" cy="197632"/>
          </a:xfrm>
          <a:custGeom>
            <a:avLst/>
            <a:gdLst/>
            <a:ahLst/>
            <a:cxnLst/>
            <a:rect l="l" t="t" r="r" b="b"/>
            <a:pathLst>
              <a:path w="10640" h="12005" extrusionOk="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1" name="Google Shape;3601;p45"/>
          <p:cNvSpPr/>
          <p:nvPr/>
        </p:nvSpPr>
        <p:spPr>
          <a:xfrm>
            <a:off x="6074554" y="2638103"/>
            <a:ext cx="191426" cy="214342"/>
          </a:xfrm>
          <a:custGeom>
            <a:avLst/>
            <a:gdLst/>
            <a:ahLst/>
            <a:cxnLst/>
            <a:rect l="l" t="t" r="r" b="b"/>
            <a:pathLst>
              <a:path w="11628" h="13020" extrusionOk="0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2" name="Google Shape;3602;p45"/>
          <p:cNvSpPr/>
          <p:nvPr/>
        </p:nvSpPr>
        <p:spPr>
          <a:xfrm rot="5756195">
            <a:off x="6064993" y="1935848"/>
            <a:ext cx="266961" cy="192558"/>
          </a:xfrm>
          <a:custGeom>
            <a:avLst/>
            <a:gdLst/>
            <a:ahLst/>
            <a:cxnLst/>
            <a:rect l="l" t="t" r="r" b="b"/>
            <a:pathLst>
              <a:path w="16218" h="11698" extrusionOk="0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3" name="Google Shape;3603;p45"/>
          <p:cNvSpPr/>
          <p:nvPr/>
        </p:nvSpPr>
        <p:spPr>
          <a:xfrm>
            <a:off x="6448076" y="3670127"/>
            <a:ext cx="178947" cy="162896"/>
          </a:xfrm>
          <a:custGeom>
            <a:avLst/>
            <a:gdLst/>
            <a:ahLst/>
            <a:cxnLst/>
            <a:rect l="l" t="t" r="r" b="b"/>
            <a:pathLst>
              <a:path w="10870" h="9895" extrusionOk="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4" name="Google Shape;3604;p45"/>
          <p:cNvSpPr/>
          <p:nvPr/>
        </p:nvSpPr>
        <p:spPr>
          <a:xfrm>
            <a:off x="6438717" y="2598175"/>
            <a:ext cx="198" cy="955"/>
          </a:xfrm>
          <a:custGeom>
            <a:avLst/>
            <a:gdLst/>
            <a:ahLst/>
            <a:cxnLst/>
            <a:rect l="l" t="t" r="r" b="b"/>
            <a:pathLst>
              <a:path w="12" h="58" extrusionOk="0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5" name="Google Shape;3605;p45"/>
          <p:cNvSpPr/>
          <p:nvPr/>
        </p:nvSpPr>
        <p:spPr>
          <a:xfrm>
            <a:off x="6327440" y="2458736"/>
            <a:ext cx="145117" cy="251777"/>
          </a:xfrm>
          <a:custGeom>
            <a:avLst/>
            <a:gdLst/>
            <a:ahLst/>
            <a:cxnLst/>
            <a:rect l="l" t="t" r="r" b="b"/>
            <a:pathLst>
              <a:path w="8815" h="15294" extrusionOk="0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6" name="Google Shape;3606;p45"/>
          <p:cNvSpPr/>
          <p:nvPr/>
        </p:nvSpPr>
        <p:spPr>
          <a:xfrm>
            <a:off x="6162502" y="3619869"/>
            <a:ext cx="274562" cy="94676"/>
          </a:xfrm>
          <a:custGeom>
            <a:avLst/>
            <a:gdLst/>
            <a:ahLst/>
            <a:cxnLst/>
            <a:rect l="l" t="t" r="r" b="b"/>
            <a:pathLst>
              <a:path w="16678" h="5751" extrusionOk="0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7" name="Google Shape;3607;p45"/>
          <p:cNvSpPr/>
          <p:nvPr/>
        </p:nvSpPr>
        <p:spPr>
          <a:xfrm>
            <a:off x="6435217" y="2403914"/>
            <a:ext cx="157974" cy="121707"/>
          </a:xfrm>
          <a:custGeom>
            <a:avLst/>
            <a:gdLst/>
            <a:ahLst/>
            <a:cxnLst/>
            <a:rect l="l" t="t" r="r" b="b"/>
            <a:pathLst>
              <a:path w="9596" h="7393" extrusionOk="0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8" name="Google Shape;3608;p45"/>
          <p:cNvSpPr/>
          <p:nvPr/>
        </p:nvSpPr>
        <p:spPr>
          <a:xfrm rot="4553285">
            <a:off x="6198353" y="1967071"/>
            <a:ext cx="111463" cy="187024"/>
          </a:xfrm>
          <a:custGeom>
            <a:avLst/>
            <a:gdLst/>
            <a:ahLst/>
            <a:cxnLst/>
            <a:rect l="l" t="t" r="r" b="b"/>
            <a:pathLst>
              <a:path w="9339" h="15670" extrusionOk="0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09" name="Google Shape;3609;p45"/>
          <p:cNvSpPr/>
          <p:nvPr/>
        </p:nvSpPr>
        <p:spPr>
          <a:xfrm>
            <a:off x="6249272" y="2894497"/>
            <a:ext cx="273047" cy="193583"/>
          </a:xfrm>
          <a:custGeom>
            <a:avLst/>
            <a:gdLst/>
            <a:ahLst/>
            <a:cxnLst/>
            <a:rect l="l" t="t" r="r" b="b"/>
            <a:pathLst>
              <a:path w="16586" h="11759" extrusionOk="0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0" name="Google Shape;3610;p45"/>
          <p:cNvSpPr/>
          <p:nvPr/>
        </p:nvSpPr>
        <p:spPr>
          <a:xfrm>
            <a:off x="6307588" y="2025310"/>
            <a:ext cx="329546" cy="169547"/>
          </a:xfrm>
          <a:custGeom>
            <a:avLst/>
            <a:gdLst/>
            <a:ahLst/>
            <a:cxnLst/>
            <a:rect l="l" t="t" r="r" b="b"/>
            <a:pathLst>
              <a:path w="20018" h="10299" extrusionOk="0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1" name="Google Shape;3611;p45"/>
          <p:cNvSpPr/>
          <p:nvPr/>
        </p:nvSpPr>
        <p:spPr>
          <a:xfrm rot="-5400000">
            <a:off x="5984168" y="2326003"/>
            <a:ext cx="330287" cy="251794"/>
          </a:xfrm>
          <a:custGeom>
            <a:avLst/>
            <a:gdLst/>
            <a:ahLst/>
            <a:cxnLst/>
            <a:rect l="l" t="t" r="r" b="b"/>
            <a:pathLst>
              <a:path w="20063" h="15295" extrusionOk="0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12" name="Google Shape;3612;p45"/>
          <p:cNvSpPr/>
          <p:nvPr/>
        </p:nvSpPr>
        <p:spPr>
          <a:xfrm>
            <a:off x="6185003" y="3314754"/>
            <a:ext cx="378852" cy="132408"/>
          </a:xfrm>
          <a:custGeom>
            <a:avLst/>
            <a:gdLst/>
            <a:ahLst/>
            <a:cxnLst/>
            <a:rect l="l" t="t" r="r" b="b"/>
            <a:pathLst>
              <a:path w="23013" h="8043" extrusionOk="0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613" name="Google Shape;3613;p45"/>
          <p:cNvGrpSpPr/>
          <p:nvPr/>
        </p:nvGrpSpPr>
        <p:grpSpPr>
          <a:xfrm>
            <a:off x="1225886" y="3320945"/>
            <a:ext cx="505303" cy="503968"/>
            <a:chOff x="1190625" y="238125"/>
            <a:chExt cx="5252625" cy="5238750"/>
          </a:xfrm>
        </p:grpSpPr>
        <p:sp>
          <p:nvSpPr>
            <p:cNvPr id="3614" name="Google Shape;3614;p45"/>
            <p:cNvSpPr/>
            <p:nvPr/>
          </p:nvSpPr>
          <p:spPr>
            <a:xfrm>
              <a:off x="3803050" y="23812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45"/>
            <p:cNvSpPr/>
            <p:nvPr/>
          </p:nvSpPr>
          <p:spPr>
            <a:xfrm>
              <a:off x="37105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45"/>
            <p:cNvSpPr/>
            <p:nvPr/>
          </p:nvSpPr>
          <p:spPr>
            <a:xfrm>
              <a:off x="3622725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45"/>
            <p:cNvSpPr/>
            <p:nvPr/>
          </p:nvSpPr>
          <p:spPr>
            <a:xfrm>
              <a:off x="3530250" y="251975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45"/>
            <p:cNvSpPr/>
            <p:nvPr/>
          </p:nvSpPr>
          <p:spPr>
            <a:xfrm>
              <a:off x="3437775" y="261225"/>
              <a:ext cx="41625" cy="212725"/>
            </a:xfrm>
            <a:custGeom>
              <a:avLst/>
              <a:gdLst/>
              <a:ahLst/>
              <a:cxnLst/>
              <a:rect l="l" t="t" r="r" b="b"/>
              <a:pathLst>
                <a:path w="166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45"/>
            <p:cNvSpPr/>
            <p:nvPr/>
          </p:nvSpPr>
          <p:spPr>
            <a:xfrm>
              <a:off x="3349925" y="275100"/>
              <a:ext cx="50875" cy="217350"/>
            </a:xfrm>
            <a:custGeom>
              <a:avLst/>
              <a:gdLst/>
              <a:ahLst/>
              <a:cxnLst/>
              <a:rect l="l" t="t" r="r" b="b"/>
              <a:pathLst>
                <a:path w="2035" h="8694" extrusionOk="0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45"/>
            <p:cNvSpPr/>
            <p:nvPr/>
          </p:nvSpPr>
          <p:spPr>
            <a:xfrm>
              <a:off x="3257450" y="293600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45"/>
            <p:cNvSpPr/>
            <p:nvPr/>
          </p:nvSpPr>
          <p:spPr>
            <a:xfrm>
              <a:off x="316960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45"/>
            <p:cNvSpPr/>
            <p:nvPr/>
          </p:nvSpPr>
          <p:spPr>
            <a:xfrm>
              <a:off x="3081750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45"/>
            <p:cNvSpPr/>
            <p:nvPr/>
          </p:nvSpPr>
          <p:spPr>
            <a:xfrm>
              <a:off x="2993900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45"/>
            <p:cNvSpPr/>
            <p:nvPr/>
          </p:nvSpPr>
          <p:spPr>
            <a:xfrm>
              <a:off x="290602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45"/>
            <p:cNvSpPr/>
            <p:nvPr/>
          </p:nvSpPr>
          <p:spPr>
            <a:xfrm>
              <a:off x="28228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45"/>
            <p:cNvSpPr/>
            <p:nvPr/>
          </p:nvSpPr>
          <p:spPr>
            <a:xfrm>
              <a:off x="2739575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45"/>
            <p:cNvSpPr/>
            <p:nvPr/>
          </p:nvSpPr>
          <p:spPr>
            <a:xfrm>
              <a:off x="2656350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45"/>
            <p:cNvSpPr/>
            <p:nvPr/>
          </p:nvSpPr>
          <p:spPr>
            <a:xfrm>
              <a:off x="2573125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45"/>
            <p:cNvSpPr/>
            <p:nvPr/>
          </p:nvSpPr>
          <p:spPr>
            <a:xfrm>
              <a:off x="24945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45"/>
            <p:cNvSpPr/>
            <p:nvPr/>
          </p:nvSpPr>
          <p:spPr>
            <a:xfrm>
              <a:off x="24159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45"/>
            <p:cNvSpPr/>
            <p:nvPr/>
          </p:nvSpPr>
          <p:spPr>
            <a:xfrm>
              <a:off x="234192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45"/>
            <p:cNvSpPr/>
            <p:nvPr/>
          </p:nvSpPr>
          <p:spPr>
            <a:xfrm>
              <a:off x="2263325" y="73285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45"/>
            <p:cNvSpPr/>
            <p:nvPr/>
          </p:nvSpPr>
          <p:spPr>
            <a:xfrm>
              <a:off x="21939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45"/>
            <p:cNvSpPr/>
            <p:nvPr/>
          </p:nvSpPr>
          <p:spPr>
            <a:xfrm>
              <a:off x="2120000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45"/>
            <p:cNvSpPr/>
            <p:nvPr/>
          </p:nvSpPr>
          <p:spPr>
            <a:xfrm>
              <a:off x="2050625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45"/>
            <p:cNvSpPr/>
            <p:nvPr/>
          </p:nvSpPr>
          <p:spPr>
            <a:xfrm>
              <a:off x="1985900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45"/>
            <p:cNvSpPr/>
            <p:nvPr/>
          </p:nvSpPr>
          <p:spPr>
            <a:xfrm>
              <a:off x="19211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45"/>
            <p:cNvSpPr/>
            <p:nvPr/>
          </p:nvSpPr>
          <p:spPr>
            <a:xfrm>
              <a:off x="1861050" y="1098125"/>
              <a:ext cx="166500" cy="157250"/>
            </a:xfrm>
            <a:custGeom>
              <a:avLst/>
              <a:gdLst/>
              <a:ahLst/>
              <a:cxnLst/>
              <a:rect l="l" t="t" r="r" b="b"/>
              <a:pathLst>
                <a:path w="6660" h="6290" extrusionOk="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45"/>
            <p:cNvSpPr/>
            <p:nvPr/>
          </p:nvSpPr>
          <p:spPr>
            <a:xfrm>
              <a:off x="1800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45"/>
            <p:cNvSpPr/>
            <p:nvPr/>
          </p:nvSpPr>
          <p:spPr>
            <a:xfrm>
              <a:off x="1740850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45"/>
            <p:cNvSpPr/>
            <p:nvPr/>
          </p:nvSpPr>
          <p:spPr>
            <a:xfrm>
              <a:off x="1685350" y="1310825"/>
              <a:ext cx="184975" cy="138750"/>
            </a:xfrm>
            <a:custGeom>
              <a:avLst/>
              <a:gdLst/>
              <a:ahLst/>
              <a:cxnLst/>
              <a:rect l="l" t="t" r="r" b="b"/>
              <a:pathLst>
                <a:path w="7399" h="5550" extrusionOk="0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45"/>
            <p:cNvSpPr/>
            <p:nvPr/>
          </p:nvSpPr>
          <p:spPr>
            <a:xfrm>
              <a:off x="1634500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45"/>
            <p:cNvSpPr/>
            <p:nvPr/>
          </p:nvSpPr>
          <p:spPr>
            <a:xfrm>
              <a:off x="1583625" y="14634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45"/>
            <p:cNvSpPr/>
            <p:nvPr/>
          </p:nvSpPr>
          <p:spPr>
            <a:xfrm>
              <a:off x="1537400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45"/>
            <p:cNvSpPr/>
            <p:nvPr/>
          </p:nvSpPr>
          <p:spPr>
            <a:xfrm>
              <a:off x="1495775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45"/>
            <p:cNvSpPr/>
            <p:nvPr/>
          </p:nvSpPr>
          <p:spPr>
            <a:xfrm>
              <a:off x="14541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45"/>
            <p:cNvSpPr/>
            <p:nvPr/>
          </p:nvSpPr>
          <p:spPr>
            <a:xfrm>
              <a:off x="1412550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45"/>
            <p:cNvSpPr/>
            <p:nvPr/>
          </p:nvSpPr>
          <p:spPr>
            <a:xfrm>
              <a:off x="138020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45"/>
            <p:cNvSpPr/>
            <p:nvPr/>
          </p:nvSpPr>
          <p:spPr>
            <a:xfrm>
              <a:off x="1347825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45"/>
            <p:cNvSpPr/>
            <p:nvPr/>
          </p:nvSpPr>
          <p:spPr>
            <a:xfrm>
              <a:off x="1315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45"/>
            <p:cNvSpPr/>
            <p:nvPr/>
          </p:nvSpPr>
          <p:spPr>
            <a:xfrm>
              <a:off x="129232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45"/>
            <p:cNvSpPr/>
            <p:nvPr/>
          </p:nvSpPr>
          <p:spPr>
            <a:xfrm>
              <a:off x="1264600" y="2217100"/>
              <a:ext cx="212700" cy="64750"/>
            </a:xfrm>
            <a:custGeom>
              <a:avLst/>
              <a:gdLst/>
              <a:ahLst/>
              <a:cxnLst/>
              <a:rect l="l" t="t" r="r" b="b"/>
              <a:pathLst>
                <a:path w="8508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45"/>
            <p:cNvSpPr/>
            <p:nvPr/>
          </p:nvSpPr>
          <p:spPr>
            <a:xfrm>
              <a:off x="1246100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45"/>
            <p:cNvSpPr/>
            <p:nvPr/>
          </p:nvSpPr>
          <p:spPr>
            <a:xfrm>
              <a:off x="1227600" y="2397425"/>
              <a:ext cx="217350" cy="50875"/>
            </a:xfrm>
            <a:custGeom>
              <a:avLst/>
              <a:gdLst/>
              <a:ahLst/>
              <a:cxnLst/>
              <a:rect l="l" t="t" r="r" b="b"/>
              <a:pathLst>
                <a:path w="8694" h="2035" extrusionOk="0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45"/>
            <p:cNvSpPr/>
            <p:nvPr/>
          </p:nvSpPr>
          <p:spPr>
            <a:xfrm>
              <a:off x="12137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45"/>
            <p:cNvSpPr/>
            <p:nvPr/>
          </p:nvSpPr>
          <p:spPr>
            <a:xfrm>
              <a:off x="1204475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45"/>
            <p:cNvSpPr/>
            <p:nvPr/>
          </p:nvSpPr>
          <p:spPr>
            <a:xfrm>
              <a:off x="11952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45"/>
            <p:cNvSpPr/>
            <p:nvPr/>
          </p:nvSpPr>
          <p:spPr>
            <a:xfrm>
              <a:off x="1190625" y="27580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45"/>
            <p:cNvSpPr/>
            <p:nvPr/>
          </p:nvSpPr>
          <p:spPr>
            <a:xfrm>
              <a:off x="119062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45"/>
            <p:cNvSpPr/>
            <p:nvPr/>
          </p:nvSpPr>
          <p:spPr>
            <a:xfrm>
              <a:off x="1190625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45"/>
            <p:cNvSpPr/>
            <p:nvPr/>
          </p:nvSpPr>
          <p:spPr>
            <a:xfrm>
              <a:off x="11952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45"/>
            <p:cNvSpPr/>
            <p:nvPr/>
          </p:nvSpPr>
          <p:spPr>
            <a:xfrm>
              <a:off x="1204475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45"/>
            <p:cNvSpPr/>
            <p:nvPr/>
          </p:nvSpPr>
          <p:spPr>
            <a:xfrm>
              <a:off x="12137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45"/>
            <p:cNvSpPr/>
            <p:nvPr/>
          </p:nvSpPr>
          <p:spPr>
            <a:xfrm>
              <a:off x="1227600" y="3271325"/>
              <a:ext cx="217350" cy="46250"/>
            </a:xfrm>
            <a:custGeom>
              <a:avLst/>
              <a:gdLst/>
              <a:ahLst/>
              <a:cxnLst/>
              <a:rect l="l" t="t" r="r" b="b"/>
              <a:pathLst>
                <a:path w="8694" h="1850" extrusionOk="0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45"/>
            <p:cNvSpPr/>
            <p:nvPr/>
          </p:nvSpPr>
          <p:spPr>
            <a:xfrm>
              <a:off x="1246100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45"/>
            <p:cNvSpPr/>
            <p:nvPr/>
          </p:nvSpPr>
          <p:spPr>
            <a:xfrm>
              <a:off x="1269225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45"/>
            <p:cNvSpPr/>
            <p:nvPr/>
          </p:nvSpPr>
          <p:spPr>
            <a:xfrm>
              <a:off x="129232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45"/>
            <p:cNvSpPr/>
            <p:nvPr/>
          </p:nvSpPr>
          <p:spPr>
            <a:xfrm>
              <a:off x="1315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45"/>
            <p:cNvSpPr/>
            <p:nvPr/>
          </p:nvSpPr>
          <p:spPr>
            <a:xfrm>
              <a:off x="1347825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45"/>
            <p:cNvSpPr/>
            <p:nvPr/>
          </p:nvSpPr>
          <p:spPr>
            <a:xfrm>
              <a:off x="1380200" y="37522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45"/>
            <p:cNvSpPr/>
            <p:nvPr/>
          </p:nvSpPr>
          <p:spPr>
            <a:xfrm>
              <a:off x="1412550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45"/>
            <p:cNvSpPr/>
            <p:nvPr/>
          </p:nvSpPr>
          <p:spPr>
            <a:xfrm>
              <a:off x="14541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45"/>
            <p:cNvSpPr/>
            <p:nvPr/>
          </p:nvSpPr>
          <p:spPr>
            <a:xfrm>
              <a:off x="1495775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45"/>
            <p:cNvSpPr/>
            <p:nvPr/>
          </p:nvSpPr>
          <p:spPr>
            <a:xfrm>
              <a:off x="1537400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45"/>
            <p:cNvSpPr/>
            <p:nvPr/>
          </p:nvSpPr>
          <p:spPr>
            <a:xfrm>
              <a:off x="158362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45"/>
            <p:cNvSpPr/>
            <p:nvPr/>
          </p:nvSpPr>
          <p:spPr>
            <a:xfrm>
              <a:off x="1634500" y="4196075"/>
              <a:ext cx="184975" cy="134125"/>
            </a:xfrm>
            <a:custGeom>
              <a:avLst/>
              <a:gdLst/>
              <a:ahLst/>
              <a:cxnLst/>
              <a:rect l="l" t="t" r="r" b="b"/>
              <a:pathLst>
                <a:path w="7399" h="5365" extrusionOk="0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45"/>
            <p:cNvSpPr/>
            <p:nvPr/>
          </p:nvSpPr>
          <p:spPr>
            <a:xfrm>
              <a:off x="168535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45"/>
            <p:cNvSpPr/>
            <p:nvPr/>
          </p:nvSpPr>
          <p:spPr>
            <a:xfrm>
              <a:off x="1740850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45"/>
            <p:cNvSpPr/>
            <p:nvPr/>
          </p:nvSpPr>
          <p:spPr>
            <a:xfrm>
              <a:off x="1800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45"/>
            <p:cNvSpPr/>
            <p:nvPr/>
          </p:nvSpPr>
          <p:spPr>
            <a:xfrm>
              <a:off x="18610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45"/>
            <p:cNvSpPr/>
            <p:nvPr/>
          </p:nvSpPr>
          <p:spPr>
            <a:xfrm>
              <a:off x="19211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45"/>
            <p:cNvSpPr/>
            <p:nvPr/>
          </p:nvSpPr>
          <p:spPr>
            <a:xfrm>
              <a:off x="1985900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45"/>
            <p:cNvSpPr/>
            <p:nvPr/>
          </p:nvSpPr>
          <p:spPr>
            <a:xfrm>
              <a:off x="2050625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45"/>
            <p:cNvSpPr/>
            <p:nvPr/>
          </p:nvSpPr>
          <p:spPr>
            <a:xfrm>
              <a:off x="2120000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45"/>
            <p:cNvSpPr/>
            <p:nvPr/>
          </p:nvSpPr>
          <p:spPr>
            <a:xfrm>
              <a:off x="21939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45"/>
            <p:cNvSpPr/>
            <p:nvPr/>
          </p:nvSpPr>
          <p:spPr>
            <a:xfrm>
              <a:off x="2263325" y="4801800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45"/>
            <p:cNvSpPr/>
            <p:nvPr/>
          </p:nvSpPr>
          <p:spPr>
            <a:xfrm>
              <a:off x="234192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45"/>
            <p:cNvSpPr/>
            <p:nvPr/>
          </p:nvSpPr>
          <p:spPr>
            <a:xfrm>
              <a:off x="24159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45"/>
            <p:cNvSpPr/>
            <p:nvPr/>
          </p:nvSpPr>
          <p:spPr>
            <a:xfrm>
              <a:off x="24945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45"/>
            <p:cNvSpPr/>
            <p:nvPr/>
          </p:nvSpPr>
          <p:spPr>
            <a:xfrm>
              <a:off x="2573125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45"/>
            <p:cNvSpPr/>
            <p:nvPr/>
          </p:nvSpPr>
          <p:spPr>
            <a:xfrm>
              <a:off x="2656350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45"/>
            <p:cNvSpPr/>
            <p:nvPr/>
          </p:nvSpPr>
          <p:spPr>
            <a:xfrm>
              <a:off x="2739575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45"/>
            <p:cNvSpPr/>
            <p:nvPr/>
          </p:nvSpPr>
          <p:spPr>
            <a:xfrm>
              <a:off x="28228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45"/>
            <p:cNvSpPr/>
            <p:nvPr/>
          </p:nvSpPr>
          <p:spPr>
            <a:xfrm>
              <a:off x="2910650" y="5116200"/>
              <a:ext cx="83275" cy="203475"/>
            </a:xfrm>
            <a:custGeom>
              <a:avLst/>
              <a:gdLst/>
              <a:ahLst/>
              <a:cxnLst/>
              <a:rect l="l" t="t" r="r" b="b"/>
              <a:pathLst>
                <a:path w="3331" h="8139" extrusionOk="0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45"/>
            <p:cNvSpPr/>
            <p:nvPr/>
          </p:nvSpPr>
          <p:spPr>
            <a:xfrm>
              <a:off x="2993900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45"/>
            <p:cNvSpPr/>
            <p:nvPr/>
          </p:nvSpPr>
          <p:spPr>
            <a:xfrm>
              <a:off x="3081750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45"/>
            <p:cNvSpPr/>
            <p:nvPr/>
          </p:nvSpPr>
          <p:spPr>
            <a:xfrm>
              <a:off x="316960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45"/>
            <p:cNvSpPr/>
            <p:nvPr/>
          </p:nvSpPr>
          <p:spPr>
            <a:xfrm>
              <a:off x="3257450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45"/>
            <p:cNvSpPr/>
            <p:nvPr/>
          </p:nvSpPr>
          <p:spPr>
            <a:xfrm>
              <a:off x="3349925" y="5222550"/>
              <a:ext cx="50875" cy="212725"/>
            </a:xfrm>
            <a:custGeom>
              <a:avLst/>
              <a:gdLst/>
              <a:ahLst/>
              <a:cxnLst/>
              <a:rect l="l" t="t" r="r" b="b"/>
              <a:pathLst>
                <a:path w="2035" h="8509" extrusionOk="0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45"/>
            <p:cNvSpPr/>
            <p:nvPr/>
          </p:nvSpPr>
          <p:spPr>
            <a:xfrm>
              <a:off x="3437775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45"/>
            <p:cNvSpPr/>
            <p:nvPr/>
          </p:nvSpPr>
          <p:spPr>
            <a:xfrm>
              <a:off x="3530250" y="5250300"/>
              <a:ext cx="37025" cy="212725"/>
            </a:xfrm>
            <a:custGeom>
              <a:avLst/>
              <a:gdLst/>
              <a:ahLst/>
              <a:cxnLst/>
              <a:rect l="l" t="t" r="r" b="b"/>
              <a:pathLst>
                <a:path w="1481" h="8509" extrusionOk="0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45"/>
            <p:cNvSpPr/>
            <p:nvPr/>
          </p:nvSpPr>
          <p:spPr>
            <a:xfrm>
              <a:off x="3622725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45"/>
            <p:cNvSpPr/>
            <p:nvPr/>
          </p:nvSpPr>
          <p:spPr>
            <a:xfrm>
              <a:off x="37105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45"/>
            <p:cNvSpPr/>
            <p:nvPr/>
          </p:nvSpPr>
          <p:spPr>
            <a:xfrm>
              <a:off x="3803050" y="5264175"/>
              <a:ext cx="13900" cy="212700"/>
            </a:xfrm>
            <a:custGeom>
              <a:avLst/>
              <a:gdLst/>
              <a:ahLst/>
              <a:cxnLst/>
              <a:rect l="l" t="t" r="r" b="b"/>
              <a:pathLst>
                <a:path w="556" h="8508" extrusionOk="0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45"/>
            <p:cNvSpPr/>
            <p:nvPr/>
          </p:nvSpPr>
          <p:spPr>
            <a:xfrm>
              <a:off x="3886275" y="5259550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45"/>
            <p:cNvSpPr/>
            <p:nvPr/>
          </p:nvSpPr>
          <p:spPr>
            <a:xfrm>
              <a:off x="3969500" y="52549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45"/>
            <p:cNvSpPr/>
            <p:nvPr/>
          </p:nvSpPr>
          <p:spPr>
            <a:xfrm>
              <a:off x="4057350" y="5250300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45"/>
            <p:cNvSpPr/>
            <p:nvPr/>
          </p:nvSpPr>
          <p:spPr>
            <a:xfrm>
              <a:off x="4140600" y="52364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45"/>
            <p:cNvSpPr/>
            <p:nvPr/>
          </p:nvSpPr>
          <p:spPr>
            <a:xfrm>
              <a:off x="4223825" y="522717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45"/>
            <p:cNvSpPr/>
            <p:nvPr/>
          </p:nvSpPr>
          <p:spPr>
            <a:xfrm>
              <a:off x="4302425" y="5208675"/>
              <a:ext cx="60125" cy="212725"/>
            </a:xfrm>
            <a:custGeom>
              <a:avLst/>
              <a:gdLst/>
              <a:ahLst/>
              <a:cxnLst/>
              <a:rect l="l" t="t" r="r" b="b"/>
              <a:pathLst>
                <a:path w="2405" h="8509" extrusionOk="0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45"/>
            <p:cNvSpPr/>
            <p:nvPr/>
          </p:nvSpPr>
          <p:spPr>
            <a:xfrm>
              <a:off x="4385650" y="5190200"/>
              <a:ext cx="64750" cy="212700"/>
            </a:xfrm>
            <a:custGeom>
              <a:avLst/>
              <a:gdLst/>
              <a:ahLst/>
              <a:cxnLst/>
              <a:rect l="l" t="t" r="r" b="b"/>
              <a:pathLst>
                <a:path w="2590" h="8508" extrusionOk="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45"/>
            <p:cNvSpPr/>
            <p:nvPr/>
          </p:nvSpPr>
          <p:spPr>
            <a:xfrm>
              <a:off x="4468875" y="516707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45"/>
            <p:cNvSpPr/>
            <p:nvPr/>
          </p:nvSpPr>
          <p:spPr>
            <a:xfrm>
              <a:off x="4547475" y="5143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45"/>
            <p:cNvSpPr/>
            <p:nvPr/>
          </p:nvSpPr>
          <p:spPr>
            <a:xfrm>
              <a:off x="4626075" y="5116200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45"/>
            <p:cNvSpPr/>
            <p:nvPr/>
          </p:nvSpPr>
          <p:spPr>
            <a:xfrm>
              <a:off x="4704700" y="508385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45"/>
            <p:cNvSpPr/>
            <p:nvPr/>
          </p:nvSpPr>
          <p:spPr>
            <a:xfrm>
              <a:off x="4783300" y="5051475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45"/>
            <p:cNvSpPr/>
            <p:nvPr/>
          </p:nvSpPr>
          <p:spPr>
            <a:xfrm>
              <a:off x="4857275" y="50144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45"/>
            <p:cNvSpPr/>
            <p:nvPr/>
          </p:nvSpPr>
          <p:spPr>
            <a:xfrm>
              <a:off x="4931250" y="4977500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45"/>
            <p:cNvSpPr/>
            <p:nvPr/>
          </p:nvSpPr>
          <p:spPr>
            <a:xfrm>
              <a:off x="5005225" y="4935875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45"/>
            <p:cNvSpPr/>
            <p:nvPr/>
          </p:nvSpPr>
          <p:spPr>
            <a:xfrm>
              <a:off x="5079225" y="489427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45"/>
            <p:cNvSpPr/>
            <p:nvPr/>
          </p:nvSpPr>
          <p:spPr>
            <a:xfrm>
              <a:off x="5148575" y="4848025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45"/>
            <p:cNvSpPr/>
            <p:nvPr/>
          </p:nvSpPr>
          <p:spPr>
            <a:xfrm>
              <a:off x="5217925" y="4797175"/>
              <a:ext cx="138750" cy="180350"/>
            </a:xfrm>
            <a:custGeom>
              <a:avLst/>
              <a:gdLst/>
              <a:ahLst/>
              <a:cxnLst/>
              <a:rect l="l" t="t" r="r" b="b"/>
              <a:pathLst>
                <a:path w="5550" h="7214" extrusionOk="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45"/>
            <p:cNvSpPr/>
            <p:nvPr/>
          </p:nvSpPr>
          <p:spPr>
            <a:xfrm>
              <a:off x="5287275" y="4750925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45"/>
            <p:cNvSpPr/>
            <p:nvPr/>
          </p:nvSpPr>
          <p:spPr>
            <a:xfrm>
              <a:off x="5352025" y="4695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45"/>
            <p:cNvSpPr/>
            <p:nvPr/>
          </p:nvSpPr>
          <p:spPr>
            <a:xfrm>
              <a:off x="5416750" y="46399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45"/>
            <p:cNvSpPr/>
            <p:nvPr/>
          </p:nvSpPr>
          <p:spPr>
            <a:xfrm>
              <a:off x="5476875" y="45844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45"/>
            <p:cNvSpPr/>
            <p:nvPr/>
          </p:nvSpPr>
          <p:spPr>
            <a:xfrm>
              <a:off x="5536975" y="4524375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45"/>
            <p:cNvSpPr/>
            <p:nvPr/>
          </p:nvSpPr>
          <p:spPr>
            <a:xfrm>
              <a:off x="5592450" y="4464250"/>
              <a:ext cx="166500" cy="152625"/>
            </a:xfrm>
            <a:custGeom>
              <a:avLst/>
              <a:gdLst/>
              <a:ahLst/>
              <a:cxnLst/>
              <a:rect l="l" t="t" r="r" b="b"/>
              <a:pathLst>
                <a:path w="6660" h="6105" extrusionOk="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45"/>
            <p:cNvSpPr/>
            <p:nvPr/>
          </p:nvSpPr>
          <p:spPr>
            <a:xfrm>
              <a:off x="5647950" y="4399525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45"/>
            <p:cNvSpPr/>
            <p:nvPr/>
          </p:nvSpPr>
          <p:spPr>
            <a:xfrm>
              <a:off x="5703425" y="43347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45"/>
            <p:cNvSpPr/>
            <p:nvPr/>
          </p:nvSpPr>
          <p:spPr>
            <a:xfrm>
              <a:off x="5754300" y="42654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45"/>
            <p:cNvSpPr/>
            <p:nvPr/>
          </p:nvSpPr>
          <p:spPr>
            <a:xfrm>
              <a:off x="5800525" y="419607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45"/>
            <p:cNvSpPr/>
            <p:nvPr/>
          </p:nvSpPr>
          <p:spPr>
            <a:xfrm>
              <a:off x="5846775" y="4126725"/>
              <a:ext cx="189600" cy="124850"/>
            </a:xfrm>
            <a:custGeom>
              <a:avLst/>
              <a:gdLst/>
              <a:ahLst/>
              <a:cxnLst/>
              <a:rect l="l" t="t" r="r" b="b"/>
              <a:pathLst>
                <a:path w="7584" h="4994" extrusionOk="0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45"/>
            <p:cNvSpPr/>
            <p:nvPr/>
          </p:nvSpPr>
          <p:spPr>
            <a:xfrm>
              <a:off x="5888375" y="40527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45"/>
            <p:cNvSpPr/>
            <p:nvPr/>
          </p:nvSpPr>
          <p:spPr>
            <a:xfrm>
              <a:off x="5930000" y="3983375"/>
              <a:ext cx="194225" cy="111000"/>
            </a:xfrm>
            <a:custGeom>
              <a:avLst/>
              <a:gdLst/>
              <a:ahLst/>
              <a:cxnLst/>
              <a:rect l="l" t="t" r="r" b="b"/>
              <a:pathLst>
                <a:path w="7769" h="4440" extrusionOk="0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45"/>
            <p:cNvSpPr/>
            <p:nvPr/>
          </p:nvSpPr>
          <p:spPr>
            <a:xfrm>
              <a:off x="5966975" y="3904775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45"/>
            <p:cNvSpPr/>
            <p:nvPr/>
          </p:nvSpPr>
          <p:spPr>
            <a:xfrm>
              <a:off x="6003975" y="3830800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45"/>
            <p:cNvSpPr/>
            <p:nvPr/>
          </p:nvSpPr>
          <p:spPr>
            <a:xfrm>
              <a:off x="6027100" y="3724450"/>
              <a:ext cx="203475" cy="92500"/>
            </a:xfrm>
            <a:custGeom>
              <a:avLst/>
              <a:gdLst/>
              <a:ahLst/>
              <a:cxnLst/>
              <a:rect l="l" t="t" r="r" b="b"/>
              <a:pathLst>
                <a:path w="8139" h="3700" extrusionOk="0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45"/>
            <p:cNvSpPr/>
            <p:nvPr/>
          </p:nvSpPr>
          <p:spPr>
            <a:xfrm>
              <a:off x="6068700" y="3673575"/>
              <a:ext cx="203475" cy="87900"/>
            </a:xfrm>
            <a:custGeom>
              <a:avLst/>
              <a:gdLst/>
              <a:ahLst/>
              <a:cxnLst/>
              <a:rect l="l" t="t" r="r" b="b"/>
              <a:pathLst>
                <a:path w="8139" h="3516" extrusionOk="0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45"/>
            <p:cNvSpPr/>
            <p:nvPr/>
          </p:nvSpPr>
          <p:spPr>
            <a:xfrm>
              <a:off x="6096450" y="3594975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45"/>
            <p:cNvSpPr/>
            <p:nvPr/>
          </p:nvSpPr>
          <p:spPr>
            <a:xfrm>
              <a:off x="6119575" y="3516375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45"/>
            <p:cNvSpPr/>
            <p:nvPr/>
          </p:nvSpPr>
          <p:spPr>
            <a:xfrm>
              <a:off x="6142700" y="343315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45"/>
            <p:cNvSpPr/>
            <p:nvPr/>
          </p:nvSpPr>
          <p:spPr>
            <a:xfrm>
              <a:off x="6161175" y="3349925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45"/>
            <p:cNvSpPr/>
            <p:nvPr/>
          </p:nvSpPr>
          <p:spPr>
            <a:xfrm>
              <a:off x="6179675" y="3271325"/>
              <a:ext cx="212725" cy="46250"/>
            </a:xfrm>
            <a:custGeom>
              <a:avLst/>
              <a:gdLst/>
              <a:ahLst/>
              <a:cxnLst/>
              <a:rect l="l" t="t" r="r" b="b"/>
              <a:pathLst>
                <a:path w="8509" h="1850" extrusionOk="0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45"/>
            <p:cNvSpPr/>
            <p:nvPr/>
          </p:nvSpPr>
          <p:spPr>
            <a:xfrm>
              <a:off x="6188925" y="3188100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45"/>
            <p:cNvSpPr/>
            <p:nvPr/>
          </p:nvSpPr>
          <p:spPr>
            <a:xfrm>
              <a:off x="6202800" y="3104850"/>
              <a:ext cx="212725" cy="32400"/>
            </a:xfrm>
            <a:custGeom>
              <a:avLst/>
              <a:gdLst/>
              <a:ahLst/>
              <a:cxnLst/>
              <a:rect l="l" t="t" r="r" b="b"/>
              <a:pathLst>
                <a:path w="8509" h="1296" extrusionOk="0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45"/>
            <p:cNvSpPr/>
            <p:nvPr/>
          </p:nvSpPr>
          <p:spPr>
            <a:xfrm>
              <a:off x="6207425" y="3017000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45"/>
            <p:cNvSpPr/>
            <p:nvPr/>
          </p:nvSpPr>
          <p:spPr>
            <a:xfrm>
              <a:off x="6212050" y="2933775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45"/>
            <p:cNvSpPr/>
            <p:nvPr/>
          </p:nvSpPr>
          <p:spPr>
            <a:xfrm>
              <a:off x="6216675" y="2850550"/>
              <a:ext cx="212700" cy="13900"/>
            </a:xfrm>
            <a:custGeom>
              <a:avLst/>
              <a:gdLst/>
              <a:ahLst/>
              <a:cxnLst/>
              <a:rect l="l" t="t" r="r" b="b"/>
              <a:pathLst>
                <a:path w="8508" h="556" extrusionOk="0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45"/>
            <p:cNvSpPr/>
            <p:nvPr/>
          </p:nvSpPr>
          <p:spPr>
            <a:xfrm>
              <a:off x="6225925" y="2734950"/>
              <a:ext cx="217325" cy="23150"/>
            </a:xfrm>
            <a:custGeom>
              <a:avLst/>
              <a:gdLst/>
              <a:ahLst/>
              <a:cxnLst/>
              <a:rect l="l" t="t" r="r" b="b"/>
              <a:pathLst>
                <a:path w="8693" h="926" extrusionOk="0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45"/>
            <p:cNvSpPr/>
            <p:nvPr/>
          </p:nvSpPr>
          <p:spPr>
            <a:xfrm>
              <a:off x="6207425" y="2670225"/>
              <a:ext cx="217350" cy="27775"/>
            </a:xfrm>
            <a:custGeom>
              <a:avLst/>
              <a:gdLst/>
              <a:ahLst/>
              <a:cxnLst/>
              <a:rect l="l" t="t" r="r" b="b"/>
              <a:pathLst>
                <a:path w="8694" h="1111" extrusionOk="0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45"/>
            <p:cNvSpPr/>
            <p:nvPr/>
          </p:nvSpPr>
          <p:spPr>
            <a:xfrm>
              <a:off x="6202800" y="2577750"/>
              <a:ext cx="212725" cy="37025"/>
            </a:xfrm>
            <a:custGeom>
              <a:avLst/>
              <a:gdLst/>
              <a:ahLst/>
              <a:cxnLst/>
              <a:rect l="l" t="t" r="r" b="b"/>
              <a:pathLst>
                <a:path w="8509" h="1481" extrusionOk="0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45"/>
            <p:cNvSpPr/>
            <p:nvPr/>
          </p:nvSpPr>
          <p:spPr>
            <a:xfrm>
              <a:off x="6188925" y="2485275"/>
              <a:ext cx="217350" cy="41625"/>
            </a:xfrm>
            <a:custGeom>
              <a:avLst/>
              <a:gdLst/>
              <a:ahLst/>
              <a:cxnLst/>
              <a:rect l="l" t="t" r="r" b="b"/>
              <a:pathLst>
                <a:path w="8694" h="1665" extrusionOk="0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45"/>
            <p:cNvSpPr/>
            <p:nvPr/>
          </p:nvSpPr>
          <p:spPr>
            <a:xfrm>
              <a:off x="6179675" y="2397425"/>
              <a:ext cx="212725" cy="50875"/>
            </a:xfrm>
            <a:custGeom>
              <a:avLst/>
              <a:gdLst/>
              <a:ahLst/>
              <a:cxnLst/>
              <a:rect l="l" t="t" r="r" b="b"/>
              <a:pathLst>
                <a:path w="8509" h="2035" extrusionOk="0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45"/>
            <p:cNvSpPr/>
            <p:nvPr/>
          </p:nvSpPr>
          <p:spPr>
            <a:xfrm>
              <a:off x="6161175" y="2304950"/>
              <a:ext cx="212725" cy="60125"/>
            </a:xfrm>
            <a:custGeom>
              <a:avLst/>
              <a:gdLst/>
              <a:ahLst/>
              <a:cxnLst/>
              <a:rect l="l" t="t" r="r" b="b"/>
              <a:pathLst>
                <a:path w="8509" h="2405" extrusionOk="0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45"/>
            <p:cNvSpPr/>
            <p:nvPr/>
          </p:nvSpPr>
          <p:spPr>
            <a:xfrm>
              <a:off x="6142700" y="2217100"/>
              <a:ext cx="208075" cy="64750"/>
            </a:xfrm>
            <a:custGeom>
              <a:avLst/>
              <a:gdLst/>
              <a:ahLst/>
              <a:cxnLst/>
              <a:rect l="l" t="t" r="r" b="b"/>
              <a:pathLst>
                <a:path w="8323" h="2590" extrusionOk="0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45"/>
            <p:cNvSpPr/>
            <p:nvPr/>
          </p:nvSpPr>
          <p:spPr>
            <a:xfrm>
              <a:off x="6119575" y="2129250"/>
              <a:ext cx="208100" cy="69375"/>
            </a:xfrm>
            <a:custGeom>
              <a:avLst/>
              <a:gdLst/>
              <a:ahLst/>
              <a:cxnLst/>
              <a:rect l="l" t="t" r="r" b="b"/>
              <a:pathLst>
                <a:path w="8324" h="2775" extrusionOk="0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45"/>
            <p:cNvSpPr/>
            <p:nvPr/>
          </p:nvSpPr>
          <p:spPr>
            <a:xfrm>
              <a:off x="6096450" y="2041400"/>
              <a:ext cx="208100" cy="78625"/>
            </a:xfrm>
            <a:custGeom>
              <a:avLst/>
              <a:gdLst/>
              <a:ahLst/>
              <a:cxnLst/>
              <a:rect l="l" t="t" r="r" b="b"/>
              <a:pathLst>
                <a:path w="8324" h="3145" extrusionOk="0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45"/>
            <p:cNvSpPr/>
            <p:nvPr/>
          </p:nvSpPr>
          <p:spPr>
            <a:xfrm>
              <a:off x="6068700" y="1958150"/>
              <a:ext cx="203475" cy="83275"/>
            </a:xfrm>
            <a:custGeom>
              <a:avLst/>
              <a:gdLst/>
              <a:ahLst/>
              <a:cxnLst/>
              <a:rect l="l" t="t" r="r" b="b"/>
              <a:pathLst>
                <a:path w="8139" h="3331" extrusionOk="0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45"/>
            <p:cNvSpPr/>
            <p:nvPr/>
          </p:nvSpPr>
          <p:spPr>
            <a:xfrm>
              <a:off x="6036350" y="1870300"/>
              <a:ext cx="203450" cy="92500"/>
            </a:xfrm>
            <a:custGeom>
              <a:avLst/>
              <a:gdLst/>
              <a:ahLst/>
              <a:cxnLst/>
              <a:rect l="l" t="t" r="r" b="b"/>
              <a:pathLst>
                <a:path w="8138" h="3700" extrusionOk="0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45"/>
            <p:cNvSpPr/>
            <p:nvPr/>
          </p:nvSpPr>
          <p:spPr>
            <a:xfrm>
              <a:off x="6003975" y="1787075"/>
              <a:ext cx="203475" cy="97125"/>
            </a:xfrm>
            <a:custGeom>
              <a:avLst/>
              <a:gdLst/>
              <a:ahLst/>
              <a:cxnLst/>
              <a:rect l="l" t="t" r="r" b="b"/>
              <a:pathLst>
                <a:path w="8139" h="3885" extrusionOk="0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45"/>
            <p:cNvSpPr/>
            <p:nvPr/>
          </p:nvSpPr>
          <p:spPr>
            <a:xfrm>
              <a:off x="5966975" y="1703850"/>
              <a:ext cx="198850" cy="106375"/>
            </a:xfrm>
            <a:custGeom>
              <a:avLst/>
              <a:gdLst/>
              <a:ahLst/>
              <a:cxnLst/>
              <a:rect l="l" t="t" r="r" b="b"/>
              <a:pathLst>
                <a:path w="7954" h="4255" extrusionOk="0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45"/>
            <p:cNvSpPr/>
            <p:nvPr/>
          </p:nvSpPr>
          <p:spPr>
            <a:xfrm>
              <a:off x="5930000" y="1620625"/>
              <a:ext cx="194225" cy="115625"/>
            </a:xfrm>
            <a:custGeom>
              <a:avLst/>
              <a:gdLst/>
              <a:ahLst/>
              <a:cxnLst/>
              <a:rect l="l" t="t" r="r" b="b"/>
              <a:pathLst>
                <a:path w="7769" h="4625" extrusionOk="0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45"/>
            <p:cNvSpPr/>
            <p:nvPr/>
          </p:nvSpPr>
          <p:spPr>
            <a:xfrm>
              <a:off x="5888375" y="1542025"/>
              <a:ext cx="194225" cy="120250"/>
            </a:xfrm>
            <a:custGeom>
              <a:avLst/>
              <a:gdLst/>
              <a:ahLst/>
              <a:cxnLst/>
              <a:rect l="l" t="t" r="r" b="b"/>
              <a:pathLst>
                <a:path w="7769" h="4810" extrusionOk="0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45"/>
            <p:cNvSpPr/>
            <p:nvPr/>
          </p:nvSpPr>
          <p:spPr>
            <a:xfrm>
              <a:off x="5856025" y="1458800"/>
              <a:ext cx="184975" cy="124850"/>
            </a:xfrm>
            <a:custGeom>
              <a:avLst/>
              <a:gdLst/>
              <a:ahLst/>
              <a:cxnLst/>
              <a:rect l="l" t="t" r="r" b="b"/>
              <a:pathLst>
                <a:path w="7399" h="4994" extrusionOk="0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45"/>
            <p:cNvSpPr/>
            <p:nvPr/>
          </p:nvSpPr>
          <p:spPr>
            <a:xfrm>
              <a:off x="5800525" y="1389425"/>
              <a:ext cx="184975" cy="129500"/>
            </a:xfrm>
            <a:custGeom>
              <a:avLst/>
              <a:gdLst/>
              <a:ahLst/>
              <a:cxnLst/>
              <a:rect l="l" t="t" r="r" b="b"/>
              <a:pathLst>
                <a:path w="7399" h="5180" extrusionOk="0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45"/>
            <p:cNvSpPr/>
            <p:nvPr/>
          </p:nvSpPr>
          <p:spPr>
            <a:xfrm>
              <a:off x="5754300" y="1310825"/>
              <a:ext cx="180350" cy="138750"/>
            </a:xfrm>
            <a:custGeom>
              <a:avLst/>
              <a:gdLst/>
              <a:ahLst/>
              <a:cxnLst/>
              <a:rect l="l" t="t" r="r" b="b"/>
              <a:pathLst>
                <a:path w="7214" h="5550" extrusionOk="0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45"/>
            <p:cNvSpPr/>
            <p:nvPr/>
          </p:nvSpPr>
          <p:spPr>
            <a:xfrm>
              <a:off x="5703425" y="1241475"/>
              <a:ext cx="175725" cy="138750"/>
            </a:xfrm>
            <a:custGeom>
              <a:avLst/>
              <a:gdLst/>
              <a:ahLst/>
              <a:cxnLst/>
              <a:rect l="l" t="t" r="r" b="b"/>
              <a:pathLst>
                <a:path w="7029" h="5550" extrusionOk="0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45"/>
            <p:cNvSpPr/>
            <p:nvPr/>
          </p:nvSpPr>
          <p:spPr>
            <a:xfrm>
              <a:off x="5647950" y="1167500"/>
              <a:ext cx="171100" cy="147975"/>
            </a:xfrm>
            <a:custGeom>
              <a:avLst/>
              <a:gdLst/>
              <a:ahLst/>
              <a:cxnLst/>
              <a:rect l="l" t="t" r="r" b="b"/>
              <a:pathLst>
                <a:path w="6844" h="5919" extrusionOk="0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45"/>
            <p:cNvSpPr/>
            <p:nvPr/>
          </p:nvSpPr>
          <p:spPr>
            <a:xfrm>
              <a:off x="5583200" y="1093525"/>
              <a:ext cx="166500" cy="152600"/>
            </a:xfrm>
            <a:custGeom>
              <a:avLst/>
              <a:gdLst/>
              <a:ahLst/>
              <a:cxnLst/>
              <a:rect l="l" t="t" r="r" b="b"/>
              <a:pathLst>
                <a:path w="6660" h="6104" extrusionOk="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45"/>
            <p:cNvSpPr/>
            <p:nvPr/>
          </p:nvSpPr>
          <p:spPr>
            <a:xfrm>
              <a:off x="5536975" y="1033400"/>
              <a:ext cx="161850" cy="157225"/>
            </a:xfrm>
            <a:custGeom>
              <a:avLst/>
              <a:gdLst/>
              <a:ahLst/>
              <a:cxnLst/>
              <a:rect l="l" t="t" r="r" b="b"/>
              <a:pathLst>
                <a:path w="6474" h="6289" extrusionOk="0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45"/>
            <p:cNvSpPr/>
            <p:nvPr/>
          </p:nvSpPr>
          <p:spPr>
            <a:xfrm>
              <a:off x="5476875" y="968675"/>
              <a:ext cx="157225" cy="161850"/>
            </a:xfrm>
            <a:custGeom>
              <a:avLst/>
              <a:gdLst/>
              <a:ahLst/>
              <a:cxnLst/>
              <a:rect l="l" t="t" r="r" b="b"/>
              <a:pathLst>
                <a:path w="6289" h="6474" extrusionOk="0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45"/>
            <p:cNvSpPr/>
            <p:nvPr/>
          </p:nvSpPr>
          <p:spPr>
            <a:xfrm>
              <a:off x="5416750" y="908550"/>
              <a:ext cx="152625" cy="166500"/>
            </a:xfrm>
            <a:custGeom>
              <a:avLst/>
              <a:gdLst/>
              <a:ahLst/>
              <a:cxnLst/>
              <a:rect l="l" t="t" r="r" b="b"/>
              <a:pathLst>
                <a:path w="6105" h="6660" extrusionOk="0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45"/>
            <p:cNvSpPr/>
            <p:nvPr/>
          </p:nvSpPr>
          <p:spPr>
            <a:xfrm>
              <a:off x="5352025" y="848450"/>
              <a:ext cx="147975" cy="171100"/>
            </a:xfrm>
            <a:custGeom>
              <a:avLst/>
              <a:gdLst/>
              <a:ahLst/>
              <a:cxnLst/>
              <a:rect l="l" t="t" r="r" b="b"/>
              <a:pathLst>
                <a:path w="5919" h="6844" extrusionOk="0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45"/>
            <p:cNvSpPr/>
            <p:nvPr/>
          </p:nvSpPr>
          <p:spPr>
            <a:xfrm>
              <a:off x="5287275" y="788350"/>
              <a:ext cx="138750" cy="175725"/>
            </a:xfrm>
            <a:custGeom>
              <a:avLst/>
              <a:gdLst/>
              <a:ahLst/>
              <a:cxnLst/>
              <a:rect l="l" t="t" r="r" b="b"/>
              <a:pathLst>
                <a:path w="5550" h="7029" extrusionOk="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45"/>
            <p:cNvSpPr/>
            <p:nvPr/>
          </p:nvSpPr>
          <p:spPr>
            <a:xfrm>
              <a:off x="5217925" y="732850"/>
              <a:ext cx="134125" cy="180350"/>
            </a:xfrm>
            <a:custGeom>
              <a:avLst/>
              <a:gdLst/>
              <a:ahLst/>
              <a:cxnLst/>
              <a:rect l="l" t="t" r="r" b="b"/>
              <a:pathLst>
                <a:path w="5365" h="7214" extrusionOk="0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45"/>
            <p:cNvSpPr/>
            <p:nvPr/>
          </p:nvSpPr>
          <p:spPr>
            <a:xfrm>
              <a:off x="5148575" y="682000"/>
              <a:ext cx="129500" cy="184975"/>
            </a:xfrm>
            <a:custGeom>
              <a:avLst/>
              <a:gdLst/>
              <a:ahLst/>
              <a:cxnLst/>
              <a:rect l="l" t="t" r="r" b="b"/>
              <a:pathLst>
                <a:path w="5180" h="7399" extrusionOk="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45"/>
            <p:cNvSpPr/>
            <p:nvPr/>
          </p:nvSpPr>
          <p:spPr>
            <a:xfrm>
              <a:off x="5079225" y="631125"/>
              <a:ext cx="124850" cy="189600"/>
            </a:xfrm>
            <a:custGeom>
              <a:avLst/>
              <a:gdLst/>
              <a:ahLst/>
              <a:cxnLst/>
              <a:rect l="l" t="t" r="r" b="b"/>
              <a:pathLst>
                <a:path w="4994" h="7584" extrusionOk="0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45"/>
            <p:cNvSpPr/>
            <p:nvPr/>
          </p:nvSpPr>
          <p:spPr>
            <a:xfrm>
              <a:off x="5005225" y="584900"/>
              <a:ext cx="120250" cy="194225"/>
            </a:xfrm>
            <a:custGeom>
              <a:avLst/>
              <a:gdLst/>
              <a:ahLst/>
              <a:cxnLst/>
              <a:rect l="l" t="t" r="r" b="b"/>
              <a:pathLst>
                <a:path w="4810" h="7769" extrusionOk="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45"/>
            <p:cNvSpPr/>
            <p:nvPr/>
          </p:nvSpPr>
          <p:spPr>
            <a:xfrm>
              <a:off x="4931250" y="543275"/>
              <a:ext cx="115625" cy="194225"/>
            </a:xfrm>
            <a:custGeom>
              <a:avLst/>
              <a:gdLst/>
              <a:ahLst/>
              <a:cxnLst/>
              <a:rect l="l" t="t" r="r" b="b"/>
              <a:pathLst>
                <a:path w="4625" h="7769" extrusionOk="0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45"/>
            <p:cNvSpPr/>
            <p:nvPr/>
          </p:nvSpPr>
          <p:spPr>
            <a:xfrm>
              <a:off x="4857275" y="501675"/>
              <a:ext cx="106375" cy="198850"/>
            </a:xfrm>
            <a:custGeom>
              <a:avLst/>
              <a:gdLst/>
              <a:ahLst/>
              <a:cxnLst/>
              <a:rect l="l" t="t" r="r" b="b"/>
              <a:pathLst>
                <a:path w="4255" h="7954" extrusionOk="0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45"/>
            <p:cNvSpPr/>
            <p:nvPr/>
          </p:nvSpPr>
          <p:spPr>
            <a:xfrm>
              <a:off x="4783300" y="460050"/>
              <a:ext cx="97125" cy="203475"/>
            </a:xfrm>
            <a:custGeom>
              <a:avLst/>
              <a:gdLst/>
              <a:ahLst/>
              <a:cxnLst/>
              <a:rect l="l" t="t" r="r" b="b"/>
              <a:pathLst>
                <a:path w="3885" h="8139" extrusionOk="0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45"/>
            <p:cNvSpPr/>
            <p:nvPr/>
          </p:nvSpPr>
          <p:spPr>
            <a:xfrm>
              <a:off x="4704700" y="427700"/>
              <a:ext cx="92500" cy="203450"/>
            </a:xfrm>
            <a:custGeom>
              <a:avLst/>
              <a:gdLst/>
              <a:ahLst/>
              <a:cxnLst/>
              <a:rect l="l" t="t" r="r" b="b"/>
              <a:pathLst>
                <a:path w="3700" h="8138" extrusionOk="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45"/>
            <p:cNvSpPr/>
            <p:nvPr/>
          </p:nvSpPr>
          <p:spPr>
            <a:xfrm>
              <a:off x="4626075" y="395325"/>
              <a:ext cx="87900" cy="203475"/>
            </a:xfrm>
            <a:custGeom>
              <a:avLst/>
              <a:gdLst/>
              <a:ahLst/>
              <a:cxnLst/>
              <a:rect l="l" t="t" r="r" b="b"/>
              <a:pathLst>
                <a:path w="3516" h="8139" extrusionOk="0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45"/>
            <p:cNvSpPr/>
            <p:nvPr/>
          </p:nvSpPr>
          <p:spPr>
            <a:xfrm>
              <a:off x="4547475" y="362950"/>
              <a:ext cx="78625" cy="208100"/>
            </a:xfrm>
            <a:custGeom>
              <a:avLst/>
              <a:gdLst/>
              <a:ahLst/>
              <a:cxnLst/>
              <a:rect l="l" t="t" r="r" b="b"/>
              <a:pathLst>
                <a:path w="3145" h="8324" extrusionOk="0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45"/>
            <p:cNvSpPr/>
            <p:nvPr/>
          </p:nvSpPr>
          <p:spPr>
            <a:xfrm>
              <a:off x="4468875" y="339825"/>
              <a:ext cx="69375" cy="208100"/>
            </a:xfrm>
            <a:custGeom>
              <a:avLst/>
              <a:gdLst/>
              <a:ahLst/>
              <a:cxnLst/>
              <a:rect l="l" t="t" r="r" b="b"/>
              <a:pathLst>
                <a:path w="2775" h="8324" extrusionOk="0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45"/>
            <p:cNvSpPr/>
            <p:nvPr/>
          </p:nvSpPr>
          <p:spPr>
            <a:xfrm>
              <a:off x="4385650" y="316725"/>
              <a:ext cx="64750" cy="208075"/>
            </a:xfrm>
            <a:custGeom>
              <a:avLst/>
              <a:gdLst/>
              <a:ahLst/>
              <a:cxnLst/>
              <a:rect l="l" t="t" r="r" b="b"/>
              <a:pathLst>
                <a:path w="2590" h="8323" extrusionOk="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45"/>
            <p:cNvSpPr/>
            <p:nvPr/>
          </p:nvSpPr>
          <p:spPr>
            <a:xfrm>
              <a:off x="4302425" y="293600"/>
              <a:ext cx="55500" cy="212725"/>
            </a:xfrm>
            <a:custGeom>
              <a:avLst/>
              <a:gdLst/>
              <a:ahLst/>
              <a:cxnLst/>
              <a:rect l="l" t="t" r="r" b="b"/>
              <a:pathLst>
                <a:path w="2220" h="8509" extrusionOk="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45"/>
            <p:cNvSpPr/>
            <p:nvPr/>
          </p:nvSpPr>
          <p:spPr>
            <a:xfrm>
              <a:off x="4223825" y="279725"/>
              <a:ext cx="46250" cy="212725"/>
            </a:xfrm>
            <a:custGeom>
              <a:avLst/>
              <a:gdLst/>
              <a:ahLst/>
              <a:cxnLst/>
              <a:rect l="l" t="t" r="r" b="b"/>
              <a:pathLst>
                <a:path w="1850" h="8509" extrusionOk="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45"/>
            <p:cNvSpPr/>
            <p:nvPr/>
          </p:nvSpPr>
          <p:spPr>
            <a:xfrm>
              <a:off x="4140600" y="261225"/>
              <a:ext cx="41625" cy="217350"/>
            </a:xfrm>
            <a:custGeom>
              <a:avLst/>
              <a:gdLst/>
              <a:ahLst/>
              <a:cxnLst/>
              <a:rect l="l" t="t" r="r" b="b"/>
              <a:pathLst>
                <a:path w="1665" h="8694" extrusionOk="0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45"/>
            <p:cNvSpPr/>
            <p:nvPr/>
          </p:nvSpPr>
          <p:spPr>
            <a:xfrm>
              <a:off x="4057350" y="251975"/>
              <a:ext cx="32400" cy="212725"/>
            </a:xfrm>
            <a:custGeom>
              <a:avLst/>
              <a:gdLst/>
              <a:ahLst/>
              <a:cxnLst/>
              <a:rect l="l" t="t" r="r" b="b"/>
              <a:pathLst>
                <a:path w="1296" h="8509" extrusionOk="0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45"/>
            <p:cNvSpPr/>
            <p:nvPr/>
          </p:nvSpPr>
          <p:spPr>
            <a:xfrm>
              <a:off x="3969500" y="242725"/>
              <a:ext cx="27775" cy="217350"/>
            </a:xfrm>
            <a:custGeom>
              <a:avLst/>
              <a:gdLst/>
              <a:ahLst/>
              <a:cxnLst/>
              <a:rect l="l" t="t" r="r" b="b"/>
              <a:pathLst>
                <a:path w="1111" h="8694" extrusionOk="0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45"/>
            <p:cNvSpPr/>
            <p:nvPr/>
          </p:nvSpPr>
          <p:spPr>
            <a:xfrm>
              <a:off x="3886275" y="238125"/>
              <a:ext cx="23150" cy="217325"/>
            </a:xfrm>
            <a:custGeom>
              <a:avLst/>
              <a:gdLst/>
              <a:ahLst/>
              <a:cxnLst/>
              <a:rect l="l" t="t" r="r" b="b"/>
              <a:pathLst>
                <a:path w="926" h="8693" extrusionOk="0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منابع گرافیکی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616" name="Picture 6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607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00" name="Google Shape;3800;p46"/>
          <p:cNvGrpSpPr/>
          <p:nvPr/>
        </p:nvGrpSpPr>
        <p:grpSpPr>
          <a:xfrm>
            <a:off x="1464938" y="1455130"/>
            <a:ext cx="230686" cy="202772"/>
            <a:chOff x="898875" y="244725"/>
            <a:chExt cx="481800" cy="423500"/>
          </a:xfrm>
        </p:grpSpPr>
        <p:sp>
          <p:nvSpPr>
            <p:cNvPr id="3801" name="Google Shape;3801;p46"/>
            <p:cNvSpPr/>
            <p:nvPr/>
          </p:nvSpPr>
          <p:spPr>
            <a:xfrm>
              <a:off x="1125675" y="470575"/>
              <a:ext cx="28275" cy="28250"/>
            </a:xfrm>
            <a:custGeom>
              <a:avLst/>
              <a:gdLst/>
              <a:ahLst/>
              <a:cxnLst/>
              <a:rect l="l" t="t" r="r" b="b"/>
              <a:pathLst>
                <a:path w="1131" h="1130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46"/>
            <p:cNvSpPr/>
            <p:nvPr/>
          </p:nvSpPr>
          <p:spPr>
            <a:xfrm>
              <a:off x="898875" y="244725"/>
              <a:ext cx="481800" cy="225875"/>
            </a:xfrm>
            <a:custGeom>
              <a:avLst/>
              <a:gdLst/>
              <a:ahLst/>
              <a:cxnLst/>
              <a:rect l="l" t="t" r="r" b="b"/>
              <a:pathLst>
                <a:path w="19272" h="9035" extrusionOk="0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46"/>
            <p:cNvSpPr/>
            <p:nvPr/>
          </p:nvSpPr>
          <p:spPr>
            <a:xfrm>
              <a:off x="1324200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46"/>
            <p:cNvSpPr/>
            <p:nvPr/>
          </p:nvSpPr>
          <p:spPr>
            <a:xfrm>
              <a:off x="898875" y="385900"/>
              <a:ext cx="56475" cy="197625"/>
            </a:xfrm>
            <a:custGeom>
              <a:avLst/>
              <a:gdLst/>
              <a:ahLst/>
              <a:cxnLst/>
              <a:rect l="l" t="t" r="r" b="b"/>
              <a:pathLst>
                <a:path w="2259" h="7905" extrusionOk="0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46"/>
            <p:cNvSpPr/>
            <p:nvPr/>
          </p:nvSpPr>
          <p:spPr>
            <a:xfrm>
              <a:off x="1063650" y="414125"/>
              <a:ext cx="146750" cy="141125"/>
            </a:xfrm>
            <a:custGeom>
              <a:avLst/>
              <a:gdLst/>
              <a:ahLst/>
              <a:cxnLst/>
              <a:rect l="l" t="t" r="r" b="b"/>
              <a:pathLst>
                <a:path w="5870" h="5645" extrusionOk="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46"/>
            <p:cNvSpPr/>
            <p:nvPr/>
          </p:nvSpPr>
          <p:spPr>
            <a:xfrm>
              <a:off x="898875" y="498800"/>
              <a:ext cx="481800" cy="169425"/>
            </a:xfrm>
            <a:custGeom>
              <a:avLst/>
              <a:gdLst/>
              <a:ahLst/>
              <a:cxnLst/>
              <a:rect l="l" t="t" r="r" b="b"/>
              <a:pathLst>
                <a:path w="19272" h="6777" extrusionOk="0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07" name="Google Shape;3807;p46"/>
          <p:cNvGrpSpPr/>
          <p:nvPr/>
        </p:nvGrpSpPr>
        <p:grpSpPr>
          <a:xfrm>
            <a:off x="1763045" y="1441168"/>
            <a:ext cx="202760" cy="230698"/>
            <a:chOff x="1529350" y="258825"/>
            <a:chExt cx="423475" cy="481825"/>
          </a:xfrm>
        </p:grpSpPr>
        <p:sp>
          <p:nvSpPr>
            <p:cNvPr id="3808" name="Google Shape;3808;p46"/>
            <p:cNvSpPr/>
            <p:nvPr/>
          </p:nvSpPr>
          <p:spPr>
            <a:xfrm>
              <a:off x="1585800" y="258825"/>
              <a:ext cx="310650" cy="430550"/>
            </a:xfrm>
            <a:custGeom>
              <a:avLst/>
              <a:gdLst/>
              <a:ahLst/>
              <a:cxnLst/>
              <a:rect l="l" t="t" r="r" b="b"/>
              <a:pathLst>
                <a:path w="12426" h="17222" extrusionOk="0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46"/>
            <p:cNvSpPr/>
            <p:nvPr/>
          </p:nvSpPr>
          <p:spPr>
            <a:xfrm>
              <a:off x="1529350" y="583200"/>
              <a:ext cx="423475" cy="157450"/>
            </a:xfrm>
            <a:custGeom>
              <a:avLst/>
              <a:gdLst/>
              <a:ahLst/>
              <a:cxnLst/>
              <a:rect l="l" t="t" r="r" b="b"/>
              <a:pathLst>
                <a:path w="16939" h="6298" extrusionOk="0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0" name="Google Shape;3810;p46"/>
          <p:cNvGrpSpPr/>
          <p:nvPr/>
        </p:nvGrpSpPr>
        <p:grpSpPr>
          <a:xfrm>
            <a:off x="2030275" y="1495685"/>
            <a:ext cx="231811" cy="121663"/>
            <a:chOff x="2084325" y="363300"/>
            <a:chExt cx="484150" cy="254100"/>
          </a:xfrm>
        </p:grpSpPr>
        <p:sp>
          <p:nvSpPr>
            <p:cNvPr id="3811" name="Google Shape;3811;p46"/>
            <p:cNvSpPr/>
            <p:nvPr/>
          </p:nvSpPr>
          <p:spPr>
            <a:xfrm>
              <a:off x="2084325" y="363300"/>
              <a:ext cx="484150" cy="254100"/>
            </a:xfrm>
            <a:custGeom>
              <a:avLst/>
              <a:gdLst/>
              <a:ahLst/>
              <a:cxnLst/>
              <a:rect l="l" t="t" r="r" b="b"/>
              <a:pathLst>
                <a:path w="19366" h="10164" extrusionOk="0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46"/>
            <p:cNvSpPr/>
            <p:nvPr/>
          </p:nvSpPr>
          <p:spPr>
            <a:xfrm>
              <a:off x="2250600" y="419775"/>
              <a:ext cx="145175" cy="141125"/>
            </a:xfrm>
            <a:custGeom>
              <a:avLst/>
              <a:gdLst/>
              <a:ahLst/>
              <a:cxnLst/>
              <a:rect l="l" t="t" r="r" b="b"/>
              <a:pathLst>
                <a:path w="5807" h="5645" extrusionOk="0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3" name="Google Shape;3813;p46"/>
          <p:cNvGrpSpPr/>
          <p:nvPr/>
        </p:nvGrpSpPr>
        <p:grpSpPr>
          <a:xfrm>
            <a:off x="2335803" y="1441168"/>
            <a:ext cx="202760" cy="230698"/>
            <a:chOff x="2707500" y="249400"/>
            <a:chExt cx="423475" cy="481825"/>
          </a:xfrm>
        </p:grpSpPr>
        <p:sp>
          <p:nvSpPr>
            <p:cNvPr id="3814" name="Google Shape;3814;p46"/>
            <p:cNvSpPr/>
            <p:nvPr/>
          </p:nvSpPr>
          <p:spPr>
            <a:xfrm>
              <a:off x="2739175" y="420675"/>
              <a:ext cx="360100" cy="310550"/>
            </a:xfrm>
            <a:custGeom>
              <a:avLst/>
              <a:gdLst/>
              <a:ahLst/>
              <a:cxnLst/>
              <a:rect l="l" t="t" r="r" b="b"/>
              <a:pathLst>
                <a:path w="14404" h="12422" extrusionOk="0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46"/>
            <p:cNvSpPr/>
            <p:nvPr/>
          </p:nvSpPr>
          <p:spPr>
            <a:xfrm>
              <a:off x="2707500" y="249400"/>
              <a:ext cx="423475" cy="141175"/>
            </a:xfrm>
            <a:custGeom>
              <a:avLst/>
              <a:gdLst/>
              <a:ahLst/>
              <a:cxnLst/>
              <a:rect l="l" t="t" r="r" b="b"/>
              <a:pathLst>
                <a:path w="16939" h="5647" extrusionOk="0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16" name="Google Shape;3816;p46"/>
          <p:cNvGrpSpPr/>
          <p:nvPr/>
        </p:nvGrpSpPr>
        <p:grpSpPr>
          <a:xfrm>
            <a:off x="2617068" y="1441390"/>
            <a:ext cx="207668" cy="230255"/>
            <a:chOff x="3300325" y="249875"/>
            <a:chExt cx="433725" cy="480900"/>
          </a:xfrm>
        </p:grpSpPr>
        <p:sp>
          <p:nvSpPr>
            <p:cNvPr id="3817" name="Google Shape;3817;p46"/>
            <p:cNvSpPr/>
            <p:nvPr/>
          </p:nvSpPr>
          <p:spPr>
            <a:xfrm>
              <a:off x="3610875" y="334550"/>
              <a:ext cx="56475" cy="28250"/>
            </a:xfrm>
            <a:custGeom>
              <a:avLst/>
              <a:gdLst/>
              <a:ahLst/>
              <a:cxnLst/>
              <a:rect l="l" t="t" r="r" b="b"/>
              <a:pathLst>
                <a:path w="2259" h="1130" extrusionOk="0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46"/>
            <p:cNvSpPr/>
            <p:nvPr/>
          </p:nvSpPr>
          <p:spPr>
            <a:xfrm>
              <a:off x="346767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46"/>
            <p:cNvSpPr/>
            <p:nvPr/>
          </p:nvSpPr>
          <p:spPr>
            <a:xfrm>
              <a:off x="3566525" y="249875"/>
              <a:ext cx="46400" cy="56475"/>
            </a:xfrm>
            <a:custGeom>
              <a:avLst/>
              <a:gdLst/>
              <a:ahLst/>
              <a:cxnLst/>
              <a:rect l="l" t="t" r="r" b="b"/>
              <a:pathLst>
                <a:path w="1856" h="2259" extrusionOk="0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46"/>
            <p:cNvSpPr/>
            <p:nvPr/>
          </p:nvSpPr>
          <p:spPr>
            <a:xfrm>
              <a:off x="3413250" y="334550"/>
              <a:ext cx="56500" cy="28250"/>
            </a:xfrm>
            <a:custGeom>
              <a:avLst/>
              <a:gdLst/>
              <a:ahLst/>
              <a:cxnLst/>
              <a:rect l="l" t="t" r="r" b="b"/>
              <a:pathLst>
                <a:path w="2260" h="1130" extrusionOk="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46"/>
            <p:cNvSpPr/>
            <p:nvPr/>
          </p:nvSpPr>
          <p:spPr>
            <a:xfrm>
              <a:off x="3300325" y="476675"/>
              <a:ext cx="84725" cy="254100"/>
            </a:xfrm>
            <a:custGeom>
              <a:avLst/>
              <a:gdLst/>
              <a:ahLst/>
              <a:cxnLst/>
              <a:rect l="l" t="t" r="r" b="b"/>
              <a:pathLst>
                <a:path w="3389" h="10164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46"/>
            <p:cNvSpPr/>
            <p:nvPr/>
          </p:nvSpPr>
          <p:spPr>
            <a:xfrm>
              <a:off x="3413250" y="335525"/>
              <a:ext cx="320800" cy="395250"/>
            </a:xfrm>
            <a:custGeom>
              <a:avLst/>
              <a:gdLst/>
              <a:ahLst/>
              <a:cxnLst/>
              <a:rect l="l" t="t" r="r" b="b"/>
              <a:pathLst>
                <a:path w="12832" h="15810" extrusionOk="0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23" name="Google Shape;3823;p46"/>
          <p:cNvGrpSpPr/>
          <p:nvPr/>
        </p:nvGrpSpPr>
        <p:grpSpPr>
          <a:xfrm>
            <a:off x="2881653" y="1441336"/>
            <a:ext cx="239603" cy="230363"/>
            <a:chOff x="3854700" y="249750"/>
            <a:chExt cx="500425" cy="481125"/>
          </a:xfrm>
        </p:grpSpPr>
        <p:sp>
          <p:nvSpPr>
            <p:cNvPr id="3824" name="Google Shape;3824;p46"/>
            <p:cNvSpPr/>
            <p:nvPr/>
          </p:nvSpPr>
          <p:spPr>
            <a:xfrm>
              <a:off x="4206725" y="598350"/>
              <a:ext cx="70775" cy="68025"/>
            </a:xfrm>
            <a:custGeom>
              <a:avLst/>
              <a:gdLst/>
              <a:ahLst/>
              <a:cxnLst/>
              <a:rect l="l" t="t" r="r" b="b"/>
              <a:pathLst>
                <a:path w="2831" h="2721" extrusionOk="0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46"/>
            <p:cNvSpPr/>
            <p:nvPr/>
          </p:nvSpPr>
          <p:spPr>
            <a:xfrm>
              <a:off x="4226750" y="538600"/>
              <a:ext cx="91250" cy="48150"/>
            </a:xfrm>
            <a:custGeom>
              <a:avLst/>
              <a:gdLst/>
              <a:ahLst/>
              <a:cxnLst/>
              <a:rect l="l" t="t" r="r" b="b"/>
              <a:pathLst>
                <a:path w="3650" h="1926" extrusionOk="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46"/>
            <p:cNvSpPr/>
            <p:nvPr/>
          </p:nvSpPr>
          <p:spPr>
            <a:xfrm>
              <a:off x="4146500" y="618325"/>
              <a:ext cx="52050" cy="88650"/>
            </a:xfrm>
            <a:custGeom>
              <a:avLst/>
              <a:gdLst/>
              <a:ahLst/>
              <a:cxnLst/>
              <a:rect l="l" t="t" r="r" b="b"/>
              <a:pathLst>
                <a:path w="2082" h="3546" extrusionOk="0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46"/>
            <p:cNvSpPr/>
            <p:nvPr/>
          </p:nvSpPr>
          <p:spPr>
            <a:xfrm>
              <a:off x="3927425" y="319075"/>
              <a:ext cx="70650" cy="67850"/>
            </a:xfrm>
            <a:custGeom>
              <a:avLst/>
              <a:gdLst/>
              <a:ahLst/>
              <a:cxnLst/>
              <a:rect l="l" t="t" r="r" b="b"/>
              <a:pathLst>
                <a:path w="2826" h="2714" extrusionOk="0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46"/>
            <p:cNvSpPr/>
            <p:nvPr/>
          </p:nvSpPr>
          <p:spPr>
            <a:xfrm>
              <a:off x="4007000" y="279300"/>
              <a:ext cx="51675" cy="88150"/>
            </a:xfrm>
            <a:custGeom>
              <a:avLst/>
              <a:gdLst/>
              <a:ahLst/>
              <a:cxnLst/>
              <a:rect l="l" t="t" r="r" b="b"/>
              <a:pathLst>
                <a:path w="2067" h="3526" extrusionOk="0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46"/>
            <p:cNvSpPr/>
            <p:nvPr/>
          </p:nvSpPr>
          <p:spPr>
            <a:xfrm>
              <a:off x="3887300" y="398850"/>
              <a:ext cx="91800" cy="48250"/>
            </a:xfrm>
            <a:custGeom>
              <a:avLst/>
              <a:gdLst/>
              <a:ahLst/>
              <a:cxnLst/>
              <a:rect l="l" t="t" r="r" b="b"/>
              <a:pathLst>
                <a:path w="3672" h="1930" extrusionOk="0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46"/>
            <p:cNvSpPr/>
            <p:nvPr/>
          </p:nvSpPr>
          <p:spPr>
            <a:xfrm>
              <a:off x="385470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46"/>
            <p:cNvSpPr/>
            <p:nvPr/>
          </p:nvSpPr>
          <p:spPr>
            <a:xfrm>
              <a:off x="399682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2" name="Google Shape;3832;p46"/>
          <p:cNvGrpSpPr/>
          <p:nvPr/>
        </p:nvGrpSpPr>
        <p:grpSpPr>
          <a:xfrm>
            <a:off x="3165892" y="1441336"/>
            <a:ext cx="239603" cy="230363"/>
            <a:chOff x="4447550" y="249750"/>
            <a:chExt cx="500425" cy="481125"/>
          </a:xfrm>
        </p:grpSpPr>
        <p:sp>
          <p:nvSpPr>
            <p:cNvPr id="3833" name="Google Shape;3833;p46"/>
            <p:cNvSpPr/>
            <p:nvPr/>
          </p:nvSpPr>
          <p:spPr>
            <a:xfrm>
              <a:off x="4447550" y="413675"/>
              <a:ext cx="353475" cy="317200"/>
            </a:xfrm>
            <a:custGeom>
              <a:avLst/>
              <a:gdLst/>
              <a:ahLst/>
              <a:cxnLst/>
              <a:rect l="l" t="t" r="r" b="b"/>
              <a:pathLst>
                <a:path w="14139" h="12688" extrusionOk="0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46"/>
            <p:cNvSpPr/>
            <p:nvPr/>
          </p:nvSpPr>
          <p:spPr>
            <a:xfrm>
              <a:off x="4589675" y="249750"/>
              <a:ext cx="358300" cy="322025"/>
            </a:xfrm>
            <a:custGeom>
              <a:avLst/>
              <a:gdLst/>
              <a:ahLst/>
              <a:cxnLst/>
              <a:rect l="l" t="t" r="r" b="b"/>
              <a:pathLst>
                <a:path w="14332" h="12881" extrusionOk="0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5" name="Google Shape;3835;p46"/>
          <p:cNvGrpSpPr/>
          <p:nvPr/>
        </p:nvGrpSpPr>
        <p:grpSpPr>
          <a:xfrm>
            <a:off x="3457757" y="1441168"/>
            <a:ext cx="230698" cy="230698"/>
            <a:chOff x="5049725" y="249400"/>
            <a:chExt cx="481825" cy="481825"/>
          </a:xfrm>
        </p:grpSpPr>
        <p:sp>
          <p:nvSpPr>
            <p:cNvPr id="3836" name="Google Shape;3836;p46"/>
            <p:cNvSpPr/>
            <p:nvPr/>
          </p:nvSpPr>
          <p:spPr>
            <a:xfrm>
              <a:off x="5191775" y="560925"/>
              <a:ext cx="197625" cy="170300"/>
            </a:xfrm>
            <a:custGeom>
              <a:avLst/>
              <a:gdLst/>
              <a:ahLst/>
              <a:cxnLst/>
              <a:rect l="l" t="t" r="r" b="b"/>
              <a:pathLst>
                <a:path w="7905" h="6812" extrusionOk="0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46"/>
            <p:cNvSpPr/>
            <p:nvPr/>
          </p:nvSpPr>
          <p:spPr>
            <a:xfrm>
              <a:off x="5049725" y="249400"/>
              <a:ext cx="481825" cy="396225"/>
            </a:xfrm>
            <a:custGeom>
              <a:avLst/>
              <a:gdLst/>
              <a:ahLst/>
              <a:cxnLst/>
              <a:rect l="l" t="t" r="r" b="b"/>
              <a:pathLst>
                <a:path w="19273" h="15849" extrusionOk="0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38" name="Google Shape;3838;p46"/>
          <p:cNvGrpSpPr/>
          <p:nvPr/>
        </p:nvGrpSpPr>
        <p:grpSpPr>
          <a:xfrm>
            <a:off x="3739244" y="1441168"/>
            <a:ext cx="230698" cy="230698"/>
            <a:chOff x="5660400" y="238125"/>
            <a:chExt cx="481825" cy="481825"/>
          </a:xfrm>
        </p:grpSpPr>
        <p:sp>
          <p:nvSpPr>
            <p:cNvPr id="3839" name="Google Shape;3839;p46"/>
            <p:cNvSpPr/>
            <p:nvPr/>
          </p:nvSpPr>
          <p:spPr>
            <a:xfrm>
              <a:off x="5660400" y="436700"/>
              <a:ext cx="481825" cy="283250"/>
            </a:xfrm>
            <a:custGeom>
              <a:avLst/>
              <a:gdLst/>
              <a:ahLst/>
              <a:cxnLst/>
              <a:rect l="l" t="t" r="r" b="b"/>
              <a:pathLst>
                <a:path w="19273" h="11330" extrusionOk="0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46"/>
            <p:cNvSpPr/>
            <p:nvPr/>
          </p:nvSpPr>
          <p:spPr>
            <a:xfrm>
              <a:off x="5660400" y="238125"/>
              <a:ext cx="481825" cy="170375"/>
            </a:xfrm>
            <a:custGeom>
              <a:avLst/>
              <a:gdLst/>
              <a:ahLst/>
              <a:cxnLst/>
              <a:rect l="l" t="t" r="r" b="b"/>
              <a:pathLst>
                <a:path w="19273" h="6815" extrusionOk="0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41" name="Google Shape;3841;p46"/>
          <p:cNvGrpSpPr/>
          <p:nvPr/>
        </p:nvGrpSpPr>
        <p:grpSpPr>
          <a:xfrm>
            <a:off x="4022597" y="1441168"/>
            <a:ext cx="230698" cy="230698"/>
            <a:chOff x="6235400" y="249400"/>
            <a:chExt cx="481825" cy="481825"/>
          </a:xfrm>
        </p:grpSpPr>
        <p:sp>
          <p:nvSpPr>
            <p:cNvPr id="3842" name="Google Shape;3842;p46"/>
            <p:cNvSpPr/>
            <p:nvPr/>
          </p:nvSpPr>
          <p:spPr>
            <a:xfrm>
              <a:off x="6425625" y="482025"/>
              <a:ext cx="177700" cy="135375"/>
            </a:xfrm>
            <a:custGeom>
              <a:avLst/>
              <a:gdLst/>
              <a:ahLst/>
              <a:cxnLst/>
              <a:rect l="l" t="t" r="r" b="b"/>
              <a:pathLst>
                <a:path w="7108" h="5415" extrusionOk="0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46"/>
            <p:cNvSpPr/>
            <p:nvPr/>
          </p:nvSpPr>
          <p:spPr>
            <a:xfrm>
              <a:off x="6462150" y="41977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46"/>
            <p:cNvSpPr/>
            <p:nvPr/>
          </p:nvSpPr>
          <p:spPr>
            <a:xfrm>
              <a:off x="6349225" y="508600"/>
              <a:ext cx="113625" cy="108800"/>
            </a:xfrm>
            <a:custGeom>
              <a:avLst/>
              <a:gdLst/>
              <a:ahLst/>
              <a:cxnLst/>
              <a:rect l="l" t="t" r="r" b="b"/>
              <a:pathLst>
                <a:path w="4545" h="4352" extrusionOk="0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46"/>
            <p:cNvSpPr/>
            <p:nvPr/>
          </p:nvSpPr>
          <p:spPr>
            <a:xfrm>
              <a:off x="6349225" y="363300"/>
              <a:ext cx="254100" cy="172575"/>
            </a:xfrm>
            <a:custGeom>
              <a:avLst/>
              <a:gdLst/>
              <a:ahLst/>
              <a:cxnLst/>
              <a:rect l="l" t="t" r="r" b="b"/>
              <a:pathLst>
                <a:path w="10164" h="6903" extrusionOk="0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46"/>
            <p:cNvSpPr/>
            <p:nvPr/>
          </p:nvSpPr>
          <p:spPr>
            <a:xfrm>
              <a:off x="6235400" y="24940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47" name="Google Shape;3847;p46"/>
          <p:cNvGrpSpPr/>
          <p:nvPr/>
        </p:nvGrpSpPr>
        <p:grpSpPr>
          <a:xfrm>
            <a:off x="1464608" y="1743577"/>
            <a:ext cx="231344" cy="202724"/>
            <a:chOff x="899850" y="871450"/>
            <a:chExt cx="483175" cy="423400"/>
          </a:xfrm>
        </p:grpSpPr>
        <p:sp>
          <p:nvSpPr>
            <p:cNvPr id="3848" name="Google Shape;3848;p46"/>
            <p:cNvSpPr/>
            <p:nvPr/>
          </p:nvSpPr>
          <p:spPr>
            <a:xfrm>
              <a:off x="1325175" y="1040825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46"/>
            <p:cNvSpPr/>
            <p:nvPr/>
          </p:nvSpPr>
          <p:spPr>
            <a:xfrm>
              <a:off x="1323750" y="95610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46"/>
            <p:cNvSpPr/>
            <p:nvPr/>
          </p:nvSpPr>
          <p:spPr>
            <a:xfrm>
              <a:off x="1323750" y="1097250"/>
              <a:ext cx="59275" cy="56525"/>
            </a:xfrm>
            <a:custGeom>
              <a:avLst/>
              <a:gdLst/>
              <a:ahLst/>
              <a:cxnLst/>
              <a:rect l="l" t="t" r="r" b="b"/>
              <a:pathLst>
                <a:path w="2371" h="2261" extrusionOk="0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46"/>
            <p:cNvSpPr/>
            <p:nvPr/>
          </p:nvSpPr>
          <p:spPr>
            <a:xfrm>
              <a:off x="899850" y="871450"/>
              <a:ext cx="396150" cy="423400"/>
            </a:xfrm>
            <a:custGeom>
              <a:avLst/>
              <a:gdLst/>
              <a:ahLst/>
              <a:cxnLst/>
              <a:rect l="l" t="t" r="r" b="b"/>
              <a:pathLst>
                <a:path w="15846" h="16936" extrusionOk="0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52" name="Google Shape;3852;p46"/>
          <p:cNvSpPr/>
          <p:nvPr/>
        </p:nvSpPr>
        <p:spPr>
          <a:xfrm>
            <a:off x="1761644" y="1729569"/>
            <a:ext cx="205501" cy="230698"/>
          </a:xfrm>
          <a:custGeom>
            <a:avLst/>
            <a:gdLst/>
            <a:ahLst/>
            <a:cxnLst/>
            <a:rect l="l" t="t" r="r" b="b"/>
            <a:pathLst>
              <a:path w="17168" h="19273" extrusionOk="0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53" name="Google Shape;3853;p46"/>
          <p:cNvGrpSpPr/>
          <p:nvPr/>
        </p:nvGrpSpPr>
        <p:grpSpPr>
          <a:xfrm>
            <a:off x="2030383" y="1729584"/>
            <a:ext cx="231596" cy="230710"/>
            <a:chOff x="2085450" y="842250"/>
            <a:chExt cx="483700" cy="481850"/>
          </a:xfrm>
        </p:grpSpPr>
        <p:sp>
          <p:nvSpPr>
            <p:cNvPr id="3854" name="Google Shape;3854;p46"/>
            <p:cNvSpPr/>
            <p:nvPr/>
          </p:nvSpPr>
          <p:spPr>
            <a:xfrm>
              <a:off x="2085525" y="926925"/>
              <a:ext cx="483625" cy="397175"/>
            </a:xfrm>
            <a:custGeom>
              <a:avLst/>
              <a:gdLst/>
              <a:ahLst/>
              <a:cxnLst/>
              <a:rect l="l" t="t" r="r" b="b"/>
              <a:pathLst>
                <a:path w="19345" h="15887" extrusionOk="0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46"/>
            <p:cNvSpPr/>
            <p:nvPr/>
          </p:nvSpPr>
          <p:spPr>
            <a:xfrm>
              <a:off x="2085450" y="1151875"/>
              <a:ext cx="143650" cy="87575"/>
            </a:xfrm>
            <a:custGeom>
              <a:avLst/>
              <a:gdLst/>
              <a:ahLst/>
              <a:cxnLst/>
              <a:rect l="l" t="t" r="r" b="b"/>
              <a:pathLst>
                <a:path w="5746" h="3503" extrusionOk="0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46"/>
            <p:cNvSpPr/>
            <p:nvPr/>
          </p:nvSpPr>
          <p:spPr>
            <a:xfrm>
              <a:off x="2274775" y="842250"/>
              <a:ext cx="294375" cy="197650"/>
            </a:xfrm>
            <a:custGeom>
              <a:avLst/>
              <a:gdLst/>
              <a:ahLst/>
              <a:cxnLst/>
              <a:rect l="l" t="t" r="r" b="b"/>
              <a:pathLst>
                <a:path w="11775" h="7906" extrusionOk="0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57" name="Google Shape;3857;p46"/>
          <p:cNvGrpSpPr/>
          <p:nvPr/>
        </p:nvGrpSpPr>
        <p:grpSpPr>
          <a:xfrm>
            <a:off x="2321816" y="1729590"/>
            <a:ext cx="230734" cy="230698"/>
            <a:chOff x="2685825" y="840375"/>
            <a:chExt cx="481900" cy="481825"/>
          </a:xfrm>
        </p:grpSpPr>
        <p:sp>
          <p:nvSpPr>
            <p:cNvPr id="3858" name="Google Shape;3858;p46"/>
            <p:cNvSpPr/>
            <p:nvPr/>
          </p:nvSpPr>
          <p:spPr>
            <a:xfrm>
              <a:off x="2685825" y="840375"/>
              <a:ext cx="481900" cy="481825"/>
            </a:xfrm>
            <a:custGeom>
              <a:avLst/>
              <a:gdLst/>
              <a:ahLst/>
              <a:cxnLst/>
              <a:rect l="l" t="t" r="r" b="b"/>
              <a:pathLst>
                <a:path w="19276" h="19273" extrusionOk="0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46"/>
            <p:cNvSpPr/>
            <p:nvPr/>
          </p:nvSpPr>
          <p:spPr>
            <a:xfrm>
              <a:off x="2819200" y="98340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60" name="Google Shape;3860;p46"/>
          <p:cNvGrpSpPr/>
          <p:nvPr/>
        </p:nvGrpSpPr>
        <p:grpSpPr>
          <a:xfrm>
            <a:off x="2601752" y="1729374"/>
            <a:ext cx="238299" cy="231129"/>
            <a:chOff x="3270675" y="841800"/>
            <a:chExt cx="497700" cy="482725"/>
          </a:xfrm>
        </p:grpSpPr>
        <p:sp>
          <p:nvSpPr>
            <p:cNvPr id="3861" name="Google Shape;3861;p46"/>
            <p:cNvSpPr/>
            <p:nvPr/>
          </p:nvSpPr>
          <p:spPr>
            <a:xfrm>
              <a:off x="3270675" y="902000"/>
              <a:ext cx="447125" cy="422525"/>
            </a:xfrm>
            <a:custGeom>
              <a:avLst/>
              <a:gdLst/>
              <a:ahLst/>
              <a:cxnLst/>
              <a:rect l="l" t="t" r="r" b="b"/>
              <a:pathLst>
                <a:path w="17885" h="16901" extrusionOk="0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46"/>
            <p:cNvSpPr/>
            <p:nvPr/>
          </p:nvSpPr>
          <p:spPr>
            <a:xfrm>
              <a:off x="3385250" y="841800"/>
              <a:ext cx="279700" cy="220925"/>
            </a:xfrm>
            <a:custGeom>
              <a:avLst/>
              <a:gdLst/>
              <a:ahLst/>
              <a:cxnLst/>
              <a:rect l="l" t="t" r="r" b="b"/>
              <a:pathLst>
                <a:path w="11188" h="8837" extrusionOk="0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46"/>
            <p:cNvSpPr/>
            <p:nvPr/>
          </p:nvSpPr>
          <p:spPr>
            <a:xfrm>
              <a:off x="3530100" y="924750"/>
              <a:ext cx="238275" cy="250200"/>
            </a:xfrm>
            <a:custGeom>
              <a:avLst/>
              <a:gdLst/>
              <a:ahLst/>
              <a:cxnLst/>
              <a:rect l="l" t="t" r="r" b="b"/>
              <a:pathLst>
                <a:path w="9531" h="10008" extrusionOk="0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864" name="Google Shape;3864;p46"/>
          <p:cNvSpPr/>
          <p:nvPr/>
        </p:nvSpPr>
        <p:spPr>
          <a:xfrm>
            <a:off x="2886029" y="1736774"/>
            <a:ext cx="230698" cy="216286"/>
          </a:xfrm>
          <a:custGeom>
            <a:avLst/>
            <a:gdLst/>
            <a:ahLst/>
            <a:cxnLst/>
            <a:rect l="l" t="t" r="r" b="b"/>
            <a:pathLst>
              <a:path w="19273" h="18069" extrusionOk="0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865" name="Google Shape;3865;p46"/>
          <p:cNvGrpSpPr/>
          <p:nvPr/>
        </p:nvGrpSpPr>
        <p:grpSpPr>
          <a:xfrm>
            <a:off x="3170346" y="1743559"/>
            <a:ext cx="230698" cy="202760"/>
            <a:chOff x="4467200" y="877100"/>
            <a:chExt cx="481825" cy="423475"/>
          </a:xfrm>
        </p:grpSpPr>
        <p:sp>
          <p:nvSpPr>
            <p:cNvPr id="3866" name="Google Shape;3866;p46"/>
            <p:cNvSpPr/>
            <p:nvPr/>
          </p:nvSpPr>
          <p:spPr>
            <a:xfrm>
              <a:off x="4467200" y="1018225"/>
              <a:ext cx="481825" cy="282350"/>
            </a:xfrm>
            <a:custGeom>
              <a:avLst/>
              <a:gdLst/>
              <a:ahLst/>
              <a:cxnLst/>
              <a:rect l="l" t="t" r="r" b="b"/>
              <a:pathLst>
                <a:path w="19273" h="11294" extrusionOk="0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46"/>
            <p:cNvSpPr/>
            <p:nvPr/>
          </p:nvSpPr>
          <p:spPr>
            <a:xfrm>
              <a:off x="4608425" y="1129300"/>
              <a:ext cx="45125" cy="60175"/>
            </a:xfrm>
            <a:custGeom>
              <a:avLst/>
              <a:gdLst/>
              <a:ahLst/>
              <a:cxnLst/>
              <a:rect l="l" t="t" r="r" b="b"/>
              <a:pathLst>
                <a:path w="1805" h="2407" extrusionOk="0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46"/>
            <p:cNvSpPr/>
            <p:nvPr/>
          </p:nvSpPr>
          <p:spPr>
            <a:xfrm>
              <a:off x="449550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46"/>
            <p:cNvSpPr/>
            <p:nvPr/>
          </p:nvSpPr>
          <p:spPr>
            <a:xfrm>
              <a:off x="4636650" y="877100"/>
              <a:ext cx="141175" cy="141175"/>
            </a:xfrm>
            <a:custGeom>
              <a:avLst/>
              <a:gdLst/>
              <a:ahLst/>
              <a:cxnLst/>
              <a:rect l="l" t="t" r="r" b="b"/>
              <a:pathLst>
                <a:path w="5647" h="5647" extrusionOk="0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70" name="Google Shape;3870;p46"/>
          <p:cNvGrpSpPr/>
          <p:nvPr/>
        </p:nvGrpSpPr>
        <p:grpSpPr>
          <a:xfrm>
            <a:off x="3452478" y="1729584"/>
            <a:ext cx="241255" cy="230710"/>
            <a:chOff x="5045500" y="842250"/>
            <a:chExt cx="503875" cy="481850"/>
          </a:xfrm>
        </p:grpSpPr>
        <p:sp>
          <p:nvSpPr>
            <p:cNvPr id="3871" name="Google Shape;3871;p46"/>
            <p:cNvSpPr/>
            <p:nvPr/>
          </p:nvSpPr>
          <p:spPr>
            <a:xfrm>
              <a:off x="5045500" y="842250"/>
              <a:ext cx="503875" cy="481850"/>
            </a:xfrm>
            <a:custGeom>
              <a:avLst/>
              <a:gdLst/>
              <a:ahLst/>
              <a:cxnLst/>
              <a:rect l="l" t="t" r="r" b="b"/>
              <a:pathLst>
                <a:path w="20155" h="19274" extrusionOk="0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46"/>
            <p:cNvSpPr/>
            <p:nvPr/>
          </p:nvSpPr>
          <p:spPr>
            <a:xfrm>
              <a:off x="5221050" y="898625"/>
              <a:ext cx="254100" cy="254100"/>
            </a:xfrm>
            <a:custGeom>
              <a:avLst/>
              <a:gdLst/>
              <a:ahLst/>
              <a:cxnLst/>
              <a:rect l="l" t="t" r="r" b="b"/>
              <a:pathLst>
                <a:path w="10164" h="10164" extrusionOk="0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73" name="Google Shape;3873;p46"/>
          <p:cNvGrpSpPr/>
          <p:nvPr/>
        </p:nvGrpSpPr>
        <p:grpSpPr>
          <a:xfrm>
            <a:off x="3740022" y="1747413"/>
            <a:ext cx="229142" cy="195051"/>
            <a:chOff x="5645200" y="879425"/>
            <a:chExt cx="478575" cy="407375"/>
          </a:xfrm>
        </p:grpSpPr>
        <p:sp>
          <p:nvSpPr>
            <p:cNvPr id="3874" name="Google Shape;3874;p46"/>
            <p:cNvSpPr/>
            <p:nvPr/>
          </p:nvSpPr>
          <p:spPr>
            <a:xfrm>
              <a:off x="6004200" y="1075025"/>
              <a:ext cx="86075" cy="93450"/>
            </a:xfrm>
            <a:custGeom>
              <a:avLst/>
              <a:gdLst/>
              <a:ahLst/>
              <a:cxnLst/>
              <a:rect l="l" t="t" r="r" b="b"/>
              <a:pathLst>
                <a:path w="3443" h="3738" extrusionOk="0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46"/>
            <p:cNvSpPr/>
            <p:nvPr/>
          </p:nvSpPr>
          <p:spPr>
            <a:xfrm>
              <a:off x="5880900" y="953275"/>
              <a:ext cx="95100" cy="93525"/>
            </a:xfrm>
            <a:custGeom>
              <a:avLst/>
              <a:gdLst/>
              <a:ahLst/>
              <a:cxnLst/>
              <a:rect l="l" t="t" r="r" b="b"/>
              <a:pathLst>
                <a:path w="3804" h="3741" extrusionOk="0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46"/>
            <p:cNvSpPr/>
            <p:nvPr/>
          </p:nvSpPr>
          <p:spPr>
            <a:xfrm>
              <a:off x="6004200" y="953275"/>
              <a:ext cx="119575" cy="93525"/>
            </a:xfrm>
            <a:custGeom>
              <a:avLst/>
              <a:gdLst/>
              <a:ahLst/>
              <a:cxnLst/>
              <a:rect l="l" t="t" r="r" b="b"/>
              <a:pathLst>
                <a:path w="4783" h="3741" extrusionOk="0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46"/>
            <p:cNvSpPr/>
            <p:nvPr/>
          </p:nvSpPr>
          <p:spPr>
            <a:xfrm>
              <a:off x="5880900" y="1075025"/>
              <a:ext cx="95100" cy="93450"/>
            </a:xfrm>
            <a:custGeom>
              <a:avLst/>
              <a:gdLst/>
              <a:ahLst/>
              <a:cxnLst/>
              <a:rect l="l" t="t" r="r" b="b"/>
              <a:pathLst>
                <a:path w="3804" h="3738" extrusionOk="0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46"/>
            <p:cNvSpPr/>
            <p:nvPr/>
          </p:nvSpPr>
          <p:spPr>
            <a:xfrm>
              <a:off x="5645200" y="879425"/>
              <a:ext cx="207500" cy="167375"/>
            </a:xfrm>
            <a:custGeom>
              <a:avLst/>
              <a:gdLst/>
              <a:ahLst/>
              <a:cxnLst/>
              <a:rect l="l" t="t" r="r" b="b"/>
              <a:pathLst>
                <a:path w="8300" h="6695" extrusionOk="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46"/>
            <p:cNvSpPr/>
            <p:nvPr/>
          </p:nvSpPr>
          <p:spPr>
            <a:xfrm>
              <a:off x="5722500" y="1075025"/>
              <a:ext cx="370875" cy="211775"/>
            </a:xfrm>
            <a:custGeom>
              <a:avLst/>
              <a:gdLst/>
              <a:ahLst/>
              <a:cxnLst/>
              <a:rect l="l" t="t" r="r" b="b"/>
              <a:pathLst>
                <a:path w="14835" h="8471" extrusionOk="0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0" name="Google Shape;3880;p46"/>
          <p:cNvGrpSpPr/>
          <p:nvPr/>
        </p:nvGrpSpPr>
        <p:grpSpPr>
          <a:xfrm>
            <a:off x="4036560" y="1729590"/>
            <a:ext cx="202772" cy="230698"/>
            <a:chOff x="6264525" y="842250"/>
            <a:chExt cx="423500" cy="481825"/>
          </a:xfrm>
        </p:grpSpPr>
        <p:sp>
          <p:nvSpPr>
            <p:cNvPr id="3881" name="Google Shape;3881;p46"/>
            <p:cNvSpPr/>
            <p:nvPr/>
          </p:nvSpPr>
          <p:spPr>
            <a:xfrm>
              <a:off x="6264525" y="1033450"/>
              <a:ext cx="135300" cy="266450"/>
            </a:xfrm>
            <a:custGeom>
              <a:avLst/>
              <a:gdLst/>
              <a:ahLst/>
              <a:cxnLst/>
              <a:rect l="l" t="t" r="r" b="b"/>
              <a:pathLst>
                <a:path w="5412" h="10658" extrusionOk="0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46"/>
            <p:cNvSpPr/>
            <p:nvPr/>
          </p:nvSpPr>
          <p:spPr>
            <a:xfrm>
              <a:off x="6552700" y="1033450"/>
              <a:ext cx="135325" cy="266450"/>
            </a:xfrm>
            <a:custGeom>
              <a:avLst/>
              <a:gdLst/>
              <a:ahLst/>
              <a:cxnLst/>
              <a:rect l="l" t="t" r="r" b="b"/>
              <a:pathLst>
                <a:path w="5413" h="10658" extrusionOk="0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46"/>
            <p:cNvSpPr/>
            <p:nvPr/>
          </p:nvSpPr>
          <p:spPr>
            <a:xfrm>
              <a:off x="6462150" y="985275"/>
              <a:ext cx="28025" cy="28250"/>
            </a:xfrm>
            <a:custGeom>
              <a:avLst/>
              <a:gdLst/>
              <a:ahLst/>
              <a:cxnLst/>
              <a:rect l="l" t="t" r="r" b="b"/>
              <a:pathLst>
                <a:path w="1121" h="113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46"/>
            <p:cNvSpPr/>
            <p:nvPr/>
          </p:nvSpPr>
          <p:spPr>
            <a:xfrm>
              <a:off x="6288775" y="1182900"/>
              <a:ext cx="375075" cy="141175"/>
            </a:xfrm>
            <a:custGeom>
              <a:avLst/>
              <a:gdLst/>
              <a:ahLst/>
              <a:cxnLst/>
              <a:rect l="l" t="t" r="r" b="b"/>
              <a:pathLst>
                <a:path w="15003" h="5647" extrusionOk="0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46"/>
            <p:cNvSpPr/>
            <p:nvPr/>
          </p:nvSpPr>
          <p:spPr>
            <a:xfrm>
              <a:off x="6278675" y="965325"/>
              <a:ext cx="42350" cy="84725"/>
            </a:xfrm>
            <a:custGeom>
              <a:avLst/>
              <a:gdLst/>
              <a:ahLst/>
              <a:cxnLst/>
              <a:rect l="l" t="t" r="r" b="b"/>
              <a:pathLst>
                <a:path w="1694" h="3389" extrusionOk="0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46"/>
            <p:cNvSpPr/>
            <p:nvPr/>
          </p:nvSpPr>
          <p:spPr>
            <a:xfrm>
              <a:off x="6631525" y="965325"/>
              <a:ext cx="42400" cy="84725"/>
            </a:xfrm>
            <a:custGeom>
              <a:avLst/>
              <a:gdLst/>
              <a:ahLst/>
              <a:cxnLst/>
              <a:rect l="l" t="t" r="r" b="b"/>
              <a:pathLst>
                <a:path w="1696" h="3389" extrusionOk="0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46"/>
            <p:cNvSpPr/>
            <p:nvPr/>
          </p:nvSpPr>
          <p:spPr>
            <a:xfrm>
              <a:off x="6349225" y="842250"/>
              <a:ext cx="254100" cy="312425"/>
            </a:xfrm>
            <a:custGeom>
              <a:avLst/>
              <a:gdLst/>
              <a:ahLst/>
              <a:cxnLst/>
              <a:rect l="l" t="t" r="r" b="b"/>
              <a:pathLst>
                <a:path w="10164" h="12497" extrusionOk="0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88" name="Google Shape;3888;p46"/>
          <p:cNvGrpSpPr/>
          <p:nvPr/>
        </p:nvGrpSpPr>
        <p:grpSpPr>
          <a:xfrm>
            <a:off x="1464932" y="2011561"/>
            <a:ext cx="230698" cy="230698"/>
            <a:chOff x="900750" y="1436075"/>
            <a:chExt cx="481825" cy="481825"/>
          </a:xfrm>
        </p:grpSpPr>
        <p:sp>
          <p:nvSpPr>
            <p:cNvPr id="3889" name="Google Shape;3889;p46"/>
            <p:cNvSpPr/>
            <p:nvPr/>
          </p:nvSpPr>
          <p:spPr>
            <a:xfrm>
              <a:off x="900750" y="1627500"/>
              <a:ext cx="481825" cy="290400"/>
            </a:xfrm>
            <a:custGeom>
              <a:avLst/>
              <a:gdLst/>
              <a:ahLst/>
              <a:cxnLst/>
              <a:rect l="l" t="t" r="r" b="b"/>
              <a:pathLst>
                <a:path w="19273" h="11616" extrusionOk="0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46"/>
            <p:cNvSpPr/>
            <p:nvPr/>
          </p:nvSpPr>
          <p:spPr>
            <a:xfrm>
              <a:off x="129695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46"/>
            <p:cNvSpPr/>
            <p:nvPr/>
          </p:nvSpPr>
          <p:spPr>
            <a:xfrm>
              <a:off x="914900" y="1549900"/>
              <a:ext cx="71550" cy="105850"/>
            </a:xfrm>
            <a:custGeom>
              <a:avLst/>
              <a:gdLst/>
              <a:ahLst/>
              <a:cxnLst/>
              <a:rect l="l" t="t" r="r" b="b"/>
              <a:pathLst>
                <a:path w="2862" h="4234" extrusionOk="0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46"/>
            <p:cNvSpPr/>
            <p:nvPr/>
          </p:nvSpPr>
          <p:spPr>
            <a:xfrm>
              <a:off x="1014650" y="1436075"/>
              <a:ext cx="254100" cy="336150"/>
            </a:xfrm>
            <a:custGeom>
              <a:avLst/>
              <a:gdLst/>
              <a:ahLst/>
              <a:cxnLst/>
              <a:rect l="l" t="t" r="r" b="b"/>
              <a:pathLst>
                <a:path w="10164" h="13446" extrusionOk="0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3" name="Google Shape;3893;p46"/>
          <p:cNvGrpSpPr/>
          <p:nvPr/>
        </p:nvGrpSpPr>
        <p:grpSpPr>
          <a:xfrm>
            <a:off x="1749075" y="2052558"/>
            <a:ext cx="230698" cy="148703"/>
            <a:chOff x="1492675" y="1520750"/>
            <a:chExt cx="481825" cy="310575"/>
          </a:xfrm>
        </p:grpSpPr>
        <p:sp>
          <p:nvSpPr>
            <p:cNvPr id="3894" name="Google Shape;3894;p46"/>
            <p:cNvSpPr/>
            <p:nvPr/>
          </p:nvSpPr>
          <p:spPr>
            <a:xfrm>
              <a:off x="1492675" y="1540400"/>
              <a:ext cx="481825" cy="290925"/>
            </a:xfrm>
            <a:custGeom>
              <a:avLst/>
              <a:gdLst/>
              <a:ahLst/>
              <a:cxnLst/>
              <a:rect l="l" t="t" r="r" b="b"/>
              <a:pathLst>
                <a:path w="19273" h="11637" extrusionOk="0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46"/>
            <p:cNvSpPr/>
            <p:nvPr/>
          </p:nvSpPr>
          <p:spPr>
            <a:xfrm>
              <a:off x="1522575" y="1520750"/>
              <a:ext cx="421975" cy="165800"/>
            </a:xfrm>
            <a:custGeom>
              <a:avLst/>
              <a:gdLst/>
              <a:ahLst/>
              <a:cxnLst/>
              <a:rect l="l" t="t" r="r" b="b"/>
              <a:pathLst>
                <a:path w="16879" h="6632" extrusionOk="0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896" name="Google Shape;3896;p46"/>
          <p:cNvGrpSpPr/>
          <p:nvPr/>
        </p:nvGrpSpPr>
        <p:grpSpPr>
          <a:xfrm>
            <a:off x="2026384" y="2011549"/>
            <a:ext cx="239592" cy="230722"/>
            <a:chOff x="2071000" y="1435025"/>
            <a:chExt cx="500400" cy="481875"/>
          </a:xfrm>
        </p:grpSpPr>
        <p:sp>
          <p:nvSpPr>
            <p:cNvPr id="3897" name="Google Shape;3897;p46"/>
            <p:cNvSpPr/>
            <p:nvPr/>
          </p:nvSpPr>
          <p:spPr>
            <a:xfrm>
              <a:off x="2425125" y="1718700"/>
              <a:ext cx="146275" cy="141750"/>
            </a:xfrm>
            <a:custGeom>
              <a:avLst/>
              <a:gdLst/>
              <a:ahLst/>
              <a:cxnLst/>
              <a:rect l="l" t="t" r="r" b="b"/>
              <a:pathLst>
                <a:path w="5851" h="5670" extrusionOk="0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46"/>
            <p:cNvSpPr/>
            <p:nvPr/>
          </p:nvSpPr>
          <p:spPr>
            <a:xfrm>
              <a:off x="2071000" y="1477850"/>
              <a:ext cx="453125" cy="439050"/>
            </a:xfrm>
            <a:custGeom>
              <a:avLst/>
              <a:gdLst/>
              <a:ahLst/>
              <a:cxnLst/>
              <a:rect l="l" t="t" r="r" b="b"/>
              <a:pathLst>
                <a:path w="18125" h="17562" extrusionOk="0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46"/>
            <p:cNvSpPr/>
            <p:nvPr/>
          </p:nvSpPr>
          <p:spPr>
            <a:xfrm>
              <a:off x="2141600" y="1435025"/>
              <a:ext cx="146300" cy="141850"/>
            </a:xfrm>
            <a:custGeom>
              <a:avLst/>
              <a:gdLst/>
              <a:ahLst/>
              <a:cxnLst/>
              <a:rect l="l" t="t" r="r" b="b"/>
              <a:pathLst>
                <a:path w="5852" h="5674" extrusionOk="0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0" name="Google Shape;3900;p46"/>
          <p:cNvGrpSpPr/>
          <p:nvPr/>
        </p:nvGrpSpPr>
        <p:grpSpPr>
          <a:xfrm>
            <a:off x="2317543" y="2025716"/>
            <a:ext cx="239280" cy="202389"/>
            <a:chOff x="2678350" y="1464650"/>
            <a:chExt cx="499750" cy="422700"/>
          </a:xfrm>
        </p:grpSpPr>
        <p:sp>
          <p:nvSpPr>
            <p:cNvPr id="3901" name="Google Shape;3901;p46"/>
            <p:cNvSpPr/>
            <p:nvPr/>
          </p:nvSpPr>
          <p:spPr>
            <a:xfrm>
              <a:off x="3081050" y="1542700"/>
              <a:ext cx="97050" cy="267350"/>
            </a:xfrm>
            <a:custGeom>
              <a:avLst/>
              <a:gdLst/>
              <a:ahLst/>
              <a:cxnLst/>
              <a:rect l="l" t="t" r="r" b="b"/>
              <a:pathLst>
                <a:path w="3882" h="10694" extrusionOk="0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46"/>
            <p:cNvSpPr/>
            <p:nvPr/>
          </p:nvSpPr>
          <p:spPr>
            <a:xfrm>
              <a:off x="3041000" y="1582600"/>
              <a:ext cx="75075" cy="187725"/>
            </a:xfrm>
            <a:custGeom>
              <a:avLst/>
              <a:gdLst/>
              <a:ahLst/>
              <a:cxnLst/>
              <a:rect l="l" t="t" r="r" b="b"/>
              <a:pathLst>
                <a:path w="3003" h="7509" extrusionOk="0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46"/>
            <p:cNvSpPr/>
            <p:nvPr/>
          </p:nvSpPr>
          <p:spPr>
            <a:xfrm>
              <a:off x="2678350" y="1464650"/>
              <a:ext cx="339700" cy="422700"/>
            </a:xfrm>
            <a:custGeom>
              <a:avLst/>
              <a:gdLst/>
              <a:ahLst/>
              <a:cxnLst/>
              <a:rect l="l" t="t" r="r" b="b"/>
              <a:pathLst>
                <a:path w="13588" h="16908" extrusionOk="0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4" name="Google Shape;3904;p46"/>
          <p:cNvGrpSpPr/>
          <p:nvPr/>
        </p:nvGrpSpPr>
        <p:grpSpPr>
          <a:xfrm>
            <a:off x="2605553" y="2011561"/>
            <a:ext cx="230698" cy="230698"/>
            <a:chOff x="3271200" y="1435075"/>
            <a:chExt cx="481825" cy="481825"/>
          </a:xfrm>
        </p:grpSpPr>
        <p:sp>
          <p:nvSpPr>
            <p:cNvPr id="3905" name="Google Shape;3905;p46"/>
            <p:cNvSpPr/>
            <p:nvPr/>
          </p:nvSpPr>
          <p:spPr>
            <a:xfrm>
              <a:off x="3271200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46"/>
            <p:cNvSpPr/>
            <p:nvPr/>
          </p:nvSpPr>
          <p:spPr>
            <a:xfrm>
              <a:off x="3356575" y="1520525"/>
              <a:ext cx="311000" cy="311025"/>
            </a:xfrm>
            <a:custGeom>
              <a:avLst/>
              <a:gdLst/>
              <a:ahLst/>
              <a:cxnLst/>
              <a:rect l="l" t="t" r="r" b="b"/>
              <a:pathLst>
                <a:path w="12440" h="12441" extrusionOk="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07" name="Google Shape;3907;p46"/>
          <p:cNvGrpSpPr/>
          <p:nvPr/>
        </p:nvGrpSpPr>
        <p:grpSpPr>
          <a:xfrm>
            <a:off x="2884681" y="2011549"/>
            <a:ext cx="233547" cy="230722"/>
            <a:chOff x="3858100" y="1435075"/>
            <a:chExt cx="487775" cy="481875"/>
          </a:xfrm>
        </p:grpSpPr>
        <p:sp>
          <p:nvSpPr>
            <p:cNvPr id="3908" name="Google Shape;3908;p46"/>
            <p:cNvSpPr/>
            <p:nvPr/>
          </p:nvSpPr>
          <p:spPr>
            <a:xfrm>
              <a:off x="3858100" y="1868750"/>
              <a:ext cx="55575" cy="48200"/>
            </a:xfrm>
            <a:custGeom>
              <a:avLst/>
              <a:gdLst/>
              <a:ahLst/>
              <a:cxnLst/>
              <a:rect l="l" t="t" r="r" b="b"/>
              <a:pathLst>
                <a:path w="2223" h="1928" extrusionOk="0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46"/>
            <p:cNvSpPr/>
            <p:nvPr/>
          </p:nvSpPr>
          <p:spPr>
            <a:xfrm>
              <a:off x="3917950" y="1808500"/>
              <a:ext cx="60350" cy="48525"/>
            </a:xfrm>
            <a:custGeom>
              <a:avLst/>
              <a:gdLst/>
              <a:ahLst/>
              <a:cxnLst/>
              <a:rect l="l" t="t" r="r" b="b"/>
              <a:pathLst>
                <a:path w="2414" h="1941" extrusionOk="0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46"/>
            <p:cNvSpPr/>
            <p:nvPr/>
          </p:nvSpPr>
          <p:spPr>
            <a:xfrm>
              <a:off x="3876450" y="1435075"/>
              <a:ext cx="450375" cy="251250"/>
            </a:xfrm>
            <a:custGeom>
              <a:avLst/>
              <a:gdLst/>
              <a:ahLst/>
              <a:cxnLst/>
              <a:rect l="l" t="t" r="r" b="b"/>
              <a:pathLst>
                <a:path w="18015" h="10050" extrusionOk="0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46"/>
            <p:cNvSpPr/>
            <p:nvPr/>
          </p:nvSpPr>
          <p:spPr>
            <a:xfrm>
              <a:off x="4094925" y="1456025"/>
              <a:ext cx="250950" cy="445250"/>
            </a:xfrm>
            <a:custGeom>
              <a:avLst/>
              <a:gdLst/>
              <a:ahLst/>
              <a:cxnLst/>
              <a:rect l="l" t="t" r="r" b="b"/>
              <a:pathLst>
                <a:path w="10038" h="17810" extrusionOk="0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46"/>
            <p:cNvSpPr/>
            <p:nvPr/>
          </p:nvSpPr>
          <p:spPr>
            <a:xfrm>
              <a:off x="3993575" y="1542825"/>
              <a:ext cx="245025" cy="242525"/>
            </a:xfrm>
            <a:custGeom>
              <a:avLst/>
              <a:gdLst/>
              <a:ahLst/>
              <a:cxnLst/>
              <a:rect l="l" t="t" r="r" b="b"/>
              <a:pathLst>
                <a:path w="9801" h="9701" extrusionOk="0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13" name="Google Shape;3913;p46"/>
          <p:cNvGrpSpPr/>
          <p:nvPr/>
        </p:nvGrpSpPr>
        <p:grpSpPr>
          <a:xfrm>
            <a:off x="3170345" y="2011561"/>
            <a:ext cx="230698" cy="230698"/>
            <a:chOff x="4456875" y="1435075"/>
            <a:chExt cx="481825" cy="481825"/>
          </a:xfrm>
        </p:grpSpPr>
        <p:sp>
          <p:nvSpPr>
            <p:cNvPr id="3914" name="Google Shape;3914;p46"/>
            <p:cNvSpPr/>
            <p:nvPr/>
          </p:nvSpPr>
          <p:spPr>
            <a:xfrm>
              <a:off x="4624975" y="1465275"/>
              <a:ext cx="56650" cy="86000"/>
            </a:xfrm>
            <a:custGeom>
              <a:avLst/>
              <a:gdLst/>
              <a:ahLst/>
              <a:cxnLst/>
              <a:rect l="l" t="t" r="r" b="b"/>
              <a:pathLst>
                <a:path w="2266" h="3440" extrusionOk="0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46"/>
            <p:cNvSpPr/>
            <p:nvPr/>
          </p:nvSpPr>
          <p:spPr>
            <a:xfrm>
              <a:off x="4615275" y="1797425"/>
              <a:ext cx="66350" cy="89375"/>
            </a:xfrm>
            <a:custGeom>
              <a:avLst/>
              <a:gdLst/>
              <a:ahLst/>
              <a:cxnLst/>
              <a:rect l="l" t="t" r="r" b="b"/>
              <a:pathLst>
                <a:path w="2654" h="3575" extrusionOk="0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46"/>
            <p:cNvSpPr/>
            <p:nvPr/>
          </p:nvSpPr>
          <p:spPr>
            <a:xfrm>
              <a:off x="4583125" y="15472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46"/>
            <p:cNvSpPr/>
            <p:nvPr/>
          </p:nvSpPr>
          <p:spPr>
            <a:xfrm>
              <a:off x="4597950" y="1576075"/>
              <a:ext cx="83675" cy="87525"/>
            </a:xfrm>
            <a:custGeom>
              <a:avLst/>
              <a:gdLst/>
              <a:ahLst/>
              <a:cxnLst/>
              <a:rect l="l" t="t" r="r" b="b"/>
              <a:pathLst>
                <a:path w="3347" h="3501" extrusionOk="0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46"/>
            <p:cNvSpPr/>
            <p:nvPr/>
          </p:nvSpPr>
          <p:spPr>
            <a:xfrm>
              <a:off x="4597650" y="1692175"/>
              <a:ext cx="83975" cy="82450"/>
            </a:xfrm>
            <a:custGeom>
              <a:avLst/>
              <a:gdLst/>
              <a:ahLst/>
              <a:cxnLst/>
              <a:rect l="l" t="t" r="r" b="b"/>
              <a:pathLst>
                <a:path w="3359" h="3298" extrusionOk="0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46"/>
            <p:cNvSpPr/>
            <p:nvPr/>
          </p:nvSpPr>
          <p:spPr>
            <a:xfrm>
              <a:off x="4798050" y="1663575"/>
              <a:ext cx="28475" cy="28250"/>
            </a:xfrm>
            <a:custGeom>
              <a:avLst/>
              <a:gdLst/>
              <a:ahLst/>
              <a:cxnLst/>
              <a:rect l="l" t="t" r="r" b="b"/>
              <a:pathLst>
                <a:path w="1139" h="1130" extrusionOk="0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46"/>
            <p:cNvSpPr/>
            <p:nvPr/>
          </p:nvSpPr>
          <p:spPr>
            <a:xfrm>
              <a:off x="4710200" y="1435075"/>
              <a:ext cx="228500" cy="228525"/>
            </a:xfrm>
            <a:custGeom>
              <a:avLst/>
              <a:gdLst/>
              <a:ahLst/>
              <a:cxnLst/>
              <a:rect l="l" t="t" r="r" b="b"/>
              <a:pathLst>
                <a:path w="9140" h="9141" extrusionOk="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46"/>
            <p:cNvSpPr/>
            <p:nvPr/>
          </p:nvSpPr>
          <p:spPr>
            <a:xfrm>
              <a:off x="4819200" y="1593475"/>
              <a:ext cx="89400" cy="70125"/>
            </a:xfrm>
            <a:custGeom>
              <a:avLst/>
              <a:gdLst/>
              <a:ahLst/>
              <a:cxnLst/>
              <a:rect l="l" t="t" r="r" b="b"/>
              <a:pathLst>
                <a:path w="3576" h="2805" extrusionOk="0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46"/>
            <p:cNvSpPr/>
            <p:nvPr/>
          </p:nvSpPr>
          <p:spPr>
            <a:xfrm>
              <a:off x="4819200" y="1692175"/>
              <a:ext cx="89475" cy="66275"/>
            </a:xfrm>
            <a:custGeom>
              <a:avLst/>
              <a:gdLst/>
              <a:ahLst/>
              <a:cxnLst/>
              <a:rect l="l" t="t" r="r" b="b"/>
              <a:pathLst>
                <a:path w="3579" h="2651" extrusionOk="0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46"/>
            <p:cNvSpPr/>
            <p:nvPr/>
          </p:nvSpPr>
          <p:spPr>
            <a:xfrm>
              <a:off x="4456875" y="1691800"/>
              <a:ext cx="225125" cy="225100"/>
            </a:xfrm>
            <a:custGeom>
              <a:avLst/>
              <a:gdLst/>
              <a:ahLst/>
              <a:cxnLst/>
              <a:rect l="l" t="t" r="r" b="b"/>
              <a:pathLst>
                <a:path w="9005" h="9004" extrusionOk="0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46"/>
            <p:cNvSpPr/>
            <p:nvPr/>
          </p:nvSpPr>
          <p:spPr>
            <a:xfrm>
              <a:off x="4487000" y="1595125"/>
              <a:ext cx="88925" cy="68475"/>
            </a:xfrm>
            <a:custGeom>
              <a:avLst/>
              <a:gdLst/>
              <a:ahLst/>
              <a:cxnLst/>
              <a:rect l="l" t="t" r="r" b="b"/>
              <a:pathLst>
                <a:path w="3557" h="2739" extrusionOk="0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46"/>
            <p:cNvSpPr/>
            <p:nvPr/>
          </p:nvSpPr>
          <p:spPr>
            <a:xfrm>
              <a:off x="4486925" y="1692175"/>
              <a:ext cx="89450" cy="66350"/>
            </a:xfrm>
            <a:custGeom>
              <a:avLst/>
              <a:gdLst/>
              <a:ahLst/>
              <a:cxnLst/>
              <a:rect l="l" t="t" r="r" b="b"/>
              <a:pathLst>
                <a:path w="3578" h="2654" extrusionOk="0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46"/>
            <p:cNvSpPr/>
            <p:nvPr/>
          </p:nvSpPr>
          <p:spPr>
            <a:xfrm>
              <a:off x="4456875" y="1435075"/>
              <a:ext cx="225125" cy="228525"/>
            </a:xfrm>
            <a:custGeom>
              <a:avLst/>
              <a:gdLst/>
              <a:ahLst/>
              <a:cxnLst/>
              <a:rect l="l" t="t" r="r" b="b"/>
              <a:pathLst>
                <a:path w="9005" h="9141" extrusionOk="0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46"/>
            <p:cNvSpPr/>
            <p:nvPr/>
          </p:nvSpPr>
          <p:spPr>
            <a:xfrm>
              <a:off x="4710200" y="1691800"/>
              <a:ext cx="228500" cy="225100"/>
            </a:xfrm>
            <a:custGeom>
              <a:avLst/>
              <a:gdLst/>
              <a:ahLst/>
              <a:cxnLst/>
              <a:rect l="l" t="t" r="r" b="b"/>
              <a:pathLst>
                <a:path w="9140" h="9004" extrusionOk="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46"/>
            <p:cNvSpPr/>
            <p:nvPr/>
          </p:nvSpPr>
          <p:spPr>
            <a:xfrm>
              <a:off x="4710200" y="14652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46"/>
            <p:cNvSpPr/>
            <p:nvPr/>
          </p:nvSpPr>
          <p:spPr>
            <a:xfrm>
              <a:off x="4710200" y="1575850"/>
              <a:ext cx="86150" cy="87750"/>
            </a:xfrm>
            <a:custGeom>
              <a:avLst/>
              <a:gdLst/>
              <a:ahLst/>
              <a:cxnLst/>
              <a:rect l="l" t="t" r="r" b="b"/>
              <a:pathLst>
                <a:path w="3446" h="3510" extrusionOk="0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46"/>
            <p:cNvSpPr/>
            <p:nvPr/>
          </p:nvSpPr>
          <p:spPr>
            <a:xfrm>
              <a:off x="4710200" y="1797500"/>
              <a:ext cx="70025" cy="89375"/>
            </a:xfrm>
            <a:custGeom>
              <a:avLst/>
              <a:gdLst/>
              <a:ahLst/>
              <a:cxnLst/>
              <a:rect l="l" t="t" r="r" b="b"/>
              <a:pathLst>
                <a:path w="2801" h="3575" extrusionOk="0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46"/>
            <p:cNvSpPr/>
            <p:nvPr/>
          </p:nvSpPr>
          <p:spPr>
            <a:xfrm>
              <a:off x="4681975" y="1776400"/>
              <a:ext cx="28250" cy="28350"/>
            </a:xfrm>
            <a:custGeom>
              <a:avLst/>
              <a:gdLst/>
              <a:ahLst/>
              <a:cxnLst/>
              <a:rect l="l" t="t" r="r" b="b"/>
              <a:pathLst>
                <a:path w="1130" h="1134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46"/>
            <p:cNvSpPr/>
            <p:nvPr/>
          </p:nvSpPr>
          <p:spPr>
            <a:xfrm>
              <a:off x="4710200" y="1692175"/>
              <a:ext cx="86150" cy="82450"/>
            </a:xfrm>
            <a:custGeom>
              <a:avLst/>
              <a:gdLst/>
              <a:ahLst/>
              <a:cxnLst/>
              <a:rect l="l" t="t" r="r" b="b"/>
              <a:pathLst>
                <a:path w="3446" h="3298" extrusionOk="0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33" name="Google Shape;3933;p46"/>
          <p:cNvGrpSpPr/>
          <p:nvPr/>
        </p:nvGrpSpPr>
        <p:grpSpPr>
          <a:xfrm>
            <a:off x="3456626" y="2011555"/>
            <a:ext cx="232960" cy="230710"/>
            <a:chOff x="5049725" y="1435050"/>
            <a:chExt cx="486550" cy="481850"/>
          </a:xfrm>
        </p:grpSpPr>
        <p:sp>
          <p:nvSpPr>
            <p:cNvPr id="3934" name="Google Shape;3934;p46"/>
            <p:cNvSpPr/>
            <p:nvPr/>
          </p:nvSpPr>
          <p:spPr>
            <a:xfrm>
              <a:off x="5136300" y="1519775"/>
              <a:ext cx="310550" cy="310550"/>
            </a:xfrm>
            <a:custGeom>
              <a:avLst/>
              <a:gdLst/>
              <a:ahLst/>
              <a:cxnLst/>
              <a:rect l="l" t="t" r="r" b="b"/>
              <a:pathLst>
                <a:path w="12422" h="12422" extrusionOk="0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46"/>
            <p:cNvSpPr/>
            <p:nvPr/>
          </p:nvSpPr>
          <p:spPr>
            <a:xfrm>
              <a:off x="5184925" y="1576250"/>
              <a:ext cx="205475" cy="197625"/>
            </a:xfrm>
            <a:custGeom>
              <a:avLst/>
              <a:gdLst/>
              <a:ahLst/>
              <a:cxnLst/>
              <a:rect l="l" t="t" r="r" b="b"/>
              <a:pathLst>
                <a:path w="8219" h="7905" extrusionOk="0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46"/>
            <p:cNvSpPr/>
            <p:nvPr/>
          </p:nvSpPr>
          <p:spPr>
            <a:xfrm>
              <a:off x="5049725" y="14350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46"/>
            <p:cNvSpPr/>
            <p:nvPr/>
          </p:nvSpPr>
          <p:spPr>
            <a:xfrm>
              <a:off x="5245825" y="1435050"/>
              <a:ext cx="290450" cy="282350"/>
            </a:xfrm>
            <a:custGeom>
              <a:avLst/>
              <a:gdLst/>
              <a:ahLst/>
              <a:cxnLst/>
              <a:rect l="l" t="t" r="r" b="b"/>
              <a:pathLst>
                <a:path w="11618" h="11294" extrusionOk="0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38" name="Google Shape;3938;p46"/>
          <p:cNvGrpSpPr/>
          <p:nvPr/>
        </p:nvGrpSpPr>
        <p:grpSpPr>
          <a:xfrm>
            <a:off x="3739208" y="2011561"/>
            <a:ext cx="230770" cy="230698"/>
            <a:chOff x="5642475" y="1435075"/>
            <a:chExt cx="481975" cy="481825"/>
          </a:xfrm>
        </p:grpSpPr>
        <p:sp>
          <p:nvSpPr>
            <p:cNvPr id="3939" name="Google Shape;3939;p46"/>
            <p:cNvSpPr/>
            <p:nvPr/>
          </p:nvSpPr>
          <p:spPr>
            <a:xfrm>
              <a:off x="5642475" y="1435075"/>
              <a:ext cx="481975" cy="340675"/>
            </a:xfrm>
            <a:custGeom>
              <a:avLst/>
              <a:gdLst/>
              <a:ahLst/>
              <a:cxnLst/>
              <a:rect l="l" t="t" r="r" b="b"/>
              <a:pathLst>
                <a:path w="19279" h="13627" extrusionOk="0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46"/>
            <p:cNvSpPr/>
            <p:nvPr/>
          </p:nvSpPr>
          <p:spPr>
            <a:xfrm>
              <a:off x="5756375" y="1803975"/>
              <a:ext cx="254100" cy="112925"/>
            </a:xfrm>
            <a:custGeom>
              <a:avLst/>
              <a:gdLst/>
              <a:ahLst/>
              <a:cxnLst/>
              <a:rect l="l" t="t" r="r" b="b"/>
              <a:pathLst>
                <a:path w="10164" h="4517" extrusionOk="0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46"/>
            <p:cNvSpPr/>
            <p:nvPr/>
          </p:nvSpPr>
          <p:spPr>
            <a:xfrm>
              <a:off x="5843400" y="1537550"/>
              <a:ext cx="79975" cy="76125"/>
            </a:xfrm>
            <a:custGeom>
              <a:avLst/>
              <a:gdLst/>
              <a:ahLst/>
              <a:cxnLst/>
              <a:rect l="l" t="t" r="r" b="b"/>
              <a:pathLst>
                <a:path w="3199" h="3045" extrusionOk="0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42" name="Google Shape;3942;p46"/>
          <p:cNvGrpSpPr/>
          <p:nvPr/>
        </p:nvGrpSpPr>
        <p:grpSpPr>
          <a:xfrm>
            <a:off x="4021065" y="2011555"/>
            <a:ext cx="233762" cy="230710"/>
            <a:chOff x="6232000" y="1435050"/>
            <a:chExt cx="488225" cy="481850"/>
          </a:xfrm>
        </p:grpSpPr>
        <p:sp>
          <p:nvSpPr>
            <p:cNvPr id="3943" name="Google Shape;3943;p46"/>
            <p:cNvSpPr/>
            <p:nvPr/>
          </p:nvSpPr>
          <p:spPr>
            <a:xfrm>
              <a:off x="6578000" y="1463375"/>
              <a:ext cx="83150" cy="78250"/>
            </a:xfrm>
            <a:custGeom>
              <a:avLst/>
              <a:gdLst/>
              <a:ahLst/>
              <a:cxnLst/>
              <a:rect l="l" t="t" r="r" b="b"/>
              <a:pathLst>
                <a:path w="3326" h="3130" extrusionOk="0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46"/>
            <p:cNvSpPr/>
            <p:nvPr/>
          </p:nvSpPr>
          <p:spPr>
            <a:xfrm>
              <a:off x="6421725" y="1773850"/>
              <a:ext cx="112950" cy="143050"/>
            </a:xfrm>
            <a:custGeom>
              <a:avLst/>
              <a:gdLst/>
              <a:ahLst/>
              <a:cxnLst/>
              <a:rect l="l" t="t" r="r" b="b"/>
              <a:pathLst>
                <a:path w="4518" h="5722" extrusionOk="0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46"/>
            <p:cNvSpPr/>
            <p:nvPr/>
          </p:nvSpPr>
          <p:spPr>
            <a:xfrm>
              <a:off x="6448975" y="1632700"/>
              <a:ext cx="56475" cy="56475"/>
            </a:xfrm>
            <a:custGeom>
              <a:avLst/>
              <a:gdLst/>
              <a:ahLst/>
              <a:cxnLst/>
              <a:rect l="l" t="t" r="r" b="b"/>
              <a:pathLst>
                <a:path w="2259" h="2259" extrusionOk="0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46"/>
            <p:cNvSpPr/>
            <p:nvPr/>
          </p:nvSpPr>
          <p:spPr>
            <a:xfrm>
              <a:off x="6232000" y="1435050"/>
              <a:ext cx="488225" cy="237825"/>
            </a:xfrm>
            <a:custGeom>
              <a:avLst/>
              <a:gdLst/>
              <a:ahLst/>
              <a:cxnLst/>
              <a:rect l="l" t="t" r="r" b="b"/>
              <a:pathLst>
                <a:path w="19529" h="9513" extrusionOk="0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46"/>
            <p:cNvSpPr/>
            <p:nvPr/>
          </p:nvSpPr>
          <p:spPr>
            <a:xfrm>
              <a:off x="6291025" y="1537700"/>
              <a:ext cx="369800" cy="379200"/>
            </a:xfrm>
            <a:custGeom>
              <a:avLst/>
              <a:gdLst/>
              <a:ahLst/>
              <a:cxnLst/>
              <a:rect l="l" t="t" r="r" b="b"/>
              <a:pathLst>
                <a:path w="14792" h="15168" extrusionOk="0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48" name="Google Shape;3948;p46"/>
          <p:cNvGrpSpPr/>
          <p:nvPr/>
        </p:nvGrpSpPr>
        <p:grpSpPr>
          <a:xfrm>
            <a:off x="1478302" y="2292850"/>
            <a:ext cx="203957" cy="229704"/>
            <a:chOff x="924450" y="2028975"/>
            <a:chExt cx="425975" cy="479750"/>
          </a:xfrm>
        </p:grpSpPr>
        <p:sp>
          <p:nvSpPr>
            <p:cNvPr id="3949" name="Google Shape;3949;p46"/>
            <p:cNvSpPr/>
            <p:nvPr/>
          </p:nvSpPr>
          <p:spPr>
            <a:xfrm>
              <a:off x="1035500" y="2028975"/>
              <a:ext cx="314925" cy="153075"/>
            </a:xfrm>
            <a:custGeom>
              <a:avLst/>
              <a:gdLst/>
              <a:ahLst/>
              <a:cxnLst/>
              <a:rect l="l" t="t" r="r" b="b"/>
              <a:pathLst>
                <a:path w="12597" h="6123" extrusionOk="0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46"/>
            <p:cNvSpPr/>
            <p:nvPr/>
          </p:nvSpPr>
          <p:spPr>
            <a:xfrm>
              <a:off x="1212475" y="2137450"/>
              <a:ext cx="137950" cy="304275"/>
            </a:xfrm>
            <a:custGeom>
              <a:avLst/>
              <a:gdLst/>
              <a:ahLst/>
              <a:cxnLst/>
              <a:rect l="l" t="t" r="r" b="b"/>
              <a:pathLst>
                <a:path w="5518" h="12171" extrusionOk="0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46"/>
            <p:cNvSpPr/>
            <p:nvPr/>
          </p:nvSpPr>
          <p:spPr>
            <a:xfrm>
              <a:off x="924450" y="2204450"/>
              <a:ext cx="139300" cy="304275"/>
            </a:xfrm>
            <a:custGeom>
              <a:avLst/>
              <a:gdLst/>
              <a:ahLst/>
              <a:cxnLst/>
              <a:rect l="l" t="t" r="r" b="b"/>
              <a:pathLst>
                <a:path w="5572" h="12171" extrusionOk="0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52" name="Google Shape;3952;p46"/>
          <p:cNvGrpSpPr/>
          <p:nvPr/>
        </p:nvGrpSpPr>
        <p:grpSpPr>
          <a:xfrm>
            <a:off x="2030813" y="2306316"/>
            <a:ext cx="230734" cy="202772"/>
            <a:chOff x="2085450" y="2057100"/>
            <a:chExt cx="481900" cy="423500"/>
          </a:xfrm>
        </p:grpSpPr>
        <p:sp>
          <p:nvSpPr>
            <p:cNvPr id="3953" name="Google Shape;3953;p46"/>
            <p:cNvSpPr/>
            <p:nvPr/>
          </p:nvSpPr>
          <p:spPr>
            <a:xfrm>
              <a:off x="2085450" y="2061650"/>
              <a:ext cx="141250" cy="418950"/>
            </a:xfrm>
            <a:custGeom>
              <a:avLst/>
              <a:gdLst/>
              <a:ahLst/>
              <a:cxnLst/>
              <a:rect l="l" t="t" r="r" b="b"/>
              <a:pathLst>
                <a:path w="5650" h="16758" extrusionOk="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46"/>
            <p:cNvSpPr/>
            <p:nvPr/>
          </p:nvSpPr>
          <p:spPr>
            <a:xfrm>
              <a:off x="2254900" y="2061050"/>
              <a:ext cx="143050" cy="415650"/>
            </a:xfrm>
            <a:custGeom>
              <a:avLst/>
              <a:gdLst/>
              <a:ahLst/>
              <a:cxnLst/>
              <a:rect l="l" t="t" r="r" b="b"/>
              <a:pathLst>
                <a:path w="5722" h="16626" extrusionOk="0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46"/>
            <p:cNvSpPr/>
            <p:nvPr/>
          </p:nvSpPr>
          <p:spPr>
            <a:xfrm>
              <a:off x="2426175" y="2057100"/>
              <a:ext cx="141175" cy="418925"/>
            </a:xfrm>
            <a:custGeom>
              <a:avLst/>
              <a:gdLst/>
              <a:ahLst/>
              <a:cxnLst/>
              <a:rect l="l" t="t" r="r" b="b"/>
              <a:pathLst>
                <a:path w="5647" h="16757" extrusionOk="0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56" name="Google Shape;3956;p46"/>
          <p:cNvGrpSpPr/>
          <p:nvPr/>
        </p:nvGrpSpPr>
        <p:grpSpPr>
          <a:xfrm>
            <a:off x="2321816" y="2322123"/>
            <a:ext cx="230734" cy="171159"/>
            <a:chOff x="2678275" y="2090100"/>
            <a:chExt cx="481900" cy="357475"/>
          </a:xfrm>
        </p:grpSpPr>
        <p:sp>
          <p:nvSpPr>
            <p:cNvPr id="3957" name="Google Shape;3957;p46"/>
            <p:cNvSpPr/>
            <p:nvPr/>
          </p:nvSpPr>
          <p:spPr>
            <a:xfrm>
              <a:off x="289945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46"/>
            <p:cNvSpPr/>
            <p:nvPr/>
          </p:nvSpPr>
          <p:spPr>
            <a:xfrm>
              <a:off x="30924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46"/>
            <p:cNvSpPr/>
            <p:nvPr/>
          </p:nvSpPr>
          <p:spPr>
            <a:xfrm>
              <a:off x="2678350" y="2389425"/>
              <a:ext cx="481825" cy="58150"/>
            </a:xfrm>
            <a:custGeom>
              <a:avLst/>
              <a:gdLst/>
              <a:ahLst/>
              <a:cxnLst/>
              <a:rect l="l" t="t" r="r" b="b"/>
              <a:pathLst>
                <a:path w="19273" h="2326" extrusionOk="0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46"/>
            <p:cNvSpPr/>
            <p:nvPr/>
          </p:nvSpPr>
          <p:spPr>
            <a:xfrm>
              <a:off x="2706600" y="2249100"/>
              <a:ext cx="39550" cy="39550"/>
            </a:xfrm>
            <a:custGeom>
              <a:avLst/>
              <a:gdLst/>
              <a:ahLst/>
              <a:cxnLst/>
              <a:rect l="l" t="t" r="r" b="b"/>
              <a:pathLst>
                <a:path w="1582" h="1582" extrusionOk="0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46"/>
            <p:cNvSpPr/>
            <p:nvPr/>
          </p:nvSpPr>
          <p:spPr>
            <a:xfrm>
              <a:off x="2678275" y="2090100"/>
              <a:ext cx="481900" cy="271125"/>
            </a:xfrm>
            <a:custGeom>
              <a:avLst/>
              <a:gdLst/>
              <a:ahLst/>
              <a:cxnLst/>
              <a:rect l="l" t="t" r="r" b="b"/>
              <a:pathLst>
                <a:path w="19276" h="10845" extrusionOk="0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62" name="Google Shape;3962;p46"/>
          <p:cNvGrpSpPr/>
          <p:nvPr/>
        </p:nvGrpSpPr>
        <p:grpSpPr>
          <a:xfrm>
            <a:off x="2646323" y="2330418"/>
            <a:ext cx="149158" cy="154569"/>
            <a:chOff x="3357325" y="2093500"/>
            <a:chExt cx="311525" cy="322825"/>
          </a:xfrm>
        </p:grpSpPr>
        <p:sp>
          <p:nvSpPr>
            <p:cNvPr id="3963" name="Google Shape;3963;p46"/>
            <p:cNvSpPr/>
            <p:nvPr/>
          </p:nvSpPr>
          <p:spPr>
            <a:xfrm>
              <a:off x="3357325" y="2210550"/>
              <a:ext cx="85700" cy="205775"/>
            </a:xfrm>
            <a:custGeom>
              <a:avLst/>
              <a:gdLst/>
              <a:ahLst/>
              <a:cxnLst/>
              <a:rect l="l" t="t" r="r" b="b"/>
              <a:pathLst>
                <a:path w="3428" h="8231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46"/>
            <p:cNvSpPr/>
            <p:nvPr/>
          </p:nvSpPr>
          <p:spPr>
            <a:xfrm>
              <a:off x="3471225" y="2152075"/>
              <a:ext cx="84725" cy="264250"/>
            </a:xfrm>
            <a:custGeom>
              <a:avLst/>
              <a:gdLst/>
              <a:ahLst/>
              <a:cxnLst/>
              <a:rect l="l" t="t" r="r" b="b"/>
              <a:pathLst>
                <a:path w="3389" h="10570" extrusionOk="0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46"/>
            <p:cNvSpPr/>
            <p:nvPr/>
          </p:nvSpPr>
          <p:spPr>
            <a:xfrm>
              <a:off x="3584150" y="2093500"/>
              <a:ext cx="84700" cy="322825"/>
            </a:xfrm>
            <a:custGeom>
              <a:avLst/>
              <a:gdLst/>
              <a:ahLst/>
              <a:cxnLst/>
              <a:rect l="l" t="t" r="r" b="b"/>
              <a:pathLst>
                <a:path w="3388" h="12913" extrusionOk="0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66" name="Google Shape;3966;p46"/>
          <p:cNvSpPr/>
          <p:nvPr/>
        </p:nvSpPr>
        <p:spPr>
          <a:xfrm>
            <a:off x="2887926" y="2300269"/>
            <a:ext cx="226903" cy="214766"/>
          </a:xfrm>
          <a:custGeom>
            <a:avLst/>
            <a:gdLst/>
            <a:ahLst/>
            <a:cxnLst/>
            <a:rect l="l" t="t" r="r" b="b"/>
            <a:pathLst>
              <a:path w="18956" h="17942" extrusionOk="0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3967" name="Google Shape;3967;p46"/>
          <p:cNvGrpSpPr/>
          <p:nvPr/>
        </p:nvGrpSpPr>
        <p:grpSpPr>
          <a:xfrm>
            <a:off x="3186385" y="2292353"/>
            <a:ext cx="198618" cy="230698"/>
            <a:chOff x="4492800" y="2027925"/>
            <a:chExt cx="414825" cy="481825"/>
          </a:xfrm>
        </p:grpSpPr>
        <p:sp>
          <p:nvSpPr>
            <p:cNvPr id="3968" name="Google Shape;3968;p46"/>
            <p:cNvSpPr/>
            <p:nvPr/>
          </p:nvSpPr>
          <p:spPr>
            <a:xfrm>
              <a:off x="4492800" y="2027925"/>
              <a:ext cx="54600" cy="481825"/>
            </a:xfrm>
            <a:custGeom>
              <a:avLst/>
              <a:gdLst/>
              <a:ahLst/>
              <a:cxnLst/>
              <a:rect l="l" t="t" r="r" b="b"/>
              <a:pathLst>
                <a:path w="2184" h="19273" extrusionOk="0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46"/>
            <p:cNvSpPr/>
            <p:nvPr/>
          </p:nvSpPr>
          <p:spPr>
            <a:xfrm>
              <a:off x="4575600" y="2051425"/>
              <a:ext cx="332025" cy="262450"/>
            </a:xfrm>
            <a:custGeom>
              <a:avLst/>
              <a:gdLst/>
              <a:ahLst/>
              <a:cxnLst/>
              <a:rect l="l" t="t" r="r" b="b"/>
              <a:pathLst>
                <a:path w="13281" h="10498" extrusionOk="0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70" name="Google Shape;3970;p46"/>
          <p:cNvGrpSpPr/>
          <p:nvPr/>
        </p:nvGrpSpPr>
        <p:grpSpPr>
          <a:xfrm>
            <a:off x="3457775" y="2292348"/>
            <a:ext cx="230662" cy="230710"/>
            <a:chOff x="5049725" y="2027900"/>
            <a:chExt cx="481750" cy="481850"/>
          </a:xfrm>
        </p:grpSpPr>
        <p:sp>
          <p:nvSpPr>
            <p:cNvPr id="3971" name="Google Shape;3971;p46"/>
            <p:cNvSpPr/>
            <p:nvPr/>
          </p:nvSpPr>
          <p:spPr>
            <a:xfrm>
              <a:off x="5191775" y="2394925"/>
              <a:ext cx="197625" cy="114825"/>
            </a:xfrm>
            <a:custGeom>
              <a:avLst/>
              <a:gdLst/>
              <a:ahLst/>
              <a:cxnLst/>
              <a:rect l="l" t="t" r="r" b="b"/>
              <a:pathLst>
                <a:path w="7905" h="4593" extrusionOk="0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46"/>
            <p:cNvSpPr/>
            <p:nvPr/>
          </p:nvSpPr>
          <p:spPr>
            <a:xfrm>
              <a:off x="5113625" y="2027900"/>
              <a:ext cx="347300" cy="338825"/>
            </a:xfrm>
            <a:custGeom>
              <a:avLst/>
              <a:gdLst/>
              <a:ahLst/>
              <a:cxnLst/>
              <a:rect l="l" t="t" r="r" b="b"/>
              <a:pathLst>
                <a:path w="13892" h="13553" extrusionOk="0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46"/>
            <p:cNvSpPr/>
            <p:nvPr/>
          </p:nvSpPr>
          <p:spPr>
            <a:xfrm>
              <a:off x="5049725" y="2197300"/>
              <a:ext cx="56400" cy="28275"/>
            </a:xfrm>
            <a:custGeom>
              <a:avLst/>
              <a:gdLst/>
              <a:ahLst/>
              <a:cxnLst/>
              <a:rect l="l" t="t" r="r" b="b"/>
              <a:pathLst>
                <a:path w="2256" h="1131" extrusionOk="0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46"/>
            <p:cNvSpPr/>
            <p:nvPr/>
          </p:nvSpPr>
          <p:spPr>
            <a:xfrm>
              <a:off x="5052575" y="2102800"/>
              <a:ext cx="50850" cy="48075"/>
            </a:xfrm>
            <a:custGeom>
              <a:avLst/>
              <a:gdLst/>
              <a:ahLst/>
              <a:cxnLst/>
              <a:rect l="l" t="t" r="r" b="b"/>
              <a:pathLst>
                <a:path w="2034" h="1923" extrusionOk="0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46"/>
            <p:cNvSpPr/>
            <p:nvPr/>
          </p:nvSpPr>
          <p:spPr>
            <a:xfrm>
              <a:off x="5052575" y="2272175"/>
              <a:ext cx="50700" cy="47900"/>
            </a:xfrm>
            <a:custGeom>
              <a:avLst/>
              <a:gdLst/>
              <a:ahLst/>
              <a:cxnLst/>
              <a:rect l="l" t="t" r="r" b="b"/>
              <a:pathLst>
                <a:path w="2028" h="1916" extrusionOk="0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46"/>
            <p:cNvSpPr/>
            <p:nvPr/>
          </p:nvSpPr>
          <p:spPr>
            <a:xfrm>
              <a:off x="5475050" y="2197300"/>
              <a:ext cx="56425" cy="28275"/>
            </a:xfrm>
            <a:custGeom>
              <a:avLst/>
              <a:gdLst/>
              <a:ahLst/>
              <a:cxnLst/>
              <a:rect l="l" t="t" r="r" b="b"/>
              <a:pathLst>
                <a:path w="2257" h="1131" extrusionOk="0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46"/>
            <p:cNvSpPr/>
            <p:nvPr/>
          </p:nvSpPr>
          <p:spPr>
            <a:xfrm>
              <a:off x="5477925" y="2102800"/>
              <a:ext cx="50675" cy="47900"/>
            </a:xfrm>
            <a:custGeom>
              <a:avLst/>
              <a:gdLst/>
              <a:ahLst/>
              <a:cxnLst/>
              <a:rect l="l" t="t" r="r" b="b"/>
              <a:pathLst>
                <a:path w="2027" h="1916" extrusionOk="0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46"/>
            <p:cNvSpPr/>
            <p:nvPr/>
          </p:nvSpPr>
          <p:spPr>
            <a:xfrm>
              <a:off x="5477775" y="2272000"/>
              <a:ext cx="50825" cy="48075"/>
            </a:xfrm>
            <a:custGeom>
              <a:avLst/>
              <a:gdLst/>
              <a:ahLst/>
              <a:cxnLst/>
              <a:rect l="l" t="t" r="r" b="b"/>
              <a:pathLst>
                <a:path w="2033" h="1923" extrusionOk="0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79" name="Google Shape;3979;p46"/>
          <p:cNvGrpSpPr/>
          <p:nvPr/>
        </p:nvGrpSpPr>
        <p:grpSpPr>
          <a:xfrm>
            <a:off x="3779828" y="2292407"/>
            <a:ext cx="149529" cy="230590"/>
            <a:chOff x="5726350" y="2028150"/>
            <a:chExt cx="312300" cy="481600"/>
          </a:xfrm>
        </p:grpSpPr>
        <p:sp>
          <p:nvSpPr>
            <p:cNvPr id="3980" name="Google Shape;3980;p46"/>
            <p:cNvSpPr/>
            <p:nvPr/>
          </p:nvSpPr>
          <p:spPr>
            <a:xfrm>
              <a:off x="5756075" y="2028150"/>
              <a:ext cx="252825" cy="83275"/>
            </a:xfrm>
            <a:custGeom>
              <a:avLst/>
              <a:gdLst/>
              <a:ahLst/>
              <a:cxnLst/>
              <a:rect l="l" t="t" r="r" b="b"/>
              <a:pathLst>
                <a:path w="10113" h="3331" extrusionOk="0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46"/>
            <p:cNvSpPr/>
            <p:nvPr/>
          </p:nvSpPr>
          <p:spPr>
            <a:xfrm>
              <a:off x="5726350" y="2139650"/>
              <a:ext cx="312300" cy="224425"/>
            </a:xfrm>
            <a:custGeom>
              <a:avLst/>
              <a:gdLst/>
              <a:ahLst/>
              <a:cxnLst/>
              <a:rect l="l" t="t" r="r" b="b"/>
              <a:pathLst>
                <a:path w="12492" h="8977" extrusionOk="0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46"/>
            <p:cNvSpPr/>
            <p:nvPr/>
          </p:nvSpPr>
          <p:spPr>
            <a:xfrm>
              <a:off x="5842500" y="2392350"/>
              <a:ext cx="79975" cy="117400"/>
            </a:xfrm>
            <a:custGeom>
              <a:avLst/>
              <a:gdLst/>
              <a:ahLst/>
              <a:cxnLst/>
              <a:rect l="l" t="t" r="r" b="b"/>
              <a:pathLst>
                <a:path w="3199" h="4696" extrusionOk="0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3" name="Google Shape;3983;p46"/>
          <p:cNvGrpSpPr/>
          <p:nvPr/>
        </p:nvGrpSpPr>
        <p:grpSpPr>
          <a:xfrm>
            <a:off x="4024764" y="2294520"/>
            <a:ext cx="226365" cy="226365"/>
            <a:chOff x="6239925" y="2032450"/>
            <a:chExt cx="472775" cy="472775"/>
          </a:xfrm>
        </p:grpSpPr>
        <p:sp>
          <p:nvSpPr>
            <p:cNvPr id="3984" name="Google Shape;3984;p46"/>
            <p:cNvSpPr/>
            <p:nvPr/>
          </p:nvSpPr>
          <p:spPr>
            <a:xfrm>
              <a:off x="6239925" y="2032450"/>
              <a:ext cx="472775" cy="472775"/>
            </a:xfrm>
            <a:custGeom>
              <a:avLst/>
              <a:gdLst/>
              <a:ahLst/>
              <a:cxnLst/>
              <a:rect l="l" t="t" r="r" b="b"/>
              <a:pathLst>
                <a:path w="18911" h="18911" extrusionOk="0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46"/>
            <p:cNvSpPr/>
            <p:nvPr/>
          </p:nvSpPr>
          <p:spPr>
            <a:xfrm>
              <a:off x="6329800" y="2122325"/>
              <a:ext cx="292950" cy="293025"/>
            </a:xfrm>
            <a:custGeom>
              <a:avLst/>
              <a:gdLst/>
              <a:ahLst/>
              <a:cxnLst/>
              <a:rect l="l" t="t" r="r" b="b"/>
              <a:pathLst>
                <a:path w="11718" h="11721" extrusionOk="0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86" name="Google Shape;3986;p46"/>
          <p:cNvGrpSpPr/>
          <p:nvPr/>
        </p:nvGrpSpPr>
        <p:grpSpPr>
          <a:xfrm>
            <a:off x="4330172" y="1493530"/>
            <a:ext cx="227562" cy="126092"/>
            <a:chOff x="903075" y="2730000"/>
            <a:chExt cx="475275" cy="263350"/>
          </a:xfrm>
        </p:grpSpPr>
        <p:sp>
          <p:nvSpPr>
            <p:cNvPr id="3987" name="Google Shape;3987;p46"/>
            <p:cNvSpPr/>
            <p:nvPr/>
          </p:nvSpPr>
          <p:spPr>
            <a:xfrm>
              <a:off x="986725" y="2807325"/>
              <a:ext cx="308000" cy="108800"/>
            </a:xfrm>
            <a:custGeom>
              <a:avLst/>
              <a:gdLst/>
              <a:ahLst/>
              <a:cxnLst/>
              <a:rect l="l" t="t" r="r" b="b"/>
              <a:pathLst>
                <a:path w="12320" h="4352" extrusionOk="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46"/>
            <p:cNvSpPr/>
            <p:nvPr/>
          </p:nvSpPr>
          <p:spPr>
            <a:xfrm>
              <a:off x="1126675" y="2847600"/>
              <a:ext cx="28100" cy="28175"/>
            </a:xfrm>
            <a:custGeom>
              <a:avLst/>
              <a:gdLst/>
              <a:ahLst/>
              <a:cxnLst/>
              <a:rect l="l" t="t" r="r" b="b"/>
              <a:pathLst>
                <a:path w="1124" h="1127" extrusionOk="0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46"/>
            <p:cNvSpPr/>
            <p:nvPr/>
          </p:nvSpPr>
          <p:spPr>
            <a:xfrm>
              <a:off x="903075" y="2730000"/>
              <a:ext cx="475275" cy="263350"/>
            </a:xfrm>
            <a:custGeom>
              <a:avLst/>
              <a:gdLst/>
              <a:ahLst/>
              <a:cxnLst/>
              <a:rect l="l" t="t" r="r" b="b"/>
              <a:pathLst>
                <a:path w="19011" h="10534" extrusionOk="0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0" name="Google Shape;3990;p46"/>
          <p:cNvGrpSpPr/>
          <p:nvPr/>
        </p:nvGrpSpPr>
        <p:grpSpPr>
          <a:xfrm>
            <a:off x="1749075" y="2292353"/>
            <a:ext cx="230698" cy="230698"/>
            <a:chOff x="1492675" y="2027925"/>
            <a:chExt cx="481825" cy="481825"/>
          </a:xfrm>
        </p:grpSpPr>
        <p:sp>
          <p:nvSpPr>
            <p:cNvPr id="3991" name="Google Shape;3991;p46"/>
            <p:cNvSpPr/>
            <p:nvPr/>
          </p:nvSpPr>
          <p:spPr>
            <a:xfrm>
              <a:off x="1719425" y="21700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46"/>
            <p:cNvSpPr/>
            <p:nvPr/>
          </p:nvSpPr>
          <p:spPr>
            <a:xfrm>
              <a:off x="183235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46"/>
            <p:cNvSpPr/>
            <p:nvPr/>
          </p:nvSpPr>
          <p:spPr>
            <a:xfrm>
              <a:off x="1606500" y="225475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46"/>
            <p:cNvSpPr/>
            <p:nvPr/>
          </p:nvSpPr>
          <p:spPr>
            <a:xfrm>
              <a:off x="1492675" y="2425025"/>
              <a:ext cx="481825" cy="84725"/>
            </a:xfrm>
            <a:custGeom>
              <a:avLst/>
              <a:gdLst/>
              <a:ahLst/>
              <a:cxnLst/>
              <a:rect l="l" t="t" r="r" b="b"/>
              <a:pathLst>
                <a:path w="19273" h="3389" extrusionOk="0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46"/>
            <p:cNvSpPr/>
            <p:nvPr/>
          </p:nvSpPr>
          <p:spPr>
            <a:xfrm>
              <a:off x="1492675" y="2027925"/>
              <a:ext cx="481825" cy="368000"/>
            </a:xfrm>
            <a:custGeom>
              <a:avLst/>
              <a:gdLst/>
              <a:ahLst/>
              <a:cxnLst/>
              <a:rect l="l" t="t" r="r" b="b"/>
              <a:pathLst>
                <a:path w="19273" h="14720" extrusionOk="0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3996" name="Google Shape;3996;p46"/>
          <p:cNvGrpSpPr/>
          <p:nvPr/>
        </p:nvGrpSpPr>
        <p:grpSpPr>
          <a:xfrm>
            <a:off x="4623101" y="1441227"/>
            <a:ext cx="230698" cy="230698"/>
            <a:chOff x="1492675" y="2620775"/>
            <a:chExt cx="481825" cy="481825"/>
          </a:xfrm>
        </p:grpSpPr>
        <p:sp>
          <p:nvSpPr>
            <p:cNvPr id="3997" name="Google Shape;3997;p46"/>
            <p:cNvSpPr/>
            <p:nvPr/>
          </p:nvSpPr>
          <p:spPr>
            <a:xfrm>
              <a:off x="1677125" y="2620775"/>
              <a:ext cx="112950" cy="113850"/>
            </a:xfrm>
            <a:custGeom>
              <a:avLst/>
              <a:gdLst/>
              <a:ahLst/>
              <a:cxnLst/>
              <a:rect l="l" t="t" r="r" b="b"/>
              <a:pathLst>
                <a:path w="4518" h="4554" extrusionOk="0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46"/>
            <p:cNvSpPr/>
            <p:nvPr/>
          </p:nvSpPr>
          <p:spPr>
            <a:xfrm>
              <a:off x="1492675" y="2734675"/>
              <a:ext cx="481825" cy="367925"/>
            </a:xfrm>
            <a:custGeom>
              <a:avLst/>
              <a:gdLst/>
              <a:ahLst/>
              <a:cxnLst/>
              <a:rect l="l" t="t" r="r" b="b"/>
              <a:pathLst>
                <a:path w="19273" h="14717" extrusionOk="0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99" name="Google Shape;3999;p46"/>
          <p:cNvSpPr/>
          <p:nvPr/>
        </p:nvSpPr>
        <p:spPr>
          <a:xfrm>
            <a:off x="4895078" y="1441162"/>
            <a:ext cx="239711" cy="230698"/>
          </a:xfrm>
          <a:custGeom>
            <a:avLst/>
            <a:gdLst/>
            <a:ahLst/>
            <a:cxnLst/>
            <a:rect l="l" t="t" r="r" b="b"/>
            <a:pathLst>
              <a:path w="20026" h="19273" extrusionOk="0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00" name="Google Shape;4000;p46"/>
          <p:cNvGrpSpPr/>
          <p:nvPr/>
        </p:nvGrpSpPr>
        <p:grpSpPr>
          <a:xfrm>
            <a:off x="5183268" y="1452096"/>
            <a:ext cx="226843" cy="208960"/>
            <a:chOff x="2682350" y="2643425"/>
            <a:chExt cx="473775" cy="436425"/>
          </a:xfrm>
        </p:grpSpPr>
        <p:sp>
          <p:nvSpPr>
            <p:cNvPr id="4001" name="Google Shape;4001;p46"/>
            <p:cNvSpPr/>
            <p:nvPr/>
          </p:nvSpPr>
          <p:spPr>
            <a:xfrm>
              <a:off x="2682350" y="2725775"/>
              <a:ext cx="70175" cy="73425"/>
            </a:xfrm>
            <a:custGeom>
              <a:avLst/>
              <a:gdLst/>
              <a:ahLst/>
              <a:cxnLst/>
              <a:rect l="l" t="t" r="r" b="b"/>
              <a:pathLst>
                <a:path w="2807" h="2937" extrusionOk="0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46"/>
            <p:cNvSpPr/>
            <p:nvPr/>
          </p:nvSpPr>
          <p:spPr>
            <a:xfrm>
              <a:off x="2682350" y="3006350"/>
              <a:ext cx="70175" cy="73500"/>
            </a:xfrm>
            <a:custGeom>
              <a:avLst/>
              <a:gdLst/>
              <a:ahLst/>
              <a:cxnLst/>
              <a:rect l="l" t="t" r="r" b="b"/>
              <a:pathLst>
                <a:path w="2807" h="2940" extrusionOk="0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46"/>
            <p:cNvSpPr/>
            <p:nvPr/>
          </p:nvSpPr>
          <p:spPr>
            <a:xfrm>
              <a:off x="3085925" y="272570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46"/>
            <p:cNvSpPr/>
            <p:nvPr/>
          </p:nvSpPr>
          <p:spPr>
            <a:xfrm>
              <a:off x="2825150" y="2843075"/>
              <a:ext cx="180700" cy="107375"/>
            </a:xfrm>
            <a:custGeom>
              <a:avLst/>
              <a:gdLst/>
              <a:ahLst/>
              <a:cxnLst/>
              <a:rect l="l" t="t" r="r" b="b"/>
              <a:pathLst>
                <a:path w="7228" h="4295" extrusionOk="0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46"/>
            <p:cNvSpPr/>
            <p:nvPr/>
          </p:nvSpPr>
          <p:spPr>
            <a:xfrm>
              <a:off x="2682350" y="2725700"/>
              <a:ext cx="473775" cy="354150"/>
            </a:xfrm>
            <a:custGeom>
              <a:avLst/>
              <a:gdLst/>
              <a:ahLst/>
              <a:cxnLst/>
              <a:rect l="l" t="t" r="r" b="b"/>
              <a:pathLst>
                <a:path w="18951" h="14166" extrusionOk="0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46"/>
            <p:cNvSpPr/>
            <p:nvPr/>
          </p:nvSpPr>
          <p:spPr>
            <a:xfrm>
              <a:off x="3085925" y="3006350"/>
              <a:ext cx="70200" cy="73500"/>
            </a:xfrm>
            <a:custGeom>
              <a:avLst/>
              <a:gdLst/>
              <a:ahLst/>
              <a:cxnLst/>
              <a:rect l="l" t="t" r="r" b="b"/>
              <a:pathLst>
                <a:path w="2808" h="2940" extrusionOk="0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46"/>
            <p:cNvSpPr/>
            <p:nvPr/>
          </p:nvSpPr>
          <p:spPr>
            <a:xfrm>
              <a:off x="2825450" y="2643425"/>
              <a:ext cx="187550" cy="54075"/>
            </a:xfrm>
            <a:custGeom>
              <a:avLst/>
              <a:gdLst/>
              <a:ahLst/>
              <a:cxnLst/>
              <a:rect l="l" t="t" r="r" b="b"/>
              <a:pathLst>
                <a:path w="7502" h="2163" extrusionOk="0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08" name="Google Shape;4008;p46"/>
          <p:cNvGrpSpPr/>
          <p:nvPr/>
        </p:nvGrpSpPr>
        <p:grpSpPr>
          <a:xfrm>
            <a:off x="5499808" y="1441227"/>
            <a:ext cx="162205" cy="230698"/>
            <a:chOff x="3342725" y="2620775"/>
            <a:chExt cx="338775" cy="481825"/>
          </a:xfrm>
        </p:grpSpPr>
        <p:sp>
          <p:nvSpPr>
            <p:cNvPr id="4009" name="Google Shape;4009;p46"/>
            <p:cNvSpPr/>
            <p:nvPr/>
          </p:nvSpPr>
          <p:spPr>
            <a:xfrm>
              <a:off x="3342725" y="2620775"/>
              <a:ext cx="338775" cy="56475"/>
            </a:xfrm>
            <a:custGeom>
              <a:avLst/>
              <a:gdLst/>
              <a:ahLst/>
              <a:cxnLst/>
              <a:rect l="l" t="t" r="r" b="b"/>
              <a:pathLst>
                <a:path w="13551" h="2259" extrusionOk="0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46"/>
            <p:cNvSpPr/>
            <p:nvPr/>
          </p:nvSpPr>
          <p:spPr>
            <a:xfrm>
              <a:off x="3342725" y="2705450"/>
              <a:ext cx="338775" cy="284225"/>
            </a:xfrm>
            <a:custGeom>
              <a:avLst/>
              <a:gdLst/>
              <a:ahLst/>
              <a:cxnLst/>
              <a:rect l="l" t="t" r="r" b="b"/>
              <a:pathLst>
                <a:path w="13551" h="11369" extrusionOk="0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46"/>
            <p:cNvSpPr/>
            <p:nvPr/>
          </p:nvSpPr>
          <p:spPr>
            <a:xfrm>
              <a:off x="3342725" y="3017875"/>
              <a:ext cx="338775" cy="84725"/>
            </a:xfrm>
            <a:custGeom>
              <a:avLst/>
              <a:gdLst/>
              <a:ahLst/>
              <a:cxnLst/>
              <a:rect l="l" t="t" r="r" b="b"/>
              <a:pathLst>
                <a:path w="13551" h="3389" extrusionOk="0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12" name="Google Shape;4012;p46"/>
          <p:cNvGrpSpPr/>
          <p:nvPr/>
        </p:nvGrpSpPr>
        <p:grpSpPr>
          <a:xfrm>
            <a:off x="5767565" y="1441227"/>
            <a:ext cx="189246" cy="230698"/>
            <a:chOff x="3907325" y="2620775"/>
            <a:chExt cx="395250" cy="481825"/>
          </a:xfrm>
        </p:grpSpPr>
        <p:sp>
          <p:nvSpPr>
            <p:cNvPr id="4013" name="Google Shape;4013;p46"/>
            <p:cNvSpPr/>
            <p:nvPr/>
          </p:nvSpPr>
          <p:spPr>
            <a:xfrm>
              <a:off x="3907325" y="3016975"/>
              <a:ext cx="74550" cy="56475"/>
            </a:xfrm>
            <a:custGeom>
              <a:avLst/>
              <a:gdLst/>
              <a:ahLst/>
              <a:cxnLst/>
              <a:rect l="l" t="t" r="r" b="b"/>
              <a:pathLst>
                <a:path w="2982" h="2259" extrusionOk="0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46"/>
            <p:cNvSpPr/>
            <p:nvPr/>
          </p:nvSpPr>
          <p:spPr>
            <a:xfrm>
              <a:off x="3907325" y="2705450"/>
              <a:ext cx="282325" cy="283325"/>
            </a:xfrm>
            <a:custGeom>
              <a:avLst/>
              <a:gdLst/>
              <a:ahLst/>
              <a:cxnLst/>
              <a:rect l="l" t="t" r="r" b="b"/>
              <a:pathLst>
                <a:path w="11293" h="11333" extrusionOk="0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46"/>
            <p:cNvSpPr/>
            <p:nvPr/>
          </p:nvSpPr>
          <p:spPr>
            <a:xfrm>
              <a:off x="3907325" y="2620775"/>
              <a:ext cx="282325" cy="56475"/>
            </a:xfrm>
            <a:custGeom>
              <a:avLst/>
              <a:gdLst/>
              <a:ahLst/>
              <a:cxnLst/>
              <a:rect l="l" t="t" r="r" b="b"/>
              <a:pathLst>
                <a:path w="11293" h="2259" extrusionOk="0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46"/>
            <p:cNvSpPr/>
            <p:nvPr/>
          </p:nvSpPr>
          <p:spPr>
            <a:xfrm>
              <a:off x="3992025" y="2762900"/>
              <a:ext cx="310550" cy="339700"/>
            </a:xfrm>
            <a:custGeom>
              <a:avLst/>
              <a:gdLst/>
              <a:ahLst/>
              <a:cxnLst/>
              <a:rect l="l" t="t" r="r" b="b"/>
              <a:pathLst>
                <a:path w="12422" h="13588" extrusionOk="0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17" name="Google Shape;4017;p46"/>
          <p:cNvGrpSpPr/>
          <p:nvPr/>
        </p:nvGrpSpPr>
        <p:grpSpPr>
          <a:xfrm>
            <a:off x="6034939" y="1448439"/>
            <a:ext cx="230698" cy="216274"/>
            <a:chOff x="4456875" y="2635825"/>
            <a:chExt cx="481825" cy="451700"/>
          </a:xfrm>
        </p:grpSpPr>
        <p:sp>
          <p:nvSpPr>
            <p:cNvPr id="4018" name="Google Shape;4018;p46"/>
            <p:cNvSpPr/>
            <p:nvPr/>
          </p:nvSpPr>
          <p:spPr>
            <a:xfrm>
              <a:off x="4542475" y="3031050"/>
              <a:ext cx="189725" cy="56475"/>
            </a:xfrm>
            <a:custGeom>
              <a:avLst/>
              <a:gdLst/>
              <a:ahLst/>
              <a:cxnLst/>
              <a:rect l="l" t="t" r="r" b="b"/>
              <a:pathLst>
                <a:path w="7589" h="2259" extrusionOk="0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46"/>
            <p:cNvSpPr/>
            <p:nvPr/>
          </p:nvSpPr>
          <p:spPr>
            <a:xfrm>
              <a:off x="4456875" y="2946350"/>
              <a:ext cx="256125" cy="56500"/>
            </a:xfrm>
            <a:custGeom>
              <a:avLst/>
              <a:gdLst/>
              <a:ahLst/>
              <a:cxnLst/>
              <a:rect l="l" t="t" r="r" b="b"/>
              <a:pathLst>
                <a:path w="10245" h="2260" extrusionOk="0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46"/>
            <p:cNvSpPr/>
            <p:nvPr/>
          </p:nvSpPr>
          <p:spPr>
            <a:xfrm>
              <a:off x="4741225" y="2861675"/>
              <a:ext cx="169400" cy="141175"/>
            </a:xfrm>
            <a:custGeom>
              <a:avLst/>
              <a:gdLst/>
              <a:ahLst/>
              <a:cxnLst/>
              <a:rect l="l" t="t" r="r" b="b"/>
              <a:pathLst>
                <a:path w="6776" h="5647" extrusionOk="0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46"/>
            <p:cNvSpPr/>
            <p:nvPr/>
          </p:nvSpPr>
          <p:spPr>
            <a:xfrm>
              <a:off x="4741225" y="3031050"/>
              <a:ext cx="169400" cy="42400"/>
            </a:xfrm>
            <a:custGeom>
              <a:avLst/>
              <a:gdLst/>
              <a:ahLst/>
              <a:cxnLst/>
              <a:rect l="l" t="t" r="r" b="b"/>
              <a:pathLst>
                <a:path w="6776" h="1696" extrusionOk="0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46"/>
            <p:cNvSpPr/>
            <p:nvPr/>
          </p:nvSpPr>
          <p:spPr>
            <a:xfrm>
              <a:off x="445687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46"/>
            <p:cNvSpPr/>
            <p:nvPr/>
          </p:nvSpPr>
          <p:spPr>
            <a:xfrm>
              <a:off x="4741225" y="2791125"/>
              <a:ext cx="169400" cy="42325"/>
            </a:xfrm>
            <a:custGeom>
              <a:avLst/>
              <a:gdLst/>
              <a:ahLst/>
              <a:cxnLst/>
              <a:rect l="l" t="t" r="r" b="b"/>
              <a:pathLst>
                <a:path w="6776" h="1693" extrusionOk="0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24" name="Google Shape;4024;p46"/>
          <p:cNvGrpSpPr/>
          <p:nvPr/>
        </p:nvGrpSpPr>
        <p:grpSpPr>
          <a:xfrm>
            <a:off x="6323895" y="1448439"/>
            <a:ext cx="230698" cy="216274"/>
            <a:chOff x="5049725" y="2635825"/>
            <a:chExt cx="481825" cy="451700"/>
          </a:xfrm>
        </p:grpSpPr>
        <p:sp>
          <p:nvSpPr>
            <p:cNvPr id="4025" name="Google Shape;4025;p46"/>
            <p:cNvSpPr/>
            <p:nvPr/>
          </p:nvSpPr>
          <p:spPr>
            <a:xfrm>
              <a:off x="5135325" y="3031050"/>
              <a:ext cx="310550" cy="56475"/>
            </a:xfrm>
            <a:custGeom>
              <a:avLst/>
              <a:gdLst/>
              <a:ahLst/>
              <a:cxnLst/>
              <a:rect l="l" t="t" r="r" b="b"/>
              <a:pathLst>
                <a:path w="12422" h="2259" extrusionOk="0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46"/>
            <p:cNvSpPr/>
            <p:nvPr/>
          </p:nvSpPr>
          <p:spPr>
            <a:xfrm>
              <a:off x="5049725" y="2946350"/>
              <a:ext cx="481825" cy="56500"/>
            </a:xfrm>
            <a:custGeom>
              <a:avLst/>
              <a:gdLst/>
              <a:ahLst/>
              <a:cxnLst/>
              <a:rect l="l" t="t" r="r" b="b"/>
              <a:pathLst>
                <a:path w="19273" h="2260" extrusionOk="0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46"/>
            <p:cNvSpPr/>
            <p:nvPr/>
          </p:nvSpPr>
          <p:spPr>
            <a:xfrm>
              <a:off x="5049725" y="2635825"/>
              <a:ext cx="481825" cy="282325"/>
            </a:xfrm>
            <a:custGeom>
              <a:avLst/>
              <a:gdLst/>
              <a:ahLst/>
              <a:cxnLst/>
              <a:rect l="l" t="t" r="r" b="b"/>
              <a:pathLst>
                <a:path w="19273" h="11293" extrusionOk="0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28" name="Google Shape;4028;p46"/>
          <p:cNvGrpSpPr/>
          <p:nvPr/>
        </p:nvGrpSpPr>
        <p:grpSpPr>
          <a:xfrm>
            <a:off x="6604855" y="1441526"/>
            <a:ext cx="230231" cy="230099"/>
            <a:chOff x="5643000" y="2621375"/>
            <a:chExt cx="480850" cy="480575"/>
          </a:xfrm>
        </p:grpSpPr>
        <p:sp>
          <p:nvSpPr>
            <p:cNvPr id="4029" name="Google Shape;4029;p46"/>
            <p:cNvSpPr/>
            <p:nvPr/>
          </p:nvSpPr>
          <p:spPr>
            <a:xfrm>
              <a:off x="5837150" y="2812950"/>
              <a:ext cx="92625" cy="88125"/>
            </a:xfrm>
            <a:custGeom>
              <a:avLst/>
              <a:gdLst/>
              <a:ahLst/>
              <a:cxnLst/>
              <a:rect l="l" t="t" r="r" b="b"/>
              <a:pathLst>
                <a:path w="3705" h="3525" extrusionOk="0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46"/>
            <p:cNvSpPr/>
            <p:nvPr/>
          </p:nvSpPr>
          <p:spPr>
            <a:xfrm>
              <a:off x="5643000" y="2631975"/>
              <a:ext cx="480850" cy="469975"/>
            </a:xfrm>
            <a:custGeom>
              <a:avLst/>
              <a:gdLst/>
              <a:ahLst/>
              <a:cxnLst/>
              <a:rect l="l" t="t" r="r" b="b"/>
              <a:pathLst>
                <a:path w="19234" h="18799" extrusionOk="0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46"/>
            <p:cNvSpPr/>
            <p:nvPr/>
          </p:nvSpPr>
          <p:spPr>
            <a:xfrm>
              <a:off x="6041550" y="2749725"/>
              <a:ext cx="79750" cy="95025"/>
            </a:xfrm>
            <a:custGeom>
              <a:avLst/>
              <a:gdLst/>
              <a:ahLst/>
              <a:cxnLst/>
              <a:rect l="l" t="t" r="r" b="b"/>
              <a:pathLst>
                <a:path w="3190" h="3801" extrusionOk="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46"/>
            <p:cNvSpPr/>
            <p:nvPr/>
          </p:nvSpPr>
          <p:spPr>
            <a:xfrm>
              <a:off x="5963025" y="2996125"/>
              <a:ext cx="92625" cy="81175"/>
            </a:xfrm>
            <a:custGeom>
              <a:avLst/>
              <a:gdLst/>
              <a:ahLst/>
              <a:cxnLst/>
              <a:rect l="l" t="t" r="r" b="b"/>
              <a:pathLst>
                <a:path w="3705" h="3247" extrusionOk="0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46"/>
            <p:cNvSpPr/>
            <p:nvPr/>
          </p:nvSpPr>
          <p:spPr>
            <a:xfrm>
              <a:off x="5711225" y="2996200"/>
              <a:ext cx="92600" cy="81100"/>
            </a:xfrm>
            <a:custGeom>
              <a:avLst/>
              <a:gdLst/>
              <a:ahLst/>
              <a:cxnLst/>
              <a:rect l="l" t="t" r="r" b="b"/>
              <a:pathLst>
                <a:path w="3704" h="3244" extrusionOk="0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46"/>
            <p:cNvSpPr/>
            <p:nvPr/>
          </p:nvSpPr>
          <p:spPr>
            <a:xfrm>
              <a:off x="5645575" y="2749725"/>
              <a:ext cx="79825" cy="95100"/>
            </a:xfrm>
            <a:custGeom>
              <a:avLst/>
              <a:gdLst/>
              <a:ahLst/>
              <a:cxnLst/>
              <a:rect l="l" t="t" r="r" b="b"/>
              <a:pathLst>
                <a:path w="3193" h="3804" extrusionOk="0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46"/>
            <p:cNvSpPr/>
            <p:nvPr/>
          </p:nvSpPr>
          <p:spPr>
            <a:xfrm>
              <a:off x="5836025" y="2621375"/>
              <a:ext cx="94800" cy="74100"/>
            </a:xfrm>
            <a:custGeom>
              <a:avLst/>
              <a:gdLst/>
              <a:ahLst/>
              <a:cxnLst/>
              <a:rect l="l" t="t" r="r" b="b"/>
              <a:pathLst>
                <a:path w="3792" h="2964" extrusionOk="0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36" name="Google Shape;4036;p46"/>
          <p:cNvGrpSpPr/>
          <p:nvPr/>
        </p:nvGrpSpPr>
        <p:grpSpPr>
          <a:xfrm>
            <a:off x="6890046" y="1441227"/>
            <a:ext cx="230770" cy="230698"/>
            <a:chOff x="6235250" y="2620775"/>
            <a:chExt cx="481975" cy="481825"/>
          </a:xfrm>
        </p:grpSpPr>
        <p:sp>
          <p:nvSpPr>
            <p:cNvPr id="4037" name="Google Shape;4037;p46"/>
            <p:cNvSpPr/>
            <p:nvPr/>
          </p:nvSpPr>
          <p:spPr>
            <a:xfrm>
              <a:off x="6405675" y="2620775"/>
              <a:ext cx="28275" cy="56475"/>
            </a:xfrm>
            <a:custGeom>
              <a:avLst/>
              <a:gdLst/>
              <a:ahLst/>
              <a:cxnLst/>
              <a:rect l="l" t="t" r="r" b="b"/>
              <a:pathLst>
                <a:path w="1131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46"/>
            <p:cNvSpPr/>
            <p:nvPr/>
          </p:nvSpPr>
          <p:spPr>
            <a:xfrm>
              <a:off x="6518600" y="2620775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46"/>
            <p:cNvSpPr/>
            <p:nvPr/>
          </p:nvSpPr>
          <p:spPr>
            <a:xfrm>
              <a:off x="66033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46"/>
            <p:cNvSpPr/>
            <p:nvPr/>
          </p:nvSpPr>
          <p:spPr>
            <a:xfrm>
              <a:off x="6321000" y="2649000"/>
              <a:ext cx="28250" cy="56475"/>
            </a:xfrm>
            <a:custGeom>
              <a:avLst/>
              <a:gdLst/>
              <a:ahLst/>
              <a:cxnLst/>
              <a:rect l="l" t="t" r="r" b="b"/>
              <a:pathLst>
                <a:path w="1130" h="2259" extrusionOk="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46"/>
            <p:cNvSpPr/>
            <p:nvPr/>
          </p:nvSpPr>
          <p:spPr>
            <a:xfrm>
              <a:off x="6235250" y="2677225"/>
              <a:ext cx="481975" cy="425375"/>
            </a:xfrm>
            <a:custGeom>
              <a:avLst/>
              <a:gdLst/>
              <a:ahLst/>
              <a:cxnLst/>
              <a:rect l="l" t="t" r="r" b="b"/>
              <a:pathLst>
                <a:path w="19279" h="17015" extrusionOk="0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42" name="Google Shape;4042;p46"/>
          <p:cNvSpPr/>
          <p:nvPr/>
        </p:nvSpPr>
        <p:spPr>
          <a:xfrm>
            <a:off x="4326623" y="1736014"/>
            <a:ext cx="234624" cy="217806"/>
          </a:xfrm>
          <a:custGeom>
            <a:avLst/>
            <a:gdLst/>
            <a:ahLst/>
            <a:cxnLst/>
            <a:rect l="l" t="t" r="r" b="b"/>
            <a:pathLst>
              <a:path w="19601" h="18196" extrusionOk="0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43" name="Google Shape;4043;p46"/>
          <p:cNvGrpSpPr/>
          <p:nvPr/>
        </p:nvGrpSpPr>
        <p:grpSpPr>
          <a:xfrm>
            <a:off x="4622474" y="1729649"/>
            <a:ext cx="231955" cy="230698"/>
            <a:chOff x="1535000" y="3223325"/>
            <a:chExt cx="484450" cy="481825"/>
          </a:xfrm>
        </p:grpSpPr>
        <p:sp>
          <p:nvSpPr>
            <p:cNvPr id="4044" name="Google Shape;4044;p46"/>
            <p:cNvSpPr/>
            <p:nvPr/>
          </p:nvSpPr>
          <p:spPr>
            <a:xfrm>
              <a:off x="1760150" y="3308225"/>
              <a:ext cx="143825" cy="140600"/>
            </a:xfrm>
            <a:custGeom>
              <a:avLst/>
              <a:gdLst/>
              <a:ahLst/>
              <a:cxnLst/>
              <a:rect l="l" t="t" r="r" b="b"/>
              <a:pathLst>
                <a:path w="5753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46"/>
            <p:cNvSpPr/>
            <p:nvPr/>
          </p:nvSpPr>
          <p:spPr>
            <a:xfrm>
              <a:off x="1873075" y="3421150"/>
              <a:ext cx="146375" cy="140600"/>
            </a:xfrm>
            <a:custGeom>
              <a:avLst/>
              <a:gdLst/>
              <a:ahLst/>
              <a:cxnLst/>
              <a:rect l="l" t="t" r="r" b="b"/>
              <a:pathLst>
                <a:path w="5855" h="5624" extrusionOk="0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46"/>
            <p:cNvSpPr/>
            <p:nvPr/>
          </p:nvSpPr>
          <p:spPr>
            <a:xfrm>
              <a:off x="1535000" y="3223325"/>
              <a:ext cx="406450" cy="481825"/>
            </a:xfrm>
            <a:custGeom>
              <a:avLst/>
              <a:gdLst/>
              <a:ahLst/>
              <a:cxnLst/>
              <a:rect l="l" t="t" r="r" b="b"/>
              <a:pathLst>
                <a:path w="16258" h="19273" extrusionOk="0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47" name="Google Shape;4047;p46"/>
          <p:cNvGrpSpPr/>
          <p:nvPr/>
        </p:nvGrpSpPr>
        <p:grpSpPr>
          <a:xfrm>
            <a:off x="4899627" y="1753654"/>
            <a:ext cx="230698" cy="182686"/>
            <a:chOff x="2085525" y="3263750"/>
            <a:chExt cx="481825" cy="381550"/>
          </a:xfrm>
        </p:grpSpPr>
        <p:sp>
          <p:nvSpPr>
            <p:cNvPr id="4048" name="Google Shape;4048;p46"/>
            <p:cNvSpPr/>
            <p:nvPr/>
          </p:nvSpPr>
          <p:spPr>
            <a:xfrm>
              <a:off x="2320325" y="3263750"/>
              <a:ext cx="227825" cy="141025"/>
            </a:xfrm>
            <a:custGeom>
              <a:avLst/>
              <a:gdLst/>
              <a:ahLst/>
              <a:cxnLst/>
              <a:rect l="l" t="t" r="r" b="b"/>
              <a:pathLst>
                <a:path w="9113" h="5641" extrusionOk="0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46"/>
            <p:cNvSpPr/>
            <p:nvPr/>
          </p:nvSpPr>
          <p:spPr>
            <a:xfrm>
              <a:off x="2085525" y="3355200"/>
              <a:ext cx="481825" cy="290100"/>
            </a:xfrm>
            <a:custGeom>
              <a:avLst/>
              <a:gdLst/>
              <a:ahLst/>
              <a:cxnLst/>
              <a:rect l="l" t="t" r="r" b="b"/>
              <a:pathLst>
                <a:path w="19273" h="11604" extrusionOk="0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50" name="Google Shape;4050;p46"/>
          <p:cNvSpPr/>
          <p:nvPr/>
        </p:nvSpPr>
        <p:spPr>
          <a:xfrm>
            <a:off x="5181287" y="1775453"/>
            <a:ext cx="230698" cy="138924"/>
          </a:xfrm>
          <a:custGeom>
            <a:avLst/>
            <a:gdLst/>
            <a:ahLst/>
            <a:cxnLst/>
            <a:rect l="l" t="t" r="r" b="b"/>
            <a:pathLst>
              <a:path w="19273" h="11606" extrusionOk="0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51" name="Google Shape;4051;p46"/>
          <p:cNvGrpSpPr/>
          <p:nvPr/>
        </p:nvGrpSpPr>
        <p:grpSpPr>
          <a:xfrm>
            <a:off x="5465239" y="1729642"/>
            <a:ext cx="231344" cy="230710"/>
            <a:chOff x="3270450" y="3213625"/>
            <a:chExt cx="483175" cy="481850"/>
          </a:xfrm>
        </p:grpSpPr>
        <p:sp>
          <p:nvSpPr>
            <p:cNvPr id="4052" name="Google Shape;4052;p46"/>
            <p:cNvSpPr/>
            <p:nvPr/>
          </p:nvSpPr>
          <p:spPr>
            <a:xfrm>
              <a:off x="3392550" y="3335025"/>
              <a:ext cx="239050" cy="239050"/>
            </a:xfrm>
            <a:custGeom>
              <a:avLst/>
              <a:gdLst/>
              <a:ahLst/>
              <a:cxnLst/>
              <a:rect l="l" t="t" r="r" b="b"/>
              <a:pathLst>
                <a:path w="9562" h="9562" extrusionOk="0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46"/>
            <p:cNvSpPr/>
            <p:nvPr/>
          </p:nvSpPr>
          <p:spPr>
            <a:xfrm>
              <a:off x="3270450" y="3213625"/>
              <a:ext cx="483175" cy="481850"/>
            </a:xfrm>
            <a:custGeom>
              <a:avLst/>
              <a:gdLst/>
              <a:ahLst/>
              <a:cxnLst/>
              <a:rect l="l" t="t" r="r" b="b"/>
              <a:pathLst>
                <a:path w="19327" h="19274" extrusionOk="0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54" name="Google Shape;4054;p46"/>
          <p:cNvGrpSpPr/>
          <p:nvPr/>
        </p:nvGrpSpPr>
        <p:grpSpPr>
          <a:xfrm>
            <a:off x="5804750" y="1729648"/>
            <a:ext cx="114876" cy="230698"/>
            <a:chOff x="3984950" y="3213600"/>
            <a:chExt cx="239925" cy="481825"/>
          </a:xfrm>
        </p:grpSpPr>
        <p:sp>
          <p:nvSpPr>
            <p:cNvPr id="4055" name="Google Shape;4055;p46"/>
            <p:cNvSpPr/>
            <p:nvPr/>
          </p:nvSpPr>
          <p:spPr>
            <a:xfrm>
              <a:off x="3984950" y="3213600"/>
              <a:ext cx="239925" cy="481825"/>
            </a:xfrm>
            <a:custGeom>
              <a:avLst/>
              <a:gdLst/>
              <a:ahLst/>
              <a:cxnLst/>
              <a:rect l="l" t="t" r="r" b="b"/>
              <a:pathLst>
                <a:path w="9597" h="19273" extrusionOk="0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46"/>
            <p:cNvSpPr/>
            <p:nvPr/>
          </p:nvSpPr>
          <p:spPr>
            <a:xfrm>
              <a:off x="4072650" y="3543175"/>
              <a:ext cx="64525" cy="64625"/>
            </a:xfrm>
            <a:custGeom>
              <a:avLst/>
              <a:gdLst/>
              <a:ahLst/>
              <a:cxnLst/>
              <a:rect l="l" t="t" r="r" b="b"/>
              <a:pathLst>
                <a:path w="2581" h="2585" extrusionOk="0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057" name="Google Shape;4057;p46"/>
          <p:cNvSpPr/>
          <p:nvPr/>
        </p:nvSpPr>
        <p:spPr>
          <a:xfrm>
            <a:off x="6034832" y="1729569"/>
            <a:ext cx="230734" cy="230698"/>
          </a:xfrm>
          <a:custGeom>
            <a:avLst/>
            <a:gdLst/>
            <a:ahLst/>
            <a:cxnLst/>
            <a:rect l="l" t="t" r="r" b="b"/>
            <a:pathLst>
              <a:path w="19276" h="19273" extrusionOk="0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058" name="Google Shape;4058;p46"/>
          <p:cNvSpPr/>
          <p:nvPr/>
        </p:nvSpPr>
        <p:spPr>
          <a:xfrm>
            <a:off x="6323794" y="1743070"/>
            <a:ext cx="230698" cy="203693"/>
          </a:xfrm>
          <a:custGeom>
            <a:avLst/>
            <a:gdLst/>
            <a:ahLst/>
            <a:cxnLst/>
            <a:rect l="l" t="t" r="r" b="b"/>
            <a:pathLst>
              <a:path w="19273" h="17017" extrusionOk="0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059" name="Google Shape;4059;p46"/>
          <p:cNvGrpSpPr/>
          <p:nvPr/>
        </p:nvGrpSpPr>
        <p:grpSpPr>
          <a:xfrm>
            <a:off x="6599193" y="1749836"/>
            <a:ext cx="241555" cy="190323"/>
            <a:chOff x="5629975" y="3255775"/>
            <a:chExt cx="504500" cy="397500"/>
          </a:xfrm>
        </p:grpSpPr>
        <p:sp>
          <p:nvSpPr>
            <p:cNvPr id="4060" name="Google Shape;4060;p46"/>
            <p:cNvSpPr/>
            <p:nvPr/>
          </p:nvSpPr>
          <p:spPr>
            <a:xfrm>
              <a:off x="575637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46"/>
            <p:cNvSpPr/>
            <p:nvPr/>
          </p:nvSpPr>
          <p:spPr>
            <a:xfrm>
              <a:off x="5629975" y="3374400"/>
              <a:ext cx="140575" cy="136175"/>
            </a:xfrm>
            <a:custGeom>
              <a:avLst/>
              <a:gdLst/>
              <a:ahLst/>
              <a:cxnLst/>
              <a:rect l="l" t="t" r="r" b="b"/>
              <a:pathLst>
                <a:path w="5623" h="5447" extrusionOk="0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46"/>
            <p:cNvSpPr/>
            <p:nvPr/>
          </p:nvSpPr>
          <p:spPr>
            <a:xfrm>
              <a:off x="5897525" y="3255775"/>
              <a:ext cx="112950" cy="143425"/>
            </a:xfrm>
            <a:custGeom>
              <a:avLst/>
              <a:gdLst/>
              <a:ahLst/>
              <a:cxnLst/>
              <a:rect l="l" t="t" r="r" b="b"/>
              <a:pathLst>
                <a:path w="4518" h="5737" extrusionOk="0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46"/>
            <p:cNvSpPr/>
            <p:nvPr/>
          </p:nvSpPr>
          <p:spPr>
            <a:xfrm>
              <a:off x="5996075" y="3373900"/>
              <a:ext cx="138400" cy="136200"/>
            </a:xfrm>
            <a:custGeom>
              <a:avLst/>
              <a:gdLst/>
              <a:ahLst/>
              <a:cxnLst/>
              <a:rect l="l" t="t" r="r" b="b"/>
              <a:pathLst>
                <a:path w="5536" h="5448" extrusionOk="0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46"/>
            <p:cNvSpPr/>
            <p:nvPr/>
          </p:nvSpPr>
          <p:spPr>
            <a:xfrm>
              <a:off x="5728150" y="3427400"/>
              <a:ext cx="310575" cy="225875"/>
            </a:xfrm>
            <a:custGeom>
              <a:avLst/>
              <a:gdLst/>
              <a:ahLst/>
              <a:cxnLst/>
              <a:rect l="l" t="t" r="r" b="b"/>
              <a:pathLst>
                <a:path w="12423" h="9035" extrusionOk="0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65" name="Google Shape;4065;p46"/>
          <p:cNvGrpSpPr/>
          <p:nvPr/>
        </p:nvGrpSpPr>
        <p:grpSpPr>
          <a:xfrm>
            <a:off x="6889741" y="1749908"/>
            <a:ext cx="231380" cy="190179"/>
            <a:chOff x="6234950" y="3255925"/>
            <a:chExt cx="483250" cy="397200"/>
          </a:xfrm>
        </p:grpSpPr>
        <p:sp>
          <p:nvSpPr>
            <p:cNvPr id="4066" name="Google Shape;4066;p46"/>
            <p:cNvSpPr/>
            <p:nvPr/>
          </p:nvSpPr>
          <p:spPr>
            <a:xfrm>
              <a:off x="6444675" y="3255925"/>
              <a:ext cx="128300" cy="90200"/>
            </a:xfrm>
            <a:custGeom>
              <a:avLst/>
              <a:gdLst/>
              <a:ahLst/>
              <a:cxnLst/>
              <a:rect l="l" t="t" r="r" b="b"/>
              <a:pathLst>
                <a:path w="5132" h="3608" extrusionOk="0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46"/>
            <p:cNvSpPr/>
            <p:nvPr/>
          </p:nvSpPr>
          <p:spPr>
            <a:xfrm>
              <a:off x="6444750" y="3563200"/>
              <a:ext cx="128225" cy="89925"/>
            </a:xfrm>
            <a:custGeom>
              <a:avLst/>
              <a:gdLst/>
              <a:ahLst/>
              <a:cxnLst/>
              <a:rect l="l" t="t" r="r" b="b"/>
              <a:pathLst>
                <a:path w="5129" h="3597" extrusionOk="0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46"/>
            <p:cNvSpPr/>
            <p:nvPr/>
          </p:nvSpPr>
          <p:spPr>
            <a:xfrm>
              <a:off x="6375350" y="3355650"/>
              <a:ext cx="244750" cy="197650"/>
            </a:xfrm>
            <a:custGeom>
              <a:avLst/>
              <a:gdLst/>
              <a:ahLst/>
              <a:cxnLst/>
              <a:rect l="l" t="t" r="r" b="b"/>
              <a:pathLst>
                <a:path w="9790" h="7906" extrusionOk="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46"/>
            <p:cNvSpPr/>
            <p:nvPr/>
          </p:nvSpPr>
          <p:spPr>
            <a:xfrm>
              <a:off x="6587875" y="3385100"/>
              <a:ext cx="130325" cy="140500"/>
            </a:xfrm>
            <a:custGeom>
              <a:avLst/>
              <a:gdLst/>
              <a:ahLst/>
              <a:cxnLst/>
              <a:rect l="l" t="t" r="r" b="b"/>
              <a:pathLst>
                <a:path w="5213" h="5620" extrusionOk="0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46"/>
            <p:cNvSpPr/>
            <p:nvPr/>
          </p:nvSpPr>
          <p:spPr>
            <a:xfrm>
              <a:off x="6234950" y="3469100"/>
              <a:ext cx="165050" cy="141200"/>
            </a:xfrm>
            <a:custGeom>
              <a:avLst/>
              <a:gdLst/>
              <a:ahLst/>
              <a:cxnLst/>
              <a:rect l="l" t="t" r="r" b="b"/>
              <a:pathLst>
                <a:path w="6602" h="5648" extrusionOk="0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46"/>
            <p:cNvSpPr/>
            <p:nvPr/>
          </p:nvSpPr>
          <p:spPr>
            <a:xfrm>
              <a:off x="6234950" y="3299725"/>
              <a:ext cx="165050" cy="141175"/>
            </a:xfrm>
            <a:custGeom>
              <a:avLst/>
              <a:gdLst/>
              <a:ahLst/>
              <a:cxnLst/>
              <a:rect l="l" t="t" r="r" b="b"/>
              <a:pathLst>
                <a:path w="6602" h="5647" extrusionOk="0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2" name="Google Shape;4072;p46"/>
          <p:cNvGrpSpPr/>
          <p:nvPr/>
        </p:nvGrpSpPr>
        <p:grpSpPr>
          <a:xfrm>
            <a:off x="4335816" y="2011620"/>
            <a:ext cx="216274" cy="230698"/>
            <a:chOff x="914900" y="3806450"/>
            <a:chExt cx="451700" cy="481825"/>
          </a:xfrm>
        </p:grpSpPr>
        <p:sp>
          <p:nvSpPr>
            <p:cNvPr id="4073" name="Google Shape;4073;p46"/>
            <p:cNvSpPr/>
            <p:nvPr/>
          </p:nvSpPr>
          <p:spPr>
            <a:xfrm>
              <a:off x="914900" y="4174425"/>
              <a:ext cx="423400" cy="113850"/>
            </a:xfrm>
            <a:custGeom>
              <a:avLst/>
              <a:gdLst/>
              <a:ahLst/>
              <a:cxnLst/>
              <a:rect l="l" t="t" r="r" b="b"/>
              <a:pathLst>
                <a:path w="16936" h="4554" extrusionOk="0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46"/>
            <p:cNvSpPr/>
            <p:nvPr/>
          </p:nvSpPr>
          <p:spPr>
            <a:xfrm>
              <a:off x="971350" y="3806450"/>
              <a:ext cx="254100" cy="339775"/>
            </a:xfrm>
            <a:custGeom>
              <a:avLst/>
              <a:gdLst/>
              <a:ahLst/>
              <a:cxnLst/>
              <a:rect l="l" t="t" r="r" b="b"/>
              <a:pathLst>
                <a:path w="10164" h="13591" extrusionOk="0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46"/>
            <p:cNvSpPr/>
            <p:nvPr/>
          </p:nvSpPr>
          <p:spPr>
            <a:xfrm>
              <a:off x="971350" y="3947600"/>
              <a:ext cx="141175" cy="198625"/>
            </a:xfrm>
            <a:custGeom>
              <a:avLst/>
              <a:gdLst/>
              <a:ahLst/>
              <a:cxnLst/>
              <a:rect l="l" t="t" r="r" b="b"/>
              <a:pathLst>
                <a:path w="5647" h="7945" extrusionOk="0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46"/>
            <p:cNvSpPr/>
            <p:nvPr/>
          </p:nvSpPr>
          <p:spPr>
            <a:xfrm>
              <a:off x="1253675" y="3806450"/>
              <a:ext cx="112925" cy="90350"/>
            </a:xfrm>
            <a:custGeom>
              <a:avLst/>
              <a:gdLst/>
              <a:ahLst/>
              <a:cxnLst/>
              <a:rect l="l" t="t" r="r" b="b"/>
              <a:pathLst>
                <a:path w="4517" h="3614" extrusionOk="0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46"/>
            <p:cNvSpPr/>
            <p:nvPr/>
          </p:nvSpPr>
          <p:spPr>
            <a:xfrm>
              <a:off x="1253600" y="3876425"/>
              <a:ext cx="95025" cy="42975"/>
            </a:xfrm>
            <a:custGeom>
              <a:avLst/>
              <a:gdLst/>
              <a:ahLst/>
              <a:cxnLst/>
              <a:rect l="l" t="t" r="r" b="b"/>
              <a:pathLst>
                <a:path w="3801" h="1719" extrusionOk="0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78" name="Google Shape;4078;p46"/>
          <p:cNvGrpSpPr/>
          <p:nvPr/>
        </p:nvGrpSpPr>
        <p:grpSpPr>
          <a:xfrm>
            <a:off x="4620689" y="2011494"/>
            <a:ext cx="235522" cy="230949"/>
            <a:chOff x="1490050" y="3805975"/>
            <a:chExt cx="491900" cy="482350"/>
          </a:xfrm>
        </p:grpSpPr>
        <p:sp>
          <p:nvSpPr>
            <p:cNvPr id="4079" name="Google Shape;4079;p46"/>
            <p:cNvSpPr/>
            <p:nvPr/>
          </p:nvSpPr>
          <p:spPr>
            <a:xfrm>
              <a:off x="1541775" y="3877050"/>
              <a:ext cx="302500" cy="277225"/>
            </a:xfrm>
            <a:custGeom>
              <a:avLst/>
              <a:gdLst/>
              <a:ahLst/>
              <a:cxnLst/>
              <a:rect l="l" t="t" r="r" b="b"/>
              <a:pathLst>
                <a:path w="12100" h="11089" extrusionOk="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46"/>
            <p:cNvSpPr/>
            <p:nvPr/>
          </p:nvSpPr>
          <p:spPr>
            <a:xfrm>
              <a:off x="1824450" y="3805975"/>
              <a:ext cx="157500" cy="150525"/>
            </a:xfrm>
            <a:custGeom>
              <a:avLst/>
              <a:gdLst/>
              <a:ahLst/>
              <a:cxnLst/>
              <a:rect l="l" t="t" r="r" b="b"/>
              <a:pathLst>
                <a:path w="6300" h="6021" extrusionOk="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46"/>
            <p:cNvSpPr/>
            <p:nvPr/>
          </p:nvSpPr>
          <p:spPr>
            <a:xfrm>
              <a:off x="1626675" y="3936600"/>
              <a:ext cx="277225" cy="302600"/>
            </a:xfrm>
            <a:custGeom>
              <a:avLst/>
              <a:gdLst/>
              <a:ahLst/>
              <a:cxnLst/>
              <a:rect l="l" t="t" r="r" b="b"/>
              <a:pathLst>
                <a:path w="11089" h="12104" extrusionOk="0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46"/>
            <p:cNvSpPr/>
            <p:nvPr/>
          </p:nvSpPr>
          <p:spPr>
            <a:xfrm>
              <a:off x="1490050" y="4166500"/>
              <a:ext cx="129950" cy="121825"/>
            </a:xfrm>
            <a:custGeom>
              <a:avLst/>
              <a:gdLst/>
              <a:ahLst/>
              <a:cxnLst/>
              <a:rect l="l" t="t" r="r" b="b"/>
              <a:pathLst>
                <a:path w="5198" h="4873" extrusionOk="0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3" name="Google Shape;4083;p46"/>
          <p:cNvGrpSpPr/>
          <p:nvPr/>
        </p:nvGrpSpPr>
        <p:grpSpPr>
          <a:xfrm>
            <a:off x="4908927" y="2011620"/>
            <a:ext cx="212096" cy="230698"/>
            <a:chOff x="2104275" y="3806450"/>
            <a:chExt cx="442975" cy="481825"/>
          </a:xfrm>
        </p:grpSpPr>
        <p:sp>
          <p:nvSpPr>
            <p:cNvPr id="4084" name="Google Shape;4084;p46"/>
            <p:cNvSpPr/>
            <p:nvPr/>
          </p:nvSpPr>
          <p:spPr>
            <a:xfrm>
              <a:off x="2104275" y="3806450"/>
              <a:ext cx="442975" cy="481825"/>
            </a:xfrm>
            <a:custGeom>
              <a:avLst/>
              <a:gdLst/>
              <a:ahLst/>
              <a:cxnLst/>
              <a:rect l="l" t="t" r="r" b="b"/>
              <a:pathLst>
                <a:path w="17719" h="19273" extrusionOk="0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46"/>
            <p:cNvSpPr/>
            <p:nvPr/>
          </p:nvSpPr>
          <p:spPr>
            <a:xfrm>
              <a:off x="2284200" y="4005050"/>
              <a:ext cx="84700" cy="84700"/>
            </a:xfrm>
            <a:custGeom>
              <a:avLst/>
              <a:gdLst/>
              <a:ahLst/>
              <a:cxnLst/>
              <a:rect l="l" t="t" r="r" b="b"/>
              <a:pathLst>
                <a:path w="3388" h="3388" extrusionOk="0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46"/>
          <p:cNvGrpSpPr/>
          <p:nvPr/>
        </p:nvGrpSpPr>
        <p:grpSpPr>
          <a:xfrm>
            <a:off x="5196925" y="2011620"/>
            <a:ext cx="199528" cy="230698"/>
            <a:chOff x="2710875" y="3806450"/>
            <a:chExt cx="416725" cy="481825"/>
          </a:xfrm>
        </p:grpSpPr>
        <p:sp>
          <p:nvSpPr>
            <p:cNvPr id="4087" name="Google Shape;4087;p46"/>
            <p:cNvSpPr/>
            <p:nvPr/>
          </p:nvSpPr>
          <p:spPr>
            <a:xfrm>
              <a:off x="2710875" y="4144450"/>
              <a:ext cx="416725" cy="143825"/>
            </a:xfrm>
            <a:custGeom>
              <a:avLst/>
              <a:gdLst/>
              <a:ahLst/>
              <a:cxnLst/>
              <a:rect l="l" t="t" r="r" b="b"/>
              <a:pathLst>
                <a:path w="16669" h="5753" extrusionOk="0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46"/>
            <p:cNvSpPr/>
            <p:nvPr/>
          </p:nvSpPr>
          <p:spPr>
            <a:xfrm>
              <a:off x="2784800" y="3806450"/>
              <a:ext cx="268850" cy="309800"/>
            </a:xfrm>
            <a:custGeom>
              <a:avLst/>
              <a:gdLst/>
              <a:ahLst/>
              <a:cxnLst/>
              <a:rect l="l" t="t" r="r" b="b"/>
              <a:pathLst>
                <a:path w="10754" h="12392" extrusionOk="0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89" name="Google Shape;4089;p46"/>
          <p:cNvGrpSpPr/>
          <p:nvPr/>
        </p:nvGrpSpPr>
        <p:grpSpPr>
          <a:xfrm>
            <a:off x="5465562" y="2039121"/>
            <a:ext cx="230698" cy="175696"/>
            <a:chOff x="3271200" y="3863875"/>
            <a:chExt cx="481825" cy="366950"/>
          </a:xfrm>
        </p:grpSpPr>
        <p:sp>
          <p:nvSpPr>
            <p:cNvPr id="4090" name="Google Shape;4090;p46"/>
            <p:cNvSpPr/>
            <p:nvPr/>
          </p:nvSpPr>
          <p:spPr>
            <a:xfrm>
              <a:off x="3271200" y="3920350"/>
              <a:ext cx="283225" cy="310475"/>
            </a:xfrm>
            <a:custGeom>
              <a:avLst/>
              <a:gdLst/>
              <a:ahLst/>
              <a:cxnLst/>
              <a:rect l="l" t="t" r="r" b="b"/>
              <a:pathLst>
                <a:path w="11329" h="12419" extrusionOk="0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46"/>
            <p:cNvSpPr/>
            <p:nvPr/>
          </p:nvSpPr>
          <p:spPr>
            <a:xfrm>
              <a:off x="3526175" y="3863875"/>
              <a:ext cx="226850" cy="310575"/>
            </a:xfrm>
            <a:custGeom>
              <a:avLst/>
              <a:gdLst/>
              <a:ahLst/>
              <a:cxnLst/>
              <a:rect l="l" t="t" r="r" b="b"/>
              <a:pathLst>
                <a:path w="9074" h="12423" extrusionOk="0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2" name="Google Shape;4092;p46"/>
          <p:cNvGrpSpPr/>
          <p:nvPr/>
        </p:nvGrpSpPr>
        <p:grpSpPr>
          <a:xfrm>
            <a:off x="5761706" y="2011775"/>
            <a:ext cx="200964" cy="230387"/>
            <a:chOff x="3895050" y="3806775"/>
            <a:chExt cx="419725" cy="481175"/>
          </a:xfrm>
        </p:grpSpPr>
        <p:sp>
          <p:nvSpPr>
            <p:cNvPr id="4093" name="Google Shape;4093;p46"/>
            <p:cNvSpPr/>
            <p:nvPr/>
          </p:nvSpPr>
          <p:spPr>
            <a:xfrm>
              <a:off x="3895050" y="3942650"/>
              <a:ext cx="419725" cy="345300"/>
            </a:xfrm>
            <a:custGeom>
              <a:avLst/>
              <a:gdLst/>
              <a:ahLst/>
              <a:cxnLst/>
              <a:rect l="l" t="t" r="r" b="b"/>
              <a:pathLst>
                <a:path w="16789" h="13812" extrusionOk="0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46"/>
            <p:cNvSpPr/>
            <p:nvPr/>
          </p:nvSpPr>
          <p:spPr>
            <a:xfrm>
              <a:off x="4016325" y="3806775"/>
              <a:ext cx="199225" cy="142475"/>
            </a:xfrm>
            <a:custGeom>
              <a:avLst/>
              <a:gdLst/>
              <a:ahLst/>
              <a:cxnLst/>
              <a:rect l="l" t="t" r="r" b="b"/>
              <a:pathLst>
                <a:path w="7969" h="5699" extrusionOk="0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095" name="Google Shape;4095;p46"/>
          <p:cNvGrpSpPr/>
          <p:nvPr/>
        </p:nvGrpSpPr>
        <p:grpSpPr>
          <a:xfrm>
            <a:off x="6035945" y="2011626"/>
            <a:ext cx="228687" cy="230686"/>
            <a:chOff x="4464775" y="3806475"/>
            <a:chExt cx="477625" cy="481800"/>
          </a:xfrm>
        </p:grpSpPr>
        <p:sp>
          <p:nvSpPr>
            <p:cNvPr id="4096" name="Google Shape;4096;p46"/>
            <p:cNvSpPr/>
            <p:nvPr/>
          </p:nvSpPr>
          <p:spPr>
            <a:xfrm>
              <a:off x="4726375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46"/>
            <p:cNvSpPr/>
            <p:nvPr/>
          </p:nvSpPr>
          <p:spPr>
            <a:xfrm>
              <a:off x="4641700" y="3806475"/>
              <a:ext cx="56475" cy="141125"/>
            </a:xfrm>
            <a:custGeom>
              <a:avLst/>
              <a:gdLst/>
              <a:ahLst/>
              <a:cxnLst/>
              <a:rect l="l" t="t" r="r" b="b"/>
              <a:pathLst>
                <a:path w="2259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46"/>
            <p:cNvSpPr/>
            <p:nvPr/>
          </p:nvSpPr>
          <p:spPr>
            <a:xfrm>
              <a:off x="4557000" y="3806475"/>
              <a:ext cx="56500" cy="141125"/>
            </a:xfrm>
            <a:custGeom>
              <a:avLst/>
              <a:gdLst/>
              <a:ahLst/>
              <a:cxnLst/>
              <a:rect l="l" t="t" r="r" b="b"/>
              <a:pathLst>
                <a:path w="2260" h="5645" extrusionOk="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46"/>
            <p:cNvSpPr/>
            <p:nvPr/>
          </p:nvSpPr>
          <p:spPr>
            <a:xfrm>
              <a:off x="4464775" y="4230875"/>
              <a:ext cx="395250" cy="57400"/>
            </a:xfrm>
            <a:custGeom>
              <a:avLst/>
              <a:gdLst/>
              <a:ahLst/>
              <a:cxnLst/>
              <a:rect l="l" t="t" r="r" b="b"/>
              <a:pathLst>
                <a:path w="15810" h="2296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46"/>
            <p:cNvSpPr/>
            <p:nvPr/>
          </p:nvSpPr>
          <p:spPr>
            <a:xfrm>
              <a:off x="4840675" y="4007300"/>
              <a:ext cx="101725" cy="166025"/>
            </a:xfrm>
            <a:custGeom>
              <a:avLst/>
              <a:gdLst/>
              <a:ahLst/>
              <a:cxnLst/>
              <a:rect l="l" t="t" r="r" b="b"/>
              <a:pathLst>
                <a:path w="4069" h="6641" extrusionOk="0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46"/>
            <p:cNvSpPr/>
            <p:nvPr/>
          </p:nvSpPr>
          <p:spPr>
            <a:xfrm>
              <a:off x="4464775" y="3976800"/>
              <a:ext cx="395250" cy="225875"/>
            </a:xfrm>
            <a:custGeom>
              <a:avLst/>
              <a:gdLst/>
              <a:ahLst/>
              <a:cxnLst/>
              <a:rect l="l" t="t" r="r" b="b"/>
              <a:pathLst>
                <a:path w="15810" h="9035" extrusionOk="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02" name="Google Shape;4102;p46"/>
          <p:cNvGrpSpPr/>
          <p:nvPr/>
        </p:nvGrpSpPr>
        <p:grpSpPr>
          <a:xfrm>
            <a:off x="6323895" y="2011620"/>
            <a:ext cx="230698" cy="230698"/>
            <a:chOff x="5049725" y="3806450"/>
            <a:chExt cx="481825" cy="481825"/>
          </a:xfrm>
        </p:grpSpPr>
        <p:sp>
          <p:nvSpPr>
            <p:cNvPr id="4103" name="Google Shape;4103;p46"/>
            <p:cNvSpPr/>
            <p:nvPr/>
          </p:nvSpPr>
          <p:spPr>
            <a:xfrm>
              <a:off x="536115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46"/>
            <p:cNvSpPr/>
            <p:nvPr/>
          </p:nvSpPr>
          <p:spPr>
            <a:xfrm>
              <a:off x="519177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46"/>
            <p:cNvSpPr/>
            <p:nvPr/>
          </p:nvSpPr>
          <p:spPr>
            <a:xfrm>
              <a:off x="504972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06" name="Google Shape;4106;p46"/>
          <p:cNvGrpSpPr/>
          <p:nvPr/>
        </p:nvGrpSpPr>
        <p:grpSpPr>
          <a:xfrm>
            <a:off x="6604621" y="2011620"/>
            <a:ext cx="230698" cy="230698"/>
            <a:chOff x="5651375" y="3806450"/>
            <a:chExt cx="481825" cy="481825"/>
          </a:xfrm>
        </p:grpSpPr>
        <p:sp>
          <p:nvSpPr>
            <p:cNvPr id="4107" name="Google Shape;4107;p46"/>
            <p:cNvSpPr/>
            <p:nvPr/>
          </p:nvSpPr>
          <p:spPr>
            <a:xfrm>
              <a:off x="5793425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46"/>
            <p:cNvSpPr/>
            <p:nvPr/>
          </p:nvSpPr>
          <p:spPr>
            <a:xfrm>
              <a:off x="5794475" y="4089725"/>
              <a:ext cx="195600" cy="84725"/>
            </a:xfrm>
            <a:custGeom>
              <a:avLst/>
              <a:gdLst/>
              <a:ahLst/>
              <a:cxnLst/>
              <a:rect l="l" t="t" r="r" b="b"/>
              <a:pathLst>
                <a:path w="7824" h="3389" extrusionOk="0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46"/>
            <p:cNvSpPr/>
            <p:nvPr/>
          </p:nvSpPr>
          <p:spPr>
            <a:xfrm>
              <a:off x="5651375" y="3806450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46"/>
            <p:cNvSpPr/>
            <p:nvPr/>
          </p:nvSpPr>
          <p:spPr>
            <a:xfrm>
              <a:off x="5962800" y="3976800"/>
              <a:ext cx="28250" cy="28275"/>
            </a:xfrm>
            <a:custGeom>
              <a:avLst/>
              <a:gdLst/>
              <a:ahLst/>
              <a:cxnLst/>
              <a:rect l="l" t="t" r="r" b="b"/>
              <a:pathLst>
                <a:path w="1130" h="1131" extrusionOk="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1" name="Google Shape;4111;p46"/>
          <p:cNvGrpSpPr/>
          <p:nvPr/>
        </p:nvGrpSpPr>
        <p:grpSpPr>
          <a:xfrm>
            <a:off x="6903937" y="2012972"/>
            <a:ext cx="202987" cy="227993"/>
            <a:chOff x="6264300" y="3809300"/>
            <a:chExt cx="423950" cy="476175"/>
          </a:xfrm>
        </p:grpSpPr>
        <p:sp>
          <p:nvSpPr>
            <p:cNvPr id="4112" name="Google Shape;4112;p46"/>
            <p:cNvSpPr/>
            <p:nvPr/>
          </p:nvSpPr>
          <p:spPr>
            <a:xfrm>
              <a:off x="6346200" y="4002825"/>
              <a:ext cx="66950" cy="63225"/>
            </a:xfrm>
            <a:custGeom>
              <a:avLst/>
              <a:gdLst/>
              <a:ahLst/>
              <a:cxnLst/>
              <a:rect l="l" t="t" r="r" b="b"/>
              <a:pathLst>
                <a:path w="2678" h="2529" extrusionOk="0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46"/>
            <p:cNvSpPr/>
            <p:nvPr/>
          </p:nvSpPr>
          <p:spPr>
            <a:xfrm>
              <a:off x="6539375" y="4002825"/>
              <a:ext cx="66950" cy="63200"/>
            </a:xfrm>
            <a:custGeom>
              <a:avLst/>
              <a:gdLst/>
              <a:ahLst/>
              <a:cxnLst/>
              <a:rect l="l" t="t" r="r" b="b"/>
              <a:pathLst>
                <a:path w="2678" h="2528" extrusionOk="0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46"/>
            <p:cNvSpPr/>
            <p:nvPr/>
          </p:nvSpPr>
          <p:spPr>
            <a:xfrm>
              <a:off x="6264300" y="3809300"/>
              <a:ext cx="423950" cy="476175"/>
            </a:xfrm>
            <a:custGeom>
              <a:avLst/>
              <a:gdLst/>
              <a:ahLst/>
              <a:cxnLst/>
              <a:rect l="l" t="t" r="r" b="b"/>
              <a:pathLst>
                <a:path w="16958" h="19047" extrusionOk="0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15" name="Google Shape;4115;p46"/>
          <p:cNvGrpSpPr/>
          <p:nvPr/>
        </p:nvGrpSpPr>
        <p:grpSpPr>
          <a:xfrm>
            <a:off x="4328155" y="2292406"/>
            <a:ext cx="231596" cy="230710"/>
            <a:chOff x="898875" y="4399275"/>
            <a:chExt cx="483700" cy="481850"/>
          </a:xfrm>
        </p:grpSpPr>
        <p:sp>
          <p:nvSpPr>
            <p:cNvPr id="4116" name="Google Shape;4116;p46"/>
            <p:cNvSpPr/>
            <p:nvPr/>
          </p:nvSpPr>
          <p:spPr>
            <a:xfrm>
              <a:off x="992750" y="4642900"/>
              <a:ext cx="145300" cy="144100"/>
            </a:xfrm>
            <a:custGeom>
              <a:avLst/>
              <a:gdLst/>
              <a:ahLst/>
              <a:cxnLst/>
              <a:rect l="l" t="t" r="r" b="b"/>
              <a:pathLst>
                <a:path w="5812" h="5764" extrusionOk="0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46"/>
            <p:cNvSpPr/>
            <p:nvPr/>
          </p:nvSpPr>
          <p:spPr>
            <a:xfrm>
              <a:off x="1138025" y="4763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46"/>
            <p:cNvSpPr/>
            <p:nvPr/>
          </p:nvSpPr>
          <p:spPr>
            <a:xfrm>
              <a:off x="1269550" y="4399275"/>
              <a:ext cx="113025" cy="112125"/>
            </a:xfrm>
            <a:custGeom>
              <a:avLst/>
              <a:gdLst/>
              <a:ahLst/>
              <a:cxnLst/>
              <a:rect l="l" t="t" r="r" b="b"/>
              <a:pathLst>
                <a:path w="4521" h="4485" extrusionOk="0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46"/>
            <p:cNvSpPr/>
            <p:nvPr/>
          </p:nvSpPr>
          <p:spPr>
            <a:xfrm>
              <a:off x="1161975" y="4531175"/>
              <a:ext cx="91400" cy="84350"/>
            </a:xfrm>
            <a:custGeom>
              <a:avLst/>
              <a:gdLst/>
              <a:ahLst/>
              <a:cxnLst/>
              <a:rect l="l" t="t" r="r" b="b"/>
              <a:pathLst>
                <a:path w="3656" h="3374" extrusionOk="0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46"/>
            <p:cNvSpPr/>
            <p:nvPr/>
          </p:nvSpPr>
          <p:spPr>
            <a:xfrm>
              <a:off x="1031050" y="4411100"/>
              <a:ext cx="338650" cy="338725"/>
            </a:xfrm>
            <a:custGeom>
              <a:avLst/>
              <a:gdLst/>
              <a:ahLst/>
              <a:cxnLst/>
              <a:rect l="l" t="t" r="r" b="b"/>
              <a:pathLst>
                <a:path w="13546" h="13549" extrusionOk="0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46"/>
            <p:cNvSpPr/>
            <p:nvPr/>
          </p:nvSpPr>
          <p:spPr>
            <a:xfrm>
              <a:off x="1130500" y="4740450"/>
              <a:ext cx="108950" cy="111250"/>
            </a:xfrm>
            <a:custGeom>
              <a:avLst/>
              <a:gdLst/>
              <a:ahLst/>
              <a:cxnLst/>
              <a:rect l="l" t="t" r="r" b="b"/>
              <a:pathLst>
                <a:path w="4358" h="4450" extrusionOk="0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46"/>
            <p:cNvSpPr/>
            <p:nvPr/>
          </p:nvSpPr>
          <p:spPr>
            <a:xfrm>
              <a:off x="927325" y="4539825"/>
              <a:ext cx="114150" cy="109800"/>
            </a:xfrm>
            <a:custGeom>
              <a:avLst/>
              <a:gdLst/>
              <a:ahLst/>
              <a:cxnLst/>
              <a:rect l="l" t="t" r="r" b="b"/>
              <a:pathLst>
                <a:path w="4566" h="4392" extrusionOk="0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46"/>
            <p:cNvSpPr/>
            <p:nvPr/>
          </p:nvSpPr>
          <p:spPr>
            <a:xfrm>
              <a:off x="898875" y="4711550"/>
              <a:ext cx="170825" cy="169575"/>
            </a:xfrm>
            <a:custGeom>
              <a:avLst/>
              <a:gdLst/>
              <a:ahLst/>
              <a:cxnLst/>
              <a:rect l="l" t="t" r="r" b="b"/>
              <a:pathLst>
                <a:path w="6833" h="6783" extrusionOk="0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24" name="Google Shape;4124;p46"/>
          <p:cNvGrpSpPr/>
          <p:nvPr/>
        </p:nvGrpSpPr>
        <p:grpSpPr>
          <a:xfrm>
            <a:off x="4623101" y="2302778"/>
            <a:ext cx="230698" cy="209966"/>
            <a:chOff x="1492675" y="4420975"/>
            <a:chExt cx="481825" cy="438525"/>
          </a:xfrm>
        </p:grpSpPr>
        <p:sp>
          <p:nvSpPr>
            <p:cNvPr id="4125" name="Google Shape;4125;p46"/>
            <p:cNvSpPr/>
            <p:nvPr/>
          </p:nvSpPr>
          <p:spPr>
            <a:xfrm>
              <a:off x="1841375" y="4649825"/>
              <a:ext cx="43325" cy="43300"/>
            </a:xfrm>
            <a:custGeom>
              <a:avLst/>
              <a:gdLst/>
              <a:ahLst/>
              <a:cxnLst/>
              <a:rect l="l" t="t" r="r" b="b"/>
              <a:pathLst>
                <a:path w="1733" h="1732" extrusionOk="0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46"/>
            <p:cNvSpPr/>
            <p:nvPr/>
          </p:nvSpPr>
          <p:spPr>
            <a:xfrm>
              <a:off x="1582425" y="4649825"/>
              <a:ext cx="43300" cy="43300"/>
            </a:xfrm>
            <a:custGeom>
              <a:avLst/>
              <a:gdLst/>
              <a:ahLst/>
              <a:cxnLst/>
              <a:rect l="l" t="t" r="r" b="b"/>
              <a:pathLst>
                <a:path w="1732" h="1732" extrusionOk="0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46"/>
            <p:cNvSpPr/>
            <p:nvPr/>
          </p:nvSpPr>
          <p:spPr>
            <a:xfrm>
              <a:off x="1492675" y="4420975"/>
              <a:ext cx="481825" cy="356475"/>
            </a:xfrm>
            <a:custGeom>
              <a:avLst/>
              <a:gdLst/>
              <a:ahLst/>
              <a:cxnLst/>
              <a:rect l="l" t="t" r="r" b="b"/>
              <a:pathLst>
                <a:path w="19273" h="14259" extrusionOk="0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46"/>
            <p:cNvSpPr/>
            <p:nvPr/>
          </p:nvSpPr>
          <p:spPr>
            <a:xfrm>
              <a:off x="154687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46"/>
            <p:cNvSpPr/>
            <p:nvPr/>
          </p:nvSpPr>
          <p:spPr>
            <a:xfrm>
              <a:off x="1801325" y="4805650"/>
              <a:ext cx="118975" cy="53850"/>
            </a:xfrm>
            <a:custGeom>
              <a:avLst/>
              <a:gdLst/>
              <a:ahLst/>
              <a:cxnLst/>
              <a:rect l="l" t="t" r="r" b="b"/>
              <a:pathLst>
                <a:path w="4759" h="2154" extrusionOk="0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0" name="Google Shape;4130;p46"/>
          <p:cNvGrpSpPr/>
          <p:nvPr/>
        </p:nvGrpSpPr>
        <p:grpSpPr>
          <a:xfrm>
            <a:off x="4898495" y="2292867"/>
            <a:ext cx="232960" cy="229788"/>
            <a:chOff x="2084100" y="4400250"/>
            <a:chExt cx="486550" cy="479925"/>
          </a:xfrm>
        </p:grpSpPr>
        <p:sp>
          <p:nvSpPr>
            <p:cNvPr id="4131" name="Google Shape;4131;p46"/>
            <p:cNvSpPr/>
            <p:nvPr/>
          </p:nvSpPr>
          <p:spPr>
            <a:xfrm>
              <a:off x="2084100" y="4652250"/>
              <a:ext cx="105325" cy="90050"/>
            </a:xfrm>
            <a:custGeom>
              <a:avLst/>
              <a:gdLst/>
              <a:ahLst/>
              <a:cxnLst/>
              <a:rect l="l" t="t" r="r" b="b"/>
              <a:pathLst>
                <a:path w="4213" h="3602" extrusionOk="0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46"/>
            <p:cNvSpPr/>
            <p:nvPr/>
          </p:nvSpPr>
          <p:spPr>
            <a:xfrm>
              <a:off x="2372575" y="4644175"/>
              <a:ext cx="175875" cy="226275"/>
            </a:xfrm>
            <a:custGeom>
              <a:avLst/>
              <a:gdLst/>
              <a:ahLst/>
              <a:cxnLst/>
              <a:rect l="l" t="t" r="r" b="b"/>
              <a:pathLst>
                <a:path w="7035" h="9051" extrusionOk="0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46"/>
            <p:cNvSpPr/>
            <p:nvPr/>
          </p:nvSpPr>
          <p:spPr>
            <a:xfrm>
              <a:off x="2093950" y="4419400"/>
              <a:ext cx="228500" cy="174750"/>
            </a:xfrm>
            <a:custGeom>
              <a:avLst/>
              <a:gdLst/>
              <a:ahLst/>
              <a:cxnLst/>
              <a:rect l="l" t="t" r="r" b="b"/>
              <a:pathLst>
                <a:path w="9140" h="6990" extrusionOk="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46"/>
            <p:cNvSpPr/>
            <p:nvPr/>
          </p:nvSpPr>
          <p:spPr>
            <a:xfrm>
              <a:off x="2224425" y="4777500"/>
              <a:ext cx="90425" cy="102675"/>
            </a:xfrm>
            <a:custGeom>
              <a:avLst/>
              <a:gdLst/>
              <a:ahLst/>
              <a:cxnLst/>
              <a:rect l="l" t="t" r="r" b="b"/>
              <a:pathLst>
                <a:path w="3617" h="4107" extrusionOk="0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46"/>
            <p:cNvSpPr/>
            <p:nvPr/>
          </p:nvSpPr>
          <p:spPr>
            <a:xfrm>
              <a:off x="2454100" y="4400250"/>
              <a:ext cx="116550" cy="107300"/>
            </a:xfrm>
            <a:custGeom>
              <a:avLst/>
              <a:gdLst/>
              <a:ahLst/>
              <a:cxnLst/>
              <a:rect l="l" t="t" r="r" b="b"/>
              <a:pathLst>
                <a:path w="4662" h="4292" extrusionOk="0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46"/>
            <p:cNvSpPr/>
            <p:nvPr/>
          </p:nvSpPr>
          <p:spPr>
            <a:xfrm>
              <a:off x="2152975" y="4431500"/>
              <a:ext cx="381925" cy="377725"/>
            </a:xfrm>
            <a:custGeom>
              <a:avLst/>
              <a:gdLst/>
              <a:ahLst/>
              <a:cxnLst/>
              <a:rect l="l" t="t" r="r" b="b"/>
              <a:pathLst>
                <a:path w="15277" h="15109" extrusionOk="0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37" name="Google Shape;4137;p46"/>
          <p:cNvGrpSpPr/>
          <p:nvPr/>
        </p:nvGrpSpPr>
        <p:grpSpPr>
          <a:xfrm>
            <a:off x="5195310" y="2292424"/>
            <a:ext cx="202760" cy="230674"/>
            <a:chOff x="2707950" y="4399325"/>
            <a:chExt cx="423475" cy="481775"/>
          </a:xfrm>
        </p:grpSpPr>
        <p:sp>
          <p:nvSpPr>
            <p:cNvPr id="4138" name="Google Shape;4138;p46"/>
            <p:cNvSpPr/>
            <p:nvPr/>
          </p:nvSpPr>
          <p:spPr>
            <a:xfrm>
              <a:off x="2905550" y="4515000"/>
              <a:ext cx="28275" cy="366100"/>
            </a:xfrm>
            <a:custGeom>
              <a:avLst/>
              <a:gdLst/>
              <a:ahLst/>
              <a:cxnLst/>
              <a:rect l="l" t="t" r="r" b="b"/>
              <a:pathLst>
                <a:path w="1131" h="14644" extrusionOk="0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46"/>
            <p:cNvSpPr/>
            <p:nvPr/>
          </p:nvSpPr>
          <p:spPr>
            <a:xfrm>
              <a:off x="296202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46"/>
            <p:cNvSpPr/>
            <p:nvPr/>
          </p:nvSpPr>
          <p:spPr>
            <a:xfrm>
              <a:off x="296202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46"/>
            <p:cNvSpPr/>
            <p:nvPr/>
          </p:nvSpPr>
          <p:spPr>
            <a:xfrm>
              <a:off x="2736175" y="4710725"/>
              <a:ext cx="141175" cy="29225"/>
            </a:xfrm>
            <a:custGeom>
              <a:avLst/>
              <a:gdLst/>
              <a:ahLst/>
              <a:cxnLst/>
              <a:rect l="l" t="t" r="r" b="b"/>
              <a:pathLst>
                <a:path w="5647" h="1169" extrusionOk="0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46"/>
            <p:cNvSpPr/>
            <p:nvPr/>
          </p:nvSpPr>
          <p:spPr>
            <a:xfrm>
              <a:off x="2736175" y="4768175"/>
              <a:ext cx="141175" cy="112925"/>
            </a:xfrm>
            <a:custGeom>
              <a:avLst/>
              <a:gdLst/>
              <a:ahLst/>
              <a:cxnLst/>
              <a:rect l="l" t="t" r="r" b="b"/>
              <a:pathLst>
                <a:path w="5647" h="4517" extrusionOk="0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46"/>
            <p:cNvSpPr/>
            <p:nvPr/>
          </p:nvSpPr>
          <p:spPr>
            <a:xfrm>
              <a:off x="2707950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46"/>
            <p:cNvSpPr/>
            <p:nvPr/>
          </p:nvSpPr>
          <p:spPr>
            <a:xfrm>
              <a:off x="273617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46"/>
            <p:cNvSpPr/>
            <p:nvPr/>
          </p:nvSpPr>
          <p:spPr>
            <a:xfrm>
              <a:off x="2850525" y="4430375"/>
              <a:ext cx="138325" cy="56500"/>
            </a:xfrm>
            <a:custGeom>
              <a:avLst/>
              <a:gdLst/>
              <a:ahLst/>
              <a:cxnLst/>
              <a:rect l="l" t="t" r="r" b="b"/>
              <a:pathLst>
                <a:path w="5533" h="2260" extrusionOk="0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46"/>
            <p:cNvSpPr/>
            <p:nvPr/>
          </p:nvSpPr>
          <p:spPr>
            <a:xfrm>
              <a:off x="2974300" y="4399350"/>
              <a:ext cx="129650" cy="87525"/>
            </a:xfrm>
            <a:custGeom>
              <a:avLst/>
              <a:gdLst/>
              <a:ahLst/>
              <a:cxnLst/>
              <a:rect l="l" t="t" r="r" b="b"/>
              <a:pathLst>
                <a:path w="5186" h="3501" extrusionOk="0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46"/>
            <p:cNvSpPr/>
            <p:nvPr/>
          </p:nvSpPr>
          <p:spPr>
            <a:xfrm>
              <a:off x="2735425" y="4399325"/>
              <a:ext cx="129650" cy="87475"/>
            </a:xfrm>
            <a:custGeom>
              <a:avLst/>
              <a:gdLst/>
              <a:ahLst/>
              <a:cxnLst/>
              <a:rect l="l" t="t" r="r" b="b"/>
              <a:pathLst>
                <a:path w="5186" h="3499" extrusionOk="0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46"/>
            <p:cNvSpPr/>
            <p:nvPr/>
          </p:nvSpPr>
          <p:spPr>
            <a:xfrm>
              <a:off x="2962025" y="4515075"/>
              <a:ext cx="169400" cy="82825"/>
            </a:xfrm>
            <a:custGeom>
              <a:avLst/>
              <a:gdLst/>
              <a:ahLst/>
              <a:cxnLst/>
              <a:rect l="l" t="t" r="r" b="b"/>
              <a:pathLst>
                <a:path w="6776" h="3313" extrusionOk="0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46"/>
            <p:cNvSpPr/>
            <p:nvPr/>
          </p:nvSpPr>
          <p:spPr>
            <a:xfrm>
              <a:off x="2962025" y="4626025"/>
              <a:ext cx="141175" cy="56500"/>
            </a:xfrm>
            <a:custGeom>
              <a:avLst/>
              <a:gdLst/>
              <a:ahLst/>
              <a:cxnLst/>
              <a:rect l="l" t="t" r="r" b="b"/>
              <a:pathLst>
                <a:path w="5647" h="2260" extrusionOk="0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0" name="Google Shape;4150;p46"/>
          <p:cNvGrpSpPr/>
          <p:nvPr/>
        </p:nvGrpSpPr>
        <p:grpSpPr>
          <a:xfrm>
            <a:off x="5487390" y="2292406"/>
            <a:ext cx="187043" cy="230710"/>
            <a:chOff x="3330525" y="4399275"/>
            <a:chExt cx="390650" cy="481850"/>
          </a:xfrm>
        </p:grpSpPr>
        <p:sp>
          <p:nvSpPr>
            <p:cNvPr id="4151" name="Google Shape;4151;p46"/>
            <p:cNvSpPr/>
            <p:nvPr/>
          </p:nvSpPr>
          <p:spPr>
            <a:xfrm>
              <a:off x="3543950" y="4648550"/>
              <a:ext cx="78450" cy="95775"/>
            </a:xfrm>
            <a:custGeom>
              <a:avLst/>
              <a:gdLst/>
              <a:ahLst/>
              <a:cxnLst/>
              <a:rect l="l" t="t" r="r" b="b"/>
              <a:pathLst>
                <a:path w="3138" h="3831" extrusionOk="0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46"/>
            <p:cNvSpPr/>
            <p:nvPr/>
          </p:nvSpPr>
          <p:spPr>
            <a:xfrm>
              <a:off x="3427250" y="4456050"/>
              <a:ext cx="197650" cy="197175"/>
            </a:xfrm>
            <a:custGeom>
              <a:avLst/>
              <a:gdLst/>
              <a:ahLst/>
              <a:cxnLst/>
              <a:rect l="l" t="t" r="r" b="b"/>
              <a:pathLst>
                <a:path w="7906" h="7887" extrusionOk="0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46"/>
            <p:cNvSpPr/>
            <p:nvPr/>
          </p:nvSpPr>
          <p:spPr>
            <a:xfrm>
              <a:off x="3428150" y="4399275"/>
              <a:ext cx="166925" cy="84725"/>
            </a:xfrm>
            <a:custGeom>
              <a:avLst/>
              <a:gdLst/>
              <a:ahLst/>
              <a:cxnLst/>
              <a:rect l="l" t="t" r="r" b="b"/>
              <a:pathLst>
                <a:path w="6677" h="3389" extrusionOk="0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46"/>
            <p:cNvSpPr/>
            <p:nvPr/>
          </p:nvSpPr>
          <p:spPr>
            <a:xfrm>
              <a:off x="3330525" y="4674000"/>
              <a:ext cx="181225" cy="207125"/>
            </a:xfrm>
            <a:custGeom>
              <a:avLst/>
              <a:gdLst/>
              <a:ahLst/>
              <a:cxnLst/>
              <a:rect l="l" t="t" r="r" b="b"/>
              <a:pathLst>
                <a:path w="7249" h="8285" extrusionOk="0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46"/>
            <p:cNvSpPr/>
            <p:nvPr/>
          </p:nvSpPr>
          <p:spPr>
            <a:xfrm>
              <a:off x="3540175" y="4674000"/>
              <a:ext cx="181000" cy="207100"/>
            </a:xfrm>
            <a:custGeom>
              <a:avLst/>
              <a:gdLst/>
              <a:ahLst/>
              <a:cxnLst/>
              <a:rect l="l" t="t" r="r" b="b"/>
              <a:pathLst>
                <a:path w="7240" h="8284" extrusionOk="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46"/>
            <p:cNvSpPr/>
            <p:nvPr/>
          </p:nvSpPr>
          <p:spPr>
            <a:xfrm>
              <a:off x="3429975" y="4648850"/>
              <a:ext cx="78225" cy="95400"/>
            </a:xfrm>
            <a:custGeom>
              <a:avLst/>
              <a:gdLst/>
              <a:ahLst/>
              <a:cxnLst/>
              <a:rect l="l" t="t" r="r" b="b"/>
              <a:pathLst>
                <a:path w="3129" h="3816" extrusionOk="0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46"/>
            <p:cNvSpPr/>
            <p:nvPr/>
          </p:nvSpPr>
          <p:spPr>
            <a:xfrm>
              <a:off x="3514200" y="4681000"/>
              <a:ext cx="23150" cy="17550"/>
            </a:xfrm>
            <a:custGeom>
              <a:avLst/>
              <a:gdLst/>
              <a:ahLst/>
              <a:cxnLst/>
              <a:rect l="l" t="t" r="r" b="b"/>
              <a:pathLst>
                <a:path w="926" h="702" extrusionOk="0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58" name="Google Shape;4158;p46"/>
          <p:cNvGrpSpPr/>
          <p:nvPr/>
        </p:nvGrpSpPr>
        <p:grpSpPr>
          <a:xfrm>
            <a:off x="5776076" y="2292412"/>
            <a:ext cx="172224" cy="230698"/>
            <a:chOff x="3938800" y="4399275"/>
            <a:chExt cx="359700" cy="481825"/>
          </a:xfrm>
        </p:grpSpPr>
        <p:sp>
          <p:nvSpPr>
            <p:cNvPr id="4159" name="Google Shape;4159;p46"/>
            <p:cNvSpPr/>
            <p:nvPr/>
          </p:nvSpPr>
          <p:spPr>
            <a:xfrm>
              <a:off x="4022650" y="4427525"/>
              <a:ext cx="166625" cy="84700"/>
            </a:xfrm>
            <a:custGeom>
              <a:avLst/>
              <a:gdLst/>
              <a:ahLst/>
              <a:cxnLst/>
              <a:rect l="l" t="t" r="r" b="b"/>
              <a:pathLst>
                <a:path w="6665" h="3388" extrusionOk="0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46"/>
            <p:cNvSpPr/>
            <p:nvPr/>
          </p:nvSpPr>
          <p:spPr>
            <a:xfrm>
              <a:off x="4021450" y="4484275"/>
              <a:ext cx="197650" cy="199225"/>
            </a:xfrm>
            <a:custGeom>
              <a:avLst/>
              <a:gdLst/>
              <a:ahLst/>
              <a:cxnLst/>
              <a:rect l="l" t="t" r="r" b="b"/>
              <a:pathLst>
                <a:path w="7906" h="7969" extrusionOk="0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46"/>
            <p:cNvSpPr/>
            <p:nvPr/>
          </p:nvSpPr>
          <p:spPr>
            <a:xfrm>
              <a:off x="4054050" y="4692500"/>
              <a:ext cx="132975" cy="47450"/>
            </a:xfrm>
            <a:custGeom>
              <a:avLst/>
              <a:gdLst/>
              <a:ahLst/>
              <a:cxnLst/>
              <a:rect l="l" t="t" r="r" b="b"/>
              <a:pathLst>
                <a:path w="5319" h="1898" extrusionOk="0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46"/>
            <p:cNvSpPr/>
            <p:nvPr/>
          </p:nvSpPr>
          <p:spPr>
            <a:xfrm>
              <a:off x="4163275" y="4399275"/>
              <a:ext cx="84275" cy="84200"/>
            </a:xfrm>
            <a:custGeom>
              <a:avLst/>
              <a:gdLst/>
              <a:ahLst/>
              <a:cxnLst/>
              <a:rect l="l" t="t" r="r" b="b"/>
              <a:pathLst>
                <a:path w="3371" h="3368" extrusionOk="0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46"/>
            <p:cNvSpPr/>
            <p:nvPr/>
          </p:nvSpPr>
          <p:spPr>
            <a:xfrm>
              <a:off x="3938800" y="4692800"/>
              <a:ext cx="359700" cy="188300"/>
            </a:xfrm>
            <a:custGeom>
              <a:avLst/>
              <a:gdLst/>
              <a:ahLst/>
              <a:cxnLst/>
              <a:rect l="l" t="t" r="r" b="b"/>
              <a:pathLst>
                <a:path w="14388" h="7532" extrusionOk="0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64" name="Google Shape;4164;p46"/>
          <p:cNvGrpSpPr/>
          <p:nvPr/>
        </p:nvGrpSpPr>
        <p:grpSpPr>
          <a:xfrm>
            <a:off x="6096214" y="2292412"/>
            <a:ext cx="108149" cy="230698"/>
            <a:chOff x="4584850" y="4399275"/>
            <a:chExt cx="225875" cy="481825"/>
          </a:xfrm>
        </p:grpSpPr>
        <p:sp>
          <p:nvSpPr>
            <p:cNvPr id="4165" name="Google Shape;4165;p46"/>
            <p:cNvSpPr/>
            <p:nvPr/>
          </p:nvSpPr>
          <p:spPr>
            <a:xfrm>
              <a:off x="4655400" y="4399275"/>
              <a:ext cx="84700" cy="84725"/>
            </a:xfrm>
            <a:custGeom>
              <a:avLst/>
              <a:gdLst/>
              <a:ahLst/>
              <a:cxnLst/>
              <a:rect l="l" t="t" r="r" b="b"/>
              <a:pathLst>
                <a:path w="3388" h="3389" extrusionOk="0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46"/>
            <p:cNvSpPr/>
            <p:nvPr/>
          </p:nvSpPr>
          <p:spPr>
            <a:xfrm>
              <a:off x="4584850" y="4512200"/>
              <a:ext cx="225875" cy="368900"/>
            </a:xfrm>
            <a:custGeom>
              <a:avLst/>
              <a:gdLst/>
              <a:ahLst/>
              <a:cxnLst/>
              <a:rect l="l" t="t" r="r" b="b"/>
              <a:pathLst>
                <a:path w="9035" h="14756" extrusionOk="0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167" name="Google Shape;4167;p46"/>
          <p:cNvSpPr/>
          <p:nvPr/>
        </p:nvSpPr>
        <p:spPr>
          <a:xfrm>
            <a:off x="6312567" y="2292351"/>
            <a:ext cx="253154" cy="230602"/>
          </a:xfrm>
          <a:custGeom>
            <a:avLst/>
            <a:gdLst/>
            <a:ahLst/>
            <a:cxnLst/>
            <a:rect l="l" t="t" r="r" b="b"/>
            <a:pathLst>
              <a:path w="21149" h="19265" extrusionOk="0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168" name="Google Shape;4168;p46"/>
          <p:cNvGrpSpPr/>
          <p:nvPr/>
        </p:nvGrpSpPr>
        <p:grpSpPr>
          <a:xfrm>
            <a:off x="6604621" y="2292412"/>
            <a:ext cx="230698" cy="230698"/>
            <a:chOff x="5642550" y="4399275"/>
            <a:chExt cx="481825" cy="481825"/>
          </a:xfrm>
        </p:grpSpPr>
        <p:sp>
          <p:nvSpPr>
            <p:cNvPr id="4169" name="Google Shape;4169;p46"/>
            <p:cNvSpPr/>
            <p:nvPr/>
          </p:nvSpPr>
          <p:spPr>
            <a:xfrm>
              <a:off x="5642550" y="439927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46"/>
            <p:cNvSpPr/>
            <p:nvPr/>
          </p:nvSpPr>
          <p:spPr>
            <a:xfrm>
              <a:off x="5756375" y="4626100"/>
              <a:ext cx="254100" cy="28275"/>
            </a:xfrm>
            <a:custGeom>
              <a:avLst/>
              <a:gdLst/>
              <a:ahLst/>
              <a:cxnLst/>
              <a:rect l="l" t="t" r="r" b="b"/>
              <a:pathLst>
                <a:path w="10164" h="1131" extrusionOk="0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1" name="Google Shape;4171;p46"/>
          <p:cNvGrpSpPr/>
          <p:nvPr/>
        </p:nvGrpSpPr>
        <p:grpSpPr>
          <a:xfrm>
            <a:off x="6881900" y="2300510"/>
            <a:ext cx="247061" cy="214502"/>
            <a:chOff x="6218300" y="4416175"/>
            <a:chExt cx="516000" cy="448000"/>
          </a:xfrm>
        </p:grpSpPr>
        <p:sp>
          <p:nvSpPr>
            <p:cNvPr id="4172" name="Google Shape;4172;p46"/>
            <p:cNvSpPr/>
            <p:nvPr/>
          </p:nvSpPr>
          <p:spPr>
            <a:xfrm>
              <a:off x="6462150" y="4525375"/>
              <a:ext cx="28250" cy="141250"/>
            </a:xfrm>
            <a:custGeom>
              <a:avLst/>
              <a:gdLst/>
              <a:ahLst/>
              <a:cxnLst/>
              <a:rect l="l" t="t" r="r" b="b"/>
              <a:pathLst>
                <a:path w="1130" h="5650" extrusionOk="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46"/>
            <p:cNvSpPr/>
            <p:nvPr/>
          </p:nvSpPr>
          <p:spPr>
            <a:xfrm>
              <a:off x="6218300" y="4416175"/>
              <a:ext cx="516000" cy="448000"/>
            </a:xfrm>
            <a:custGeom>
              <a:avLst/>
              <a:gdLst/>
              <a:ahLst/>
              <a:cxnLst/>
              <a:rect l="l" t="t" r="r" b="b"/>
              <a:pathLst>
                <a:path w="20640" h="17920" extrusionOk="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46"/>
            <p:cNvSpPr/>
            <p:nvPr/>
          </p:nvSpPr>
          <p:spPr>
            <a:xfrm>
              <a:off x="6462150" y="47512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5" name="Google Shape;4175;p46"/>
          <p:cNvGrpSpPr/>
          <p:nvPr/>
        </p:nvGrpSpPr>
        <p:grpSpPr>
          <a:xfrm>
            <a:off x="7161095" y="1441286"/>
            <a:ext cx="230698" cy="230698"/>
            <a:chOff x="899850" y="4992125"/>
            <a:chExt cx="481825" cy="481825"/>
          </a:xfrm>
        </p:grpSpPr>
        <p:sp>
          <p:nvSpPr>
            <p:cNvPr id="4176" name="Google Shape;4176;p46"/>
            <p:cNvSpPr/>
            <p:nvPr/>
          </p:nvSpPr>
          <p:spPr>
            <a:xfrm>
              <a:off x="1126600" y="5360100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46"/>
            <p:cNvSpPr/>
            <p:nvPr/>
          </p:nvSpPr>
          <p:spPr>
            <a:xfrm>
              <a:off x="1056050" y="5079900"/>
              <a:ext cx="169400" cy="194950"/>
            </a:xfrm>
            <a:custGeom>
              <a:avLst/>
              <a:gdLst/>
              <a:ahLst/>
              <a:cxnLst/>
              <a:rect l="l" t="t" r="r" b="b"/>
              <a:pathLst>
                <a:path w="6776" h="7798" extrusionOk="0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46"/>
            <p:cNvSpPr/>
            <p:nvPr/>
          </p:nvSpPr>
          <p:spPr>
            <a:xfrm>
              <a:off x="8998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79" name="Google Shape;4179;p46"/>
          <p:cNvGrpSpPr/>
          <p:nvPr/>
        </p:nvGrpSpPr>
        <p:grpSpPr>
          <a:xfrm>
            <a:off x="7161106" y="1729692"/>
            <a:ext cx="230698" cy="230698"/>
            <a:chOff x="1492675" y="4992125"/>
            <a:chExt cx="481825" cy="481825"/>
          </a:xfrm>
        </p:grpSpPr>
        <p:sp>
          <p:nvSpPr>
            <p:cNvPr id="4180" name="Google Shape;4180;p46"/>
            <p:cNvSpPr/>
            <p:nvPr/>
          </p:nvSpPr>
          <p:spPr>
            <a:xfrm>
              <a:off x="149267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46"/>
            <p:cNvSpPr/>
            <p:nvPr/>
          </p:nvSpPr>
          <p:spPr>
            <a:xfrm>
              <a:off x="1639625" y="5170175"/>
              <a:ext cx="190100" cy="125750"/>
            </a:xfrm>
            <a:custGeom>
              <a:avLst/>
              <a:gdLst/>
              <a:ahLst/>
              <a:cxnLst/>
              <a:rect l="l" t="t" r="r" b="b"/>
              <a:pathLst>
                <a:path w="7604" h="5030" extrusionOk="0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2" name="Google Shape;4182;p46"/>
          <p:cNvGrpSpPr/>
          <p:nvPr/>
        </p:nvGrpSpPr>
        <p:grpSpPr>
          <a:xfrm>
            <a:off x="7161118" y="2011649"/>
            <a:ext cx="230698" cy="230698"/>
            <a:chOff x="2085525" y="4992125"/>
            <a:chExt cx="481825" cy="481825"/>
          </a:xfrm>
        </p:grpSpPr>
        <p:sp>
          <p:nvSpPr>
            <p:cNvPr id="4183" name="Google Shape;4183;p46"/>
            <p:cNvSpPr/>
            <p:nvPr/>
          </p:nvSpPr>
          <p:spPr>
            <a:xfrm>
              <a:off x="2244150" y="5152125"/>
              <a:ext cx="164500" cy="161825"/>
            </a:xfrm>
            <a:custGeom>
              <a:avLst/>
              <a:gdLst/>
              <a:ahLst/>
              <a:cxnLst/>
              <a:rect l="l" t="t" r="r" b="b"/>
              <a:pathLst>
                <a:path w="6580" h="6473" extrusionOk="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46"/>
            <p:cNvSpPr/>
            <p:nvPr/>
          </p:nvSpPr>
          <p:spPr>
            <a:xfrm>
              <a:off x="2085525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5" name="Google Shape;4185;p46"/>
          <p:cNvGrpSpPr/>
          <p:nvPr/>
        </p:nvGrpSpPr>
        <p:grpSpPr>
          <a:xfrm>
            <a:off x="7449623" y="1441286"/>
            <a:ext cx="230698" cy="230698"/>
            <a:chOff x="2678350" y="4992125"/>
            <a:chExt cx="481825" cy="481825"/>
          </a:xfrm>
        </p:grpSpPr>
        <p:sp>
          <p:nvSpPr>
            <p:cNvPr id="4186" name="Google Shape;4186;p46"/>
            <p:cNvSpPr/>
            <p:nvPr/>
          </p:nvSpPr>
          <p:spPr>
            <a:xfrm>
              <a:off x="2975725" y="5079150"/>
              <a:ext cx="56475" cy="309125"/>
            </a:xfrm>
            <a:custGeom>
              <a:avLst/>
              <a:gdLst/>
              <a:ahLst/>
              <a:cxnLst/>
              <a:rect l="l" t="t" r="r" b="b"/>
              <a:pathLst>
                <a:path w="2259" h="12365" extrusionOk="0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46"/>
            <p:cNvSpPr/>
            <p:nvPr/>
          </p:nvSpPr>
          <p:spPr>
            <a:xfrm>
              <a:off x="2806350" y="5162500"/>
              <a:ext cx="84700" cy="225775"/>
            </a:xfrm>
            <a:custGeom>
              <a:avLst/>
              <a:gdLst/>
              <a:ahLst/>
              <a:cxnLst/>
              <a:rect l="l" t="t" r="r" b="b"/>
              <a:pathLst>
                <a:path w="3388" h="9031" extrusionOk="0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46"/>
            <p:cNvSpPr/>
            <p:nvPr/>
          </p:nvSpPr>
          <p:spPr>
            <a:xfrm>
              <a:off x="267835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89" name="Google Shape;4189;p46"/>
          <p:cNvGrpSpPr/>
          <p:nvPr/>
        </p:nvGrpSpPr>
        <p:grpSpPr>
          <a:xfrm>
            <a:off x="7161142" y="2292427"/>
            <a:ext cx="230698" cy="230698"/>
            <a:chOff x="3271200" y="4992125"/>
            <a:chExt cx="481825" cy="481825"/>
          </a:xfrm>
        </p:grpSpPr>
        <p:sp>
          <p:nvSpPr>
            <p:cNvPr id="4190" name="Google Shape;4190;p46"/>
            <p:cNvSpPr/>
            <p:nvPr/>
          </p:nvSpPr>
          <p:spPr>
            <a:xfrm>
              <a:off x="3497950" y="5106025"/>
              <a:ext cx="28250" cy="28250"/>
            </a:xfrm>
            <a:custGeom>
              <a:avLst/>
              <a:gdLst/>
              <a:ahLst/>
              <a:cxnLst/>
              <a:rect l="l" t="t" r="r" b="b"/>
              <a:pathLst>
                <a:path w="1130" h="1130" extrusionOk="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46"/>
            <p:cNvSpPr/>
            <p:nvPr/>
          </p:nvSpPr>
          <p:spPr>
            <a:xfrm>
              <a:off x="3497950" y="5218950"/>
              <a:ext cx="28250" cy="141175"/>
            </a:xfrm>
            <a:custGeom>
              <a:avLst/>
              <a:gdLst/>
              <a:ahLst/>
              <a:cxnLst/>
              <a:rect l="l" t="t" r="r" b="b"/>
              <a:pathLst>
                <a:path w="1130" h="5647" extrusionOk="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46"/>
            <p:cNvSpPr/>
            <p:nvPr/>
          </p:nvSpPr>
          <p:spPr>
            <a:xfrm>
              <a:off x="3271200" y="4992125"/>
              <a:ext cx="481825" cy="481825"/>
            </a:xfrm>
            <a:custGeom>
              <a:avLst/>
              <a:gdLst/>
              <a:ahLst/>
              <a:cxnLst/>
              <a:rect l="l" t="t" r="r" b="b"/>
              <a:pathLst>
                <a:path w="19273" h="19273" extrusionOk="0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3" name="Google Shape;4193;p46"/>
          <p:cNvGrpSpPr/>
          <p:nvPr/>
        </p:nvGrpSpPr>
        <p:grpSpPr>
          <a:xfrm>
            <a:off x="7449593" y="1730393"/>
            <a:ext cx="230806" cy="229297"/>
            <a:chOff x="3863900" y="4993625"/>
            <a:chExt cx="482050" cy="478900"/>
          </a:xfrm>
        </p:grpSpPr>
        <p:sp>
          <p:nvSpPr>
            <p:cNvPr id="4194" name="Google Shape;4194;p46"/>
            <p:cNvSpPr/>
            <p:nvPr/>
          </p:nvSpPr>
          <p:spPr>
            <a:xfrm>
              <a:off x="3877525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46"/>
            <p:cNvSpPr/>
            <p:nvPr/>
          </p:nvSpPr>
          <p:spPr>
            <a:xfrm>
              <a:off x="4113750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46"/>
            <p:cNvSpPr/>
            <p:nvPr/>
          </p:nvSpPr>
          <p:spPr>
            <a:xfrm>
              <a:off x="3998800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46"/>
            <p:cNvSpPr/>
            <p:nvPr/>
          </p:nvSpPr>
          <p:spPr>
            <a:xfrm>
              <a:off x="3863900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198" name="Google Shape;4198;p46"/>
          <p:cNvGrpSpPr/>
          <p:nvPr/>
        </p:nvGrpSpPr>
        <p:grpSpPr>
          <a:xfrm>
            <a:off x="7449605" y="2012349"/>
            <a:ext cx="230806" cy="229297"/>
            <a:chOff x="4456725" y="4993625"/>
            <a:chExt cx="482050" cy="478900"/>
          </a:xfrm>
        </p:grpSpPr>
        <p:sp>
          <p:nvSpPr>
            <p:cNvPr id="4199" name="Google Shape;4199;p46"/>
            <p:cNvSpPr/>
            <p:nvPr/>
          </p:nvSpPr>
          <p:spPr>
            <a:xfrm>
              <a:off x="447035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46"/>
            <p:cNvSpPr/>
            <p:nvPr/>
          </p:nvSpPr>
          <p:spPr>
            <a:xfrm>
              <a:off x="470657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46"/>
            <p:cNvSpPr/>
            <p:nvPr/>
          </p:nvSpPr>
          <p:spPr>
            <a:xfrm>
              <a:off x="4591625" y="4993625"/>
              <a:ext cx="334125" cy="168500"/>
            </a:xfrm>
            <a:custGeom>
              <a:avLst/>
              <a:gdLst/>
              <a:ahLst/>
              <a:cxnLst/>
              <a:rect l="l" t="t" r="r" b="b"/>
              <a:pathLst>
                <a:path w="13365" h="6740" extrusionOk="0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46"/>
            <p:cNvSpPr/>
            <p:nvPr/>
          </p:nvSpPr>
          <p:spPr>
            <a:xfrm>
              <a:off x="445672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03" name="Google Shape;4203;p46"/>
          <p:cNvGrpSpPr/>
          <p:nvPr/>
        </p:nvGrpSpPr>
        <p:grpSpPr>
          <a:xfrm>
            <a:off x="7449617" y="2293121"/>
            <a:ext cx="230806" cy="229309"/>
            <a:chOff x="5049575" y="4993600"/>
            <a:chExt cx="482050" cy="478925"/>
          </a:xfrm>
        </p:grpSpPr>
        <p:sp>
          <p:nvSpPr>
            <p:cNvPr id="4204" name="Google Shape;4204;p46"/>
            <p:cNvSpPr/>
            <p:nvPr/>
          </p:nvSpPr>
          <p:spPr>
            <a:xfrm>
              <a:off x="5063200" y="5058825"/>
              <a:ext cx="315450" cy="164750"/>
            </a:xfrm>
            <a:custGeom>
              <a:avLst/>
              <a:gdLst/>
              <a:ahLst/>
              <a:cxnLst/>
              <a:rect l="l" t="t" r="r" b="b"/>
              <a:pathLst>
                <a:path w="12618" h="6590" extrusionOk="0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46"/>
            <p:cNvSpPr/>
            <p:nvPr/>
          </p:nvSpPr>
          <p:spPr>
            <a:xfrm>
              <a:off x="5299425" y="5133350"/>
              <a:ext cx="232200" cy="339175"/>
            </a:xfrm>
            <a:custGeom>
              <a:avLst/>
              <a:gdLst/>
              <a:ahLst/>
              <a:cxnLst/>
              <a:rect l="l" t="t" r="r" b="b"/>
              <a:pathLst>
                <a:path w="9288" h="13567" extrusionOk="0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46"/>
            <p:cNvSpPr/>
            <p:nvPr/>
          </p:nvSpPr>
          <p:spPr>
            <a:xfrm>
              <a:off x="5184475" y="4993600"/>
              <a:ext cx="334125" cy="168525"/>
            </a:xfrm>
            <a:custGeom>
              <a:avLst/>
              <a:gdLst/>
              <a:ahLst/>
              <a:cxnLst/>
              <a:rect l="l" t="t" r="r" b="b"/>
              <a:pathLst>
                <a:path w="13365" h="6741" extrusionOk="0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46"/>
            <p:cNvSpPr/>
            <p:nvPr/>
          </p:nvSpPr>
          <p:spPr>
            <a:xfrm>
              <a:off x="5049575" y="5132450"/>
              <a:ext cx="221650" cy="339925"/>
            </a:xfrm>
            <a:custGeom>
              <a:avLst/>
              <a:gdLst/>
              <a:ahLst/>
              <a:cxnLst/>
              <a:rect l="l" t="t" r="r" b="b"/>
              <a:pathLst>
                <a:path w="8866" h="13597" extrusionOk="0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08" name="Google Shape;4208;p46"/>
          <p:cNvGrpSpPr/>
          <p:nvPr/>
        </p:nvGrpSpPr>
        <p:grpSpPr>
          <a:xfrm>
            <a:off x="1464620" y="2677807"/>
            <a:ext cx="231320" cy="203310"/>
            <a:chOff x="892750" y="267400"/>
            <a:chExt cx="483125" cy="424625"/>
          </a:xfrm>
        </p:grpSpPr>
        <p:sp>
          <p:nvSpPr>
            <p:cNvPr id="4209" name="Google Shape;4209;p46"/>
            <p:cNvSpPr/>
            <p:nvPr/>
          </p:nvSpPr>
          <p:spPr>
            <a:xfrm>
              <a:off x="892750" y="26740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46"/>
            <p:cNvSpPr/>
            <p:nvPr/>
          </p:nvSpPr>
          <p:spPr>
            <a:xfrm>
              <a:off x="1091875" y="4655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46"/>
            <p:cNvSpPr/>
            <p:nvPr/>
          </p:nvSpPr>
          <p:spPr>
            <a:xfrm>
              <a:off x="1005975" y="38062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2" name="Google Shape;4212;p46"/>
          <p:cNvGrpSpPr/>
          <p:nvPr/>
        </p:nvGrpSpPr>
        <p:grpSpPr>
          <a:xfrm>
            <a:off x="1762763" y="2663790"/>
            <a:ext cx="203322" cy="231344"/>
            <a:chOff x="1516475" y="238075"/>
            <a:chExt cx="424650" cy="483175"/>
          </a:xfrm>
        </p:grpSpPr>
        <p:sp>
          <p:nvSpPr>
            <p:cNvPr id="4213" name="Google Shape;4213;p46"/>
            <p:cNvSpPr/>
            <p:nvPr/>
          </p:nvSpPr>
          <p:spPr>
            <a:xfrm>
              <a:off x="1516475" y="238075"/>
              <a:ext cx="424650" cy="483175"/>
            </a:xfrm>
            <a:custGeom>
              <a:avLst/>
              <a:gdLst/>
              <a:ahLst/>
              <a:cxnLst/>
              <a:rect l="l" t="t" r="r" b="b"/>
              <a:pathLst>
                <a:path w="16986" h="19327" extrusionOk="0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46"/>
            <p:cNvSpPr/>
            <p:nvPr/>
          </p:nvSpPr>
          <p:spPr>
            <a:xfrm>
              <a:off x="1652425" y="324000"/>
              <a:ext cx="147150" cy="141575"/>
            </a:xfrm>
            <a:custGeom>
              <a:avLst/>
              <a:gdLst/>
              <a:ahLst/>
              <a:cxnLst/>
              <a:rect l="l" t="t" r="r" b="b"/>
              <a:pathLst>
                <a:path w="5886" h="5663" extrusionOk="0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5" name="Google Shape;4215;p46"/>
          <p:cNvGrpSpPr/>
          <p:nvPr/>
        </p:nvGrpSpPr>
        <p:grpSpPr>
          <a:xfrm>
            <a:off x="2030071" y="2718463"/>
            <a:ext cx="232218" cy="121998"/>
            <a:chOff x="2080675" y="352325"/>
            <a:chExt cx="485000" cy="254800"/>
          </a:xfrm>
        </p:grpSpPr>
        <p:sp>
          <p:nvSpPr>
            <p:cNvPr id="4216" name="Google Shape;4216;p46"/>
            <p:cNvSpPr/>
            <p:nvPr/>
          </p:nvSpPr>
          <p:spPr>
            <a:xfrm>
              <a:off x="2080675" y="352325"/>
              <a:ext cx="485000" cy="254800"/>
            </a:xfrm>
            <a:custGeom>
              <a:avLst/>
              <a:gdLst/>
              <a:ahLst/>
              <a:cxnLst/>
              <a:rect l="l" t="t" r="r" b="b"/>
              <a:pathLst>
                <a:path w="19400" h="10192" extrusionOk="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46"/>
            <p:cNvSpPr/>
            <p:nvPr/>
          </p:nvSpPr>
          <p:spPr>
            <a:xfrm>
              <a:off x="2246650" y="408900"/>
              <a:ext cx="147075" cy="141600"/>
            </a:xfrm>
            <a:custGeom>
              <a:avLst/>
              <a:gdLst/>
              <a:ahLst/>
              <a:cxnLst/>
              <a:rect l="l" t="t" r="r" b="b"/>
              <a:pathLst>
                <a:path w="5883" h="5664" extrusionOk="0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18" name="Google Shape;4218;p46"/>
          <p:cNvGrpSpPr/>
          <p:nvPr/>
        </p:nvGrpSpPr>
        <p:grpSpPr>
          <a:xfrm>
            <a:off x="2335521" y="2663802"/>
            <a:ext cx="203322" cy="231320"/>
            <a:chOff x="2705375" y="238125"/>
            <a:chExt cx="424650" cy="483125"/>
          </a:xfrm>
        </p:grpSpPr>
        <p:sp>
          <p:nvSpPr>
            <p:cNvPr id="4219" name="Google Shape;4219;p46"/>
            <p:cNvSpPr/>
            <p:nvPr/>
          </p:nvSpPr>
          <p:spPr>
            <a:xfrm>
              <a:off x="2705375" y="23812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46"/>
            <p:cNvSpPr/>
            <p:nvPr/>
          </p:nvSpPr>
          <p:spPr>
            <a:xfrm>
              <a:off x="2903525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46"/>
            <p:cNvSpPr/>
            <p:nvPr/>
          </p:nvSpPr>
          <p:spPr>
            <a:xfrm>
              <a:off x="2988450" y="407950"/>
              <a:ext cx="28350" cy="228375"/>
            </a:xfrm>
            <a:custGeom>
              <a:avLst/>
              <a:gdLst/>
              <a:ahLst/>
              <a:cxnLst/>
              <a:rect l="l" t="t" r="r" b="b"/>
              <a:pathLst>
                <a:path w="1134" h="9135" extrusionOk="0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46"/>
            <p:cNvSpPr/>
            <p:nvPr/>
          </p:nvSpPr>
          <p:spPr>
            <a:xfrm>
              <a:off x="2818625" y="407950"/>
              <a:ext cx="28325" cy="228375"/>
            </a:xfrm>
            <a:custGeom>
              <a:avLst/>
              <a:gdLst/>
              <a:ahLst/>
              <a:cxnLst/>
              <a:rect l="l" t="t" r="r" b="b"/>
              <a:pathLst>
                <a:path w="1133" h="9135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23" name="Google Shape;4223;p46"/>
          <p:cNvGrpSpPr/>
          <p:nvPr/>
        </p:nvGrpSpPr>
        <p:grpSpPr>
          <a:xfrm>
            <a:off x="2618504" y="2664018"/>
            <a:ext cx="204795" cy="230889"/>
            <a:chOff x="3299850" y="238575"/>
            <a:chExt cx="427725" cy="482225"/>
          </a:xfrm>
        </p:grpSpPr>
        <p:sp>
          <p:nvSpPr>
            <p:cNvPr id="4224" name="Google Shape;4224;p46"/>
            <p:cNvSpPr/>
            <p:nvPr/>
          </p:nvSpPr>
          <p:spPr>
            <a:xfrm>
              <a:off x="3299850" y="323500"/>
              <a:ext cx="427725" cy="397300"/>
            </a:xfrm>
            <a:custGeom>
              <a:avLst/>
              <a:gdLst/>
              <a:ahLst/>
              <a:cxnLst/>
              <a:rect l="l" t="t" r="r" b="b"/>
              <a:pathLst>
                <a:path w="17109" h="15892" extrusionOk="0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46"/>
            <p:cNvSpPr/>
            <p:nvPr/>
          </p:nvSpPr>
          <p:spPr>
            <a:xfrm>
              <a:off x="3467650" y="238575"/>
              <a:ext cx="46525" cy="56650"/>
            </a:xfrm>
            <a:custGeom>
              <a:avLst/>
              <a:gdLst/>
              <a:ahLst/>
              <a:cxnLst/>
              <a:rect l="l" t="t" r="r" b="b"/>
              <a:pathLst>
                <a:path w="1861" h="2266" extrusionOk="0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46"/>
            <p:cNvSpPr/>
            <p:nvPr/>
          </p:nvSpPr>
          <p:spPr>
            <a:xfrm>
              <a:off x="3566675" y="238575"/>
              <a:ext cx="46525" cy="56675"/>
            </a:xfrm>
            <a:custGeom>
              <a:avLst/>
              <a:gdLst/>
              <a:ahLst/>
              <a:cxnLst/>
              <a:rect l="l" t="t" r="r" b="b"/>
              <a:pathLst>
                <a:path w="1861" h="2267" extrusionOk="0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46"/>
            <p:cNvSpPr/>
            <p:nvPr/>
          </p:nvSpPr>
          <p:spPr>
            <a:xfrm>
              <a:off x="361122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46"/>
            <p:cNvSpPr/>
            <p:nvPr/>
          </p:nvSpPr>
          <p:spPr>
            <a:xfrm>
              <a:off x="3413075" y="32350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29" name="Google Shape;4229;p46"/>
          <p:cNvGrpSpPr/>
          <p:nvPr/>
        </p:nvGrpSpPr>
        <p:grpSpPr>
          <a:xfrm>
            <a:off x="2881617" y="2663802"/>
            <a:ext cx="239675" cy="231320"/>
            <a:chOff x="3857225" y="238125"/>
            <a:chExt cx="500575" cy="483125"/>
          </a:xfrm>
        </p:grpSpPr>
        <p:sp>
          <p:nvSpPr>
            <p:cNvPr id="4230" name="Google Shape;4230;p46"/>
            <p:cNvSpPr/>
            <p:nvPr/>
          </p:nvSpPr>
          <p:spPr>
            <a:xfrm>
              <a:off x="3857225" y="238125"/>
              <a:ext cx="500575" cy="483125"/>
            </a:xfrm>
            <a:custGeom>
              <a:avLst/>
              <a:gdLst/>
              <a:ahLst/>
              <a:cxnLst/>
              <a:rect l="l" t="t" r="r" b="b"/>
              <a:pathLst>
                <a:path w="20023" h="19325" extrusionOk="0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46"/>
            <p:cNvSpPr/>
            <p:nvPr/>
          </p:nvSpPr>
          <p:spPr>
            <a:xfrm>
              <a:off x="4208775" y="588000"/>
              <a:ext cx="71125" cy="68350"/>
            </a:xfrm>
            <a:custGeom>
              <a:avLst/>
              <a:gdLst/>
              <a:ahLst/>
              <a:cxnLst/>
              <a:rect l="l" t="t" r="r" b="b"/>
              <a:pathLst>
                <a:path w="2845" h="2734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46"/>
            <p:cNvSpPr/>
            <p:nvPr/>
          </p:nvSpPr>
          <p:spPr>
            <a:xfrm>
              <a:off x="4228400" y="527925"/>
              <a:ext cx="91050" cy="48400"/>
            </a:xfrm>
            <a:custGeom>
              <a:avLst/>
              <a:gdLst/>
              <a:ahLst/>
              <a:cxnLst/>
              <a:rect l="l" t="t" r="r" b="b"/>
              <a:pathLst>
                <a:path w="3642" h="1936" extrusionOk="0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46"/>
            <p:cNvSpPr/>
            <p:nvPr/>
          </p:nvSpPr>
          <p:spPr>
            <a:xfrm>
              <a:off x="4148300" y="608000"/>
              <a:ext cx="52050" cy="88600"/>
            </a:xfrm>
            <a:custGeom>
              <a:avLst/>
              <a:gdLst/>
              <a:ahLst/>
              <a:cxnLst/>
              <a:rect l="l" t="t" r="r" b="b"/>
              <a:pathLst>
                <a:path w="2082" h="3544" extrusionOk="0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46"/>
            <p:cNvSpPr/>
            <p:nvPr/>
          </p:nvSpPr>
          <p:spPr>
            <a:xfrm>
              <a:off x="3928725" y="307900"/>
              <a:ext cx="71200" cy="68375"/>
            </a:xfrm>
            <a:custGeom>
              <a:avLst/>
              <a:gdLst/>
              <a:ahLst/>
              <a:cxnLst/>
              <a:rect l="l" t="t" r="r" b="b"/>
              <a:pathLst>
                <a:path w="2848" h="2735" extrusionOk="0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46"/>
            <p:cNvSpPr/>
            <p:nvPr/>
          </p:nvSpPr>
          <p:spPr>
            <a:xfrm>
              <a:off x="4008200" y="267675"/>
              <a:ext cx="51875" cy="88450"/>
            </a:xfrm>
            <a:custGeom>
              <a:avLst/>
              <a:gdLst/>
              <a:ahLst/>
              <a:cxnLst/>
              <a:rect l="l" t="t" r="r" b="b"/>
              <a:pathLst>
                <a:path w="2075" h="3538" extrusionOk="0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46"/>
            <p:cNvSpPr/>
            <p:nvPr/>
          </p:nvSpPr>
          <p:spPr>
            <a:xfrm>
              <a:off x="3888100" y="387825"/>
              <a:ext cx="91675" cy="48300"/>
            </a:xfrm>
            <a:custGeom>
              <a:avLst/>
              <a:gdLst/>
              <a:ahLst/>
              <a:cxnLst/>
              <a:rect l="l" t="t" r="r" b="b"/>
              <a:pathLst>
                <a:path w="3667" h="1932" extrusionOk="0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37" name="Google Shape;4237;p46"/>
          <p:cNvSpPr/>
          <p:nvPr/>
        </p:nvSpPr>
        <p:spPr>
          <a:xfrm>
            <a:off x="3165768" y="2663814"/>
            <a:ext cx="239675" cy="231284"/>
          </a:xfrm>
          <a:custGeom>
            <a:avLst/>
            <a:gdLst/>
            <a:ahLst/>
            <a:cxnLst/>
            <a:rect l="l" t="t" r="r" b="b"/>
            <a:pathLst>
              <a:path w="20023" h="19322" extrusionOk="0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38" name="Google Shape;4238;p46"/>
          <p:cNvGrpSpPr/>
          <p:nvPr/>
        </p:nvGrpSpPr>
        <p:grpSpPr>
          <a:xfrm>
            <a:off x="3457440" y="2663820"/>
            <a:ext cx="231332" cy="231284"/>
            <a:chOff x="5053900" y="238200"/>
            <a:chExt cx="483150" cy="483050"/>
          </a:xfrm>
        </p:grpSpPr>
        <p:sp>
          <p:nvSpPr>
            <p:cNvPr id="4239" name="Google Shape;4239;p46"/>
            <p:cNvSpPr/>
            <p:nvPr/>
          </p:nvSpPr>
          <p:spPr>
            <a:xfrm>
              <a:off x="5053900" y="238200"/>
              <a:ext cx="483150" cy="483050"/>
            </a:xfrm>
            <a:custGeom>
              <a:avLst/>
              <a:gdLst/>
              <a:ahLst/>
              <a:cxnLst/>
              <a:rect l="l" t="t" r="r" b="b"/>
              <a:pathLst>
                <a:path w="19326" h="19322" extrusionOk="0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46"/>
            <p:cNvSpPr/>
            <p:nvPr/>
          </p:nvSpPr>
          <p:spPr>
            <a:xfrm>
              <a:off x="5422900" y="465550"/>
              <a:ext cx="56550" cy="28325"/>
            </a:xfrm>
            <a:custGeom>
              <a:avLst/>
              <a:gdLst/>
              <a:ahLst/>
              <a:cxnLst/>
              <a:rect l="l" t="t" r="r" b="b"/>
              <a:pathLst>
                <a:path w="2262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46"/>
            <p:cNvSpPr/>
            <p:nvPr/>
          </p:nvSpPr>
          <p:spPr>
            <a:xfrm>
              <a:off x="5224725" y="578775"/>
              <a:ext cx="141500" cy="28350"/>
            </a:xfrm>
            <a:custGeom>
              <a:avLst/>
              <a:gdLst/>
              <a:ahLst/>
              <a:cxnLst/>
              <a:rect l="l" t="t" r="r" b="b"/>
              <a:pathLst>
                <a:path w="5660" h="1134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46"/>
            <p:cNvSpPr/>
            <p:nvPr/>
          </p:nvSpPr>
          <p:spPr>
            <a:xfrm>
              <a:off x="5224725" y="635400"/>
              <a:ext cx="141500" cy="28325"/>
            </a:xfrm>
            <a:custGeom>
              <a:avLst/>
              <a:gdLst/>
              <a:ahLst/>
              <a:cxnLst/>
              <a:rect l="l" t="t" r="r" b="b"/>
              <a:pathLst>
                <a:path w="5660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43" name="Google Shape;4243;p46"/>
          <p:cNvGrpSpPr/>
          <p:nvPr/>
        </p:nvGrpSpPr>
        <p:grpSpPr>
          <a:xfrm>
            <a:off x="3738932" y="2663802"/>
            <a:ext cx="231320" cy="231320"/>
            <a:chOff x="5648375" y="238125"/>
            <a:chExt cx="483125" cy="483125"/>
          </a:xfrm>
        </p:grpSpPr>
        <p:sp>
          <p:nvSpPr>
            <p:cNvPr id="4244" name="Google Shape;4244;p46"/>
            <p:cNvSpPr/>
            <p:nvPr/>
          </p:nvSpPr>
          <p:spPr>
            <a:xfrm>
              <a:off x="564837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46"/>
            <p:cNvSpPr/>
            <p:nvPr/>
          </p:nvSpPr>
          <p:spPr>
            <a:xfrm>
              <a:off x="570595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46"/>
            <p:cNvSpPr/>
            <p:nvPr/>
          </p:nvSpPr>
          <p:spPr>
            <a:xfrm>
              <a:off x="5847500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46"/>
            <p:cNvSpPr/>
            <p:nvPr/>
          </p:nvSpPr>
          <p:spPr>
            <a:xfrm>
              <a:off x="5989025" y="46555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46"/>
            <p:cNvSpPr/>
            <p:nvPr/>
          </p:nvSpPr>
          <p:spPr>
            <a:xfrm>
              <a:off x="570595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46"/>
            <p:cNvSpPr/>
            <p:nvPr/>
          </p:nvSpPr>
          <p:spPr>
            <a:xfrm>
              <a:off x="5847500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46"/>
            <p:cNvSpPr/>
            <p:nvPr/>
          </p:nvSpPr>
          <p:spPr>
            <a:xfrm>
              <a:off x="5989025" y="550475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46"/>
            <p:cNvSpPr/>
            <p:nvPr/>
          </p:nvSpPr>
          <p:spPr>
            <a:xfrm>
              <a:off x="570595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46"/>
            <p:cNvSpPr/>
            <p:nvPr/>
          </p:nvSpPr>
          <p:spPr>
            <a:xfrm>
              <a:off x="5847500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46"/>
            <p:cNvSpPr/>
            <p:nvPr/>
          </p:nvSpPr>
          <p:spPr>
            <a:xfrm>
              <a:off x="5989025" y="636300"/>
              <a:ext cx="84875" cy="28325"/>
            </a:xfrm>
            <a:custGeom>
              <a:avLst/>
              <a:gdLst/>
              <a:ahLst/>
              <a:cxnLst/>
              <a:rect l="l" t="t" r="r" b="b"/>
              <a:pathLst>
                <a:path w="3395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54" name="Google Shape;4254;p46"/>
          <p:cNvGrpSpPr/>
          <p:nvPr/>
        </p:nvGrpSpPr>
        <p:grpSpPr>
          <a:xfrm>
            <a:off x="4022286" y="2663802"/>
            <a:ext cx="231320" cy="231320"/>
            <a:chOff x="6242825" y="238125"/>
            <a:chExt cx="483125" cy="483125"/>
          </a:xfrm>
        </p:grpSpPr>
        <p:sp>
          <p:nvSpPr>
            <p:cNvPr id="4255" name="Google Shape;4255;p46"/>
            <p:cNvSpPr/>
            <p:nvPr/>
          </p:nvSpPr>
          <p:spPr>
            <a:xfrm>
              <a:off x="6242825" y="23812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46"/>
            <p:cNvSpPr/>
            <p:nvPr/>
          </p:nvSpPr>
          <p:spPr>
            <a:xfrm>
              <a:off x="6328725" y="32402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46"/>
            <p:cNvSpPr/>
            <p:nvPr/>
          </p:nvSpPr>
          <p:spPr>
            <a:xfrm>
              <a:off x="6441950" y="380575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58" name="Google Shape;4258;p46"/>
          <p:cNvGrpSpPr/>
          <p:nvPr/>
        </p:nvGrpSpPr>
        <p:grpSpPr>
          <a:xfrm>
            <a:off x="1463465" y="2963161"/>
            <a:ext cx="233630" cy="203287"/>
            <a:chOff x="889275" y="861850"/>
            <a:chExt cx="487950" cy="424575"/>
          </a:xfrm>
        </p:grpSpPr>
        <p:sp>
          <p:nvSpPr>
            <p:cNvPr id="4259" name="Google Shape;4259;p46"/>
            <p:cNvSpPr/>
            <p:nvPr/>
          </p:nvSpPr>
          <p:spPr>
            <a:xfrm>
              <a:off x="1319225" y="1031700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46"/>
            <p:cNvSpPr/>
            <p:nvPr/>
          </p:nvSpPr>
          <p:spPr>
            <a:xfrm>
              <a:off x="1314475" y="946725"/>
              <a:ext cx="62750" cy="56700"/>
            </a:xfrm>
            <a:custGeom>
              <a:avLst/>
              <a:gdLst/>
              <a:ahLst/>
              <a:cxnLst/>
              <a:rect l="l" t="t" r="r" b="b"/>
              <a:pathLst>
                <a:path w="2510" h="2268" extrusionOk="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46"/>
            <p:cNvSpPr/>
            <p:nvPr/>
          </p:nvSpPr>
          <p:spPr>
            <a:xfrm>
              <a:off x="1317875" y="1088250"/>
              <a:ext cx="59350" cy="56675"/>
            </a:xfrm>
            <a:custGeom>
              <a:avLst/>
              <a:gdLst/>
              <a:ahLst/>
              <a:cxnLst/>
              <a:rect l="l" t="t" r="r" b="b"/>
              <a:pathLst>
                <a:path w="2374" h="2267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46"/>
            <p:cNvSpPr/>
            <p:nvPr/>
          </p:nvSpPr>
          <p:spPr>
            <a:xfrm>
              <a:off x="889275" y="861850"/>
              <a:ext cx="400700" cy="424575"/>
            </a:xfrm>
            <a:custGeom>
              <a:avLst/>
              <a:gdLst/>
              <a:ahLst/>
              <a:cxnLst/>
              <a:rect l="l" t="t" r="r" b="b"/>
              <a:pathLst>
                <a:path w="16028" h="16983" extrusionOk="0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63" name="Google Shape;4263;p46"/>
          <p:cNvSpPr/>
          <p:nvPr/>
        </p:nvSpPr>
        <p:spPr>
          <a:xfrm>
            <a:off x="1761380" y="2949112"/>
            <a:ext cx="206028" cy="231344"/>
          </a:xfrm>
          <a:custGeom>
            <a:avLst/>
            <a:gdLst/>
            <a:ahLst/>
            <a:cxnLst/>
            <a:rect l="l" t="t" r="r" b="b"/>
            <a:pathLst>
              <a:path w="17212" h="19327" extrusionOk="0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64" name="Google Shape;4264;p46"/>
          <p:cNvSpPr/>
          <p:nvPr/>
        </p:nvSpPr>
        <p:spPr>
          <a:xfrm>
            <a:off x="2030024" y="2949112"/>
            <a:ext cx="232230" cy="231344"/>
          </a:xfrm>
          <a:custGeom>
            <a:avLst/>
            <a:gdLst/>
            <a:ahLst/>
            <a:cxnLst/>
            <a:rect l="l" t="t" r="r" b="b"/>
            <a:pathLst>
              <a:path w="19401" h="19327" extrusionOk="0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65" name="Google Shape;4265;p46"/>
          <p:cNvGrpSpPr/>
          <p:nvPr/>
        </p:nvGrpSpPr>
        <p:grpSpPr>
          <a:xfrm>
            <a:off x="2321523" y="2949145"/>
            <a:ext cx="231320" cy="231320"/>
            <a:chOff x="2676100" y="832575"/>
            <a:chExt cx="483125" cy="483125"/>
          </a:xfrm>
        </p:grpSpPr>
        <p:sp>
          <p:nvSpPr>
            <p:cNvPr id="4266" name="Google Shape;4266;p46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46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46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69" name="Google Shape;4269;p46"/>
          <p:cNvGrpSpPr/>
          <p:nvPr/>
        </p:nvGrpSpPr>
        <p:grpSpPr>
          <a:xfrm>
            <a:off x="2601351" y="2949145"/>
            <a:ext cx="239101" cy="231320"/>
            <a:chOff x="3270550" y="832575"/>
            <a:chExt cx="499375" cy="483125"/>
          </a:xfrm>
        </p:grpSpPr>
        <p:sp>
          <p:nvSpPr>
            <p:cNvPr id="4270" name="Google Shape;4270;p46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46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46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73" name="Google Shape;4273;p46"/>
          <p:cNvGrpSpPr/>
          <p:nvPr/>
        </p:nvGrpSpPr>
        <p:grpSpPr>
          <a:xfrm>
            <a:off x="2885789" y="2956375"/>
            <a:ext cx="231332" cy="216860"/>
            <a:chOff x="3865000" y="847675"/>
            <a:chExt cx="483150" cy="452925"/>
          </a:xfrm>
        </p:grpSpPr>
        <p:sp>
          <p:nvSpPr>
            <p:cNvPr id="4274" name="Google Shape;4274;p46"/>
            <p:cNvSpPr/>
            <p:nvPr/>
          </p:nvSpPr>
          <p:spPr>
            <a:xfrm>
              <a:off x="3865000" y="847675"/>
              <a:ext cx="483150" cy="452925"/>
            </a:xfrm>
            <a:custGeom>
              <a:avLst/>
              <a:gdLst/>
              <a:ahLst/>
              <a:cxnLst/>
              <a:rect l="l" t="t" r="r" b="b"/>
              <a:pathLst>
                <a:path w="19326" h="18117" extrusionOk="0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46"/>
            <p:cNvSpPr/>
            <p:nvPr/>
          </p:nvSpPr>
          <p:spPr>
            <a:xfrm>
              <a:off x="4173600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46"/>
            <p:cNvSpPr/>
            <p:nvPr/>
          </p:nvSpPr>
          <p:spPr>
            <a:xfrm>
              <a:off x="40688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46"/>
            <p:cNvSpPr/>
            <p:nvPr/>
          </p:nvSpPr>
          <p:spPr>
            <a:xfrm>
              <a:off x="3964125" y="1029775"/>
              <a:ext cx="78450" cy="75550"/>
            </a:xfrm>
            <a:custGeom>
              <a:avLst/>
              <a:gdLst/>
              <a:ahLst/>
              <a:cxnLst/>
              <a:rect l="l" t="t" r="r" b="b"/>
              <a:pathLst>
                <a:path w="3138" h="3022" extrusionOk="0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78" name="Google Shape;4278;p46"/>
          <p:cNvGrpSpPr/>
          <p:nvPr/>
        </p:nvGrpSpPr>
        <p:grpSpPr>
          <a:xfrm>
            <a:off x="3168460" y="2963120"/>
            <a:ext cx="234468" cy="203370"/>
            <a:chOff x="4452900" y="861750"/>
            <a:chExt cx="489700" cy="424750"/>
          </a:xfrm>
        </p:grpSpPr>
        <p:sp>
          <p:nvSpPr>
            <p:cNvPr id="4279" name="Google Shape;4279;p46"/>
            <p:cNvSpPr/>
            <p:nvPr/>
          </p:nvSpPr>
          <p:spPr>
            <a:xfrm>
              <a:off x="4452900" y="861750"/>
              <a:ext cx="489700" cy="424750"/>
            </a:xfrm>
            <a:custGeom>
              <a:avLst/>
              <a:gdLst/>
              <a:ahLst/>
              <a:cxnLst/>
              <a:rect l="l" t="t" r="r" b="b"/>
              <a:pathLst>
                <a:path w="19588" h="16990" extrusionOk="0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46"/>
            <p:cNvSpPr/>
            <p:nvPr/>
          </p:nvSpPr>
          <p:spPr>
            <a:xfrm>
              <a:off x="4572675" y="1074100"/>
              <a:ext cx="115375" cy="141625"/>
            </a:xfrm>
            <a:custGeom>
              <a:avLst/>
              <a:gdLst/>
              <a:ahLst/>
              <a:cxnLst/>
              <a:rect l="l" t="t" r="r" b="b"/>
              <a:pathLst>
                <a:path w="4615" h="5665" extrusionOk="0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46"/>
            <p:cNvSpPr/>
            <p:nvPr/>
          </p:nvSpPr>
          <p:spPr>
            <a:xfrm>
              <a:off x="4714225" y="1060000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2" name="Google Shape;4282;p46"/>
          <p:cNvGrpSpPr/>
          <p:nvPr/>
        </p:nvGrpSpPr>
        <p:grpSpPr>
          <a:xfrm>
            <a:off x="3452185" y="2949151"/>
            <a:ext cx="241842" cy="231308"/>
            <a:chOff x="5049750" y="832600"/>
            <a:chExt cx="505100" cy="483100"/>
          </a:xfrm>
        </p:grpSpPr>
        <p:sp>
          <p:nvSpPr>
            <p:cNvPr id="4283" name="Google Shape;4283;p46"/>
            <p:cNvSpPr/>
            <p:nvPr/>
          </p:nvSpPr>
          <p:spPr>
            <a:xfrm>
              <a:off x="5049750" y="832600"/>
              <a:ext cx="505100" cy="483100"/>
            </a:xfrm>
            <a:custGeom>
              <a:avLst/>
              <a:gdLst/>
              <a:ahLst/>
              <a:cxnLst/>
              <a:rect l="l" t="t" r="r" b="b"/>
              <a:pathLst>
                <a:path w="20204" h="19324" extrusionOk="0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46"/>
            <p:cNvSpPr/>
            <p:nvPr/>
          </p:nvSpPr>
          <p:spPr>
            <a:xfrm>
              <a:off x="5216725" y="889175"/>
              <a:ext cx="276000" cy="254400"/>
            </a:xfrm>
            <a:custGeom>
              <a:avLst/>
              <a:gdLst/>
              <a:ahLst/>
              <a:cxnLst/>
              <a:rect l="l" t="t" r="r" b="b"/>
              <a:pathLst>
                <a:path w="11040" h="10176" extrusionOk="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85" name="Google Shape;4285;p46"/>
          <p:cNvSpPr/>
          <p:nvPr/>
        </p:nvSpPr>
        <p:spPr>
          <a:xfrm>
            <a:off x="3738299" y="2965875"/>
            <a:ext cx="232362" cy="197816"/>
          </a:xfrm>
          <a:custGeom>
            <a:avLst/>
            <a:gdLst/>
            <a:ahLst/>
            <a:cxnLst/>
            <a:rect l="l" t="t" r="r" b="b"/>
            <a:pathLst>
              <a:path w="19412" h="16526" extrusionOk="0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86" name="Google Shape;4286;p46"/>
          <p:cNvGrpSpPr/>
          <p:nvPr/>
        </p:nvGrpSpPr>
        <p:grpSpPr>
          <a:xfrm>
            <a:off x="4036285" y="2949145"/>
            <a:ext cx="203322" cy="231320"/>
            <a:chOff x="6272100" y="832575"/>
            <a:chExt cx="424650" cy="483125"/>
          </a:xfrm>
        </p:grpSpPr>
        <p:sp>
          <p:nvSpPr>
            <p:cNvPr id="4287" name="Google Shape;4287;p46"/>
            <p:cNvSpPr/>
            <p:nvPr/>
          </p:nvSpPr>
          <p:spPr>
            <a:xfrm>
              <a:off x="6272100" y="832575"/>
              <a:ext cx="424650" cy="483125"/>
            </a:xfrm>
            <a:custGeom>
              <a:avLst/>
              <a:gdLst/>
              <a:ahLst/>
              <a:cxnLst/>
              <a:rect l="l" t="t" r="r" b="b"/>
              <a:pathLst>
                <a:path w="16986" h="19325" extrusionOk="0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46"/>
            <p:cNvSpPr/>
            <p:nvPr/>
          </p:nvSpPr>
          <p:spPr>
            <a:xfrm>
              <a:off x="6384200" y="889150"/>
              <a:ext cx="199300" cy="198200"/>
            </a:xfrm>
            <a:custGeom>
              <a:avLst/>
              <a:gdLst/>
              <a:ahLst/>
              <a:cxnLst/>
              <a:rect l="l" t="t" r="r" b="b"/>
              <a:pathLst>
                <a:path w="7972" h="7928" extrusionOk="0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289" name="Google Shape;4289;p46"/>
          <p:cNvGrpSpPr/>
          <p:nvPr/>
        </p:nvGrpSpPr>
        <p:grpSpPr>
          <a:xfrm>
            <a:off x="1464602" y="3234105"/>
            <a:ext cx="231356" cy="231332"/>
            <a:chOff x="893650" y="1428000"/>
            <a:chExt cx="483200" cy="483150"/>
          </a:xfrm>
        </p:grpSpPr>
        <p:sp>
          <p:nvSpPr>
            <p:cNvPr id="4290" name="Google Shape;4290;p46"/>
            <p:cNvSpPr/>
            <p:nvPr/>
          </p:nvSpPr>
          <p:spPr>
            <a:xfrm>
              <a:off x="893650" y="1428000"/>
              <a:ext cx="483200" cy="483150"/>
            </a:xfrm>
            <a:custGeom>
              <a:avLst/>
              <a:gdLst/>
              <a:ahLst/>
              <a:cxnLst/>
              <a:rect l="l" t="t" r="r" b="b"/>
              <a:pathLst>
                <a:path w="19328" h="19326" extrusionOk="0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46"/>
            <p:cNvSpPr/>
            <p:nvPr/>
          </p:nvSpPr>
          <p:spPr>
            <a:xfrm>
              <a:off x="1036150" y="15148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46"/>
            <p:cNvSpPr/>
            <p:nvPr/>
          </p:nvSpPr>
          <p:spPr>
            <a:xfrm>
              <a:off x="1036150" y="1571425"/>
              <a:ext cx="198175" cy="28325"/>
            </a:xfrm>
            <a:custGeom>
              <a:avLst/>
              <a:gdLst/>
              <a:ahLst/>
              <a:cxnLst/>
              <a:rect l="l" t="t" r="r" b="b"/>
              <a:pathLst>
                <a:path w="7927" h="1133" extrusionOk="0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46"/>
            <p:cNvSpPr/>
            <p:nvPr/>
          </p:nvSpPr>
          <p:spPr>
            <a:xfrm>
              <a:off x="1036150" y="1628050"/>
              <a:ext cx="113275" cy="28325"/>
            </a:xfrm>
            <a:custGeom>
              <a:avLst/>
              <a:gdLst/>
              <a:ahLst/>
              <a:cxnLst/>
              <a:rect l="l" t="t" r="r" b="b"/>
              <a:pathLst>
                <a:path w="4531" h="1133" extrusionOk="0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294" name="Google Shape;4294;p46"/>
          <p:cNvSpPr/>
          <p:nvPr/>
        </p:nvSpPr>
        <p:spPr>
          <a:xfrm>
            <a:off x="1748734" y="3275184"/>
            <a:ext cx="231320" cy="149098"/>
          </a:xfrm>
          <a:custGeom>
            <a:avLst/>
            <a:gdLst/>
            <a:ahLst/>
            <a:cxnLst/>
            <a:rect l="l" t="t" r="r" b="b"/>
            <a:pathLst>
              <a:path w="19325" h="12456" extrusionOk="0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295" name="Google Shape;4295;p46"/>
          <p:cNvSpPr/>
          <p:nvPr/>
        </p:nvSpPr>
        <p:spPr>
          <a:xfrm>
            <a:off x="2025906" y="3234087"/>
            <a:ext cx="240465" cy="231296"/>
          </a:xfrm>
          <a:custGeom>
            <a:avLst/>
            <a:gdLst/>
            <a:ahLst/>
            <a:cxnLst/>
            <a:rect l="l" t="t" r="r" b="b"/>
            <a:pathLst>
              <a:path w="20089" h="19323" extrusionOk="0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296" name="Google Shape;4296;p46"/>
          <p:cNvGrpSpPr/>
          <p:nvPr/>
        </p:nvGrpSpPr>
        <p:grpSpPr>
          <a:xfrm>
            <a:off x="2317219" y="3248158"/>
            <a:ext cx="239927" cy="203227"/>
            <a:chOff x="2676100" y="1456375"/>
            <a:chExt cx="501100" cy="424450"/>
          </a:xfrm>
        </p:grpSpPr>
        <p:sp>
          <p:nvSpPr>
            <p:cNvPr id="4297" name="Google Shape;4297;p46"/>
            <p:cNvSpPr/>
            <p:nvPr/>
          </p:nvSpPr>
          <p:spPr>
            <a:xfrm>
              <a:off x="3079725" y="1534750"/>
              <a:ext cx="97475" cy="268275"/>
            </a:xfrm>
            <a:custGeom>
              <a:avLst/>
              <a:gdLst/>
              <a:ahLst/>
              <a:cxnLst/>
              <a:rect l="l" t="t" r="r" b="b"/>
              <a:pathLst>
                <a:path w="3899" h="10731" extrusionOk="0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46"/>
            <p:cNvSpPr/>
            <p:nvPr/>
          </p:nvSpPr>
          <p:spPr>
            <a:xfrm>
              <a:off x="3039725" y="1574925"/>
              <a:ext cx="75350" cy="188250"/>
            </a:xfrm>
            <a:custGeom>
              <a:avLst/>
              <a:gdLst/>
              <a:ahLst/>
              <a:cxnLst/>
              <a:rect l="l" t="t" r="r" b="b"/>
              <a:pathLst>
                <a:path w="3014" h="7530" extrusionOk="0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46"/>
            <p:cNvSpPr/>
            <p:nvPr/>
          </p:nvSpPr>
          <p:spPr>
            <a:xfrm>
              <a:off x="2676100" y="1456375"/>
              <a:ext cx="340700" cy="424450"/>
            </a:xfrm>
            <a:custGeom>
              <a:avLst/>
              <a:gdLst/>
              <a:ahLst/>
              <a:cxnLst/>
              <a:rect l="l" t="t" r="r" b="b"/>
              <a:pathLst>
                <a:path w="13628" h="16978" extrusionOk="0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00" name="Google Shape;4300;p46"/>
          <p:cNvGrpSpPr/>
          <p:nvPr/>
        </p:nvGrpSpPr>
        <p:grpSpPr>
          <a:xfrm>
            <a:off x="2605224" y="3234111"/>
            <a:ext cx="231356" cy="231320"/>
            <a:chOff x="3270475" y="1427025"/>
            <a:chExt cx="483200" cy="483125"/>
          </a:xfrm>
        </p:grpSpPr>
        <p:sp>
          <p:nvSpPr>
            <p:cNvPr id="4301" name="Google Shape;4301;p46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46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46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04" name="Google Shape;4304;p46"/>
          <p:cNvGrpSpPr/>
          <p:nvPr/>
        </p:nvGrpSpPr>
        <p:grpSpPr>
          <a:xfrm>
            <a:off x="2884651" y="3234093"/>
            <a:ext cx="233607" cy="231356"/>
            <a:chOff x="3860250" y="1427025"/>
            <a:chExt cx="487900" cy="483200"/>
          </a:xfrm>
        </p:grpSpPr>
        <p:sp>
          <p:nvSpPr>
            <p:cNvPr id="4305" name="Google Shape;4305;p46"/>
            <p:cNvSpPr/>
            <p:nvPr/>
          </p:nvSpPr>
          <p:spPr>
            <a:xfrm>
              <a:off x="3875800" y="1427025"/>
              <a:ext cx="472350" cy="468650"/>
            </a:xfrm>
            <a:custGeom>
              <a:avLst/>
              <a:gdLst/>
              <a:ahLst/>
              <a:cxnLst/>
              <a:rect l="l" t="t" r="r" b="b"/>
              <a:pathLst>
                <a:path w="18894" h="18746" extrusionOk="0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46"/>
            <p:cNvSpPr/>
            <p:nvPr/>
          </p:nvSpPr>
          <p:spPr>
            <a:xfrm>
              <a:off x="3860250" y="1861675"/>
              <a:ext cx="54675" cy="48550"/>
            </a:xfrm>
            <a:custGeom>
              <a:avLst/>
              <a:gdLst/>
              <a:ahLst/>
              <a:cxnLst/>
              <a:rect l="l" t="t" r="r" b="b"/>
              <a:pathLst>
                <a:path w="2187" h="1942" extrusionOk="0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46"/>
            <p:cNvSpPr/>
            <p:nvPr/>
          </p:nvSpPr>
          <p:spPr>
            <a:xfrm>
              <a:off x="3923425" y="1801775"/>
              <a:ext cx="51350" cy="48550"/>
            </a:xfrm>
            <a:custGeom>
              <a:avLst/>
              <a:gdLst/>
              <a:ahLst/>
              <a:cxnLst/>
              <a:rect l="l" t="t" r="r" b="b"/>
              <a:pathLst>
                <a:path w="2054" h="1942" extrusionOk="0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08" name="Google Shape;4308;p46"/>
          <p:cNvSpPr/>
          <p:nvPr/>
        </p:nvSpPr>
        <p:spPr>
          <a:xfrm>
            <a:off x="3169921" y="3234075"/>
            <a:ext cx="231368" cy="231320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09" name="Google Shape;4309;p46"/>
          <p:cNvSpPr/>
          <p:nvPr/>
        </p:nvSpPr>
        <p:spPr>
          <a:xfrm>
            <a:off x="3456202" y="3234069"/>
            <a:ext cx="233607" cy="231332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10" name="Google Shape;4310;p46"/>
          <p:cNvGrpSpPr/>
          <p:nvPr/>
        </p:nvGrpSpPr>
        <p:grpSpPr>
          <a:xfrm>
            <a:off x="3738914" y="3234111"/>
            <a:ext cx="231356" cy="231320"/>
            <a:chOff x="5648375" y="1427025"/>
            <a:chExt cx="483200" cy="483125"/>
          </a:xfrm>
        </p:grpSpPr>
        <p:sp>
          <p:nvSpPr>
            <p:cNvPr id="4311" name="Google Shape;4311;p46"/>
            <p:cNvSpPr/>
            <p:nvPr/>
          </p:nvSpPr>
          <p:spPr>
            <a:xfrm>
              <a:off x="5801075" y="1484625"/>
              <a:ext cx="177725" cy="162475"/>
            </a:xfrm>
            <a:custGeom>
              <a:avLst/>
              <a:gdLst/>
              <a:ahLst/>
              <a:cxnLst/>
              <a:rect l="l" t="t" r="r" b="b"/>
              <a:pathLst>
                <a:path w="7109" h="6499" extrusionOk="0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46"/>
            <p:cNvSpPr/>
            <p:nvPr/>
          </p:nvSpPr>
          <p:spPr>
            <a:xfrm>
              <a:off x="56483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13" name="Google Shape;4313;p46"/>
          <p:cNvGrpSpPr/>
          <p:nvPr/>
        </p:nvGrpSpPr>
        <p:grpSpPr>
          <a:xfrm>
            <a:off x="4020772" y="3234099"/>
            <a:ext cx="234349" cy="231344"/>
            <a:chOff x="6238300" y="1426975"/>
            <a:chExt cx="489450" cy="483175"/>
          </a:xfrm>
        </p:grpSpPr>
        <p:sp>
          <p:nvSpPr>
            <p:cNvPr id="4314" name="Google Shape;4314;p46"/>
            <p:cNvSpPr/>
            <p:nvPr/>
          </p:nvSpPr>
          <p:spPr>
            <a:xfrm>
              <a:off x="6238300" y="1426975"/>
              <a:ext cx="489450" cy="483175"/>
            </a:xfrm>
            <a:custGeom>
              <a:avLst/>
              <a:gdLst/>
              <a:ahLst/>
              <a:cxnLst/>
              <a:rect l="l" t="t" r="r" b="b"/>
              <a:pathLst>
                <a:path w="19578" h="19327" extrusionOk="0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46"/>
            <p:cNvSpPr/>
            <p:nvPr/>
          </p:nvSpPr>
          <p:spPr>
            <a:xfrm>
              <a:off x="6426850" y="1596875"/>
              <a:ext cx="115150" cy="113250"/>
            </a:xfrm>
            <a:custGeom>
              <a:avLst/>
              <a:gdLst/>
              <a:ahLst/>
              <a:cxnLst/>
              <a:rect l="l" t="t" r="r" b="b"/>
              <a:pathLst>
                <a:path w="4606" h="4530" extrusionOk="0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46"/>
            <p:cNvSpPr/>
            <p:nvPr/>
          </p:nvSpPr>
          <p:spPr>
            <a:xfrm>
              <a:off x="6485350" y="1796900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17" name="Google Shape;4317;p46"/>
          <p:cNvSpPr/>
          <p:nvPr/>
        </p:nvSpPr>
        <p:spPr>
          <a:xfrm>
            <a:off x="1477990" y="3519476"/>
            <a:ext cx="204543" cy="230339"/>
          </a:xfrm>
          <a:custGeom>
            <a:avLst/>
            <a:gdLst/>
            <a:ahLst/>
            <a:cxnLst/>
            <a:rect l="l" t="t" r="r" b="b"/>
            <a:pathLst>
              <a:path w="17088" h="19243" extrusionOk="0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18" name="Google Shape;4318;p46"/>
          <p:cNvGrpSpPr/>
          <p:nvPr/>
        </p:nvGrpSpPr>
        <p:grpSpPr>
          <a:xfrm>
            <a:off x="1748764" y="3519030"/>
            <a:ext cx="231320" cy="231332"/>
            <a:chOff x="1487200" y="2021475"/>
            <a:chExt cx="483125" cy="483150"/>
          </a:xfrm>
        </p:grpSpPr>
        <p:sp>
          <p:nvSpPr>
            <p:cNvPr id="4319" name="Google Shape;4319;p46"/>
            <p:cNvSpPr/>
            <p:nvPr/>
          </p:nvSpPr>
          <p:spPr>
            <a:xfrm>
              <a:off x="1487200" y="2021475"/>
              <a:ext cx="483125" cy="483150"/>
            </a:xfrm>
            <a:custGeom>
              <a:avLst/>
              <a:gdLst/>
              <a:ahLst/>
              <a:cxnLst/>
              <a:rect l="l" t="t" r="r" b="b"/>
              <a:pathLst>
                <a:path w="19325" h="19326" extrusionOk="0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46"/>
            <p:cNvSpPr/>
            <p:nvPr/>
          </p:nvSpPr>
          <p:spPr>
            <a:xfrm>
              <a:off x="157310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46"/>
            <p:cNvSpPr/>
            <p:nvPr/>
          </p:nvSpPr>
          <p:spPr>
            <a:xfrm>
              <a:off x="1686325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46"/>
            <p:cNvSpPr/>
            <p:nvPr/>
          </p:nvSpPr>
          <p:spPr>
            <a:xfrm>
              <a:off x="1799550" y="2078100"/>
              <a:ext cx="84875" cy="284000"/>
            </a:xfrm>
            <a:custGeom>
              <a:avLst/>
              <a:gdLst/>
              <a:ahLst/>
              <a:cxnLst/>
              <a:rect l="l" t="t" r="r" b="b"/>
              <a:pathLst>
                <a:path w="3395" h="11360" extrusionOk="0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23" name="Google Shape;4323;p46"/>
          <p:cNvGrpSpPr/>
          <p:nvPr/>
        </p:nvGrpSpPr>
        <p:grpSpPr>
          <a:xfrm>
            <a:off x="2030520" y="3533041"/>
            <a:ext cx="231320" cy="203310"/>
            <a:chOff x="2081650" y="2050750"/>
            <a:chExt cx="483125" cy="424625"/>
          </a:xfrm>
        </p:grpSpPr>
        <p:sp>
          <p:nvSpPr>
            <p:cNvPr id="4324" name="Google Shape;4324;p46"/>
            <p:cNvSpPr/>
            <p:nvPr/>
          </p:nvSpPr>
          <p:spPr>
            <a:xfrm>
              <a:off x="2081650" y="2050750"/>
              <a:ext cx="483125" cy="424625"/>
            </a:xfrm>
            <a:custGeom>
              <a:avLst/>
              <a:gdLst/>
              <a:ahLst/>
              <a:cxnLst/>
              <a:rect l="l" t="t" r="r" b="b"/>
              <a:pathLst>
                <a:path w="19325" h="16985" extrusionOk="0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46"/>
            <p:cNvSpPr/>
            <p:nvPr/>
          </p:nvSpPr>
          <p:spPr>
            <a:xfrm>
              <a:off x="2136375" y="2292025"/>
              <a:ext cx="36400" cy="41975"/>
            </a:xfrm>
            <a:custGeom>
              <a:avLst/>
              <a:gdLst/>
              <a:ahLst/>
              <a:cxnLst/>
              <a:rect l="l" t="t" r="r" b="b"/>
              <a:pathLst>
                <a:path w="1456" h="1679" extrusionOk="0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46"/>
            <p:cNvSpPr/>
            <p:nvPr/>
          </p:nvSpPr>
          <p:spPr>
            <a:xfrm>
              <a:off x="2296850" y="2220800"/>
              <a:ext cx="46075" cy="51650"/>
            </a:xfrm>
            <a:custGeom>
              <a:avLst/>
              <a:gdLst/>
              <a:ahLst/>
              <a:cxnLst/>
              <a:rect l="l" t="t" r="r" b="b"/>
              <a:pathLst>
                <a:path w="1843" h="2066" extrusionOk="0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46"/>
            <p:cNvSpPr/>
            <p:nvPr/>
          </p:nvSpPr>
          <p:spPr>
            <a:xfrm>
              <a:off x="2158650" y="2216775"/>
              <a:ext cx="47275" cy="51425"/>
            </a:xfrm>
            <a:custGeom>
              <a:avLst/>
              <a:gdLst/>
              <a:ahLst/>
              <a:cxnLst/>
              <a:rect l="l" t="t" r="r" b="b"/>
              <a:pathLst>
                <a:path w="1891" h="2057" extrusionOk="0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46"/>
            <p:cNvSpPr/>
            <p:nvPr/>
          </p:nvSpPr>
          <p:spPr>
            <a:xfrm>
              <a:off x="2426475" y="2255725"/>
              <a:ext cx="55875" cy="46900"/>
            </a:xfrm>
            <a:custGeom>
              <a:avLst/>
              <a:gdLst/>
              <a:ahLst/>
              <a:cxnLst/>
              <a:rect l="l" t="t" r="r" b="b"/>
              <a:pathLst>
                <a:path w="2235" h="1876" extrusionOk="0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46"/>
            <p:cNvSpPr/>
            <p:nvPr/>
          </p:nvSpPr>
          <p:spPr>
            <a:xfrm>
              <a:off x="2473050" y="2192325"/>
              <a:ext cx="37000" cy="41500"/>
            </a:xfrm>
            <a:custGeom>
              <a:avLst/>
              <a:gdLst/>
              <a:ahLst/>
              <a:cxnLst/>
              <a:rect l="l" t="t" r="r" b="b"/>
              <a:pathLst>
                <a:path w="1480" h="1660" extrusionOk="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30" name="Google Shape;4330;p46"/>
          <p:cNvGrpSpPr/>
          <p:nvPr/>
        </p:nvGrpSpPr>
        <p:grpSpPr>
          <a:xfrm>
            <a:off x="2321523" y="3548901"/>
            <a:ext cx="231320" cy="171590"/>
            <a:chOff x="2676100" y="2083800"/>
            <a:chExt cx="483125" cy="358375"/>
          </a:xfrm>
        </p:grpSpPr>
        <p:sp>
          <p:nvSpPr>
            <p:cNvPr id="4331" name="Google Shape;4331;p46"/>
            <p:cNvSpPr/>
            <p:nvPr/>
          </p:nvSpPr>
          <p:spPr>
            <a:xfrm>
              <a:off x="2676100" y="2083800"/>
              <a:ext cx="483125" cy="358375"/>
            </a:xfrm>
            <a:custGeom>
              <a:avLst/>
              <a:gdLst/>
              <a:ahLst/>
              <a:cxnLst/>
              <a:rect l="l" t="t" r="r" b="b"/>
              <a:pathLst>
                <a:path w="19325" h="14335" extrusionOk="0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46"/>
            <p:cNvSpPr/>
            <p:nvPr/>
          </p:nvSpPr>
          <p:spPr>
            <a:xfrm>
              <a:off x="2869575" y="2214900"/>
              <a:ext cx="100050" cy="96325"/>
            </a:xfrm>
            <a:custGeom>
              <a:avLst/>
              <a:gdLst/>
              <a:ahLst/>
              <a:cxnLst/>
              <a:rect l="l" t="t" r="r" b="b"/>
              <a:pathLst>
                <a:path w="4002" h="3853" extrusionOk="0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33" name="Google Shape;4333;p46"/>
          <p:cNvGrpSpPr/>
          <p:nvPr/>
        </p:nvGrpSpPr>
        <p:grpSpPr>
          <a:xfrm>
            <a:off x="2610879" y="3525811"/>
            <a:ext cx="220045" cy="217770"/>
            <a:chOff x="3282325" y="2035675"/>
            <a:chExt cx="459575" cy="454825"/>
          </a:xfrm>
        </p:grpSpPr>
        <p:sp>
          <p:nvSpPr>
            <p:cNvPr id="4334" name="Google Shape;4334;p46"/>
            <p:cNvSpPr/>
            <p:nvPr/>
          </p:nvSpPr>
          <p:spPr>
            <a:xfrm>
              <a:off x="3337050" y="2234125"/>
              <a:ext cx="85925" cy="206325"/>
            </a:xfrm>
            <a:custGeom>
              <a:avLst/>
              <a:gdLst/>
              <a:ahLst/>
              <a:cxnLst/>
              <a:rect l="l" t="t" r="r" b="b"/>
              <a:pathLst>
                <a:path w="3437" h="8253" extrusionOk="0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46"/>
            <p:cNvSpPr/>
            <p:nvPr/>
          </p:nvSpPr>
          <p:spPr>
            <a:xfrm>
              <a:off x="3451275" y="2175475"/>
              <a:ext cx="84925" cy="264975"/>
            </a:xfrm>
            <a:custGeom>
              <a:avLst/>
              <a:gdLst/>
              <a:ahLst/>
              <a:cxnLst/>
              <a:rect l="l" t="t" r="r" b="b"/>
              <a:pathLst>
                <a:path w="3397" h="10599" extrusionOk="0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46"/>
            <p:cNvSpPr/>
            <p:nvPr/>
          </p:nvSpPr>
          <p:spPr>
            <a:xfrm>
              <a:off x="3564500" y="2116825"/>
              <a:ext cx="84950" cy="323625"/>
            </a:xfrm>
            <a:custGeom>
              <a:avLst/>
              <a:gdLst/>
              <a:ahLst/>
              <a:cxnLst/>
              <a:rect l="l" t="t" r="r" b="b"/>
              <a:pathLst>
                <a:path w="3398" h="12945" extrusionOk="0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46"/>
            <p:cNvSpPr/>
            <p:nvPr/>
          </p:nvSpPr>
          <p:spPr>
            <a:xfrm>
              <a:off x="3282325" y="2035675"/>
              <a:ext cx="459575" cy="454825"/>
            </a:xfrm>
            <a:custGeom>
              <a:avLst/>
              <a:gdLst/>
              <a:ahLst/>
              <a:cxnLst/>
              <a:rect l="l" t="t" r="r" b="b"/>
              <a:pathLst>
                <a:path w="18383" h="18193" extrusionOk="0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38" name="Google Shape;4338;p46"/>
          <p:cNvSpPr/>
          <p:nvPr/>
        </p:nvSpPr>
        <p:spPr>
          <a:xfrm>
            <a:off x="2889027" y="3526969"/>
            <a:ext cx="224701" cy="215352"/>
          </a:xfrm>
          <a:custGeom>
            <a:avLst/>
            <a:gdLst/>
            <a:ahLst/>
            <a:cxnLst/>
            <a:rect l="l" t="t" r="r" b="b"/>
            <a:pathLst>
              <a:path w="18772" h="17991" extrusionOk="0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39" name="Google Shape;4339;p46"/>
          <p:cNvSpPr/>
          <p:nvPr/>
        </p:nvSpPr>
        <p:spPr>
          <a:xfrm>
            <a:off x="3183513" y="3518980"/>
            <a:ext cx="204184" cy="231332"/>
          </a:xfrm>
          <a:custGeom>
            <a:avLst/>
            <a:gdLst/>
            <a:ahLst/>
            <a:cxnLst/>
            <a:rect l="l" t="t" r="r" b="b"/>
            <a:pathLst>
              <a:path w="17058" h="19326" extrusionOk="0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40" name="Google Shape;4340;p46"/>
          <p:cNvGrpSpPr/>
          <p:nvPr/>
        </p:nvGrpSpPr>
        <p:grpSpPr>
          <a:xfrm>
            <a:off x="3457296" y="3519036"/>
            <a:ext cx="231619" cy="231320"/>
            <a:chOff x="5053900" y="2021500"/>
            <a:chExt cx="483750" cy="483125"/>
          </a:xfrm>
        </p:grpSpPr>
        <p:sp>
          <p:nvSpPr>
            <p:cNvPr id="4341" name="Google Shape;4341;p46"/>
            <p:cNvSpPr/>
            <p:nvPr/>
          </p:nvSpPr>
          <p:spPr>
            <a:xfrm>
              <a:off x="5281350" y="2078100"/>
              <a:ext cx="127375" cy="127350"/>
            </a:xfrm>
            <a:custGeom>
              <a:avLst/>
              <a:gdLst/>
              <a:ahLst/>
              <a:cxnLst/>
              <a:rect l="l" t="t" r="r" b="b"/>
              <a:pathLst>
                <a:path w="5095" h="5094" extrusionOk="0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46"/>
            <p:cNvSpPr/>
            <p:nvPr/>
          </p:nvSpPr>
          <p:spPr>
            <a:xfrm>
              <a:off x="5118000" y="2021500"/>
              <a:ext cx="368700" cy="483125"/>
            </a:xfrm>
            <a:custGeom>
              <a:avLst/>
              <a:gdLst/>
              <a:ahLst/>
              <a:cxnLst/>
              <a:rect l="l" t="t" r="r" b="b"/>
              <a:pathLst>
                <a:path w="14748" h="19325" extrusionOk="0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46"/>
            <p:cNvSpPr/>
            <p:nvPr/>
          </p:nvSpPr>
          <p:spPr>
            <a:xfrm>
              <a:off x="50539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46"/>
            <p:cNvSpPr/>
            <p:nvPr/>
          </p:nvSpPr>
          <p:spPr>
            <a:xfrm>
              <a:off x="5056850" y="2096550"/>
              <a:ext cx="50750" cy="48025"/>
            </a:xfrm>
            <a:custGeom>
              <a:avLst/>
              <a:gdLst/>
              <a:ahLst/>
              <a:cxnLst/>
              <a:rect l="l" t="t" r="r" b="b"/>
              <a:pathLst>
                <a:path w="2030" h="1921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46"/>
            <p:cNvSpPr/>
            <p:nvPr/>
          </p:nvSpPr>
          <p:spPr>
            <a:xfrm>
              <a:off x="5056400" y="2266400"/>
              <a:ext cx="51200" cy="48350"/>
            </a:xfrm>
            <a:custGeom>
              <a:avLst/>
              <a:gdLst/>
              <a:ahLst/>
              <a:cxnLst/>
              <a:rect l="l" t="t" r="r" b="b"/>
              <a:pathLst>
                <a:path w="2048" h="1934" extrusionOk="0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46"/>
            <p:cNvSpPr/>
            <p:nvPr/>
          </p:nvSpPr>
          <p:spPr>
            <a:xfrm>
              <a:off x="5480400" y="2191325"/>
              <a:ext cx="56650" cy="28325"/>
            </a:xfrm>
            <a:custGeom>
              <a:avLst/>
              <a:gdLst/>
              <a:ahLst/>
              <a:cxnLst/>
              <a:rect l="l" t="t" r="r" b="b"/>
              <a:pathLst>
                <a:path w="2266" h="1133" extrusionOk="0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46"/>
            <p:cNvSpPr/>
            <p:nvPr/>
          </p:nvSpPr>
          <p:spPr>
            <a:xfrm>
              <a:off x="5479800" y="209655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46"/>
            <p:cNvSpPr/>
            <p:nvPr/>
          </p:nvSpPr>
          <p:spPr>
            <a:xfrm>
              <a:off x="5483350" y="2266400"/>
              <a:ext cx="54300" cy="48225"/>
            </a:xfrm>
            <a:custGeom>
              <a:avLst/>
              <a:gdLst/>
              <a:ahLst/>
              <a:cxnLst/>
              <a:rect l="l" t="t" r="r" b="b"/>
              <a:pathLst>
                <a:path w="2172" h="1929" extrusionOk="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49" name="Google Shape;4349;p46"/>
          <p:cNvSpPr/>
          <p:nvPr/>
        </p:nvSpPr>
        <p:spPr>
          <a:xfrm>
            <a:off x="3779510" y="3519045"/>
            <a:ext cx="149936" cy="231201"/>
          </a:xfrm>
          <a:custGeom>
            <a:avLst/>
            <a:gdLst/>
            <a:ahLst/>
            <a:cxnLst/>
            <a:rect l="l" t="t" r="r" b="b"/>
            <a:pathLst>
              <a:path w="12526" h="19315" extrusionOk="0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50" name="Google Shape;4350;p46"/>
          <p:cNvGrpSpPr/>
          <p:nvPr/>
        </p:nvGrpSpPr>
        <p:grpSpPr>
          <a:xfrm>
            <a:off x="4018378" y="3521190"/>
            <a:ext cx="239137" cy="227011"/>
            <a:chOff x="6222125" y="2025975"/>
            <a:chExt cx="499450" cy="474125"/>
          </a:xfrm>
        </p:grpSpPr>
        <p:sp>
          <p:nvSpPr>
            <p:cNvPr id="4351" name="Google Shape;4351;p46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46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46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54" name="Google Shape;4354;p46"/>
          <p:cNvGrpSpPr/>
          <p:nvPr/>
        </p:nvGrpSpPr>
        <p:grpSpPr>
          <a:xfrm>
            <a:off x="4329878" y="2716296"/>
            <a:ext cx="228148" cy="126451"/>
            <a:chOff x="896050" y="2725450"/>
            <a:chExt cx="476500" cy="264100"/>
          </a:xfrm>
        </p:grpSpPr>
        <p:sp>
          <p:nvSpPr>
            <p:cNvPr id="4355" name="Google Shape;4355;p46"/>
            <p:cNvSpPr/>
            <p:nvPr/>
          </p:nvSpPr>
          <p:spPr>
            <a:xfrm>
              <a:off x="896050" y="2725450"/>
              <a:ext cx="476500" cy="264100"/>
            </a:xfrm>
            <a:custGeom>
              <a:avLst/>
              <a:gdLst/>
              <a:ahLst/>
              <a:cxnLst/>
              <a:rect l="l" t="t" r="r" b="b"/>
              <a:pathLst>
                <a:path w="19060" h="10564" extrusionOk="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46"/>
            <p:cNvSpPr/>
            <p:nvPr/>
          </p:nvSpPr>
          <p:spPr>
            <a:xfrm>
              <a:off x="951625" y="2774675"/>
              <a:ext cx="365450" cy="165650"/>
            </a:xfrm>
            <a:custGeom>
              <a:avLst/>
              <a:gdLst/>
              <a:ahLst/>
              <a:cxnLst/>
              <a:rect l="l" t="t" r="r" b="b"/>
              <a:pathLst>
                <a:path w="14618" h="6626" extrusionOk="0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46"/>
            <p:cNvSpPr/>
            <p:nvPr/>
          </p:nvSpPr>
          <p:spPr>
            <a:xfrm>
              <a:off x="1088625" y="2815075"/>
              <a:ext cx="88200" cy="84850"/>
            </a:xfrm>
            <a:custGeom>
              <a:avLst/>
              <a:gdLst/>
              <a:ahLst/>
              <a:cxnLst/>
              <a:rect l="l" t="t" r="r" b="b"/>
              <a:pathLst>
                <a:path w="3528" h="3394" extrusionOk="0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58" name="Google Shape;4358;p46"/>
          <p:cNvGrpSpPr/>
          <p:nvPr/>
        </p:nvGrpSpPr>
        <p:grpSpPr>
          <a:xfrm>
            <a:off x="4622790" y="2663855"/>
            <a:ext cx="231320" cy="231332"/>
            <a:chOff x="1487200" y="2615925"/>
            <a:chExt cx="483125" cy="483150"/>
          </a:xfrm>
        </p:grpSpPr>
        <p:sp>
          <p:nvSpPr>
            <p:cNvPr id="4359" name="Google Shape;4359;p46"/>
            <p:cNvSpPr/>
            <p:nvPr/>
          </p:nvSpPr>
          <p:spPr>
            <a:xfrm>
              <a:off x="1601400" y="28442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46"/>
            <p:cNvSpPr/>
            <p:nvPr/>
          </p:nvSpPr>
          <p:spPr>
            <a:xfrm>
              <a:off x="1487200" y="2731050"/>
              <a:ext cx="483125" cy="368025"/>
            </a:xfrm>
            <a:custGeom>
              <a:avLst/>
              <a:gdLst/>
              <a:ahLst/>
              <a:cxnLst/>
              <a:rect l="l" t="t" r="r" b="b"/>
              <a:pathLst>
                <a:path w="19325" h="14721" extrusionOk="0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46"/>
            <p:cNvSpPr/>
            <p:nvPr/>
          </p:nvSpPr>
          <p:spPr>
            <a:xfrm>
              <a:off x="1658025" y="2615925"/>
              <a:ext cx="141550" cy="143450"/>
            </a:xfrm>
            <a:custGeom>
              <a:avLst/>
              <a:gdLst/>
              <a:ahLst/>
              <a:cxnLst/>
              <a:rect l="l" t="t" r="r" b="b"/>
              <a:pathLst>
                <a:path w="5662" h="5738" extrusionOk="0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62" name="Google Shape;4362;p46"/>
          <p:cNvGrpSpPr/>
          <p:nvPr/>
        </p:nvGrpSpPr>
        <p:grpSpPr>
          <a:xfrm>
            <a:off x="4894761" y="2663855"/>
            <a:ext cx="240429" cy="231332"/>
            <a:chOff x="2077575" y="2615925"/>
            <a:chExt cx="502150" cy="483150"/>
          </a:xfrm>
        </p:grpSpPr>
        <p:sp>
          <p:nvSpPr>
            <p:cNvPr id="4363" name="Google Shape;4363;p46"/>
            <p:cNvSpPr/>
            <p:nvPr/>
          </p:nvSpPr>
          <p:spPr>
            <a:xfrm>
              <a:off x="2213375" y="2817500"/>
              <a:ext cx="151225" cy="148400"/>
            </a:xfrm>
            <a:custGeom>
              <a:avLst/>
              <a:gdLst/>
              <a:ahLst/>
              <a:cxnLst/>
              <a:rect l="l" t="t" r="r" b="b"/>
              <a:pathLst>
                <a:path w="6049" h="5936" extrusionOk="0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46"/>
            <p:cNvSpPr/>
            <p:nvPr/>
          </p:nvSpPr>
          <p:spPr>
            <a:xfrm>
              <a:off x="2333550" y="2737450"/>
              <a:ext cx="51050" cy="48325"/>
            </a:xfrm>
            <a:custGeom>
              <a:avLst/>
              <a:gdLst/>
              <a:ahLst/>
              <a:cxnLst/>
              <a:rect l="l" t="t" r="r" b="b"/>
              <a:pathLst>
                <a:path w="2042" h="1933" extrusionOk="0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46"/>
            <p:cNvSpPr/>
            <p:nvPr/>
          </p:nvSpPr>
          <p:spPr>
            <a:xfrm>
              <a:off x="2393550" y="2797500"/>
              <a:ext cx="51125" cy="48375"/>
            </a:xfrm>
            <a:custGeom>
              <a:avLst/>
              <a:gdLst/>
              <a:ahLst/>
              <a:cxnLst/>
              <a:rect l="l" t="t" r="r" b="b"/>
              <a:pathLst>
                <a:path w="2045" h="1935" extrusionOk="0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46"/>
            <p:cNvSpPr/>
            <p:nvPr/>
          </p:nvSpPr>
          <p:spPr>
            <a:xfrm>
              <a:off x="2077575" y="2615925"/>
              <a:ext cx="502150" cy="483150"/>
            </a:xfrm>
            <a:custGeom>
              <a:avLst/>
              <a:gdLst/>
              <a:ahLst/>
              <a:cxnLst/>
              <a:rect l="l" t="t" r="r" b="b"/>
              <a:pathLst>
                <a:path w="20086" h="19326" extrusionOk="0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67" name="Google Shape;4367;p46"/>
          <p:cNvGrpSpPr/>
          <p:nvPr/>
        </p:nvGrpSpPr>
        <p:grpSpPr>
          <a:xfrm>
            <a:off x="5182944" y="2674754"/>
            <a:ext cx="227490" cy="209535"/>
            <a:chOff x="2680100" y="2638725"/>
            <a:chExt cx="475125" cy="437625"/>
          </a:xfrm>
        </p:grpSpPr>
        <p:sp>
          <p:nvSpPr>
            <p:cNvPr id="4368" name="Google Shape;4368;p46"/>
            <p:cNvSpPr/>
            <p:nvPr/>
          </p:nvSpPr>
          <p:spPr>
            <a:xfrm>
              <a:off x="2680100" y="2638725"/>
              <a:ext cx="475125" cy="437625"/>
            </a:xfrm>
            <a:custGeom>
              <a:avLst/>
              <a:gdLst/>
              <a:ahLst/>
              <a:cxnLst/>
              <a:rect l="l" t="t" r="r" b="b"/>
              <a:pathLst>
                <a:path w="19005" h="17505" extrusionOk="0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46"/>
            <p:cNvSpPr/>
            <p:nvPr/>
          </p:nvSpPr>
          <p:spPr>
            <a:xfrm>
              <a:off x="2795000" y="2810525"/>
              <a:ext cx="237800" cy="164300"/>
            </a:xfrm>
            <a:custGeom>
              <a:avLst/>
              <a:gdLst/>
              <a:ahLst/>
              <a:cxnLst/>
              <a:rect l="l" t="t" r="r" b="b"/>
              <a:pathLst>
                <a:path w="9512" h="6572" extrusionOk="0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46"/>
            <p:cNvSpPr/>
            <p:nvPr/>
          </p:nvSpPr>
          <p:spPr>
            <a:xfrm>
              <a:off x="2871900" y="2856725"/>
              <a:ext cx="91525" cy="28350"/>
            </a:xfrm>
            <a:custGeom>
              <a:avLst/>
              <a:gdLst/>
              <a:ahLst/>
              <a:cxnLst/>
              <a:rect l="l" t="t" r="r" b="b"/>
              <a:pathLst>
                <a:path w="3661" h="1134" extrusionOk="0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46"/>
            <p:cNvSpPr/>
            <p:nvPr/>
          </p:nvSpPr>
          <p:spPr>
            <a:xfrm>
              <a:off x="2845500" y="2900300"/>
              <a:ext cx="144350" cy="28325"/>
            </a:xfrm>
            <a:custGeom>
              <a:avLst/>
              <a:gdLst/>
              <a:ahLst/>
              <a:cxnLst/>
              <a:rect l="l" t="t" r="r" b="b"/>
              <a:pathLst>
                <a:path w="5774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72" name="Google Shape;4372;p46"/>
          <p:cNvGrpSpPr/>
          <p:nvPr/>
        </p:nvGrpSpPr>
        <p:grpSpPr>
          <a:xfrm>
            <a:off x="5499587" y="2663855"/>
            <a:ext cx="162648" cy="231332"/>
            <a:chOff x="3342275" y="2615925"/>
            <a:chExt cx="339700" cy="483150"/>
          </a:xfrm>
        </p:grpSpPr>
        <p:sp>
          <p:nvSpPr>
            <p:cNvPr id="4373" name="Google Shape;4373;p46"/>
            <p:cNvSpPr/>
            <p:nvPr/>
          </p:nvSpPr>
          <p:spPr>
            <a:xfrm>
              <a:off x="3342275" y="2615925"/>
              <a:ext cx="339700" cy="483150"/>
            </a:xfrm>
            <a:custGeom>
              <a:avLst/>
              <a:gdLst/>
              <a:ahLst/>
              <a:cxnLst/>
              <a:rect l="l" t="t" r="r" b="b"/>
              <a:pathLst>
                <a:path w="13588" h="19326" extrusionOk="0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46"/>
            <p:cNvSpPr/>
            <p:nvPr/>
          </p:nvSpPr>
          <p:spPr>
            <a:xfrm>
              <a:off x="3461600" y="3030200"/>
              <a:ext cx="101025" cy="28325"/>
            </a:xfrm>
            <a:custGeom>
              <a:avLst/>
              <a:gdLst/>
              <a:ahLst/>
              <a:cxnLst/>
              <a:rect l="l" t="t" r="r" b="b"/>
              <a:pathLst>
                <a:path w="4041" h="1133" extrusionOk="0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75" name="Google Shape;4375;p46"/>
          <p:cNvSpPr/>
          <p:nvPr/>
        </p:nvSpPr>
        <p:spPr>
          <a:xfrm>
            <a:off x="5767230" y="2663790"/>
            <a:ext cx="189760" cy="231332"/>
          </a:xfrm>
          <a:custGeom>
            <a:avLst/>
            <a:gdLst/>
            <a:ahLst/>
            <a:cxnLst/>
            <a:rect l="l" t="t" r="r" b="b"/>
            <a:pathLst>
              <a:path w="15853" h="19326" extrusionOk="0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6" name="Google Shape;4376;p46"/>
          <p:cNvSpPr/>
          <p:nvPr/>
        </p:nvSpPr>
        <p:spPr>
          <a:xfrm>
            <a:off x="6034533" y="2671020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77" name="Google Shape;4377;p46"/>
          <p:cNvSpPr/>
          <p:nvPr/>
        </p:nvSpPr>
        <p:spPr>
          <a:xfrm>
            <a:off x="6323477" y="2671020"/>
            <a:ext cx="231332" cy="216872"/>
          </a:xfrm>
          <a:custGeom>
            <a:avLst/>
            <a:gdLst/>
            <a:ahLst/>
            <a:cxnLst/>
            <a:rect l="l" t="t" r="r" b="b"/>
            <a:pathLst>
              <a:path w="19326" h="18118" extrusionOk="0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78" name="Google Shape;4378;p46"/>
          <p:cNvGrpSpPr/>
          <p:nvPr/>
        </p:nvGrpSpPr>
        <p:grpSpPr>
          <a:xfrm>
            <a:off x="6604544" y="2664166"/>
            <a:ext cx="230853" cy="230710"/>
            <a:chOff x="5648900" y="2616600"/>
            <a:chExt cx="482150" cy="481850"/>
          </a:xfrm>
        </p:grpSpPr>
        <p:sp>
          <p:nvSpPr>
            <p:cNvPr id="4379" name="Google Shape;4379;p46"/>
            <p:cNvSpPr/>
            <p:nvPr/>
          </p:nvSpPr>
          <p:spPr>
            <a:xfrm>
              <a:off x="5811500" y="2777025"/>
              <a:ext cx="156875" cy="148275"/>
            </a:xfrm>
            <a:custGeom>
              <a:avLst/>
              <a:gdLst/>
              <a:ahLst/>
              <a:cxnLst/>
              <a:rect l="l" t="t" r="r" b="b"/>
              <a:pathLst>
                <a:path w="6275" h="5931" extrusionOk="0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46"/>
            <p:cNvSpPr/>
            <p:nvPr/>
          </p:nvSpPr>
          <p:spPr>
            <a:xfrm>
              <a:off x="5648900" y="2616600"/>
              <a:ext cx="482150" cy="481850"/>
            </a:xfrm>
            <a:custGeom>
              <a:avLst/>
              <a:gdLst/>
              <a:ahLst/>
              <a:cxnLst/>
              <a:rect l="l" t="t" r="r" b="b"/>
              <a:pathLst>
                <a:path w="19286" h="19274" extrusionOk="0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81" name="Google Shape;4381;p46"/>
          <p:cNvGrpSpPr/>
          <p:nvPr/>
        </p:nvGrpSpPr>
        <p:grpSpPr>
          <a:xfrm>
            <a:off x="6889771" y="2663837"/>
            <a:ext cx="231320" cy="231368"/>
            <a:chOff x="6242825" y="2615925"/>
            <a:chExt cx="483125" cy="483225"/>
          </a:xfrm>
        </p:grpSpPr>
        <p:sp>
          <p:nvSpPr>
            <p:cNvPr id="4382" name="Google Shape;4382;p46"/>
            <p:cNvSpPr/>
            <p:nvPr/>
          </p:nvSpPr>
          <p:spPr>
            <a:xfrm>
              <a:off x="6242825" y="2672550"/>
              <a:ext cx="483125" cy="426600"/>
            </a:xfrm>
            <a:custGeom>
              <a:avLst/>
              <a:gdLst/>
              <a:ahLst/>
              <a:cxnLst/>
              <a:rect l="l" t="t" r="r" b="b"/>
              <a:pathLst>
                <a:path w="19325" h="17064" extrusionOk="0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46"/>
            <p:cNvSpPr/>
            <p:nvPr/>
          </p:nvSpPr>
          <p:spPr>
            <a:xfrm>
              <a:off x="6413650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46"/>
            <p:cNvSpPr/>
            <p:nvPr/>
          </p:nvSpPr>
          <p:spPr>
            <a:xfrm>
              <a:off x="6526875" y="2615925"/>
              <a:ext cx="28325" cy="56650"/>
            </a:xfrm>
            <a:custGeom>
              <a:avLst/>
              <a:gdLst/>
              <a:ahLst/>
              <a:cxnLst/>
              <a:rect l="l" t="t" r="r" b="b"/>
              <a:pathLst>
                <a:path w="1133" h="2266" extrusionOk="0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46"/>
            <p:cNvSpPr/>
            <p:nvPr/>
          </p:nvSpPr>
          <p:spPr>
            <a:xfrm>
              <a:off x="6611800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46"/>
            <p:cNvSpPr/>
            <p:nvPr/>
          </p:nvSpPr>
          <p:spPr>
            <a:xfrm>
              <a:off x="6328725" y="2644250"/>
              <a:ext cx="28325" cy="56625"/>
            </a:xfrm>
            <a:custGeom>
              <a:avLst/>
              <a:gdLst/>
              <a:ahLst/>
              <a:cxnLst/>
              <a:rect l="l" t="t" r="r" b="b"/>
              <a:pathLst>
                <a:path w="1133" h="2265" extrusionOk="0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87" name="Google Shape;4387;p46"/>
          <p:cNvSpPr/>
          <p:nvPr/>
        </p:nvSpPr>
        <p:spPr>
          <a:xfrm>
            <a:off x="4326300" y="2955581"/>
            <a:ext cx="235270" cy="218405"/>
          </a:xfrm>
          <a:custGeom>
            <a:avLst/>
            <a:gdLst/>
            <a:ahLst/>
            <a:cxnLst/>
            <a:rect l="l" t="t" r="r" b="b"/>
            <a:pathLst>
              <a:path w="19655" h="18246" extrusionOk="0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88" name="Google Shape;4388;p46"/>
          <p:cNvGrpSpPr/>
          <p:nvPr/>
        </p:nvGrpSpPr>
        <p:grpSpPr>
          <a:xfrm>
            <a:off x="4622138" y="2949198"/>
            <a:ext cx="232625" cy="231332"/>
            <a:chOff x="1487200" y="3210375"/>
            <a:chExt cx="485850" cy="483150"/>
          </a:xfrm>
        </p:grpSpPr>
        <p:sp>
          <p:nvSpPr>
            <p:cNvPr id="4389" name="Google Shape;4389;p46"/>
            <p:cNvSpPr/>
            <p:nvPr/>
          </p:nvSpPr>
          <p:spPr>
            <a:xfrm>
              <a:off x="1712075" y="3294975"/>
              <a:ext cx="146750" cy="141525"/>
            </a:xfrm>
            <a:custGeom>
              <a:avLst/>
              <a:gdLst/>
              <a:ahLst/>
              <a:cxnLst/>
              <a:rect l="l" t="t" r="r" b="b"/>
              <a:pathLst>
                <a:path w="5870" h="5661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46"/>
            <p:cNvSpPr/>
            <p:nvPr/>
          </p:nvSpPr>
          <p:spPr>
            <a:xfrm>
              <a:off x="1825300" y="3408200"/>
              <a:ext cx="147750" cy="141550"/>
            </a:xfrm>
            <a:custGeom>
              <a:avLst/>
              <a:gdLst/>
              <a:ahLst/>
              <a:cxnLst/>
              <a:rect l="l" t="t" r="r" b="b"/>
              <a:pathLst>
                <a:path w="5910" h="5662" extrusionOk="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46"/>
            <p:cNvSpPr/>
            <p:nvPr/>
          </p:nvSpPr>
          <p:spPr>
            <a:xfrm>
              <a:off x="1487200" y="3210375"/>
              <a:ext cx="410350" cy="483150"/>
            </a:xfrm>
            <a:custGeom>
              <a:avLst/>
              <a:gdLst/>
              <a:ahLst/>
              <a:cxnLst/>
              <a:rect l="l" t="t" r="r" b="b"/>
              <a:pathLst>
                <a:path w="16414" h="19326" extrusionOk="0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92" name="Google Shape;4392;p46"/>
          <p:cNvSpPr/>
          <p:nvPr/>
        </p:nvSpPr>
        <p:spPr>
          <a:xfrm>
            <a:off x="4899274" y="2971638"/>
            <a:ext cx="231320" cy="186289"/>
          </a:xfrm>
          <a:custGeom>
            <a:avLst/>
            <a:gdLst/>
            <a:ahLst/>
            <a:cxnLst/>
            <a:rect l="l" t="t" r="r" b="b"/>
            <a:pathLst>
              <a:path w="19325" h="15563" extrusionOk="0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393" name="Google Shape;4393;p46"/>
          <p:cNvSpPr/>
          <p:nvPr/>
        </p:nvSpPr>
        <p:spPr>
          <a:xfrm>
            <a:off x="5180958" y="2995128"/>
            <a:ext cx="231356" cy="139307"/>
          </a:xfrm>
          <a:custGeom>
            <a:avLst/>
            <a:gdLst/>
            <a:ahLst/>
            <a:cxnLst/>
            <a:rect l="l" t="t" r="r" b="b"/>
            <a:pathLst>
              <a:path w="19328" h="11638" extrusionOk="0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394" name="Google Shape;4394;p46"/>
          <p:cNvGrpSpPr/>
          <p:nvPr/>
        </p:nvGrpSpPr>
        <p:grpSpPr>
          <a:xfrm>
            <a:off x="5464922" y="2949192"/>
            <a:ext cx="231979" cy="231344"/>
            <a:chOff x="3269875" y="3210400"/>
            <a:chExt cx="484500" cy="483175"/>
          </a:xfrm>
        </p:grpSpPr>
        <p:sp>
          <p:nvSpPr>
            <p:cNvPr id="4395" name="Google Shape;4395;p46"/>
            <p:cNvSpPr/>
            <p:nvPr/>
          </p:nvSpPr>
          <p:spPr>
            <a:xfrm>
              <a:off x="3364000" y="3303850"/>
              <a:ext cx="296300" cy="296300"/>
            </a:xfrm>
            <a:custGeom>
              <a:avLst/>
              <a:gdLst/>
              <a:ahLst/>
              <a:cxnLst/>
              <a:rect l="l" t="t" r="r" b="b"/>
              <a:pathLst>
                <a:path w="11852" h="11852" extrusionOk="0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46"/>
            <p:cNvSpPr/>
            <p:nvPr/>
          </p:nvSpPr>
          <p:spPr>
            <a:xfrm>
              <a:off x="3269875" y="3210400"/>
              <a:ext cx="484500" cy="483175"/>
            </a:xfrm>
            <a:custGeom>
              <a:avLst/>
              <a:gdLst/>
              <a:ahLst/>
              <a:cxnLst/>
              <a:rect l="l" t="t" r="r" b="b"/>
              <a:pathLst>
                <a:path w="19380" h="19327" extrusionOk="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397" name="Google Shape;4397;p46"/>
          <p:cNvGrpSpPr/>
          <p:nvPr/>
        </p:nvGrpSpPr>
        <p:grpSpPr>
          <a:xfrm>
            <a:off x="5804313" y="2948946"/>
            <a:ext cx="115750" cy="231835"/>
            <a:chOff x="3985700" y="3210375"/>
            <a:chExt cx="241750" cy="484200"/>
          </a:xfrm>
        </p:grpSpPr>
        <p:sp>
          <p:nvSpPr>
            <p:cNvPr id="4398" name="Google Shape;4398;p46"/>
            <p:cNvSpPr/>
            <p:nvPr/>
          </p:nvSpPr>
          <p:spPr>
            <a:xfrm>
              <a:off x="4042700" y="3294475"/>
              <a:ext cx="127750" cy="339425"/>
            </a:xfrm>
            <a:custGeom>
              <a:avLst/>
              <a:gdLst/>
              <a:ahLst/>
              <a:cxnLst/>
              <a:rect l="l" t="t" r="r" b="b"/>
              <a:pathLst>
                <a:path w="5110" h="13577" extrusionOk="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46"/>
            <p:cNvSpPr/>
            <p:nvPr/>
          </p:nvSpPr>
          <p:spPr>
            <a:xfrm>
              <a:off x="3985700" y="3210375"/>
              <a:ext cx="241750" cy="484200"/>
            </a:xfrm>
            <a:custGeom>
              <a:avLst/>
              <a:gdLst/>
              <a:ahLst/>
              <a:cxnLst/>
              <a:rect l="l" t="t" r="r" b="b"/>
              <a:pathLst>
                <a:path w="9670" h="19368" extrusionOk="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00" name="Google Shape;4400;p46"/>
          <p:cNvGrpSpPr/>
          <p:nvPr/>
        </p:nvGrpSpPr>
        <p:grpSpPr>
          <a:xfrm>
            <a:off x="6035023" y="2949634"/>
            <a:ext cx="230530" cy="230458"/>
            <a:chOff x="4460225" y="3211300"/>
            <a:chExt cx="481475" cy="481325"/>
          </a:xfrm>
        </p:grpSpPr>
        <p:sp>
          <p:nvSpPr>
            <p:cNvPr id="4401" name="Google Shape;4401;p46"/>
            <p:cNvSpPr/>
            <p:nvPr/>
          </p:nvSpPr>
          <p:spPr>
            <a:xfrm>
              <a:off x="4602350" y="3353250"/>
              <a:ext cx="205125" cy="197375"/>
            </a:xfrm>
            <a:custGeom>
              <a:avLst/>
              <a:gdLst/>
              <a:ahLst/>
              <a:cxnLst/>
              <a:rect l="l" t="t" r="r" b="b"/>
              <a:pathLst>
                <a:path w="8205" h="7895" extrusionOk="0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46"/>
            <p:cNvSpPr/>
            <p:nvPr/>
          </p:nvSpPr>
          <p:spPr>
            <a:xfrm>
              <a:off x="4460225" y="3211300"/>
              <a:ext cx="481475" cy="481325"/>
            </a:xfrm>
            <a:custGeom>
              <a:avLst/>
              <a:gdLst/>
              <a:ahLst/>
              <a:cxnLst/>
              <a:rect l="l" t="t" r="r" b="b"/>
              <a:pathLst>
                <a:path w="19259" h="19253" extrusionOk="0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03" name="Google Shape;4403;p46"/>
          <p:cNvSpPr/>
          <p:nvPr/>
        </p:nvSpPr>
        <p:spPr>
          <a:xfrm>
            <a:off x="6323477" y="2962596"/>
            <a:ext cx="231332" cy="204376"/>
          </a:xfrm>
          <a:custGeom>
            <a:avLst/>
            <a:gdLst/>
            <a:ahLst/>
            <a:cxnLst/>
            <a:rect l="l" t="t" r="r" b="b"/>
            <a:pathLst>
              <a:path w="19326" h="17074" extrusionOk="0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04" name="Google Shape;4404;p46"/>
          <p:cNvGrpSpPr/>
          <p:nvPr/>
        </p:nvGrpSpPr>
        <p:grpSpPr>
          <a:xfrm>
            <a:off x="6603676" y="2969439"/>
            <a:ext cx="232589" cy="190850"/>
            <a:chOff x="5647000" y="3252650"/>
            <a:chExt cx="485775" cy="398600"/>
          </a:xfrm>
        </p:grpSpPr>
        <p:sp>
          <p:nvSpPr>
            <p:cNvPr id="4405" name="Google Shape;4405;p46"/>
            <p:cNvSpPr/>
            <p:nvPr/>
          </p:nvSpPr>
          <p:spPr>
            <a:xfrm>
              <a:off x="5762575" y="3252650"/>
              <a:ext cx="113250" cy="143825"/>
            </a:xfrm>
            <a:custGeom>
              <a:avLst/>
              <a:gdLst/>
              <a:ahLst/>
              <a:cxnLst/>
              <a:rect l="l" t="t" r="r" b="b"/>
              <a:pathLst>
                <a:path w="4530" h="5753" extrusionOk="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46"/>
            <p:cNvSpPr/>
            <p:nvPr/>
          </p:nvSpPr>
          <p:spPr>
            <a:xfrm>
              <a:off x="5647000" y="3371750"/>
              <a:ext cx="124425" cy="136450"/>
            </a:xfrm>
            <a:custGeom>
              <a:avLst/>
              <a:gdLst/>
              <a:ahLst/>
              <a:cxnLst/>
              <a:rect l="l" t="t" r="r" b="b"/>
              <a:pathLst>
                <a:path w="4977" h="5458" extrusionOk="0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46"/>
            <p:cNvSpPr/>
            <p:nvPr/>
          </p:nvSpPr>
          <p:spPr>
            <a:xfrm>
              <a:off x="5904100" y="3252650"/>
              <a:ext cx="113275" cy="143825"/>
            </a:xfrm>
            <a:custGeom>
              <a:avLst/>
              <a:gdLst/>
              <a:ahLst/>
              <a:cxnLst/>
              <a:rect l="l" t="t" r="r" b="b"/>
              <a:pathLst>
                <a:path w="4531" h="5753" extrusionOk="0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46"/>
            <p:cNvSpPr/>
            <p:nvPr/>
          </p:nvSpPr>
          <p:spPr>
            <a:xfrm>
              <a:off x="5996750" y="3371150"/>
              <a:ext cx="136025" cy="136525"/>
            </a:xfrm>
            <a:custGeom>
              <a:avLst/>
              <a:gdLst/>
              <a:ahLst/>
              <a:cxnLst/>
              <a:rect l="l" t="t" r="r" b="b"/>
              <a:pathLst>
                <a:path w="5441" h="5461" extrusionOk="0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46"/>
            <p:cNvSpPr/>
            <p:nvPr/>
          </p:nvSpPr>
          <p:spPr>
            <a:xfrm>
              <a:off x="5734275" y="3424700"/>
              <a:ext cx="311325" cy="226550"/>
            </a:xfrm>
            <a:custGeom>
              <a:avLst/>
              <a:gdLst/>
              <a:ahLst/>
              <a:cxnLst/>
              <a:rect l="l" t="t" r="r" b="b"/>
              <a:pathLst>
                <a:path w="12453" h="9062" extrusionOk="0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0" name="Google Shape;4410;p46"/>
          <p:cNvGrpSpPr/>
          <p:nvPr/>
        </p:nvGrpSpPr>
        <p:grpSpPr>
          <a:xfrm>
            <a:off x="6889448" y="2969511"/>
            <a:ext cx="231967" cy="190706"/>
            <a:chOff x="6242450" y="3252800"/>
            <a:chExt cx="484475" cy="398300"/>
          </a:xfrm>
        </p:grpSpPr>
        <p:sp>
          <p:nvSpPr>
            <p:cNvPr id="4411" name="Google Shape;4411;p46"/>
            <p:cNvSpPr/>
            <p:nvPr/>
          </p:nvSpPr>
          <p:spPr>
            <a:xfrm>
              <a:off x="6626825" y="3427175"/>
              <a:ext cx="28325" cy="28350"/>
            </a:xfrm>
            <a:custGeom>
              <a:avLst/>
              <a:gdLst/>
              <a:ahLst/>
              <a:cxnLst/>
              <a:rect l="l" t="t" r="r" b="b"/>
              <a:pathLst>
                <a:path w="1133" h="1134" extrusionOk="0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46"/>
            <p:cNvSpPr/>
            <p:nvPr/>
          </p:nvSpPr>
          <p:spPr>
            <a:xfrm>
              <a:off x="6508150" y="3418300"/>
              <a:ext cx="45550" cy="68400"/>
            </a:xfrm>
            <a:custGeom>
              <a:avLst/>
              <a:gdLst/>
              <a:ahLst/>
              <a:cxnLst/>
              <a:rect l="l" t="t" r="r" b="b"/>
              <a:pathLst>
                <a:path w="1822" h="2736" extrusionOk="0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46"/>
            <p:cNvSpPr/>
            <p:nvPr/>
          </p:nvSpPr>
          <p:spPr>
            <a:xfrm>
              <a:off x="6242450" y="3252800"/>
              <a:ext cx="484475" cy="398300"/>
            </a:xfrm>
            <a:custGeom>
              <a:avLst/>
              <a:gdLst/>
              <a:ahLst/>
              <a:cxnLst/>
              <a:rect l="l" t="t" r="r" b="b"/>
              <a:pathLst>
                <a:path w="19379" h="15932" extrusionOk="0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14" name="Google Shape;4414;p46"/>
          <p:cNvGrpSpPr/>
          <p:nvPr/>
        </p:nvGrpSpPr>
        <p:grpSpPr>
          <a:xfrm>
            <a:off x="4342297" y="3234170"/>
            <a:ext cx="203310" cy="231320"/>
            <a:chOff x="922025" y="3804850"/>
            <a:chExt cx="424625" cy="483125"/>
          </a:xfrm>
        </p:grpSpPr>
        <p:sp>
          <p:nvSpPr>
            <p:cNvPr id="4415" name="Google Shape;4415;p46"/>
            <p:cNvSpPr/>
            <p:nvPr/>
          </p:nvSpPr>
          <p:spPr>
            <a:xfrm>
              <a:off x="922025" y="3804850"/>
              <a:ext cx="424625" cy="483125"/>
            </a:xfrm>
            <a:custGeom>
              <a:avLst/>
              <a:gdLst/>
              <a:ahLst/>
              <a:cxnLst/>
              <a:rect l="l" t="t" r="r" b="b"/>
              <a:pathLst>
                <a:path w="16985" h="19325" extrusionOk="0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46"/>
            <p:cNvSpPr/>
            <p:nvPr/>
          </p:nvSpPr>
          <p:spPr>
            <a:xfrm>
              <a:off x="1135200" y="3869900"/>
              <a:ext cx="37850" cy="28400"/>
            </a:xfrm>
            <a:custGeom>
              <a:avLst/>
              <a:gdLst/>
              <a:ahLst/>
              <a:cxnLst/>
              <a:rect l="l" t="t" r="r" b="b"/>
              <a:pathLst>
                <a:path w="1514" h="1136" extrusionOk="0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17" name="Google Shape;4417;p46"/>
          <p:cNvSpPr/>
          <p:nvPr/>
        </p:nvSpPr>
        <p:spPr>
          <a:xfrm>
            <a:off x="4619995" y="3233651"/>
            <a:ext cx="236850" cy="232170"/>
          </a:xfrm>
          <a:custGeom>
            <a:avLst/>
            <a:gdLst/>
            <a:ahLst/>
            <a:cxnLst/>
            <a:rect l="l" t="t" r="r" b="b"/>
            <a:pathLst>
              <a:path w="19787" h="19396" extrusionOk="0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18" name="Google Shape;4418;p46"/>
          <p:cNvGrpSpPr/>
          <p:nvPr/>
        </p:nvGrpSpPr>
        <p:grpSpPr>
          <a:xfrm>
            <a:off x="4908568" y="3234170"/>
            <a:ext cx="212815" cy="231320"/>
            <a:chOff x="2100300" y="3804850"/>
            <a:chExt cx="444475" cy="483125"/>
          </a:xfrm>
        </p:grpSpPr>
        <p:sp>
          <p:nvSpPr>
            <p:cNvPr id="4419" name="Google Shape;4419;p46"/>
            <p:cNvSpPr/>
            <p:nvPr/>
          </p:nvSpPr>
          <p:spPr>
            <a:xfrm>
              <a:off x="2100300" y="3804850"/>
              <a:ext cx="444475" cy="483125"/>
            </a:xfrm>
            <a:custGeom>
              <a:avLst/>
              <a:gdLst/>
              <a:ahLst/>
              <a:cxnLst/>
              <a:rect l="l" t="t" r="r" b="b"/>
              <a:pathLst>
                <a:path w="17779" h="19325" extrusionOk="0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46"/>
            <p:cNvSpPr/>
            <p:nvPr/>
          </p:nvSpPr>
          <p:spPr>
            <a:xfrm>
              <a:off x="2280775" y="4003900"/>
              <a:ext cx="88275" cy="85025"/>
            </a:xfrm>
            <a:custGeom>
              <a:avLst/>
              <a:gdLst/>
              <a:ahLst/>
              <a:cxnLst/>
              <a:rect l="l" t="t" r="r" b="b"/>
              <a:pathLst>
                <a:path w="3531" h="3401" extrusionOk="0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21" name="Google Shape;4421;p46"/>
          <p:cNvGrpSpPr/>
          <p:nvPr/>
        </p:nvGrpSpPr>
        <p:grpSpPr>
          <a:xfrm>
            <a:off x="5196638" y="3234170"/>
            <a:ext cx="200102" cy="231320"/>
            <a:chOff x="2708700" y="3804850"/>
            <a:chExt cx="417925" cy="483125"/>
          </a:xfrm>
        </p:grpSpPr>
        <p:sp>
          <p:nvSpPr>
            <p:cNvPr id="4422" name="Google Shape;4422;p46"/>
            <p:cNvSpPr/>
            <p:nvPr/>
          </p:nvSpPr>
          <p:spPr>
            <a:xfrm>
              <a:off x="2708700" y="3804850"/>
              <a:ext cx="417925" cy="483125"/>
            </a:xfrm>
            <a:custGeom>
              <a:avLst/>
              <a:gdLst/>
              <a:ahLst/>
              <a:cxnLst/>
              <a:rect l="l" t="t" r="r" b="b"/>
              <a:pathLst>
                <a:path w="16717" h="19325" extrusionOk="0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46"/>
            <p:cNvSpPr/>
            <p:nvPr/>
          </p:nvSpPr>
          <p:spPr>
            <a:xfrm>
              <a:off x="2875975" y="4055200"/>
              <a:ext cx="33100" cy="28350"/>
            </a:xfrm>
            <a:custGeom>
              <a:avLst/>
              <a:gdLst/>
              <a:ahLst/>
              <a:cxnLst/>
              <a:rect l="l" t="t" r="r" b="b"/>
              <a:pathLst>
                <a:path w="1324" h="1134" extrusionOk="0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46"/>
            <p:cNvSpPr/>
            <p:nvPr/>
          </p:nvSpPr>
          <p:spPr>
            <a:xfrm>
              <a:off x="2931025" y="4055200"/>
              <a:ext cx="33075" cy="28350"/>
            </a:xfrm>
            <a:custGeom>
              <a:avLst/>
              <a:gdLst/>
              <a:ahLst/>
              <a:cxnLst/>
              <a:rect l="l" t="t" r="r" b="b"/>
              <a:pathLst>
                <a:path w="1323" h="1134" extrusionOk="0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46"/>
            <p:cNvSpPr/>
            <p:nvPr/>
          </p:nvSpPr>
          <p:spPr>
            <a:xfrm>
              <a:off x="2903525" y="4008200"/>
              <a:ext cx="28350" cy="28325"/>
            </a:xfrm>
            <a:custGeom>
              <a:avLst/>
              <a:gdLst/>
              <a:ahLst/>
              <a:cxnLst/>
              <a:rect l="l" t="t" r="r" b="b"/>
              <a:pathLst>
                <a:path w="1134" h="1133" extrusionOk="0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26" name="Google Shape;4426;p46"/>
          <p:cNvSpPr/>
          <p:nvPr/>
        </p:nvSpPr>
        <p:spPr>
          <a:xfrm>
            <a:off x="5465186" y="3261647"/>
            <a:ext cx="231320" cy="176174"/>
          </a:xfrm>
          <a:custGeom>
            <a:avLst/>
            <a:gdLst/>
            <a:ahLst/>
            <a:cxnLst/>
            <a:rect l="l" t="t" r="r" b="b"/>
            <a:pathLst>
              <a:path w="19325" h="14718" extrusionOk="0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427" name="Google Shape;4427;p46"/>
          <p:cNvSpPr/>
          <p:nvPr/>
        </p:nvSpPr>
        <p:spPr>
          <a:xfrm>
            <a:off x="5755392" y="3234069"/>
            <a:ext cx="213437" cy="231332"/>
          </a:xfrm>
          <a:custGeom>
            <a:avLst/>
            <a:gdLst/>
            <a:ahLst/>
            <a:cxnLst/>
            <a:rect l="l" t="t" r="r" b="b"/>
            <a:pathLst>
              <a:path w="17831" h="19326" extrusionOk="0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28" name="Google Shape;4428;p46"/>
          <p:cNvGrpSpPr/>
          <p:nvPr/>
        </p:nvGrpSpPr>
        <p:grpSpPr>
          <a:xfrm>
            <a:off x="6037734" y="3235038"/>
            <a:ext cx="225108" cy="229585"/>
            <a:chOff x="4467450" y="3808475"/>
            <a:chExt cx="470150" cy="479500"/>
          </a:xfrm>
        </p:grpSpPr>
        <p:sp>
          <p:nvSpPr>
            <p:cNvPr id="4429" name="Google Shape;4429;p46"/>
            <p:cNvSpPr/>
            <p:nvPr/>
          </p:nvSpPr>
          <p:spPr>
            <a:xfrm>
              <a:off x="4729325" y="3808475"/>
              <a:ext cx="56625" cy="138200"/>
            </a:xfrm>
            <a:custGeom>
              <a:avLst/>
              <a:gdLst/>
              <a:ahLst/>
              <a:cxnLst/>
              <a:rect l="l" t="t" r="r" b="b"/>
              <a:pathLst>
                <a:path w="2265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46"/>
            <p:cNvSpPr/>
            <p:nvPr/>
          </p:nvSpPr>
          <p:spPr>
            <a:xfrm>
              <a:off x="4644400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46"/>
            <p:cNvSpPr/>
            <p:nvPr/>
          </p:nvSpPr>
          <p:spPr>
            <a:xfrm>
              <a:off x="4559475" y="3808475"/>
              <a:ext cx="56650" cy="138200"/>
            </a:xfrm>
            <a:custGeom>
              <a:avLst/>
              <a:gdLst/>
              <a:ahLst/>
              <a:cxnLst/>
              <a:rect l="l" t="t" r="r" b="b"/>
              <a:pathLst>
                <a:path w="2266" h="5528" extrusionOk="0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46"/>
            <p:cNvSpPr/>
            <p:nvPr/>
          </p:nvSpPr>
          <p:spPr>
            <a:xfrm>
              <a:off x="4467450" y="3975675"/>
              <a:ext cx="470150" cy="312300"/>
            </a:xfrm>
            <a:custGeom>
              <a:avLst/>
              <a:gdLst/>
              <a:ahLst/>
              <a:cxnLst/>
              <a:rect l="l" t="t" r="r" b="b"/>
              <a:pathLst>
                <a:path w="18806" h="12492" extrusionOk="0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3" name="Google Shape;4433;p46"/>
          <p:cNvGrpSpPr/>
          <p:nvPr/>
        </p:nvGrpSpPr>
        <p:grpSpPr>
          <a:xfrm>
            <a:off x="6323578" y="3234170"/>
            <a:ext cx="231332" cy="231320"/>
            <a:chOff x="5053900" y="3804850"/>
            <a:chExt cx="483150" cy="483125"/>
          </a:xfrm>
        </p:grpSpPr>
        <p:sp>
          <p:nvSpPr>
            <p:cNvPr id="4434" name="Google Shape;4434;p46"/>
            <p:cNvSpPr/>
            <p:nvPr/>
          </p:nvSpPr>
          <p:spPr>
            <a:xfrm>
              <a:off x="5053900" y="3804850"/>
              <a:ext cx="483150" cy="483125"/>
            </a:xfrm>
            <a:custGeom>
              <a:avLst/>
              <a:gdLst/>
              <a:ahLst/>
              <a:cxnLst/>
              <a:rect l="l" t="t" r="r" b="b"/>
              <a:pathLst>
                <a:path w="19326" h="19325" extrusionOk="0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46"/>
            <p:cNvSpPr/>
            <p:nvPr/>
          </p:nvSpPr>
          <p:spPr>
            <a:xfrm>
              <a:off x="516812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46"/>
            <p:cNvSpPr/>
            <p:nvPr/>
          </p:nvSpPr>
          <p:spPr>
            <a:xfrm>
              <a:off x="5334575" y="3947350"/>
              <a:ext cx="88325" cy="84950"/>
            </a:xfrm>
            <a:custGeom>
              <a:avLst/>
              <a:gdLst/>
              <a:ahLst/>
              <a:cxnLst/>
              <a:rect l="l" t="t" r="r" b="b"/>
              <a:pathLst>
                <a:path w="3533" h="3398" extrusionOk="0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46"/>
            <p:cNvSpPr/>
            <p:nvPr/>
          </p:nvSpPr>
          <p:spPr>
            <a:xfrm>
              <a:off x="5170150" y="4060600"/>
              <a:ext cx="250650" cy="113225"/>
            </a:xfrm>
            <a:custGeom>
              <a:avLst/>
              <a:gdLst/>
              <a:ahLst/>
              <a:cxnLst/>
              <a:rect l="l" t="t" r="r" b="b"/>
              <a:pathLst>
                <a:path w="10026" h="4529" extrusionOk="0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38" name="Google Shape;4438;p46"/>
          <p:cNvGrpSpPr/>
          <p:nvPr/>
        </p:nvGrpSpPr>
        <p:grpSpPr>
          <a:xfrm>
            <a:off x="6604310" y="3234170"/>
            <a:ext cx="231320" cy="231320"/>
            <a:chOff x="5648375" y="3804850"/>
            <a:chExt cx="483125" cy="483125"/>
          </a:xfrm>
        </p:grpSpPr>
        <p:sp>
          <p:nvSpPr>
            <p:cNvPr id="4439" name="Google Shape;4439;p46"/>
            <p:cNvSpPr/>
            <p:nvPr/>
          </p:nvSpPr>
          <p:spPr>
            <a:xfrm>
              <a:off x="5648375" y="38048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46"/>
            <p:cNvSpPr/>
            <p:nvPr/>
          </p:nvSpPr>
          <p:spPr>
            <a:xfrm>
              <a:off x="5762575" y="39473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46"/>
            <p:cNvSpPr/>
            <p:nvPr/>
          </p:nvSpPr>
          <p:spPr>
            <a:xfrm>
              <a:off x="5932425" y="3947300"/>
              <a:ext cx="88250" cy="85000"/>
            </a:xfrm>
            <a:custGeom>
              <a:avLst/>
              <a:gdLst/>
              <a:ahLst/>
              <a:cxnLst/>
              <a:rect l="l" t="t" r="r" b="b"/>
              <a:pathLst>
                <a:path w="3530" h="3400" extrusionOk="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46"/>
            <p:cNvSpPr/>
            <p:nvPr/>
          </p:nvSpPr>
          <p:spPr>
            <a:xfrm>
              <a:off x="5762575" y="4060600"/>
              <a:ext cx="254800" cy="141550"/>
            </a:xfrm>
            <a:custGeom>
              <a:avLst/>
              <a:gdLst/>
              <a:ahLst/>
              <a:cxnLst/>
              <a:rect l="l" t="t" r="r" b="b"/>
              <a:pathLst>
                <a:path w="10192" h="5662" extrusionOk="0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43" name="Google Shape;4443;p46"/>
          <p:cNvGrpSpPr/>
          <p:nvPr/>
        </p:nvGrpSpPr>
        <p:grpSpPr>
          <a:xfrm>
            <a:off x="6905649" y="3237785"/>
            <a:ext cx="199564" cy="224090"/>
            <a:chOff x="6276025" y="3812400"/>
            <a:chExt cx="416800" cy="468025"/>
          </a:xfrm>
        </p:grpSpPr>
        <p:sp>
          <p:nvSpPr>
            <p:cNvPr id="4444" name="Google Shape;4444;p46"/>
            <p:cNvSpPr/>
            <p:nvPr/>
          </p:nvSpPr>
          <p:spPr>
            <a:xfrm>
              <a:off x="6276025" y="3812400"/>
              <a:ext cx="416800" cy="468025"/>
            </a:xfrm>
            <a:custGeom>
              <a:avLst/>
              <a:gdLst/>
              <a:ahLst/>
              <a:cxnLst/>
              <a:rect l="l" t="t" r="r" b="b"/>
              <a:pathLst>
                <a:path w="16672" h="18721" extrusionOk="0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46"/>
            <p:cNvSpPr/>
            <p:nvPr/>
          </p:nvSpPr>
          <p:spPr>
            <a:xfrm>
              <a:off x="6436375" y="4078825"/>
              <a:ext cx="96025" cy="80400"/>
            </a:xfrm>
            <a:custGeom>
              <a:avLst/>
              <a:gdLst/>
              <a:ahLst/>
              <a:cxnLst/>
              <a:rect l="l" t="t" r="r" b="b"/>
              <a:pathLst>
                <a:path w="3841" h="3216" extrusionOk="0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46"/>
            <p:cNvSpPr/>
            <p:nvPr/>
          </p:nvSpPr>
          <p:spPr>
            <a:xfrm>
              <a:off x="6327450" y="3974775"/>
              <a:ext cx="125550" cy="118300"/>
            </a:xfrm>
            <a:custGeom>
              <a:avLst/>
              <a:gdLst/>
              <a:ahLst/>
              <a:cxnLst/>
              <a:rect l="l" t="t" r="r" b="b"/>
              <a:pathLst>
                <a:path w="5022" h="4732" extrusionOk="0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46"/>
            <p:cNvSpPr/>
            <p:nvPr/>
          </p:nvSpPr>
          <p:spPr>
            <a:xfrm>
              <a:off x="6515325" y="3974300"/>
              <a:ext cx="126000" cy="118775"/>
            </a:xfrm>
            <a:custGeom>
              <a:avLst/>
              <a:gdLst/>
              <a:ahLst/>
              <a:cxnLst/>
              <a:rect l="l" t="t" r="r" b="b"/>
              <a:pathLst>
                <a:path w="5040" h="4751" extrusionOk="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48" name="Google Shape;4448;p46"/>
          <p:cNvGrpSpPr/>
          <p:nvPr/>
        </p:nvGrpSpPr>
        <p:grpSpPr>
          <a:xfrm>
            <a:off x="4327461" y="3519088"/>
            <a:ext cx="232984" cy="231332"/>
            <a:chOff x="890400" y="4399350"/>
            <a:chExt cx="486600" cy="483150"/>
          </a:xfrm>
        </p:grpSpPr>
        <p:sp>
          <p:nvSpPr>
            <p:cNvPr id="4449" name="Google Shape;4449;p46"/>
            <p:cNvSpPr/>
            <p:nvPr/>
          </p:nvSpPr>
          <p:spPr>
            <a:xfrm>
              <a:off x="1125300" y="4503075"/>
              <a:ext cx="153800" cy="141650"/>
            </a:xfrm>
            <a:custGeom>
              <a:avLst/>
              <a:gdLst/>
              <a:ahLst/>
              <a:cxnLst/>
              <a:rect l="l" t="t" r="r" b="b"/>
              <a:pathLst>
                <a:path w="6152" h="5666" extrusionOk="0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46"/>
            <p:cNvSpPr/>
            <p:nvPr/>
          </p:nvSpPr>
          <p:spPr>
            <a:xfrm>
              <a:off x="890400" y="4399350"/>
              <a:ext cx="486600" cy="483150"/>
            </a:xfrm>
            <a:custGeom>
              <a:avLst/>
              <a:gdLst/>
              <a:ahLst/>
              <a:cxnLst/>
              <a:rect l="l" t="t" r="r" b="b"/>
              <a:pathLst>
                <a:path w="19464" h="19326" extrusionOk="0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46"/>
            <p:cNvSpPr/>
            <p:nvPr/>
          </p:nvSpPr>
          <p:spPr>
            <a:xfrm>
              <a:off x="1106975" y="4639875"/>
              <a:ext cx="28325" cy="28325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2" name="Google Shape;4452;p46"/>
          <p:cNvGrpSpPr/>
          <p:nvPr/>
        </p:nvGrpSpPr>
        <p:grpSpPr>
          <a:xfrm>
            <a:off x="4622790" y="3529478"/>
            <a:ext cx="231320" cy="210552"/>
            <a:chOff x="1487200" y="4421025"/>
            <a:chExt cx="483125" cy="439750"/>
          </a:xfrm>
        </p:grpSpPr>
        <p:sp>
          <p:nvSpPr>
            <p:cNvPr id="4453" name="Google Shape;4453;p46"/>
            <p:cNvSpPr/>
            <p:nvPr/>
          </p:nvSpPr>
          <p:spPr>
            <a:xfrm>
              <a:off x="1487200" y="4421025"/>
              <a:ext cx="483125" cy="439750"/>
            </a:xfrm>
            <a:custGeom>
              <a:avLst/>
              <a:gdLst/>
              <a:ahLst/>
              <a:cxnLst/>
              <a:rect l="l" t="t" r="r" b="b"/>
              <a:pathLst>
                <a:path w="19325" h="17590" extrusionOk="0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46"/>
            <p:cNvSpPr/>
            <p:nvPr/>
          </p:nvSpPr>
          <p:spPr>
            <a:xfrm>
              <a:off x="1544950" y="4622200"/>
              <a:ext cx="103950" cy="100025"/>
            </a:xfrm>
            <a:custGeom>
              <a:avLst/>
              <a:gdLst/>
              <a:ahLst/>
              <a:cxnLst/>
              <a:rect l="l" t="t" r="r" b="b"/>
              <a:pathLst>
                <a:path w="4158" h="4001" extrusionOk="0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46"/>
            <p:cNvSpPr/>
            <p:nvPr/>
          </p:nvSpPr>
          <p:spPr>
            <a:xfrm>
              <a:off x="1804675" y="4622200"/>
              <a:ext cx="103975" cy="100025"/>
            </a:xfrm>
            <a:custGeom>
              <a:avLst/>
              <a:gdLst/>
              <a:ahLst/>
              <a:cxnLst/>
              <a:rect l="l" t="t" r="r" b="b"/>
              <a:pathLst>
                <a:path w="4159" h="4001" extrusionOk="0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46"/>
            <p:cNvSpPr/>
            <p:nvPr/>
          </p:nvSpPr>
          <p:spPr>
            <a:xfrm>
              <a:off x="1667450" y="4661825"/>
              <a:ext cx="119825" cy="28350"/>
            </a:xfrm>
            <a:custGeom>
              <a:avLst/>
              <a:gdLst/>
              <a:ahLst/>
              <a:cxnLst/>
              <a:rect l="l" t="t" r="r" b="b"/>
              <a:pathLst>
                <a:path w="4793" h="1134" extrusionOk="0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57" name="Google Shape;4457;p46"/>
          <p:cNvGrpSpPr/>
          <p:nvPr/>
        </p:nvGrpSpPr>
        <p:grpSpPr>
          <a:xfrm>
            <a:off x="4897705" y="3519100"/>
            <a:ext cx="234540" cy="231308"/>
            <a:chOff x="2079300" y="4399325"/>
            <a:chExt cx="489850" cy="483100"/>
          </a:xfrm>
        </p:grpSpPr>
        <p:sp>
          <p:nvSpPr>
            <p:cNvPr id="4458" name="Google Shape;4458;p46"/>
            <p:cNvSpPr/>
            <p:nvPr/>
          </p:nvSpPr>
          <p:spPr>
            <a:xfrm>
              <a:off x="2079300" y="4399325"/>
              <a:ext cx="489850" cy="483100"/>
            </a:xfrm>
            <a:custGeom>
              <a:avLst/>
              <a:gdLst/>
              <a:ahLst/>
              <a:cxnLst/>
              <a:rect l="l" t="t" r="r" b="b"/>
              <a:pathLst>
                <a:path w="19594" h="19324" extrusionOk="0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46"/>
            <p:cNvSpPr/>
            <p:nvPr/>
          </p:nvSpPr>
          <p:spPr>
            <a:xfrm>
              <a:off x="2348725" y="4522375"/>
              <a:ext cx="94375" cy="88150"/>
            </a:xfrm>
            <a:custGeom>
              <a:avLst/>
              <a:gdLst/>
              <a:ahLst/>
              <a:cxnLst/>
              <a:rect l="l" t="t" r="r" b="b"/>
              <a:pathLst>
                <a:path w="3775" h="3526" extrusionOk="0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60" name="Google Shape;4460;p46"/>
          <p:cNvSpPr/>
          <p:nvPr/>
        </p:nvSpPr>
        <p:spPr>
          <a:xfrm>
            <a:off x="5194956" y="3518998"/>
            <a:ext cx="203358" cy="231296"/>
          </a:xfrm>
          <a:custGeom>
            <a:avLst/>
            <a:gdLst/>
            <a:ahLst/>
            <a:cxnLst/>
            <a:rect l="l" t="t" r="r" b="b"/>
            <a:pathLst>
              <a:path w="16989" h="19323" extrusionOk="0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61" name="Google Shape;4461;p46"/>
          <p:cNvGrpSpPr/>
          <p:nvPr/>
        </p:nvGrpSpPr>
        <p:grpSpPr>
          <a:xfrm>
            <a:off x="5486988" y="3519100"/>
            <a:ext cx="187845" cy="231308"/>
            <a:chOff x="3316000" y="4399325"/>
            <a:chExt cx="392325" cy="483100"/>
          </a:xfrm>
        </p:grpSpPr>
        <p:sp>
          <p:nvSpPr>
            <p:cNvPr id="4462" name="Google Shape;4462;p46"/>
            <p:cNvSpPr/>
            <p:nvPr/>
          </p:nvSpPr>
          <p:spPr>
            <a:xfrm>
              <a:off x="3316000" y="4399325"/>
              <a:ext cx="392325" cy="483100"/>
            </a:xfrm>
            <a:custGeom>
              <a:avLst/>
              <a:gdLst/>
              <a:ahLst/>
              <a:cxnLst/>
              <a:rect l="l" t="t" r="r" b="b"/>
              <a:pathLst>
                <a:path w="15693" h="19324" extrusionOk="0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46"/>
            <p:cNvSpPr/>
            <p:nvPr/>
          </p:nvSpPr>
          <p:spPr>
            <a:xfrm>
              <a:off x="35823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64" name="Google Shape;4464;p46"/>
          <p:cNvGrpSpPr/>
          <p:nvPr/>
        </p:nvGrpSpPr>
        <p:grpSpPr>
          <a:xfrm>
            <a:off x="5775819" y="3519088"/>
            <a:ext cx="172739" cy="231332"/>
            <a:chOff x="3926225" y="4399275"/>
            <a:chExt cx="360775" cy="483150"/>
          </a:xfrm>
        </p:grpSpPr>
        <p:sp>
          <p:nvSpPr>
            <p:cNvPr id="4465" name="Google Shape;4465;p46"/>
            <p:cNvSpPr/>
            <p:nvPr/>
          </p:nvSpPr>
          <p:spPr>
            <a:xfrm>
              <a:off x="4163400" y="4797475"/>
              <a:ext cx="56650" cy="28350"/>
            </a:xfrm>
            <a:custGeom>
              <a:avLst/>
              <a:gdLst/>
              <a:ahLst/>
              <a:cxnLst/>
              <a:rect l="l" t="t" r="r" b="b"/>
              <a:pathLst>
                <a:path w="2266" h="1134" extrusionOk="0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46"/>
            <p:cNvSpPr/>
            <p:nvPr/>
          </p:nvSpPr>
          <p:spPr>
            <a:xfrm>
              <a:off x="3926225" y="4399275"/>
              <a:ext cx="360775" cy="483150"/>
            </a:xfrm>
            <a:custGeom>
              <a:avLst/>
              <a:gdLst/>
              <a:ahLst/>
              <a:cxnLst/>
              <a:rect l="l" t="t" r="r" b="b"/>
              <a:pathLst>
                <a:path w="14431" h="19326" extrusionOk="0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67" name="Google Shape;4467;p46"/>
          <p:cNvSpPr/>
          <p:nvPr/>
        </p:nvSpPr>
        <p:spPr>
          <a:xfrm>
            <a:off x="6089204" y="3519004"/>
            <a:ext cx="121986" cy="231284"/>
          </a:xfrm>
          <a:custGeom>
            <a:avLst/>
            <a:gdLst/>
            <a:ahLst/>
            <a:cxnLst/>
            <a:rect l="l" t="t" r="r" b="b"/>
            <a:pathLst>
              <a:path w="10191" h="19322" extrusionOk="0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68" name="Google Shape;4468;p46"/>
          <p:cNvGrpSpPr/>
          <p:nvPr/>
        </p:nvGrpSpPr>
        <p:grpSpPr>
          <a:xfrm>
            <a:off x="6323614" y="3519130"/>
            <a:ext cx="231260" cy="231248"/>
            <a:chOff x="5053975" y="4399375"/>
            <a:chExt cx="483000" cy="482975"/>
          </a:xfrm>
        </p:grpSpPr>
        <p:sp>
          <p:nvSpPr>
            <p:cNvPr id="4469" name="Google Shape;4469;p46"/>
            <p:cNvSpPr/>
            <p:nvPr/>
          </p:nvSpPr>
          <p:spPr>
            <a:xfrm>
              <a:off x="5053975" y="4399375"/>
              <a:ext cx="483000" cy="482975"/>
            </a:xfrm>
            <a:custGeom>
              <a:avLst/>
              <a:gdLst/>
              <a:ahLst/>
              <a:cxnLst/>
              <a:rect l="l" t="t" r="r" b="b"/>
              <a:pathLst>
                <a:path w="19320" h="19319" extrusionOk="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46"/>
            <p:cNvSpPr/>
            <p:nvPr/>
          </p:nvSpPr>
          <p:spPr>
            <a:xfrm>
              <a:off x="5100725" y="4528375"/>
              <a:ext cx="309350" cy="296450"/>
            </a:xfrm>
            <a:custGeom>
              <a:avLst/>
              <a:gdLst/>
              <a:ahLst/>
              <a:cxnLst/>
              <a:rect l="l" t="t" r="r" b="b"/>
              <a:pathLst>
                <a:path w="12374" h="11858" extrusionOk="0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46"/>
            <p:cNvSpPr/>
            <p:nvPr/>
          </p:nvSpPr>
          <p:spPr>
            <a:xfrm>
              <a:off x="5180875" y="4456850"/>
              <a:ext cx="316625" cy="296575"/>
            </a:xfrm>
            <a:custGeom>
              <a:avLst/>
              <a:gdLst/>
              <a:ahLst/>
              <a:cxnLst/>
              <a:rect l="l" t="t" r="r" b="b"/>
              <a:pathLst>
                <a:path w="12665" h="11863" extrusionOk="0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2" name="Google Shape;4472;p46"/>
          <p:cNvGrpSpPr/>
          <p:nvPr/>
        </p:nvGrpSpPr>
        <p:grpSpPr>
          <a:xfrm>
            <a:off x="6604310" y="3519094"/>
            <a:ext cx="231320" cy="231320"/>
            <a:chOff x="5648375" y="4399300"/>
            <a:chExt cx="483125" cy="483125"/>
          </a:xfrm>
        </p:grpSpPr>
        <p:sp>
          <p:nvSpPr>
            <p:cNvPr id="4473" name="Google Shape;4473;p46"/>
            <p:cNvSpPr/>
            <p:nvPr/>
          </p:nvSpPr>
          <p:spPr>
            <a:xfrm>
              <a:off x="5648375" y="439930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46"/>
            <p:cNvSpPr/>
            <p:nvPr/>
          </p:nvSpPr>
          <p:spPr>
            <a:xfrm>
              <a:off x="5734275" y="4598425"/>
              <a:ext cx="311400" cy="84950"/>
            </a:xfrm>
            <a:custGeom>
              <a:avLst/>
              <a:gdLst/>
              <a:ahLst/>
              <a:cxnLst/>
              <a:rect l="l" t="t" r="r" b="b"/>
              <a:pathLst>
                <a:path w="12456" h="3398" extrusionOk="0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5" name="Google Shape;4475;p46"/>
          <p:cNvGrpSpPr/>
          <p:nvPr/>
        </p:nvGrpSpPr>
        <p:grpSpPr>
          <a:xfrm>
            <a:off x="6888215" y="3527222"/>
            <a:ext cx="234432" cy="215065"/>
            <a:chOff x="6239575" y="4416275"/>
            <a:chExt cx="489625" cy="449175"/>
          </a:xfrm>
        </p:grpSpPr>
        <p:sp>
          <p:nvSpPr>
            <p:cNvPr id="4476" name="Google Shape;4476;p46"/>
            <p:cNvSpPr/>
            <p:nvPr/>
          </p:nvSpPr>
          <p:spPr>
            <a:xfrm>
              <a:off x="6239575" y="4416275"/>
              <a:ext cx="489625" cy="449175"/>
            </a:xfrm>
            <a:custGeom>
              <a:avLst/>
              <a:gdLst/>
              <a:ahLst/>
              <a:cxnLst/>
              <a:rect l="l" t="t" r="r" b="b"/>
              <a:pathLst>
                <a:path w="19585" h="17967" extrusionOk="0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46"/>
            <p:cNvSpPr/>
            <p:nvPr/>
          </p:nvSpPr>
          <p:spPr>
            <a:xfrm>
              <a:off x="6438550" y="4723875"/>
              <a:ext cx="88350" cy="84950"/>
            </a:xfrm>
            <a:custGeom>
              <a:avLst/>
              <a:gdLst/>
              <a:ahLst/>
              <a:cxnLst/>
              <a:rect l="l" t="t" r="r" b="b"/>
              <a:pathLst>
                <a:path w="3534" h="3398" extrusionOk="0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46"/>
            <p:cNvSpPr/>
            <p:nvPr/>
          </p:nvSpPr>
          <p:spPr>
            <a:xfrm>
              <a:off x="6441950" y="4497425"/>
              <a:ext cx="84950" cy="198250"/>
            </a:xfrm>
            <a:custGeom>
              <a:avLst/>
              <a:gdLst/>
              <a:ahLst/>
              <a:cxnLst/>
              <a:rect l="l" t="t" r="r" b="b"/>
              <a:pathLst>
                <a:path w="3398" h="7930" extrusionOk="0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79" name="Google Shape;4479;p46"/>
          <p:cNvGrpSpPr/>
          <p:nvPr/>
        </p:nvGrpSpPr>
        <p:grpSpPr>
          <a:xfrm>
            <a:off x="7160783" y="2663920"/>
            <a:ext cx="231320" cy="231320"/>
            <a:chOff x="892750" y="4993750"/>
            <a:chExt cx="483125" cy="483125"/>
          </a:xfrm>
        </p:grpSpPr>
        <p:sp>
          <p:nvSpPr>
            <p:cNvPr id="4480" name="Google Shape;4480;p46"/>
            <p:cNvSpPr/>
            <p:nvPr/>
          </p:nvSpPr>
          <p:spPr>
            <a:xfrm>
              <a:off x="8927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46"/>
            <p:cNvSpPr/>
            <p:nvPr/>
          </p:nvSpPr>
          <p:spPr>
            <a:xfrm>
              <a:off x="1021000" y="5052250"/>
              <a:ext cx="230775" cy="253450"/>
            </a:xfrm>
            <a:custGeom>
              <a:avLst/>
              <a:gdLst/>
              <a:ahLst/>
              <a:cxnLst/>
              <a:rect l="l" t="t" r="r" b="b"/>
              <a:pathLst>
                <a:path w="9231" h="10138" extrusionOk="0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46"/>
            <p:cNvSpPr/>
            <p:nvPr/>
          </p:nvSpPr>
          <p:spPr>
            <a:xfrm>
              <a:off x="1088475" y="5334425"/>
              <a:ext cx="88350" cy="84925"/>
            </a:xfrm>
            <a:custGeom>
              <a:avLst/>
              <a:gdLst/>
              <a:ahLst/>
              <a:cxnLst/>
              <a:rect l="l" t="t" r="r" b="b"/>
              <a:pathLst>
                <a:path w="3534" h="3397" extrusionOk="0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3" name="Google Shape;4483;p46"/>
          <p:cNvGrpSpPr/>
          <p:nvPr/>
        </p:nvGrpSpPr>
        <p:grpSpPr>
          <a:xfrm>
            <a:off x="7160795" y="2949248"/>
            <a:ext cx="231320" cy="231320"/>
            <a:chOff x="1487200" y="4993750"/>
            <a:chExt cx="483125" cy="483125"/>
          </a:xfrm>
        </p:grpSpPr>
        <p:sp>
          <p:nvSpPr>
            <p:cNvPr id="4484" name="Google Shape;4484;p46"/>
            <p:cNvSpPr/>
            <p:nvPr/>
          </p:nvSpPr>
          <p:spPr>
            <a:xfrm>
              <a:off x="14872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46"/>
            <p:cNvSpPr/>
            <p:nvPr/>
          </p:nvSpPr>
          <p:spPr>
            <a:xfrm>
              <a:off x="1602600" y="5143950"/>
              <a:ext cx="250350" cy="182725"/>
            </a:xfrm>
            <a:custGeom>
              <a:avLst/>
              <a:gdLst/>
              <a:ahLst/>
              <a:cxnLst/>
              <a:rect l="l" t="t" r="r" b="b"/>
              <a:pathLst>
                <a:path w="10014" h="7309" extrusionOk="0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6" name="Google Shape;4486;p46"/>
          <p:cNvGrpSpPr/>
          <p:nvPr/>
        </p:nvGrpSpPr>
        <p:grpSpPr>
          <a:xfrm>
            <a:off x="7160807" y="3234199"/>
            <a:ext cx="231320" cy="231320"/>
            <a:chOff x="2081650" y="4993750"/>
            <a:chExt cx="483125" cy="483125"/>
          </a:xfrm>
        </p:grpSpPr>
        <p:sp>
          <p:nvSpPr>
            <p:cNvPr id="4487" name="Google Shape;4487;p46"/>
            <p:cNvSpPr/>
            <p:nvPr/>
          </p:nvSpPr>
          <p:spPr>
            <a:xfrm>
              <a:off x="20816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46"/>
            <p:cNvSpPr/>
            <p:nvPr/>
          </p:nvSpPr>
          <p:spPr>
            <a:xfrm>
              <a:off x="2209375" y="5125625"/>
              <a:ext cx="227600" cy="219350"/>
            </a:xfrm>
            <a:custGeom>
              <a:avLst/>
              <a:gdLst/>
              <a:ahLst/>
              <a:cxnLst/>
              <a:rect l="l" t="t" r="r" b="b"/>
              <a:pathLst>
                <a:path w="9104" h="8774" extrusionOk="0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89" name="Google Shape;4489;p46"/>
          <p:cNvGrpSpPr/>
          <p:nvPr/>
        </p:nvGrpSpPr>
        <p:grpSpPr>
          <a:xfrm>
            <a:off x="7449312" y="2663920"/>
            <a:ext cx="231320" cy="231320"/>
            <a:chOff x="2676100" y="4993750"/>
            <a:chExt cx="483125" cy="483125"/>
          </a:xfrm>
        </p:grpSpPr>
        <p:sp>
          <p:nvSpPr>
            <p:cNvPr id="4490" name="Google Shape;4490;p46"/>
            <p:cNvSpPr/>
            <p:nvPr/>
          </p:nvSpPr>
          <p:spPr>
            <a:xfrm>
              <a:off x="267610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46"/>
            <p:cNvSpPr/>
            <p:nvPr/>
          </p:nvSpPr>
          <p:spPr>
            <a:xfrm>
              <a:off x="2776125" y="5051350"/>
              <a:ext cx="141550" cy="367950"/>
            </a:xfrm>
            <a:custGeom>
              <a:avLst/>
              <a:gdLst/>
              <a:ahLst/>
              <a:cxnLst/>
              <a:rect l="l" t="t" r="r" b="b"/>
              <a:pathLst>
                <a:path w="5662" h="14718" extrusionOk="0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46"/>
            <p:cNvSpPr/>
            <p:nvPr/>
          </p:nvSpPr>
          <p:spPr>
            <a:xfrm>
              <a:off x="2945950" y="5051350"/>
              <a:ext cx="113275" cy="367950"/>
            </a:xfrm>
            <a:custGeom>
              <a:avLst/>
              <a:gdLst/>
              <a:ahLst/>
              <a:cxnLst/>
              <a:rect l="l" t="t" r="r" b="b"/>
              <a:pathLst>
                <a:path w="4531" h="14718" extrusionOk="0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493" name="Google Shape;4493;p46"/>
          <p:cNvGrpSpPr/>
          <p:nvPr/>
        </p:nvGrpSpPr>
        <p:grpSpPr>
          <a:xfrm>
            <a:off x="7160831" y="3519109"/>
            <a:ext cx="231320" cy="231320"/>
            <a:chOff x="3270550" y="4993750"/>
            <a:chExt cx="483125" cy="483125"/>
          </a:xfrm>
        </p:grpSpPr>
        <p:sp>
          <p:nvSpPr>
            <p:cNvPr id="4494" name="Google Shape;4494;p46"/>
            <p:cNvSpPr/>
            <p:nvPr/>
          </p:nvSpPr>
          <p:spPr>
            <a:xfrm>
              <a:off x="3270550" y="4993750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46"/>
            <p:cNvSpPr/>
            <p:nvPr/>
          </p:nvSpPr>
          <p:spPr>
            <a:xfrm>
              <a:off x="3469675" y="5079600"/>
              <a:ext cx="88275" cy="85000"/>
            </a:xfrm>
            <a:custGeom>
              <a:avLst/>
              <a:gdLst/>
              <a:ahLst/>
              <a:cxnLst/>
              <a:rect l="l" t="t" r="r" b="b"/>
              <a:pathLst>
                <a:path w="3531" h="3400" extrusionOk="0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46"/>
            <p:cNvSpPr/>
            <p:nvPr/>
          </p:nvSpPr>
          <p:spPr>
            <a:xfrm>
              <a:off x="3441375" y="5192875"/>
              <a:ext cx="141475" cy="198175"/>
            </a:xfrm>
            <a:custGeom>
              <a:avLst/>
              <a:gdLst/>
              <a:ahLst/>
              <a:cxnLst/>
              <a:rect l="l" t="t" r="r" b="b"/>
              <a:pathLst>
                <a:path w="5659" h="7927" extrusionOk="0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497" name="Google Shape;4497;p46"/>
          <p:cNvSpPr/>
          <p:nvPr/>
        </p:nvSpPr>
        <p:spPr>
          <a:xfrm>
            <a:off x="7449253" y="2949088"/>
            <a:ext cx="231332" cy="231392"/>
          </a:xfrm>
          <a:custGeom>
            <a:avLst/>
            <a:gdLst/>
            <a:ahLst/>
            <a:cxnLst/>
            <a:rect l="l" t="t" r="r" b="b"/>
            <a:pathLst>
              <a:path w="19326" h="19331" extrusionOk="0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5D74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498" name="Google Shape;4498;p46"/>
          <p:cNvGrpSpPr/>
          <p:nvPr/>
        </p:nvGrpSpPr>
        <p:grpSpPr>
          <a:xfrm>
            <a:off x="7449342" y="3234163"/>
            <a:ext cx="231332" cy="231392"/>
            <a:chOff x="4459450" y="4993700"/>
            <a:chExt cx="483150" cy="483275"/>
          </a:xfrm>
        </p:grpSpPr>
        <p:sp>
          <p:nvSpPr>
            <p:cNvPr id="4499" name="Google Shape;4499;p46"/>
            <p:cNvSpPr/>
            <p:nvPr/>
          </p:nvSpPr>
          <p:spPr>
            <a:xfrm>
              <a:off x="445945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46"/>
            <p:cNvSpPr/>
            <p:nvPr/>
          </p:nvSpPr>
          <p:spPr>
            <a:xfrm>
              <a:off x="4530800" y="5235675"/>
              <a:ext cx="99650" cy="118650"/>
            </a:xfrm>
            <a:custGeom>
              <a:avLst/>
              <a:gdLst/>
              <a:ahLst/>
              <a:cxnLst/>
              <a:rect l="l" t="t" r="r" b="b"/>
              <a:pathLst>
                <a:path w="3986" h="4746" extrusionOk="0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01" name="Google Shape;4501;p46"/>
          <p:cNvGrpSpPr/>
          <p:nvPr/>
        </p:nvGrpSpPr>
        <p:grpSpPr>
          <a:xfrm>
            <a:off x="7449354" y="3519073"/>
            <a:ext cx="231332" cy="231392"/>
            <a:chOff x="5053900" y="4993700"/>
            <a:chExt cx="483150" cy="483275"/>
          </a:xfrm>
        </p:grpSpPr>
        <p:sp>
          <p:nvSpPr>
            <p:cNvPr id="4502" name="Google Shape;4502;p46"/>
            <p:cNvSpPr/>
            <p:nvPr/>
          </p:nvSpPr>
          <p:spPr>
            <a:xfrm>
              <a:off x="5053900" y="4993700"/>
              <a:ext cx="483150" cy="483275"/>
            </a:xfrm>
            <a:custGeom>
              <a:avLst/>
              <a:gdLst/>
              <a:ahLst/>
              <a:cxnLst/>
              <a:rect l="l" t="t" r="r" b="b"/>
              <a:pathLst>
                <a:path w="19326" h="19331" extrusionOk="0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46"/>
            <p:cNvSpPr/>
            <p:nvPr/>
          </p:nvSpPr>
          <p:spPr>
            <a:xfrm>
              <a:off x="5123725" y="5264025"/>
              <a:ext cx="105200" cy="61775"/>
            </a:xfrm>
            <a:custGeom>
              <a:avLst/>
              <a:gdLst/>
              <a:ahLst/>
              <a:cxnLst/>
              <a:rect l="l" t="t" r="r" b="b"/>
              <a:pathLst>
                <a:path w="4208" h="2471" extrusionOk="0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600" b="0" i="0" u="none" strike="noStrike" kern="0" cap="none" spc="0" normalizeH="0" baseline="0" noProof="0">
                <a:ln>
                  <a:noFill/>
                </a:ln>
                <a:solidFill>
                  <a:srgbClr val="435D74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710" name="Picture 70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153237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9" name="Google Shape;4509;p47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4510" name="Google Shape;4510;p47"/>
            <p:cNvSpPr/>
            <p:nvPr/>
          </p:nvSpPr>
          <p:spPr>
            <a:xfrm>
              <a:off x="-65024400" y="1949750"/>
              <a:ext cx="103175" cy="247350"/>
            </a:xfrm>
            <a:custGeom>
              <a:avLst/>
              <a:gdLst/>
              <a:ahLst/>
              <a:cxnLst/>
              <a:rect l="l" t="t" r="r" b="b"/>
              <a:pathLst>
                <a:path w="4127" h="9894" extrusionOk="0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47"/>
            <p:cNvSpPr/>
            <p:nvPr/>
          </p:nvSpPr>
          <p:spPr>
            <a:xfrm>
              <a:off x="-65131525" y="1914325"/>
              <a:ext cx="316650" cy="316625"/>
            </a:xfrm>
            <a:custGeom>
              <a:avLst/>
              <a:gdLst/>
              <a:ahLst/>
              <a:cxnLst/>
              <a:rect l="l" t="t" r="r" b="b"/>
              <a:pathLst>
                <a:path w="12666" h="12665" extrusionOk="0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2" name="Google Shape;4512;p47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4513" name="Google Shape;4513;p47"/>
            <p:cNvSpPr/>
            <p:nvPr/>
          </p:nvSpPr>
          <p:spPr>
            <a:xfrm>
              <a:off x="-65131525" y="232230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47"/>
            <p:cNvSpPr/>
            <p:nvPr/>
          </p:nvSpPr>
          <p:spPr>
            <a:xfrm>
              <a:off x="-64963775" y="2281350"/>
              <a:ext cx="148900" cy="148875"/>
            </a:xfrm>
            <a:custGeom>
              <a:avLst/>
              <a:gdLst/>
              <a:ahLst/>
              <a:cxnLst/>
              <a:rect l="l" t="t" r="r" b="b"/>
              <a:pathLst>
                <a:path w="5956" h="5955" extrusionOk="0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5" name="Google Shape;4515;p47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4516" name="Google Shape;4516;p47"/>
            <p:cNvSpPr/>
            <p:nvPr/>
          </p:nvSpPr>
          <p:spPr>
            <a:xfrm>
              <a:off x="-65129950" y="2646800"/>
              <a:ext cx="311125" cy="317425"/>
            </a:xfrm>
            <a:custGeom>
              <a:avLst/>
              <a:gdLst/>
              <a:ahLst/>
              <a:cxnLst/>
              <a:rect l="l" t="t" r="r" b="b"/>
              <a:pathLst>
                <a:path w="12445" h="12697" extrusionOk="0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47"/>
            <p:cNvSpPr/>
            <p:nvPr/>
          </p:nvSpPr>
          <p:spPr>
            <a:xfrm>
              <a:off x="-65066950" y="2738175"/>
              <a:ext cx="187475" cy="185100"/>
            </a:xfrm>
            <a:custGeom>
              <a:avLst/>
              <a:gdLst/>
              <a:ahLst/>
              <a:cxnLst/>
              <a:rect l="l" t="t" r="r" b="b"/>
              <a:pathLst>
                <a:path w="7499" h="7404" extrusionOk="0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18" name="Google Shape;4518;p47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4519" name="Google Shape;4519;p47"/>
            <p:cNvSpPr/>
            <p:nvPr/>
          </p:nvSpPr>
          <p:spPr>
            <a:xfrm>
              <a:off x="-63252250" y="1930850"/>
              <a:ext cx="319000" cy="319025"/>
            </a:xfrm>
            <a:custGeom>
              <a:avLst/>
              <a:gdLst/>
              <a:ahLst/>
              <a:cxnLst/>
              <a:rect l="l" t="t" r="r" b="b"/>
              <a:pathLst>
                <a:path w="12760" h="12761" extrusionOk="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47"/>
            <p:cNvSpPr/>
            <p:nvPr/>
          </p:nvSpPr>
          <p:spPr>
            <a:xfrm>
              <a:off x="-63160900" y="202142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21" name="Google Shape;4521;p47"/>
          <p:cNvSpPr/>
          <p:nvPr/>
        </p:nvSpPr>
        <p:spPr>
          <a:xfrm>
            <a:off x="3109167" y="2078344"/>
            <a:ext cx="354375" cy="350164"/>
          </a:xfrm>
          <a:custGeom>
            <a:avLst/>
            <a:gdLst/>
            <a:ahLst/>
            <a:cxnLst/>
            <a:rect l="l" t="t" r="r" b="b"/>
            <a:pathLst>
              <a:path w="12877" h="12724" extrusionOk="0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22" name="Google Shape;4522;p47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4523" name="Google Shape;4523;p47"/>
            <p:cNvSpPr/>
            <p:nvPr/>
          </p:nvSpPr>
          <p:spPr>
            <a:xfrm>
              <a:off x="-63250675" y="2664125"/>
              <a:ext cx="317425" cy="318225"/>
            </a:xfrm>
            <a:custGeom>
              <a:avLst/>
              <a:gdLst/>
              <a:ahLst/>
              <a:cxnLst/>
              <a:rect l="l" t="t" r="r" b="b"/>
              <a:pathLst>
                <a:path w="12697" h="12729" extrusionOk="0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47"/>
            <p:cNvSpPr/>
            <p:nvPr/>
          </p:nvSpPr>
          <p:spPr>
            <a:xfrm>
              <a:off x="-63167975" y="2747625"/>
              <a:ext cx="152025" cy="152025"/>
            </a:xfrm>
            <a:custGeom>
              <a:avLst/>
              <a:gdLst/>
              <a:ahLst/>
              <a:cxnLst/>
              <a:rect l="l" t="t" r="r" b="b"/>
              <a:pathLst>
                <a:path w="6081" h="6081" extrusionOk="0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25" name="Google Shape;4525;p47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4526" name="Google Shape;4526;p47"/>
            <p:cNvSpPr/>
            <p:nvPr/>
          </p:nvSpPr>
          <p:spPr>
            <a:xfrm>
              <a:off x="-61354075" y="1940500"/>
              <a:ext cx="314275" cy="312325"/>
            </a:xfrm>
            <a:custGeom>
              <a:avLst/>
              <a:gdLst/>
              <a:ahLst/>
              <a:cxnLst/>
              <a:rect l="l" t="t" r="r" b="b"/>
              <a:pathLst>
                <a:path w="12571" h="12493" extrusionOk="0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47"/>
            <p:cNvSpPr/>
            <p:nvPr/>
          </p:nvSpPr>
          <p:spPr>
            <a:xfrm>
              <a:off x="-61268225" y="2024575"/>
              <a:ext cx="60650" cy="61475"/>
            </a:xfrm>
            <a:custGeom>
              <a:avLst/>
              <a:gdLst/>
              <a:ahLst/>
              <a:cxnLst/>
              <a:rect l="l" t="t" r="r" b="b"/>
              <a:pathLst>
                <a:path w="2426" h="2459" extrusionOk="0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47"/>
            <p:cNvSpPr/>
            <p:nvPr/>
          </p:nvSpPr>
          <p:spPr>
            <a:xfrm>
              <a:off x="-61187100" y="2107275"/>
              <a:ext cx="61450" cy="61475"/>
            </a:xfrm>
            <a:custGeom>
              <a:avLst/>
              <a:gdLst/>
              <a:ahLst/>
              <a:cxnLst/>
              <a:rect l="l" t="t" r="r" b="b"/>
              <a:pathLst>
                <a:path w="2458" h="2459" extrusionOk="0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47"/>
            <p:cNvSpPr/>
            <p:nvPr/>
          </p:nvSpPr>
          <p:spPr>
            <a:xfrm>
              <a:off x="-61250125" y="2044475"/>
              <a:ext cx="105575" cy="103600"/>
            </a:xfrm>
            <a:custGeom>
              <a:avLst/>
              <a:gdLst/>
              <a:ahLst/>
              <a:cxnLst/>
              <a:rect l="l" t="t" r="r" b="b"/>
              <a:pathLst>
                <a:path w="4223" h="4144" extrusionOk="0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30" name="Google Shape;4530;p47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4531" name="Google Shape;4531;p47"/>
            <p:cNvSpPr/>
            <p:nvPr/>
          </p:nvSpPr>
          <p:spPr>
            <a:xfrm>
              <a:off x="-61354875" y="2322300"/>
              <a:ext cx="316650" cy="290650"/>
            </a:xfrm>
            <a:custGeom>
              <a:avLst/>
              <a:gdLst/>
              <a:ahLst/>
              <a:cxnLst/>
              <a:rect l="l" t="t" r="r" b="b"/>
              <a:pathLst>
                <a:path w="12666" h="11626" extrusionOk="0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47"/>
            <p:cNvSpPr/>
            <p:nvPr/>
          </p:nvSpPr>
          <p:spPr>
            <a:xfrm>
              <a:off x="-61313925" y="2364050"/>
              <a:ext cx="234750" cy="206375"/>
            </a:xfrm>
            <a:custGeom>
              <a:avLst/>
              <a:gdLst/>
              <a:ahLst/>
              <a:cxnLst/>
              <a:rect l="l" t="t" r="r" b="b"/>
              <a:pathLst>
                <a:path w="9390" h="8255" extrusionOk="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47"/>
            <p:cNvSpPr/>
            <p:nvPr/>
          </p:nvSpPr>
          <p:spPr>
            <a:xfrm>
              <a:off x="-61234375" y="2416225"/>
              <a:ext cx="104775" cy="102225"/>
            </a:xfrm>
            <a:custGeom>
              <a:avLst/>
              <a:gdLst/>
              <a:ahLst/>
              <a:cxnLst/>
              <a:rect l="l" t="t" r="r" b="b"/>
              <a:pathLst>
                <a:path w="4191" h="4089" extrusionOk="0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34" name="Google Shape;4534;p47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4535" name="Google Shape;4535;p47"/>
            <p:cNvSpPr/>
            <p:nvPr/>
          </p:nvSpPr>
          <p:spPr>
            <a:xfrm>
              <a:off x="-61354875" y="2671225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47"/>
            <p:cNvSpPr/>
            <p:nvPr/>
          </p:nvSpPr>
          <p:spPr>
            <a:xfrm>
              <a:off x="-61172925" y="2813775"/>
              <a:ext cx="62225" cy="145725"/>
            </a:xfrm>
            <a:custGeom>
              <a:avLst/>
              <a:gdLst/>
              <a:ahLst/>
              <a:cxnLst/>
              <a:rect l="l" t="t" r="r" b="b"/>
              <a:pathLst>
                <a:path w="2489" h="5829" extrusionOk="0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47"/>
            <p:cNvSpPr/>
            <p:nvPr/>
          </p:nvSpPr>
          <p:spPr>
            <a:xfrm>
              <a:off x="-61313925" y="279645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47"/>
            <p:cNvSpPr/>
            <p:nvPr/>
          </p:nvSpPr>
          <p:spPr>
            <a:xfrm>
              <a:off x="-61313925" y="2837400"/>
              <a:ext cx="40975" cy="20500"/>
            </a:xfrm>
            <a:custGeom>
              <a:avLst/>
              <a:gdLst/>
              <a:ahLst/>
              <a:cxnLst/>
              <a:rect l="l" t="t" r="r" b="b"/>
              <a:pathLst>
                <a:path w="1639" h="820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47"/>
            <p:cNvSpPr/>
            <p:nvPr/>
          </p:nvSpPr>
          <p:spPr>
            <a:xfrm>
              <a:off x="-61313925" y="2877575"/>
              <a:ext cx="40975" cy="22075"/>
            </a:xfrm>
            <a:custGeom>
              <a:avLst/>
              <a:gdLst/>
              <a:ahLst/>
              <a:cxnLst/>
              <a:rect l="l" t="t" r="r" b="b"/>
              <a:pathLst>
                <a:path w="1639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0" name="Google Shape;4540;p47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4541" name="Google Shape;4541;p47"/>
            <p:cNvSpPr/>
            <p:nvPr/>
          </p:nvSpPr>
          <p:spPr>
            <a:xfrm>
              <a:off x="-59455125" y="2097050"/>
              <a:ext cx="227650" cy="62225"/>
            </a:xfrm>
            <a:custGeom>
              <a:avLst/>
              <a:gdLst/>
              <a:ahLst/>
              <a:cxnLst/>
              <a:rect l="l" t="t" r="r" b="b"/>
              <a:pathLst>
                <a:path w="9106" h="2489" extrusionOk="0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47"/>
            <p:cNvSpPr/>
            <p:nvPr/>
          </p:nvSpPr>
          <p:spPr>
            <a:xfrm>
              <a:off x="-59502375" y="1966300"/>
              <a:ext cx="319000" cy="257575"/>
            </a:xfrm>
            <a:custGeom>
              <a:avLst/>
              <a:gdLst/>
              <a:ahLst/>
              <a:cxnLst/>
              <a:rect l="l" t="t" r="r" b="b"/>
              <a:pathLst>
                <a:path w="12760" h="10303" extrusionOk="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47"/>
            <p:cNvSpPr/>
            <p:nvPr/>
          </p:nvSpPr>
          <p:spPr>
            <a:xfrm>
              <a:off x="-59322800" y="1904375"/>
              <a:ext cx="106350" cy="41175"/>
            </a:xfrm>
            <a:custGeom>
              <a:avLst/>
              <a:gdLst/>
              <a:ahLst/>
              <a:cxnLst/>
              <a:rect l="l" t="t" r="r" b="b"/>
              <a:pathLst>
                <a:path w="4254" h="1647" extrusionOk="0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4" name="Google Shape;4544;p47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4545" name="Google Shape;4545;p47"/>
            <p:cNvSpPr/>
            <p:nvPr/>
          </p:nvSpPr>
          <p:spPr>
            <a:xfrm>
              <a:off x="-64774725" y="1916550"/>
              <a:ext cx="319000" cy="314400"/>
            </a:xfrm>
            <a:custGeom>
              <a:avLst/>
              <a:gdLst/>
              <a:ahLst/>
              <a:cxnLst/>
              <a:rect l="l" t="t" r="r" b="b"/>
              <a:pathLst>
                <a:path w="12760" h="12576" extrusionOk="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47"/>
            <p:cNvSpPr/>
            <p:nvPr/>
          </p:nvSpPr>
          <p:spPr>
            <a:xfrm>
              <a:off x="-64636900" y="2010600"/>
              <a:ext cx="89800" cy="82525"/>
            </a:xfrm>
            <a:custGeom>
              <a:avLst/>
              <a:gdLst/>
              <a:ahLst/>
              <a:cxnLst/>
              <a:rect l="l" t="t" r="r" b="b"/>
              <a:pathLst>
                <a:path w="3592" h="3301" extrusionOk="0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47" name="Google Shape;4547;p47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4548" name="Google Shape;4548;p47"/>
            <p:cNvSpPr/>
            <p:nvPr/>
          </p:nvSpPr>
          <p:spPr>
            <a:xfrm>
              <a:off x="-64764500" y="2280550"/>
              <a:ext cx="316650" cy="319800"/>
            </a:xfrm>
            <a:custGeom>
              <a:avLst/>
              <a:gdLst/>
              <a:ahLst/>
              <a:cxnLst/>
              <a:rect l="l" t="t" r="r" b="b"/>
              <a:pathLst>
                <a:path w="12666" h="12792" extrusionOk="0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47"/>
            <p:cNvSpPr/>
            <p:nvPr/>
          </p:nvSpPr>
          <p:spPr>
            <a:xfrm>
              <a:off x="-64679425" y="2364825"/>
              <a:ext cx="146500" cy="102450"/>
            </a:xfrm>
            <a:custGeom>
              <a:avLst/>
              <a:gdLst/>
              <a:ahLst/>
              <a:cxnLst/>
              <a:rect l="l" t="t" r="r" b="b"/>
              <a:pathLst>
                <a:path w="5860" h="4098" extrusionOk="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50" name="Google Shape;4550;p47"/>
          <p:cNvSpPr/>
          <p:nvPr/>
        </p:nvSpPr>
        <p:spPr>
          <a:xfrm>
            <a:off x="1457026" y="2482308"/>
            <a:ext cx="304344" cy="348568"/>
          </a:xfrm>
          <a:custGeom>
            <a:avLst/>
            <a:gdLst/>
            <a:ahLst/>
            <a:cxnLst/>
            <a:rect l="l" t="t" r="r" b="b"/>
            <a:pathLst>
              <a:path w="11059" h="12666" extrusionOk="0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51" name="Google Shape;4551;p47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4552" name="Google Shape;4552;p47"/>
            <p:cNvSpPr/>
            <p:nvPr/>
          </p:nvSpPr>
          <p:spPr>
            <a:xfrm>
              <a:off x="-62882850" y="1999375"/>
              <a:ext cx="315850" cy="250500"/>
            </a:xfrm>
            <a:custGeom>
              <a:avLst/>
              <a:gdLst/>
              <a:ahLst/>
              <a:cxnLst/>
              <a:rect l="l" t="t" r="r" b="b"/>
              <a:pathLst>
                <a:path w="12634" h="10020" extrusionOk="0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47"/>
            <p:cNvSpPr/>
            <p:nvPr/>
          </p:nvSpPr>
          <p:spPr>
            <a:xfrm>
              <a:off x="-62806475" y="2062375"/>
              <a:ext cx="146525" cy="103800"/>
            </a:xfrm>
            <a:custGeom>
              <a:avLst/>
              <a:gdLst/>
              <a:ahLst/>
              <a:cxnLst/>
              <a:rect l="l" t="t" r="r" b="b"/>
              <a:pathLst>
                <a:path w="5861" h="4152" extrusionOk="0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54" name="Google Shape;4554;p47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4555" name="Google Shape;4555;p47"/>
            <p:cNvSpPr/>
            <p:nvPr/>
          </p:nvSpPr>
          <p:spPr>
            <a:xfrm>
              <a:off x="-62890750" y="2296300"/>
              <a:ext cx="313500" cy="195375"/>
            </a:xfrm>
            <a:custGeom>
              <a:avLst/>
              <a:gdLst/>
              <a:ahLst/>
              <a:cxnLst/>
              <a:rect l="l" t="t" r="r" b="b"/>
              <a:pathLst>
                <a:path w="12540" h="7815" extrusionOk="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47"/>
            <p:cNvSpPr/>
            <p:nvPr/>
          </p:nvSpPr>
          <p:spPr>
            <a:xfrm>
              <a:off x="-62874975" y="2417475"/>
              <a:ext cx="315050" cy="196275"/>
            </a:xfrm>
            <a:custGeom>
              <a:avLst/>
              <a:gdLst/>
              <a:ahLst/>
              <a:cxnLst/>
              <a:rect l="l" t="t" r="r" b="b"/>
              <a:pathLst>
                <a:path w="12602" h="7851" extrusionOk="0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47"/>
            <p:cNvSpPr/>
            <p:nvPr/>
          </p:nvSpPr>
          <p:spPr>
            <a:xfrm>
              <a:off x="-62822225" y="2357750"/>
              <a:ext cx="193000" cy="192975"/>
            </a:xfrm>
            <a:custGeom>
              <a:avLst/>
              <a:gdLst/>
              <a:ahLst/>
              <a:cxnLst/>
              <a:rect l="l" t="t" r="r" b="b"/>
              <a:pathLst>
                <a:path w="7720" h="7719" extrusionOk="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58" name="Google Shape;4558;p47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4559" name="Google Shape;4559;p47"/>
            <p:cNvSpPr/>
            <p:nvPr/>
          </p:nvSpPr>
          <p:spPr>
            <a:xfrm>
              <a:off x="-62882850" y="2664925"/>
              <a:ext cx="315850" cy="317425"/>
            </a:xfrm>
            <a:custGeom>
              <a:avLst/>
              <a:gdLst/>
              <a:ahLst/>
              <a:cxnLst/>
              <a:rect l="l" t="t" r="r" b="b"/>
              <a:pathLst>
                <a:path w="12634" h="12697" extrusionOk="0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47"/>
            <p:cNvSpPr/>
            <p:nvPr/>
          </p:nvSpPr>
          <p:spPr>
            <a:xfrm>
              <a:off x="-62756050" y="2702725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61" name="Google Shape;4561;p47"/>
          <p:cNvSpPr/>
          <p:nvPr/>
        </p:nvSpPr>
        <p:spPr>
          <a:xfrm>
            <a:off x="5656501" y="1675220"/>
            <a:ext cx="351183" cy="346945"/>
          </a:xfrm>
          <a:custGeom>
            <a:avLst/>
            <a:gdLst/>
            <a:ahLst/>
            <a:cxnLst/>
            <a:rect l="l" t="t" r="r" b="b"/>
            <a:pathLst>
              <a:path w="12761" h="12607" extrusionOk="0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62" name="Google Shape;4562;p47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4563" name="Google Shape;4563;p47"/>
            <p:cNvSpPr/>
            <p:nvPr/>
          </p:nvSpPr>
          <p:spPr>
            <a:xfrm>
              <a:off x="-60988625" y="2310475"/>
              <a:ext cx="311125" cy="311150"/>
            </a:xfrm>
            <a:custGeom>
              <a:avLst/>
              <a:gdLst/>
              <a:ahLst/>
              <a:cxnLst/>
              <a:rect l="l" t="t" r="r" b="b"/>
              <a:pathLst>
                <a:path w="12445" h="12446" extrusionOk="0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4" name="Google Shape;4564;p47"/>
            <p:cNvSpPr/>
            <p:nvPr/>
          </p:nvSpPr>
          <p:spPr>
            <a:xfrm>
              <a:off x="-60947675" y="2353025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5" name="Google Shape;4565;p47"/>
            <p:cNvSpPr/>
            <p:nvPr/>
          </p:nvSpPr>
          <p:spPr>
            <a:xfrm>
              <a:off x="-60947675" y="241525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6" name="Google Shape;4566;p47"/>
            <p:cNvSpPr/>
            <p:nvPr/>
          </p:nvSpPr>
          <p:spPr>
            <a:xfrm>
              <a:off x="-60947675" y="2475875"/>
              <a:ext cx="145725" cy="22100"/>
            </a:xfrm>
            <a:custGeom>
              <a:avLst/>
              <a:gdLst/>
              <a:ahLst/>
              <a:cxnLst/>
              <a:rect l="l" t="t" r="r" b="b"/>
              <a:pathLst>
                <a:path w="5829" h="884" extrusionOk="0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7" name="Google Shape;4567;p47"/>
            <p:cNvSpPr/>
            <p:nvPr/>
          </p:nvSpPr>
          <p:spPr>
            <a:xfrm>
              <a:off x="-60947675" y="2538100"/>
              <a:ext cx="145725" cy="22075"/>
            </a:xfrm>
            <a:custGeom>
              <a:avLst/>
              <a:gdLst/>
              <a:ahLst/>
              <a:cxnLst/>
              <a:rect l="l" t="t" r="r" b="b"/>
              <a:pathLst>
                <a:path w="5829" h="883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47"/>
            <p:cNvSpPr/>
            <p:nvPr/>
          </p:nvSpPr>
          <p:spPr>
            <a:xfrm>
              <a:off x="-60740525" y="2312050"/>
              <a:ext cx="68550" cy="233950"/>
            </a:xfrm>
            <a:custGeom>
              <a:avLst/>
              <a:gdLst/>
              <a:ahLst/>
              <a:cxnLst/>
              <a:rect l="l" t="t" r="r" b="b"/>
              <a:pathLst>
                <a:path w="2742" h="9358" extrusionOk="0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69" name="Google Shape;4569;p47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4570" name="Google Shape;4570;p47"/>
            <p:cNvSpPr/>
            <p:nvPr/>
          </p:nvSpPr>
          <p:spPr>
            <a:xfrm>
              <a:off x="-60987050" y="2671400"/>
              <a:ext cx="315850" cy="318825"/>
            </a:xfrm>
            <a:custGeom>
              <a:avLst/>
              <a:gdLst/>
              <a:ahLst/>
              <a:cxnLst/>
              <a:rect l="l" t="t" r="r" b="b"/>
              <a:pathLst>
                <a:path w="12634" h="12753" extrusionOk="0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47"/>
            <p:cNvSpPr/>
            <p:nvPr/>
          </p:nvSpPr>
          <p:spPr>
            <a:xfrm>
              <a:off x="-60839775" y="27310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2" name="Google Shape;4572;p47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4573" name="Google Shape;4573;p47"/>
            <p:cNvSpPr/>
            <p:nvPr/>
          </p:nvSpPr>
          <p:spPr>
            <a:xfrm>
              <a:off x="-59481900" y="2290800"/>
              <a:ext cx="319000" cy="309550"/>
            </a:xfrm>
            <a:custGeom>
              <a:avLst/>
              <a:gdLst/>
              <a:ahLst/>
              <a:cxnLst/>
              <a:rect l="l" t="t" r="r" b="b"/>
              <a:pathLst>
                <a:path w="12760" h="12382" extrusionOk="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4" name="Google Shape;4574;p47"/>
            <p:cNvSpPr/>
            <p:nvPr/>
          </p:nvSpPr>
          <p:spPr>
            <a:xfrm>
              <a:off x="-59287350" y="245620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5" name="Google Shape;4575;p47"/>
            <p:cNvSpPr/>
            <p:nvPr/>
          </p:nvSpPr>
          <p:spPr>
            <a:xfrm>
              <a:off x="-59287350" y="2497950"/>
              <a:ext cx="83500" cy="21275"/>
            </a:xfrm>
            <a:custGeom>
              <a:avLst/>
              <a:gdLst/>
              <a:ahLst/>
              <a:cxnLst/>
              <a:rect l="l" t="t" r="r" b="b"/>
              <a:pathLst>
                <a:path w="334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6" name="Google Shape;4576;p47"/>
            <p:cNvSpPr/>
            <p:nvPr/>
          </p:nvSpPr>
          <p:spPr>
            <a:xfrm>
              <a:off x="-59287350" y="2538900"/>
              <a:ext cx="82700" cy="22075"/>
            </a:xfrm>
            <a:custGeom>
              <a:avLst/>
              <a:gdLst/>
              <a:ahLst/>
              <a:cxnLst/>
              <a:rect l="l" t="t" r="r" b="b"/>
              <a:pathLst>
                <a:path w="3308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7" name="Google Shape;4577;p47"/>
            <p:cNvSpPr/>
            <p:nvPr/>
          </p:nvSpPr>
          <p:spPr>
            <a:xfrm>
              <a:off x="-59439375" y="2425425"/>
              <a:ext cx="125250" cy="134750"/>
            </a:xfrm>
            <a:custGeom>
              <a:avLst/>
              <a:gdLst/>
              <a:ahLst/>
              <a:cxnLst/>
              <a:rect l="l" t="t" r="r" b="b"/>
              <a:pathLst>
                <a:path w="5010" h="5390" extrusionOk="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78" name="Google Shape;4578;p47"/>
            <p:cNvSpPr/>
            <p:nvPr/>
          </p:nvSpPr>
          <p:spPr>
            <a:xfrm>
              <a:off x="-59327525" y="2325450"/>
              <a:ext cx="13400" cy="13425"/>
            </a:xfrm>
            <a:custGeom>
              <a:avLst/>
              <a:gdLst/>
              <a:ahLst/>
              <a:cxnLst/>
              <a:rect l="l" t="t" r="r" b="b"/>
              <a:pathLst>
                <a:path w="536" h="537" extrusionOk="0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47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4580" name="Google Shape;4580;p47"/>
            <p:cNvSpPr/>
            <p:nvPr/>
          </p:nvSpPr>
          <p:spPr>
            <a:xfrm>
              <a:off x="-64401400" y="1914475"/>
              <a:ext cx="319000" cy="317275"/>
            </a:xfrm>
            <a:custGeom>
              <a:avLst/>
              <a:gdLst/>
              <a:ahLst/>
              <a:cxnLst/>
              <a:rect l="l" t="t" r="r" b="b"/>
              <a:pathLst>
                <a:path w="12760" h="12691" extrusionOk="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47"/>
            <p:cNvSpPr/>
            <p:nvPr/>
          </p:nvSpPr>
          <p:spPr>
            <a:xfrm>
              <a:off x="-64172200" y="2175800"/>
              <a:ext cx="48850" cy="22075"/>
            </a:xfrm>
            <a:custGeom>
              <a:avLst/>
              <a:gdLst/>
              <a:ahLst/>
              <a:cxnLst/>
              <a:rect l="l" t="t" r="r" b="b"/>
              <a:pathLst>
                <a:path w="1954" h="883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47"/>
            <p:cNvSpPr/>
            <p:nvPr/>
          </p:nvSpPr>
          <p:spPr>
            <a:xfrm>
              <a:off x="-64212375" y="2210450"/>
              <a:ext cx="5525" cy="25"/>
            </a:xfrm>
            <a:custGeom>
              <a:avLst/>
              <a:gdLst/>
              <a:ahLst/>
              <a:cxnLst/>
              <a:rect l="l" t="t" r="r" b="b"/>
              <a:pathLst>
                <a:path w="221" h="1" extrusionOk="0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83" name="Google Shape;4583;p47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4584" name="Google Shape;4584;p47"/>
            <p:cNvSpPr/>
            <p:nvPr/>
          </p:nvSpPr>
          <p:spPr>
            <a:xfrm>
              <a:off x="-64270650" y="2310475"/>
              <a:ext cx="61450" cy="147325"/>
            </a:xfrm>
            <a:custGeom>
              <a:avLst/>
              <a:gdLst/>
              <a:ahLst/>
              <a:cxnLst/>
              <a:rect l="l" t="t" r="r" b="b"/>
              <a:pathLst>
                <a:path w="2458" h="5893" extrusionOk="0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47"/>
            <p:cNvSpPr/>
            <p:nvPr/>
          </p:nvSpPr>
          <p:spPr>
            <a:xfrm>
              <a:off x="-64343900" y="2282125"/>
              <a:ext cx="207150" cy="316000"/>
            </a:xfrm>
            <a:custGeom>
              <a:avLst/>
              <a:gdLst/>
              <a:ahLst/>
              <a:cxnLst/>
              <a:rect l="l" t="t" r="r" b="b"/>
              <a:pathLst>
                <a:path w="8286" h="12640" extrusionOk="0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586" name="Google Shape;4586;p47"/>
          <p:cNvSpPr/>
          <p:nvPr/>
        </p:nvSpPr>
        <p:spPr>
          <a:xfrm>
            <a:off x="1856263" y="2480574"/>
            <a:ext cx="349421" cy="352036"/>
          </a:xfrm>
          <a:custGeom>
            <a:avLst/>
            <a:gdLst/>
            <a:ahLst/>
            <a:cxnLst/>
            <a:rect l="l" t="t" r="r" b="b"/>
            <a:pathLst>
              <a:path w="12697" h="12792" extrusionOk="0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87" name="Google Shape;4587;p47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4588" name="Google Shape;4588;p47"/>
            <p:cNvSpPr/>
            <p:nvPr/>
          </p:nvSpPr>
          <p:spPr>
            <a:xfrm>
              <a:off x="-62496925" y="1931475"/>
              <a:ext cx="275675" cy="316825"/>
            </a:xfrm>
            <a:custGeom>
              <a:avLst/>
              <a:gdLst/>
              <a:ahLst/>
              <a:cxnLst/>
              <a:rect l="l" t="t" r="r" b="b"/>
              <a:pathLst>
                <a:path w="11027" h="12673" extrusionOk="0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47"/>
            <p:cNvSpPr/>
            <p:nvPr/>
          </p:nvSpPr>
          <p:spPr>
            <a:xfrm>
              <a:off x="-62390600" y="2016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0" name="Google Shape;4590;p47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4591" name="Google Shape;4591;p47"/>
            <p:cNvSpPr/>
            <p:nvPr/>
          </p:nvSpPr>
          <p:spPr>
            <a:xfrm>
              <a:off x="-62516625" y="2297875"/>
              <a:ext cx="315875" cy="317650"/>
            </a:xfrm>
            <a:custGeom>
              <a:avLst/>
              <a:gdLst/>
              <a:ahLst/>
              <a:cxnLst/>
              <a:rect l="l" t="t" r="r" b="b"/>
              <a:pathLst>
                <a:path w="12635" h="12706" extrusionOk="0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47"/>
            <p:cNvSpPr/>
            <p:nvPr/>
          </p:nvSpPr>
          <p:spPr>
            <a:xfrm>
              <a:off x="-62335475" y="2438075"/>
              <a:ext cx="62250" cy="145750"/>
            </a:xfrm>
            <a:custGeom>
              <a:avLst/>
              <a:gdLst/>
              <a:ahLst/>
              <a:cxnLst/>
              <a:rect l="l" t="t" r="r" b="b"/>
              <a:pathLst>
                <a:path w="2490" h="5830" extrusionOk="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3" name="Google Shape;4593;p47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4594" name="Google Shape;4594;p47"/>
            <p:cNvSpPr/>
            <p:nvPr/>
          </p:nvSpPr>
          <p:spPr>
            <a:xfrm>
              <a:off x="-62518200" y="2692475"/>
              <a:ext cx="318225" cy="289100"/>
            </a:xfrm>
            <a:custGeom>
              <a:avLst/>
              <a:gdLst/>
              <a:ahLst/>
              <a:cxnLst/>
              <a:rect l="l" t="t" r="r" b="b"/>
              <a:pathLst>
                <a:path w="12729" h="11564" extrusionOk="0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47"/>
            <p:cNvSpPr/>
            <p:nvPr/>
          </p:nvSpPr>
          <p:spPr>
            <a:xfrm>
              <a:off x="-62335475" y="2804325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6" name="Google Shape;4596;p47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4597" name="Google Shape;4597;p47"/>
            <p:cNvSpPr/>
            <p:nvPr/>
          </p:nvSpPr>
          <p:spPr>
            <a:xfrm>
              <a:off x="-60597975" y="1939525"/>
              <a:ext cx="267825" cy="315850"/>
            </a:xfrm>
            <a:custGeom>
              <a:avLst/>
              <a:gdLst/>
              <a:ahLst/>
              <a:cxnLst/>
              <a:rect l="l" t="t" r="r" b="b"/>
              <a:pathLst>
                <a:path w="10713" h="12634" extrusionOk="0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47"/>
            <p:cNvSpPr/>
            <p:nvPr/>
          </p:nvSpPr>
          <p:spPr>
            <a:xfrm>
              <a:off x="-60494775" y="2097050"/>
              <a:ext cx="103175" cy="20500"/>
            </a:xfrm>
            <a:custGeom>
              <a:avLst/>
              <a:gdLst/>
              <a:ahLst/>
              <a:cxnLst/>
              <a:rect l="l" t="t" r="r" b="b"/>
              <a:pathLst>
                <a:path w="4127" h="820" extrusionOk="0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99" name="Google Shape;4599;p47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4600" name="Google Shape;4600;p47"/>
            <p:cNvSpPr/>
            <p:nvPr/>
          </p:nvSpPr>
          <p:spPr>
            <a:xfrm>
              <a:off x="-60620800" y="2304600"/>
              <a:ext cx="319000" cy="318600"/>
            </a:xfrm>
            <a:custGeom>
              <a:avLst/>
              <a:gdLst/>
              <a:ahLst/>
              <a:cxnLst/>
              <a:rect l="l" t="t" r="r" b="b"/>
              <a:pathLst>
                <a:path w="12760" h="12744" extrusionOk="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47"/>
            <p:cNvSpPr/>
            <p:nvPr/>
          </p:nvSpPr>
          <p:spPr>
            <a:xfrm>
              <a:off x="-60491625" y="2560150"/>
              <a:ext cx="144925" cy="20525"/>
            </a:xfrm>
            <a:custGeom>
              <a:avLst/>
              <a:gdLst/>
              <a:ahLst/>
              <a:cxnLst/>
              <a:rect l="l" t="t" r="r" b="b"/>
              <a:pathLst>
                <a:path w="5797" h="821" extrusionOk="0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47"/>
            <p:cNvSpPr/>
            <p:nvPr/>
          </p:nvSpPr>
          <p:spPr>
            <a:xfrm>
              <a:off x="-60573550" y="2445950"/>
              <a:ext cx="62250" cy="146525"/>
            </a:xfrm>
            <a:custGeom>
              <a:avLst/>
              <a:gdLst/>
              <a:ahLst/>
              <a:cxnLst/>
              <a:rect l="l" t="t" r="r" b="b"/>
              <a:pathLst>
                <a:path w="2490" h="5861" extrusionOk="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3" name="Google Shape;4603;p47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4604" name="Google Shape;4604;p47"/>
            <p:cNvSpPr/>
            <p:nvPr/>
          </p:nvSpPr>
          <p:spPr>
            <a:xfrm>
              <a:off x="-60621600" y="2716100"/>
              <a:ext cx="316650" cy="226875"/>
            </a:xfrm>
            <a:custGeom>
              <a:avLst/>
              <a:gdLst/>
              <a:ahLst/>
              <a:cxnLst/>
              <a:rect l="l" t="t" r="r" b="b"/>
              <a:pathLst>
                <a:path w="12666" h="9075" extrusionOk="0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47"/>
            <p:cNvSpPr/>
            <p:nvPr/>
          </p:nvSpPr>
          <p:spPr>
            <a:xfrm>
              <a:off x="-60546775" y="2798025"/>
              <a:ext cx="166225" cy="104775"/>
            </a:xfrm>
            <a:custGeom>
              <a:avLst/>
              <a:gdLst/>
              <a:ahLst/>
              <a:cxnLst/>
              <a:rect l="l" t="t" r="r" b="b"/>
              <a:pathLst>
                <a:path w="6649" h="4191" extrusionOk="0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06" name="Google Shape;4606;p47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4607" name="Google Shape;4607;p47"/>
            <p:cNvSpPr/>
            <p:nvPr/>
          </p:nvSpPr>
          <p:spPr>
            <a:xfrm>
              <a:off x="-59427550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47"/>
            <p:cNvSpPr/>
            <p:nvPr/>
          </p:nvSpPr>
          <p:spPr>
            <a:xfrm>
              <a:off x="-59428350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47"/>
            <p:cNvSpPr/>
            <p:nvPr/>
          </p:nvSpPr>
          <p:spPr>
            <a:xfrm>
              <a:off x="-59330675" y="291302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47"/>
            <p:cNvSpPr/>
            <p:nvPr/>
          </p:nvSpPr>
          <p:spPr>
            <a:xfrm>
              <a:off x="-593306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47"/>
            <p:cNvSpPr/>
            <p:nvPr/>
          </p:nvSpPr>
          <p:spPr>
            <a:xfrm>
              <a:off x="-59475600" y="2658625"/>
              <a:ext cx="309550" cy="316625"/>
            </a:xfrm>
            <a:custGeom>
              <a:avLst/>
              <a:gdLst/>
              <a:ahLst/>
              <a:cxnLst/>
              <a:rect l="l" t="t" r="r" b="b"/>
              <a:pathLst>
                <a:path w="12382" h="12665" extrusionOk="0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47"/>
            <p:cNvSpPr/>
            <p:nvPr/>
          </p:nvSpPr>
          <p:spPr>
            <a:xfrm>
              <a:off x="-59234600" y="2913025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47"/>
            <p:cNvSpPr/>
            <p:nvPr/>
          </p:nvSpPr>
          <p:spPr>
            <a:xfrm>
              <a:off x="-59235375" y="2699575"/>
              <a:ext cx="20500" cy="152825"/>
            </a:xfrm>
            <a:custGeom>
              <a:avLst/>
              <a:gdLst/>
              <a:ahLst/>
              <a:cxnLst/>
              <a:rect l="l" t="t" r="r" b="b"/>
              <a:pathLst>
                <a:path w="820" h="6113" extrusionOk="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14" name="Google Shape;4614;p47"/>
          <p:cNvSpPr/>
          <p:nvPr/>
        </p:nvSpPr>
        <p:spPr>
          <a:xfrm>
            <a:off x="2274374" y="1674849"/>
            <a:ext cx="347715" cy="347688"/>
          </a:xfrm>
          <a:custGeom>
            <a:avLst/>
            <a:gdLst/>
            <a:ahLst/>
            <a:cxnLst/>
            <a:rect l="l" t="t" r="r" b="b"/>
            <a:pathLst>
              <a:path w="12635" h="12634" extrusionOk="0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15" name="Google Shape;4615;p47"/>
          <p:cNvSpPr/>
          <p:nvPr/>
        </p:nvSpPr>
        <p:spPr>
          <a:xfrm>
            <a:off x="2300395" y="2077835"/>
            <a:ext cx="295675" cy="351183"/>
          </a:xfrm>
          <a:custGeom>
            <a:avLst/>
            <a:gdLst/>
            <a:ahLst/>
            <a:cxnLst/>
            <a:rect l="l" t="t" r="r" b="b"/>
            <a:pathLst>
              <a:path w="10744" h="12761" extrusionOk="0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6" name="Google Shape;4616;p47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4617" name="Google Shape;4617;p47"/>
            <p:cNvSpPr/>
            <p:nvPr/>
          </p:nvSpPr>
          <p:spPr>
            <a:xfrm>
              <a:off x="-63987100" y="2646800"/>
              <a:ext cx="227625" cy="317425"/>
            </a:xfrm>
            <a:custGeom>
              <a:avLst/>
              <a:gdLst/>
              <a:ahLst/>
              <a:cxnLst/>
              <a:rect l="l" t="t" r="r" b="b"/>
              <a:pathLst>
                <a:path w="9105" h="12697" extrusionOk="0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47"/>
            <p:cNvSpPr/>
            <p:nvPr/>
          </p:nvSpPr>
          <p:spPr>
            <a:xfrm>
              <a:off x="-63883150" y="2826375"/>
              <a:ext cx="20500" cy="41775"/>
            </a:xfrm>
            <a:custGeom>
              <a:avLst/>
              <a:gdLst/>
              <a:ahLst/>
              <a:cxnLst/>
              <a:rect l="l" t="t" r="r" b="b"/>
              <a:pathLst>
                <a:path w="820" h="1671" extrusionOk="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19" name="Google Shape;4619;p47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4620" name="Google Shape;4620;p47"/>
            <p:cNvSpPr/>
            <p:nvPr/>
          </p:nvSpPr>
          <p:spPr>
            <a:xfrm>
              <a:off x="-62148000" y="1930075"/>
              <a:ext cx="309550" cy="319800"/>
            </a:xfrm>
            <a:custGeom>
              <a:avLst/>
              <a:gdLst/>
              <a:ahLst/>
              <a:cxnLst/>
              <a:rect l="l" t="t" r="r" b="b"/>
              <a:pathLst>
                <a:path w="12382" h="12792" extrusionOk="0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47"/>
            <p:cNvSpPr/>
            <p:nvPr/>
          </p:nvSpPr>
          <p:spPr>
            <a:xfrm>
              <a:off x="-62044825" y="1972200"/>
              <a:ext cx="107125" cy="97700"/>
            </a:xfrm>
            <a:custGeom>
              <a:avLst/>
              <a:gdLst/>
              <a:ahLst/>
              <a:cxnLst/>
              <a:rect l="l" t="t" r="r" b="b"/>
              <a:pathLst>
                <a:path w="4285" h="3908" extrusionOk="0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22" name="Google Shape;4622;p47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4623" name="Google Shape;4623;p47"/>
            <p:cNvSpPr/>
            <p:nvPr/>
          </p:nvSpPr>
          <p:spPr>
            <a:xfrm>
              <a:off x="-61994425" y="2297875"/>
              <a:ext cx="64600" cy="69925"/>
            </a:xfrm>
            <a:custGeom>
              <a:avLst/>
              <a:gdLst/>
              <a:ahLst/>
              <a:cxnLst/>
              <a:rect l="l" t="t" r="r" b="b"/>
              <a:pathLst>
                <a:path w="2584" h="2797" extrusionOk="0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47"/>
            <p:cNvSpPr/>
            <p:nvPr/>
          </p:nvSpPr>
          <p:spPr>
            <a:xfrm>
              <a:off x="-62150375" y="2338050"/>
              <a:ext cx="314275" cy="275700"/>
            </a:xfrm>
            <a:custGeom>
              <a:avLst/>
              <a:gdLst/>
              <a:ahLst/>
              <a:cxnLst/>
              <a:rect l="l" t="t" r="r" b="b"/>
              <a:pathLst>
                <a:path w="12571" h="11028" extrusionOk="0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47"/>
            <p:cNvSpPr/>
            <p:nvPr/>
          </p:nvSpPr>
          <p:spPr>
            <a:xfrm>
              <a:off x="-61972375" y="2430200"/>
              <a:ext cx="20500" cy="60675"/>
            </a:xfrm>
            <a:custGeom>
              <a:avLst/>
              <a:gdLst/>
              <a:ahLst/>
              <a:cxnLst/>
              <a:rect l="l" t="t" r="r" b="b"/>
              <a:pathLst>
                <a:path w="820" h="2427" extrusionOk="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47"/>
            <p:cNvSpPr/>
            <p:nvPr/>
          </p:nvSpPr>
          <p:spPr>
            <a:xfrm>
              <a:off x="-61909350" y="2430200"/>
              <a:ext cx="19700" cy="60675"/>
            </a:xfrm>
            <a:custGeom>
              <a:avLst/>
              <a:gdLst/>
              <a:ahLst/>
              <a:cxnLst/>
              <a:rect l="l" t="t" r="r" b="b"/>
              <a:pathLst>
                <a:path w="788" h="2427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47"/>
            <p:cNvSpPr/>
            <p:nvPr/>
          </p:nvSpPr>
          <p:spPr>
            <a:xfrm>
              <a:off x="-62033800" y="2430200"/>
              <a:ext cx="21275" cy="60675"/>
            </a:xfrm>
            <a:custGeom>
              <a:avLst/>
              <a:gdLst/>
              <a:ahLst/>
              <a:cxnLst/>
              <a:rect l="l" t="t" r="r" b="b"/>
              <a:pathLst>
                <a:path w="851" h="2427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28" name="Google Shape;4628;p47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4629" name="Google Shape;4629;p47"/>
            <p:cNvSpPr/>
            <p:nvPr/>
          </p:nvSpPr>
          <p:spPr>
            <a:xfrm>
              <a:off x="-62150375" y="2961850"/>
              <a:ext cx="316650" cy="21300"/>
            </a:xfrm>
            <a:custGeom>
              <a:avLst/>
              <a:gdLst/>
              <a:ahLst/>
              <a:cxnLst/>
              <a:rect l="l" t="t" r="r" b="b"/>
              <a:pathLst>
                <a:path w="12666" h="852" extrusionOk="0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47"/>
            <p:cNvSpPr/>
            <p:nvPr/>
          </p:nvSpPr>
          <p:spPr>
            <a:xfrm>
              <a:off x="-62150375" y="2838200"/>
              <a:ext cx="82725" cy="102400"/>
            </a:xfrm>
            <a:custGeom>
              <a:avLst/>
              <a:gdLst/>
              <a:ahLst/>
              <a:cxnLst/>
              <a:rect l="l" t="t" r="r" b="b"/>
              <a:pathLst>
                <a:path w="3309" h="4096" extrusionOk="0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47"/>
            <p:cNvSpPr/>
            <p:nvPr/>
          </p:nvSpPr>
          <p:spPr>
            <a:xfrm>
              <a:off x="-62033800" y="2664925"/>
              <a:ext cx="82725" cy="274900"/>
            </a:xfrm>
            <a:custGeom>
              <a:avLst/>
              <a:gdLst/>
              <a:ahLst/>
              <a:cxnLst/>
              <a:rect l="l" t="t" r="r" b="b"/>
              <a:pathLst>
                <a:path w="3309" h="10996" extrusionOk="0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47"/>
            <p:cNvSpPr/>
            <p:nvPr/>
          </p:nvSpPr>
          <p:spPr>
            <a:xfrm>
              <a:off x="-61917225" y="2754700"/>
              <a:ext cx="83500" cy="185900"/>
            </a:xfrm>
            <a:custGeom>
              <a:avLst/>
              <a:gdLst/>
              <a:ahLst/>
              <a:cxnLst/>
              <a:rect l="l" t="t" r="r" b="b"/>
              <a:pathLst>
                <a:path w="3340" h="7436" extrusionOk="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3" name="Google Shape;4633;p47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4634" name="Google Shape;4634;p47"/>
            <p:cNvSpPr/>
            <p:nvPr/>
          </p:nvSpPr>
          <p:spPr>
            <a:xfrm>
              <a:off x="-60254550" y="2049000"/>
              <a:ext cx="317425" cy="207950"/>
            </a:xfrm>
            <a:custGeom>
              <a:avLst/>
              <a:gdLst/>
              <a:ahLst/>
              <a:cxnLst/>
              <a:rect l="l" t="t" r="r" b="b"/>
              <a:pathLst>
                <a:path w="12697" h="8318" extrusionOk="0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47"/>
            <p:cNvSpPr/>
            <p:nvPr/>
          </p:nvSpPr>
          <p:spPr>
            <a:xfrm>
              <a:off x="-6021912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47"/>
            <p:cNvSpPr/>
            <p:nvPr/>
          </p:nvSpPr>
          <p:spPr>
            <a:xfrm>
              <a:off x="-60156900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47"/>
            <p:cNvSpPr/>
            <p:nvPr/>
          </p:nvSpPr>
          <p:spPr>
            <a:xfrm>
              <a:off x="-60094675" y="1938025"/>
              <a:ext cx="51225" cy="103625"/>
            </a:xfrm>
            <a:custGeom>
              <a:avLst/>
              <a:gdLst/>
              <a:ahLst/>
              <a:cxnLst/>
              <a:rect l="l" t="t" r="r" b="b"/>
              <a:pathLst>
                <a:path w="2049" h="4145" extrusionOk="0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38" name="Google Shape;4638;p47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4639" name="Google Shape;4639;p47"/>
            <p:cNvSpPr/>
            <p:nvPr/>
          </p:nvSpPr>
          <p:spPr>
            <a:xfrm>
              <a:off x="6479471" y="2200291"/>
              <a:ext cx="38170" cy="22566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640" name="Google Shape;4640;p47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4641" name="Google Shape;4641;p47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12671" extrusionOk="0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2" name="Google Shape;4642;p47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avLst/>
                <a:gdLst/>
                <a:ahLst/>
                <a:cxnLst/>
                <a:rect l="l" t="t" r="r" b="b"/>
                <a:pathLst>
                  <a:path w="2490" h="5830" extrusionOk="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3" name="Google Shape;4643;p47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3" extrusionOk="0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4" name="Google Shape;4644;p47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4" extrusionOk="0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5" name="Google Shape;4645;p47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1213" extrusionOk="0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6" name="Google Shape;4646;p47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214" extrusionOk="0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47" name="Google Shape;4647;p47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820" extrusionOk="0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648" name="Google Shape;4648;p47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4649" name="Google Shape;4649;p47"/>
            <p:cNvSpPr/>
            <p:nvPr/>
          </p:nvSpPr>
          <p:spPr>
            <a:xfrm>
              <a:off x="-60222275" y="2843700"/>
              <a:ext cx="63025" cy="146525"/>
            </a:xfrm>
            <a:custGeom>
              <a:avLst/>
              <a:gdLst/>
              <a:ahLst/>
              <a:cxnLst/>
              <a:rect l="l" t="t" r="r" b="b"/>
              <a:pathLst>
                <a:path w="2521" h="5861" extrusionOk="0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47"/>
            <p:cNvSpPr/>
            <p:nvPr/>
          </p:nvSpPr>
          <p:spPr>
            <a:xfrm>
              <a:off x="-60232500" y="2671225"/>
              <a:ext cx="268600" cy="318225"/>
            </a:xfrm>
            <a:custGeom>
              <a:avLst/>
              <a:gdLst/>
              <a:ahLst/>
              <a:cxnLst/>
              <a:rect l="l" t="t" r="r" b="b"/>
              <a:pathLst>
                <a:path w="10744" h="12729" extrusionOk="0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51" name="Google Shape;4651;p47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4652" name="Google Shape;4652;p47"/>
            <p:cNvSpPr/>
            <p:nvPr/>
          </p:nvSpPr>
          <p:spPr>
            <a:xfrm>
              <a:off x="-59015625" y="19938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47"/>
            <p:cNvSpPr/>
            <p:nvPr/>
          </p:nvSpPr>
          <p:spPr>
            <a:xfrm>
              <a:off x="-58954200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47"/>
            <p:cNvSpPr/>
            <p:nvPr/>
          </p:nvSpPr>
          <p:spPr>
            <a:xfrm>
              <a:off x="-58891975" y="19938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47"/>
            <p:cNvSpPr/>
            <p:nvPr/>
          </p:nvSpPr>
          <p:spPr>
            <a:xfrm>
              <a:off x="-59015625" y="2034825"/>
              <a:ext cx="20500" cy="21275"/>
            </a:xfrm>
            <a:custGeom>
              <a:avLst/>
              <a:gdLst/>
              <a:ahLst/>
              <a:cxnLst/>
              <a:rect l="l" t="t" r="r" b="b"/>
              <a:pathLst>
                <a:path w="820" h="851" extrusionOk="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47"/>
            <p:cNvSpPr/>
            <p:nvPr/>
          </p:nvSpPr>
          <p:spPr>
            <a:xfrm>
              <a:off x="-58954200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47"/>
            <p:cNvSpPr/>
            <p:nvPr/>
          </p:nvSpPr>
          <p:spPr>
            <a:xfrm>
              <a:off x="-58891975" y="2034825"/>
              <a:ext cx="21300" cy="21275"/>
            </a:xfrm>
            <a:custGeom>
              <a:avLst/>
              <a:gdLst/>
              <a:ahLst/>
              <a:cxnLst/>
              <a:rect l="l" t="t" r="r" b="b"/>
              <a:pathLst>
                <a:path w="852" h="851" extrusionOk="0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47"/>
            <p:cNvSpPr/>
            <p:nvPr/>
          </p:nvSpPr>
          <p:spPr>
            <a:xfrm>
              <a:off x="-59015625" y="2076550"/>
              <a:ext cx="20500" cy="20525"/>
            </a:xfrm>
            <a:custGeom>
              <a:avLst/>
              <a:gdLst/>
              <a:ahLst/>
              <a:cxnLst/>
              <a:rect l="l" t="t" r="r" b="b"/>
              <a:pathLst>
                <a:path w="820" h="821" extrusionOk="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47"/>
            <p:cNvSpPr/>
            <p:nvPr/>
          </p:nvSpPr>
          <p:spPr>
            <a:xfrm>
              <a:off x="-58954200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47"/>
            <p:cNvSpPr/>
            <p:nvPr/>
          </p:nvSpPr>
          <p:spPr>
            <a:xfrm>
              <a:off x="-58891975" y="2076550"/>
              <a:ext cx="21300" cy="20525"/>
            </a:xfrm>
            <a:custGeom>
              <a:avLst/>
              <a:gdLst/>
              <a:ahLst/>
              <a:cxnLst/>
              <a:rect l="l" t="t" r="r" b="b"/>
              <a:pathLst>
                <a:path w="852" h="821" extrusionOk="0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47"/>
            <p:cNvSpPr/>
            <p:nvPr/>
          </p:nvSpPr>
          <p:spPr>
            <a:xfrm>
              <a:off x="-59100700" y="1911950"/>
              <a:ext cx="315875" cy="319000"/>
            </a:xfrm>
            <a:custGeom>
              <a:avLst/>
              <a:gdLst/>
              <a:ahLst/>
              <a:cxnLst/>
              <a:rect l="l" t="t" r="r" b="b"/>
              <a:pathLst>
                <a:path w="12635" h="12760" extrusionOk="0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2" name="Google Shape;4662;p47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4663" name="Google Shape;4663;p47"/>
            <p:cNvSpPr/>
            <p:nvPr/>
          </p:nvSpPr>
          <p:spPr>
            <a:xfrm>
              <a:off x="-63665750" y="1914325"/>
              <a:ext cx="328450" cy="316450"/>
            </a:xfrm>
            <a:custGeom>
              <a:avLst/>
              <a:gdLst/>
              <a:ahLst/>
              <a:cxnLst/>
              <a:rect l="l" t="t" r="r" b="b"/>
              <a:pathLst>
                <a:path w="13138" h="12658" extrusionOk="0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47"/>
            <p:cNvSpPr/>
            <p:nvPr/>
          </p:nvSpPr>
          <p:spPr>
            <a:xfrm>
              <a:off x="-63524775" y="1955275"/>
              <a:ext cx="123675" cy="134700"/>
            </a:xfrm>
            <a:custGeom>
              <a:avLst/>
              <a:gdLst/>
              <a:ahLst/>
              <a:cxnLst/>
              <a:rect l="l" t="t" r="r" b="b"/>
              <a:pathLst>
                <a:path w="4947" h="5388" extrusionOk="0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5" name="Google Shape;4665;p47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4666" name="Google Shape;4666;p47"/>
            <p:cNvSpPr/>
            <p:nvPr/>
          </p:nvSpPr>
          <p:spPr>
            <a:xfrm>
              <a:off x="-63481450" y="2309700"/>
              <a:ext cx="62225" cy="146525"/>
            </a:xfrm>
            <a:custGeom>
              <a:avLst/>
              <a:gdLst/>
              <a:ahLst/>
              <a:cxnLst/>
              <a:rect l="l" t="t" r="r" b="b"/>
              <a:pathLst>
                <a:path w="2489" h="5861" extrusionOk="0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67" name="Google Shape;4667;p47"/>
            <p:cNvSpPr/>
            <p:nvPr/>
          </p:nvSpPr>
          <p:spPr>
            <a:xfrm>
              <a:off x="-63666550" y="2278975"/>
              <a:ext cx="319800" cy="318625"/>
            </a:xfrm>
            <a:custGeom>
              <a:avLst/>
              <a:gdLst/>
              <a:ahLst/>
              <a:cxnLst/>
              <a:rect l="l" t="t" r="r" b="b"/>
              <a:pathLst>
                <a:path w="12792" h="12745" extrusionOk="0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68" name="Google Shape;4668;p47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4669" name="Google Shape;4669;p47"/>
            <p:cNvSpPr/>
            <p:nvPr/>
          </p:nvSpPr>
          <p:spPr>
            <a:xfrm>
              <a:off x="-63669700" y="2646600"/>
              <a:ext cx="324525" cy="317550"/>
            </a:xfrm>
            <a:custGeom>
              <a:avLst/>
              <a:gdLst/>
              <a:ahLst/>
              <a:cxnLst/>
              <a:rect l="l" t="t" r="r" b="b"/>
              <a:pathLst>
                <a:path w="12981" h="12702" extrusionOk="0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47"/>
            <p:cNvSpPr/>
            <p:nvPr/>
          </p:nvSpPr>
          <p:spPr>
            <a:xfrm>
              <a:off x="-63532650" y="2901200"/>
              <a:ext cx="185900" cy="63025"/>
            </a:xfrm>
            <a:custGeom>
              <a:avLst/>
              <a:gdLst/>
              <a:ahLst/>
              <a:cxnLst/>
              <a:rect l="l" t="t" r="r" b="b"/>
              <a:pathLst>
                <a:path w="7436" h="2521" extrusionOk="0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1" name="Google Shape;4671;p47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4672" name="Google Shape;4672;p47"/>
            <p:cNvSpPr/>
            <p:nvPr/>
          </p:nvSpPr>
          <p:spPr>
            <a:xfrm>
              <a:off x="-61688025" y="1931250"/>
              <a:ext cx="124450" cy="134300"/>
            </a:xfrm>
            <a:custGeom>
              <a:avLst/>
              <a:gdLst/>
              <a:ahLst/>
              <a:cxnLst/>
              <a:rect l="l" t="t" r="r" b="b"/>
              <a:pathLst>
                <a:path w="4978" h="5372" extrusionOk="0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47"/>
            <p:cNvSpPr/>
            <p:nvPr/>
          </p:nvSpPr>
          <p:spPr>
            <a:xfrm>
              <a:off x="-61784125" y="2113325"/>
              <a:ext cx="124450" cy="134975"/>
            </a:xfrm>
            <a:custGeom>
              <a:avLst/>
              <a:gdLst/>
              <a:ahLst/>
              <a:cxnLst/>
              <a:rect l="l" t="t" r="r" b="b"/>
              <a:pathLst>
                <a:path w="4978" h="5399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47"/>
            <p:cNvSpPr/>
            <p:nvPr/>
          </p:nvSpPr>
          <p:spPr>
            <a:xfrm>
              <a:off x="-61591150" y="2113325"/>
              <a:ext cx="123675" cy="134175"/>
            </a:xfrm>
            <a:custGeom>
              <a:avLst/>
              <a:gdLst/>
              <a:ahLst/>
              <a:cxnLst/>
              <a:rect l="l" t="t" r="r" b="b"/>
              <a:pathLst>
                <a:path w="4947" h="5367" extrusionOk="0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47"/>
            <p:cNvSpPr/>
            <p:nvPr/>
          </p:nvSpPr>
          <p:spPr>
            <a:xfrm>
              <a:off x="-61677800" y="2072225"/>
              <a:ext cx="106350" cy="62450"/>
            </a:xfrm>
            <a:custGeom>
              <a:avLst/>
              <a:gdLst/>
              <a:ahLst/>
              <a:cxnLst/>
              <a:rect l="l" t="t" r="r" b="b"/>
              <a:pathLst>
                <a:path w="4254" h="2498" extrusionOk="0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6" name="Google Shape;4676;p47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4677" name="Google Shape;4677;p47"/>
            <p:cNvSpPr/>
            <p:nvPr/>
          </p:nvSpPr>
          <p:spPr>
            <a:xfrm>
              <a:off x="-61783350" y="2297100"/>
              <a:ext cx="316650" cy="316650"/>
            </a:xfrm>
            <a:custGeom>
              <a:avLst/>
              <a:gdLst/>
              <a:ahLst/>
              <a:cxnLst/>
              <a:rect l="l" t="t" r="r" b="b"/>
              <a:pathLst>
                <a:path w="12666" h="12666" extrusionOk="0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47"/>
            <p:cNvSpPr/>
            <p:nvPr/>
          </p:nvSpPr>
          <p:spPr>
            <a:xfrm>
              <a:off x="-61742375" y="2387675"/>
              <a:ext cx="275675" cy="151250"/>
            </a:xfrm>
            <a:custGeom>
              <a:avLst/>
              <a:gdLst/>
              <a:ahLst/>
              <a:cxnLst/>
              <a:rect l="l" t="t" r="r" b="b"/>
              <a:pathLst>
                <a:path w="11027" h="6050" extrusionOk="0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79" name="Google Shape;4679;p47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4680" name="Google Shape;4680;p47"/>
            <p:cNvSpPr/>
            <p:nvPr/>
          </p:nvSpPr>
          <p:spPr>
            <a:xfrm>
              <a:off x="-61782550" y="2664925"/>
              <a:ext cx="316650" cy="319275"/>
            </a:xfrm>
            <a:custGeom>
              <a:avLst/>
              <a:gdLst/>
              <a:ahLst/>
              <a:cxnLst/>
              <a:rect l="l" t="t" r="r" b="b"/>
              <a:pathLst>
                <a:path w="12666" h="12771" extrusionOk="0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47"/>
            <p:cNvSpPr/>
            <p:nvPr/>
          </p:nvSpPr>
          <p:spPr>
            <a:xfrm>
              <a:off x="-61701425" y="2705875"/>
              <a:ext cx="151250" cy="21275"/>
            </a:xfrm>
            <a:custGeom>
              <a:avLst/>
              <a:gdLst/>
              <a:ahLst/>
              <a:cxnLst/>
              <a:rect l="l" t="t" r="r" b="b"/>
              <a:pathLst>
                <a:path w="6050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47"/>
            <p:cNvSpPr/>
            <p:nvPr/>
          </p:nvSpPr>
          <p:spPr>
            <a:xfrm>
              <a:off x="-61742375" y="2747625"/>
              <a:ext cx="233925" cy="22075"/>
            </a:xfrm>
            <a:custGeom>
              <a:avLst/>
              <a:gdLst/>
              <a:ahLst/>
              <a:cxnLst/>
              <a:rect l="l" t="t" r="r" b="b"/>
              <a:pathLst>
                <a:path w="9357" h="883" extrusionOk="0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83" name="Google Shape;4683;p47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4684" name="Google Shape;4684;p47"/>
            <p:cNvSpPr/>
            <p:nvPr/>
          </p:nvSpPr>
          <p:spPr>
            <a:xfrm>
              <a:off x="-59845000" y="2074200"/>
              <a:ext cx="63025" cy="61450"/>
            </a:xfrm>
            <a:custGeom>
              <a:avLst/>
              <a:gdLst/>
              <a:ahLst/>
              <a:cxnLst/>
              <a:rect l="l" t="t" r="r" b="b"/>
              <a:pathLst>
                <a:path w="2521" h="2458" extrusionOk="0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5" name="Google Shape;4685;p47"/>
            <p:cNvSpPr/>
            <p:nvPr/>
          </p:nvSpPr>
          <p:spPr>
            <a:xfrm>
              <a:off x="-59761500" y="1990700"/>
              <a:ext cx="61450" cy="144950"/>
            </a:xfrm>
            <a:custGeom>
              <a:avLst/>
              <a:gdLst/>
              <a:ahLst/>
              <a:cxnLst/>
              <a:rect l="l" t="t" r="r" b="b"/>
              <a:pathLst>
                <a:path w="2458" h="5798" extrusionOk="0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6" name="Google Shape;4686;p47"/>
            <p:cNvSpPr/>
            <p:nvPr/>
          </p:nvSpPr>
          <p:spPr>
            <a:xfrm>
              <a:off x="-59678800" y="2053725"/>
              <a:ext cx="61450" cy="81925"/>
            </a:xfrm>
            <a:custGeom>
              <a:avLst/>
              <a:gdLst/>
              <a:ahLst/>
              <a:cxnLst/>
              <a:rect l="l" t="t" r="r" b="b"/>
              <a:pathLst>
                <a:path w="2458" h="3277" extrusionOk="0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87" name="Google Shape;4687;p47"/>
            <p:cNvSpPr/>
            <p:nvPr/>
          </p:nvSpPr>
          <p:spPr>
            <a:xfrm>
              <a:off x="-59889100" y="1945025"/>
              <a:ext cx="317425" cy="301975"/>
            </a:xfrm>
            <a:custGeom>
              <a:avLst/>
              <a:gdLst/>
              <a:ahLst/>
              <a:cxnLst/>
              <a:rect l="l" t="t" r="r" b="b"/>
              <a:pathLst>
                <a:path w="12697" h="12079" extrusionOk="0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88" name="Google Shape;4688;p47"/>
          <p:cNvSpPr/>
          <p:nvPr/>
        </p:nvSpPr>
        <p:spPr>
          <a:xfrm>
            <a:off x="6918333" y="2116860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89" name="Google Shape;4689;p47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4690" name="Google Shape;4690;p47"/>
            <p:cNvSpPr/>
            <p:nvPr/>
          </p:nvSpPr>
          <p:spPr>
            <a:xfrm>
              <a:off x="-59889100" y="2672000"/>
              <a:ext cx="149675" cy="256025"/>
            </a:xfrm>
            <a:custGeom>
              <a:avLst/>
              <a:gdLst/>
              <a:ahLst/>
              <a:cxnLst/>
              <a:rect l="l" t="t" r="r" b="b"/>
              <a:pathLst>
                <a:path w="5987" h="10241" extrusionOk="0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1" name="Google Shape;4691;p47"/>
            <p:cNvSpPr/>
            <p:nvPr/>
          </p:nvSpPr>
          <p:spPr>
            <a:xfrm>
              <a:off x="-59830825" y="2892525"/>
              <a:ext cx="201650" cy="95350"/>
            </a:xfrm>
            <a:custGeom>
              <a:avLst/>
              <a:gdLst/>
              <a:ahLst/>
              <a:cxnLst/>
              <a:rect l="l" t="t" r="r" b="b"/>
              <a:pathLst>
                <a:path w="8066" h="3814" extrusionOk="0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2" name="Google Shape;4692;p47"/>
            <p:cNvSpPr/>
            <p:nvPr/>
          </p:nvSpPr>
          <p:spPr>
            <a:xfrm>
              <a:off x="-59719775" y="2671925"/>
              <a:ext cx="149675" cy="256425"/>
            </a:xfrm>
            <a:custGeom>
              <a:avLst/>
              <a:gdLst/>
              <a:ahLst/>
              <a:cxnLst/>
              <a:rect l="l" t="t" r="r" b="b"/>
              <a:pathLst>
                <a:path w="5987" h="10257" extrusionOk="0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3" name="Google Shape;4693;p47"/>
            <p:cNvSpPr/>
            <p:nvPr/>
          </p:nvSpPr>
          <p:spPr>
            <a:xfrm>
              <a:off x="-59762300" y="2757075"/>
              <a:ext cx="63025" cy="145725"/>
            </a:xfrm>
            <a:custGeom>
              <a:avLst/>
              <a:gdLst/>
              <a:ahLst/>
              <a:cxnLst/>
              <a:rect l="l" t="t" r="r" b="b"/>
              <a:pathLst>
                <a:path w="2521" h="5829" extrusionOk="0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694" name="Google Shape;4694;p47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4695" name="Google Shape;4695;p47"/>
            <p:cNvSpPr/>
            <p:nvPr/>
          </p:nvSpPr>
          <p:spPr>
            <a:xfrm>
              <a:off x="-58994350" y="2382950"/>
              <a:ext cx="122875" cy="133925"/>
            </a:xfrm>
            <a:custGeom>
              <a:avLst/>
              <a:gdLst/>
              <a:ahLst/>
              <a:cxnLst/>
              <a:rect l="l" t="t" r="r" b="b"/>
              <a:pathLst>
                <a:path w="4915" h="5357" extrusionOk="0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6" name="Google Shape;4696;p47"/>
            <p:cNvSpPr/>
            <p:nvPr/>
          </p:nvSpPr>
          <p:spPr>
            <a:xfrm>
              <a:off x="-59092025" y="2296300"/>
              <a:ext cx="317425" cy="316650"/>
            </a:xfrm>
            <a:custGeom>
              <a:avLst/>
              <a:gdLst/>
              <a:ahLst/>
              <a:cxnLst/>
              <a:rect l="l" t="t" r="r" b="b"/>
              <a:pathLst>
                <a:path w="12697" h="12666" extrusionOk="0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97" name="Google Shape;4697;p47"/>
          <p:cNvSpPr/>
          <p:nvPr/>
        </p:nvSpPr>
        <p:spPr>
          <a:xfrm>
            <a:off x="1010400" y="3043597"/>
            <a:ext cx="349421" cy="348568"/>
          </a:xfrm>
          <a:custGeom>
            <a:avLst/>
            <a:gdLst/>
            <a:ahLst/>
            <a:cxnLst/>
            <a:rect l="l" t="t" r="r" b="b"/>
            <a:pathLst>
              <a:path w="12697" h="12666" extrusionOk="0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98" name="Google Shape;4698;p47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4699" name="Google Shape;4699;p47"/>
            <p:cNvSpPr/>
            <p:nvPr/>
          </p:nvSpPr>
          <p:spPr>
            <a:xfrm>
              <a:off x="-65145700" y="3769150"/>
              <a:ext cx="275675" cy="275700"/>
            </a:xfrm>
            <a:custGeom>
              <a:avLst/>
              <a:gdLst/>
              <a:ahLst/>
              <a:cxnLst/>
              <a:rect l="l" t="t" r="r" b="b"/>
              <a:pathLst>
                <a:path w="11027" h="11028" extrusionOk="0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47"/>
            <p:cNvSpPr/>
            <p:nvPr/>
          </p:nvSpPr>
          <p:spPr>
            <a:xfrm>
              <a:off x="-64977150" y="3727425"/>
              <a:ext cx="148875" cy="147300"/>
            </a:xfrm>
            <a:custGeom>
              <a:avLst/>
              <a:gdLst/>
              <a:ahLst/>
              <a:cxnLst/>
              <a:rect l="l" t="t" r="r" b="b"/>
              <a:pathLst>
                <a:path w="5955" h="5892" extrusionOk="0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01" name="Google Shape;4701;p47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4702" name="Google Shape;4702;p47"/>
            <p:cNvSpPr/>
            <p:nvPr/>
          </p:nvSpPr>
          <p:spPr>
            <a:xfrm>
              <a:off x="-65079550" y="4183450"/>
              <a:ext cx="185900" cy="185900"/>
            </a:xfrm>
            <a:custGeom>
              <a:avLst/>
              <a:gdLst/>
              <a:ahLst/>
              <a:cxnLst/>
              <a:rect l="l" t="t" r="r" b="b"/>
              <a:pathLst>
                <a:path w="7436" h="7436" extrusionOk="0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47"/>
            <p:cNvSpPr/>
            <p:nvPr/>
          </p:nvSpPr>
          <p:spPr>
            <a:xfrm>
              <a:off x="-65039375" y="4094450"/>
              <a:ext cx="104775" cy="19700"/>
            </a:xfrm>
            <a:custGeom>
              <a:avLst/>
              <a:gdLst/>
              <a:ahLst/>
              <a:cxnLst/>
              <a:rect l="l" t="t" r="r" b="b"/>
              <a:pathLst>
                <a:path w="4191" h="788" extrusionOk="0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47"/>
            <p:cNvSpPr/>
            <p:nvPr/>
          </p:nvSpPr>
          <p:spPr>
            <a:xfrm>
              <a:off x="-65144125" y="4121025"/>
              <a:ext cx="311900" cy="290850"/>
            </a:xfrm>
            <a:custGeom>
              <a:avLst/>
              <a:gdLst/>
              <a:ahLst/>
              <a:cxnLst/>
              <a:rect l="l" t="t" r="r" b="b"/>
              <a:pathLst>
                <a:path w="12476" h="11634" extrusionOk="0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5" name="Google Shape;4705;p47"/>
          <p:cNvSpPr/>
          <p:nvPr/>
        </p:nvSpPr>
        <p:spPr>
          <a:xfrm>
            <a:off x="3110777" y="3042290"/>
            <a:ext cx="351155" cy="351183"/>
          </a:xfrm>
          <a:custGeom>
            <a:avLst/>
            <a:gdLst/>
            <a:ahLst/>
            <a:cxnLst/>
            <a:rect l="l" t="t" r="r" b="b"/>
            <a:pathLst>
              <a:path w="12760" h="12761" extrusionOk="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06" name="Google Shape;4706;p47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4707" name="Google Shape;4707;p47"/>
            <p:cNvSpPr/>
            <p:nvPr/>
          </p:nvSpPr>
          <p:spPr>
            <a:xfrm>
              <a:off x="-63126250" y="3744075"/>
              <a:ext cx="195925" cy="192875"/>
            </a:xfrm>
            <a:custGeom>
              <a:avLst/>
              <a:gdLst/>
              <a:ahLst/>
              <a:cxnLst/>
              <a:rect l="l" t="t" r="r" b="b"/>
              <a:pathLst>
                <a:path w="7837" h="7715" extrusionOk="0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47"/>
            <p:cNvSpPr/>
            <p:nvPr/>
          </p:nvSpPr>
          <p:spPr>
            <a:xfrm>
              <a:off x="-63190025" y="381405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47"/>
            <p:cNvSpPr/>
            <p:nvPr/>
          </p:nvSpPr>
          <p:spPr>
            <a:xfrm>
              <a:off x="-63250675" y="3751050"/>
              <a:ext cx="311125" cy="311125"/>
            </a:xfrm>
            <a:custGeom>
              <a:avLst/>
              <a:gdLst/>
              <a:ahLst/>
              <a:cxnLst/>
              <a:rect l="l" t="t" r="r" b="b"/>
              <a:pathLst>
                <a:path w="12445" h="12445" extrusionOk="0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10" name="Google Shape;4710;p47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4711" name="Google Shape;4711;p47"/>
            <p:cNvSpPr/>
            <p:nvPr/>
          </p:nvSpPr>
          <p:spPr>
            <a:xfrm>
              <a:off x="-6300730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47"/>
            <p:cNvSpPr/>
            <p:nvPr/>
          </p:nvSpPr>
          <p:spPr>
            <a:xfrm>
              <a:off x="-63203425" y="4159025"/>
              <a:ext cx="222925" cy="222150"/>
            </a:xfrm>
            <a:custGeom>
              <a:avLst/>
              <a:gdLst/>
              <a:ahLst/>
              <a:cxnLst/>
              <a:rect l="l" t="t" r="r" b="b"/>
              <a:pathLst>
                <a:path w="8917" h="8886" extrusionOk="0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47"/>
            <p:cNvSpPr/>
            <p:nvPr/>
          </p:nvSpPr>
          <p:spPr>
            <a:xfrm>
              <a:off x="-63102600" y="4401625"/>
              <a:ext cx="20500" cy="26000"/>
            </a:xfrm>
            <a:custGeom>
              <a:avLst/>
              <a:gdLst/>
              <a:ahLst/>
              <a:cxnLst/>
              <a:rect l="l" t="t" r="r" b="b"/>
              <a:pathLst>
                <a:path w="820" h="1040" extrusionOk="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47"/>
            <p:cNvSpPr/>
            <p:nvPr/>
          </p:nvSpPr>
          <p:spPr>
            <a:xfrm>
              <a:off x="-63006525" y="4354350"/>
              <a:ext cx="29950" cy="29975"/>
            </a:xfrm>
            <a:custGeom>
              <a:avLst/>
              <a:gdLst/>
              <a:ahLst/>
              <a:cxnLst/>
              <a:rect l="l" t="t" r="r" b="b"/>
              <a:pathLst>
                <a:path w="1198" h="1199" extrusionOk="0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47"/>
            <p:cNvSpPr/>
            <p:nvPr/>
          </p:nvSpPr>
          <p:spPr>
            <a:xfrm>
              <a:off x="-62960825" y="4258275"/>
              <a:ext cx="27575" cy="20500"/>
            </a:xfrm>
            <a:custGeom>
              <a:avLst/>
              <a:gdLst/>
              <a:ahLst/>
              <a:cxnLst/>
              <a:rect l="l" t="t" r="r" b="b"/>
              <a:pathLst>
                <a:path w="1103" h="820" extrusionOk="0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47"/>
            <p:cNvSpPr/>
            <p:nvPr/>
          </p:nvSpPr>
          <p:spPr>
            <a:xfrm>
              <a:off x="-63250675" y="4259050"/>
              <a:ext cx="26800" cy="20500"/>
            </a:xfrm>
            <a:custGeom>
              <a:avLst/>
              <a:gdLst/>
              <a:ahLst/>
              <a:cxnLst/>
              <a:rect l="l" t="t" r="r" b="b"/>
              <a:pathLst>
                <a:path w="1072" h="820" extrusionOk="0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47"/>
            <p:cNvSpPr/>
            <p:nvPr/>
          </p:nvSpPr>
          <p:spPr>
            <a:xfrm>
              <a:off x="-63208950" y="4354350"/>
              <a:ext cx="29175" cy="29975"/>
            </a:xfrm>
            <a:custGeom>
              <a:avLst/>
              <a:gdLst/>
              <a:ahLst/>
              <a:cxnLst/>
              <a:rect l="l" t="t" r="r" b="b"/>
              <a:pathLst>
                <a:path w="1167" h="1199" extrusionOk="0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47"/>
            <p:cNvSpPr/>
            <p:nvPr/>
          </p:nvSpPr>
          <p:spPr>
            <a:xfrm>
              <a:off x="-63208150" y="4153725"/>
              <a:ext cx="30725" cy="29750"/>
            </a:xfrm>
            <a:custGeom>
              <a:avLst/>
              <a:gdLst/>
              <a:ahLst/>
              <a:cxnLst/>
              <a:rect l="l" t="t" r="r" b="b"/>
              <a:pathLst>
                <a:path w="1229" h="1190" extrusionOk="0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47"/>
            <p:cNvSpPr/>
            <p:nvPr/>
          </p:nvSpPr>
          <p:spPr>
            <a:xfrm>
              <a:off x="-63102600" y="4110200"/>
              <a:ext cx="20500" cy="27600"/>
            </a:xfrm>
            <a:custGeom>
              <a:avLst/>
              <a:gdLst/>
              <a:ahLst/>
              <a:cxnLst/>
              <a:rect l="l" t="t" r="r" b="b"/>
              <a:pathLst>
                <a:path w="820" h="1104" extrusionOk="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0" name="Google Shape;4720;p47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4721" name="Google Shape;4721;p47"/>
            <p:cNvSpPr/>
            <p:nvPr/>
          </p:nvSpPr>
          <p:spPr>
            <a:xfrm>
              <a:off x="-61165050" y="35588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47"/>
            <p:cNvSpPr/>
            <p:nvPr/>
          </p:nvSpPr>
          <p:spPr>
            <a:xfrm>
              <a:off x="-61247750" y="3476175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47"/>
            <p:cNvSpPr/>
            <p:nvPr/>
          </p:nvSpPr>
          <p:spPr>
            <a:xfrm>
              <a:off x="-61351725" y="3372400"/>
              <a:ext cx="310350" cy="310150"/>
            </a:xfrm>
            <a:custGeom>
              <a:avLst/>
              <a:gdLst/>
              <a:ahLst/>
              <a:cxnLst/>
              <a:rect l="l" t="t" r="r" b="b"/>
              <a:pathLst>
                <a:path w="12414" h="12406" extrusionOk="0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4" name="Google Shape;4724;p47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4725" name="Google Shape;4725;p47"/>
            <p:cNvSpPr/>
            <p:nvPr/>
          </p:nvSpPr>
          <p:spPr>
            <a:xfrm>
              <a:off x="-61200500" y="387547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47"/>
            <p:cNvSpPr/>
            <p:nvPr/>
          </p:nvSpPr>
          <p:spPr>
            <a:xfrm>
              <a:off x="-61293425" y="3813275"/>
              <a:ext cx="192975" cy="165425"/>
            </a:xfrm>
            <a:custGeom>
              <a:avLst/>
              <a:gdLst/>
              <a:ahLst/>
              <a:cxnLst/>
              <a:rect l="l" t="t" r="r" b="b"/>
              <a:pathLst>
                <a:path w="7719" h="6617" extrusionOk="0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47"/>
            <p:cNvSpPr/>
            <p:nvPr/>
          </p:nvSpPr>
          <p:spPr>
            <a:xfrm>
              <a:off x="-61354875" y="3751050"/>
              <a:ext cx="316650" cy="288275"/>
            </a:xfrm>
            <a:custGeom>
              <a:avLst/>
              <a:gdLst/>
              <a:ahLst/>
              <a:cxnLst/>
              <a:rect l="l" t="t" r="r" b="b"/>
              <a:pathLst>
                <a:path w="12666" h="11531" extrusionOk="0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28" name="Google Shape;4728;p47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4729" name="Google Shape;4729;p47"/>
            <p:cNvSpPr/>
            <p:nvPr/>
          </p:nvSpPr>
          <p:spPr>
            <a:xfrm>
              <a:off x="-61172925" y="4240150"/>
              <a:ext cx="62225" cy="145750"/>
            </a:xfrm>
            <a:custGeom>
              <a:avLst/>
              <a:gdLst/>
              <a:ahLst/>
              <a:cxnLst/>
              <a:rect l="l" t="t" r="r" b="b"/>
              <a:pathLst>
                <a:path w="2489" h="5830" extrusionOk="0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47"/>
            <p:cNvSpPr/>
            <p:nvPr/>
          </p:nvSpPr>
          <p:spPr>
            <a:xfrm>
              <a:off x="-61354875" y="4101525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31" name="Google Shape;4731;p47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4732" name="Google Shape;4732;p47"/>
            <p:cNvSpPr/>
            <p:nvPr/>
          </p:nvSpPr>
          <p:spPr>
            <a:xfrm>
              <a:off x="-59403925" y="3522625"/>
              <a:ext cx="21275" cy="20500"/>
            </a:xfrm>
            <a:custGeom>
              <a:avLst/>
              <a:gdLst/>
              <a:ahLst/>
              <a:cxnLst/>
              <a:rect l="l" t="t" r="r" b="b"/>
              <a:pathLst>
                <a:path w="851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47"/>
            <p:cNvSpPr/>
            <p:nvPr/>
          </p:nvSpPr>
          <p:spPr>
            <a:xfrm>
              <a:off x="-593621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47"/>
            <p:cNvSpPr/>
            <p:nvPr/>
          </p:nvSpPr>
          <p:spPr>
            <a:xfrm>
              <a:off x="-593212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47"/>
            <p:cNvSpPr/>
            <p:nvPr/>
          </p:nvSpPr>
          <p:spPr>
            <a:xfrm>
              <a:off x="-5927947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47"/>
            <p:cNvSpPr/>
            <p:nvPr/>
          </p:nvSpPr>
          <p:spPr>
            <a:xfrm>
              <a:off x="-59470075" y="3418825"/>
              <a:ext cx="317425" cy="206225"/>
            </a:xfrm>
            <a:custGeom>
              <a:avLst/>
              <a:gdLst/>
              <a:ahLst/>
              <a:cxnLst/>
              <a:rect l="l" t="t" r="r" b="b"/>
              <a:pathLst>
                <a:path w="12697" h="8249" extrusionOk="0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47"/>
            <p:cNvSpPr/>
            <p:nvPr/>
          </p:nvSpPr>
          <p:spPr>
            <a:xfrm>
              <a:off x="-59238525" y="3522625"/>
              <a:ext cx="20500" cy="20500"/>
            </a:xfrm>
            <a:custGeom>
              <a:avLst/>
              <a:gdLst/>
              <a:ahLst/>
              <a:cxnLst/>
              <a:rect l="l" t="t" r="r" b="b"/>
              <a:pathLst>
                <a:path w="820" h="820" extrusionOk="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47"/>
            <p:cNvSpPr/>
            <p:nvPr/>
          </p:nvSpPr>
          <p:spPr>
            <a:xfrm>
              <a:off x="-59292875" y="3308975"/>
              <a:ext cx="106350" cy="41400"/>
            </a:xfrm>
            <a:custGeom>
              <a:avLst/>
              <a:gdLst/>
              <a:ahLst/>
              <a:cxnLst/>
              <a:rect l="l" t="t" r="r" b="b"/>
              <a:pathLst>
                <a:path w="4254" h="1656" extrusionOk="0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47"/>
            <p:cNvSpPr/>
            <p:nvPr/>
          </p:nvSpPr>
          <p:spPr>
            <a:xfrm>
              <a:off x="-59214100" y="3371400"/>
              <a:ext cx="62225" cy="68550"/>
            </a:xfrm>
            <a:custGeom>
              <a:avLst/>
              <a:gdLst/>
              <a:ahLst/>
              <a:cxnLst/>
              <a:rect l="l" t="t" r="r" b="b"/>
              <a:pathLst>
                <a:path w="2489" h="2742" extrusionOk="0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47"/>
            <p:cNvSpPr/>
            <p:nvPr/>
          </p:nvSpPr>
          <p:spPr>
            <a:xfrm>
              <a:off x="-59297600" y="3392600"/>
              <a:ext cx="62250" cy="48150"/>
            </a:xfrm>
            <a:custGeom>
              <a:avLst/>
              <a:gdLst/>
              <a:ahLst/>
              <a:cxnLst/>
              <a:rect l="l" t="t" r="r" b="b"/>
              <a:pathLst>
                <a:path w="2490" h="1926" extrusionOk="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41" name="Google Shape;4741;p47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4742" name="Google Shape;4742;p47"/>
            <p:cNvSpPr/>
            <p:nvPr/>
          </p:nvSpPr>
          <p:spPr>
            <a:xfrm>
              <a:off x="-64764500" y="3388725"/>
              <a:ext cx="272550" cy="272550"/>
            </a:xfrm>
            <a:custGeom>
              <a:avLst/>
              <a:gdLst/>
              <a:ahLst/>
              <a:cxnLst/>
              <a:rect l="l" t="t" r="r" b="b"/>
              <a:pathLst>
                <a:path w="10902" h="10902" extrusionOk="0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47"/>
            <p:cNvSpPr/>
            <p:nvPr/>
          </p:nvSpPr>
          <p:spPr>
            <a:xfrm>
              <a:off x="-64568375" y="3361050"/>
              <a:ext cx="104775" cy="105675"/>
            </a:xfrm>
            <a:custGeom>
              <a:avLst/>
              <a:gdLst/>
              <a:ahLst/>
              <a:cxnLst/>
              <a:rect l="l" t="t" r="r" b="b"/>
              <a:pathLst>
                <a:path w="4191" h="4227" extrusionOk="0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47"/>
            <p:cNvSpPr/>
            <p:nvPr/>
          </p:nvSpPr>
          <p:spPr>
            <a:xfrm>
              <a:off x="-64645575" y="3596675"/>
              <a:ext cx="85100" cy="79575"/>
            </a:xfrm>
            <a:custGeom>
              <a:avLst/>
              <a:gdLst/>
              <a:ahLst/>
              <a:cxnLst/>
              <a:rect l="l" t="t" r="r" b="b"/>
              <a:pathLst>
                <a:path w="3404" h="3183" extrusionOk="0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47"/>
            <p:cNvSpPr/>
            <p:nvPr/>
          </p:nvSpPr>
          <p:spPr>
            <a:xfrm>
              <a:off x="-64781025" y="3456475"/>
              <a:ext cx="80350" cy="85075"/>
            </a:xfrm>
            <a:custGeom>
              <a:avLst/>
              <a:gdLst/>
              <a:ahLst/>
              <a:cxnLst/>
              <a:rect l="l" t="t" r="r" b="b"/>
              <a:pathLst>
                <a:path w="3214" h="3403" extrusionOk="0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46" name="Google Shape;4746;p47"/>
          <p:cNvSpPr/>
          <p:nvPr/>
        </p:nvSpPr>
        <p:spPr>
          <a:xfrm>
            <a:off x="1434487" y="3465532"/>
            <a:ext cx="349421" cy="347688"/>
          </a:xfrm>
          <a:custGeom>
            <a:avLst/>
            <a:gdLst/>
            <a:ahLst/>
            <a:cxnLst/>
            <a:rect l="l" t="t" r="r" b="b"/>
            <a:pathLst>
              <a:path w="12697" h="12634" extrusionOk="0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7" name="Google Shape;4747;p47"/>
          <p:cNvSpPr/>
          <p:nvPr/>
        </p:nvSpPr>
        <p:spPr>
          <a:xfrm>
            <a:off x="1460494" y="3872756"/>
            <a:ext cx="297409" cy="349421"/>
          </a:xfrm>
          <a:custGeom>
            <a:avLst/>
            <a:gdLst/>
            <a:ahLst/>
            <a:cxnLst/>
            <a:rect l="l" t="t" r="r" b="b"/>
            <a:pathLst>
              <a:path w="10807" h="12697" extrusionOk="0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48" name="Google Shape;4748;p47"/>
          <p:cNvSpPr/>
          <p:nvPr/>
        </p:nvSpPr>
        <p:spPr>
          <a:xfrm>
            <a:off x="3539685" y="3081754"/>
            <a:ext cx="348541" cy="272255"/>
          </a:xfrm>
          <a:custGeom>
            <a:avLst/>
            <a:gdLst/>
            <a:ahLst/>
            <a:cxnLst/>
            <a:rect l="l" t="t" r="r" b="b"/>
            <a:pathLst>
              <a:path w="12665" h="9893" extrusionOk="0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49" name="Google Shape;4749;p47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4750" name="Google Shape;4750;p47"/>
            <p:cNvSpPr/>
            <p:nvPr/>
          </p:nvSpPr>
          <p:spPr>
            <a:xfrm>
              <a:off x="-62890750" y="3747425"/>
              <a:ext cx="313500" cy="195825"/>
            </a:xfrm>
            <a:custGeom>
              <a:avLst/>
              <a:gdLst/>
              <a:ahLst/>
              <a:cxnLst/>
              <a:rect l="l" t="t" r="r" b="b"/>
              <a:pathLst>
                <a:path w="12540" h="7833" extrusionOk="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47"/>
            <p:cNvSpPr/>
            <p:nvPr/>
          </p:nvSpPr>
          <p:spPr>
            <a:xfrm>
              <a:off x="-62874975" y="3869075"/>
              <a:ext cx="315050" cy="196250"/>
            </a:xfrm>
            <a:custGeom>
              <a:avLst/>
              <a:gdLst/>
              <a:ahLst/>
              <a:cxnLst/>
              <a:rect l="l" t="t" r="r" b="b"/>
              <a:pathLst>
                <a:path w="12602" h="7850" extrusionOk="0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47"/>
            <p:cNvSpPr/>
            <p:nvPr/>
          </p:nvSpPr>
          <p:spPr>
            <a:xfrm>
              <a:off x="-62751325" y="3834525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47"/>
            <p:cNvSpPr/>
            <p:nvPr/>
          </p:nvSpPr>
          <p:spPr>
            <a:xfrm>
              <a:off x="-62715100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47"/>
            <p:cNvSpPr/>
            <p:nvPr/>
          </p:nvSpPr>
          <p:spPr>
            <a:xfrm>
              <a:off x="-62751325" y="3950300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47"/>
            <p:cNvSpPr/>
            <p:nvPr/>
          </p:nvSpPr>
          <p:spPr>
            <a:xfrm>
              <a:off x="-62822225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47"/>
            <p:cNvSpPr/>
            <p:nvPr/>
          </p:nvSpPr>
          <p:spPr>
            <a:xfrm>
              <a:off x="-62715100" y="3833750"/>
              <a:ext cx="15775" cy="26800"/>
            </a:xfrm>
            <a:custGeom>
              <a:avLst/>
              <a:gdLst/>
              <a:ahLst/>
              <a:cxnLst/>
              <a:rect l="l" t="t" r="r" b="b"/>
              <a:pathLst>
                <a:path w="631" h="1072" extrusionOk="0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47"/>
            <p:cNvSpPr/>
            <p:nvPr/>
          </p:nvSpPr>
          <p:spPr>
            <a:xfrm>
              <a:off x="-62758425" y="3881000"/>
              <a:ext cx="22875" cy="48075"/>
            </a:xfrm>
            <a:custGeom>
              <a:avLst/>
              <a:gdLst/>
              <a:ahLst/>
              <a:cxnLst/>
              <a:rect l="l" t="t" r="r" b="b"/>
              <a:pathLst>
                <a:path w="915" h="1923" extrusionOk="0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47"/>
            <p:cNvSpPr/>
            <p:nvPr/>
          </p:nvSpPr>
          <p:spPr>
            <a:xfrm>
              <a:off x="-62715100" y="3809325"/>
              <a:ext cx="74850" cy="51225"/>
            </a:xfrm>
            <a:custGeom>
              <a:avLst/>
              <a:gdLst/>
              <a:ahLst/>
              <a:cxnLst/>
              <a:rect l="l" t="t" r="r" b="b"/>
              <a:pathLst>
                <a:path w="2994" h="2049" extrusionOk="0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47"/>
            <p:cNvSpPr/>
            <p:nvPr/>
          </p:nvSpPr>
          <p:spPr>
            <a:xfrm>
              <a:off x="-62715875" y="3950300"/>
              <a:ext cx="75625" cy="51225"/>
            </a:xfrm>
            <a:custGeom>
              <a:avLst/>
              <a:gdLst/>
              <a:ahLst/>
              <a:cxnLst/>
              <a:rect l="l" t="t" r="r" b="b"/>
              <a:pathLst>
                <a:path w="3025" h="2049" extrusionOk="0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47"/>
            <p:cNvSpPr/>
            <p:nvPr/>
          </p:nvSpPr>
          <p:spPr>
            <a:xfrm>
              <a:off x="-62811200" y="3949525"/>
              <a:ext cx="75650" cy="52000"/>
            </a:xfrm>
            <a:custGeom>
              <a:avLst/>
              <a:gdLst/>
              <a:ahLst/>
              <a:cxnLst/>
              <a:rect l="l" t="t" r="r" b="b"/>
              <a:pathLst>
                <a:path w="3026" h="2080" extrusionOk="0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47"/>
            <p:cNvSpPr/>
            <p:nvPr/>
          </p:nvSpPr>
          <p:spPr>
            <a:xfrm>
              <a:off x="-62673350" y="3881000"/>
              <a:ext cx="44125" cy="48075"/>
            </a:xfrm>
            <a:custGeom>
              <a:avLst/>
              <a:gdLst/>
              <a:ahLst/>
              <a:cxnLst/>
              <a:rect l="l" t="t" r="r" b="b"/>
              <a:pathLst>
                <a:path w="1765" h="1923" extrusionOk="0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47"/>
            <p:cNvSpPr/>
            <p:nvPr/>
          </p:nvSpPr>
          <p:spPr>
            <a:xfrm>
              <a:off x="-62810400" y="3810125"/>
              <a:ext cx="75625" cy="51200"/>
            </a:xfrm>
            <a:custGeom>
              <a:avLst/>
              <a:gdLst/>
              <a:ahLst/>
              <a:cxnLst/>
              <a:rect l="l" t="t" r="r" b="b"/>
              <a:pathLst>
                <a:path w="3025" h="2048" extrusionOk="0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47"/>
            <p:cNvSpPr/>
            <p:nvPr/>
          </p:nvSpPr>
          <p:spPr>
            <a:xfrm>
              <a:off x="-62715100" y="3881000"/>
              <a:ext cx="22850" cy="48075"/>
            </a:xfrm>
            <a:custGeom>
              <a:avLst/>
              <a:gdLst/>
              <a:ahLst/>
              <a:cxnLst/>
              <a:rect l="l" t="t" r="r" b="b"/>
              <a:pathLst>
                <a:path w="914" h="1923" extrusionOk="0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64" name="Google Shape;4764;p47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4765" name="Google Shape;4765;p47"/>
            <p:cNvSpPr/>
            <p:nvPr/>
          </p:nvSpPr>
          <p:spPr>
            <a:xfrm>
              <a:off x="-62884425" y="4325225"/>
              <a:ext cx="317425" cy="103200"/>
            </a:xfrm>
            <a:custGeom>
              <a:avLst/>
              <a:gdLst/>
              <a:ahLst/>
              <a:cxnLst/>
              <a:rect l="l" t="t" r="r" b="b"/>
              <a:pathLst>
                <a:path w="12697" h="4128" extrusionOk="0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47"/>
            <p:cNvSpPr/>
            <p:nvPr/>
          </p:nvSpPr>
          <p:spPr>
            <a:xfrm>
              <a:off x="-62884425" y="4111775"/>
              <a:ext cx="317425" cy="193000"/>
            </a:xfrm>
            <a:custGeom>
              <a:avLst/>
              <a:gdLst/>
              <a:ahLst/>
              <a:cxnLst/>
              <a:rect l="l" t="t" r="r" b="b"/>
              <a:pathLst>
                <a:path w="12697" h="7720" extrusionOk="0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67" name="Google Shape;4767;p47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4768" name="Google Shape;4768;p47"/>
            <p:cNvSpPr/>
            <p:nvPr/>
          </p:nvSpPr>
          <p:spPr>
            <a:xfrm>
              <a:off x="-60991000" y="3376900"/>
              <a:ext cx="315075" cy="311150"/>
            </a:xfrm>
            <a:custGeom>
              <a:avLst/>
              <a:gdLst/>
              <a:ahLst/>
              <a:cxnLst/>
              <a:rect l="l" t="t" r="r" b="b"/>
              <a:pathLst>
                <a:path w="12603" h="12446" extrusionOk="0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47"/>
            <p:cNvSpPr/>
            <p:nvPr/>
          </p:nvSpPr>
          <p:spPr>
            <a:xfrm>
              <a:off x="-60991775" y="3404275"/>
              <a:ext cx="174875" cy="89250"/>
            </a:xfrm>
            <a:custGeom>
              <a:avLst/>
              <a:gdLst/>
              <a:ahLst/>
              <a:cxnLst/>
              <a:rect l="l" t="t" r="r" b="b"/>
              <a:pathLst>
                <a:path w="6995" h="3570" extrusionOk="0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47"/>
            <p:cNvSpPr/>
            <p:nvPr/>
          </p:nvSpPr>
          <p:spPr>
            <a:xfrm>
              <a:off x="-60795650" y="3513975"/>
              <a:ext cx="89000" cy="173300"/>
            </a:xfrm>
            <a:custGeom>
              <a:avLst/>
              <a:gdLst/>
              <a:ahLst/>
              <a:cxnLst/>
              <a:rect l="l" t="t" r="r" b="b"/>
              <a:pathLst>
                <a:path w="3560" h="6932" extrusionOk="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71" name="Google Shape;4771;p47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4772" name="Google Shape;4772;p47"/>
            <p:cNvSpPr/>
            <p:nvPr/>
          </p:nvSpPr>
          <p:spPr>
            <a:xfrm>
              <a:off x="-60988625" y="3740800"/>
              <a:ext cx="311125" cy="310350"/>
            </a:xfrm>
            <a:custGeom>
              <a:avLst/>
              <a:gdLst/>
              <a:ahLst/>
              <a:cxnLst/>
              <a:rect l="l" t="t" r="r" b="b"/>
              <a:pathLst>
                <a:path w="12445" h="12414" extrusionOk="0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47"/>
            <p:cNvSpPr/>
            <p:nvPr/>
          </p:nvSpPr>
          <p:spPr>
            <a:xfrm>
              <a:off x="-60742100" y="3920375"/>
              <a:ext cx="68550" cy="55175"/>
            </a:xfrm>
            <a:custGeom>
              <a:avLst/>
              <a:gdLst/>
              <a:ahLst/>
              <a:cxnLst/>
              <a:rect l="l" t="t" r="r" b="b"/>
              <a:pathLst>
                <a:path w="2742" h="2207" extrusionOk="0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47"/>
            <p:cNvSpPr/>
            <p:nvPr/>
          </p:nvSpPr>
          <p:spPr>
            <a:xfrm>
              <a:off x="-60740525" y="3741600"/>
              <a:ext cx="68550" cy="158325"/>
            </a:xfrm>
            <a:custGeom>
              <a:avLst/>
              <a:gdLst/>
              <a:ahLst/>
              <a:cxnLst/>
              <a:rect l="l" t="t" r="r" b="b"/>
              <a:pathLst>
                <a:path w="2742" h="6333" extrusionOk="0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75" name="Google Shape;4775;p47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4776" name="Google Shape;4776;p47"/>
            <p:cNvSpPr/>
            <p:nvPr/>
          </p:nvSpPr>
          <p:spPr>
            <a:xfrm>
              <a:off x="-60987850" y="4355925"/>
              <a:ext cx="315875" cy="60675"/>
            </a:xfrm>
            <a:custGeom>
              <a:avLst/>
              <a:gdLst/>
              <a:ahLst/>
              <a:cxnLst/>
              <a:rect l="l" t="t" r="r" b="b"/>
              <a:pathLst>
                <a:path w="12635" h="2427" extrusionOk="0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47"/>
            <p:cNvSpPr/>
            <p:nvPr/>
          </p:nvSpPr>
          <p:spPr>
            <a:xfrm>
              <a:off x="-60987050" y="4100950"/>
              <a:ext cx="315850" cy="123475"/>
            </a:xfrm>
            <a:custGeom>
              <a:avLst/>
              <a:gdLst/>
              <a:ahLst/>
              <a:cxnLst/>
              <a:rect l="l" t="t" r="r" b="b"/>
              <a:pathLst>
                <a:path w="12634" h="4939" extrusionOk="0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47"/>
            <p:cNvSpPr/>
            <p:nvPr/>
          </p:nvSpPr>
          <p:spPr>
            <a:xfrm>
              <a:off x="-60757075" y="4245675"/>
              <a:ext cx="61475" cy="89025"/>
            </a:xfrm>
            <a:custGeom>
              <a:avLst/>
              <a:gdLst/>
              <a:ahLst/>
              <a:cxnLst/>
              <a:rect l="l" t="t" r="r" b="b"/>
              <a:pathLst>
                <a:path w="2459" h="3561" extrusionOk="0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47"/>
            <p:cNvSpPr/>
            <p:nvPr/>
          </p:nvSpPr>
          <p:spPr>
            <a:xfrm>
              <a:off x="-60861025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47"/>
            <p:cNvSpPr/>
            <p:nvPr/>
          </p:nvSpPr>
          <p:spPr>
            <a:xfrm>
              <a:off x="-60964200" y="4245675"/>
              <a:ext cx="62225" cy="89025"/>
            </a:xfrm>
            <a:custGeom>
              <a:avLst/>
              <a:gdLst/>
              <a:ahLst/>
              <a:cxnLst/>
              <a:rect l="l" t="t" r="r" b="b"/>
              <a:pathLst>
                <a:path w="2489" h="3561" extrusionOk="0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81" name="Google Shape;4781;p47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4782" name="Google Shape;4782;p47"/>
            <p:cNvSpPr/>
            <p:nvPr/>
          </p:nvSpPr>
          <p:spPr>
            <a:xfrm>
              <a:off x="-59381875" y="3922750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47"/>
            <p:cNvSpPr/>
            <p:nvPr/>
          </p:nvSpPr>
          <p:spPr>
            <a:xfrm>
              <a:off x="-59364550" y="3861525"/>
              <a:ext cx="43350" cy="40900"/>
            </a:xfrm>
            <a:custGeom>
              <a:avLst/>
              <a:gdLst/>
              <a:ahLst/>
              <a:cxnLst/>
              <a:rect l="l" t="t" r="r" b="b"/>
              <a:pathLst>
                <a:path w="1734" h="1636" extrusionOk="0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47"/>
            <p:cNvSpPr/>
            <p:nvPr/>
          </p:nvSpPr>
          <p:spPr>
            <a:xfrm>
              <a:off x="-59447250" y="3706150"/>
              <a:ext cx="319000" cy="308775"/>
            </a:xfrm>
            <a:custGeom>
              <a:avLst/>
              <a:gdLst/>
              <a:ahLst/>
              <a:cxnLst/>
              <a:rect l="l" t="t" r="r" b="b"/>
              <a:pathLst>
                <a:path w="12760" h="12351" extrusionOk="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47"/>
            <p:cNvSpPr/>
            <p:nvPr/>
          </p:nvSpPr>
          <p:spPr>
            <a:xfrm>
              <a:off x="-59293650" y="3740025"/>
              <a:ext cx="14175" cy="14200"/>
            </a:xfrm>
            <a:custGeom>
              <a:avLst/>
              <a:gdLst/>
              <a:ahLst/>
              <a:cxnLst/>
              <a:rect l="l" t="t" r="r" b="b"/>
              <a:pathLst>
                <a:path w="567" h="568" extrusionOk="0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86" name="Google Shape;4786;p47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4787" name="Google Shape;4787;p47"/>
            <p:cNvSpPr/>
            <p:nvPr/>
          </p:nvSpPr>
          <p:spPr>
            <a:xfrm>
              <a:off x="-64332100" y="3362225"/>
              <a:ext cx="170150" cy="199025"/>
            </a:xfrm>
            <a:custGeom>
              <a:avLst/>
              <a:gdLst/>
              <a:ahLst/>
              <a:cxnLst/>
              <a:rect l="l" t="t" r="r" b="b"/>
              <a:pathLst>
                <a:path w="6806" h="7961" extrusionOk="0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47"/>
            <p:cNvSpPr/>
            <p:nvPr/>
          </p:nvSpPr>
          <p:spPr>
            <a:xfrm>
              <a:off x="-64406125" y="3559050"/>
              <a:ext cx="318225" cy="117975"/>
            </a:xfrm>
            <a:custGeom>
              <a:avLst/>
              <a:gdLst/>
              <a:ahLst/>
              <a:cxnLst/>
              <a:rect l="l" t="t" r="r" b="b"/>
              <a:pathLst>
                <a:path w="12729" h="4719" extrusionOk="0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89" name="Google Shape;4789;p47"/>
          <p:cNvSpPr/>
          <p:nvPr/>
        </p:nvSpPr>
        <p:spPr>
          <a:xfrm>
            <a:off x="1916080" y="3464665"/>
            <a:ext cx="229792" cy="349421"/>
          </a:xfrm>
          <a:custGeom>
            <a:avLst/>
            <a:gdLst/>
            <a:ahLst/>
            <a:cxnLst/>
            <a:rect l="l" t="t" r="r" b="b"/>
            <a:pathLst>
              <a:path w="8350" h="12697" extrusionOk="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90" name="Google Shape;4790;p47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4791" name="Google Shape;4791;p47"/>
            <p:cNvSpPr/>
            <p:nvPr/>
          </p:nvSpPr>
          <p:spPr>
            <a:xfrm>
              <a:off x="-64410850" y="4348850"/>
              <a:ext cx="317425" cy="62250"/>
            </a:xfrm>
            <a:custGeom>
              <a:avLst/>
              <a:gdLst/>
              <a:ahLst/>
              <a:cxnLst/>
              <a:rect l="l" t="t" r="r" b="b"/>
              <a:pathLst>
                <a:path w="12697" h="2490" extrusionOk="0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47"/>
            <p:cNvSpPr/>
            <p:nvPr/>
          </p:nvSpPr>
          <p:spPr>
            <a:xfrm>
              <a:off x="-64315550" y="4094450"/>
              <a:ext cx="122100" cy="192200"/>
            </a:xfrm>
            <a:custGeom>
              <a:avLst/>
              <a:gdLst/>
              <a:ahLst/>
              <a:cxnLst/>
              <a:rect l="l" t="t" r="r" b="b"/>
              <a:pathLst>
                <a:path w="4884" h="7688" extrusionOk="0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47"/>
            <p:cNvSpPr/>
            <p:nvPr/>
          </p:nvSpPr>
          <p:spPr>
            <a:xfrm>
              <a:off x="-64335250" y="4307100"/>
              <a:ext cx="161500" cy="21300"/>
            </a:xfrm>
            <a:custGeom>
              <a:avLst/>
              <a:gdLst/>
              <a:ahLst/>
              <a:cxnLst/>
              <a:rect l="l" t="t" r="r" b="b"/>
              <a:pathLst>
                <a:path w="6460" h="852" extrusionOk="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94" name="Google Shape;4794;p47"/>
          <p:cNvSpPr/>
          <p:nvPr/>
        </p:nvSpPr>
        <p:spPr>
          <a:xfrm>
            <a:off x="3991648" y="3043074"/>
            <a:ext cx="304344" cy="349614"/>
          </a:xfrm>
          <a:custGeom>
            <a:avLst/>
            <a:gdLst/>
            <a:ahLst/>
            <a:cxnLst/>
            <a:rect l="l" t="t" r="r" b="b"/>
            <a:pathLst>
              <a:path w="11059" h="12704" extrusionOk="0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795" name="Google Shape;4795;p47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4796" name="Google Shape;4796;p47"/>
            <p:cNvSpPr/>
            <p:nvPr/>
          </p:nvSpPr>
          <p:spPr>
            <a:xfrm>
              <a:off x="-62334675" y="3884950"/>
              <a:ext cx="62250" cy="145725"/>
            </a:xfrm>
            <a:custGeom>
              <a:avLst/>
              <a:gdLst/>
              <a:ahLst/>
              <a:cxnLst/>
              <a:rect l="l" t="t" r="r" b="b"/>
              <a:pathLst>
                <a:path w="2490" h="5829" extrusionOk="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47"/>
            <p:cNvSpPr/>
            <p:nvPr/>
          </p:nvSpPr>
          <p:spPr>
            <a:xfrm>
              <a:off x="-62516625" y="3743175"/>
              <a:ext cx="315875" cy="318400"/>
            </a:xfrm>
            <a:custGeom>
              <a:avLst/>
              <a:gdLst/>
              <a:ahLst/>
              <a:cxnLst/>
              <a:rect l="l" t="t" r="r" b="b"/>
              <a:pathLst>
                <a:path w="12635" h="12736" extrusionOk="0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798" name="Google Shape;4798;p47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4799" name="Google Shape;4799;p47"/>
            <p:cNvSpPr/>
            <p:nvPr/>
          </p:nvSpPr>
          <p:spPr>
            <a:xfrm>
              <a:off x="-62414225" y="4203925"/>
              <a:ext cx="206375" cy="207175"/>
            </a:xfrm>
            <a:custGeom>
              <a:avLst/>
              <a:gdLst/>
              <a:ahLst/>
              <a:cxnLst/>
              <a:rect l="l" t="t" r="r" b="b"/>
              <a:pathLst>
                <a:path w="8255" h="8287" extrusionOk="0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0" name="Google Shape;4800;p47"/>
            <p:cNvSpPr/>
            <p:nvPr/>
          </p:nvSpPr>
          <p:spPr>
            <a:xfrm>
              <a:off x="-62511100" y="4129100"/>
              <a:ext cx="159900" cy="74850"/>
            </a:xfrm>
            <a:custGeom>
              <a:avLst/>
              <a:gdLst/>
              <a:ahLst/>
              <a:cxnLst/>
              <a:rect l="l" t="t" r="r" b="b"/>
              <a:pathLst>
                <a:path w="6396" h="2994" extrusionOk="0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1" name="Google Shape;4801;p47"/>
            <p:cNvSpPr/>
            <p:nvPr/>
          </p:nvSpPr>
          <p:spPr>
            <a:xfrm>
              <a:off x="-62511100" y="4207075"/>
              <a:ext cx="110275" cy="59875"/>
            </a:xfrm>
            <a:custGeom>
              <a:avLst/>
              <a:gdLst/>
              <a:ahLst/>
              <a:cxnLst/>
              <a:rect l="l" t="t" r="r" b="b"/>
              <a:pathLst>
                <a:path w="4411" h="2395" extrusionOk="0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2" name="Google Shape;4802;p47"/>
            <p:cNvSpPr/>
            <p:nvPr/>
          </p:nvSpPr>
          <p:spPr>
            <a:xfrm>
              <a:off x="-62511100" y="4329950"/>
              <a:ext cx="106350" cy="59875"/>
            </a:xfrm>
            <a:custGeom>
              <a:avLst/>
              <a:gdLst/>
              <a:ahLst/>
              <a:cxnLst/>
              <a:rect l="l" t="t" r="r" b="b"/>
              <a:pathLst>
                <a:path w="4254" h="2395" extrusionOk="0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3" name="Google Shape;4803;p47"/>
            <p:cNvSpPr/>
            <p:nvPr/>
          </p:nvSpPr>
          <p:spPr>
            <a:xfrm>
              <a:off x="-62511900" y="4268500"/>
              <a:ext cx="78000" cy="60675"/>
            </a:xfrm>
            <a:custGeom>
              <a:avLst/>
              <a:gdLst/>
              <a:ahLst/>
              <a:cxnLst/>
              <a:rect l="l" t="t" r="r" b="b"/>
              <a:pathLst>
                <a:path w="3120" h="2427" extrusionOk="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04" name="Google Shape;4804;p47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4805" name="Google Shape;4805;p47"/>
            <p:cNvSpPr/>
            <p:nvPr/>
          </p:nvSpPr>
          <p:spPr>
            <a:xfrm>
              <a:off x="-60535750" y="3495075"/>
              <a:ext cx="206375" cy="82725"/>
            </a:xfrm>
            <a:custGeom>
              <a:avLst/>
              <a:gdLst/>
              <a:ahLst/>
              <a:cxnLst/>
              <a:rect l="l" t="t" r="r" b="b"/>
              <a:pathLst>
                <a:path w="8255" h="3309" extrusionOk="0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6" name="Google Shape;4806;p47"/>
            <p:cNvSpPr/>
            <p:nvPr/>
          </p:nvSpPr>
          <p:spPr>
            <a:xfrm>
              <a:off x="-60432575" y="3367475"/>
              <a:ext cx="20500" cy="47275"/>
            </a:xfrm>
            <a:custGeom>
              <a:avLst/>
              <a:gdLst/>
              <a:ahLst/>
              <a:cxnLst/>
              <a:rect l="l" t="t" r="r" b="b"/>
              <a:pathLst>
                <a:path w="820" h="1891" extrusionOk="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7" name="Google Shape;4807;p47"/>
            <p:cNvSpPr/>
            <p:nvPr/>
          </p:nvSpPr>
          <p:spPr>
            <a:xfrm>
              <a:off x="-60535750" y="3367475"/>
              <a:ext cx="206375" cy="107150"/>
            </a:xfrm>
            <a:custGeom>
              <a:avLst/>
              <a:gdLst/>
              <a:ahLst/>
              <a:cxnLst/>
              <a:rect l="l" t="t" r="r" b="b"/>
              <a:pathLst>
                <a:path w="8255" h="4286" extrusionOk="0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8" name="Google Shape;4808;p47"/>
            <p:cNvSpPr/>
            <p:nvPr/>
          </p:nvSpPr>
          <p:spPr>
            <a:xfrm>
              <a:off x="-60597975" y="3368175"/>
              <a:ext cx="40200" cy="316725"/>
            </a:xfrm>
            <a:custGeom>
              <a:avLst/>
              <a:gdLst/>
              <a:ahLst/>
              <a:cxnLst/>
              <a:rect l="l" t="t" r="r" b="b"/>
              <a:pathLst>
                <a:path w="1608" h="12669" extrusionOk="0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09" name="Google Shape;4809;p47"/>
            <p:cNvSpPr/>
            <p:nvPr/>
          </p:nvSpPr>
          <p:spPr>
            <a:xfrm>
              <a:off x="-60535750" y="3597450"/>
              <a:ext cx="206375" cy="86675"/>
            </a:xfrm>
            <a:custGeom>
              <a:avLst/>
              <a:gdLst/>
              <a:ahLst/>
              <a:cxnLst/>
              <a:rect l="l" t="t" r="r" b="b"/>
              <a:pathLst>
                <a:path w="8255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10" name="Google Shape;4810;p47"/>
          <p:cNvSpPr/>
          <p:nvPr/>
        </p:nvSpPr>
        <p:spPr>
          <a:xfrm>
            <a:off x="6072955" y="3465738"/>
            <a:ext cx="351155" cy="347275"/>
          </a:xfrm>
          <a:custGeom>
            <a:avLst/>
            <a:gdLst/>
            <a:ahLst/>
            <a:cxnLst/>
            <a:rect l="l" t="t" r="r" b="b"/>
            <a:pathLst>
              <a:path w="12760" h="12619" extrusionOk="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11" name="Google Shape;4811;p47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4812" name="Google Shape;4812;p47"/>
            <p:cNvSpPr/>
            <p:nvPr/>
          </p:nvSpPr>
          <p:spPr>
            <a:xfrm>
              <a:off x="-60463275" y="4249600"/>
              <a:ext cx="61450" cy="60675"/>
            </a:xfrm>
            <a:custGeom>
              <a:avLst/>
              <a:gdLst/>
              <a:ahLst/>
              <a:cxnLst/>
              <a:rect l="l" t="t" r="r" b="b"/>
              <a:pathLst>
                <a:path w="2458" h="2427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3" name="Google Shape;4813;p47"/>
            <p:cNvSpPr/>
            <p:nvPr/>
          </p:nvSpPr>
          <p:spPr>
            <a:xfrm>
              <a:off x="-60526300" y="4249600"/>
              <a:ext cx="48075" cy="60675"/>
            </a:xfrm>
            <a:custGeom>
              <a:avLst/>
              <a:gdLst/>
              <a:ahLst/>
              <a:cxnLst/>
              <a:rect l="l" t="t" r="r" b="b"/>
              <a:pathLst>
                <a:path w="1923" h="2427" extrusionOk="0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4" name="Google Shape;4814;p47"/>
            <p:cNvSpPr/>
            <p:nvPr/>
          </p:nvSpPr>
          <p:spPr>
            <a:xfrm>
              <a:off x="-60621600" y="4145650"/>
              <a:ext cx="316650" cy="226850"/>
            </a:xfrm>
            <a:custGeom>
              <a:avLst/>
              <a:gdLst/>
              <a:ahLst/>
              <a:cxnLst/>
              <a:rect l="l" t="t" r="r" b="b"/>
              <a:pathLst>
                <a:path w="12666" h="9074" extrusionOk="0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15" name="Google Shape;4815;p47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4816" name="Google Shape;4816;p47"/>
            <p:cNvSpPr/>
            <p:nvPr/>
          </p:nvSpPr>
          <p:spPr>
            <a:xfrm>
              <a:off x="-5940077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47"/>
            <p:cNvSpPr/>
            <p:nvPr/>
          </p:nvSpPr>
          <p:spPr>
            <a:xfrm>
              <a:off x="-59400000" y="4084200"/>
              <a:ext cx="89825" cy="212700"/>
            </a:xfrm>
            <a:custGeom>
              <a:avLst/>
              <a:gdLst/>
              <a:ahLst/>
              <a:cxnLst/>
              <a:rect l="l" t="t" r="r" b="b"/>
              <a:pathLst>
                <a:path w="3593" h="8508" extrusionOk="0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47"/>
            <p:cNvSpPr/>
            <p:nvPr/>
          </p:nvSpPr>
          <p:spPr>
            <a:xfrm>
              <a:off x="-59290500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47"/>
            <p:cNvSpPr/>
            <p:nvPr/>
          </p:nvSpPr>
          <p:spPr>
            <a:xfrm>
              <a:off x="-5929050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47"/>
            <p:cNvSpPr/>
            <p:nvPr/>
          </p:nvSpPr>
          <p:spPr>
            <a:xfrm>
              <a:off x="-59181025" y="4317350"/>
              <a:ext cx="89800" cy="82725"/>
            </a:xfrm>
            <a:custGeom>
              <a:avLst/>
              <a:gdLst/>
              <a:ahLst/>
              <a:cxnLst/>
              <a:rect l="l" t="t" r="r" b="b"/>
              <a:pathLst>
                <a:path w="3592" h="3309" extrusionOk="0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47"/>
            <p:cNvSpPr/>
            <p:nvPr/>
          </p:nvSpPr>
          <p:spPr>
            <a:xfrm>
              <a:off x="-59179450" y="4084200"/>
              <a:ext cx="89800" cy="212700"/>
            </a:xfrm>
            <a:custGeom>
              <a:avLst/>
              <a:gdLst/>
              <a:ahLst/>
              <a:cxnLst/>
              <a:rect l="l" t="t" r="r" b="b"/>
              <a:pathLst>
                <a:path w="3592" h="8508" extrusionOk="0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2" name="Google Shape;4822;p47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4823" name="Google Shape;4823;p47"/>
            <p:cNvSpPr/>
            <p:nvPr/>
          </p:nvSpPr>
          <p:spPr>
            <a:xfrm>
              <a:off x="-63980025" y="3532875"/>
              <a:ext cx="185900" cy="144150"/>
            </a:xfrm>
            <a:custGeom>
              <a:avLst/>
              <a:gdLst/>
              <a:ahLst/>
              <a:cxnLst/>
              <a:rect l="l" t="t" r="r" b="b"/>
              <a:pathLst>
                <a:path w="7436" h="5766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47"/>
            <p:cNvSpPr/>
            <p:nvPr/>
          </p:nvSpPr>
          <p:spPr>
            <a:xfrm>
              <a:off x="-64044600" y="3360375"/>
              <a:ext cx="315850" cy="152825"/>
            </a:xfrm>
            <a:custGeom>
              <a:avLst/>
              <a:gdLst/>
              <a:ahLst/>
              <a:cxnLst/>
              <a:rect l="l" t="t" r="r" b="b"/>
              <a:pathLst>
                <a:path w="12634" h="6113" extrusionOk="0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47"/>
            <p:cNvSpPr/>
            <p:nvPr/>
          </p:nvSpPr>
          <p:spPr>
            <a:xfrm>
              <a:off x="-63945375" y="3408425"/>
              <a:ext cx="117375" cy="103200"/>
            </a:xfrm>
            <a:custGeom>
              <a:avLst/>
              <a:gdLst/>
              <a:ahLst/>
              <a:cxnLst/>
              <a:rect l="l" t="t" r="r" b="b"/>
              <a:pathLst>
                <a:path w="4695" h="4128" extrusionOk="0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26" name="Google Shape;4826;p47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4827" name="Google Shape;4827;p47"/>
            <p:cNvSpPr/>
            <p:nvPr/>
          </p:nvSpPr>
          <p:spPr>
            <a:xfrm>
              <a:off x="-64022550" y="3912500"/>
              <a:ext cx="270175" cy="90600"/>
            </a:xfrm>
            <a:custGeom>
              <a:avLst/>
              <a:gdLst/>
              <a:ahLst/>
              <a:cxnLst/>
              <a:rect l="l" t="t" r="r" b="b"/>
              <a:pathLst>
                <a:path w="10807" h="3624" extrusionOk="0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47"/>
            <p:cNvSpPr/>
            <p:nvPr/>
          </p:nvSpPr>
          <p:spPr>
            <a:xfrm>
              <a:off x="-64000500" y="4023550"/>
              <a:ext cx="227650" cy="21300"/>
            </a:xfrm>
            <a:custGeom>
              <a:avLst/>
              <a:gdLst/>
              <a:ahLst/>
              <a:cxnLst/>
              <a:rect l="l" t="t" r="r" b="b"/>
              <a:pathLst>
                <a:path w="9106" h="852" extrusionOk="0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47"/>
            <p:cNvSpPr/>
            <p:nvPr/>
          </p:nvSpPr>
          <p:spPr>
            <a:xfrm>
              <a:off x="-63960325" y="3727425"/>
              <a:ext cx="144925" cy="165425"/>
            </a:xfrm>
            <a:custGeom>
              <a:avLst/>
              <a:gdLst/>
              <a:ahLst/>
              <a:cxnLst/>
              <a:rect l="l" t="t" r="r" b="b"/>
              <a:pathLst>
                <a:path w="5797" h="6617" extrusionOk="0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0" name="Google Shape;4830;p47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4831" name="Google Shape;4831;p47"/>
            <p:cNvSpPr/>
            <p:nvPr/>
          </p:nvSpPr>
          <p:spPr>
            <a:xfrm>
              <a:off x="-63933550" y="4328375"/>
              <a:ext cx="93750" cy="40975"/>
            </a:xfrm>
            <a:custGeom>
              <a:avLst/>
              <a:gdLst/>
              <a:ahLst/>
              <a:cxnLst/>
              <a:rect l="l" t="t" r="r" b="b"/>
              <a:pathLst>
                <a:path w="3750" h="1639" extrusionOk="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47"/>
            <p:cNvSpPr/>
            <p:nvPr/>
          </p:nvSpPr>
          <p:spPr>
            <a:xfrm>
              <a:off x="-63980025" y="4135400"/>
              <a:ext cx="185900" cy="234725"/>
            </a:xfrm>
            <a:custGeom>
              <a:avLst/>
              <a:gdLst/>
              <a:ahLst/>
              <a:cxnLst/>
              <a:rect l="l" t="t" r="r" b="b"/>
              <a:pathLst>
                <a:path w="7436" h="9389" extrusionOk="0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47"/>
            <p:cNvSpPr/>
            <p:nvPr/>
          </p:nvSpPr>
          <p:spPr>
            <a:xfrm>
              <a:off x="-64001300" y="4389800"/>
              <a:ext cx="228450" cy="21300"/>
            </a:xfrm>
            <a:custGeom>
              <a:avLst/>
              <a:gdLst/>
              <a:ahLst/>
              <a:cxnLst/>
              <a:rect l="l" t="t" r="r" b="b"/>
              <a:pathLst>
                <a:path w="9138" h="852" extrusionOk="0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47"/>
            <p:cNvSpPr/>
            <p:nvPr/>
          </p:nvSpPr>
          <p:spPr>
            <a:xfrm>
              <a:off x="-64001300" y="4093650"/>
              <a:ext cx="226875" cy="20500"/>
            </a:xfrm>
            <a:custGeom>
              <a:avLst/>
              <a:gdLst/>
              <a:ahLst/>
              <a:cxnLst/>
              <a:rect l="l" t="t" r="r" b="b"/>
              <a:pathLst>
                <a:path w="9075" h="820" extrusionOk="0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5" name="Google Shape;4835;p47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4836" name="Google Shape;4836;p47"/>
            <p:cNvSpPr/>
            <p:nvPr/>
          </p:nvSpPr>
          <p:spPr>
            <a:xfrm>
              <a:off x="-62085775" y="3653375"/>
              <a:ext cx="185875" cy="41075"/>
            </a:xfrm>
            <a:custGeom>
              <a:avLst/>
              <a:gdLst/>
              <a:ahLst/>
              <a:cxnLst/>
              <a:rect l="l" t="t" r="r" b="b"/>
              <a:pathLst>
                <a:path w="7435" h="1643" extrusionOk="0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47"/>
            <p:cNvSpPr/>
            <p:nvPr/>
          </p:nvSpPr>
          <p:spPr>
            <a:xfrm>
              <a:off x="-62148800" y="3377700"/>
              <a:ext cx="311125" cy="254425"/>
            </a:xfrm>
            <a:custGeom>
              <a:avLst/>
              <a:gdLst/>
              <a:ahLst/>
              <a:cxnLst/>
              <a:rect l="l" t="t" r="r" b="b"/>
              <a:pathLst>
                <a:path w="12445" h="10177" extrusionOk="0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38" name="Google Shape;4838;p47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4839" name="Google Shape;4839;p47"/>
            <p:cNvSpPr/>
            <p:nvPr/>
          </p:nvSpPr>
          <p:spPr>
            <a:xfrm>
              <a:off x="-61992850" y="3743950"/>
              <a:ext cx="63825" cy="69150"/>
            </a:xfrm>
            <a:custGeom>
              <a:avLst/>
              <a:gdLst/>
              <a:ahLst/>
              <a:cxnLst/>
              <a:rect l="l" t="t" r="r" b="b"/>
              <a:pathLst>
                <a:path w="2553" h="2766" extrusionOk="0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47"/>
            <p:cNvSpPr/>
            <p:nvPr/>
          </p:nvSpPr>
          <p:spPr>
            <a:xfrm>
              <a:off x="-62154300" y="3785700"/>
              <a:ext cx="318200" cy="275700"/>
            </a:xfrm>
            <a:custGeom>
              <a:avLst/>
              <a:gdLst/>
              <a:ahLst/>
              <a:cxnLst/>
              <a:rect l="l" t="t" r="r" b="b"/>
              <a:pathLst>
                <a:path w="12728" h="11028" extrusionOk="0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41" name="Google Shape;4841;p47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4842" name="Google Shape;4842;p47"/>
            <p:cNvSpPr/>
            <p:nvPr/>
          </p:nvSpPr>
          <p:spPr>
            <a:xfrm>
              <a:off x="-62151950" y="4407925"/>
              <a:ext cx="318225" cy="20500"/>
            </a:xfrm>
            <a:custGeom>
              <a:avLst/>
              <a:gdLst/>
              <a:ahLst/>
              <a:cxnLst/>
              <a:rect l="l" t="t" r="r" b="b"/>
              <a:pathLst>
                <a:path w="1272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47"/>
            <p:cNvSpPr/>
            <p:nvPr/>
          </p:nvSpPr>
          <p:spPr>
            <a:xfrm>
              <a:off x="-62151950" y="4283475"/>
              <a:ext cx="84300" cy="104000"/>
            </a:xfrm>
            <a:custGeom>
              <a:avLst/>
              <a:gdLst/>
              <a:ahLst/>
              <a:cxnLst/>
              <a:rect l="l" t="t" r="r" b="b"/>
              <a:pathLst>
                <a:path w="3372" h="4160" extrusionOk="0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47"/>
            <p:cNvSpPr/>
            <p:nvPr/>
          </p:nvSpPr>
          <p:spPr>
            <a:xfrm>
              <a:off x="-62033800" y="4111775"/>
              <a:ext cx="82725" cy="275700"/>
            </a:xfrm>
            <a:custGeom>
              <a:avLst/>
              <a:gdLst/>
              <a:ahLst/>
              <a:cxnLst/>
              <a:rect l="l" t="t" r="r" b="b"/>
              <a:pathLst>
                <a:path w="3309" h="11028" extrusionOk="0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47"/>
            <p:cNvSpPr/>
            <p:nvPr/>
          </p:nvSpPr>
          <p:spPr>
            <a:xfrm>
              <a:off x="-61916450" y="4200775"/>
              <a:ext cx="82725" cy="186700"/>
            </a:xfrm>
            <a:custGeom>
              <a:avLst/>
              <a:gdLst/>
              <a:ahLst/>
              <a:cxnLst/>
              <a:rect l="l" t="t" r="r" b="b"/>
              <a:pathLst>
                <a:path w="3309" h="7468" extrusionOk="0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46" name="Google Shape;4846;p47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4847" name="Google Shape;4847;p47"/>
            <p:cNvSpPr/>
            <p:nvPr/>
          </p:nvSpPr>
          <p:spPr>
            <a:xfrm>
              <a:off x="-6021912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47"/>
            <p:cNvSpPr/>
            <p:nvPr/>
          </p:nvSpPr>
          <p:spPr>
            <a:xfrm>
              <a:off x="-60156900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47"/>
            <p:cNvSpPr/>
            <p:nvPr/>
          </p:nvSpPr>
          <p:spPr>
            <a:xfrm>
              <a:off x="-60094675" y="3367325"/>
              <a:ext cx="51225" cy="103575"/>
            </a:xfrm>
            <a:custGeom>
              <a:avLst/>
              <a:gdLst/>
              <a:ahLst/>
              <a:cxnLst/>
              <a:rect l="l" t="t" r="r" b="b"/>
              <a:pathLst>
                <a:path w="2049" h="4143" extrusionOk="0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47"/>
            <p:cNvSpPr/>
            <p:nvPr/>
          </p:nvSpPr>
          <p:spPr>
            <a:xfrm>
              <a:off x="-60254550" y="3478525"/>
              <a:ext cx="318200" cy="206375"/>
            </a:xfrm>
            <a:custGeom>
              <a:avLst/>
              <a:gdLst/>
              <a:ahLst/>
              <a:cxnLst/>
              <a:rect l="l" t="t" r="r" b="b"/>
              <a:pathLst>
                <a:path w="12728" h="8255" extrusionOk="0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1" name="Google Shape;4851;p47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4852" name="Google Shape;4852;p47"/>
            <p:cNvSpPr/>
            <p:nvPr/>
          </p:nvSpPr>
          <p:spPr>
            <a:xfrm>
              <a:off x="-60218325" y="3733825"/>
              <a:ext cx="235525" cy="316550"/>
            </a:xfrm>
            <a:custGeom>
              <a:avLst/>
              <a:gdLst/>
              <a:ahLst/>
              <a:cxnLst/>
              <a:rect l="l" t="t" r="r" b="b"/>
              <a:pathLst>
                <a:path w="9421" h="12662" extrusionOk="0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47"/>
            <p:cNvSpPr/>
            <p:nvPr/>
          </p:nvSpPr>
          <p:spPr>
            <a:xfrm>
              <a:off x="-60255350" y="3844775"/>
              <a:ext cx="34675" cy="20500"/>
            </a:xfrm>
            <a:custGeom>
              <a:avLst/>
              <a:gdLst/>
              <a:ahLst/>
              <a:cxnLst/>
              <a:rect l="l" t="t" r="r" b="b"/>
              <a:pathLst>
                <a:path w="1387" h="820" extrusionOk="0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47"/>
            <p:cNvSpPr/>
            <p:nvPr/>
          </p:nvSpPr>
          <p:spPr>
            <a:xfrm>
              <a:off x="-59974175" y="3844775"/>
              <a:ext cx="35475" cy="20500"/>
            </a:xfrm>
            <a:custGeom>
              <a:avLst/>
              <a:gdLst/>
              <a:ahLst/>
              <a:cxnLst/>
              <a:rect l="l" t="t" r="r" b="b"/>
              <a:pathLst>
                <a:path w="1419" h="820" extrusionOk="0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47"/>
            <p:cNvSpPr/>
            <p:nvPr/>
          </p:nvSpPr>
          <p:spPr>
            <a:xfrm>
              <a:off x="-60212825" y="393947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47"/>
            <p:cNvSpPr/>
            <p:nvPr/>
          </p:nvSpPr>
          <p:spPr>
            <a:xfrm>
              <a:off x="-60012750" y="373942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47"/>
            <p:cNvSpPr/>
            <p:nvPr/>
          </p:nvSpPr>
          <p:spPr>
            <a:xfrm>
              <a:off x="-60012750" y="3939475"/>
              <a:ext cx="32300" cy="30350"/>
            </a:xfrm>
            <a:custGeom>
              <a:avLst/>
              <a:gdLst/>
              <a:ahLst/>
              <a:cxnLst/>
              <a:rect l="l" t="t" r="r" b="b"/>
              <a:pathLst>
                <a:path w="1292" h="1214" extrusionOk="0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47"/>
            <p:cNvSpPr/>
            <p:nvPr/>
          </p:nvSpPr>
          <p:spPr>
            <a:xfrm>
              <a:off x="-60212825" y="3739425"/>
              <a:ext cx="32325" cy="30350"/>
            </a:xfrm>
            <a:custGeom>
              <a:avLst/>
              <a:gdLst/>
              <a:ahLst/>
              <a:cxnLst/>
              <a:rect l="l" t="t" r="r" b="b"/>
              <a:pathLst>
                <a:path w="1293" h="1214" extrusionOk="0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59" name="Google Shape;4859;p47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4860" name="Google Shape;4860;p47"/>
            <p:cNvSpPr/>
            <p:nvPr/>
          </p:nvSpPr>
          <p:spPr>
            <a:xfrm>
              <a:off x="-60222275" y="4273225"/>
              <a:ext cx="63025" cy="144175"/>
            </a:xfrm>
            <a:custGeom>
              <a:avLst/>
              <a:gdLst/>
              <a:ahLst/>
              <a:cxnLst/>
              <a:rect l="l" t="t" r="r" b="b"/>
              <a:pathLst>
                <a:path w="2521" h="5767" extrusionOk="0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47"/>
            <p:cNvSpPr/>
            <p:nvPr/>
          </p:nvSpPr>
          <p:spPr>
            <a:xfrm>
              <a:off x="-60232500" y="4101525"/>
              <a:ext cx="268600" cy="315875"/>
            </a:xfrm>
            <a:custGeom>
              <a:avLst/>
              <a:gdLst/>
              <a:ahLst/>
              <a:cxnLst/>
              <a:rect l="l" t="t" r="r" b="b"/>
              <a:pathLst>
                <a:path w="10744" h="12635" extrusionOk="0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62" name="Google Shape;4862;p47"/>
          <p:cNvSpPr/>
          <p:nvPr/>
        </p:nvSpPr>
        <p:spPr>
          <a:xfrm>
            <a:off x="7766392" y="3043157"/>
            <a:ext cx="348541" cy="349449"/>
          </a:xfrm>
          <a:custGeom>
            <a:avLst/>
            <a:gdLst/>
            <a:ahLst/>
            <a:cxnLst/>
            <a:rect l="l" t="t" r="r" b="b"/>
            <a:pathLst>
              <a:path w="12665" h="12698" extrusionOk="0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63" name="Google Shape;4863;p47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4864" name="Google Shape;4864;p47"/>
            <p:cNvSpPr/>
            <p:nvPr/>
          </p:nvSpPr>
          <p:spPr>
            <a:xfrm>
              <a:off x="-63497200" y="3423400"/>
              <a:ext cx="40975" cy="40975"/>
            </a:xfrm>
            <a:custGeom>
              <a:avLst/>
              <a:gdLst/>
              <a:ahLst/>
              <a:cxnLst/>
              <a:rect l="l" t="t" r="r" b="b"/>
              <a:pathLst>
                <a:path w="1639" h="1639" extrusionOk="0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47"/>
            <p:cNvSpPr/>
            <p:nvPr/>
          </p:nvSpPr>
          <p:spPr>
            <a:xfrm>
              <a:off x="-63516900" y="3485625"/>
              <a:ext cx="79575" cy="29950"/>
            </a:xfrm>
            <a:custGeom>
              <a:avLst/>
              <a:gdLst/>
              <a:ahLst/>
              <a:cxnLst/>
              <a:rect l="l" t="t" r="r" b="b"/>
              <a:pathLst>
                <a:path w="3183" h="1198" extrusionOk="0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47"/>
            <p:cNvSpPr/>
            <p:nvPr/>
          </p:nvSpPr>
          <p:spPr>
            <a:xfrm>
              <a:off x="-63618500" y="3360375"/>
              <a:ext cx="256775" cy="256600"/>
            </a:xfrm>
            <a:custGeom>
              <a:avLst/>
              <a:gdLst/>
              <a:ahLst/>
              <a:cxnLst/>
              <a:rect l="l" t="t" r="r" b="b"/>
              <a:pathLst>
                <a:path w="10271" h="10264" extrusionOk="0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47"/>
            <p:cNvSpPr/>
            <p:nvPr/>
          </p:nvSpPr>
          <p:spPr>
            <a:xfrm>
              <a:off x="-63679950" y="3576200"/>
              <a:ext cx="102425" cy="100825"/>
            </a:xfrm>
            <a:custGeom>
              <a:avLst/>
              <a:gdLst/>
              <a:ahLst/>
              <a:cxnLst/>
              <a:rect l="l" t="t" r="r" b="b"/>
              <a:pathLst>
                <a:path w="4097" h="4033" extrusionOk="0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68" name="Google Shape;4868;p47"/>
          <p:cNvSpPr/>
          <p:nvPr/>
        </p:nvSpPr>
        <p:spPr>
          <a:xfrm>
            <a:off x="2697656" y="3464445"/>
            <a:ext cx="352036" cy="349862"/>
          </a:xfrm>
          <a:custGeom>
            <a:avLst/>
            <a:gdLst/>
            <a:ahLst/>
            <a:cxnLst/>
            <a:rect l="l" t="t" r="r" b="b"/>
            <a:pathLst>
              <a:path w="12792" h="12713" extrusionOk="0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69" name="Google Shape;4869;p47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4870" name="Google Shape;4870;p47"/>
            <p:cNvSpPr/>
            <p:nvPr/>
          </p:nvSpPr>
          <p:spPr>
            <a:xfrm>
              <a:off x="-63595650" y="4093450"/>
              <a:ext cx="236300" cy="230425"/>
            </a:xfrm>
            <a:custGeom>
              <a:avLst/>
              <a:gdLst/>
              <a:ahLst/>
              <a:cxnLst/>
              <a:rect l="l" t="t" r="r" b="b"/>
              <a:pathLst>
                <a:path w="9452" h="9217" extrusionOk="0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47"/>
            <p:cNvSpPr/>
            <p:nvPr/>
          </p:nvSpPr>
          <p:spPr>
            <a:xfrm>
              <a:off x="-63679950" y="4233850"/>
              <a:ext cx="177250" cy="177250"/>
            </a:xfrm>
            <a:custGeom>
              <a:avLst/>
              <a:gdLst/>
              <a:ahLst/>
              <a:cxnLst/>
              <a:rect l="l" t="t" r="r" b="b"/>
              <a:pathLst>
                <a:path w="7090" h="7090" extrusionOk="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47"/>
            <p:cNvSpPr/>
            <p:nvPr/>
          </p:nvSpPr>
          <p:spPr>
            <a:xfrm>
              <a:off x="-63548400" y="4348850"/>
              <a:ext cx="185900" cy="62250"/>
            </a:xfrm>
            <a:custGeom>
              <a:avLst/>
              <a:gdLst/>
              <a:ahLst/>
              <a:cxnLst/>
              <a:rect l="l" t="t" r="r" b="b"/>
              <a:pathLst>
                <a:path w="7436" h="2490" extrusionOk="0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73" name="Google Shape;4873;p47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4874" name="Google Shape;4874;p47"/>
            <p:cNvSpPr/>
            <p:nvPr/>
          </p:nvSpPr>
          <p:spPr>
            <a:xfrm>
              <a:off x="-61688025" y="3460400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47"/>
            <p:cNvSpPr/>
            <p:nvPr/>
          </p:nvSpPr>
          <p:spPr>
            <a:xfrm>
              <a:off x="-61677800" y="3518900"/>
              <a:ext cx="104775" cy="61850"/>
            </a:xfrm>
            <a:custGeom>
              <a:avLst/>
              <a:gdLst/>
              <a:ahLst/>
              <a:cxnLst/>
              <a:rect l="l" t="t" r="r" b="b"/>
              <a:pathLst>
                <a:path w="4191" h="2474" extrusionOk="0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47"/>
            <p:cNvSpPr/>
            <p:nvPr/>
          </p:nvSpPr>
          <p:spPr>
            <a:xfrm>
              <a:off x="-61667550" y="3377700"/>
              <a:ext cx="82700" cy="82725"/>
            </a:xfrm>
            <a:custGeom>
              <a:avLst/>
              <a:gdLst/>
              <a:ahLst/>
              <a:cxnLst/>
              <a:rect l="l" t="t" r="r" b="b"/>
              <a:pathLst>
                <a:path w="3308" h="3309" extrusionOk="0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47"/>
            <p:cNvSpPr/>
            <p:nvPr/>
          </p:nvSpPr>
          <p:spPr>
            <a:xfrm>
              <a:off x="-61591150" y="3643150"/>
              <a:ext cx="123675" cy="51200"/>
            </a:xfrm>
            <a:custGeom>
              <a:avLst/>
              <a:gdLst/>
              <a:ahLst/>
              <a:cxnLst/>
              <a:rect l="l" t="t" r="r" b="b"/>
              <a:pathLst>
                <a:path w="4947" h="2048" extrusionOk="0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47"/>
            <p:cNvSpPr/>
            <p:nvPr/>
          </p:nvSpPr>
          <p:spPr>
            <a:xfrm>
              <a:off x="-61570675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47"/>
            <p:cNvSpPr/>
            <p:nvPr/>
          </p:nvSpPr>
          <p:spPr>
            <a:xfrm>
              <a:off x="-61784125" y="3643925"/>
              <a:ext cx="124450" cy="51225"/>
            </a:xfrm>
            <a:custGeom>
              <a:avLst/>
              <a:gdLst/>
              <a:ahLst/>
              <a:cxnLst/>
              <a:rect l="l" t="t" r="r" b="b"/>
              <a:pathLst>
                <a:path w="4978" h="2049" extrusionOk="0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47"/>
            <p:cNvSpPr/>
            <p:nvPr/>
          </p:nvSpPr>
          <p:spPr>
            <a:xfrm>
              <a:off x="-61763650" y="35604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81" name="Google Shape;4881;p47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4882" name="Google Shape;4882;p47"/>
            <p:cNvSpPr/>
            <p:nvPr/>
          </p:nvSpPr>
          <p:spPr>
            <a:xfrm>
              <a:off x="-61783350" y="3743950"/>
              <a:ext cx="316650" cy="317450"/>
            </a:xfrm>
            <a:custGeom>
              <a:avLst/>
              <a:gdLst/>
              <a:ahLst/>
              <a:cxnLst/>
              <a:rect l="l" t="t" r="r" b="b"/>
              <a:pathLst>
                <a:path w="12666" h="12698" extrusionOk="0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47"/>
            <p:cNvSpPr/>
            <p:nvPr/>
          </p:nvSpPr>
          <p:spPr>
            <a:xfrm>
              <a:off x="-61739225" y="3833750"/>
              <a:ext cx="272525" cy="149675"/>
            </a:xfrm>
            <a:custGeom>
              <a:avLst/>
              <a:gdLst/>
              <a:ahLst/>
              <a:cxnLst/>
              <a:rect l="l" t="t" r="r" b="b"/>
              <a:pathLst>
                <a:path w="10901" h="5987" extrusionOk="0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884" name="Google Shape;4884;p47"/>
          <p:cNvSpPr/>
          <p:nvPr/>
        </p:nvSpPr>
        <p:spPr>
          <a:xfrm>
            <a:off x="4804311" y="3873032"/>
            <a:ext cx="348568" cy="348871"/>
          </a:xfrm>
          <a:custGeom>
            <a:avLst/>
            <a:gdLst/>
            <a:ahLst/>
            <a:cxnLst/>
            <a:rect l="l" t="t" r="r" b="b"/>
            <a:pathLst>
              <a:path w="12666" h="12677" extrusionOk="0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85" name="Google Shape;4885;p47"/>
          <p:cNvSpPr/>
          <p:nvPr/>
        </p:nvSpPr>
        <p:spPr>
          <a:xfrm>
            <a:off x="6919200" y="3052541"/>
            <a:ext cx="348568" cy="330680"/>
          </a:xfrm>
          <a:custGeom>
            <a:avLst/>
            <a:gdLst/>
            <a:ahLst/>
            <a:cxnLst/>
            <a:rect l="l" t="t" r="r" b="b"/>
            <a:pathLst>
              <a:path w="12666" h="12016" extrusionOk="0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886" name="Google Shape;4886;p47"/>
          <p:cNvSpPr/>
          <p:nvPr/>
        </p:nvSpPr>
        <p:spPr>
          <a:xfrm>
            <a:off x="6918333" y="3502808"/>
            <a:ext cx="350302" cy="273136"/>
          </a:xfrm>
          <a:custGeom>
            <a:avLst/>
            <a:gdLst/>
            <a:ahLst/>
            <a:cxnLst/>
            <a:rect l="l" t="t" r="r" b="b"/>
            <a:pathLst>
              <a:path w="12729" h="9925" extrusionOk="0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887" name="Google Shape;4887;p47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4888" name="Google Shape;4888;p47"/>
            <p:cNvSpPr/>
            <p:nvPr/>
          </p:nvSpPr>
          <p:spPr>
            <a:xfrm>
              <a:off x="-59869425" y="4102225"/>
              <a:ext cx="149675" cy="256825"/>
            </a:xfrm>
            <a:custGeom>
              <a:avLst/>
              <a:gdLst/>
              <a:ahLst/>
              <a:cxnLst/>
              <a:rect l="l" t="t" r="r" b="b"/>
              <a:pathLst>
                <a:path w="5987" h="10273" extrusionOk="0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47"/>
            <p:cNvSpPr/>
            <p:nvPr/>
          </p:nvSpPr>
          <p:spPr>
            <a:xfrm>
              <a:off x="-59811125" y="4322075"/>
              <a:ext cx="201650" cy="95325"/>
            </a:xfrm>
            <a:custGeom>
              <a:avLst/>
              <a:gdLst/>
              <a:ahLst/>
              <a:cxnLst/>
              <a:rect l="l" t="t" r="r" b="b"/>
              <a:pathLst>
                <a:path w="8066" h="3813" extrusionOk="0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47"/>
            <p:cNvSpPr/>
            <p:nvPr/>
          </p:nvSpPr>
          <p:spPr>
            <a:xfrm>
              <a:off x="-59700075" y="4102225"/>
              <a:ext cx="149675" cy="256525"/>
            </a:xfrm>
            <a:custGeom>
              <a:avLst/>
              <a:gdLst/>
              <a:ahLst/>
              <a:cxnLst/>
              <a:rect l="l" t="t" r="r" b="b"/>
              <a:pathLst>
                <a:path w="5987" h="10261" extrusionOk="0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47"/>
            <p:cNvSpPr/>
            <p:nvPr/>
          </p:nvSpPr>
          <p:spPr>
            <a:xfrm>
              <a:off x="-59742600" y="4187375"/>
              <a:ext cx="63025" cy="144950"/>
            </a:xfrm>
            <a:custGeom>
              <a:avLst/>
              <a:gdLst/>
              <a:ahLst/>
              <a:cxnLst/>
              <a:rect l="l" t="t" r="r" b="b"/>
              <a:pathLst>
                <a:path w="2521" h="5798" extrusionOk="0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892" name="Google Shape;4892;p47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4893" name="Google Shape;4893;p47"/>
            <p:cNvSpPr/>
            <p:nvPr/>
          </p:nvSpPr>
          <p:spPr>
            <a:xfrm>
              <a:off x="-59029025" y="37124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47"/>
            <p:cNvSpPr/>
            <p:nvPr/>
          </p:nvSpPr>
          <p:spPr>
            <a:xfrm>
              <a:off x="-58782500" y="3958175"/>
              <a:ext cx="70125" cy="69350"/>
            </a:xfrm>
            <a:custGeom>
              <a:avLst/>
              <a:gdLst/>
              <a:ahLst/>
              <a:cxnLst/>
              <a:rect l="l" t="t" r="r" b="b"/>
              <a:pathLst>
                <a:path w="2805" h="2774" extrusionOk="0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47"/>
            <p:cNvSpPr/>
            <p:nvPr/>
          </p:nvSpPr>
          <p:spPr>
            <a:xfrm>
              <a:off x="-58782500" y="371165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47"/>
            <p:cNvSpPr/>
            <p:nvPr/>
          </p:nvSpPr>
          <p:spPr>
            <a:xfrm>
              <a:off x="-58911650" y="3880200"/>
              <a:ext cx="79550" cy="30750"/>
            </a:xfrm>
            <a:custGeom>
              <a:avLst/>
              <a:gdLst/>
              <a:ahLst/>
              <a:cxnLst/>
              <a:rect l="l" t="t" r="r" b="b"/>
              <a:pathLst>
                <a:path w="3182" h="1230" extrusionOk="0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47"/>
            <p:cNvSpPr/>
            <p:nvPr/>
          </p:nvSpPr>
          <p:spPr>
            <a:xfrm>
              <a:off x="-58891975" y="3818000"/>
              <a:ext cx="41775" cy="41750"/>
            </a:xfrm>
            <a:custGeom>
              <a:avLst/>
              <a:gdLst/>
              <a:ahLst/>
              <a:cxnLst/>
              <a:rect l="l" t="t" r="r" b="b"/>
              <a:pathLst>
                <a:path w="1671" h="1670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47"/>
            <p:cNvSpPr/>
            <p:nvPr/>
          </p:nvSpPr>
          <p:spPr>
            <a:xfrm>
              <a:off x="-58983325" y="3755775"/>
              <a:ext cx="227625" cy="226850"/>
            </a:xfrm>
            <a:custGeom>
              <a:avLst/>
              <a:gdLst/>
              <a:ahLst/>
              <a:cxnLst/>
              <a:rect l="l" t="t" r="r" b="b"/>
              <a:pathLst>
                <a:path w="9105" h="9074" extrusionOk="0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47"/>
            <p:cNvSpPr/>
            <p:nvPr/>
          </p:nvSpPr>
          <p:spPr>
            <a:xfrm>
              <a:off x="-59029025" y="3956600"/>
              <a:ext cx="70900" cy="70925"/>
            </a:xfrm>
            <a:custGeom>
              <a:avLst/>
              <a:gdLst/>
              <a:ahLst/>
              <a:cxnLst/>
              <a:rect l="l" t="t" r="r" b="b"/>
              <a:pathLst>
                <a:path w="2836" h="2837" extrusionOk="0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96" name="Picture 39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8184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4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05" name="Google Shape;4905;p48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4906" name="Google Shape;4906;p48"/>
            <p:cNvSpPr/>
            <p:nvPr/>
          </p:nvSpPr>
          <p:spPr>
            <a:xfrm>
              <a:off x="-57847575" y="2135825"/>
              <a:ext cx="73250" cy="28975"/>
            </a:xfrm>
            <a:custGeom>
              <a:avLst/>
              <a:gdLst/>
              <a:ahLst/>
              <a:cxnLst/>
              <a:rect l="l" t="t" r="r" b="b"/>
              <a:pathLst>
                <a:path w="2930" h="1159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48"/>
            <p:cNvSpPr/>
            <p:nvPr/>
          </p:nvSpPr>
          <p:spPr>
            <a:xfrm>
              <a:off x="-57857025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48"/>
            <p:cNvSpPr/>
            <p:nvPr/>
          </p:nvSpPr>
          <p:spPr>
            <a:xfrm>
              <a:off x="-577822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48"/>
            <p:cNvSpPr/>
            <p:nvPr/>
          </p:nvSpPr>
          <p:spPr>
            <a:xfrm>
              <a:off x="-57970450" y="1903275"/>
              <a:ext cx="318225" cy="318225"/>
            </a:xfrm>
            <a:custGeom>
              <a:avLst/>
              <a:gdLst/>
              <a:ahLst/>
              <a:cxnLst/>
              <a:rect l="l" t="t" r="r" b="b"/>
              <a:pathLst>
                <a:path w="12729" h="12729" extrusionOk="0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10" name="Google Shape;4910;p48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4911" name="Google Shape;4911;p48"/>
            <p:cNvSpPr/>
            <p:nvPr/>
          </p:nvSpPr>
          <p:spPr>
            <a:xfrm>
              <a:off x="-57847575" y="25280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48"/>
            <p:cNvSpPr/>
            <p:nvPr/>
          </p:nvSpPr>
          <p:spPr>
            <a:xfrm>
              <a:off x="-57857025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48"/>
            <p:cNvSpPr/>
            <p:nvPr/>
          </p:nvSpPr>
          <p:spPr>
            <a:xfrm>
              <a:off x="-57782200" y="2446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48"/>
            <p:cNvSpPr/>
            <p:nvPr/>
          </p:nvSpPr>
          <p:spPr>
            <a:xfrm>
              <a:off x="-5795075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15" name="Google Shape;4915;p48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4916" name="Google Shape;4916;p48"/>
            <p:cNvSpPr/>
            <p:nvPr/>
          </p:nvSpPr>
          <p:spPr>
            <a:xfrm>
              <a:off x="-578562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48"/>
            <p:cNvSpPr/>
            <p:nvPr/>
          </p:nvSpPr>
          <p:spPr>
            <a:xfrm>
              <a:off x="-578460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48"/>
            <p:cNvSpPr/>
            <p:nvPr/>
          </p:nvSpPr>
          <p:spPr>
            <a:xfrm>
              <a:off x="-57969675" y="2687750"/>
              <a:ext cx="318025" cy="317450"/>
            </a:xfrm>
            <a:custGeom>
              <a:avLst/>
              <a:gdLst/>
              <a:ahLst/>
              <a:cxnLst/>
              <a:rect l="l" t="t" r="r" b="b"/>
              <a:pathLst>
                <a:path w="12721" h="12698" extrusionOk="0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48"/>
            <p:cNvSpPr/>
            <p:nvPr/>
          </p:nvSpPr>
          <p:spPr>
            <a:xfrm>
              <a:off x="-57838125" y="2724975"/>
              <a:ext cx="56725" cy="55550"/>
            </a:xfrm>
            <a:custGeom>
              <a:avLst/>
              <a:gdLst/>
              <a:ahLst/>
              <a:cxnLst/>
              <a:rect l="l" t="t" r="r" b="b"/>
              <a:pathLst>
                <a:path w="2269" h="2222" extrusionOk="0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0" name="Google Shape;4920;p48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4921" name="Google Shape;4921;p48"/>
            <p:cNvSpPr/>
            <p:nvPr/>
          </p:nvSpPr>
          <p:spPr>
            <a:xfrm>
              <a:off x="-55897425" y="201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48"/>
            <p:cNvSpPr/>
            <p:nvPr/>
          </p:nvSpPr>
          <p:spPr>
            <a:xfrm>
              <a:off x="-56012425" y="1903275"/>
              <a:ext cx="320600" cy="318225"/>
            </a:xfrm>
            <a:custGeom>
              <a:avLst/>
              <a:gdLst/>
              <a:ahLst/>
              <a:cxnLst/>
              <a:rect l="l" t="t" r="r" b="b"/>
              <a:pathLst>
                <a:path w="12824" h="12729" extrusionOk="0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3" name="Google Shape;4923;p48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4924" name="Google Shape;4924;p48"/>
            <p:cNvSpPr/>
            <p:nvPr/>
          </p:nvSpPr>
          <p:spPr>
            <a:xfrm>
              <a:off x="-5590687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48"/>
            <p:cNvSpPr/>
            <p:nvPr/>
          </p:nvSpPr>
          <p:spPr>
            <a:xfrm>
              <a:off x="-5591632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48"/>
            <p:cNvSpPr/>
            <p:nvPr/>
          </p:nvSpPr>
          <p:spPr>
            <a:xfrm>
              <a:off x="-558423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48"/>
            <p:cNvSpPr/>
            <p:nvPr/>
          </p:nvSpPr>
          <p:spPr>
            <a:xfrm>
              <a:off x="-56010850" y="2294725"/>
              <a:ext cx="319025" cy="319025"/>
            </a:xfrm>
            <a:custGeom>
              <a:avLst/>
              <a:gdLst/>
              <a:ahLst/>
              <a:cxnLst/>
              <a:rect l="l" t="t" r="r" b="b"/>
              <a:pathLst>
                <a:path w="12761" h="12761" extrusionOk="0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28" name="Google Shape;4928;p48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4929" name="Google Shape;4929;p48"/>
            <p:cNvSpPr/>
            <p:nvPr/>
          </p:nvSpPr>
          <p:spPr>
            <a:xfrm>
              <a:off x="-55887975" y="2917925"/>
              <a:ext cx="72475" cy="29775"/>
            </a:xfrm>
            <a:custGeom>
              <a:avLst/>
              <a:gdLst/>
              <a:ahLst/>
              <a:cxnLst/>
              <a:rect l="l" t="t" r="r" b="b"/>
              <a:pathLst>
                <a:path w="2899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48"/>
            <p:cNvSpPr/>
            <p:nvPr/>
          </p:nvSpPr>
          <p:spPr>
            <a:xfrm>
              <a:off x="-5589742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48"/>
            <p:cNvSpPr/>
            <p:nvPr/>
          </p:nvSpPr>
          <p:spPr>
            <a:xfrm>
              <a:off x="-558226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48"/>
            <p:cNvSpPr/>
            <p:nvPr/>
          </p:nvSpPr>
          <p:spPr>
            <a:xfrm>
              <a:off x="-56010050" y="26869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33" name="Google Shape;4933;p48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4934" name="Google Shape;4934;p48"/>
            <p:cNvSpPr/>
            <p:nvPr/>
          </p:nvSpPr>
          <p:spPr>
            <a:xfrm>
              <a:off x="-53959075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48"/>
            <p:cNvSpPr/>
            <p:nvPr/>
          </p:nvSpPr>
          <p:spPr>
            <a:xfrm>
              <a:off x="-54081175" y="19032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36" name="Google Shape;4936;p48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4937" name="Google Shape;4937;p48"/>
            <p:cNvSpPr/>
            <p:nvPr/>
          </p:nvSpPr>
          <p:spPr>
            <a:xfrm>
              <a:off x="-53959075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48"/>
            <p:cNvSpPr/>
            <p:nvPr/>
          </p:nvSpPr>
          <p:spPr>
            <a:xfrm>
              <a:off x="-53969325" y="2482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48"/>
            <p:cNvSpPr/>
            <p:nvPr/>
          </p:nvSpPr>
          <p:spPr>
            <a:xfrm>
              <a:off x="-53894500" y="248297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48"/>
            <p:cNvSpPr/>
            <p:nvPr/>
          </p:nvSpPr>
          <p:spPr>
            <a:xfrm>
              <a:off x="-54063050" y="2296300"/>
              <a:ext cx="279625" cy="317450"/>
            </a:xfrm>
            <a:custGeom>
              <a:avLst/>
              <a:gdLst/>
              <a:ahLst/>
              <a:cxnLst/>
              <a:rect l="l" t="t" r="r" b="b"/>
              <a:pathLst>
                <a:path w="11185" h="12698" extrusionOk="0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41" name="Google Shape;4941;p48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4942" name="Google Shape;4942;p48"/>
            <p:cNvSpPr/>
            <p:nvPr/>
          </p:nvSpPr>
          <p:spPr>
            <a:xfrm>
              <a:off x="-539590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48"/>
            <p:cNvSpPr/>
            <p:nvPr/>
          </p:nvSpPr>
          <p:spPr>
            <a:xfrm>
              <a:off x="-53969325" y="28547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48"/>
            <p:cNvSpPr/>
            <p:nvPr/>
          </p:nvSpPr>
          <p:spPr>
            <a:xfrm>
              <a:off x="-538945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48"/>
            <p:cNvSpPr/>
            <p:nvPr/>
          </p:nvSpPr>
          <p:spPr>
            <a:xfrm>
              <a:off x="-54061475" y="2685450"/>
              <a:ext cx="279625" cy="318175"/>
            </a:xfrm>
            <a:custGeom>
              <a:avLst/>
              <a:gdLst/>
              <a:ahLst/>
              <a:cxnLst/>
              <a:rect l="l" t="t" r="r" b="b"/>
              <a:pathLst>
                <a:path w="11185" h="12727" extrusionOk="0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46" name="Google Shape;4946;p48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4947" name="Google Shape;4947;p48"/>
            <p:cNvSpPr/>
            <p:nvPr/>
          </p:nvSpPr>
          <p:spPr>
            <a:xfrm>
              <a:off x="-51989225" y="21256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48"/>
            <p:cNvSpPr/>
            <p:nvPr/>
          </p:nvSpPr>
          <p:spPr>
            <a:xfrm>
              <a:off x="-51998675" y="206237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48"/>
            <p:cNvSpPr/>
            <p:nvPr/>
          </p:nvSpPr>
          <p:spPr>
            <a:xfrm>
              <a:off x="-51925450" y="20623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48"/>
            <p:cNvSpPr/>
            <p:nvPr/>
          </p:nvSpPr>
          <p:spPr>
            <a:xfrm>
              <a:off x="-52074300" y="1911950"/>
              <a:ext cx="242600" cy="319000"/>
            </a:xfrm>
            <a:custGeom>
              <a:avLst/>
              <a:gdLst/>
              <a:ahLst/>
              <a:cxnLst/>
              <a:rect l="l" t="t" r="r" b="b"/>
              <a:pathLst>
                <a:path w="9704" h="12760" extrusionOk="0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51" name="Google Shape;4951;p48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4952" name="Google Shape;4952;p48"/>
            <p:cNvSpPr/>
            <p:nvPr/>
          </p:nvSpPr>
          <p:spPr>
            <a:xfrm>
              <a:off x="-57578225" y="190407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48"/>
            <p:cNvSpPr/>
            <p:nvPr/>
          </p:nvSpPr>
          <p:spPr>
            <a:xfrm>
              <a:off x="-57446675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48"/>
            <p:cNvSpPr/>
            <p:nvPr/>
          </p:nvSpPr>
          <p:spPr>
            <a:xfrm>
              <a:off x="-57371850" y="2073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48"/>
            <p:cNvSpPr/>
            <p:nvPr/>
          </p:nvSpPr>
          <p:spPr>
            <a:xfrm>
              <a:off x="-57436450" y="2136625"/>
              <a:ext cx="72500" cy="29750"/>
            </a:xfrm>
            <a:custGeom>
              <a:avLst/>
              <a:gdLst/>
              <a:ahLst/>
              <a:cxnLst/>
              <a:rect l="l" t="t" r="r" b="b"/>
              <a:pathLst>
                <a:path w="2900" h="1190" extrusionOk="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56" name="Google Shape;4956;p48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4957" name="Google Shape;4957;p48"/>
            <p:cNvSpPr/>
            <p:nvPr/>
          </p:nvSpPr>
          <p:spPr>
            <a:xfrm>
              <a:off x="-57455350" y="2498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48"/>
            <p:cNvSpPr/>
            <p:nvPr/>
          </p:nvSpPr>
          <p:spPr>
            <a:xfrm>
              <a:off x="-57465575" y="24270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48"/>
            <p:cNvSpPr/>
            <p:nvPr/>
          </p:nvSpPr>
          <p:spPr>
            <a:xfrm>
              <a:off x="-57389975" y="2427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48"/>
            <p:cNvSpPr/>
            <p:nvPr/>
          </p:nvSpPr>
          <p:spPr>
            <a:xfrm>
              <a:off x="-57558525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48"/>
            <p:cNvSpPr/>
            <p:nvPr/>
          </p:nvSpPr>
          <p:spPr>
            <a:xfrm>
              <a:off x="-57521500" y="2332550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62" name="Google Shape;4962;p48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4963" name="Google Shape;4963;p48"/>
            <p:cNvSpPr/>
            <p:nvPr/>
          </p:nvSpPr>
          <p:spPr>
            <a:xfrm>
              <a:off x="-5745535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48"/>
            <p:cNvSpPr/>
            <p:nvPr/>
          </p:nvSpPr>
          <p:spPr>
            <a:xfrm>
              <a:off x="-57579800" y="2686975"/>
              <a:ext cx="322175" cy="319000"/>
            </a:xfrm>
            <a:custGeom>
              <a:avLst/>
              <a:gdLst/>
              <a:ahLst/>
              <a:cxnLst/>
              <a:rect l="l" t="t" r="r" b="b"/>
              <a:pathLst>
                <a:path w="12887" h="12760" extrusionOk="0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65" name="Google Shape;4965;p48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4966" name="Google Shape;4966;p48"/>
            <p:cNvSpPr/>
            <p:nvPr/>
          </p:nvSpPr>
          <p:spPr>
            <a:xfrm>
              <a:off x="-55496525" y="25272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48"/>
            <p:cNvSpPr/>
            <p:nvPr/>
          </p:nvSpPr>
          <p:spPr>
            <a:xfrm>
              <a:off x="-55505975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48"/>
            <p:cNvSpPr/>
            <p:nvPr/>
          </p:nvSpPr>
          <p:spPr>
            <a:xfrm>
              <a:off x="-55431150" y="24443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48"/>
            <p:cNvSpPr/>
            <p:nvPr/>
          </p:nvSpPr>
          <p:spPr>
            <a:xfrm>
              <a:off x="-55620975" y="2294725"/>
              <a:ext cx="323750" cy="318225"/>
            </a:xfrm>
            <a:custGeom>
              <a:avLst/>
              <a:gdLst/>
              <a:ahLst/>
              <a:cxnLst/>
              <a:rect l="l" t="t" r="r" b="b"/>
              <a:pathLst>
                <a:path w="12950" h="12729" extrusionOk="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48"/>
            <p:cNvSpPr/>
            <p:nvPr/>
          </p:nvSpPr>
          <p:spPr>
            <a:xfrm>
              <a:off x="-55450850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48"/>
            <p:cNvSpPr/>
            <p:nvPr/>
          </p:nvSpPr>
          <p:spPr>
            <a:xfrm>
              <a:off x="-55506775" y="2482375"/>
              <a:ext cx="39400" cy="38225"/>
            </a:xfrm>
            <a:custGeom>
              <a:avLst/>
              <a:gdLst/>
              <a:ahLst/>
              <a:cxnLst/>
              <a:rect l="l" t="t" r="r" b="b"/>
              <a:pathLst>
                <a:path w="1576" h="1529" extrusionOk="0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2" name="Google Shape;4972;p48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4973" name="Google Shape;4973;p48"/>
            <p:cNvSpPr/>
            <p:nvPr/>
          </p:nvSpPr>
          <p:spPr>
            <a:xfrm>
              <a:off x="-55514650" y="2917925"/>
              <a:ext cx="72500" cy="29775"/>
            </a:xfrm>
            <a:custGeom>
              <a:avLst/>
              <a:gdLst/>
              <a:ahLst/>
              <a:cxnLst/>
              <a:rect l="l" t="t" r="r" b="b"/>
              <a:pathLst>
                <a:path w="2900" h="1191" extrusionOk="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48"/>
            <p:cNvSpPr/>
            <p:nvPr/>
          </p:nvSpPr>
          <p:spPr>
            <a:xfrm>
              <a:off x="-5545005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48"/>
            <p:cNvSpPr/>
            <p:nvPr/>
          </p:nvSpPr>
          <p:spPr>
            <a:xfrm>
              <a:off x="-55524875" y="2855525"/>
              <a:ext cx="18925" cy="17450"/>
            </a:xfrm>
            <a:custGeom>
              <a:avLst/>
              <a:gdLst/>
              <a:ahLst/>
              <a:cxnLst/>
              <a:rect l="l" t="t" r="r" b="b"/>
              <a:pathLst>
                <a:path w="757" h="698" extrusionOk="0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48"/>
            <p:cNvSpPr/>
            <p:nvPr/>
          </p:nvSpPr>
          <p:spPr>
            <a:xfrm>
              <a:off x="-55620175" y="2686900"/>
              <a:ext cx="319800" cy="318300"/>
            </a:xfrm>
            <a:custGeom>
              <a:avLst/>
              <a:gdLst/>
              <a:ahLst/>
              <a:cxnLst/>
              <a:rect l="l" t="t" r="r" b="b"/>
              <a:pathLst>
                <a:path w="12792" h="12732" extrusionOk="0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7" name="Google Shape;4977;p48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4978" name="Google Shape;4978;p48"/>
            <p:cNvSpPr/>
            <p:nvPr/>
          </p:nvSpPr>
          <p:spPr>
            <a:xfrm>
              <a:off x="-53567625" y="2136625"/>
              <a:ext cx="71675" cy="29750"/>
            </a:xfrm>
            <a:custGeom>
              <a:avLst/>
              <a:gdLst/>
              <a:ahLst/>
              <a:cxnLst/>
              <a:rect l="l" t="t" r="r" b="b"/>
              <a:pathLst>
                <a:path w="2867" h="1190" extrusionOk="0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48"/>
            <p:cNvSpPr/>
            <p:nvPr/>
          </p:nvSpPr>
          <p:spPr>
            <a:xfrm>
              <a:off x="-535022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48"/>
            <p:cNvSpPr/>
            <p:nvPr/>
          </p:nvSpPr>
          <p:spPr>
            <a:xfrm>
              <a:off x="-53577075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48"/>
            <p:cNvSpPr/>
            <p:nvPr/>
          </p:nvSpPr>
          <p:spPr>
            <a:xfrm>
              <a:off x="-53690500" y="19032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82" name="Google Shape;4982;p48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4983" name="Google Shape;4983;p48"/>
            <p:cNvSpPr/>
            <p:nvPr/>
          </p:nvSpPr>
          <p:spPr>
            <a:xfrm>
              <a:off x="-53567625" y="2527275"/>
              <a:ext cx="73250" cy="29750"/>
            </a:xfrm>
            <a:custGeom>
              <a:avLst/>
              <a:gdLst/>
              <a:ahLst/>
              <a:cxnLst/>
              <a:rect l="l" t="t" r="r" b="b"/>
              <a:pathLst>
                <a:path w="2930" h="1190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48"/>
            <p:cNvSpPr/>
            <p:nvPr/>
          </p:nvSpPr>
          <p:spPr>
            <a:xfrm>
              <a:off x="-53502250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48"/>
            <p:cNvSpPr/>
            <p:nvPr/>
          </p:nvSpPr>
          <p:spPr>
            <a:xfrm>
              <a:off x="-53577075" y="246327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48"/>
            <p:cNvSpPr/>
            <p:nvPr/>
          </p:nvSpPr>
          <p:spPr>
            <a:xfrm>
              <a:off x="-53670800" y="2296300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87" name="Google Shape;4987;p48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4988" name="Google Shape;4988;p48"/>
            <p:cNvSpPr/>
            <p:nvPr/>
          </p:nvSpPr>
          <p:spPr>
            <a:xfrm>
              <a:off x="-53567625" y="2917925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48"/>
            <p:cNvSpPr/>
            <p:nvPr/>
          </p:nvSpPr>
          <p:spPr>
            <a:xfrm>
              <a:off x="-535770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48"/>
            <p:cNvSpPr/>
            <p:nvPr/>
          </p:nvSpPr>
          <p:spPr>
            <a:xfrm>
              <a:off x="-5350225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1" name="Google Shape;4991;p48"/>
            <p:cNvSpPr/>
            <p:nvPr/>
          </p:nvSpPr>
          <p:spPr>
            <a:xfrm>
              <a:off x="-53690500" y="2686575"/>
              <a:ext cx="319000" cy="318625"/>
            </a:xfrm>
            <a:custGeom>
              <a:avLst/>
              <a:gdLst/>
              <a:ahLst/>
              <a:cxnLst/>
              <a:rect l="l" t="t" r="r" b="b"/>
              <a:pathLst>
                <a:path w="12760" h="12745" extrusionOk="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92" name="Google Shape;4992;p48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4993" name="Google Shape;4993;p48"/>
            <p:cNvSpPr/>
            <p:nvPr/>
          </p:nvSpPr>
          <p:spPr>
            <a:xfrm>
              <a:off x="-51989225" y="253595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48"/>
            <p:cNvSpPr/>
            <p:nvPr/>
          </p:nvSpPr>
          <p:spPr>
            <a:xfrm>
              <a:off x="-52092425" y="2303525"/>
              <a:ext cx="279650" cy="318100"/>
            </a:xfrm>
            <a:custGeom>
              <a:avLst/>
              <a:gdLst/>
              <a:ahLst/>
              <a:cxnLst/>
              <a:rect l="l" t="t" r="r" b="b"/>
              <a:pathLst>
                <a:path w="11186" h="12724" extrusionOk="0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5" name="Google Shape;4995;p48"/>
            <p:cNvSpPr/>
            <p:nvPr/>
          </p:nvSpPr>
          <p:spPr>
            <a:xfrm>
              <a:off x="-51998675" y="2454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6" name="Google Shape;4996;p48"/>
            <p:cNvSpPr/>
            <p:nvPr/>
          </p:nvSpPr>
          <p:spPr>
            <a:xfrm>
              <a:off x="-51925450" y="2454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7" name="Google Shape;4997;p48"/>
            <p:cNvSpPr/>
            <p:nvPr/>
          </p:nvSpPr>
          <p:spPr>
            <a:xfrm>
              <a:off x="-51981350" y="2472725"/>
              <a:ext cx="55925" cy="55950"/>
            </a:xfrm>
            <a:custGeom>
              <a:avLst/>
              <a:gdLst/>
              <a:ahLst/>
              <a:cxnLst/>
              <a:rect l="l" t="t" r="r" b="b"/>
              <a:pathLst>
                <a:path w="2237" h="2238" extrusionOk="0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98" name="Google Shape;4998;p48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4999" name="Google Shape;4999;p48"/>
            <p:cNvSpPr/>
            <p:nvPr/>
          </p:nvSpPr>
          <p:spPr>
            <a:xfrm>
              <a:off x="-5707335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0" name="Google Shape;5000;p48"/>
            <p:cNvSpPr/>
            <p:nvPr/>
          </p:nvSpPr>
          <p:spPr>
            <a:xfrm>
              <a:off x="-569985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1" name="Google Shape;5001;p48"/>
            <p:cNvSpPr/>
            <p:nvPr/>
          </p:nvSpPr>
          <p:spPr>
            <a:xfrm>
              <a:off x="-57035550" y="2007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2" name="Google Shape;5002;p48"/>
            <p:cNvSpPr/>
            <p:nvPr/>
          </p:nvSpPr>
          <p:spPr>
            <a:xfrm>
              <a:off x="-5706390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3" name="Google Shape;5003;p48"/>
            <p:cNvSpPr/>
            <p:nvPr/>
          </p:nvSpPr>
          <p:spPr>
            <a:xfrm>
              <a:off x="-57189125" y="1904850"/>
              <a:ext cx="320575" cy="318225"/>
            </a:xfrm>
            <a:custGeom>
              <a:avLst/>
              <a:gdLst/>
              <a:ahLst/>
              <a:cxnLst/>
              <a:rect l="l" t="t" r="r" b="b"/>
              <a:pathLst>
                <a:path w="12823" h="12729" extrusionOk="0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4" name="Google Shape;5004;p48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5005" name="Google Shape;5005;p48"/>
            <p:cNvSpPr/>
            <p:nvPr/>
          </p:nvSpPr>
          <p:spPr>
            <a:xfrm>
              <a:off x="-57073350" y="2445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6" name="Google Shape;5006;p48"/>
            <p:cNvSpPr/>
            <p:nvPr/>
          </p:nvSpPr>
          <p:spPr>
            <a:xfrm>
              <a:off x="-56998525" y="2445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7" name="Google Shape;5007;p48"/>
            <p:cNvSpPr/>
            <p:nvPr/>
          </p:nvSpPr>
          <p:spPr>
            <a:xfrm>
              <a:off x="-5706390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08" name="Google Shape;5008;p48"/>
            <p:cNvSpPr/>
            <p:nvPr/>
          </p:nvSpPr>
          <p:spPr>
            <a:xfrm>
              <a:off x="-57187550" y="2314425"/>
              <a:ext cx="319000" cy="278850"/>
            </a:xfrm>
            <a:custGeom>
              <a:avLst/>
              <a:gdLst/>
              <a:ahLst/>
              <a:cxnLst/>
              <a:rect l="l" t="t" r="r" b="b"/>
              <a:pathLst>
                <a:path w="12760" h="11154" extrusionOk="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9" name="Google Shape;5009;p48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5010" name="Google Shape;5010;p48"/>
            <p:cNvSpPr/>
            <p:nvPr/>
          </p:nvSpPr>
          <p:spPr>
            <a:xfrm>
              <a:off x="-57063900" y="293762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1" name="Google Shape;5011;p48"/>
            <p:cNvSpPr/>
            <p:nvPr/>
          </p:nvSpPr>
          <p:spPr>
            <a:xfrm>
              <a:off x="-57172600" y="2686375"/>
              <a:ext cx="289100" cy="318825"/>
            </a:xfrm>
            <a:custGeom>
              <a:avLst/>
              <a:gdLst/>
              <a:ahLst/>
              <a:cxnLst/>
              <a:rect l="l" t="t" r="r" b="b"/>
              <a:pathLst>
                <a:path w="11564" h="12753" extrusionOk="0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2" name="Google Shape;5012;p48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5013" name="Google Shape;5013;p48"/>
            <p:cNvSpPr/>
            <p:nvPr/>
          </p:nvSpPr>
          <p:spPr>
            <a:xfrm>
              <a:off x="-55104275" y="211692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4" name="Google Shape;5014;p48"/>
            <p:cNvSpPr/>
            <p:nvPr/>
          </p:nvSpPr>
          <p:spPr>
            <a:xfrm>
              <a:off x="-5511375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5" name="Google Shape;5015;p48"/>
            <p:cNvSpPr/>
            <p:nvPr/>
          </p:nvSpPr>
          <p:spPr>
            <a:xfrm>
              <a:off x="-55039700" y="205372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6" name="Google Shape;5016;p48"/>
            <p:cNvSpPr/>
            <p:nvPr/>
          </p:nvSpPr>
          <p:spPr>
            <a:xfrm>
              <a:off x="-55225575" y="190327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17" name="Google Shape;5017;p48"/>
            <p:cNvSpPr/>
            <p:nvPr/>
          </p:nvSpPr>
          <p:spPr>
            <a:xfrm>
              <a:off x="-55170450" y="1959200"/>
              <a:ext cx="204800" cy="225300"/>
            </a:xfrm>
            <a:custGeom>
              <a:avLst/>
              <a:gdLst/>
              <a:ahLst/>
              <a:cxnLst/>
              <a:rect l="l" t="t" r="r" b="b"/>
              <a:pathLst>
                <a:path w="8192" h="9012" extrusionOk="0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18" name="Google Shape;5018;p48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5019" name="Google Shape;5019;p48"/>
            <p:cNvSpPr/>
            <p:nvPr/>
          </p:nvSpPr>
          <p:spPr>
            <a:xfrm>
              <a:off x="-55105075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0" name="Google Shape;5020;p48"/>
            <p:cNvSpPr/>
            <p:nvPr/>
          </p:nvSpPr>
          <p:spPr>
            <a:xfrm>
              <a:off x="-55030250" y="2426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1" name="Google Shape;5021;p48"/>
            <p:cNvSpPr/>
            <p:nvPr/>
          </p:nvSpPr>
          <p:spPr>
            <a:xfrm>
              <a:off x="-55095625" y="2488675"/>
              <a:ext cx="73275" cy="29775"/>
            </a:xfrm>
            <a:custGeom>
              <a:avLst/>
              <a:gdLst/>
              <a:ahLst/>
              <a:cxnLst/>
              <a:rect l="l" t="t" r="r" b="b"/>
              <a:pathLst>
                <a:path w="2931" h="1191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48"/>
            <p:cNvSpPr/>
            <p:nvPr/>
          </p:nvSpPr>
          <p:spPr>
            <a:xfrm>
              <a:off x="-55217700" y="2296300"/>
              <a:ext cx="298525" cy="316650"/>
            </a:xfrm>
            <a:custGeom>
              <a:avLst/>
              <a:gdLst/>
              <a:ahLst/>
              <a:cxnLst/>
              <a:rect l="l" t="t" r="r" b="b"/>
              <a:pathLst>
                <a:path w="11941" h="12666" extrusionOk="0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3" name="Google Shape;5023;p48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5024" name="Google Shape;5024;p48"/>
            <p:cNvSpPr/>
            <p:nvPr/>
          </p:nvSpPr>
          <p:spPr>
            <a:xfrm>
              <a:off x="-55104275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48"/>
            <p:cNvSpPr/>
            <p:nvPr/>
          </p:nvSpPr>
          <p:spPr>
            <a:xfrm>
              <a:off x="-550397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48"/>
            <p:cNvSpPr/>
            <p:nvPr/>
          </p:nvSpPr>
          <p:spPr>
            <a:xfrm>
              <a:off x="-5511375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48"/>
            <p:cNvSpPr/>
            <p:nvPr/>
          </p:nvSpPr>
          <p:spPr>
            <a:xfrm>
              <a:off x="-55229525" y="2688550"/>
              <a:ext cx="319800" cy="316650"/>
            </a:xfrm>
            <a:custGeom>
              <a:avLst/>
              <a:gdLst/>
              <a:ahLst/>
              <a:cxnLst/>
              <a:rect l="l" t="t" r="r" b="b"/>
              <a:pathLst>
                <a:path w="12792" h="12666" extrusionOk="0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28" name="Google Shape;5028;p48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5029" name="Google Shape;5029;p48"/>
            <p:cNvSpPr/>
            <p:nvPr/>
          </p:nvSpPr>
          <p:spPr>
            <a:xfrm>
              <a:off x="-53214000" y="20529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0" name="Google Shape;5030;p48"/>
            <p:cNvSpPr/>
            <p:nvPr/>
          </p:nvSpPr>
          <p:spPr>
            <a:xfrm>
              <a:off x="-53139175" y="2052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48"/>
            <p:cNvSpPr/>
            <p:nvPr/>
          </p:nvSpPr>
          <p:spPr>
            <a:xfrm>
              <a:off x="-53288825" y="1903275"/>
              <a:ext cx="298550" cy="318225"/>
            </a:xfrm>
            <a:custGeom>
              <a:avLst/>
              <a:gdLst/>
              <a:ahLst/>
              <a:cxnLst/>
              <a:rect l="l" t="t" r="r" b="b"/>
              <a:pathLst>
                <a:path w="11942" h="12729" extrusionOk="0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32" name="Google Shape;5032;p48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5033" name="Google Shape;5033;p48"/>
            <p:cNvSpPr/>
            <p:nvPr/>
          </p:nvSpPr>
          <p:spPr>
            <a:xfrm>
              <a:off x="-53175400" y="25265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4" name="Google Shape;5034;p48"/>
            <p:cNvSpPr/>
            <p:nvPr/>
          </p:nvSpPr>
          <p:spPr>
            <a:xfrm>
              <a:off x="-53299850" y="22947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35" name="Google Shape;5035;p48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5036" name="Google Shape;5036;p48"/>
            <p:cNvSpPr/>
            <p:nvPr/>
          </p:nvSpPr>
          <p:spPr>
            <a:xfrm>
              <a:off x="-53175400" y="2919525"/>
              <a:ext cx="71700" cy="28950"/>
            </a:xfrm>
            <a:custGeom>
              <a:avLst/>
              <a:gdLst/>
              <a:ahLst/>
              <a:cxnLst/>
              <a:rect l="l" t="t" r="r" b="b"/>
              <a:pathLst>
                <a:path w="2868" h="1158" extrusionOk="0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48"/>
            <p:cNvSpPr/>
            <p:nvPr/>
          </p:nvSpPr>
          <p:spPr>
            <a:xfrm>
              <a:off x="-53185625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48"/>
            <p:cNvSpPr/>
            <p:nvPr/>
          </p:nvSpPr>
          <p:spPr>
            <a:xfrm>
              <a:off x="-53110800" y="28547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48"/>
            <p:cNvSpPr/>
            <p:nvPr/>
          </p:nvSpPr>
          <p:spPr>
            <a:xfrm>
              <a:off x="-53278575" y="2687750"/>
              <a:ext cx="278850" cy="317450"/>
            </a:xfrm>
            <a:custGeom>
              <a:avLst/>
              <a:gdLst/>
              <a:ahLst/>
              <a:cxnLst/>
              <a:rect l="l" t="t" r="r" b="b"/>
              <a:pathLst>
                <a:path w="11154" h="12698" extrusionOk="0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0" name="Google Shape;5040;p48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5041" name="Google Shape;5041;p48"/>
            <p:cNvSpPr/>
            <p:nvPr/>
          </p:nvSpPr>
          <p:spPr>
            <a:xfrm>
              <a:off x="-51978200" y="2920300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2" name="Google Shape;5042;p48"/>
            <p:cNvSpPr/>
            <p:nvPr/>
          </p:nvSpPr>
          <p:spPr>
            <a:xfrm>
              <a:off x="-51988450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3" name="Google Shape;5043;p48"/>
            <p:cNvSpPr/>
            <p:nvPr/>
          </p:nvSpPr>
          <p:spPr>
            <a:xfrm>
              <a:off x="-51913625" y="2857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4" name="Google Shape;5044;p48"/>
            <p:cNvSpPr/>
            <p:nvPr/>
          </p:nvSpPr>
          <p:spPr>
            <a:xfrm>
              <a:off x="-52101875" y="2687475"/>
              <a:ext cx="319025" cy="319300"/>
            </a:xfrm>
            <a:custGeom>
              <a:avLst/>
              <a:gdLst/>
              <a:ahLst/>
              <a:cxnLst/>
              <a:rect l="l" t="t" r="r" b="b"/>
              <a:pathLst>
                <a:path w="12761" h="12772" extrusionOk="0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5" name="Google Shape;5045;p48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5046" name="Google Shape;5046;p48"/>
            <p:cNvSpPr/>
            <p:nvPr/>
          </p:nvSpPr>
          <p:spPr>
            <a:xfrm>
              <a:off x="-5667165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47" name="Google Shape;5047;p48"/>
            <p:cNvSpPr/>
            <p:nvPr/>
          </p:nvSpPr>
          <p:spPr>
            <a:xfrm>
              <a:off x="-56774050" y="19040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48" name="Google Shape;5048;p48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5049" name="Google Shape;5049;p48"/>
            <p:cNvSpPr/>
            <p:nvPr/>
          </p:nvSpPr>
          <p:spPr>
            <a:xfrm>
              <a:off x="-56681100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48"/>
            <p:cNvSpPr/>
            <p:nvPr/>
          </p:nvSpPr>
          <p:spPr>
            <a:xfrm>
              <a:off x="-56606275" y="2464075"/>
              <a:ext cx="17325" cy="18125"/>
            </a:xfrm>
            <a:custGeom>
              <a:avLst/>
              <a:gdLst/>
              <a:ahLst/>
              <a:cxnLst/>
              <a:rect l="l" t="t" r="r" b="b"/>
              <a:pathLst>
                <a:path w="693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1" name="Google Shape;5051;p48"/>
            <p:cNvSpPr/>
            <p:nvPr/>
          </p:nvSpPr>
          <p:spPr>
            <a:xfrm>
              <a:off x="-56774850" y="229472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52" name="Google Shape;5052;p48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5053" name="Google Shape;5053;p48"/>
            <p:cNvSpPr/>
            <p:nvPr/>
          </p:nvSpPr>
          <p:spPr>
            <a:xfrm>
              <a:off x="-56681100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4" name="Google Shape;5054;p48"/>
            <p:cNvSpPr/>
            <p:nvPr/>
          </p:nvSpPr>
          <p:spPr>
            <a:xfrm>
              <a:off x="-56606275" y="2854725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48"/>
            <p:cNvSpPr/>
            <p:nvPr/>
          </p:nvSpPr>
          <p:spPr>
            <a:xfrm>
              <a:off x="-56756725" y="2686975"/>
              <a:ext cx="242600" cy="317425"/>
            </a:xfrm>
            <a:custGeom>
              <a:avLst/>
              <a:gdLst/>
              <a:ahLst/>
              <a:cxnLst/>
              <a:rect l="l" t="t" r="r" b="b"/>
              <a:pathLst>
                <a:path w="9704" h="12697" extrusionOk="0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56" name="Google Shape;5056;p48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5057" name="Google Shape;5057;p48"/>
            <p:cNvSpPr/>
            <p:nvPr/>
          </p:nvSpPr>
          <p:spPr>
            <a:xfrm>
              <a:off x="-547128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8" name="Google Shape;5058;p48"/>
            <p:cNvSpPr/>
            <p:nvPr/>
          </p:nvSpPr>
          <p:spPr>
            <a:xfrm>
              <a:off x="-54826975" y="1903275"/>
              <a:ext cx="297300" cy="319025"/>
            </a:xfrm>
            <a:custGeom>
              <a:avLst/>
              <a:gdLst/>
              <a:ahLst/>
              <a:cxnLst/>
              <a:rect l="l" t="t" r="r" b="b"/>
              <a:pathLst>
                <a:path w="11892" h="12761" extrusionOk="0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59" name="Google Shape;5059;p48"/>
            <p:cNvSpPr/>
            <p:nvPr/>
          </p:nvSpPr>
          <p:spPr>
            <a:xfrm>
              <a:off x="-54722300" y="1997800"/>
              <a:ext cx="92175" cy="17350"/>
            </a:xfrm>
            <a:custGeom>
              <a:avLst/>
              <a:gdLst/>
              <a:ahLst/>
              <a:cxnLst/>
              <a:rect l="l" t="t" r="r" b="b"/>
              <a:pathLst>
                <a:path w="36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0" name="Google Shape;5060;p48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5061" name="Google Shape;5061;p48"/>
            <p:cNvSpPr/>
            <p:nvPr/>
          </p:nvSpPr>
          <p:spPr>
            <a:xfrm>
              <a:off x="-54722300" y="2445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2" name="Google Shape;5062;p48"/>
            <p:cNvSpPr/>
            <p:nvPr/>
          </p:nvSpPr>
          <p:spPr>
            <a:xfrm>
              <a:off x="-54647475" y="24459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3" name="Google Shape;5063;p48"/>
            <p:cNvSpPr/>
            <p:nvPr/>
          </p:nvSpPr>
          <p:spPr>
            <a:xfrm>
              <a:off x="-54712850" y="25083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4" name="Google Shape;5064;p48"/>
            <p:cNvSpPr/>
            <p:nvPr/>
          </p:nvSpPr>
          <p:spPr>
            <a:xfrm>
              <a:off x="-54836500" y="2296300"/>
              <a:ext cx="319000" cy="316625"/>
            </a:xfrm>
            <a:custGeom>
              <a:avLst/>
              <a:gdLst/>
              <a:ahLst/>
              <a:cxnLst/>
              <a:rect l="l" t="t" r="r" b="b"/>
              <a:pathLst>
                <a:path w="12760" h="12665" extrusionOk="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65" name="Google Shape;5065;p48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5066" name="Google Shape;5066;p48"/>
            <p:cNvSpPr/>
            <p:nvPr/>
          </p:nvSpPr>
          <p:spPr>
            <a:xfrm>
              <a:off x="-547128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7" name="Google Shape;5067;p48"/>
            <p:cNvSpPr/>
            <p:nvPr/>
          </p:nvSpPr>
          <p:spPr>
            <a:xfrm>
              <a:off x="-54722300" y="28563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8" name="Google Shape;5068;p48"/>
            <p:cNvSpPr/>
            <p:nvPr/>
          </p:nvSpPr>
          <p:spPr>
            <a:xfrm>
              <a:off x="-54647475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48"/>
            <p:cNvSpPr/>
            <p:nvPr/>
          </p:nvSpPr>
          <p:spPr>
            <a:xfrm>
              <a:off x="-54817600" y="2687750"/>
              <a:ext cx="281200" cy="318225"/>
            </a:xfrm>
            <a:custGeom>
              <a:avLst/>
              <a:gdLst/>
              <a:ahLst/>
              <a:cxnLst/>
              <a:rect l="l" t="t" r="r" b="b"/>
              <a:pathLst>
                <a:path w="11248" h="12729" extrusionOk="0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0" name="Google Shape;5070;p48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5071" name="Google Shape;5071;p48"/>
            <p:cNvSpPr/>
            <p:nvPr/>
          </p:nvSpPr>
          <p:spPr>
            <a:xfrm>
              <a:off x="-52783950" y="2135825"/>
              <a:ext cx="73275" cy="28975"/>
            </a:xfrm>
            <a:custGeom>
              <a:avLst/>
              <a:gdLst/>
              <a:ahLst/>
              <a:cxnLst/>
              <a:rect l="l" t="t" r="r" b="b"/>
              <a:pathLst>
                <a:path w="2931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2" name="Google Shape;5072;p48"/>
            <p:cNvSpPr/>
            <p:nvPr/>
          </p:nvSpPr>
          <p:spPr>
            <a:xfrm>
              <a:off x="-52887125" y="1903275"/>
              <a:ext cx="279625" cy="316650"/>
            </a:xfrm>
            <a:custGeom>
              <a:avLst/>
              <a:gdLst/>
              <a:ahLst/>
              <a:cxnLst/>
              <a:rect l="l" t="t" r="r" b="b"/>
              <a:pathLst>
                <a:path w="11185" h="12666" extrusionOk="0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3" name="Google Shape;5073;p48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5074" name="Google Shape;5074;p48"/>
            <p:cNvSpPr/>
            <p:nvPr/>
          </p:nvSpPr>
          <p:spPr>
            <a:xfrm>
              <a:off x="-52783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5" name="Google Shape;5075;p48"/>
            <p:cNvSpPr/>
            <p:nvPr/>
          </p:nvSpPr>
          <p:spPr>
            <a:xfrm>
              <a:off x="-52718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6" name="Google Shape;5076;p48"/>
            <p:cNvSpPr/>
            <p:nvPr/>
          </p:nvSpPr>
          <p:spPr>
            <a:xfrm>
              <a:off x="-52906025" y="2293950"/>
              <a:ext cx="317425" cy="319000"/>
            </a:xfrm>
            <a:custGeom>
              <a:avLst/>
              <a:gdLst/>
              <a:ahLst/>
              <a:cxnLst/>
              <a:rect l="l" t="t" r="r" b="b"/>
              <a:pathLst>
                <a:path w="12697" h="12760" extrusionOk="0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77" name="Google Shape;5077;p48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5078" name="Google Shape;5078;p48"/>
            <p:cNvSpPr/>
            <p:nvPr/>
          </p:nvSpPr>
          <p:spPr>
            <a:xfrm>
              <a:off x="-52783950" y="2919525"/>
              <a:ext cx="73275" cy="28950"/>
            </a:xfrm>
            <a:custGeom>
              <a:avLst/>
              <a:gdLst/>
              <a:ahLst/>
              <a:cxnLst/>
              <a:rect l="l" t="t" r="r" b="b"/>
              <a:pathLst>
                <a:path w="2931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79" name="Google Shape;5079;p48"/>
            <p:cNvSpPr/>
            <p:nvPr/>
          </p:nvSpPr>
          <p:spPr>
            <a:xfrm>
              <a:off x="-52793400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0" name="Google Shape;5080;p48"/>
            <p:cNvSpPr/>
            <p:nvPr/>
          </p:nvSpPr>
          <p:spPr>
            <a:xfrm>
              <a:off x="-52718575" y="28547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48"/>
            <p:cNvSpPr/>
            <p:nvPr/>
          </p:nvSpPr>
          <p:spPr>
            <a:xfrm>
              <a:off x="-52887125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2" name="Google Shape;5082;p48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5083" name="Google Shape;5083;p48"/>
            <p:cNvSpPr/>
            <p:nvPr/>
          </p:nvSpPr>
          <p:spPr>
            <a:xfrm>
              <a:off x="-51618275" y="2146075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48"/>
            <p:cNvSpPr/>
            <p:nvPr/>
          </p:nvSpPr>
          <p:spPr>
            <a:xfrm>
              <a:off x="-51627725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48"/>
            <p:cNvSpPr/>
            <p:nvPr/>
          </p:nvSpPr>
          <p:spPr>
            <a:xfrm>
              <a:off x="-51552900" y="20820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48"/>
            <p:cNvSpPr/>
            <p:nvPr/>
          </p:nvSpPr>
          <p:spPr>
            <a:xfrm>
              <a:off x="-51722225" y="1915100"/>
              <a:ext cx="280400" cy="316650"/>
            </a:xfrm>
            <a:custGeom>
              <a:avLst/>
              <a:gdLst/>
              <a:ahLst/>
              <a:cxnLst/>
              <a:rect l="l" t="t" r="r" b="b"/>
              <a:pathLst>
                <a:path w="11216" h="12666" extrusionOk="0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87" name="Google Shape;5087;p48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5088" name="Google Shape;5088;p48"/>
            <p:cNvSpPr/>
            <p:nvPr/>
          </p:nvSpPr>
          <p:spPr>
            <a:xfrm>
              <a:off x="-56289650" y="2072625"/>
              <a:ext cx="17325" cy="17350"/>
            </a:xfrm>
            <a:custGeom>
              <a:avLst/>
              <a:gdLst/>
              <a:ahLst/>
              <a:cxnLst/>
              <a:rect l="l" t="t" r="r" b="b"/>
              <a:pathLst>
                <a:path w="693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48"/>
            <p:cNvSpPr/>
            <p:nvPr/>
          </p:nvSpPr>
          <p:spPr>
            <a:xfrm>
              <a:off x="-56215625" y="20726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0" name="Google Shape;5090;p48"/>
            <p:cNvSpPr/>
            <p:nvPr/>
          </p:nvSpPr>
          <p:spPr>
            <a:xfrm>
              <a:off x="-56407800" y="1902600"/>
              <a:ext cx="326875" cy="318125"/>
            </a:xfrm>
            <a:custGeom>
              <a:avLst/>
              <a:gdLst/>
              <a:ahLst/>
              <a:cxnLst/>
              <a:rect l="l" t="t" r="r" b="b"/>
              <a:pathLst>
                <a:path w="13075" h="12725" extrusionOk="0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91" name="Google Shape;5091;p48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5092" name="Google Shape;5092;p48"/>
            <p:cNvSpPr/>
            <p:nvPr/>
          </p:nvSpPr>
          <p:spPr>
            <a:xfrm>
              <a:off x="-56289650" y="2436500"/>
              <a:ext cx="17325" cy="18150"/>
            </a:xfrm>
            <a:custGeom>
              <a:avLst/>
              <a:gdLst/>
              <a:ahLst/>
              <a:cxnLst/>
              <a:rect l="l" t="t" r="r" b="b"/>
              <a:pathLst>
                <a:path w="69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48"/>
            <p:cNvSpPr/>
            <p:nvPr/>
          </p:nvSpPr>
          <p:spPr>
            <a:xfrm>
              <a:off x="-56215625" y="24365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4" name="Google Shape;5094;p48"/>
            <p:cNvSpPr/>
            <p:nvPr/>
          </p:nvSpPr>
          <p:spPr>
            <a:xfrm>
              <a:off x="-56280200" y="2499700"/>
              <a:ext cx="73250" cy="29775"/>
            </a:xfrm>
            <a:custGeom>
              <a:avLst/>
              <a:gdLst/>
              <a:ahLst/>
              <a:cxnLst/>
              <a:rect l="l" t="t" r="r" b="b"/>
              <a:pathLst>
                <a:path w="2930" h="1191" extrusionOk="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5" name="Google Shape;5095;p48"/>
            <p:cNvSpPr/>
            <p:nvPr/>
          </p:nvSpPr>
          <p:spPr>
            <a:xfrm>
              <a:off x="-56401500" y="2304975"/>
              <a:ext cx="316650" cy="298525"/>
            </a:xfrm>
            <a:custGeom>
              <a:avLst/>
              <a:gdLst/>
              <a:ahLst/>
              <a:cxnLst/>
              <a:rect l="l" t="t" r="r" b="b"/>
              <a:pathLst>
                <a:path w="12666" h="11941" extrusionOk="0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96" name="Google Shape;5096;p48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5097" name="Google Shape;5097;p48"/>
            <p:cNvSpPr/>
            <p:nvPr/>
          </p:nvSpPr>
          <p:spPr>
            <a:xfrm>
              <a:off x="-54330850" y="20726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48"/>
            <p:cNvSpPr/>
            <p:nvPr/>
          </p:nvSpPr>
          <p:spPr>
            <a:xfrm>
              <a:off x="-54256800" y="2072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48"/>
            <p:cNvSpPr/>
            <p:nvPr/>
          </p:nvSpPr>
          <p:spPr>
            <a:xfrm>
              <a:off x="-543206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48"/>
            <p:cNvSpPr/>
            <p:nvPr/>
          </p:nvSpPr>
          <p:spPr>
            <a:xfrm>
              <a:off x="-54426150" y="1901700"/>
              <a:ext cx="282000" cy="318225"/>
            </a:xfrm>
            <a:custGeom>
              <a:avLst/>
              <a:gdLst/>
              <a:ahLst/>
              <a:cxnLst/>
              <a:rect l="l" t="t" r="r" b="b"/>
              <a:pathLst>
                <a:path w="11280" h="12729" extrusionOk="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01" name="Google Shape;5101;p48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5102" name="Google Shape;5102;p48"/>
            <p:cNvSpPr/>
            <p:nvPr/>
          </p:nvSpPr>
          <p:spPr>
            <a:xfrm>
              <a:off x="-54320600" y="2527275"/>
              <a:ext cx="72475" cy="29750"/>
            </a:xfrm>
            <a:custGeom>
              <a:avLst/>
              <a:gdLst/>
              <a:ahLst/>
              <a:cxnLst/>
              <a:rect l="l" t="t" r="r" b="b"/>
              <a:pathLst>
                <a:path w="2899" h="1190" extrusionOk="0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3" name="Google Shape;5103;p48"/>
            <p:cNvSpPr/>
            <p:nvPr/>
          </p:nvSpPr>
          <p:spPr>
            <a:xfrm>
              <a:off x="-54330850" y="24640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4" name="Google Shape;5104;p48"/>
            <p:cNvSpPr/>
            <p:nvPr/>
          </p:nvSpPr>
          <p:spPr>
            <a:xfrm>
              <a:off x="-54256800" y="24640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5" name="Google Shape;5105;p48"/>
            <p:cNvSpPr/>
            <p:nvPr/>
          </p:nvSpPr>
          <p:spPr>
            <a:xfrm>
              <a:off x="-54426150" y="2294725"/>
              <a:ext cx="282000" cy="319025"/>
            </a:xfrm>
            <a:custGeom>
              <a:avLst/>
              <a:gdLst/>
              <a:ahLst/>
              <a:cxnLst/>
              <a:rect l="l" t="t" r="r" b="b"/>
              <a:pathLst>
                <a:path w="11280" h="12761" extrusionOk="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6" name="Google Shape;5106;p48"/>
            <p:cNvSpPr/>
            <p:nvPr/>
          </p:nvSpPr>
          <p:spPr>
            <a:xfrm>
              <a:off x="-54312725" y="2334125"/>
              <a:ext cx="54375" cy="53575"/>
            </a:xfrm>
            <a:custGeom>
              <a:avLst/>
              <a:gdLst/>
              <a:ahLst/>
              <a:cxnLst/>
              <a:rect l="l" t="t" r="r" b="b"/>
              <a:pathLst>
                <a:path w="2175" h="2143" extrusionOk="0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07" name="Google Shape;5107;p48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5108" name="Google Shape;5108;p48"/>
            <p:cNvSpPr/>
            <p:nvPr/>
          </p:nvSpPr>
          <p:spPr>
            <a:xfrm>
              <a:off x="-543206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09" name="Google Shape;5109;p48"/>
            <p:cNvSpPr/>
            <p:nvPr/>
          </p:nvSpPr>
          <p:spPr>
            <a:xfrm>
              <a:off x="-5425680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0" name="Google Shape;5110;p48"/>
            <p:cNvSpPr/>
            <p:nvPr/>
          </p:nvSpPr>
          <p:spPr>
            <a:xfrm>
              <a:off x="-54330850" y="28563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1" name="Google Shape;5111;p48"/>
            <p:cNvSpPr/>
            <p:nvPr/>
          </p:nvSpPr>
          <p:spPr>
            <a:xfrm>
              <a:off x="-54427725" y="2686975"/>
              <a:ext cx="285150" cy="319000"/>
            </a:xfrm>
            <a:custGeom>
              <a:avLst/>
              <a:gdLst/>
              <a:ahLst/>
              <a:cxnLst/>
              <a:rect l="l" t="t" r="r" b="b"/>
              <a:pathLst>
                <a:path w="11406" h="12760" extrusionOk="0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2" name="Google Shape;5112;p48"/>
            <p:cNvSpPr/>
            <p:nvPr/>
          </p:nvSpPr>
          <p:spPr>
            <a:xfrm>
              <a:off x="-54330850" y="2717875"/>
              <a:ext cx="93750" cy="85425"/>
            </a:xfrm>
            <a:custGeom>
              <a:avLst/>
              <a:gdLst/>
              <a:ahLst/>
              <a:cxnLst/>
              <a:rect l="l" t="t" r="r" b="b"/>
              <a:pathLst>
                <a:path w="3750" h="3417" extrusionOk="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3" name="Google Shape;5113;p48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5114" name="Google Shape;5114;p48"/>
            <p:cNvSpPr/>
            <p:nvPr/>
          </p:nvSpPr>
          <p:spPr>
            <a:xfrm>
              <a:off x="-52391700" y="2135825"/>
              <a:ext cx="72475" cy="28975"/>
            </a:xfrm>
            <a:custGeom>
              <a:avLst/>
              <a:gdLst/>
              <a:ahLst/>
              <a:cxnLst/>
              <a:rect l="l" t="t" r="r" b="b"/>
              <a:pathLst>
                <a:path w="2899" h="1159" extrusionOk="0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5" name="Google Shape;5115;p48"/>
            <p:cNvSpPr/>
            <p:nvPr/>
          </p:nvSpPr>
          <p:spPr>
            <a:xfrm>
              <a:off x="-52513800" y="1903475"/>
              <a:ext cx="316650" cy="317250"/>
            </a:xfrm>
            <a:custGeom>
              <a:avLst/>
              <a:gdLst/>
              <a:ahLst/>
              <a:cxnLst/>
              <a:rect l="l" t="t" r="r" b="b"/>
              <a:pathLst>
                <a:path w="12666" h="12690" extrusionOk="0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16" name="Google Shape;5116;p48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5117" name="Google Shape;5117;p48"/>
            <p:cNvSpPr/>
            <p:nvPr/>
          </p:nvSpPr>
          <p:spPr>
            <a:xfrm>
              <a:off x="-52401950" y="2526500"/>
              <a:ext cx="73275" cy="29750"/>
            </a:xfrm>
            <a:custGeom>
              <a:avLst/>
              <a:gdLst/>
              <a:ahLst/>
              <a:cxnLst/>
              <a:rect l="l" t="t" r="r" b="b"/>
              <a:pathLst>
                <a:path w="2931" h="1190" extrusionOk="0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8" name="Google Shape;5118;p48"/>
            <p:cNvSpPr/>
            <p:nvPr/>
          </p:nvSpPr>
          <p:spPr>
            <a:xfrm>
              <a:off x="-52411400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19" name="Google Shape;5119;p48"/>
            <p:cNvSpPr/>
            <p:nvPr/>
          </p:nvSpPr>
          <p:spPr>
            <a:xfrm>
              <a:off x="-52336575" y="2463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0" name="Google Shape;5120;p48"/>
            <p:cNvSpPr/>
            <p:nvPr/>
          </p:nvSpPr>
          <p:spPr>
            <a:xfrm>
              <a:off x="-52505925" y="2295525"/>
              <a:ext cx="299325" cy="317425"/>
            </a:xfrm>
            <a:custGeom>
              <a:avLst/>
              <a:gdLst/>
              <a:ahLst/>
              <a:cxnLst/>
              <a:rect l="l" t="t" r="r" b="b"/>
              <a:pathLst>
                <a:path w="11973" h="12697" extrusionOk="0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1" name="Google Shape;5121;p48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5122" name="Google Shape;5122;p48"/>
            <p:cNvSpPr/>
            <p:nvPr/>
          </p:nvSpPr>
          <p:spPr>
            <a:xfrm>
              <a:off x="-52391700" y="2919525"/>
              <a:ext cx="72475" cy="28950"/>
            </a:xfrm>
            <a:custGeom>
              <a:avLst/>
              <a:gdLst/>
              <a:ahLst/>
              <a:cxnLst/>
              <a:rect l="l" t="t" r="r" b="b"/>
              <a:pathLst>
                <a:path w="2899" h="1158" extrusionOk="0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3" name="Google Shape;5123;p48"/>
            <p:cNvSpPr/>
            <p:nvPr/>
          </p:nvSpPr>
          <p:spPr>
            <a:xfrm>
              <a:off x="-52401950" y="28563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4" name="Google Shape;5124;p48"/>
            <p:cNvSpPr/>
            <p:nvPr/>
          </p:nvSpPr>
          <p:spPr>
            <a:xfrm>
              <a:off x="-52327925" y="28555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5" name="Google Shape;5125;p48"/>
            <p:cNvSpPr/>
            <p:nvPr/>
          </p:nvSpPr>
          <p:spPr>
            <a:xfrm>
              <a:off x="-52494100" y="26869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26" name="Google Shape;5126;p48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5127" name="Google Shape;5127;p48"/>
            <p:cNvSpPr/>
            <p:nvPr/>
          </p:nvSpPr>
          <p:spPr>
            <a:xfrm>
              <a:off x="-51617475" y="24554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8" name="Google Shape;5128;p48"/>
            <p:cNvSpPr/>
            <p:nvPr/>
          </p:nvSpPr>
          <p:spPr>
            <a:xfrm>
              <a:off x="-51541875" y="245540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29" name="Google Shape;5129;p48"/>
            <p:cNvSpPr/>
            <p:nvPr/>
          </p:nvSpPr>
          <p:spPr>
            <a:xfrm>
              <a:off x="-51708850" y="2305750"/>
              <a:ext cx="278050" cy="318225"/>
            </a:xfrm>
            <a:custGeom>
              <a:avLst/>
              <a:gdLst/>
              <a:ahLst/>
              <a:cxnLst/>
              <a:rect l="l" t="t" r="r" b="b"/>
              <a:pathLst>
                <a:path w="11122" h="12729" extrusionOk="0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30" name="Google Shape;5130;p48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5131" name="Google Shape;5131;p48"/>
            <p:cNvSpPr/>
            <p:nvPr/>
          </p:nvSpPr>
          <p:spPr>
            <a:xfrm>
              <a:off x="-57940525" y="3353300"/>
              <a:ext cx="18150" cy="65400"/>
            </a:xfrm>
            <a:custGeom>
              <a:avLst/>
              <a:gdLst/>
              <a:ahLst/>
              <a:cxnLst/>
              <a:rect l="l" t="t" r="r" b="b"/>
              <a:pathLst>
                <a:path w="726" h="2616" extrusionOk="0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2" name="Google Shape;5132;p48"/>
            <p:cNvSpPr/>
            <p:nvPr/>
          </p:nvSpPr>
          <p:spPr>
            <a:xfrm>
              <a:off x="-57679825" y="3353300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3" name="Google Shape;5133;p48"/>
            <p:cNvSpPr/>
            <p:nvPr/>
          </p:nvSpPr>
          <p:spPr>
            <a:xfrm>
              <a:off x="-57956275" y="3255625"/>
              <a:ext cx="319000" cy="55175"/>
            </a:xfrm>
            <a:custGeom>
              <a:avLst/>
              <a:gdLst/>
              <a:ahLst/>
              <a:cxnLst/>
              <a:rect l="l" t="t" r="r" b="b"/>
              <a:pathLst>
                <a:path w="12760" h="2207" extrusionOk="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4" name="Google Shape;5134;p48"/>
            <p:cNvSpPr/>
            <p:nvPr/>
          </p:nvSpPr>
          <p:spPr>
            <a:xfrm>
              <a:off x="-57868050" y="3494275"/>
              <a:ext cx="18900" cy="22875"/>
            </a:xfrm>
            <a:custGeom>
              <a:avLst/>
              <a:gdLst/>
              <a:ahLst/>
              <a:cxnLst/>
              <a:rect l="l" t="t" r="r" b="b"/>
              <a:pathLst>
                <a:path w="756" h="915" extrusionOk="0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5" name="Google Shape;5135;p48"/>
            <p:cNvSpPr/>
            <p:nvPr/>
          </p:nvSpPr>
          <p:spPr>
            <a:xfrm>
              <a:off x="-57755425" y="3494275"/>
              <a:ext cx="18125" cy="22875"/>
            </a:xfrm>
            <a:custGeom>
              <a:avLst/>
              <a:gdLst/>
              <a:ahLst/>
              <a:cxnLst/>
              <a:rect l="l" t="t" r="r" b="b"/>
              <a:pathLst>
                <a:path w="725" h="915" extrusionOk="0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6" name="Google Shape;5136;p48"/>
            <p:cNvSpPr/>
            <p:nvPr/>
          </p:nvSpPr>
          <p:spPr>
            <a:xfrm>
              <a:off x="-57903500" y="3329675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37" name="Google Shape;5137;p48"/>
            <p:cNvSpPr/>
            <p:nvPr/>
          </p:nvSpPr>
          <p:spPr>
            <a:xfrm>
              <a:off x="-57860975" y="3197925"/>
              <a:ext cx="119750" cy="37250"/>
            </a:xfrm>
            <a:custGeom>
              <a:avLst/>
              <a:gdLst/>
              <a:ahLst/>
              <a:cxnLst/>
              <a:rect l="l" t="t" r="r" b="b"/>
              <a:pathLst>
                <a:path w="4790" h="1490" extrusionOk="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38" name="Google Shape;5138;p48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5139" name="Google Shape;5139;p48"/>
            <p:cNvSpPr/>
            <p:nvPr/>
          </p:nvSpPr>
          <p:spPr>
            <a:xfrm>
              <a:off x="-57940525" y="3727425"/>
              <a:ext cx="18150" cy="63800"/>
            </a:xfrm>
            <a:custGeom>
              <a:avLst/>
              <a:gdLst/>
              <a:ahLst/>
              <a:cxnLst/>
              <a:rect l="l" t="t" r="r" b="b"/>
              <a:pathLst>
                <a:path w="726" h="2552" extrusionOk="0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0" name="Google Shape;5140;p48"/>
            <p:cNvSpPr/>
            <p:nvPr/>
          </p:nvSpPr>
          <p:spPr>
            <a:xfrm>
              <a:off x="-57904300" y="3686450"/>
              <a:ext cx="205600" cy="111075"/>
            </a:xfrm>
            <a:custGeom>
              <a:avLst/>
              <a:gdLst/>
              <a:ahLst/>
              <a:cxnLst/>
              <a:rect l="l" t="t" r="r" b="b"/>
              <a:pathLst>
                <a:path w="8224" h="4443" extrusionOk="0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1" name="Google Shape;5141;p48"/>
            <p:cNvSpPr/>
            <p:nvPr/>
          </p:nvSpPr>
          <p:spPr>
            <a:xfrm>
              <a:off x="-57903500" y="3590375"/>
              <a:ext cx="205575" cy="117375"/>
            </a:xfrm>
            <a:custGeom>
              <a:avLst/>
              <a:gdLst/>
              <a:ahLst/>
              <a:cxnLst/>
              <a:rect l="l" t="t" r="r" b="b"/>
              <a:pathLst>
                <a:path w="8223" h="4695" extrusionOk="0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2" name="Google Shape;5142;p48"/>
            <p:cNvSpPr/>
            <p:nvPr/>
          </p:nvSpPr>
          <p:spPr>
            <a:xfrm>
              <a:off x="-57903500" y="3798700"/>
              <a:ext cx="204800" cy="110675"/>
            </a:xfrm>
            <a:custGeom>
              <a:avLst/>
              <a:gdLst/>
              <a:ahLst/>
              <a:cxnLst/>
              <a:rect l="l" t="t" r="r" b="b"/>
              <a:pathLst>
                <a:path w="8192" h="4427" extrusionOk="0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3" name="Google Shape;5143;p48"/>
            <p:cNvSpPr/>
            <p:nvPr/>
          </p:nvSpPr>
          <p:spPr>
            <a:xfrm>
              <a:off x="-57679825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44" name="Google Shape;5144;p48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5145" name="Google Shape;5145;p48"/>
            <p:cNvSpPr/>
            <p:nvPr/>
          </p:nvSpPr>
          <p:spPr>
            <a:xfrm>
              <a:off x="-57771975" y="4150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6" name="Google Shape;5146;p48"/>
            <p:cNvSpPr/>
            <p:nvPr/>
          </p:nvSpPr>
          <p:spPr>
            <a:xfrm>
              <a:off x="-57959425" y="3982600"/>
              <a:ext cx="318225" cy="130775"/>
            </a:xfrm>
            <a:custGeom>
              <a:avLst/>
              <a:gdLst/>
              <a:ahLst/>
              <a:cxnLst/>
              <a:rect l="l" t="t" r="r" b="b"/>
              <a:pathLst>
                <a:path w="12729" h="5231" extrusionOk="0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7" name="Google Shape;5147;p48"/>
            <p:cNvSpPr/>
            <p:nvPr/>
          </p:nvSpPr>
          <p:spPr>
            <a:xfrm>
              <a:off x="-57903500" y="4125950"/>
              <a:ext cx="204800" cy="175675"/>
            </a:xfrm>
            <a:custGeom>
              <a:avLst/>
              <a:gdLst/>
              <a:ahLst/>
              <a:cxnLst/>
              <a:rect l="l" t="t" r="r" b="b"/>
              <a:pathLst>
                <a:path w="8192" h="7027" extrusionOk="0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48" name="Google Shape;5148;p48"/>
            <p:cNvSpPr/>
            <p:nvPr/>
          </p:nvSpPr>
          <p:spPr>
            <a:xfrm>
              <a:off x="-57835775" y="4113350"/>
              <a:ext cx="138650" cy="70125"/>
            </a:xfrm>
            <a:custGeom>
              <a:avLst/>
              <a:gdLst/>
              <a:ahLst/>
              <a:cxnLst/>
              <a:rect l="l" t="t" r="r" b="b"/>
              <a:pathLst>
                <a:path w="5546" h="2805" extrusionOk="0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49" name="Google Shape;5149;p48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5150" name="Google Shape;5150;p48"/>
            <p:cNvSpPr/>
            <p:nvPr/>
          </p:nvSpPr>
          <p:spPr>
            <a:xfrm>
              <a:off x="-55987225" y="3261925"/>
              <a:ext cx="173300" cy="198500"/>
            </a:xfrm>
            <a:custGeom>
              <a:avLst/>
              <a:gdLst/>
              <a:ahLst/>
              <a:cxnLst/>
              <a:rect l="l" t="t" r="r" b="b"/>
              <a:pathLst>
                <a:path w="6932" h="7940" extrusionOk="0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1" name="Google Shape;5151;p48"/>
            <p:cNvSpPr/>
            <p:nvPr/>
          </p:nvSpPr>
          <p:spPr>
            <a:xfrm>
              <a:off x="-55837575" y="3198925"/>
              <a:ext cx="167800" cy="298525"/>
            </a:xfrm>
            <a:custGeom>
              <a:avLst/>
              <a:gdLst/>
              <a:ahLst/>
              <a:cxnLst/>
              <a:rect l="l" t="t" r="r" b="b"/>
              <a:pathLst>
                <a:path w="6712" h="11941" extrusionOk="0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2" name="Google Shape;5152;p48"/>
            <p:cNvSpPr/>
            <p:nvPr/>
          </p:nvSpPr>
          <p:spPr>
            <a:xfrm>
              <a:off x="-55931300" y="3435200"/>
              <a:ext cx="194575" cy="81175"/>
            </a:xfrm>
            <a:custGeom>
              <a:avLst/>
              <a:gdLst/>
              <a:ahLst/>
              <a:cxnLst/>
              <a:rect l="l" t="t" r="r" b="b"/>
              <a:pathLst>
                <a:path w="7783" h="3247" extrusionOk="0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3" name="Google Shape;5153;p48"/>
            <p:cNvSpPr/>
            <p:nvPr/>
          </p:nvSpPr>
          <p:spPr>
            <a:xfrm>
              <a:off x="-55927350" y="3202850"/>
              <a:ext cx="70900" cy="71200"/>
            </a:xfrm>
            <a:custGeom>
              <a:avLst/>
              <a:gdLst/>
              <a:ahLst/>
              <a:cxnLst/>
              <a:rect l="l" t="t" r="r" b="b"/>
              <a:pathLst>
                <a:path w="2836" h="2848" extrusionOk="0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54" name="Google Shape;5154;p48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5155" name="Google Shape;5155;p48"/>
            <p:cNvSpPr/>
            <p:nvPr/>
          </p:nvSpPr>
          <p:spPr>
            <a:xfrm>
              <a:off x="-55950200" y="374002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6" name="Google Shape;5156;p48"/>
            <p:cNvSpPr/>
            <p:nvPr/>
          </p:nvSpPr>
          <p:spPr>
            <a:xfrm>
              <a:off x="-55967525" y="3591025"/>
              <a:ext cx="297750" cy="131700"/>
            </a:xfrm>
            <a:custGeom>
              <a:avLst/>
              <a:gdLst/>
              <a:ahLst/>
              <a:cxnLst/>
              <a:rect l="l" t="t" r="r" b="b"/>
              <a:pathLst>
                <a:path w="11910" h="5268" extrusionOk="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7" name="Google Shape;5157;p48"/>
            <p:cNvSpPr/>
            <p:nvPr/>
          </p:nvSpPr>
          <p:spPr>
            <a:xfrm>
              <a:off x="-55875375" y="3703000"/>
              <a:ext cx="55950" cy="17350"/>
            </a:xfrm>
            <a:custGeom>
              <a:avLst/>
              <a:gdLst/>
              <a:ahLst/>
              <a:cxnLst/>
              <a:rect l="l" t="t" r="r" b="b"/>
              <a:pathLst>
                <a:path w="223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8" name="Google Shape;5158;p48"/>
            <p:cNvSpPr/>
            <p:nvPr/>
          </p:nvSpPr>
          <p:spPr>
            <a:xfrm>
              <a:off x="-55987225" y="3746325"/>
              <a:ext cx="18150" cy="63825"/>
            </a:xfrm>
            <a:custGeom>
              <a:avLst/>
              <a:gdLst/>
              <a:ahLst/>
              <a:cxnLst/>
              <a:rect l="l" t="t" r="r" b="b"/>
              <a:pathLst>
                <a:path w="726" h="2553" extrusionOk="0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59" name="Google Shape;5159;p48"/>
            <p:cNvSpPr/>
            <p:nvPr/>
          </p:nvSpPr>
          <p:spPr>
            <a:xfrm>
              <a:off x="-55725725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0" name="Google Shape;5160;p48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5161" name="Google Shape;5161;p48"/>
            <p:cNvSpPr/>
            <p:nvPr/>
          </p:nvSpPr>
          <p:spPr>
            <a:xfrm>
              <a:off x="-55791875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2" name="Google Shape;5162;p48"/>
            <p:cNvSpPr/>
            <p:nvPr/>
          </p:nvSpPr>
          <p:spPr>
            <a:xfrm>
              <a:off x="-55969100" y="3982600"/>
              <a:ext cx="102400" cy="102425"/>
            </a:xfrm>
            <a:custGeom>
              <a:avLst/>
              <a:gdLst/>
              <a:ahLst/>
              <a:cxnLst/>
              <a:rect l="l" t="t" r="r" b="b"/>
              <a:pathLst>
                <a:path w="4096" h="4097" extrusionOk="0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3" name="Google Shape;5163;p48"/>
            <p:cNvSpPr/>
            <p:nvPr/>
          </p:nvSpPr>
          <p:spPr>
            <a:xfrm>
              <a:off x="-5581945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4" name="Google Shape;5164;p48"/>
            <p:cNvSpPr/>
            <p:nvPr/>
          </p:nvSpPr>
          <p:spPr>
            <a:xfrm>
              <a:off x="-55930500" y="40212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5" name="Google Shape;5165;p48"/>
            <p:cNvSpPr/>
            <p:nvPr/>
          </p:nvSpPr>
          <p:spPr>
            <a:xfrm>
              <a:off x="-55988800" y="4086575"/>
              <a:ext cx="319025" cy="215050"/>
            </a:xfrm>
            <a:custGeom>
              <a:avLst/>
              <a:gdLst/>
              <a:ahLst/>
              <a:cxnLst/>
              <a:rect l="l" t="t" r="r" b="b"/>
              <a:pathLst>
                <a:path w="12761" h="8602" extrusionOk="0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66" name="Google Shape;5166;p48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5167" name="Google Shape;5167;p48"/>
            <p:cNvSpPr/>
            <p:nvPr/>
          </p:nvSpPr>
          <p:spPr>
            <a:xfrm>
              <a:off x="-54026025" y="3312350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8" name="Google Shape;5168;p48"/>
            <p:cNvSpPr/>
            <p:nvPr/>
          </p:nvSpPr>
          <p:spPr>
            <a:xfrm>
              <a:off x="-53890550" y="3192625"/>
              <a:ext cx="125250" cy="56725"/>
            </a:xfrm>
            <a:custGeom>
              <a:avLst/>
              <a:gdLst/>
              <a:ahLst/>
              <a:cxnLst/>
              <a:rect l="l" t="t" r="r" b="b"/>
              <a:pathLst>
                <a:path w="5010" h="2269" extrusionOk="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69" name="Google Shape;5169;p48"/>
            <p:cNvSpPr/>
            <p:nvPr/>
          </p:nvSpPr>
          <p:spPr>
            <a:xfrm>
              <a:off x="-53839375" y="3306025"/>
              <a:ext cx="55175" cy="55175"/>
            </a:xfrm>
            <a:custGeom>
              <a:avLst/>
              <a:gdLst/>
              <a:ahLst/>
              <a:cxnLst/>
              <a:rect l="l" t="t" r="r" b="b"/>
              <a:pathLst>
                <a:path w="2207" h="2207" extrusionOk="0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0" name="Google Shape;5170;p48"/>
            <p:cNvSpPr/>
            <p:nvPr/>
          </p:nvSpPr>
          <p:spPr>
            <a:xfrm>
              <a:off x="-53950425" y="3306025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1" name="Google Shape;5171;p48"/>
            <p:cNvSpPr/>
            <p:nvPr/>
          </p:nvSpPr>
          <p:spPr>
            <a:xfrm>
              <a:off x="-53985075" y="3400950"/>
              <a:ext cx="236300" cy="110675"/>
            </a:xfrm>
            <a:custGeom>
              <a:avLst/>
              <a:gdLst/>
              <a:ahLst/>
              <a:cxnLst/>
              <a:rect l="l" t="t" r="r" b="b"/>
              <a:pathLst>
                <a:path w="9452" h="4427" extrusionOk="0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2" name="Google Shape;5172;p48"/>
            <p:cNvSpPr/>
            <p:nvPr/>
          </p:nvSpPr>
          <p:spPr>
            <a:xfrm>
              <a:off x="-53986650" y="3342275"/>
              <a:ext cx="241025" cy="55150"/>
            </a:xfrm>
            <a:custGeom>
              <a:avLst/>
              <a:gdLst/>
              <a:ahLst/>
              <a:cxnLst/>
              <a:rect l="l" t="t" r="r" b="b"/>
              <a:pathLst>
                <a:path w="9641" h="2206" extrusionOk="0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3" name="Google Shape;5173;p48"/>
            <p:cNvSpPr/>
            <p:nvPr/>
          </p:nvSpPr>
          <p:spPr>
            <a:xfrm>
              <a:off x="-53989000" y="3199700"/>
              <a:ext cx="241800" cy="123700"/>
            </a:xfrm>
            <a:custGeom>
              <a:avLst/>
              <a:gdLst/>
              <a:ahLst/>
              <a:cxnLst/>
              <a:rect l="l" t="t" r="r" b="b"/>
              <a:pathLst>
                <a:path w="9672" h="4948" extrusionOk="0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4" name="Google Shape;5174;p48"/>
            <p:cNvSpPr/>
            <p:nvPr/>
          </p:nvSpPr>
          <p:spPr>
            <a:xfrm>
              <a:off x="-53728300" y="331077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75" name="Google Shape;5175;p48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5176" name="Google Shape;5176;p48"/>
            <p:cNvSpPr/>
            <p:nvPr/>
          </p:nvSpPr>
          <p:spPr>
            <a:xfrm>
              <a:off x="-53943325" y="3716375"/>
              <a:ext cx="151250" cy="18950"/>
            </a:xfrm>
            <a:custGeom>
              <a:avLst/>
              <a:gdLst/>
              <a:ahLst/>
              <a:cxnLst/>
              <a:rect l="l" t="t" r="r" b="b"/>
              <a:pathLst>
                <a:path w="6050" h="758" extrusionOk="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7" name="Google Shape;5177;p48"/>
            <p:cNvSpPr/>
            <p:nvPr/>
          </p:nvSpPr>
          <p:spPr>
            <a:xfrm>
              <a:off x="-53970100" y="3679375"/>
              <a:ext cx="205575" cy="18125"/>
            </a:xfrm>
            <a:custGeom>
              <a:avLst/>
              <a:gdLst/>
              <a:ahLst/>
              <a:cxnLst/>
              <a:rect l="l" t="t" r="r" b="b"/>
              <a:pathLst>
                <a:path w="8223" h="725" extrusionOk="0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8" name="Google Shape;5178;p48"/>
            <p:cNvSpPr/>
            <p:nvPr/>
          </p:nvSpPr>
          <p:spPr>
            <a:xfrm>
              <a:off x="-53970100" y="3715600"/>
              <a:ext cx="204800" cy="187475"/>
            </a:xfrm>
            <a:custGeom>
              <a:avLst/>
              <a:gdLst/>
              <a:ahLst/>
              <a:cxnLst/>
              <a:rect l="l" t="t" r="r" b="b"/>
              <a:pathLst>
                <a:path w="8192" h="7499" extrusionOk="0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9" name="Google Shape;5179;p48"/>
            <p:cNvSpPr/>
            <p:nvPr/>
          </p:nvSpPr>
          <p:spPr>
            <a:xfrm>
              <a:off x="-54007125" y="3584850"/>
              <a:ext cx="278825" cy="74850"/>
            </a:xfrm>
            <a:custGeom>
              <a:avLst/>
              <a:gdLst/>
              <a:ahLst/>
              <a:cxnLst/>
              <a:rect l="l" t="t" r="r" b="b"/>
              <a:pathLst>
                <a:path w="11153" h="2994" extrusionOk="0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0" name="Google Shape;5180;p48"/>
            <p:cNvSpPr/>
            <p:nvPr/>
          </p:nvSpPr>
          <p:spPr>
            <a:xfrm>
              <a:off x="-54007925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1" name="Google Shape;5181;p48"/>
            <p:cNvSpPr/>
            <p:nvPr/>
          </p:nvSpPr>
          <p:spPr>
            <a:xfrm>
              <a:off x="-53745625" y="3740025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2" name="Google Shape;5182;p48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5183" name="Google Shape;5183;p48"/>
            <p:cNvSpPr/>
            <p:nvPr/>
          </p:nvSpPr>
          <p:spPr>
            <a:xfrm>
              <a:off x="-53988225" y="3975575"/>
              <a:ext cx="244175" cy="142825"/>
            </a:xfrm>
            <a:custGeom>
              <a:avLst/>
              <a:gdLst/>
              <a:ahLst/>
              <a:cxnLst/>
              <a:rect l="l" t="t" r="r" b="b"/>
              <a:pathLst>
                <a:path w="9767" h="5713" extrusionOk="0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4" name="Google Shape;5184;p48"/>
            <p:cNvSpPr/>
            <p:nvPr/>
          </p:nvSpPr>
          <p:spPr>
            <a:xfrm>
              <a:off x="-53970100" y="4100750"/>
              <a:ext cx="204800" cy="193775"/>
            </a:xfrm>
            <a:custGeom>
              <a:avLst/>
              <a:gdLst/>
              <a:ahLst/>
              <a:cxnLst/>
              <a:rect l="l" t="t" r="r" b="b"/>
              <a:pathLst>
                <a:path w="8192" h="7751" extrusionOk="0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5" name="Google Shape;5185;p48"/>
            <p:cNvSpPr/>
            <p:nvPr/>
          </p:nvSpPr>
          <p:spPr>
            <a:xfrm>
              <a:off x="-53745625" y="4132250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6" name="Google Shape;5186;p48"/>
            <p:cNvSpPr/>
            <p:nvPr/>
          </p:nvSpPr>
          <p:spPr>
            <a:xfrm>
              <a:off x="-540079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87" name="Google Shape;5187;p48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5188" name="Google Shape;5188;p48"/>
            <p:cNvSpPr/>
            <p:nvPr/>
          </p:nvSpPr>
          <p:spPr>
            <a:xfrm>
              <a:off x="-51800200" y="3469850"/>
              <a:ext cx="38600" cy="56750"/>
            </a:xfrm>
            <a:custGeom>
              <a:avLst/>
              <a:gdLst/>
              <a:ahLst/>
              <a:cxnLst/>
              <a:rect l="l" t="t" r="r" b="b"/>
              <a:pathLst>
                <a:path w="1544" h="2270" extrusionOk="0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89" name="Google Shape;5189;p48"/>
            <p:cNvSpPr/>
            <p:nvPr/>
          </p:nvSpPr>
          <p:spPr>
            <a:xfrm>
              <a:off x="-52005775" y="3208025"/>
              <a:ext cx="111875" cy="131900"/>
            </a:xfrm>
            <a:custGeom>
              <a:avLst/>
              <a:gdLst/>
              <a:ahLst/>
              <a:cxnLst/>
              <a:rect l="l" t="t" r="r" b="b"/>
              <a:pathLst>
                <a:path w="4475" h="5276" extrusionOk="0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0" name="Google Shape;5190;p48"/>
            <p:cNvSpPr/>
            <p:nvPr/>
          </p:nvSpPr>
          <p:spPr>
            <a:xfrm>
              <a:off x="-51800200" y="3385575"/>
              <a:ext cx="37025" cy="37850"/>
            </a:xfrm>
            <a:custGeom>
              <a:avLst/>
              <a:gdLst/>
              <a:ahLst/>
              <a:cxnLst/>
              <a:rect l="l" t="t" r="r" b="b"/>
              <a:pathLst>
                <a:path w="1481" h="1514" extrusionOk="0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1" name="Google Shape;5191;p48"/>
            <p:cNvSpPr/>
            <p:nvPr/>
          </p:nvSpPr>
          <p:spPr>
            <a:xfrm>
              <a:off x="-51800200" y="3348575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2" name="Google Shape;5192;p48"/>
            <p:cNvSpPr/>
            <p:nvPr/>
          </p:nvSpPr>
          <p:spPr>
            <a:xfrm>
              <a:off x="-51800200" y="3423400"/>
              <a:ext cx="37025" cy="37025"/>
            </a:xfrm>
            <a:custGeom>
              <a:avLst/>
              <a:gdLst/>
              <a:ahLst/>
              <a:cxnLst/>
              <a:rect l="l" t="t" r="r" b="b"/>
              <a:pathLst>
                <a:path w="1481" h="1481" extrusionOk="0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3" name="Google Shape;5193;p48"/>
            <p:cNvSpPr/>
            <p:nvPr/>
          </p:nvSpPr>
          <p:spPr>
            <a:xfrm>
              <a:off x="-51875025" y="3208025"/>
              <a:ext cx="111850" cy="131125"/>
            </a:xfrm>
            <a:custGeom>
              <a:avLst/>
              <a:gdLst/>
              <a:ahLst/>
              <a:cxnLst/>
              <a:rect l="l" t="t" r="r" b="b"/>
              <a:pathLst>
                <a:path w="4474" h="5245" extrusionOk="0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4" name="Google Shape;5194;p48"/>
            <p:cNvSpPr/>
            <p:nvPr/>
          </p:nvSpPr>
          <p:spPr>
            <a:xfrm>
              <a:off x="-52005000" y="3469850"/>
              <a:ext cx="38625" cy="56750"/>
            </a:xfrm>
            <a:custGeom>
              <a:avLst/>
              <a:gdLst/>
              <a:ahLst/>
              <a:cxnLst/>
              <a:rect l="l" t="t" r="r" b="b"/>
              <a:pathLst>
                <a:path w="1545" h="2270" extrusionOk="0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5" name="Google Shape;5195;p48"/>
            <p:cNvSpPr/>
            <p:nvPr/>
          </p:nvSpPr>
          <p:spPr>
            <a:xfrm>
              <a:off x="-52005000" y="3423400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6" name="Google Shape;5196;p48"/>
            <p:cNvSpPr/>
            <p:nvPr/>
          </p:nvSpPr>
          <p:spPr>
            <a:xfrm>
              <a:off x="-52005000" y="3385575"/>
              <a:ext cx="37050" cy="37850"/>
            </a:xfrm>
            <a:custGeom>
              <a:avLst/>
              <a:gdLst/>
              <a:ahLst/>
              <a:cxnLst/>
              <a:rect l="l" t="t" r="r" b="b"/>
              <a:pathLst>
                <a:path w="1482" h="1514" extrusionOk="0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7" name="Google Shape;5197;p48"/>
            <p:cNvSpPr/>
            <p:nvPr/>
          </p:nvSpPr>
          <p:spPr>
            <a:xfrm>
              <a:off x="-51957725" y="3298150"/>
              <a:ext cx="148100" cy="209550"/>
            </a:xfrm>
            <a:custGeom>
              <a:avLst/>
              <a:gdLst/>
              <a:ahLst/>
              <a:cxnLst/>
              <a:rect l="l" t="t" r="r" b="b"/>
              <a:pathLst>
                <a:path w="5924" h="8382" extrusionOk="0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98" name="Google Shape;5198;p48"/>
            <p:cNvSpPr/>
            <p:nvPr/>
          </p:nvSpPr>
          <p:spPr>
            <a:xfrm>
              <a:off x="-52005000" y="3348575"/>
              <a:ext cx="37050" cy="37025"/>
            </a:xfrm>
            <a:custGeom>
              <a:avLst/>
              <a:gdLst/>
              <a:ahLst/>
              <a:cxnLst/>
              <a:rect l="l" t="t" r="r" b="b"/>
              <a:pathLst>
                <a:path w="1482" h="1481" extrusionOk="0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199" name="Google Shape;5199;p48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5200" name="Google Shape;5200;p48"/>
            <p:cNvSpPr/>
            <p:nvPr/>
          </p:nvSpPr>
          <p:spPr>
            <a:xfrm>
              <a:off x="-57530950" y="337377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1" name="Google Shape;5201;p48"/>
            <p:cNvSpPr/>
            <p:nvPr/>
          </p:nvSpPr>
          <p:spPr>
            <a:xfrm>
              <a:off x="-57568775" y="3406850"/>
              <a:ext cx="99275" cy="110300"/>
            </a:xfrm>
            <a:custGeom>
              <a:avLst/>
              <a:gdLst/>
              <a:ahLst/>
              <a:cxnLst/>
              <a:rect l="l" t="t" r="r" b="b"/>
              <a:pathLst>
                <a:path w="3971" h="4412" extrusionOk="0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48"/>
            <p:cNvSpPr/>
            <p:nvPr/>
          </p:nvSpPr>
          <p:spPr>
            <a:xfrm>
              <a:off x="-57494725" y="3254850"/>
              <a:ext cx="207175" cy="262300"/>
            </a:xfrm>
            <a:custGeom>
              <a:avLst/>
              <a:gdLst/>
              <a:ahLst/>
              <a:cxnLst/>
              <a:rect l="l" t="t" r="r" b="b"/>
              <a:pathLst>
                <a:path w="8287" h="10492" extrusionOk="0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48"/>
            <p:cNvSpPr/>
            <p:nvPr/>
          </p:nvSpPr>
          <p:spPr>
            <a:xfrm>
              <a:off x="-57269475" y="3372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48"/>
            <p:cNvSpPr/>
            <p:nvPr/>
          </p:nvSpPr>
          <p:spPr>
            <a:xfrm>
              <a:off x="-57436450" y="3198925"/>
              <a:ext cx="185900" cy="154400"/>
            </a:xfrm>
            <a:custGeom>
              <a:avLst/>
              <a:gdLst/>
              <a:ahLst/>
              <a:cxnLst/>
              <a:rect l="l" t="t" r="r" b="b"/>
              <a:pathLst>
                <a:path w="7436" h="6176" extrusionOk="0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48"/>
            <p:cNvSpPr/>
            <p:nvPr/>
          </p:nvSpPr>
          <p:spPr>
            <a:xfrm>
              <a:off x="-57532525" y="3215450"/>
              <a:ext cx="77975" cy="148900"/>
            </a:xfrm>
            <a:custGeom>
              <a:avLst/>
              <a:gdLst/>
              <a:ahLst/>
              <a:cxnLst/>
              <a:rect l="l" t="t" r="r" b="b"/>
              <a:pathLst>
                <a:path w="3119" h="5956" extrusionOk="0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06" name="Google Shape;5206;p48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5207" name="Google Shape;5207;p48"/>
            <p:cNvSpPr/>
            <p:nvPr/>
          </p:nvSpPr>
          <p:spPr>
            <a:xfrm>
              <a:off x="-57493150" y="3777825"/>
              <a:ext cx="167000" cy="74850"/>
            </a:xfrm>
            <a:custGeom>
              <a:avLst/>
              <a:gdLst/>
              <a:ahLst/>
              <a:cxnLst/>
              <a:rect l="l" t="t" r="r" b="b"/>
              <a:pathLst>
                <a:path w="6680" h="2994" extrusionOk="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48"/>
            <p:cNvSpPr/>
            <p:nvPr/>
          </p:nvSpPr>
          <p:spPr>
            <a:xfrm>
              <a:off x="-57478975" y="3647075"/>
              <a:ext cx="139425" cy="37050"/>
            </a:xfrm>
            <a:custGeom>
              <a:avLst/>
              <a:gdLst/>
              <a:ahLst/>
              <a:cxnLst/>
              <a:rect l="l" t="t" r="r" b="b"/>
              <a:pathLst>
                <a:path w="5577" h="1482" extrusionOk="0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09" name="Google Shape;5209;p48"/>
            <p:cNvSpPr/>
            <p:nvPr/>
          </p:nvSpPr>
          <p:spPr>
            <a:xfrm>
              <a:off x="-57493950" y="3703775"/>
              <a:ext cx="168575" cy="55175"/>
            </a:xfrm>
            <a:custGeom>
              <a:avLst/>
              <a:gdLst/>
              <a:ahLst/>
              <a:cxnLst/>
              <a:rect l="l" t="t" r="r" b="b"/>
              <a:pathLst>
                <a:path w="6743" h="2207" extrusionOk="0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0" name="Google Shape;5210;p48"/>
            <p:cNvSpPr/>
            <p:nvPr/>
          </p:nvSpPr>
          <p:spPr>
            <a:xfrm>
              <a:off x="-57549075" y="3590375"/>
              <a:ext cx="279625" cy="318225"/>
            </a:xfrm>
            <a:custGeom>
              <a:avLst/>
              <a:gdLst/>
              <a:ahLst/>
              <a:cxnLst/>
              <a:rect l="l" t="t" r="r" b="b"/>
              <a:pathLst>
                <a:path w="11185" h="12729" extrusionOk="0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11" name="Google Shape;5211;p48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5212" name="Google Shape;5212;p48"/>
            <p:cNvSpPr/>
            <p:nvPr/>
          </p:nvSpPr>
          <p:spPr>
            <a:xfrm>
              <a:off x="-57570350" y="4033000"/>
              <a:ext cx="319800" cy="269400"/>
            </a:xfrm>
            <a:custGeom>
              <a:avLst/>
              <a:gdLst/>
              <a:ahLst/>
              <a:cxnLst/>
              <a:rect l="l" t="t" r="r" b="b"/>
              <a:pathLst>
                <a:path w="12792" h="10776" extrusionOk="0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48"/>
            <p:cNvSpPr/>
            <p:nvPr/>
          </p:nvSpPr>
          <p:spPr>
            <a:xfrm>
              <a:off x="-57493150" y="4151150"/>
              <a:ext cx="55150" cy="36250"/>
            </a:xfrm>
            <a:custGeom>
              <a:avLst/>
              <a:gdLst/>
              <a:ahLst/>
              <a:cxnLst/>
              <a:rect l="l" t="t" r="r" b="b"/>
              <a:pathLst>
                <a:path w="2206" h="1450" extrusionOk="0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48"/>
            <p:cNvSpPr/>
            <p:nvPr/>
          </p:nvSpPr>
          <p:spPr>
            <a:xfrm>
              <a:off x="-57381300" y="4151150"/>
              <a:ext cx="55925" cy="36250"/>
            </a:xfrm>
            <a:custGeom>
              <a:avLst/>
              <a:gdLst/>
              <a:ahLst/>
              <a:cxnLst/>
              <a:rect l="l" t="t" r="r" b="b"/>
              <a:pathLst>
                <a:path w="2237" h="1450" extrusionOk="0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48"/>
            <p:cNvSpPr/>
            <p:nvPr/>
          </p:nvSpPr>
          <p:spPr>
            <a:xfrm>
              <a:off x="-57442750" y="3982600"/>
              <a:ext cx="65400" cy="93750"/>
            </a:xfrm>
            <a:custGeom>
              <a:avLst/>
              <a:gdLst/>
              <a:ahLst/>
              <a:cxnLst/>
              <a:rect l="l" t="t" r="r" b="b"/>
              <a:pathLst>
                <a:path w="2616" h="3750" extrusionOk="0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16" name="Google Shape;5216;p48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5217" name="Google Shape;5217;p48"/>
            <p:cNvSpPr/>
            <p:nvPr/>
          </p:nvSpPr>
          <p:spPr>
            <a:xfrm>
              <a:off x="-55576850" y="33359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8" name="Google Shape;5218;p48"/>
            <p:cNvSpPr/>
            <p:nvPr/>
          </p:nvSpPr>
          <p:spPr>
            <a:xfrm>
              <a:off x="-55539850" y="3198125"/>
              <a:ext cx="206375" cy="99275"/>
            </a:xfrm>
            <a:custGeom>
              <a:avLst/>
              <a:gdLst/>
              <a:ahLst/>
              <a:cxnLst/>
              <a:rect l="l" t="t" r="r" b="b"/>
              <a:pathLst>
                <a:path w="8255" h="3971" extrusionOk="0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19" name="Google Shape;5219;p48"/>
            <p:cNvSpPr/>
            <p:nvPr/>
          </p:nvSpPr>
          <p:spPr>
            <a:xfrm>
              <a:off x="-55539850" y="327532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48"/>
            <p:cNvSpPr/>
            <p:nvPr/>
          </p:nvSpPr>
          <p:spPr>
            <a:xfrm>
              <a:off x="-55316150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21" name="Google Shape;5221;p48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5222" name="Google Shape;5222;p48"/>
            <p:cNvSpPr/>
            <p:nvPr/>
          </p:nvSpPr>
          <p:spPr>
            <a:xfrm>
              <a:off x="-55596550" y="3590175"/>
              <a:ext cx="319800" cy="112850"/>
            </a:xfrm>
            <a:custGeom>
              <a:avLst/>
              <a:gdLst/>
              <a:ahLst/>
              <a:cxnLst/>
              <a:rect l="l" t="t" r="r" b="b"/>
              <a:pathLst>
                <a:path w="12792" h="4514" extrusionOk="0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48"/>
            <p:cNvSpPr/>
            <p:nvPr/>
          </p:nvSpPr>
          <p:spPr>
            <a:xfrm>
              <a:off x="-55539850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48"/>
            <p:cNvSpPr/>
            <p:nvPr/>
          </p:nvSpPr>
          <p:spPr>
            <a:xfrm>
              <a:off x="-55316150" y="37266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48"/>
            <p:cNvSpPr/>
            <p:nvPr/>
          </p:nvSpPr>
          <p:spPr>
            <a:xfrm>
              <a:off x="-55576850" y="3727425"/>
              <a:ext cx="18900" cy="63800"/>
            </a:xfrm>
            <a:custGeom>
              <a:avLst/>
              <a:gdLst/>
              <a:ahLst/>
              <a:cxnLst/>
              <a:rect l="l" t="t" r="r" b="b"/>
              <a:pathLst>
                <a:path w="756" h="2552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26" name="Google Shape;5226;p48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5227" name="Google Shape;5227;p48"/>
            <p:cNvSpPr/>
            <p:nvPr/>
          </p:nvSpPr>
          <p:spPr>
            <a:xfrm>
              <a:off x="-55441400" y="3982375"/>
              <a:ext cx="125250" cy="145175"/>
            </a:xfrm>
            <a:custGeom>
              <a:avLst/>
              <a:gdLst/>
              <a:ahLst/>
              <a:cxnLst/>
              <a:rect l="l" t="t" r="r" b="b"/>
              <a:pathLst>
                <a:path w="5010" h="5807" extrusionOk="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8" name="Google Shape;5228;p48"/>
            <p:cNvSpPr/>
            <p:nvPr/>
          </p:nvSpPr>
          <p:spPr>
            <a:xfrm>
              <a:off x="-55343725" y="4203125"/>
              <a:ext cx="66975" cy="41000"/>
            </a:xfrm>
            <a:custGeom>
              <a:avLst/>
              <a:gdLst/>
              <a:ahLst/>
              <a:cxnLst/>
              <a:rect l="l" t="t" r="r" b="b"/>
              <a:pathLst>
                <a:path w="2679" h="1640" extrusionOk="0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48"/>
            <p:cNvSpPr/>
            <p:nvPr/>
          </p:nvSpPr>
          <p:spPr>
            <a:xfrm>
              <a:off x="-55557950" y="4019625"/>
              <a:ext cx="147300" cy="94525"/>
            </a:xfrm>
            <a:custGeom>
              <a:avLst/>
              <a:gdLst/>
              <a:ahLst/>
              <a:cxnLst/>
              <a:rect l="l" t="t" r="r" b="b"/>
              <a:pathLst>
                <a:path w="5892" h="3781" extrusionOk="0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48"/>
            <p:cNvSpPr/>
            <p:nvPr/>
          </p:nvSpPr>
          <p:spPr>
            <a:xfrm>
              <a:off x="-55557950" y="4042450"/>
              <a:ext cx="206375" cy="259175"/>
            </a:xfrm>
            <a:custGeom>
              <a:avLst/>
              <a:gdLst/>
              <a:ahLst/>
              <a:cxnLst/>
              <a:rect l="l" t="t" r="r" b="b"/>
              <a:pathLst>
                <a:path w="8255" h="10367" extrusionOk="0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48"/>
            <p:cNvSpPr/>
            <p:nvPr/>
          </p:nvSpPr>
          <p:spPr>
            <a:xfrm>
              <a:off x="-55335050" y="4136200"/>
              <a:ext cx="18900" cy="64600"/>
            </a:xfrm>
            <a:custGeom>
              <a:avLst/>
              <a:gdLst/>
              <a:ahLst/>
              <a:cxnLst/>
              <a:rect l="l" t="t" r="r" b="b"/>
              <a:pathLst>
                <a:path w="756" h="2584" extrusionOk="0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48"/>
            <p:cNvSpPr/>
            <p:nvPr/>
          </p:nvSpPr>
          <p:spPr>
            <a:xfrm>
              <a:off x="-555957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33" name="Google Shape;5233;p48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5234" name="Google Shape;5234;p48"/>
            <p:cNvSpPr/>
            <p:nvPr/>
          </p:nvSpPr>
          <p:spPr>
            <a:xfrm>
              <a:off x="-53560550" y="3342275"/>
              <a:ext cx="167000" cy="151250"/>
            </a:xfrm>
            <a:custGeom>
              <a:avLst/>
              <a:gdLst/>
              <a:ahLst/>
              <a:cxnLst/>
              <a:rect l="l" t="t" r="r" b="b"/>
              <a:pathLst>
                <a:path w="6680" h="6050" extrusionOk="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5" name="Google Shape;5235;p48"/>
            <p:cNvSpPr/>
            <p:nvPr/>
          </p:nvSpPr>
          <p:spPr>
            <a:xfrm>
              <a:off x="-53559750" y="3305250"/>
              <a:ext cx="168575" cy="18150"/>
            </a:xfrm>
            <a:custGeom>
              <a:avLst/>
              <a:gdLst/>
              <a:ahLst/>
              <a:cxnLst/>
              <a:rect l="l" t="t" r="r" b="b"/>
              <a:pathLst>
                <a:path w="6743" h="726" extrusionOk="0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6" name="Google Shape;5236;p48"/>
            <p:cNvSpPr/>
            <p:nvPr/>
          </p:nvSpPr>
          <p:spPr>
            <a:xfrm>
              <a:off x="-53635375" y="3192625"/>
              <a:ext cx="319025" cy="318225"/>
            </a:xfrm>
            <a:custGeom>
              <a:avLst/>
              <a:gdLst/>
              <a:ahLst/>
              <a:cxnLst/>
              <a:rect l="l" t="t" r="r" b="b"/>
              <a:pathLst>
                <a:path w="12761" h="12729" extrusionOk="0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37" name="Google Shape;5237;p48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5238" name="Google Shape;5238;p48"/>
            <p:cNvSpPr/>
            <p:nvPr/>
          </p:nvSpPr>
          <p:spPr>
            <a:xfrm>
              <a:off x="-53577075" y="3584850"/>
              <a:ext cx="204800" cy="319025"/>
            </a:xfrm>
            <a:custGeom>
              <a:avLst/>
              <a:gdLst/>
              <a:ahLst/>
              <a:cxnLst/>
              <a:rect l="l" t="t" r="r" b="b"/>
              <a:pathLst>
                <a:path w="8192" h="12761" extrusionOk="0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48"/>
            <p:cNvSpPr/>
            <p:nvPr/>
          </p:nvSpPr>
          <p:spPr>
            <a:xfrm>
              <a:off x="-53615675" y="3739225"/>
              <a:ext cx="20500" cy="65400"/>
            </a:xfrm>
            <a:custGeom>
              <a:avLst/>
              <a:gdLst/>
              <a:ahLst/>
              <a:cxnLst/>
              <a:rect l="l" t="t" r="r" b="b"/>
              <a:pathLst>
                <a:path w="820" h="2616" extrusionOk="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48"/>
            <p:cNvSpPr/>
            <p:nvPr/>
          </p:nvSpPr>
          <p:spPr>
            <a:xfrm>
              <a:off x="-53356550" y="3738450"/>
              <a:ext cx="20500" cy="64600"/>
            </a:xfrm>
            <a:custGeom>
              <a:avLst/>
              <a:gdLst/>
              <a:ahLst/>
              <a:cxnLst/>
              <a:rect l="l" t="t" r="r" b="b"/>
              <a:pathLst>
                <a:path w="820" h="2584" extrusionOk="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41" name="Google Shape;5241;p48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5242" name="Google Shape;5242;p48"/>
            <p:cNvSpPr/>
            <p:nvPr/>
          </p:nvSpPr>
          <p:spPr>
            <a:xfrm>
              <a:off x="-53634575" y="3976500"/>
              <a:ext cx="319000" cy="93550"/>
            </a:xfrm>
            <a:custGeom>
              <a:avLst/>
              <a:gdLst/>
              <a:ahLst/>
              <a:cxnLst/>
              <a:rect l="l" t="t" r="r" b="b"/>
              <a:pathLst>
                <a:path w="12760" h="3742" extrusionOk="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3" name="Google Shape;5243;p48"/>
            <p:cNvSpPr/>
            <p:nvPr/>
          </p:nvSpPr>
          <p:spPr>
            <a:xfrm>
              <a:off x="-53614900" y="4163750"/>
              <a:ext cx="140225" cy="130775"/>
            </a:xfrm>
            <a:custGeom>
              <a:avLst/>
              <a:gdLst/>
              <a:ahLst/>
              <a:cxnLst/>
              <a:rect l="l" t="t" r="r" b="b"/>
              <a:pathLst>
                <a:path w="5609" h="5231" extrusionOk="0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4" name="Google Shape;5244;p48"/>
            <p:cNvSpPr/>
            <p:nvPr/>
          </p:nvSpPr>
          <p:spPr>
            <a:xfrm>
              <a:off x="-53616475" y="4088925"/>
              <a:ext cx="126050" cy="74850"/>
            </a:xfrm>
            <a:custGeom>
              <a:avLst/>
              <a:gdLst/>
              <a:ahLst/>
              <a:cxnLst/>
              <a:rect l="l" t="t" r="r" b="b"/>
              <a:pathLst>
                <a:path w="5042" h="2994" extrusionOk="0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48"/>
            <p:cNvSpPr/>
            <p:nvPr/>
          </p:nvSpPr>
          <p:spPr>
            <a:xfrm>
              <a:off x="-53475475" y="4163750"/>
              <a:ext cx="139425" cy="130775"/>
            </a:xfrm>
            <a:custGeom>
              <a:avLst/>
              <a:gdLst/>
              <a:ahLst/>
              <a:cxnLst/>
              <a:rect l="l" t="t" r="r" b="b"/>
              <a:pathLst>
                <a:path w="5577" h="5231" extrusionOk="0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48"/>
            <p:cNvSpPr/>
            <p:nvPr/>
          </p:nvSpPr>
          <p:spPr>
            <a:xfrm>
              <a:off x="-53559750" y="4100750"/>
              <a:ext cx="167775" cy="174875"/>
            </a:xfrm>
            <a:custGeom>
              <a:avLst/>
              <a:gdLst/>
              <a:ahLst/>
              <a:cxnLst/>
              <a:rect l="l" t="t" r="r" b="b"/>
              <a:pathLst>
                <a:path w="6711" h="6995" extrusionOk="0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48"/>
            <p:cNvSpPr/>
            <p:nvPr/>
          </p:nvSpPr>
          <p:spPr>
            <a:xfrm>
              <a:off x="-53373875" y="4144850"/>
              <a:ext cx="18925" cy="37825"/>
            </a:xfrm>
            <a:custGeom>
              <a:avLst/>
              <a:gdLst/>
              <a:ahLst/>
              <a:cxnLst/>
              <a:rect l="l" t="t" r="r" b="b"/>
              <a:pathLst>
                <a:path w="757" h="1513" extrusionOk="0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48"/>
            <p:cNvSpPr/>
            <p:nvPr/>
          </p:nvSpPr>
          <p:spPr>
            <a:xfrm>
              <a:off x="-53596775" y="4144850"/>
              <a:ext cx="18125" cy="37825"/>
            </a:xfrm>
            <a:custGeom>
              <a:avLst/>
              <a:gdLst/>
              <a:ahLst/>
              <a:cxnLst/>
              <a:rect l="l" t="t" r="r" b="b"/>
              <a:pathLst>
                <a:path w="725" h="1513" extrusionOk="0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48"/>
            <p:cNvSpPr/>
            <p:nvPr/>
          </p:nvSpPr>
          <p:spPr>
            <a:xfrm>
              <a:off x="-53461300" y="4088925"/>
              <a:ext cx="125250" cy="74850"/>
            </a:xfrm>
            <a:custGeom>
              <a:avLst/>
              <a:gdLst/>
              <a:ahLst/>
              <a:cxnLst/>
              <a:rect l="l" t="t" r="r" b="b"/>
              <a:pathLst>
                <a:path w="5010" h="2994" extrusionOk="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50" name="Google Shape;5250;p48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5251" name="Google Shape;5251;p48"/>
            <p:cNvSpPr/>
            <p:nvPr/>
          </p:nvSpPr>
          <p:spPr>
            <a:xfrm>
              <a:off x="-52005000" y="3611625"/>
              <a:ext cx="92175" cy="92175"/>
            </a:xfrm>
            <a:custGeom>
              <a:avLst/>
              <a:gdLst/>
              <a:ahLst/>
              <a:cxnLst/>
              <a:rect l="l" t="t" r="r" b="b"/>
              <a:pathLst>
                <a:path w="3687" h="3687" extrusionOk="0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2" name="Google Shape;5252;p48"/>
            <p:cNvSpPr/>
            <p:nvPr/>
          </p:nvSpPr>
          <p:spPr>
            <a:xfrm>
              <a:off x="-51894725" y="3614000"/>
              <a:ext cx="121325" cy="106350"/>
            </a:xfrm>
            <a:custGeom>
              <a:avLst/>
              <a:gdLst/>
              <a:ahLst/>
              <a:cxnLst/>
              <a:rect l="l" t="t" r="r" b="b"/>
              <a:pathLst>
                <a:path w="4853" h="4254" extrusionOk="0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3" name="Google Shape;5253;p48"/>
            <p:cNvSpPr/>
            <p:nvPr/>
          </p:nvSpPr>
          <p:spPr>
            <a:xfrm>
              <a:off x="-51838000" y="3590075"/>
              <a:ext cx="76400" cy="74350"/>
            </a:xfrm>
            <a:custGeom>
              <a:avLst/>
              <a:gdLst/>
              <a:ahLst/>
              <a:cxnLst/>
              <a:rect l="l" t="t" r="r" b="b"/>
              <a:pathLst>
                <a:path w="3056" h="2974" extrusionOk="0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4" name="Google Shape;5254;p48"/>
            <p:cNvSpPr/>
            <p:nvPr/>
          </p:nvSpPr>
          <p:spPr>
            <a:xfrm>
              <a:off x="-51988450" y="3666775"/>
              <a:ext cx="204800" cy="241825"/>
            </a:xfrm>
            <a:custGeom>
              <a:avLst/>
              <a:gdLst/>
              <a:ahLst/>
              <a:cxnLst/>
              <a:rect l="l" t="t" r="r" b="b"/>
              <a:pathLst>
                <a:path w="8192" h="9673" extrusionOk="0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5" name="Google Shape;5255;p48"/>
            <p:cNvSpPr/>
            <p:nvPr/>
          </p:nvSpPr>
          <p:spPr>
            <a:xfrm>
              <a:off x="-51893150" y="3797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6" name="Google Shape;5256;p48"/>
            <p:cNvSpPr/>
            <p:nvPr/>
          </p:nvSpPr>
          <p:spPr>
            <a:xfrm>
              <a:off x="-51763200" y="37455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57" name="Google Shape;5257;p48"/>
            <p:cNvSpPr/>
            <p:nvPr/>
          </p:nvSpPr>
          <p:spPr>
            <a:xfrm>
              <a:off x="-52023900" y="374632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58" name="Google Shape;5258;p48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5259" name="Google Shape;5259;p48"/>
            <p:cNvSpPr/>
            <p:nvPr/>
          </p:nvSpPr>
          <p:spPr>
            <a:xfrm>
              <a:off x="-57120600" y="3237525"/>
              <a:ext cx="204800" cy="92825"/>
            </a:xfrm>
            <a:custGeom>
              <a:avLst/>
              <a:gdLst/>
              <a:ahLst/>
              <a:cxnLst/>
              <a:rect l="l" t="t" r="r" b="b"/>
              <a:pathLst>
                <a:path w="8192" h="3713" extrusionOk="0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0" name="Google Shape;5260;p48"/>
            <p:cNvSpPr/>
            <p:nvPr/>
          </p:nvSpPr>
          <p:spPr>
            <a:xfrm>
              <a:off x="-57053650" y="3273750"/>
              <a:ext cx="70100" cy="74850"/>
            </a:xfrm>
            <a:custGeom>
              <a:avLst/>
              <a:gdLst/>
              <a:ahLst/>
              <a:cxnLst/>
              <a:rect l="l" t="t" r="r" b="b"/>
              <a:pathLst>
                <a:path w="2804" h="2994" extrusionOk="0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1" name="Google Shape;5261;p48"/>
            <p:cNvSpPr/>
            <p:nvPr/>
          </p:nvSpPr>
          <p:spPr>
            <a:xfrm>
              <a:off x="-57058375" y="3198925"/>
              <a:ext cx="82700" cy="26800"/>
            </a:xfrm>
            <a:custGeom>
              <a:avLst/>
              <a:gdLst/>
              <a:ahLst/>
              <a:cxnLst/>
              <a:rect l="l" t="t" r="r" b="b"/>
              <a:pathLst>
                <a:path w="3308" h="1072" extrusionOk="0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2" name="Google Shape;5262;p48"/>
            <p:cNvSpPr/>
            <p:nvPr/>
          </p:nvSpPr>
          <p:spPr>
            <a:xfrm>
              <a:off x="-57173375" y="3338325"/>
              <a:ext cx="319000" cy="179600"/>
            </a:xfrm>
            <a:custGeom>
              <a:avLst/>
              <a:gdLst/>
              <a:ahLst/>
              <a:cxnLst/>
              <a:rect l="l" t="t" r="r" b="b"/>
              <a:pathLst>
                <a:path w="12760" h="7184" extrusionOk="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63" name="Google Shape;5263;p48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5264" name="Google Shape;5264;p48"/>
            <p:cNvSpPr/>
            <p:nvPr/>
          </p:nvSpPr>
          <p:spPr>
            <a:xfrm>
              <a:off x="-57109575" y="3610050"/>
              <a:ext cx="181950" cy="56750"/>
            </a:xfrm>
            <a:custGeom>
              <a:avLst/>
              <a:gdLst/>
              <a:ahLst/>
              <a:cxnLst/>
              <a:rect l="l" t="t" r="r" b="b"/>
              <a:pathLst>
                <a:path w="7278" h="2270" extrusionOk="0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5" name="Google Shape;5265;p48"/>
            <p:cNvSpPr/>
            <p:nvPr/>
          </p:nvSpPr>
          <p:spPr>
            <a:xfrm>
              <a:off x="-57120600" y="3684100"/>
              <a:ext cx="88225" cy="36375"/>
            </a:xfrm>
            <a:custGeom>
              <a:avLst/>
              <a:gdLst/>
              <a:ahLst/>
              <a:cxnLst/>
              <a:rect l="l" t="t" r="r" b="b"/>
              <a:pathLst>
                <a:path w="3529" h="1455" extrusionOk="0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6" name="Google Shape;5266;p48"/>
            <p:cNvSpPr/>
            <p:nvPr/>
          </p:nvSpPr>
          <p:spPr>
            <a:xfrm>
              <a:off x="-57176525" y="3747100"/>
              <a:ext cx="28375" cy="67775"/>
            </a:xfrm>
            <a:custGeom>
              <a:avLst/>
              <a:gdLst/>
              <a:ahLst/>
              <a:cxnLst/>
              <a:rect l="l" t="t" r="r" b="b"/>
              <a:pathLst>
                <a:path w="1135" h="2711" extrusionOk="0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7" name="Google Shape;5267;p48"/>
            <p:cNvSpPr/>
            <p:nvPr/>
          </p:nvSpPr>
          <p:spPr>
            <a:xfrm>
              <a:off x="-57139500" y="3743175"/>
              <a:ext cx="37825" cy="89025"/>
            </a:xfrm>
            <a:custGeom>
              <a:avLst/>
              <a:gdLst/>
              <a:ahLst/>
              <a:cxnLst/>
              <a:rect l="l" t="t" r="r" b="b"/>
              <a:pathLst>
                <a:path w="1513" h="3561" extrusionOk="0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68" name="Google Shape;5268;p48"/>
            <p:cNvSpPr/>
            <p:nvPr/>
          </p:nvSpPr>
          <p:spPr>
            <a:xfrm>
              <a:off x="-57104075" y="3684875"/>
              <a:ext cx="244975" cy="204825"/>
            </a:xfrm>
            <a:custGeom>
              <a:avLst/>
              <a:gdLst/>
              <a:ahLst/>
              <a:cxnLst/>
              <a:rect l="l" t="t" r="r" b="b"/>
              <a:pathLst>
                <a:path w="9799" h="8193" extrusionOk="0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69" name="Google Shape;5269;p48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5270" name="Google Shape;5270;p48"/>
            <p:cNvSpPr/>
            <p:nvPr/>
          </p:nvSpPr>
          <p:spPr>
            <a:xfrm>
              <a:off x="-56989850" y="4151150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1" name="Google Shape;5271;p48"/>
            <p:cNvSpPr/>
            <p:nvPr/>
          </p:nvSpPr>
          <p:spPr>
            <a:xfrm>
              <a:off x="-57162350" y="3982000"/>
              <a:ext cx="287500" cy="161300"/>
            </a:xfrm>
            <a:custGeom>
              <a:avLst/>
              <a:gdLst/>
              <a:ahLst/>
              <a:cxnLst/>
              <a:rect l="l" t="t" r="r" b="b"/>
              <a:pathLst>
                <a:path w="11500" h="6452" extrusionOk="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2" name="Google Shape;5272;p48"/>
            <p:cNvSpPr/>
            <p:nvPr/>
          </p:nvSpPr>
          <p:spPr>
            <a:xfrm>
              <a:off x="-57119850" y="4066875"/>
              <a:ext cx="126075" cy="111875"/>
            </a:xfrm>
            <a:custGeom>
              <a:avLst/>
              <a:gdLst/>
              <a:ahLst/>
              <a:cxnLst/>
              <a:rect l="l" t="t" r="r" b="b"/>
              <a:pathLst>
                <a:path w="5043" h="4475" extrusionOk="0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3" name="Google Shape;5273;p48"/>
            <p:cNvSpPr/>
            <p:nvPr/>
          </p:nvSpPr>
          <p:spPr>
            <a:xfrm>
              <a:off x="-57100925" y="4151150"/>
              <a:ext cx="55175" cy="55150"/>
            </a:xfrm>
            <a:custGeom>
              <a:avLst/>
              <a:gdLst/>
              <a:ahLst/>
              <a:cxnLst/>
              <a:rect l="l" t="t" r="r" b="b"/>
              <a:pathLst>
                <a:path w="2207" h="2206" extrusionOk="0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4" name="Google Shape;5274;p48"/>
            <p:cNvSpPr/>
            <p:nvPr/>
          </p:nvSpPr>
          <p:spPr>
            <a:xfrm>
              <a:off x="-57119825" y="4179500"/>
              <a:ext cx="204800" cy="121325"/>
            </a:xfrm>
            <a:custGeom>
              <a:avLst/>
              <a:gdLst/>
              <a:ahLst/>
              <a:cxnLst/>
              <a:rect l="l" t="t" r="r" b="b"/>
              <a:pathLst>
                <a:path w="8192" h="4853" extrusionOk="0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5" name="Google Shape;5275;p48"/>
            <p:cNvSpPr/>
            <p:nvPr/>
          </p:nvSpPr>
          <p:spPr>
            <a:xfrm>
              <a:off x="-57158400" y="4156675"/>
              <a:ext cx="18900" cy="63825"/>
            </a:xfrm>
            <a:custGeom>
              <a:avLst/>
              <a:gdLst/>
              <a:ahLst/>
              <a:cxnLst/>
              <a:rect l="l" t="t" r="r" b="b"/>
              <a:pathLst>
                <a:path w="756" h="2553" extrusionOk="0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6" name="Google Shape;5276;p48"/>
            <p:cNvSpPr/>
            <p:nvPr/>
          </p:nvSpPr>
          <p:spPr>
            <a:xfrm>
              <a:off x="-56896125" y="41558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77" name="Google Shape;5277;p48"/>
            <p:cNvSpPr/>
            <p:nvPr/>
          </p:nvSpPr>
          <p:spPr>
            <a:xfrm>
              <a:off x="-56924475" y="4149575"/>
              <a:ext cx="9450" cy="29175"/>
            </a:xfrm>
            <a:custGeom>
              <a:avLst/>
              <a:gdLst/>
              <a:ahLst/>
              <a:cxnLst/>
              <a:rect l="l" t="t" r="r" b="b"/>
              <a:pathLst>
                <a:path w="378" h="1167" extrusionOk="0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78" name="Google Shape;5278;p48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5279" name="Google Shape;5279;p48"/>
            <p:cNvSpPr/>
            <p:nvPr/>
          </p:nvSpPr>
          <p:spPr>
            <a:xfrm>
              <a:off x="-55130275" y="3293425"/>
              <a:ext cx="167775" cy="168575"/>
            </a:xfrm>
            <a:custGeom>
              <a:avLst/>
              <a:gdLst/>
              <a:ahLst/>
              <a:cxnLst/>
              <a:rect l="l" t="t" r="r" b="b"/>
              <a:pathLst>
                <a:path w="6711" h="6743" extrusionOk="0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0" name="Google Shape;5280;p48"/>
            <p:cNvSpPr/>
            <p:nvPr/>
          </p:nvSpPr>
          <p:spPr>
            <a:xfrm>
              <a:off x="-55202750" y="3198925"/>
              <a:ext cx="318225" cy="316650"/>
            </a:xfrm>
            <a:custGeom>
              <a:avLst/>
              <a:gdLst/>
              <a:ahLst/>
              <a:cxnLst/>
              <a:rect l="l" t="t" r="r" b="b"/>
              <a:pathLst>
                <a:path w="12729" h="12666" extrusionOk="0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81" name="Google Shape;5281;p48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5282" name="Google Shape;5282;p48"/>
            <p:cNvSpPr/>
            <p:nvPr/>
          </p:nvSpPr>
          <p:spPr>
            <a:xfrm>
              <a:off x="-55194875" y="3667550"/>
              <a:ext cx="37050" cy="241050"/>
            </a:xfrm>
            <a:custGeom>
              <a:avLst/>
              <a:gdLst/>
              <a:ahLst/>
              <a:cxnLst/>
              <a:rect l="l" t="t" r="r" b="b"/>
              <a:pathLst>
                <a:path w="1482" h="9642" extrusionOk="0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3" name="Google Shape;5283;p48"/>
            <p:cNvSpPr/>
            <p:nvPr/>
          </p:nvSpPr>
          <p:spPr>
            <a:xfrm>
              <a:off x="-55065700" y="3643925"/>
              <a:ext cx="132350" cy="40200"/>
            </a:xfrm>
            <a:custGeom>
              <a:avLst/>
              <a:gdLst/>
              <a:ahLst/>
              <a:cxnLst/>
              <a:rect l="l" t="t" r="r" b="b"/>
              <a:pathLst>
                <a:path w="5294" h="1608" extrusionOk="0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4" name="Google Shape;5284;p48"/>
            <p:cNvSpPr/>
            <p:nvPr/>
          </p:nvSpPr>
          <p:spPr>
            <a:xfrm>
              <a:off x="-55138950" y="3703000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5" name="Google Shape;5285;p48"/>
            <p:cNvSpPr/>
            <p:nvPr/>
          </p:nvSpPr>
          <p:spPr>
            <a:xfrm>
              <a:off x="-55138950" y="3590375"/>
              <a:ext cx="204025" cy="92950"/>
            </a:xfrm>
            <a:custGeom>
              <a:avLst/>
              <a:gdLst/>
              <a:ahLst/>
              <a:cxnLst/>
              <a:rect l="l" t="t" r="r" b="b"/>
              <a:pathLst>
                <a:path w="8161" h="3718" extrusionOk="0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6" name="Google Shape;5286;p48"/>
            <p:cNvSpPr/>
            <p:nvPr/>
          </p:nvSpPr>
          <p:spPr>
            <a:xfrm>
              <a:off x="-54914475" y="36888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87" name="Google Shape;5287;p48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5288" name="Google Shape;5288;p48"/>
            <p:cNvSpPr/>
            <p:nvPr/>
          </p:nvSpPr>
          <p:spPr>
            <a:xfrm>
              <a:off x="-55147600" y="4094450"/>
              <a:ext cx="204800" cy="206375"/>
            </a:xfrm>
            <a:custGeom>
              <a:avLst/>
              <a:gdLst/>
              <a:ahLst/>
              <a:cxnLst/>
              <a:rect l="l" t="t" r="r" b="b"/>
              <a:pathLst>
                <a:path w="8192" h="8255" extrusionOk="0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89" name="Google Shape;5289;p48"/>
            <p:cNvSpPr/>
            <p:nvPr/>
          </p:nvSpPr>
          <p:spPr>
            <a:xfrm>
              <a:off x="-55203525" y="4027500"/>
              <a:ext cx="317425" cy="196925"/>
            </a:xfrm>
            <a:custGeom>
              <a:avLst/>
              <a:gdLst/>
              <a:ahLst/>
              <a:cxnLst/>
              <a:rect l="l" t="t" r="r" b="b"/>
              <a:pathLst>
                <a:path w="12697" h="7877" extrusionOk="0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0" name="Google Shape;5290;p48"/>
            <p:cNvSpPr/>
            <p:nvPr/>
          </p:nvSpPr>
          <p:spPr>
            <a:xfrm>
              <a:off x="-55128700" y="3983400"/>
              <a:ext cx="166200" cy="54350"/>
            </a:xfrm>
            <a:custGeom>
              <a:avLst/>
              <a:gdLst/>
              <a:ahLst/>
              <a:cxnLst/>
              <a:rect l="l" t="t" r="r" b="b"/>
              <a:pathLst>
                <a:path w="6648" h="2174" extrusionOk="0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291" name="Google Shape;5291;p48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5292" name="Google Shape;5292;p48"/>
            <p:cNvSpPr/>
            <p:nvPr/>
          </p:nvSpPr>
          <p:spPr>
            <a:xfrm>
              <a:off x="-52972975" y="3315500"/>
              <a:ext cx="37825" cy="55925"/>
            </a:xfrm>
            <a:custGeom>
              <a:avLst/>
              <a:gdLst/>
              <a:ahLst/>
              <a:cxnLst/>
              <a:rect l="l" t="t" r="r" b="b"/>
              <a:pathLst>
                <a:path w="1513" h="2237" extrusionOk="0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3" name="Google Shape;5293;p48"/>
            <p:cNvSpPr/>
            <p:nvPr/>
          </p:nvSpPr>
          <p:spPr>
            <a:xfrm>
              <a:off x="-52978500" y="3259575"/>
              <a:ext cx="44125" cy="55950"/>
            </a:xfrm>
            <a:custGeom>
              <a:avLst/>
              <a:gdLst/>
              <a:ahLst/>
              <a:cxnLst/>
              <a:rect l="l" t="t" r="r" b="b"/>
              <a:pathLst>
                <a:path w="1765" h="2238" extrusionOk="0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4" name="Google Shape;5294;p48"/>
            <p:cNvSpPr/>
            <p:nvPr/>
          </p:nvSpPr>
          <p:spPr>
            <a:xfrm>
              <a:off x="-53232900" y="3324950"/>
              <a:ext cx="242625" cy="55925"/>
            </a:xfrm>
            <a:custGeom>
              <a:avLst/>
              <a:gdLst/>
              <a:ahLst/>
              <a:cxnLst/>
              <a:rect l="l" t="t" r="r" b="b"/>
              <a:pathLst>
                <a:path w="9705" h="2237" extrusionOk="0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5" name="Google Shape;5295;p48"/>
            <p:cNvSpPr/>
            <p:nvPr/>
          </p:nvSpPr>
          <p:spPr>
            <a:xfrm>
              <a:off x="-53232100" y="3399775"/>
              <a:ext cx="241825" cy="111850"/>
            </a:xfrm>
            <a:custGeom>
              <a:avLst/>
              <a:gdLst/>
              <a:ahLst/>
              <a:cxnLst/>
              <a:rect l="l" t="t" r="r" b="b"/>
              <a:pathLst>
                <a:path w="9673" h="4474" extrusionOk="0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6" name="Google Shape;5296;p48"/>
            <p:cNvSpPr/>
            <p:nvPr/>
          </p:nvSpPr>
          <p:spPr>
            <a:xfrm>
              <a:off x="-53134450" y="3287125"/>
              <a:ext cx="44125" cy="18925"/>
            </a:xfrm>
            <a:custGeom>
              <a:avLst/>
              <a:gdLst/>
              <a:ahLst/>
              <a:cxnLst/>
              <a:rect l="l" t="t" r="r" b="b"/>
              <a:pathLst>
                <a:path w="1765" h="757" extrusionOk="0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7" name="Google Shape;5297;p48"/>
            <p:cNvSpPr/>
            <p:nvPr/>
          </p:nvSpPr>
          <p:spPr>
            <a:xfrm>
              <a:off x="-53232900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8" name="Google Shape;5298;p48"/>
            <p:cNvSpPr/>
            <p:nvPr/>
          </p:nvSpPr>
          <p:spPr>
            <a:xfrm>
              <a:off x="-53078525" y="3287125"/>
              <a:ext cx="86675" cy="18925"/>
            </a:xfrm>
            <a:custGeom>
              <a:avLst/>
              <a:gdLst/>
              <a:ahLst/>
              <a:cxnLst/>
              <a:rect l="l" t="t" r="r" b="b"/>
              <a:pathLst>
                <a:path w="3467" h="757" extrusionOk="0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299" name="Google Shape;5299;p48"/>
            <p:cNvSpPr/>
            <p:nvPr/>
          </p:nvSpPr>
          <p:spPr>
            <a:xfrm>
              <a:off x="-53224225" y="3192625"/>
              <a:ext cx="223700" cy="74850"/>
            </a:xfrm>
            <a:custGeom>
              <a:avLst/>
              <a:gdLst/>
              <a:ahLst/>
              <a:cxnLst/>
              <a:rect l="l" t="t" r="r" b="b"/>
              <a:pathLst>
                <a:path w="8948" h="2994" extrusionOk="0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00" name="Google Shape;5300;p48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5301" name="Google Shape;5301;p48"/>
            <p:cNvSpPr/>
            <p:nvPr/>
          </p:nvSpPr>
          <p:spPr>
            <a:xfrm>
              <a:off x="-53202975" y="3584850"/>
              <a:ext cx="237900" cy="98475"/>
            </a:xfrm>
            <a:custGeom>
              <a:avLst/>
              <a:gdLst/>
              <a:ahLst/>
              <a:cxnLst/>
              <a:rect l="l" t="t" r="r" b="b"/>
              <a:pathLst>
                <a:path w="9516" h="3939" extrusionOk="0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2" name="Google Shape;5302;p48"/>
            <p:cNvSpPr/>
            <p:nvPr/>
          </p:nvSpPr>
          <p:spPr>
            <a:xfrm>
              <a:off x="-53242350" y="3711650"/>
              <a:ext cx="80350" cy="155975"/>
            </a:xfrm>
            <a:custGeom>
              <a:avLst/>
              <a:gdLst/>
              <a:ahLst/>
              <a:cxnLst/>
              <a:rect l="l" t="t" r="r" b="b"/>
              <a:pathLst>
                <a:path w="3214" h="6239" extrusionOk="0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48"/>
            <p:cNvSpPr/>
            <p:nvPr/>
          </p:nvSpPr>
          <p:spPr>
            <a:xfrm>
              <a:off x="-53206125" y="3686850"/>
              <a:ext cx="243400" cy="84700"/>
            </a:xfrm>
            <a:custGeom>
              <a:avLst/>
              <a:gdLst/>
              <a:ahLst/>
              <a:cxnLst/>
              <a:rect l="l" t="t" r="r" b="b"/>
              <a:pathLst>
                <a:path w="9736" h="3388" extrusionOk="0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48"/>
            <p:cNvSpPr/>
            <p:nvPr/>
          </p:nvSpPr>
          <p:spPr>
            <a:xfrm>
              <a:off x="-53186425" y="3775450"/>
              <a:ext cx="205600" cy="126050"/>
            </a:xfrm>
            <a:custGeom>
              <a:avLst/>
              <a:gdLst/>
              <a:ahLst/>
              <a:cxnLst/>
              <a:rect l="l" t="t" r="r" b="b"/>
              <a:pathLst>
                <a:path w="8224" h="5042" extrusionOk="0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48"/>
            <p:cNvSpPr/>
            <p:nvPr/>
          </p:nvSpPr>
          <p:spPr>
            <a:xfrm>
              <a:off x="-52962725" y="3710875"/>
              <a:ext cx="37800" cy="95325"/>
            </a:xfrm>
            <a:custGeom>
              <a:avLst/>
              <a:gdLst/>
              <a:ahLst/>
              <a:cxnLst/>
              <a:rect l="l" t="t" r="r" b="b"/>
              <a:pathLst>
                <a:path w="1512" h="3813" extrusionOk="0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06" name="Google Shape;5306;p48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5307" name="Google Shape;5307;p48"/>
            <p:cNvSpPr/>
            <p:nvPr/>
          </p:nvSpPr>
          <p:spPr>
            <a:xfrm>
              <a:off x="-53224225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48"/>
            <p:cNvSpPr/>
            <p:nvPr/>
          </p:nvSpPr>
          <p:spPr>
            <a:xfrm>
              <a:off x="-53185625" y="4014900"/>
              <a:ext cx="204800" cy="117375"/>
            </a:xfrm>
            <a:custGeom>
              <a:avLst/>
              <a:gdLst/>
              <a:ahLst/>
              <a:cxnLst/>
              <a:rect l="l" t="t" r="r" b="b"/>
              <a:pathLst>
                <a:path w="8192" h="4695" extrusionOk="0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48"/>
            <p:cNvSpPr/>
            <p:nvPr/>
          </p:nvSpPr>
          <p:spPr>
            <a:xfrm>
              <a:off x="-53187200" y="4110200"/>
              <a:ext cx="205575" cy="185125"/>
            </a:xfrm>
            <a:custGeom>
              <a:avLst/>
              <a:gdLst/>
              <a:ahLst/>
              <a:cxnLst/>
              <a:rect l="l" t="t" r="r" b="b"/>
              <a:pathLst>
                <a:path w="8223" h="7405" extrusionOk="0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0" name="Google Shape;5310;p48"/>
            <p:cNvSpPr/>
            <p:nvPr/>
          </p:nvSpPr>
          <p:spPr>
            <a:xfrm>
              <a:off x="-53020225" y="4211800"/>
              <a:ext cx="74825" cy="83525"/>
            </a:xfrm>
            <a:custGeom>
              <a:avLst/>
              <a:gdLst/>
              <a:ahLst/>
              <a:cxnLst/>
              <a:rect l="l" t="t" r="r" b="b"/>
              <a:pathLst>
                <a:path w="2993" h="3341" extrusionOk="0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1" name="Google Shape;5311;p48"/>
            <p:cNvSpPr/>
            <p:nvPr/>
          </p:nvSpPr>
          <p:spPr>
            <a:xfrm>
              <a:off x="-53224225" y="4211025"/>
              <a:ext cx="74850" cy="83500"/>
            </a:xfrm>
            <a:custGeom>
              <a:avLst/>
              <a:gdLst/>
              <a:ahLst/>
              <a:cxnLst/>
              <a:rect l="l" t="t" r="r" b="b"/>
              <a:pathLst>
                <a:path w="2994" h="3340" extrusionOk="0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48"/>
            <p:cNvSpPr/>
            <p:nvPr/>
          </p:nvSpPr>
          <p:spPr>
            <a:xfrm>
              <a:off x="-52962725" y="4131475"/>
              <a:ext cx="18125" cy="63800"/>
            </a:xfrm>
            <a:custGeom>
              <a:avLst/>
              <a:gdLst/>
              <a:ahLst/>
              <a:cxnLst/>
              <a:rect l="l" t="t" r="r" b="b"/>
              <a:pathLst>
                <a:path w="725" h="2552" extrusionOk="0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48"/>
            <p:cNvSpPr/>
            <p:nvPr/>
          </p:nvSpPr>
          <p:spPr>
            <a:xfrm>
              <a:off x="-53125775" y="3976300"/>
              <a:ext cx="82725" cy="26800"/>
            </a:xfrm>
            <a:custGeom>
              <a:avLst/>
              <a:gdLst/>
              <a:ahLst/>
              <a:cxnLst/>
              <a:rect l="l" t="t" r="r" b="b"/>
              <a:pathLst>
                <a:path w="3309" h="1072" extrusionOk="0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14" name="Google Shape;5314;p48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5315" name="Google Shape;5315;p48"/>
            <p:cNvSpPr/>
            <p:nvPr/>
          </p:nvSpPr>
          <p:spPr>
            <a:xfrm>
              <a:off x="-52043575" y="3983200"/>
              <a:ext cx="55150" cy="105750"/>
            </a:xfrm>
            <a:custGeom>
              <a:avLst/>
              <a:gdLst/>
              <a:ahLst/>
              <a:cxnLst/>
              <a:rect l="l" t="t" r="r" b="b"/>
              <a:pathLst>
                <a:path w="2206" h="4230" extrusionOk="0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6" name="Google Shape;5316;p48"/>
            <p:cNvSpPr/>
            <p:nvPr/>
          </p:nvSpPr>
          <p:spPr>
            <a:xfrm>
              <a:off x="-51985300" y="3983400"/>
              <a:ext cx="204800" cy="129975"/>
            </a:xfrm>
            <a:custGeom>
              <a:avLst/>
              <a:gdLst/>
              <a:ahLst/>
              <a:cxnLst/>
              <a:rect l="l" t="t" r="r" b="b"/>
              <a:pathLst>
                <a:path w="8192" h="5199" extrusionOk="0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7" name="Google Shape;5317;p48"/>
            <p:cNvSpPr/>
            <p:nvPr/>
          </p:nvSpPr>
          <p:spPr>
            <a:xfrm>
              <a:off x="-51855350" y="3987325"/>
              <a:ext cx="74075" cy="89825"/>
            </a:xfrm>
            <a:custGeom>
              <a:avLst/>
              <a:gdLst/>
              <a:ahLst/>
              <a:cxnLst/>
              <a:rect l="l" t="t" r="r" b="b"/>
              <a:pathLst>
                <a:path w="2963" h="3593" extrusionOk="0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48"/>
            <p:cNvSpPr/>
            <p:nvPr/>
          </p:nvSpPr>
          <p:spPr>
            <a:xfrm>
              <a:off x="-51985300" y="3987325"/>
              <a:ext cx="74050" cy="89825"/>
            </a:xfrm>
            <a:custGeom>
              <a:avLst/>
              <a:gdLst/>
              <a:ahLst/>
              <a:cxnLst/>
              <a:rect l="l" t="t" r="r" b="b"/>
              <a:pathLst>
                <a:path w="2962" h="3593" extrusionOk="0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19" name="Google Shape;5319;p48"/>
            <p:cNvSpPr/>
            <p:nvPr/>
          </p:nvSpPr>
          <p:spPr>
            <a:xfrm>
              <a:off x="-51985300" y="4190350"/>
              <a:ext cx="204800" cy="111275"/>
            </a:xfrm>
            <a:custGeom>
              <a:avLst/>
              <a:gdLst/>
              <a:ahLst/>
              <a:cxnLst/>
              <a:rect l="l" t="t" r="r" b="b"/>
              <a:pathLst>
                <a:path w="8192" h="4451" extrusionOk="0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0" name="Google Shape;5320;p48"/>
            <p:cNvSpPr/>
            <p:nvPr/>
          </p:nvSpPr>
          <p:spPr>
            <a:xfrm>
              <a:off x="-51985300" y="4133050"/>
              <a:ext cx="204800" cy="55925"/>
            </a:xfrm>
            <a:custGeom>
              <a:avLst/>
              <a:gdLst/>
              <a:ahLst/>
              <a:cxnLst/>
              <a:rect l="l" t="t" r="r" b="b"/>
              <a:pathLst>
                <a:path w="8192" h="2237" extrusionOk="0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1" name="Google Shape;5321;p48"/>
            <p:cNvSpPr/>
            <p:nvPr/>
          </p:nvSpPr>
          <p:spPr>
            <a:xfrm>
              <a:off x="-51780525" y="3983125"/>
              <a:ext cx="55950" cy="105825"/>
            </a:xfrm>
            <a:custGeom>
              <a:avLst/>
              <a:gdLst/>
              <a:ahLst/>
              <a:cxnLst/>
              <a:rect l="l" t="t" r="r" b="b"/>
              <a:pathLst>
                <a:path w="2238" h="4233" extrusionOk="0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2" name="Google Shape;5322;p48"/>
            <p:cNvSpPr/>
            <p:nvPr/>
          </p:nvSpPr>
          <p:spPr>
            <a:xfrm>
              <a:off x="-520239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48"/>
            <p:cNvSpPr/>
            <p:nvPr/>
          </p:nvSpPr>
          <p:spPr>
            <a:xfrm>
              <a:off x="-51763200" y="4139350"/>
              <a:ext cx="18925" cy="63800"/>
            </a:xfrm>
            <a:custGeom>
              <a:avLst/>
              <a:gdLst/>
              <a:ahLst/>
              <a:cxnLst/>
              <a:rect l="l" t="t" r="r" b="b"/>
              <a:pathLst>
                <a:path w="757" h="2552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24" name="Google Shape;5324;p48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5325" name="Google Shape;5325;p48"/>
            <p:cNvSpPr/>
            <p:nvPr/>
          </p:nvSpPr>
          <p:spPr>
            <a:xfrm>
              <a:off x="-567661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6" name="Google Shape;5326;p48"/>
            <p:cNvSpPr/>
            <p:nvPr/>
          </p:nvSpPr>
          <p:spPr>
            <a:xfrm>
              <a:off x="-56747275" y="3198925"/>
              <a:ext cx="222925" cy="93750"/>
            </a:xfrm>
            <a:custGeom>
              <a:avLst/>
              <a:gdLst/>
              <a:ahLst/>
              <a:cxnLst/>
              <a:rect l="l" t="t" r="r" b="b"/>
              <a:pathLst>
                <a:path w="8917" h="3750" extrusionOk="0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48"/>
            <p:cNvSpPr/>
            <p:nvPr/>
          </p:nvSpPr>
          <p:spPr>
            <a:xfrm>
              <a:off x="-56710250" y="3348575"/>
              <a:ext cx="55150" cy="55150"/>
            </a:xfrm>
            <a:custGeom>
              <a:avLst/>
              <a:gdLst/>
              <a:ahLst/>
              <a:cxnLst/>
              <a:rect l="l" t="t" r="r" b="b"/>
              <a:pathLst>
                <a:path w="2206" h="2206" extrusionOk="0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8" name="Google Shape;5328;p48"/>
            <p:cNvSpPr/>
            <p:nvPr/>
          </p:nvSpPr>
          <p:spPr>
            <a:xfrm>
              <a:off x="-56597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29" name="Google Shape;5329;p48"/>
            <p:cNvSpPr/>
            <p:nvPr/>
          </p:nvSpPr>
          <p:spPr>
            <a:xfrm>
              <a:off x="-56727575" y="3376925"/>
              <a:ext cx="204800" cy="141000"/>
            </a:xfrm>
            <a:custGeom>
              <a:avLst/>
              <a:gdLst/>
              <a:ahLst/>
              <a:cxnLst/>
              <a:rect l="l" t="t" r="r" b="b"/>
              <a:pathLst>
                <a:path w="8192" h="5640" extrusionOk="0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0" name="Google Shape;5330;p48"/>
            <p:cNvSpPr/>
            <p:nvPr/>
          </p:nvSpPr>
          <p:spPr>
            <a:xfrm>
              <a:off x="-56729150" y="3289500"/>
              <a:ext cx="204000" cy="87450"/>
            </a:xfrm>
            <a:custGeom>
              <a:avLst/>
              <a:gdLst/>
              <a:ahLst/>
              <a:cxnLst/>
              <a:rect l="l" t="t" r="r" b="b"/>
              <a:pathLst>
                <a:path w="8160" h="3498" extrusionOk="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1" name="Google Shape;5331;p48"/>
            <p:cNvSpPr/>
            <p:nvPr/>
          </p:nvSpPr>
          <p:spPr>
            <a:xfrm>
              <a:off x="-56505475" y="3335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2" name="Google Shape;5332;p48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5333" name="Google Shape;5333;p48"/>
            <p:cNvSpPr/>
            <p:nvPr/>
          </p:nvSpPr>
          <p:spPr>
            <a:xfrm>
              <a:off x="-56766175" y="3632900"/>
              <a:ext cx="281200" cy="275700"/>
            </a:xfrm>
            <a:custGeom>
              <a:avLst/>
              <a:gdLst/>
              <a:ahLst/>
              <a:cxnLst/>
              <a:rect l="l" t="t" r="r" b="b"/>
              <a:pathLst>
                <a:path w="11248" h="11028" extrusionOk="0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4" name="Google Shape;5334;p48"/>
            <p:cNvSpPr/>
            <p:nvPr/>
          </p:nvSpPr>
          <p:spPr>
            <a:xfrm>
              <a:off x="-56709475" y="3722700"/>
              <a:ext cx="167800" cy="153600"/>
            </a:xfrm>
            <a:custGeom>
              <a:avLst/>
              <a:gdLst/>
              <a:ahLst/>
              <a:cxnLst/>
              <a:rect l="l" t="t" r="r" b="b"/>
              <a:pathLst>
                <a:path w="6712" h="6144" extrusionOk="0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5" name="Google Shape;5335;p48"/>
            <p:cNvSpPr/>
            <p:nvPr/>
          </p:nvSpPr>
          <p:spPr>
            <a:xfrm>
              <a:off x="-56654325" y="383375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6" name="Google Shape;5336;p48"/>
            <p:cNvSpPr/>
            <p:nvPr/>
          </p:nvSpPr>
          <p:spPr>
            <a:xfrm>
              <a:off x="-56710250" y="3590375"/>
              <a:ext cx="167775" cy="74850"/>
            </a:xfrm>
            <a:custGeom>
              <a:avLst/>
              <a:gdLst/>
              <a:ahLst/>
              <a:cxnLst/>
              <a:rect l="l" t="t" r="r" b="b"/>
              <a:pathLst>
                <a:path w="6711" h="2994" extrusionOk="0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37" name="Google Shape;5337;p48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5338" name="Google Shape;5338;p48"/>
            <p:cNvSpPr/>
            <p:nvPr/>
          </p:nvSpPr>
          <p:spPr>
            <a:xfrm>
              <a:off x="-56635425" y="4076325"/>
              <a:ext cx="18125" cy="37050"/>
            </a:xfrm>
            <a:custGeom>
              <a:avLst/>
              <a:gdLst/>
              <a:ahLst/>
              <a:cxnLst/>
              <a:rect l="l" t="t" r="r" b="b"/>
              <a:pathLst>
                <a:path w="725" h="1482" extrusionOk="0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39" name="Google Shape;5339;p48"/>
            <p:cNvSpPr/>
            <p:nvPr/>
          </p:nvSpPr>
          <p:spPr>
            <a:xfrm>
              <a:off x="-56618900" y="3991275"/>
              <a:ext cx="113450" cy="136250"/>
            </a:xfrm>
            <a:custGeom>
              <a:avLst/>
              <a:gdLst/>
              <a:ahLst/>
              <a:cxnLst/>
              <a:rect l="l" t="t" r="r" b="b"/>
              <a:pathLst>
                <a:path w="4538" h="5450" extrusionOk="0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0" name="Google Shape;5340;p48"/>
            <p:cNvSpPr/>
            <p:nvPr/>
          </p:nvSpPr>
          <p:spPr>
            <a:xfrm>
              <a:off x="-56601550" y="4094450"/>
              <a:ext cx="31525" cy="19700"/>
            </a:xfrm>
            <a:custGeom>
              <a:avLst/>
              <a:gdLst/>
              <a:ahLst/>
              <a:cxnLst/>
              <a:rect l="l" t="t" r="r" b="b"/>
              <a:pathLst>
                <a:path w="1261" h="788" extrusionOk="0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1" name="Google Shape;5341;p48"/>
            <p:cNvSpPr/>
            <p:nvPr/>
          </p:nvSpPr>
          <p:spPr>
            <a:xfrm>
              <a:off x="-56688200" y="4085775"/>
              <a:ext cx="37050" cy="27600"/>
            </a:xfrm>
            <a:custGeom>
              <a:avLst/>
              <a:gdLst/>
              <a:ahLst/>
              <a:cxnLst/>
              <a:rect l="l" t="t" r="r" b="b"/>
              <a:pathLst>
                <a:path w="1482" h="1104" extrusionOk="0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2" name="Google Shape;5342;p48"/>
            <p:cNvSpPr/>
            <p:nvPr/>
          </p:nvSpPr>
          <p:spPr>
            <a:xfrm>
              <a:off x="-56747275" y="3982600"/>
              <a:ext cx="189850" cy="143850"/>
            </a:xfrm>
            <a:custGeom>
              <a:avLst/>
              <a:gdLst/>
              <a:ahLst/>
              <a:cxnLst/>
              <a:rect l="l" t="t" r="r" b="b"/>
              <a:pathLst>
                <a:path w="7594" h="5754" extrusionOk="0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48"/>
            <p:cNvSpPr/>
            <p:nvPr/>
          </p:nvSpPr>
          <p:spPr>
            <a:xfrm>
              <a:off x="-56654325" y="4217500"/>
              <a:ext cx="55150" cy="83325"/>
            </a:xfrm>
            <a:custGeom>
              <a:avLst/>
              <a:gdLst/>
              <a:ahLst/>
              <a:cxnLst/>
              <a:rect l="l" t="t" r="r" b="b"/>
              <a:pathLst>
                <a:path w="2206" h="3333" extrusionOk="0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48"/>
            <p:cNvSpPr/>
            <p:nvPr/>
          </p:nvSpPr>
          <p:spPr>
            <a:xfrm>
              <a:off x="-56729150" y="4132250"/>
              <a:ext cx="204800" cy="157550"/>
            </a:xfrm>
            <a:custGeom>
              <a:avLst/>
              <a:gdLst/>
              <a:ahLst/>
              <a:cxnLst/>
              <a:rect l="l" t="t" r="r" b="b"/>
              <a:pathLst>
                <a:path w="8192" h="6302" extrusionOk="0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45" name="Google Shape;5345;p48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5346" name="Google Shape;5346;p48"/>
            <p:cNvSpPr/>
            <p:nvPr/>
          </p:nvSpPr>
          <p:spPr>
            <a:xfrm>
              <a:off x="-54532475" y="3354075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48"/>
            <p:cNvSpPr/>
            <p:nvPr/>
          </p:nvSpPr>
          <p:spPr>
            <a:xfrm>
              <a:off x="-54793175" y="3198925"/>
              <a:ext cx="97675" cy="126050"/>
            </a:xfrm>
            <a:custGeom>
              <a:avLst/>
              <a:gdLst/>
              <a:ahLst/>
              <a:cxnLst/>
              <a:rect l="l" t="t" r="r" b="b"/>
              <a:pathLst>
                <a:path w="3907" h="5042" extrusionOk="0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48"/>
            <p:cNvSpPr/>
            <p:nvPr/>
          </p:nvSpPr>
          <p:spPr>
            <a:xfrm>
              <a:off x="-54624625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48"/>
            <p:cNvSpPr/>
            <p:nvPr/>
          </p:nvSpPr>
          <p:spPr>
            <a:xfrm>
              <a:off x="-54737250" y="3349350"/>
              <a:ext cx="55150" cy="55175"/>
            </a:xfrm>
            <a:custGeom>
              <a:avLst/>
              <a:gdLst/>
              <a:ahLst/>
              <a:cxnLst/>
              <a:rect l="l" t="t" r="r" b="b"/>
              <a:pathLst>
                <a:path w="2206" h="2207" extrusionOk="0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48"/>
            <p:cNvSpPr/>
            <p:nvPr/>
          </p:nvSpPr>
          <p:spPr>
            <a:xfrm>
              <a:off x="-54770325" y="3218600"/>
              <a:ext cx="233925" cy="299325"/>
            </a:xfrm>
            <a:custGeom>
              <a:avLst/>
              <a:gdLst/>
              <a:ahLst/>
              <a:cxnLst/>
              <a:rect l="l" t="t" r="r" b="b"/>
              <a:pathLst>
                <a:path w="9357" h="11973" extrusionOk="0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48"/>
            <p:cNvSpPr/>
            <p:nvPr/>
          </p:nvSpPr>
          <p:spPr>
            <a:xfrm>
              <a:off x="-54612025" y="3198925"/>
              <a:ext cx="96100" cy="123675"/>
            </a:xfrm>
            <a:custGeom>
              <a:avLst/>
              <a:gdLst/>
              <a:ahLst/>
              <a:cxnLst/>
              <a:rect l="l" t="t" r="r" b="b"/>
              <a:pathLst>
                <a:path w="3844" h="4947" extrusionOk="0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48"/>
            <p:cNvSpPr/>
            <p:nvPr/>
          </p:nvSpPr>
          <p:spPr>
            <a:xfrm>
              <a:off x="-54793175" y="3353300"/>
              <a:ext cx="18925" cy="60675"/>
            </a:xfrm>
            <a:custGeom>
              <a:avLst/>
              <a:gdLst/>
              <a:ahLst/>
              <a:cxnLst/>
              <a:rect l="l" t="t" r="r" b="b"/>
              <a:pathLst>
                <a:path w="757" h="2427" extrusionOk="0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53" name="Google Shape;5353;p48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5354" name="Google Shape;5354;p48"/>
            <p:cNvSpPr/>
            <p:nvPr/>
          </p:nvSpPr>
          <p:spPr>
            <a:xfrm>
              <a:off x="-54812875" y="3607700"/>
              <a:ext cx="74850" cy="293775"/>
            </a:xfrm>
            <a:custGeom>
              <a:avLst/>
              <a:gdLst/>
              <a:ahLst/>
              <a:cxnLst/>
              <a:rect l="l" t="t" r="r" b="b"/>
              <a:pathLst>
                <a:path w="2994" h="11751" extrusionOk="0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48"/>
            <p:cNvSpPr/>
            <p:nvPr/>
          </p:nvSpPr>
          <p:spPr>
            <a:xfrm>
              <a:off x="-54662425" y="36218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48"/>
            <p:cNvSpPr/>
            <p:nvPr/>
          </p:nvSpPr>
          <p:spPr>
            <a:xfrm>
              <a:off x="-54737250" y="3652600"/>
              <a:ext cx="66175" cy="37825"/>
            </a:xfrm>
            <a:custGeom>
              <a:avLst/>
              <a:gdLst/>
              <a:ahLst/>
              <a:cxnLst/>
              <a:rect l="l" t="t" r="r" b="b"/>
              <a:pathLst>
                <a:path w="2647" h="1513" extrusionOk="0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48"/>
            <p:cNvSpPr/>
            <p:nvPr/>
          </p:nvSpPr>
          <p:spPr>
            <a:xfrm>
              <a:off x="-54568700" y="3608475"/>
              <a:ext cx="74850" cy="293000"/>
            </a:xfrm>
            <a:custGeom>
              <a:avLst/>
              <a:gdLst/>
              <a:ahLst/>
              <a:cxnLst/>
              <a:rect l="l" t="t" r="r" b="b"/>
              <a:pathLst>
                <a:path w="2994" h="11720" extrusionOk="0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48"/>
            <p:cNvSpPr/>
            <p:nvPr/>
          </p:nvSpPr>
          <p:spPr>
            <a:xfrm>
              <a:off x="-54636450" y="3652600"/>
              <a:ext cx="66975" cy="37825"/>
            </a:xfrm>
            <a:custGeom>
              <a:avLst/>
              <a:gdLst/>
              <a:ahLst/>
              <a:cxnLst/>
              <a:rect l="l" t="t" r="r" b="b"/>
              <a:pathLst>
                <a:path w="2679" h="1513" extrusionOk="0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48"/>
            <p:cNvSpPr/>
            <p:nvPr/>
          </p:nvSpPr>
          <p:spPr>
            <a:xfrm>
              <a:off x="-54760100" y="3596675"/>
              <a:ext cx="212675" cy="37025"/>
            </a:xfrm>
            <a:custGeom>
              <a:avLst/>
              <a:gdLst/>
              <a:ahLst/>
              <a:cxnLst/>
              <a:rect l="l" t="t" r="r" b="b"/>
              <a:pathLst>
                <a:path w="8507" h="1481" extrusionOk="0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48"/>
            <p:cNvSpPr/>
            <p:nvPr/>
          </p:nvSpPr>
          <p:spPr>
            <a:xfrm>
              <a:off x="-54738050" y="3708500"/>
              <a:ext cx="169375" cy="186700"/>
            </a:xfrm>
            <a:custGeom>
              <a:avLst/>
              <a:gdLst/>
              <a:ahLst/>
              <a:cxnLst/>
              <a:rect l="l" t="t" r="r" b="b"/>
              <a:pathLst>
                <a:path w="6775" h="7468" extrusionOk="0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61" name="Google Shape;5361;p48"/>
          <p:cNvSpPr/>
          <p:nvPr/>
        </p:nvSpPr>
        <p:spPr>
          <a:xfrm>
            <a:off x="4561689" y="3882759"/>
            <a:ext cx="7530" cy="846"/>
          </a:xfrm>
          <a:custGeom>
            <a:avLst/>
            <a:gdLst/>
            <a:ahLst/>
            <a:cxnLst/>
            <a:rect l="l" t="t" r="r" b="b"/>
            <a:pathLst>
              <a:path w="285" h="32" extrusionOk="0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362" name="Google Shape;5362;p48"/>
          <p:cNvSpPr/>
          <p:nvPr/>
        </p:nvSpPr>
        <p:spPr>
          <a:xfrm>
            <a:off x="4562111" y="3883578"/>
            <a:ext cx="6685" cy="872"/>
          </a:xfrm>
          <a:custGeom>
            <a:avLst/>
            <a:gdLst/>
            <a:ahLst/>
            <a:cxnLst/>
            <a:rect l="l" t="t" r="r" b="b"/>
            <a:pathLst>
              <a:path w="253" h="33" extrusionOk="0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363" name="Google Shape;5363;p48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5364" name="Google Shape;5364;p48"/>
            <p:cNvSpPr/>
            <p:nvPr/>
          </p:nvSpPr>
          <p:spPr>
            <a:xfrm>
              <a:off x="-54646675" y="39826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48"/>
            <p:cNvSpPr/>
            <p:nvPr/>
          </p:nvSpPr>
          <p:spPr>
            <a:xfrm>
              <a:off x="-54644325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48"/>
            <p:cNvSpPr/>
            <p:nvPr/>
          </p:nvSpPr>
          <p:spPr>
            <a:xfrm>
              <a:off x="-54773475" y="3983400"/>
              <a:ext cx="113425" cy="111075"/>
            </a:xfrm>
            <a:custGeom>
              <a:avLst/>
              <a:gdLst/>
              <a:ahLst/>
              <a:cxnLst/>
              <a:rect l="l" t="t" r="r" b="b"/>
              <a:pathLst>
                <a:path w="4537" h="4443" extrusionOk="0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48"/>
            <p:cNvSpPr/>
            <p:nvPr/>
          </p:nvSpPr>
          <p:spPr>
            <a:xfrm>
              <a:off x="-54699450" y="4003075"/>
              <a:ext cx="36250" cy="90600"/>
            </a:xfrm>
            <a:custGeom>
              <a:avLst/>
              <a:gdLst/>
              <a:ahLst/>
              <a:cxnLst/>
              <a:rect l="l" t="t" r="r" b="b"/>
              <a:pathLst>
                <a:path w="1450" h="3624" extrusionOk="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48"/>
            <p:cNvSpPr/>
            <p:nvPr/>
          </p:nvSpPr>
          <p:spPr>
            <a:xfrm>
              <a:off x="-54756150" y="4112550"/>
              <a:ext cx="204800" cy="188275"/>
            </a:xfrm>
            <a:custGeom>
              <a:avLst/>
              <a:gdLst/>
              <a:ahLst/>
              <a:cxnLst/>
              <a:rect l="l" t="t" r="r" b="b"/>
              <a:pathLst>
                <a:path w="8192" h="7531" extrusionOk="0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48"/>
            <p:cNvSpPr/>
            <p:nvPr/>
          </p:nvSpPr>
          <p:spPr>
            <a:xfrm>
              <a:off x="-54532475" y="4136975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48"/>
            <p:cNvSpPr/>
            <p:nvPr/>
          </p:nvSpPr>
          <p:spPr>
            <a:xfrm>
              <a:off x="-54793175" y="4136975"/>
              <a:ext cx="18925" cy="65400"/>
            </a:xfrm>
            <a:custGeom>
              <a:avLst/>
              <a:gdLst/>
              <a:ahLst/>
              <a:cxnLst/>
              <a:rect l="l" t="t" r="r" b="b"/>
              <a:pathLst>
                <a:path w="757" h="2616" extrusionOk="0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71" name="Google Shape;5371;p48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5372" name="Google Shape;5372;p48"/>
            <p:cNvSpPr/>
            <p:nvPr/>
          </p:nvSpPr>
          <p:spPr>
            <a:xfrm>
              <a:off x="-52574450" y="3306025"/>
              <a:ext cx="22075" cy="110300"/>
            </a:xfrm>
            <a:custGeom>
              <a:avLst/>
              <a:gdLst/>
              <a:ahLst/>
              <a:cxnLst/>
              <a:rect l="l" t="t" r="r" b="b"/>
              <a:pathLst>
                <a:path w="883" h="4412" extrusionOk="0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48"/>
            <p:cNvSpPr/>
            <p:nvPr/>
          </p:nvSpPr>
          <p:spPr>
            <a:xfrm>
              <a:off x="-52826475" y="3192625"/>
              <a:ext cx="267800" cy="100050"/>
            </a:xfrm>
            <a:custGeom>
              <a:avLst/>
              <a:gdLst/>
              <a:ahLst/>
              <a:cxnLst/>
              <a:rect l="l" t="t" r="r" b="b"/>
              <a:pathLst>
                <a:path w="10712" h="4002" extrusionOk="0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48"/>
            <p:cNvSpPr/>
            <p:nvPr/>
          </p:nvSpPr>
          <p:spPr>
            <a:xfrm>
              <a:off x="-52794975" y="3361175"/>
              <a:ext cx="204800" cy="149675"/>
            </a:xfrm>
            <a:custGeom>
              <a:avLst/>
              <a:gdLst/>
              <a:ahLst/>
              <a:cxnLst/>
              <a:rect l="l" t="t" r="r" b="b"/>
              <a:pathLst>
                <a:path w="8192" h="5987" extrusionOk="0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48"/>
            <p:cNvSpPr/>
            <p:nvPr/>
          </p:nvSpPr>
          <p:spPr>
            <a:xfrm>
              <a:off x="-52791025" y="3231225"/>
              <a:ext cx="137850" cy="74825"/>
            </a:xfrm>
            <a:custGeom>
              <a:avLst/>
              <a:gdLst/>
              <a:ahLst/>
              <a:cxnLst/>
              <a:rect l="l" t="t" r="r" b="b"/>
              <a:pathLst>
                <a:path w="5514" h="2993" extrusionOk="0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48"/>
            <p:cNvSpPr/>
            <p:nvPr/>
          </p:nvSpPr>
          <p:spPr>
            <a:xfrm>
              <a:off x="-52683125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48"/>
            <p:cNvSpPr/>
            <p:nvPr/>
          </p:nvSpPr>
          <p:spPr>
            <a:xfrm>
              <a:off x="-52794975" y="3247750"/>
              <a:ext cx="204800" cy="104000"/>
            </a:xfrm>
            <a:custGeom>
              <a:avLst/>
              <a:gdLst/>
              <a:ahLst/>
              <a:cxnLst/>
              <a:rect l="l" t="t" r="r" b="b"/>
              <a:pathLst>
                <a:path w="8192" h="4160" extrusionOk="0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48"/>
            <p:cNvSpPr/>
            <p:nvPr/>
          </p:nvSpPr>
          <p:spPr>
            <a:xfrm>
              <a:off x="-52776850" y="336195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48"/>
            <p:cNvSpPr/>
            <p:nvPr/>
          </p:nvSpPr>
          <p:spPr>
            <a:xfrm>
              <a:off x="-52832000" y="3306025"/>
              <a:ext cx="21300" cy="110300"/>
            </a:xfrm>
            <a:custGeom>
              <a:avLst/>
              <a:gdLst/>
              <a:ahLst/>
              <a:cxnLst/>
              <a:rect l="l" t="t" r="r" b="b"/>
              <a:pathLst>
                <a:path w="852" h="4412" extrusionOk="0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80" name="Google Shape;5380;p48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5381" name="Google Shape;5381;p48"/>
            <p:cNvSpPr/>
            <p:nvPr/>
          </p:nvSpPr>
          <p:spPr>
            <a:xfrm>
              <a:off x="-52851675" y="3641575"/>
              <a:ext cx="319000" cy="106350"/>
            </a:xfrm>
            <a:custGeom>
              <a:avLst/>
              <a:gdLst/>
              <a:ahLst/>
              <a:cxnLst/>
              <a:rect l="l" t="t" r="r" b="b"/>
              <a:pathLst>
                <a:path w="12760" h="4254" extrusionOk="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48"/>
            <p:cNvSpPr/>
            <p:nvPr/>
          </p:nvSpPr>
          <p:spPr>
            <a:xfrm>
              <a:off x="-52787100" y="3585650"/>
              <a:ext cx="189050" cy="52000"/>
            </a:xfrm>
            <a:custGeom>
              <a:avLst/>
              <a:gdLst/>
              <a:ahLst/>
              <a:cxnLst/>
              <a:rect l="l" t="t" r="r" b="b"/>
              <a:pathLst>
                <a:path w="7562" h="2080" extrusionOk="0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48"/>
            <p:cNvSpPr/>
            <p:nvPr/>
          </p:nvSpPr>
          <p:spPr>
            <a:xfrm>
              <a:off x="-52794975" y="3696700"/>
              <a:ext cx="127625" cy="74850"/>
            </a:xfrm>
            <a:custGeom>
              <a:avLst/>
              <a:gdLst/>
              <a:ahLst/>
              <a:cxnLst/>
              <a:rect l="l" t="t" r="r" b="b"/>
              <a:pathLst>
                <a:path w="5105" h="2994" extrusionOk="0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48"/>
            <p:cNvSpPr/>
            <p:nvPr/>
          </p:nvSpPr>
          <p:spPr>
            <a:xfrm>
              <a:off x="-52795750" y="3700625"/>
              <a:ext cx="204800" cy="202450"/>
            </a:xfrm>
            <a:custGeom>
              <a:avLst/>
              <a:gdLst/>
              <a:ahLst/>
              <a:cxnLst/>
              <a:rect l="l" t="t" r="r" b="b"/>
              <a:pathLst>
                <a:path w="8192" h="8098" extrusionOk="0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48"/>
            <p:cNvSpPr/>
            <p:nvPr/>
          </p:nvSpPr>
          <p:spPr>
            <a:xfrm>
              <a:off x="-52832775" y="3740025"/>
              <a:ext cx="18125" cy="64600"/>
            </a:xfrm>
            <a:custGeom>
              <a:avLst/>
              <a:gdLst/>
              <a:ahLst/>
              <a:cxnLst/>
              <a:rect l="l" t="t" r="r" b="b"/>
              <a:pathLst>
                <a:path w="725" h="2584" extrusionOk="0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48"/>
            <p:cNvSpPr/>
            <p:nvPr/>
          </p:nvSpPr>
          <p:spPr>
            <a:xfrm>
              <a:off x="-525705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87" name="Google Shape;5387;p48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5388" name="Google Shape;5388;p48"/>
            <p:cNvSpPr/>
            <p:nvPr/>
          </p:nvSpPr>
          <p:spPr>
            <a:xfrm>
              <a:off x="-52794975" y="3976300"/>
              <a:ext cx="204800" cy="112650"/>
            </a:xfrm>
            <a:custGeom>
              <a:avLst/>
              <a:gdLst/>
              <a:ahLst/>
              <a:cxnLst/>
              <a:rect l="l" t="t" r="r" b="b"/>
              <a:pathLst>
                <a:path w="8192" h="4506" extrusionOk="0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48"/>
            <p:cNvSpPr/>
            <p:nvPr/>
          </p:nvSpPr>
          <p:spPr>
            <a:xfrm>
              <a:off x="-52757175" y="4051125"/>
              <a:ext cx="167000" cy="94550"/>
            </a:xfrm>
            <a:custGeom>
              <a:avLst/>
              <a:gdLst/>
              <a:ahLst/>
              <a:cxnLst/>
              <a:rect l="l" t="t" r="r" b="b"/>
              <a:pathLst>
                <a:path w="6680" h="3782" extrusionOk="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48"/>
            <p:cNvSpPr/>
            <p:nvPr/>
          </p:nvSpPr>
          <p:spPr>
            <a:xfrm>
              <a:off x="-52794975" y="4088925"/>
              <a:ext cx="204025" cy="206400"/>
            </a:xfrm>
            <a:custGeom>
              <a:avLst/>
              <a:gdLst/>
              <a:ahLst/>
              <a:cxnLst/>
              <a:rect l="l" t="t" r="r" b="b"/>
              <a:pathLst>
                <a:path w="8161" h="8256" extrusionOk="0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48"/>
            <p:cNvSpPr/>
            <p:nvPr/>
          </p:nvSpPr>
          <p:spPr>
            <a:xfrm>
              <a:off x="-528320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48"/>
            <p:cNvSpPr/>
            <p:nvPr/>
          </p:nvSpPr>
          <p:spPr>
            <a:xfrm>
              <a:off x="-5257130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393" name="Google Shape;5393;p48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5394" name="Google Shape;5394;p48"/>
            <p:cNvSpPr/>
            <p:nvPr/>
          </p:nvSpPr>
          <p:spPr>
            <a:xfrm>
              <a:off x="-516332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48"/>
            <p:cNvSpPr/>
            <p:nvPr/>
          </p:nvSpPr>
          <p:spPr>
            <a:xfrm>
              <a:off x="-51595425" y="3348575"/>
              <a:ext cx="204800" cy="168575"/>
            </a:xfrm>
            <a:custGeom>
              <a:avLst/>
              <a:gdLst/>
              <a:ahLst/>
              <a:cxnLst/>
              <a:rect l="l" t="t" r="r" b="b"/>
              <a:pathLst>
                <a:path w="8192" h="6743" extrusionOk="0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48"/>
            <p:cNvSpPr/>
            <p:nvPr/>
          </p:nvSpPr>
          <p:spPr>
            <a:xfrm>
              <a:off x="-51633225" y="3292650"/>
              <a:ext cx="279625" cy="37050"/>
            </a:xfrm>
            <a:custGeom>
              <a:avLst/>
              <a:gdLst/>
              <a:ahLst/>
              <a:cxnLst/>
              <a:rect l="l" t="t" r="r" b="b"/>
              <a:pathLst>
                <a:path w="11185" h="1482" extrusionOk="0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48"/>
            <p:cNvSpPr/>
            <p:nvPr/>
          </p:nvSpPr>
          <p:spPr>
            <a:xfrm>
              <a:off x="-5149225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48"/>
            <p:cNvSpPr/>
            <p:nvPr/>
          </p:nvSpPr>
          <p:spPr>
            <a:xfrm>
              <a:off x="-51590700" y="319892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48"/>
            <p:cNvSpPr/>
            <p:nvPr/>
          </p:nvSpPr>
          <p:spPr>
            <a:xfrm>
              <a:off x="-51517450" y="3218600"/>
              <a:ext cx="52000" cy="55950"/>
            </a:xfrm>
            <a:custGeom>
              <a:avLst/>
              <a:gdLst/>
              <a:ahLst/>
              <a:cxnLst/>
              <a:rect l="l" t="t" r="r" b="b"/>
              <a:pathLst>
                <a:path w="2080" h="2238" extrusionOk="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48"/>
            <p:cNvSpPr/>
            <p:nvPr/>
          </p:nvSpPr>
          <p:spPr>
            <a:xfrm>
              <a:off x="-51370950" y="3354075"/>
              <a:ext cx="18925" cy="64625"/>
            </a:xfrm>
            <a:custGeom>
              <a:avLst/>
              <a:gdLst/>
              <a:ahLst/>
              <a:cxnLst/>
              <a:rect l="l" t="t" r="r" b="b"/>
              <a:pathLst>
                <a:path w="757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01" name="Google Shape;5401;p48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5402" name="Google Shape;5402;p48"/>
            <p:cNvSpPr/>
            <p:nvPr/>
          </p:nvSpPr>
          <p:spPr>
            <a:xfrm>
              <a:off x="-56374725" y="33533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48"/>
            <p:cNvSpPr/>
            <p:nvPr/>
          </p:nvSpPr>
          <p:spPr>
            <a:xfrm>
              <a:off x="-56333775" y="3199700"/>
              <a:ext cx="198500" cy="73275"/>
            </a:xfrm>
            <a:custGeom>
              <a:avLst/>
              <a:gdLst/>
              <a:ahLst/>
              <a:cxnLst/>
              <a:rect l="l" t="t" r="r" b="b"/>
              <a:pathLst>
                <a:path w="7940" h="2931" extrusionOk="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48"/>
            <p:cNvSpPr/>
            <p:nvPr/>
          </p:nvSpPr>
          <p:spPr>
            <a:xfrm>
              <a:off x="-56396775" y="3273325"/>
              <a:ext cx="324525" cy="58725"/>
            </a:xfrm>
            <a:custGeom>
              <a:avLst/>
              <a:gdLst/>
              <a:ahLst/>
              <a:cxnLst/>
              <a:rect l="l" t="t" r="r" b="b"/>
              <a:pathLst>
                <a:path w="12981" h="2349" extrusionOk="0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48"/>
            <p:cNvSpPr/>
            <p:nvPr/>
          </p:nvSpPr>
          <p:spPr>
            <a:xfrm>
              <a:off x="-56336925" y="3346200"/>
              <a:ext cx="204800" cy="78800"/>
            </a:xfrm>
            <a:custGeom>
              <a:avLst/>
              <a:gdLst/>
              <a:ahLst/>
              <a:cxnLst/>
              <a:rect l="l" t="t" r="r" b="b"/>
              <a:pathLst>
                <a:path w="8192" h="3152" extrusionOk="0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48"/>
            <p:cNvSpPr/>
            <p:nvPr/>
          </p:nvSpPr>
          <p:spPr>
            <a:xfrm>
              <a:off x="-56332200" y="3406850"/>
              <a:ext cx="193775" cy="110300"/>
            </a:xfrm>
            <a:custGeom>
              <a:avLst/>
              <a:gdLst/>
              <a:ahLst/>
              <a:cxnLst/>
              <a:rect l="l" t="t" r="r" b="b"/>
              <a:pathLst>
                <a:path w="7751" h="4412" extrusionOk="0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48"/>
            <p:cNvSpPr/>
            <p:nvPr/>
          </p:nvSpPr>
          <p:spPr>
            <a:xfrm>
              <a:off x="-56113225" y="3354075"/>
              <a:ext cx="18125" cy="64625"/>
            </a:xfrm>
            <a:custGeom>
              <a:avLst/>
              <a:gdLst/>
              <a:ahLst/>
              <a:cxnLst/>
              <a:rect l="l" t="t" r="r" b="b"/>
              <a:pathLst>
                <a:path w="725" h="2585" extrusionOk="0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08" name="Google Shape;5408;p48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5409" name="Google Shape;5409;p48"/>
            <p:cNvSpPr/>
            <p:nvPr/>
          </p:nvSpPr>
          <p:spPr>
            <a:xfrm>
              <a:off x="-56272325" y="3861300"/>
              <a:ext cx="74825" cy="37850"/>
            </a:xfrm>
            <a:custGeom>
              <a:avLst/>
              <a:gdLst/>
              <a:ahLst/>
              <a:cxnLst/>
              <a:rect l="l" t="t" r="r" b="b"/>
              <a:pathLst>
                <a:path w="2993" h="1514" extrusionOk="0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48"/>
            <p:cNvSpPr/>
            <p:nvPr/>
          </p:nvSpPr>
          <p:spPr>
            <a:xfrm>
              <a:off x="-56297550" y="3600600"/>
              <a:ext cx="126050" cy="71700"/>
            </a:xfrm>
            <a:custGeom>
              <a:avLst/>
              <a:gdLst/>
              <a:ahLst/>
              <a:cxnLst/>
              <a:rect l="l" t="t" r="r" b="b"/>
              <a:pathLst>
                <a:path w="5042" h="2868" extrusionOk="0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48"/>
            <p:cNvSpPr/>
            <p:nvPr/>
          </p:nvSpPr>
          <p:spPr>
            <a:xfrm>
              <a:off x="-56394425" y="3635275"/>
              <a:ext cx="319025" cy="233925"/>
            </a:xfrm>
            <a:custGeom>
              <a:avLst/>
              <a:gdLst/>
              <a:ahLst/>
              <a:cxnLst/>
              <a:rect l="l" t="t" r="r" b="b"/>
              <a:pathLst>
                <a:path w="12761" h="9357" extrusionOk="0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12" name="Google Shape;5412;p48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5413" name="Google Shape;5413;p48"/>
            <p:cNvSpPr/>
            <p:nvPr/>
          </p:nvSpPr>
          <p:spPr>
            <a:xfrm>
              <a:off x="-56330625" y="3983400"/>
              <a:ext cx="241825" cy="111075"/>
            </a:xfrm>
            <a:custGeom>
              <a:avLst/>
              <a:gdLst/>
              <a:ahLst/>
              <a:cxnLst/>
              <a:rect l="l" t="t" r="r" b="b"/>
              <a:pathLst>
                <a:path w="9673" h="4443" extrusionOk="0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48"/>
            <p:cNvSpPr/>
            <p:nvPr/>
          </p:nvSpPr>
          <p:spPr>
            <a:xfrm>
              <a:off x="-56350300" y="4058225"/>
              <a:ext cx="186675" cy="55150"/>
            </a:xfrm>
            <a:custGeom>
              <a:avLst/>
              <a:gdLst/>
              <a:ahLst/>
              <a:cxnLst/>
              <a:rect l="l" t="t" r="r" b="b"/>
              <a:pathLst>
                <a:path w="7467" h="2206" extrusionOk="0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48"/>
            <p:cNvSpPr/>
            <p:nvPr/>
          </p:nvSpPr>
          <p:spPr>
            <a:xfrm>
              <a:off x="-56245550" y="4168275"/>
              <a:ext cx="78000" cy="26600"/>
            </a:xfrm>
            <a:custGeom>
              <a:avLst/>
              <a:gdLst/>
              <a:ahLst/>
              <a:cxnLst/>
              <a:rect l="l" t="t" r="r" b="b"/>
              <a:pathLst>
                <a:path w="3120" h="1064" extrusionOk="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48"/>
            <p:cNvSpPr/>
            <p:nvPr/>
          </p:nvSpPr>
          <p:spPr>
            <a:xfrm>
              <a:off x="-56359750" y="4112550"/>
              <a:ext cx="204800" cy="53100"/>
            </a:xfrm>
            <a:custGeom>
              <a:avLst/>
              <a:gdLst/>
              <a:ahLst/>
              <a:cxnLst/>
              <a:rect l="l" t="t" r="r" b="b"/>
              <a:pathLst>
                <a:path w="8192" h="2124" extrusionOk="0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48"/>
            <p:cNvSpPr/>
            <p:nvPr/>
          </p:nvSpPr>
          <p:spPr>
            <a:xfrm>
              <a:off x="-56345575" y="4169000"/>
              <a:ext cx="77200" cy="26325"/>
            </a:xfrm>
            <a:custGeom>
              <a:avLst/>
              <a:gdLst/>
              <a:ahLst/>
              <a:cxnLst/>
              <a:rect l="l" t="t" r="r" b="b"/>
              <a:pathLst>
                <a:path w="3088" h="1053" extrusionOk="0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48"/>
            <p:cNvSpPr/>
            <p:nvPr/>
          </p:nvSpPr>
          <p:spPr>
            <a:xfrm>
              <a:off x="-56379450" y="4180300"/>
              <a:ext cx="242600" cy="120525"/>
            </a:xfrm>
            <a:custGeom>
              <a:avLst/>
              <a:gdLst/>
              <a:ahLst/>
              <a:cxnLst/>
              <a:rect l="l" t="t" r="r" b="b"/>
              <a:pathLst>
                <a:path w="9704" h="4821" extrusionOk="0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48"/>
            <p:cNvSpPr/>
            <p:nvPr/>
          </p:nvSpPr>
          <p:spPr>
            <a:xfrm>
              <a:off x="-56181750" y="4039300"/>
              <a:ext cx="0" cy="25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48"/>
            <p:cNvSpPr/>
            <p:nvPr/>
          </p:nvSpPr>
          <p:spPr>
            <a:xfrm>
              <a:off x="-56332200" y="4039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21" name="Google Shape;5421;p48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5422" name="Google Shape;5422;p48"/>
            <p:cNvSpPr/>
            <p:nvPr/>
          </p:nvSpPr>
          <p:spPr>
            <a:xfrm>
              <a:off x="-54159150" y="3465925"/>
              <a:ext cx="38625" cy="52000"/>
            </a:xfrm>
            <a:custGeom>
              <a:avLst/>
              <a:gdLst/>
              <a:ahLst/>
              <a:cxnLst/>
              <a:rect l="l" t="t" r="r" b="b"/>
              <a:pathLst>
                <a:path w="1545" h="2080" extrusionOk="0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48"/>
            <p:cNvSpPr/>
            <p:nvPr/>
          </p:nvSpPr>
          <p:spPr>
            <a:xfrm>
              <a:off x="-54401725" y="3465925"/>
              <a:ext cx="38600" cy="52000"/>
            </a:xfrm>
            <a:custGeom>
              <a:avLst/>
              <a:gdLst/>
              <a:ahLst/>
              <a:cxnLst/>
              <a:rect l="l" t="t" r="r" b="b"/>
              <a:pathLst>
                <a:path w="1544" h="2080" extrusionOk="0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48"/>
            <p:cNvSpPr/>
            <p:nvPr/>
          </p:nvSpPr>
          <p:spPr>
            <a:xfrm>
              <a:off x="-54176475" y="3224125"/>
              <a:ext cx="17350" cy="61450"/>
            </a:xfrm>
            <a:custGeom>
              <a:avLst/>
              <a:gdLst/>
              <a:ahLst/>
              <a:cxnLst/>
              <a:rect l="l" t="t" r="r" b="b"/>
              <a:pathLst>
                <a:path w="694" h="2458" extrusionOk="0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48"/>
            <p:cNvSpPr/>
            <p:nvPr/>
          </p:nvSpPr>
          <p:spPr>
            <a:xfrm>
              <a:off x="-54385975" y="3198925"/>
              <a:ext cx="198500" cy="74850"/>
            </a:xfrm>
            <a:custGeom>
              <a:avLst/>
              <a:gdLst/>
              <a:ahLst/>
              <a:cxnLst/>
              <a:rect l="l" t="t" r="r" b="b"/>
              <a:pathLst>
                <a:path w="7940" h="2994" extrusionOk="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48"/>
            <p:cNvSpPr/>
            <p:nvPr/>
          </p:nvSpPr>
          <p:spPr>
            <a:xfrm>
              <a:off x="-544009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48"/>
            <p:cNvSpPr/>
            <p:nvPr/>
          </p:nvSpPr>
          <p:spPr>
            <a:xfrm>
              <a:off x="-54401725" y="3292650"/>
              <a:ext cx="128400" cy="74850"/>
            </a:xfrm>
            <a:custGeom>
              <a:avLst/>
              <a:gdLst/>
              <a:ahLst/>
              <a:cxnLst/>
              <a:rect l="l" t="t" r="r" b="b"/>
              <a:pathLst>
                <a:path w="5136" h="2994" extrusionOk="0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48"/>
            <p:cNvSpPr/>
            <p:nvPr/>
          </p:nvSpPr>
          <p:spPr>
            <a:xfrm>
              <a:off x="-54250500" y="3266650"/>
              <a:ext cx="128400" cy="99275"/>
            </a:xfrm>
            <a:custGeom>
              <a:avLst/>
              <a:gdLst/>
              <a:ahLst/>
              <a:cxnLst/>
              <a:rect l="l" t="t" r="r" b="b"/>
              <a:pathLst>
                <a:path w="5136" h="3971" extrusionOk="0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48"/>
            <p:cNvSpPr/>
            <p:nvPr/>
          </p:nvSpPr>
          <p:spPr>
            <a:xfrm>
              <a:off x="-54159150" y="3385575"/>
              <a:ext cx="37050" cy="19725"/>
            </a:xfrm>
            <a:custGeom>
              <a:avLst/>
              <a:gdLst/>
              <a:ahLst/>
              <a:cxnLst/>
              <a:rect l="l" t="t" r="r" b="b"/>
              <a:pathLst>
                <a:path w="1482" h="789" extrusionOk="0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48"/>
            <p:cNvSpPr/>
            <p:nvPr/>
          </p:nvSpPr>
          <p:spPr>
            <a:xfrm>
              <a:off x="-54345025" y="3309975"/>
              <a:ext cx="167000" cy="207175"/>
            </a:xfrm>
            <a:custGeom>
              <a:avLst/>
              <a:gdLst/>
              <a:ahLst/>
              <a:cxnLst/>
              <a:rect l="l" t="t" r="r" b="b"/>
              <a:pathLst>
                <a:path w="6680" h="8287" extrusionOk="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48"/>
            <p:cNvSpPr/>
            <p:nvPr/>
          </p:nvSpPr>
          <p:spPr>
            <a:xfrm>
              <a:off x="-54401725" y="3424175"/>
              <a:ext cx="37825" cy="40975"/>
            </a:xfrm>
            <a:custGeom>
              <a:avLst/>
              <a:gdLst/>
              <a:ahLst/>
              <a:cxnLst/>
              <a:rect l="l" t="t" r="r" b="b"/>
              <a:pathLst>
                <a:path w="1513" h="1639" extrusionOk="0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48"/>
            <p:cNvSpPr/>
            <p:nvPr/>
          </p:nvSpPr>
          <p:spPr>
            <a:xfrm>
              <a:off x="-54159150" y="3424175"/>
              <a:ext cx="37050" cy="40975"/>
            </a:xfrm>
            <a:custGeom>
              <a:avLst/>
              <a:gdLst/>
              <a:ahLst/>
              <a:cxnLst/>
              <a:rect l="l" t="t" r="r" b="b"/>
              <a:pathLst>
                <a:path w="1482" h="1639" extrusionOk="0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33" name="Google Shape;5433;p48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5434" name="Google Shape;5434;p48"/>
            <p:cNvSpPr/>
            <p:nvPr/>
          </p:nvSpPr>
          <p:spPr>
            <a:xfrm>
              <a:off x="-54194575" y="3721900"/>
              <a:ext cx="35450" cy="19725"/>
            </a:xfrm>
            <a:custGeom>
              <a:avLst/>
              <a:gdLst/>
              <a:ahLst/>
              <a:cxnLst/>
              <a:rect l="l" t="t" r="r" b="b"/>
              <a:pathLst>
                <a:path w="1418" h="789" extrusionOk="0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48"/>
            <p:cNvSpPr/>
            <p:nvPr/>
          </p:nvSpPr>
          <p:spPr>
            <a:xfrm>
              <a:off x="-54380450" y="3590375"/>
              <a:ext cx="237075" cy="112650"/>
            </a:xfrm>
            <a:custGeom>
              <a:avLst/>
              <a:gdLst/>
              <a:ahLst/>
              <a:cxnLst/>
              <a:rect l="l" t="t" r="r" b="b"/>
              <a:pathLst>
                <a:path w="9483" h="4506" extrusionOk="0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48"/>
            <p:cNvSpPr/>
            <p:nvPr/>
          </p:nvSpPr>
          <p:spPr>
            <a:xfrm>
              <a:off x="-54363925" y="3721900"/>
              <a:ext cx="35475" cy="19725"/>
            </a:xfrm>
            <a:custGeom>
              <a:avLst/>
              <a:gdLst/>
              <a:ahLst/>
              <a:cxnLst/>
              <a:rect l="l" t="t" r="r" b="b"/>
              <a:pathLst>
                <a:path w="1419" h="789" extrusionOk="0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48"/>
            <p:cNvSpPr/>
            <p:nvPr/>
          </p:nvSpPr>
          <p:spPr>
            <a:xfrm>
              <a:off x="-54363925" y="3721900"/>
              <a:ext cx="204800" cy="186700"/>
            </a:xfrm>
            <a:custGeom>
              <a:avLst/>
              <a:gdLst/>
              <a:ahLst/>
              <a:cxnLst/>
              <a:rect l="l" t="t" r="r" b="b"/>
              <a:pathLst>
                <a:path w="8192" h="7468" extrusionOk="0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48"/>
            <p:cNvSpPr/>
            <p:nvPr/>
          </p:nvSpPr>
          <p:spPr>
            <a:xfrm>
              <a:off x="-54401725" y="37471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48"/>
            <p:cNvSpPr/>
            <p:nvPr/>
          </p:nvSpPr>
          <p:spPr>
            <a:xfrm>
              <a:off x="-54140225" y="374632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0" name="Google Shape;5440;p48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5441" name="Google Shape;5441;p48"/>
            <p:cNvSpPr/>
            <p:nvPr/>
          </p:nvSpPr>
          <p:spPr>
            <a:xfrm>
              <a:off x="-54273350" y="4036950"/>
              <a:ext cx="27600" cy="27600"/>
            </a:xfrm>
            <a:custGeom>
              <a:avLst/>
              <a:gdLst/>
              <a:ahLst/>
              <a:cxnLst/>
              <a:rect l="l" t="t" r="r" b="b"/>
              <a:pathLst>
                <a:path w="1104" h="1104" extrusionOk="0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48"/>
            <p:cNvSpPr/>
            <p:nvPr/>
          </p:nvSpPr>
          <p:spPr>
            <a:xfrm>
              <a:off x="-54383600" y="3982600"/>
              <a:ext cx="241800" cy="130775"/>
            </a:xfrm>
            <a:custGeom>
              <a:avLst/>
              <a:gdLst/>
              <a:ahLst/>
              <a:cxnLst/>
              <a:rect l="l" t="t" r="r" b="b"/>
              <a:pathLst>
                <a:path w="9672" h="5231" extrusionOk="0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48"/>
            <p:cNvSpPr/>
            <p:nvPr/>
          </p:nvSpPr>
          <p:spPr>
            <a:xfrm>
              <a:off x="-54403300" y="4122000"/>
              <a:ext cx="58300" cy="140225"/>
            </a:xfrm>
            <a:custGeom>
              <a:avLst/>
              <a:gdLst/>
              <a:ahLst/>
              <a:cxnLst/>
              <a:rect l="l" t="t" r="r" b="b"/>
              <a:pathLst>
                <a:path w="2332" h="5609" extrusionOk="0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48"/>
            <p:cNvSpPr/>
            <p:nvPr/>
          </p:nvSpPr>
          <p:spPr>
            <a:xfrm>
              <a:off x="-54346600" y="4132250"/>
              <a:ext cx="167800" cy="168575"/>
            </a:xfrm>
            <a:custGeom>
              <a:avLst/>
              <a:gdLst/>
              <a:ahLst/>
              <a:cxnLst/>
              <a:rect l="l" t="t" r="r" b="b"/>
              <a:pathLst>
                <a:path w="6712" h="6743" extrusionOk="0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48"/>
            <p:cNvSpPr/>
            <p:nvPr/>
          </p:nvSpPr>
          <p:spPr>
            <a:xfrm>
              <a:off x="-54177250" y="4122000"/>
              <a:ext cx="57500" cy="141025"/>
            </a:xfrm>
            <a:custGeom>
              <a:avLst/>
              <a:gdLst/>
              <a:ahLst/>
              <a:cxnLst/>
              <a:rect l="l" t="t" r="r" b="b"/>
              <a:pathLst>
                <a:path w="2300" h="5641" extrusionOk="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46" name="Google Shape;5446;p48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5447" name="Google Shape;5447;p48"/>
            <p:cNvSpPr/>
            <p:nvPr/>
          </p:nvSpPr>
          <p:spPr>
            <a:xfrm>
              <a:off x="-52458650" y="3194400"/>
              <a:ext cx="316625" cy="166000"/>
            </a:xfrm>
            <a:custGeom>
              <a:avLst/>
              <a:gdLst/>
              <a:ahLst/>
              <a:cxnLst/>
              <a:rect l="l" t="t" r="r" b="b"/>
              <a:pathLst>
                <a:path w="12665" h="6640" extrusionOk="0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48"/>
            <p:cNvSpPr/>
            <p:nvPr/>
          </p:nvSpPr>
          <p:spPr>
            <a:xfrm>
              <a:off x="-52379100" y="3287125"/>
              <a:ext cx="156750" cy="18925"/>
            </a:xfrm>
            <a:custGeom>
              <a:avLst/>
              <a:gdLst/>
              <a:ahLst/>
              <a:cxnLst/>
              <a:rect l="l" t="t" r="r" b="b"/>
              <a:pathLst>
                <a:path w="6270" h="757" extrusionOk="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48"/>
            <p:cNvSpPr/>
            <p:nvPr/>
          </p:nvSpPr>
          <p:spPr>
            <a:xfrm>
              <a:off x="-52383825" y="3361950"/>
              <a:ext cx="55150" cy="37050"/>
            </a:xfrm>
            <a:custGeom>
              <a:avLst/>
              <a:gdLst/>
              <a:ahLst/>
              <a:cxnLst/>
              <a:rect l="l" t="t" r="r" b="b"/>
              <a:pathLst>
                <a:path w="2206" h="1482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48"/>
            <p:cNvSpPr/>
            <p:nvPr/>
          </p:nvSpPr>
          <p:spPr>
            <a:xfrm>
              <a:off x="-52401950" y="3380075"/>
              <a:ext cx="204800" cy="131550"/>
            </a:xfrm>
            <a:custGeom>
              <a:avLst/>
              <a:gdLst/>
              <a:ahLst/>
              <a:cxnLst/>
              <a:rect l="l" t="t" r="r" b="b"/>
              <a:pathLst>
                <a:path w="8192" h="5262" extrusionOk="0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48"/>
            <p:cNvSpPr/>
            <p:nvPr/>
          </p:nvSpPr>
          <p:spPr>
            <a:xfrm>
              <a:off x="-52272000" y="3361950"/>
              <a:ext cx="55175" cy="37050"/>
            </a:xfrm>
            <a:custGeom>
              <a:avLst/>
              <a:gdLst/>
              <a:ahLst/>
              <a:cxnLst/>
              <a:rect l="l" t="t" r="r" b="b"/>
              <a:pathLst>
                <a:path w="2207" h="1482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48"/>
            <p:cNvSpPr/>
            <p:nvPr/>
          </p:nvSpPr>
          <p:spPr>
            <a:xfrm>
              <a:off x="-52402750" y="3324950"/>
              <a:ext cx="204825" cy="46475"/>
            </a:xfrm>
            <a:custGeom>
              <a:avLst/>
              <a:gdLst/>
              <a:ahLst/>
              <a:cxnLst/>
              <a:rect l="l" t="t" r="r" b="b"/>
              <a:pathLst>
                <a:path w="8193" h="1859" extrusionOk="0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48"/>
            <p:cNvSpPr/>
            <p:nvPr/>
          </p:nvSpPr>
          <p:spPr>
            <a:xfrm>
              <a:off x="-52440550" y="33493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48"/>
            <p:cNvSpPr/>
            <p:nvPr/>
          </p:nvSpPr>
          <p:spPr>
            <a:xfrm>
              <a:off x="-52179050" y="33485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55" name="Google Shape;5455;p48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5456" name="Google Shape;5456;p48"/>
            <p:cNvSpPr/>
            <p:nvPr/>
          </p:nvSpPr>
          <p:spPr>
            <a:xfrm>
              <a:off x="-52206625" y="3601400"/>
              <a:ext cx="55150" cy="55950"/>
            </a:xfrm>
            <a:custGeom>
              <a:avLst/>
              <a:gdLst/>
              <a:ahLst/>
              <a:cxnLst/>
              <a:rect l="l" t="t" r="r" b="b"/>
              <a:pathLst>
                <a:path w="2206" h="2238" extrusionOk="0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48"/>
            <p:cNvSpPr/>
            <p:nvPr/>
          </p:nvSpPr>
          <p:spPr>
            <a:xfrm>
              <a:off x="-52271200" y="3601700"/>
              <a:ext cx="29950" cy="11525"/>
            </a:xfrm>
            <a:custGeom>
              <a:avLst/>
              <a:gdLst/>
              <a:ahLst/>
              <a:cxnLst/>
              <a:rect l="l" t="t" r="r" b="b"/>
              <a:pathLst>
                <a:path w="1198" h="461" extrusionOk="0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48"/>
            <p:cNvSpPr/>
            <p:nvPr/>
          </p:nvSpPr>
          <p:spPr>
            <a:xfrm>
              <a:off x="-52225525" y="3584850"/>
              <a:ext cx="30750" cy="44925"/>
            </a:xfrm>
            <a:custGeom>
              <a:avLst/>
              <a:gdLst/>
              <a:ahLst/>
              <a:cxnLst/>
              <a:rect l="l" t="t" r="r" b="b"/>
              <a:pathLst>
                <a:path w="1230" h="1797" extrusionOk="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48"/>
            <p:cNvSpPr/>
            <p:nvPr/>
          </p:nvSpPr>
          <p:spPr>
            <a:xfrm>
              <a:off x="-52412200" y="3694325"/>
              <a:ext cx="205600" cy="208525"/>
            </a:xfrm>
            <a:custGeom>
              <a:avLst/>
              <a:gdLst/>
              <a:ahLst/>
              <a:cxnLst/>
              <a:rect l="l" t="t" r="r" b="b"/>
              <a:pathLst>
                <a:path w="8224" h="8341" extrusionOk="0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48"/>
            <p:cNvSpPr/>
            <p:nvPr/>
          </p:nvSpPr>
          <p:spPr>
            <a:xfrm>
              <a:off x="-52430300" y="3619500"/>
              <a:ext cx="219775" cy="92975"/>
            </a:xfrm>
            <a:custGeom>
              <a:avLst/>
              <a:gdLst/>
              <a:ahLst/>
              <a:cxnLst/>
              <a:rect l="l" t="t" r="r" b="b"/>
              <a:pathLst>
                <a:path w="8791" h="3719" extrusionOk="0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48"/>
            <p:cNvSpPr/>
            <p:nvPr/>
          </p:nvSpPr>
          <p:spPr>
            <a:xfrm>
              <a:off x="-52192450" y="3666775"/>
              <a:ext cx="42550" cy="120525"/>
            </a:xfrm>
            <a:custGeom>
              <a:avLst/>
              <a:gdLst/>
              <a:ahLst/>
              <a:cxnLst/>
              <a:rect l="l" t="t" r="r" b="b"/>
              <a:pathLst>
                <a:path w="1702" h="4821" extrusionOk="0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48"/>
            <p:cNvSpPr/>
            <p:nvPr/>
          </p:nvSpPr>
          <p:spPr>
            <a:xfrm>
              <a:off x="-52450000" y="3740025"/>
              <a:ext cx="18925" cy="64600"/>
            </a:xfrm>
            <a:custGeom>
              <a:avLst/>
              <a:gdLst/>
              <a:ahLst/>
              <a:cxnLst/>
              <a:rect l="l" t="t" r="r" b="b"/>
              <a:pathLst>
                <a:path w="757" h="2584" extrusionOk="0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63" name="Google Shape;5463;p48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5464" name="Google Shape;5464;p48"/>
            <p:cNvSpPr/>
            <p:nvPr/>
          </p:nvSpPr>
          <p:spPr>
            <a:xfrm>
              <a:off x="-52403525" y="4052700"/>
              <a:ext cx="76425" cy="18150"/>
            </a:xfrm>
            <a:custGeom>
              <a:avLst/>
              <a:gdLst/>
              <a:ahLst/>
              <a:cxnLst/>
              <a:rect l="l" t="t" r="r" b="b"/>
              <a:pathLst>
                <a:path w="3057" h="726" extrusionOk="0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48"/>
            <p:cNvSpPr/>
            <p:nvPr/>
          </p:nvSpPr>
          <p:spPr>
            <a:xfrm>
              <a:off x="-52357850" y="4088925"/>
              <a:ext cx="168575" cy="33075"/>
            </a:xfrm>
            <a:custGeom>
              <a:avLst/>
              <a:gdLst/>
              <a:ahLst/>
              <a:cxnLst/>
              <a:rect l="l" t="t" r="r" b="b"/>
              <a:pathLst>
                <a:path w="6743" h="1323" extrusionOk="0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48"/>
            <p:cNvSpPr/>
            <p:nvPr/>
          </p:nvSpPr>
          <p:spPr>
            <a:xfrm>
              <a:off x="-52309000" y="40519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48"/>
            <p:cNvSpPr/>
            <p:nvPr/>
          </p:nvSpPr>
          <p:spPr>
            <a:xfrm>
              <a:off x="-52402750" y="3977875"/>
              <a:ext cx="204825" cy="55950"/>
            </a:xfrm>
            <a:custGeom>
              <a:avLst/>
              <a:gdLst/>
              <a:ahLst/>
              <a:cxnLst/>
              <a:rect l="l" t="t" r="r" b="b"/>
              <a:pathLst>
                <a:path w="8193" h="2238" extrusionOk="0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48"/>
            <p:cNvSpPr/>
            <p:nvPr/>
          </p:nvSpPr>
          <p:spPr>
            <a:xfrm>
              <a:off x="-52275150" y="4052700"/>
              <a:ext cx="77225" cy="17350"/>
            </a:xfrm>
            <a:custGeom>
              <a:avLst/>
              <a:gdLst/>
              <a:ahLst/>
              <a:cxnLst/>
              <a:rect l="l" t="t" r="r" b="b"/>
              <a:pathLst>
                <a:path w="3089" h="694" extrusionOk="0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48"/>
            <p:cNvSpPr/>
            <p:nvPr/>
          </p:nvSpPr>
          <p:spPr>
            <a:xfrm>
              <a:off x="-52403525" y="4089725"/>
              <a:ext cx="204800" cy="205600"/>
            </a:xfrm>
            <a:custGeom>
              <a:avLst/>
              <a:gdLst/>
              <a:ahLst/>
              <a:cxnLst/>
              <a:rect l="l" t="t" r="r" b="b"/>
              <a:pathLst>
                <a:path w="8192" h="8224" extrusionOk="0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48"/>
            <p:cNvSpPr/>
            <p:nvPr/>
          </p:nvSpPr>
          <p:spPr>
            <a:xfrm>
              <a:off x="-52179050" y="4132250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48"/>
            <p:cNvSpPr/>
            <p:nvPr/>
          </p:nvSpPr>
          <p:spPr>
            <a:xfrm>
              <a:off x="-52440550" y="413225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72" name="Google Shape;5472;p48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5473" name="Google Shape;5473;p48"/>
            <p:cNvSpPr/>
            <p:nvPr/>
          </p:nvSpPr>
          <p:spPr>
            <a:xfrm>
              <a:off x="-51497750" y="3832175"/>
              <a:ext cx="26000" cy="13200"/>
            </a:xfrm>
            <a:custGeom>
              <a:avLst/>
              <a:gdLst/>
              <a:ahLst/>
              <a:cxnLst/>
              <a:rect l="l" t="t" r="r" b="b"/>
              <a:pathLst>
                <a:path w="1040" h="528" extrusionOk="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48"/>
            <p:cNvSpPr/>
            <p:nvPr/>
          </p:nvSpPr>
          <p:spPr>
            <a:xfrm>
              <a:off x="-51574150" y="3809300"/>
              <a:ext cx="78000" cy="26550"/>
            </a:xfrm>
            <a:custGeom>
              <a:avLst/>
              <a:gdLst/>
              <a:ahLst/>
              <a:cxnLst/>
              <a:rect l="l" t="t" r="r" b="b"/>
              <a:pathLst>
                <a:path w="3120" h="1062" extrusionOk="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48"/>
            <p:cNvSpPr/>
            <p:nvPr/>
          </p:nvSpPr>
          <p:spPr>
            <a:xfrm>
              <a:off x="-51579675" y="3837675"/>
              <a:ext cx="190625" cy="66200"/>
            </a:xfrm>
            <a:custGeom>
              <a:avLst/>
              <a:gdLst/>
              <a:ahLst/>
              <a:cxnLst/>
              <a:rect l="l" t="t" r="r" b="b"/>
              <a:pathLst>
                <a:path w="7625" h="2648" extrusionOk="0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48"/>
            <p:cNvSpPr/>
            <p:nvPr/>
          </p:nvSpPr>
          <p:spPr>
            <a:xfrm>
              <a:off x="-51473350" y="3809250"/>
              <a:ext cx="78000" cy="26500"/>
            </a:xfrm>
            <a:custGeom>
              <a:avLst/>
              <a:gdLst/>
              <a:ahLst/>
              <a:cxnLst/>
              <a:rect l="l" t="t" r="r" b="b"/>
              <a:pathLst>
                <a:path w="3120" h="1060" extrusionOk="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48"/>
            <p:cNvSpPr/>
            <p:nvPr/>
          </p:nvSpPr>
          <p:spPr>
            <a:xfrm>
              <a:off x="-51598575" y="3584850"/>
              <a:ext cx="226850" cy="111875"/>
            </a:xfrm>
            <a:custGeom>
              <a:avLst/>
              <a:gdLst/>
              <a:ahLst/>
              <a:cxnLst/>
              <a:rect l="l" t="t" r="r" b="b"/>
              <a:pathLst>
                <a:path w="9074" h="4475" extrusionOk="0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48"/>
            <p:cNvSpPr/>
            <p:nvPr/>
          </p:nvSpPr>
          <p:spPr>
            <a:xfrm>
              <a:off x="-51623775" y="3703775"/>
              <a:ext cx="18125" cy="63825"/>
            </a:xfrm>
            <a:custGeom>
              <a:avLst/>
              <a:gdLst/>
              <a:ahLst/>
              <a:cxnLst/>
              <a:rect l="l" t="t" r="r" b="b"/>
              <a:pathLst>
                <a:path w="725" h="2553" extrusionOk="0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48"/>
            <p:cNvSpPr/>
            <p:nvPr/>
          </p:nvSpPr>
          <p:spPr>
            <a:xfrm>
              <a:off x="-51363075" y="3703000"/>
              <a:ext cx="18925" cy="63825"/>
            </a:xfrm>
            <a:custGeom>
              <a:avLst/>
              <a:gdLst/>
              <a:ahLst/>
              <a:cxnLst/>
              <a:rect l="l" t="t" r="r" b="b"/>
              <a:pathLst>
                <a:path w="757" h="2553" extrusionOk="0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48"/>
            <p:cNvSpPr/>
            <p:nvPr/>
          </p:nvSpPr>
          <p:spPr>
            <a:xfrm>
              <a:off x="-51586750" y="3716375"/>
              <a:ext cx="207150" cy="89775"/>
            </a:xfrm>
            <a:custGeom>
              <a:avLst/>
              <a:gdLst/>
              <a:ahLst/>
              <a:cxnLst/>
              <a:rect l="l" t="t" r="r" b="b"/>
              <a:pathLst>
                <a:path w="8286" h="3591" extrusionOk="0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48"/>
            <p:cNvSpPr/>
            <p:nvPr/>
          </p:nvSpPr>
          <p:spPr>
            <a:xfrm>
              <a:off x="-51497750" y="3666775"/>
              <a:ext cx="26000" cy="26800"/>
            </a:xfrm>
            <a:custGeom>
              <a:avLst/>
              <a:gdLst/>
              <a:ahLst/>
              <a:cxnLst/>
              <a:rect l="l" t="t" r="r" b="b"/>
              <a:pathLst>
                <a:path w="1040" h="1072" extrusionOk="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482" name="Google Shape;5482;p48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5483" name="Google Shape;5483;p48"/>
            <p:cNvSpPr/>
            <p:nvPr/>
          </p:nvSpPr>
          <p:spPr>
            <a:xfrm>
              <a:off x="1136400" y="3123175"/>
              <a:ext cx="64125" cy="26325"/>
            </a:xfrm>
            <a:custGeom>
              <a:avLst/>
              <a:gdLst/>
              <a:ahLst/>
              <a:cxnLst/>
              <a:rect l="l" t="t" r="r" b="b"/>
              <a:pathLst>
                <a:path w="2565" h="1053" extrusionOk="0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48"/>
            <p:cNvSpPr/>
            <p:nvPr/>
          </p:nvSpPr>
          <p:spPr>
            <a:xfrm>
              <a:off x="1127325" y="3050525"/>
              <a:ext cx="16075" cy="16050"/>
            </a:xfrm>
            <a:custGeom>
              <a:avLst/>
              <a:gdLst/>
              <a:ahLst/>
              <a:cxnLst/>
              <a:rect l="l" t="t" r="r" b="b"/>
              <a:pathLst>
                <a:path w="643" h="642" extrusionOk="0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48"/>
            <p:cNvSpPr/>
            <p:nvPr/>
          </p:nvSpPr>
          <p:spPr>
            <a:xfrm>
              <a:off x="1192850" y="3050525"/>
              <a:ext cx="15350" cy="16050"/>
            </a:xfrm>
            <a:custGeom>
              <a:avLst/>
              <a:gdLst/>
              <a:ahLst/>
              <a:cxnLst/>
              <a:rect l="l" t="t" r="r" b="b"/>
              <a:pathLst>
                <a:path w="614" h="642" extrusionOk="0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48"/>
            <p:cNvSpPr/>
            <p:nvPr/>
          </p:nvSpPr>
          <p:spPr>
            <a:xfrm>
              <a:off x="1044400" y="2917425"/>
              <a:ext cx="248125" cy="281550"/>
            </a:xfrm>
            <a:custGeom>
              <a:avLst/>
              <a:gdLst/>
              <a:ahLst/>
              <a:cxnLst/>
              <a:rect l="l" t="t" r="r" b="b"/>
              <a:pathLst>
                <a:path w="9925" h="11262" extrusionOk="0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48"/>
            <p:cNvSpPr/>
            <p:nvPr/>
          </p:nvSpPr>
          <p:spPr>
            <a:xfrm>
              <a:off x="1086125" y="2932961"/>
              <a:ext cx="11427" cy="58241"/>
            </a:xfrm>
            <a:custGeom>
              <a:avLst/>
              <a:gdLst/>
              <a:ahLst/>
              <a:cxnLst/>
              <a:rect l="l" t="t" r="r" b="b"/>
              <a:pathLst>
                <a:path w="500" h="2548" extrusionOk="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88" name="Google Shape;5488;p48"/>
            <p:cNvSpPr/>
            <p:nvPr/>
          </p:nvSpPr>
          <p:spPr>
            <a:xfrm>
              <a:off x="1090922" y="2925900"/>
              <a:ext cx="29209" cy="38629"/>
            </a:xfrm>
            <a:custGeom>
              <a:avLst/>
              <a:gdLst/>
              <a:ahLst/>
              <a:cxnLst/>
              <a:rect l="l" t="t" r="r" b="b"/>
              <a:pathLst>
                <a:path w="1278" h="1690" extrusionOk="0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89" name="Google Shape;5489;p48"/>
            <p:cNvSpPr/>
            <p:nvPr/>
          </p:nvSpPr>
          <p:spPr>
            <a:xfrm>
              <a:off x="1222775" y="2966925"/>
              <a:ext cx="28574" cy="36325"/>
            </a:xfrm>
            <a:custGeom>
              <a:avLst/>
              <a:gdLst/>
              <a:ahLst/>
              <a:cxnLst/>
              <a:rect l="l" t="t" r="r" b="b"/>
              <a:pathLst>
                <a:path w="1048" h="1453" extrusionOk="0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5490" name="Google Shape;5490;p48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48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492" name="Google Shape;5492;p48"/>
          <p:cNvSpPr/>
          <p:nvPr/>
        </p:nvSpPr>
        <p:spPr>
          <a:xfrm>
            <a:off x="2747818" y="2515053"/>
            <a:ext cx="319692" cy="337331"/>
          </a:xfrm>
          <a:custGeom>
            <a:avLst/>
            <a:gdLst/>
            <a:ahLst/>
            <a:cxnLst/>
            <a:rect l="l" t="t" r="r" b="b"/>
            <a:pathLst>
              <a:path w="10621" h="11207" extrusionOk="0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91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93" name="Picture 59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79332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5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98" name="Google Shape;5498;p49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5499" name="Google Shape;5499;p49"/>
            <p:cNvSpPr/>
            <p:nvPr/>
          </p:nvSpPr>
          <p:spPr>
            <a:xfrm>
              <a:off x="-50382475" y="20182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49"/>
            <p:cNvSpPr/>
            <p:nvPr/>
          </p:nvSpPr>
          <p:spPr>
            <a:xfrm>
              <a:off x="-50489600" y="1947400"/>
              <a:ext cx="233150" cy="299125"/>
            </a:xfrm>
            <a:custGeom>
              <a:avLst/>
              <a:gdLst/>
              <a:ahLst/>
              <a:cxnLst/>
              <a:rect l="l" t="t" r="r" b="b"/>
              <a:pathLst>
                <a:path w="9326" h="11965" extrusionOk="0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01" name="Google Shape;5501;p49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5502" name="Google Shape;5502;p49"/>
            <p:cNvSpPr/>
            <p:nvPr/>
          </p:nvSpPr>
          <p:spPr>
            <a:xfrm>
              <a:off x="-50453375" y="2387675"/>
              <a:ext cx="158350" cy="228425"/>
            </a:xfrm>
            <a:custGeom>
              <a:avLst/>
              <a:gdLst/>
              <a:ahLst/>
              <a:cxnLst/>
              <a:rect l="l" t="t" r="r" b="b"/>
              <a:pathLst>
                <a:path w="6334" h="9137" extrusionOk="0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49"/>
            <p:cNvSpPr/>
            <p:nvPr/>
          </p:nvSpPr>
          <p:spPr>
            <a:xfrm>
              <a:off x="-50523475" y="2316000"/>
              <a:ext cx="299325" cy="178025"/>
            </a:xfrm>
            <a:custGeom>
              <a:avLst/>
              <a:gdLst/>
              <a:ahLst/>
              <a:cxnLst/>
              <a:rect l="l" t="t" r="r" b="b"/>
              <a:pathLst>
                <a:path w="11973" h="7121" extrusionOk="0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04" name="Google Shape;5504;p49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5505" name="Google Shape;5505;p49"/>
            <p:cNvSpPr/>
            <p:nvPr/>
          </p:nvSpPr>
          <p:spPr>
            <a:xfrm>
              <a:off x="-50488025" y="279250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49"/>
            <p:cNvSpPr/>
            <p:nvPr/>
          </p:nvSpPr>
          <p:spPr>
            <a:xfrm>
              <a:off x="-50488025" y="2897250"/>
              <a:ext cx="18150" cy="53600"/>
            </a:xfrm>
            <a:custGeom>
              <a:avLst/>
              <a:gdLst/>
              <a:ahLst/>
              <a:cxnLst/>
              <a:rect l="l" t="t" r="r" b="b"/>
              <a:pathLst>
                <a:path w="726" h="2144" extrusionOk="0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49"/>
            <p:cNvSpPr/>
            <p:nvPr/>
          </p:nvSpPr>
          <p:spPr>
            <a:xfrm>
              <a:off x="-50488025" y="28618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49"/>
            <p:cNvSpPr/>
            <p:nvPr/>
          </p:nvSpPr>
          <p:spPr>
            <a:xfrm>
              <a:off x="-50524250" y="2686150"/>
              <a:ext cx="301675" cy="52825"/>
            </a:xfrm>
            <a:custGeom>
              <a:avLst/>
              <a:gdLst/>
              <a:ahLst/>
              <a:cxnLst/>
              <a:rect l="l" t="t" r="r" b="b"/>
              <a:pathLst>
                <a:path w="12067" h="2113" extrusionOk="0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49"/>
            <p:cNvSpPr/>
            <p:nvPr/>
          </p:nvSpPr>
          <p:spPr>
            <a:xfrm>
              <a:off x="-50523475" y="2757075"/>
              <a:ext cx="300900" cy="228425"/>
            </a:xfrm>
            <a:custGeom>
              <a:avLst/>
              <a:gdLst/>
              <a:ahLst/>
              <a:cxnLst/>
              <a:rect l="l" t="t" r="r" b="b"/>
              <a:pathLst>
                <a:path w="12036" h="9137" extrusionOk="0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49"/>
            <p:cNvSpPr/>
            <p:nvPr/>
          </p:nvSpPr>
          <p:spPr>
            <a:xfrm>
              <a:off x="-50453375" y="2792500"/>
              <a:ext cx="194575" cy="158350"/>
            </a:xfrm>
            <a:custGeom>
              <a:avLst/>
              <a:gdLst/>
              <a:ahLst/>
              <a:cxnLst/>
              <a:rect l="l" t="t" r="r" b="b"/>
              <a:pathLst>
                <a:path w="7783" h="6334" extrusionOk="0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11" name="Google Shape;5511;p49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5512" name="Google Shape;5512;p49"/>
            <p:cNvSpPr/>
            <p:nvPr/>
          </p:nvSpPr>
          <p:spPr>
            <a:xfrm>
              <a:off x="-48633950" y="19726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49"/>
            <p:cNvSpPr/>
            <p:nvPr/>
          </p:nvSpPr>
          <p:spPr>
            <a:xfrm>
              <a:off x="-48509525" y="2097050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14" name="Google Shape;5514;p49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5515" name="Google Shape;5515;p49"/>
            <p:cNvSpPr/>
            <p:nvPr/>
          </p:nvSpPr>
          <p:spPr>
            <a:xfrm>
              <a:off x="-48545750" y="2342000"/>
              <a:ext cx="211900" cy="300875"/>
            </a:xfrm>
            <a:custGeom>
              <a:avLst/>
              <a:gdLst/>
              <a:ahLst/>
              <a:cxnLst/>
              <a:rect l="l" t="t" r="r" b="b"/>
              <a:pathLst>
                <a:path w="8476" h="12035" extrusionOk="0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49"/>
            <p:cNvSpPr/>
            <p:nvPr/>
          </p:nvSpPr>
          <p:spPr>
            <a:xfrm>
              <a:off x="-48509525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49"/>
            <p:cNvSpPr/>
            <p:nvPr/>
          </p:nvSpPr>
          <p:spPr>
            <a:xfrm>
              <a:off x="-48509525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49"/>
            <p:cNvSpPr/>
            <p:nvPr/>
          </p:nvSpPr>
          <p:spPr>
            <a:xfrm>
              <a:off x="-48509525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49"/>
            <p:cNvSpPr/>
            <p:nvPr/>
          </p:nvSpPr>
          <p:spPr>
            <a:xfrm>
              <a:off x="-48421300" y="2395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49"/>
            <p:cNvSpPr/>
            <p:nvPr/>
          </p:nvSpPr>
          <p:spPr>
            <a:xfrm>
              <a:off x="-48421300" y="24664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49"/>
            <p:cNvSpPr/>
            <p:nvPr/>
          </p:nvSpPr>
          <p:spPr>
            <a:xfrm>
              <a:off x="-48421300" y="25373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49"/>
            <p:cNvSpPr/>
            <p:nvPr/>
          </p:nvSpPr>
          <p:spPr>
            <a:xfrm>
              <a:off x="-48634750" y="2342775"/>
              <a:ext cx="71700" cy="301675"/>
            </a:xfrm>
            <a:custGeom>
              <a:avLst/>
              <a:gdLst/>
              <a:ahLst/>
              <a:cxnLst/>
              <a:rect l="l" t="t" r="r" b="b"/>
              <a:pathLst>
                <a:path w="2868" h="12067" extrusionOk="0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3" name="Google Shape;5523;p49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5524" name="Google Shape;5524;p49"/>
            <p:cNvSpPr/>
            <p:nvPr/>
          </p:nvSpPr>
          <p:spPr>
            <a:xfrm>
              <a:off x="-48633175" y="2711375"/>
              <a:ext cx="299325" cy="299325"/>
            </a:xfrm>
            <a:custGeom>
              <a:avLst/>
              <a:gdLst/>
              <a:ahLst/>
              <a:cxnLst/>
              <a:rect l="l" t="t" r="r" b="b"/>
              <a:pathLst>
                <a:path w="11973" h="11973" extrusionOk="0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49"/>
            <p:cNvSpPr/>
            <p:nvPr/>
          </p:nvSpPr>
          <p:spPr>
            <a:xfrm>
              <a:off x="-48579600" y="2764950"/>
              <a:ext cx="192975" cy="191400"/>
            </a:xfrm>
            <a:custGeom>
              <a:avLst/>
              <a:gdLst/>
              <a:ahLst/>
              <a:cxnLst/>
              <a:rect l="l" t="t" r="r" b="b"/>
              <a:pathLst>
                <a:path w="7719" h="7656" extrusionOk="0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6" name="Google Shape;5526;p49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5527" name="Google Shape;5527;p49"/>
            <p:cNvSpPr/>
            <p:nvPr/>
          </p:nvSpPr>
          <p:spPr>
            <a:xfrm>
              <a:off x="-46647575" y="203482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49"/>
            <p:cNvSpPr/>
            <p:nvPr/>
          </p:nvSpPr>
          <p:spPr>
            <a:xfrm>
              <a:off x="-46753100" y="1965500"/>
              <a:ext cx="263075" cy="300125"/>
            </a:xfrm>
            <a:custGeom>
              <a:avLst/>
              <a:gdLst/>
              <a:ahLst/>
              <a:cxnLst/>
              <a:rect l="l" t="t" r="r" b="b"/>
              <a:pathLst>
                <a:path w="10523" h="12005" extrusionOk="0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29" name="Google Shape;5529;p49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5530" name="Google Shape;5530;p49"/>
            <p:cNvSpPr/>
            <p:nvPr/>
          </p:nvSpPr>
          <p:spPr>
            <a:xfrm>
              <a:off x="-46772025" y="2350650"/>
              <a:ext cx="300900" cy="264675"/>
            </a:xfrm>
            <a:custGeom>
              <a:avLst/>
              <a:gdLst/>
              <a:ahLst/>
              <a:cxnLst/>
              <a:rect l="l" t="t" r="r" b="b"/>
              <a:pathLst>
                <a:path w="12036" h="10587" extrusionOk="0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49"/>
            <p:cNvSpPr/>
            <p:nvPr/>
          </p:nvSpPr>
          <p:spPr>
            <a:xfrm>
              <a:off x="-46664900" y="2475100"/>
              <a:ext cx="92175" cy="122900"/>
            </a:xfrm>
            <a:custGeom>
              <a:avLst/>
              <a:gdLst/>
              <a:ahLst/>
              <a:cxnLst/>
              <a:rect l="l" t="t" r="r" b="b"/>
              <a:pathLst>
                <a:path w="3687" h="4916" extrusionOk="0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2" name="Google Shape;5532;p49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5533" name="Google Shape;5533;p49"/>
            <p:cNvSpPr/>
            <p:nvPr/>
          </p:nvSpPr>
          <p:spPr>
            <a:xfrm>
              <a:off x="-46647575" y="28263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49"/>
            <p:cNvSpPr/>
            <p:nvPr/>
          </p:nvSpPr>
          <p:spPr>
            <a:xfrm>
              <a:off x="-46772025" y="270192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35" name="Google Shape;5535;p49"/>
          <p:cNvSpPr/>
          <p:nvPr/>
        </p:nvSpPr>
        <p:spPr>
          <a:xfrm>
            <a:off x="7283043" y="1747658"/>
            <a:ext cx="331821" cy="332705"/>
          </a:xfrm>
          <a:custGeom>
            <a:avLst/>
            <a:gdLst/>
            <a:ahLst/>
            <a:cxnLst/>
            <a:rect l="l" t="t" r="r" b="b"/>
            <a:pathLst>
              <a:path w="12004" h="12036" extrusionOk="0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36" name="Google Shape;5536;p49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5537" name="Google Shape;5537;p49"/>
            <p:cNvSpPr/>
            <p:nvPr/>
          </p:nvSpPr>
          <p:spPr>
            <a:xfrm>
              <a:off x="-50154075" y="1948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49"/>
            <p:cNvSpPr/>
            <p:nvPr/>
          </p:nvSpPr>
          <p:spPr>
            <a:xfrm>
              <a:off x="-501194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39" name="Google Shape;5539;p49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5540" name="Google Shape;5540;p49"/>
            <p:cNvSpPr/>
            <p:nvPr/>
          </p:nvSpPr>
          <p:spPr>
            <a:xfrm>
              <a:off x="-501548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49"/>
            <p:cNvSpPr/>
            <p:nvPr/>
          </p:nvSpPr>
          <p:spPr>
            <a:xfrm>
              <a:off x="-50083975" y="2368775"/>
              <a:ext cx="158325" cy="193775"/>
            </a:xfrm>
            <a:custGeom>
              <a:avLst/>
              <a:gdLst/>
              <a:ahLst/>
              <a:cxnLst/>
              <a:rect l="l" t="t" r="r" b="b"/>
              <a:pathLst>
                <a:path w="6333" h="7751" extrusionOk="0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49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5543" name="Google Shape;5543;p49"/>
            <p:cNvSpPr/>
            <p:nvPr/>
          </p:nvSpPr>
          <p:spPr>
            <a:xfrm>
              <a:off x="-50158000" y="2685000"/>
              <a:ext cx="307175" cy="298725"/>
            </a:xfrm>
            <a:custGeom>
              <a:avLst/>
              <a:gdLst/>
              <a:ahLst/>
              <a:cxnLst/>
              <a:rect l="l" t="t" r="r" b="b"/>
              <a:pathLst>
                <a:path w="12287" h="11949" extrusionOk="0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49"/>
            <p:cNvSpPr/>
            <p:nvPr/>
          </p:nvSpPr>
          <p:spPr>
            <a:xfrm>
              <a:off x="-50058775" y="2838200"/>
              <a:ext cx="51225" cy="49625"/>
            </a:xfrm>
            <a:custGeom>
              <a:avLst/>
              <a:gdLst/>
              <a:ahLst/>
              <a:cxnLst/>
              <a:rect l="l" t="t" r="r" b="b"/>
              <a:pathLst>
                <a:path w="2049" h="1985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45" name="Google Shape;5545;p49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5546" name="Google Shape;5546;p49"/>
            <p:cNvSpPr/>
            <p:nvPr/>
          </p:nvSpPr>
          <p:spPr>
            <a:xfrm>
              <a:off x="-48212575" y="2045050"/>
              <a:ext cx="122900" cy="123700"/>
            </a:xfrm>
            <a:custGeom>
              <a:avLst/>
              <a:gdLst/>
              <a:ahLst/>
              <a:cxnLst/>
              <a:rect l="l" t="t" r="r" b="b"/>
              <a:pathLst>
                <a:path w="4916" h="4948" extrusionOk="0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49"/>
            <p:cNvSpPr/>
            <p:nvPr/>
          </p:nvSpPr>
          <p:spPr>
            <a:xfrm>
              <a:off x="-48266125" y="1973375"/>
              <a:ext cx="230000" cy="300125"/>
            </a:xfrm>
            <a:custGeom>
              <a:avLst/>
              <a:gdLst/>
              <a:ahLst/>
              <a:cxnLst/>
              <a:rect l="l" t="t" r="r" b="b"/>
              <a:pathLst>
                <a:path w="9200" h="12005" extrusionOk="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49"/>
            <p:cNvSpPr/>
            <p:nvPr/>
          </p:nvSpPr>
          <p:spPr>
            <a:xfrm>
              <a:off x="-48018025" y="1991500"/>
              <a:ext cx="54350" cy="282000"/>
            </a:xfrm>
            <a:custGeom>
              <a:avLst/>
              <a:gdLst/>
              <a:ahLst/>
              <a:cxnLst/>
              <a:rect l="l" t="t" r="r" b="b"/>
              <a:pathLst>
                <a:path w="2174" h="11280" extrusionOk="0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49"/>
            <p:cNvSpPr/>
            <p:nvPr/>
          </p:nvSpPr>
          <p:spPr>
            <a:xfrm>
              <a:off x="-48211800" y="2221475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49"/>
            <p:cNvSpPr/>
            <p:nvPr/>
          </p:nvSpPr>
          <p:spPr>
            <a:xfrm>
              <a:off x="-48211800" y="2185250"/>
              <a:ext cx="87450" cy="18150"/>
            </a:xfrm>
            <a:custGeom>
              <a:avLst/>
              <a:gdLst/>
              <a:ahLst/>
              <a:cxnLst/>
              <a:rect l="l" t="t" r="r" b="b"/>
              <a:pathLst>
                <a:path w="3498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49"/>
            <p:cNvSpPr/>
            <p:nvPr/>
          </p:nvSpPr>
          <p:spPr>
            <a:xfrm>
              <a:off x="-48106250" y="2185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2" name="Google Shape;5552;p49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5553" name="Google Shape;5553;p49"/>
            <p:cNvSpPr/>
            <p:nvPr/>
          </p:nvSpPr>
          <p:spPr>
            <a:xfrm>
              <a:off x="-48237000" y="2342650"/>
              <a:ext cx="256800" cy="300225"/>
            </a:xfrm>
            <a:custGeom>
              <a:avLst/>
              <a:gdLst/>
              <a:ahLst/>
              <a:cxnLst/>
              <a:rect l="l" t="t" r="r" b="b"/>
              <a:pathLst>
                <a:path w="10272" h="12009" extrusionOk="0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49"/>
            <p:cNvSpPr/>
            <p:nvPr/>
          </p:nvSpPr>
          <p:spPr>
            <a:xfrm>
              <a:off x="-48195250" y="2377425"/>
              <a:ext cx="144150" cy="140225"/>
            </a:xfrm>
            <a:custGeom>
              <a:avLst/>
              <a:gdLst/>
              <a:ahLst/>
              <a:cxnLst/>
              <a:rect l="l" t="t" r="r" b="b"/>
              <a:pathLst>
                <a:path w="5766" h="5609" extrusionOk="0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49"/>
            <p:cNvSpPr/>
            <p:nvPr/>
          </p:nvSpPr>
          <p:spPr>
            <a:xfrm>
              <a:off x="-48150350" y="2422325"/>
              <a:ext cx="52775" cy="52800"/>
            </a:xfrm>
            <a:custGeom>
              <a:avLst/>
              <a:gdLst/>
              <a:ahLst/>
              <a:cxnLst/>
              <a:rect l="l" t="t" r="r" b="b"/>
              <a:pathLst>
                <a:path w="2111" h="2112" extrusionOk="0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56" name="Google Shape;5556;p49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5557" name="Google Shape;5557;p49"/>
            <p:cNvSpPr/>
            <p:nvPr/>
          </p:nvSpPr>
          <p:spPr>
            <a:xfrm>
              <a:off x="-46349850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49"/>
            <p:cNvSpPr/>
            <p:nvPr/>
          </p:nvSpPr>
          <p:spPr>
            <a:xfrm>
              <a:off x="-46297875" y="1966100"/>
              <a:ext cx="38625" cy="86850"/>
            </a:xfrm>
            <a:custGeom>
              <a:avLst/>
              <a:gdLst/>
              <a:ahLst/>
              <a:cxnLst/>
              <a:rect l="l" t="t" r="r" b="b"/>
              <a:pathLst>
                <a:path w="1545" h="3474" extrusionOk="0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49"/>
            <p:cNvSpPr/>
            <p:nvPr/>
          </p:nvSpPr>
          <p:spPr>
            <a:xfrm>
              <a:off x="-46244300" y="1966100"/>
              <a:ext cx="38600" cy="86850"/>
            </a:xfrm>
            <a:custGeom>
              <a:avLst/>
              <a:gdLst/>
              <a:ahLst/>
              <a:cxnLst/>
              <a:rect l="l" t="t" r="r" b="b"/>
              <a:pathLst>
                <a:path w="1544" h="3474" extrusionOk="0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49"/>
            <p:cNvSpPr/>
            <p:nvPr/>
          </p:nvSpPr>
          <p:spPr>
            <a:xfrm>
              <a:off x="-46404975" y="2070250"/>
              <a:ext cx="302475" cy="193800"/>
            </a:xfrm>
            <a:custGeom>
              <a:avLst/>
              <a:gdLst/>
              <a:ahLst/>
              <a:cxnLst/>
              <a:rect l="l" t="t" r="r" b="b"/>
              <a:pathLst>
                <a:path w="12099" h="7752" extrusionOk="0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61" name="Google Shape;5561;p49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5562" name="Google Shape;5562;p49"/>
            <p:cNvSpPr/>
            <p:nvPr/>
          </p:nvSpPr>
          <p:spPr>
            <a:xfrm>
              <a:off x="-46401050" y="2333325"/>
              <a:ext cx="300125" cy="300100"/>
            </a:xfrm>
            <a:custGeom>
              <a:avLst/>
              <a:gdLst/>
              <a:ahLst/>
              <a:cxnLst/>
              <a:rect l="l" t="t" r="r" b="b"/>
              <a:pathLst>
                <a:path w="12005" h="12004" extrusionOk="0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49"/>
            <p:cNvSpPr/>
            <p:nvPr/>
          </p:nvSpPr>
          <p:spPr>
            <a:xfrm>
              <a:off x="-46366400" y="258065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49"/>
            <p:cNvSpPr/>
            <p:nvPr/>
          </p:nvSpPr>
          <p:spPr>
            <a:xfrm>
              <a:off x="-46313625" y="2457775"/>
              <a:ext cx="122900" cy="122100"/>
            </a:xfrm>
            <a:custGeom>
              <a:avLst/>
              <a:gdLst/>
              <a:ahLst/>
              <a:cxnLst/>
              <a:rect l="l" t="t" r="r" b="b"/>
              <a:pathLst>
                <a:path w="4916" h="4884" extrusionOk="0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49"/>
            <p:cNvSpPr/>
            <p:nvPr/>
          </p:nvSpPr>
          <p:spPr>
            <a:xfrm>
              <a:off x="-46278950" y="249322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66" name="Google Shape;5566;p49"/>
          <p:cNvSpPr/>
          <p:nvPr/>
        </p:nvSpPr>
        <p:spPr>
          <a:xfrm>
            <a:off x="5632801" y="2523575"/>
            <a:ext cx="333590" cy="332705"/>
          </a:xfrm>
          <a:custGeom>
            <a:avLst/>
            <a:gdLst/>
            <a:ahLst/>
            <a:cxnLst/>
            <a:rect l="l" t="t" r="r" b="b"/>
            <a:pathLst>
              <a:path w="12068" h="12036" extrusionOk="0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67" name="Google Shape;5567;p49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5568" name="Google Shape;5568;p49"/>
            <p:cNvSpPr/>
            <p:nvPr/>
          </p:nvSpPr>
          <p:spPr>
            <a:xfrm>
              <a:off x="-44914800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49"/>
            <p:cNvSpPr/>
            <p:nvPr/>
          </p:nvSpPr>
          <p:spPr>
            <a:xfrm>
              <a:off x="-44860450" y="2412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49"/>
            <p:cNvSpPr/>
            <p:nvPr/>
          </p:nvSpPr>
          <p:spPr>
            <a:xfrm>
              <a:off x="-44791150" y="24396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71" name="Google Shape;5571;p49"/>
          <p:cNvSpPr/>
          <p:nvPr/>
        </p:nvSpPr>
        <p:spPr>
          <a:xfrm>
            <a:off x="1920983" y="1688671"/>
            <a:ext cx="330964" cy="330521"/>
          </a:xfrm>
          <a:custGeom>
            <a:avLst/>
            <a:gdLst/>
            <a:ahLst/>
            <a:cxnLst/>
            <a:rect l="l" t="t" r="r" b="b"/>
            <a:pathLst>
              <a:path w="11973" h="11957" extrusionOk="0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72" name="Google Shape;5572;p49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5573" name="Google Shape;5573;p49"/>
            <p:cNvSpPr/>
            <p:nvPr/>
          </p:nvSpPr>
          <p:spPr>
            <a:xfrm>
              <a:off x="-49746875" y="2316650"/>
              <a:ext cx="217400" cy="299450"/>
            </a:xfrm>
            <a:custGeom>
              <a:avLst/>
              <a:gdLst/>
              <a:ahLst/>
              <a:cxnLst/>
              <a:rect l="l" t="t" r="r" b="b"/>
              <a:pathLst>
                <a:path w="8696" h="11978" extrusionOk="0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4" name="Google Shape;5574;p49"/>
            <p:cNvSpPr/>
            <p:nvPr/>
          </p:nvSpPr>
          <p:spPr>
            <a:xfrm>
              <a:off x="-49786250" y="2422325"/>
              <a:ext cx="36250" cy="17350"/>
            </a:xfrm>
            <a:custGeom>
              <a:avLst/>
              <a:gdLst/>
              <a:ahLst/>
              <a:cxnLst/>
              <a:rect l="l" t="t" r="r" b="b"/>
              <a:pathLst>
                <a:path w="1450" h="694" extrusionOk="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5" name="Google Shape;5575;p49"/>
            <p:cNvSpPr/>
            <p:nvPr/>
          </p:nvSpPr>
          <p:spPr>
            <a:xfrm>
              <a:off x="-49783900" y="2362475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6" name="Google Shape;5576;p49"/>
            <p:cNvSpPr/>
            <p:nvPr/>
          </p:nvSpPr>
          <p:spPr>
            <a:xfrm>
              <a:off x="-49783900" y="2468800"/>
              <a:ext cx="31550" cy="30150"/>
            </a:xfrm>
            <a:custGeom>
              <a:avLst/>
              <a:gdLst/>
              <a:ahLst/>
              <a:cxnLst/>
              <a:rect l="l" t="t" r="r" b="b"/>
              <a:pathLst>
                <a:path w="1262" h="1206" extrusionOk="0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7" name="Google Shape;5577;p49"/>
            <p:cNvSpPr/>
            <p:nvPr/>
          </p:nvSpPr>
          <p:spPr>
            <a:xfrm>
              <a:off x="-495208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8" name="Google Shape;5578;p49"/>
            <p:cNvSpPr/>
            <p:nvPr/>
          </p:nvSpPr>
          <p:spPr>
            <a:xfrm>
              <a:off x="-49519250" y="2362475"/>
              <a:ext cx="31525" cy="31325"/>
            </a:xfrm>
            <a:custGeom>
              <a:avLst/>
              <a:gdLst/>
              <a:ahLst/>
              <a:cxnLst/>
              <a:rect l="l" t="t" r="r" b="b"/>
              <a:pathLst>
                <a:path w="1261" h="1253" extrusionOk="0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79" name="Google Shape;5579;p49"/>
            <p:cNvSpPr/>
            <p:nvPr/>
          </p:nvSpPr>
          <p:spPr>
            <a:xfrm>
              <a:off x="-49519250" y="2468800"/>
              <a:ext cx="31525" cy="30150"/>
            </a:xfrm>
            <a:custGeom>
              <a:avLst/>
              <a:gdLst/>
              <a:ahLst/>
              <a:cxnLst/>
              <a:rect l="l" t="t" r="r" b="b"/>
              <a:pathLst>
                <a:path w="1261" h="1206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580" name="Google Shape;5580;p49"/>
          <p:cNvSpPr/>
          <p:nvPr/>
        </p:nvSpPr>
        <p:spPr>
          <a:xfrm>
            <a:off x="1913589" y="2503535"/>
            <a:ext cx="345752" cy="332705"/>
          </a:xfrm>
          <a:custGeom>
            <a:avLst/>
            <a:gdLst/>
            <a:ahLst/>
            <a:cxnLst/>
            <a:rect l="l" t="t" r="r" b="b"/>
            <a:pathLst>
              <a:path w="12508" h="12036" extrusionOk="0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581" name="Google Shape;5581;p49"/>
          <p:cNvSpPr/>
          <p:nvPr/>
        </p:nvSpPr>
        <p:spPr>
          <a:xfrm>
            <a:off x="3988517" y="1718054"/>
            <a:ext cx="332705" cy="331821"/>
          </a:xfrm>
          <a:custGeom>
            <a:avLst/>
            <a:gdLst/>
            <a:ahLst/>
            <a:cxnLst/>
            <a:rect l="l" t="t" r="r" b="b"/>
            <a:pathLst>
              <a:path w="12036" h="12004" extrusionOk="0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582" name="Google Shape;5582;p49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5583" name="Google Shape;5583;p49"/>
            <p:cNvSpPr/>
            <p:nvPr/>
          </p:nvSpPr>
          <p:spPr>
            <a:xfrm>
              <a:off x="-47809325" y="2412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4" name="Google Shape;5584;p49"/>
            <p:cNvSpPr/>
            <p:nvPr/>
          </p:nvSpPr>
          <p:spPr>
            <a:xfrm>
              <a:off x="-47842400" y="2342000"/>
              <a:ext cx="193000" cy="300875"/>
            </a:xfrm>
            <a:custGeom>
              <a:avLst/>
              <a:gdLst/>
              <a:ahLst/>
              <a:cxnLst/>
              <a:rect l="l" t="t" r="r" b="b"/>
              <a:pathLst>
                <a:path w="7720" h="12035" extrusionOk="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5" name="Google Shape;5585;p49"/>
            <p:cNvSpPr/>
            <p:nvPr/>
          </p:nvSpPr>
          <p:spPr>
            <a:xfrm>
              <a:off x="-47772300" y="258930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86" name="Google Shape;5586;p49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5587" name="Google Shape;5587;p49"/>
            <p:cNvSpPr/>
            <p:nvPr/>
          </p:nvSpPr>
          <p:spPr>
            <a:xfrm>
              <a:off x="-47896750" y="2710600"/>
              <a:ext cx="300125" cy="300900"/>
            </a:xfrm>
            <a:custGeom>
              <a:avLst/>
              <a:gdLst/>
              <a:ahLst/>
              <a:cxnLst/>
              <a:rect l="l" t="t" r="r" b="b"/>
              <a:pathLst>
                <a:path w="12005" h="12036" extrusionOk="0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8" name="Google Shape;5588;p49"/>
            <p:cNvSpPr/>
            <p:nvPr/>
          </p:nvSpPr>
          <p:spPr>
            <a:xfrm>
              <a:off x="-47834525" y="29043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89" name="Google Shape;5589;p49"/>
            <p:cNvSpPr/>
            <p:nvPr/>
          </p:nvSpPr>
          <p:spPr>
            <a:xfrm>
              <a:off x="-47790400" y="2884475"/>
              <a:ext cx="38600" cy="36450"/>
            </a:xfrm>
            <a:custGeom>
              <a:avLst/>
              <a:gdLst/>
              <a:ahLst/>
              <a:cxnLst/>
              <a:rect l="l" t="t" r="r" b="b"/>
              <a:pathLst>
                <a:path w="1544" h="1458" extrusionOk="0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0" name="Google Shape;5590;p49"/>
            <p:cNvSpPr/>
            <p:nvPr/>
          </p:nvSpPr>
          <p:spPr>
            <a:xfrm>
              <a:off x="-47896750" y="2885150"/>
              <a:ext cx="37050" cy="37350"/>
            </a:xfrm>
            <a:custGeom>
              <a:avLst/>
              <a:gdLst/>
              <a:ahLst/>
              <a:cxnLst/>
              <a:rect l="l" t="t" r="r" b="b"/>
              <a:pathLst>
                <a:path w="1482" h="1494" extrusionOk="0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1" name="Google Shape;5591;p49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5592" name="Google Shape;5592;p49"/>
            <p:cNvSpPr/>
            <p:nvPr/>
          </p:nvSpPr>
          <p:spPr>
            <a:xfrm>
              <a:off x="-45962325" y="2053725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3" name="Google Shape;5593;p49"/>
            <p:cNvSpPr/>
            <p:nvPr/>
          </p:nvSpPr>
          <p:spPr>
            <a:xfrm>
              <a:off x="-45927675" y="2088375"/>
              <a:ext cx="89025" cy="88250"/>
            </a:xfrm>
            <a:custGeom>
              <a:avLst/>
              <a:gdLst/>
              <a:ahLst/>
              <a:cxnLst/>
              <a:rect l="l" t="t" r="r" b="b"/>
              <a:pathLst>
                <a:path w="3561" h="3530" extrusionOk="0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4" name="Google Shape;5594;p49"/>
            <p:cNvSpPr/>
            <p:nvPr/>
          </p:nvSpPr>
          <p:spPr>
            <a:xfrm>
              <a:off x="-46033225" y="1982825"/>
              <a:ext cx="300900" cy="263900"/>
            </a:xfrm>
            <a:custGeom>
              <a:avLst/>
              <a:gdLst/>
              <a:ahLst/>
              <a:cxnLst/>
              <a:rect l="l" t="t" r="r" b="b"/>
              <a:pathLst>
                <a:path w="12036" h="10556" extrusionOk="0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5" name="Google Shape;5595;p49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5596" name="Google Shape;5596;p49"/>
            <p:cNvSpPr/>
            <p:nvPr/>
          </p:nvSpPr>
          <p:spPr>
            <a:xfrm>
              <a:off x="-46034000" y="2334500"/>
              <a:ext cx="306400" cy="273250"/>
            </a:xfrm>
            <a:custGeom>
              <a:avLst/>
              <a:gdLst/>
              <a:ahLst/>
              <a:cxnLst/>
              <a:rect l="l" t="t" r="r" b="b"/>
              <a:pathLst>
                <a:path w="12256" h="10930" extrusionOk="0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7" name="Google Shape;5597;p49"/>
            <p:cNvSpPr/>
            <p:nvPr/>
          </p:nvSpPr>
          <p:spPr>
            <a:xfrm>
              <a:off x="-45879625" y="2374275"/>
              <a:ext cx="105550" cy="104000"/>
            </a:xfrm>
            <a:custGeom>
              <a:avLst/>
              <a:gdLst/>
              <a:ahLst/>
              <a:cxnLst/>
              <a:rect l="l" t="t" r="r" b="b"/>
              <a:pathLst>
                <a:path w="4222" h="4160" extrusionOk="0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598" name="Google Shape;5598;p49"/>
            <p:cNvSpPr/>
            <p:nvPr/>
          </p:nvSpPr>
          <p:spPr>
            <a:xfrm>
              <a:off x="-45922950" y="2474125"/>
              <a:ext cx="49625" cy="47475"/>
            </a:xfrm>
            <a:custGeom>
              <a:avLst/>
              <a:gdLst/>
              <a:ahLst/>
              <a:cxnLst/>
              <a:rect l="l" t="t" r="r" b="b"/>
              <a:pathLst>
                <a:path w="1985" h="1899" extrusionOk="0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599" name="Google Shape;5599;p49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5600" name="Google Shape;5600;p49"/>
            <p:cNvSpPr/>
            <p:nvPr/>
          </p:nvSpPr>
          <p:spPr>
            <a:xfrm>
              <a:off x="-45944225" y="2702625"/>
              <a:ext cx="125250" cy="298625"/>
            </a:xfrm>
            <a:custGeom>
              <a:avLst/>
              <a:gdLst/>
              <a:ahLst/>
              <a:cxnLst/>
              <a:rect l="l" t="t" r="r" b="b"/>
              <a:pathLst>
                <a:path w="5010" h="11945" extrusionOk="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1" name="Google Shape;5601;p49"/>
            <p:cNvSpPr/>
            <p:nvPr/>
          </p:nvSpPr>
          <p:spPr>
            <a:xfrm>
              <a:off x="-45804025" y="2755500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2" name="Google Shape;5602;p49"/>
            <p:cNvSpPr/>
            <p:nvPr/>
          </p:nvSpPr>
          <p:spPr>
            <a:xfrm>
              <a:off x="-45998575" y="27555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3" name="Google Shape;5603;p49"/>
            <p:cNvSpPr/>
            <p:nvPr/>
          </p:nvSpPr>
          <p:spPr>
            <a:xfrm>
              <a:off x="-45818200" y="2703175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4" name="Google Shape;5604;p49"/>
            <p:cNvSpPr/>
            <p:nvPr/>
          </p:nvSpPr>
          <p:spPr>
            <a:xfrm>
              <a:off x="-45984400" y="2799050"/>
              <a:ext cx="35475" cy="26100"/>
            </a:xfrm>
            <a:custGeom>
              <a:avLst/>
              <a:gdLst/>
              <a:ahLst/>
              <a:cxnLst/>
              <a:rect l="l" t="t" r="r" b="b"/>
              <a:pathLst>
                <a:path w="1419" h="1044" extrusionOk="0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5" name="Google Shape;5605;p49"/>
            <p:cNvSpPr/>
            <p:nvPr/>
          </p:nvSpPr>
          <p:spPr>
            <a:xfrm>
              <a:off x="-45815850" y="2799050"/>
              <a:ext cx="33900" cy="25750"/>
            </a:xfrm>
            <a:custGeom>
              <a:avLst/>
              <a:gdLst/>
              <a:ahLst/>
              <a:cxnLst/>
              <a:rect l="l" t="t" r="r" b="b"/>
              <a:pathLst>
                <a:path w="1356" h="1030" extrusionOk="0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06" name="Google Shape;5606;p49"/>
            <p:cNvSpPr/>
            <p:nvPr/>
          </p:nvSpPr>
          <p:spPr>
            <a:xfrm>
              <a:off x="-45983600" y="2702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07" name="Google Shape;5607;p49"/>
          <p:cNvSpPr/>
          <p:nvPr/>
        </p:nvSpPr>
        <p:spPr>
          <a:xfrm>
            <a:off x="7303069" y="2543173"/>
            <a:ext cx="291767" cy="331821"/>
          </a:xfrm>
          <a:custGeom>
            <a:avLst/>
            <a:gdLst/>
            <a:ahLst/>
            <a:cxnLst/>
            <a:rect l="l" t="t" r="r" b="b"/>
            <a:pathLst>
              <a:path w="10555" h="12004" extrusionOk="0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8" name="Google Shape;5608;p49"/>
          <p:cNvSpPr/>
          <p:nvPr/>
        </p:nvSpPr>
        <p:spPr>
          <a:xfrm>
            <a:off x="2332159" y="1698014"/>
            <a:ext cx="333562" cy="311807"/>
          </a:xfrm>
          <a:custGeom>
            <a:avLst/>
            <a:gdLst/>
            <a:ahLst/>
            <a:cxnLst/>
            <a:rect l="l" t="t" r="r" b="b"/>
            <a:pathLst>
              <a:path w="12067" h="11280" extrusionOk="0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09" name="Google Shape;5609;p49"/>
          <p:cNvSpPr/>
          <p:nvPr/>
        </p:nvSpPr>
        <p:spPr>
          <a:xfrm>
            <a:off x="2481948" y="2096850"/>
            <a:ext cx="19184" cy="57524"/>
          </a:xfrm>
          <a:custGeom>
            <a:avLst/>
            <a:gdLst/>
            <a:ahLst/>
            <a:cxnLst/>
            <a:rect l="l" t="t" r="r" b="b"/>
            <a:pathLst>
              <a:path w="694" h="2081" extrusionOk="0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0" name="Google Shape;5610;p49"/>
          <p:cNvSpPr/>
          <p:nvPr/>
        </p:nvSpPr>
        <p:spPr>
          <a:xfrm>
            <a:off x="2407924" y="2121367"/>
            <a:ext cx="51415" cy="36488"/>
          </a:xfrm>
          <a:custGeom>
            <a:avLst/>
            <a:gdLst/>
            <a:ahLst/>
            <a:cxnLst/>
            <a:rect l="l" t="t" r="r" b="b"/>
            <a:pathLst>
              <a:path w="1860" h="1320" extrusionOk="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611" name="Google Shape;5611;p49"/>
          <p:cNvSpPr/>
          <p:nvPr/>
        </p:nvSpPr>
        <p:spPr>
          <a:xfrm>
            <a:off x="2526367" y="2123026"/>
            <a:ext cx="47932" cy="35686"/>
          </a:xfrm>
          <a:custGeom>
            <a:avLst/>
            <a:gdLst/>
            <a:ahLst/>
            <a:cxnLst/>
            <a:rect l="l" t="t" r="r" b="b"/>
            <a:pathLst>
              <a:path w="1734" h="1291" extrusionOk="0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12" name="Google Shape;5612;p49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5613" name="Google Shape;5613;p49"/>
            <p:cNvSpPr/>
            <p:nvPr/>
          </p:nvSpPr>
          <p:spPr>
            <a:xfrm>
              <a:off x="-49294775" y="2684600"/>
              <a:ext cx="73275" cy="299325"/>
            </a:xfrm>
            <a:custGeom>
              <a:avLst/>
              <a:gdLst/>
              <a:ahLst/>
              <a:cxnLst/>
              <a:rect l="l" t="t" r="r" b="b"/>
              <a:pathLst>
                <a:path w="2931" h="11973" extrusionOk="0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4" name="Google Shape;5614;p49"/>
            <p:cNvSpPr/>
            <p:nvPr/>
          </p:nvSpPr>
          <p:spPr>
            <a:xfrm>
              <a:off x="-49398750" y="2684600"/>
              <a:ext cx="87450" cy="300900"/>
            </a:xfrm>
            <a:custGeom>
              <a:avLst/>
              <a:gdLst/>
              <a:ahLst/>
              <a:cxnLst/>
              <a:rect l="l" t="t" r="r" b="b"/>
              <a:pathLst>
                <a:path w="3498" h="12036" extrusionOk="0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5" name="Google Shape;5615;p49"/>
            <p:cNvSpPr/>
            <p:nvPr/>
          </p:nvSpPr>
          <p:spPr>
            <a:xfrm>
              <a:off x="-49207350" y="2686175"/>
              <a:ext cx="72475" cy="300900"/>
            </a:xfrm>
            <a:custGeom>
              <a:avLst/>
              <a:gdLst/>
              <a:ahLst/>
              <a:cxnLst/>
              <a:rect l="l" t="t" r="r" b="b"/>
              <a:pathLst>
                <a:path w="2899" h="12036" extrusionOk="0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16" name="Google Shape;5616;p49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5617" name="Google Shape;5617;p49"/>
            <p:cNvSpPr/>
            <p:nvPr/>
          </p:nvSpPr>
          <p:spPr>
            <a:xfrm>
              <a:off x="-47439925" y="2026950"/>
              <a:ext cx="124475" cy="124450"/>
            </a:xfrm>
            <a:custGeom>
              <a:avLst/>
              <a:gdLst/>
              <a:ahLst/>
              <a:cxnLst/>
              <a:rect l="l" t="t" r="r" b="b"/>
              <a:pathLst>
                <a:path w="4979" h="4978" extrusionOk="0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8" name="Google Shape;5618;p49"/>
            <p:cNvSpPr/>
            <p:nvPr/>
          </p:nvSpPr>
          <p:spPr>
            <a:xfrm>
              <a:off x="-47439125" y="2184475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19" name="Google Shape;5619;p49"/>
            <p:cNvSpPr/>
            <p:nvPr/>
          </p:nvSpPr>
          <p:spPr>
            <a:xfrm>
              <a:off x="-47438350" y="2219900"/>
              <a:ext cx="122900" cy="18150"/>
            </a:xfrm>
            <a:custGeom>
              <a:avLst/>
              <a:gdLst/>
              <a:ahLst/>
              <a:cxnLst/>
              <a:rect l="l" t="t" r="r" b="b"/>
              <a:pathLst>
                <a:path w="4916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0" name="Google Shape;5620;p49"/>
            <p:cNvSpPr/>
            <p:nvPr/>
          </p:nvSpPr>
          <p:spPr>
            <a:xfrm>
              <a:off x="-47333600" y="21860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1" name="Google Shape;5621;p49"/>
            <p:cNvSpPr/>
            <p:nvPr/>
          </p:nvSpPr>
          <p:spPr>
            <a:xfrm>
              <a:off x="-47509225" y="1974175"/>
              <a:ext cx="263075" cy="300900"/>
            </a:xfrm>
            <a:custGeom>
              <a:avLst/>
              <a:gdLst/>
              <a:ahLst/>
              <a:cxnLst/>
              <a:rect l="l" t="t" r="r" b="b"/>
              <a:pathLst>
                <a:path w="10523" h="12036" extrusionOk="0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2" name="Google Shape;5622;p49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5623" name="Google Shape;5623;p49"/>
            <p:cNvSpPr/>
            <p:nvPr/>
          </p:nvSpPr>
          <p:spPr>
            <a:xfrm>
              <a:off x="-47529700" y="2342000"/>
              <a:ext cx="302450" cy="299900"/>
            </a:xfrm>
            <a:custGeom>
              <a:avLst/>
              <a:gdLst/>
              <a:ahLst/>
              <a:cxnLst/>
              <a:rect l="l" t="t" r="r" b="b"/>
              <a:pathLst>
                <a:path w="12098" h="11996" extrusionOk="0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4" name="Google Shape;5624;p49"/>
            <p:cNvSpPr/>
            <p:nvPr/>
          </p:nvSpPr>
          <p:spPr>
            <a:xfrm>
              <a:off x="-47404475" y="23955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25" name="Google Shape;5625;p49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5626" name="Google Shape;5626;p49"/>
            <p:cNvSpPr/>
            <p:nvPr/>
          </p:nvSpPr>
          <p:spPr>
            <a:xfrm>
              <a:off x="-47475350" y="2782275"/>
              <a:ext cx="124450" cy="124475"/>
            </a:xfrm>
            <a:custGeom>
              <a:avLst/>
              <a:gdLst/>
              <a:ahLst/>
              <a:cxnLst/>
              <a:rect l="l" t="t" r="r" b="b"/>
              <a:pathLst>
                <a:path w="4978" h="4979" extrusionOk="0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7" name="Google Shape;5627;p49"/>
            <p:cNvSpPr/>
            <p:nvPr/>
          </p:nvSpPr>
          <p:spPr>
            <a:xfrm>
              <a:off x="-47333600" y="278227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8" name="Google Shape;5628;p49"/>
            <p:cNvSpPr/>
            <p:nvPr/>
          </p:nvSpPr>
          <p:spPr>
            <a:xfrm>
              <a:off x="-47333600" y="2817725"/>
              <a:ext cx="53600" cy="18125"/>
            </a:xfrm>
            <a:custGeom>
              <a:avLst/>
              <a:gdLst/>
              <a:ahLst/>
              <a:cxnLst/>
              <a:rect l="l" t="t" r="r" b="b"/>
              <a:pathLst>
                <a:path w="214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29" name="Google Shape;5629;p49"/>
            <p:cNvSpPr/>
            <p:nvPr/>
          </p:nvSpPr>
          <p:spPr>
            <a:xfrm>
              <a:off x="-47333600" y="2852375"/>
              <a:ext cx="53600" cy="17350"/>
            </a:xfrm>
            <a:custGeom>
              <a:avLst/>
              <a:gdLst/>
              <a:ahLst/>
              <a:cxnLst/>
              <a:rect l="l" t="t" r="r" b="b"/>
              <a:pathLst>
                <a:path w="214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0" name="Google Shape;5630;p49"/>
            <p:cNvSpPr/>
            <p:nvPr/>
          </p:nvSpPr>
          <p:spPr>
            <a:xfrm>
              <a:off x="-47333600" y="2887800"/>
              <a:ext cx="53600" cy="17375"/>
            </a:xfrm>
            <a:custGeom>
              <a:avLst/>
              <a:gdLst/>
              <a:ahLst/>
              <a:cxnLst/>
              <a:rect l="l" t="t" r="r" b="b"/>
              <a:pathLst>
                <a:path w="2144" h="6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1" name="Google Shape;5631;p49"/>
            <p:cNvSpPr/>
            <p:nvPr/>
          </p:nvSpPr>
          <p:spPr>
            <a:xfrm>
              <a:off x="-47527350" y="2747625"/>
              <a:ext cx="300100" cy="228425"/>
            </a:xfrm>
            <a:custGeom>
              <a:avLst/>
              <a:gdLst/>
              <a:ahLst/>
              <a:cxnLst/>
              <a:rect l="l" t="t" r="r" b="b"/>
              <a:pathLst>
                <a:path w="12004" h="9137" extrusionOk="0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32" name="Google Shape;5632;p49"/>
          <p:cNvSpPr/>
          <p:nvPr/>
        </p:nvSpPr>
        <p:spPr>
          <a:xfrm>
            <a:off x="6461002" y="1706500"/>
            <a:ext cx="330079" cy="334225"/>
          </a:xfrm>
          <a:custGeom>
            <a:avLst/>
            <a:gdLst/>
            <a:ahLst/>
            <a:cxnLst/>
            <a:rect l="l" t="t" r="r" b="b"/>
            <a:pathLst>
              <a:path w="11941" h="12091" extrusionOk="0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33" name="Google Shape;5633;p49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5634" name="Google Shape;5634;p49"/>
            <p:cNvSpPr/>
            <p:nvPr/>
          </p:nvSpPr>
          <p:spPr>
            <a:xfrm>
              <a:off x="-45664625" y="2352225"/>
              <a:ext cx="300125" cy="263875"/>
            </a:xfrm>
            <a:custGeom>
              <a:avLst/>
              <a:gdLst/>
              <a:ahLst/>
              <a:cxnLst/>
              <a:rect l="l" t="t" r="r" b="b"/>
              <a:pathLst>
                <a:path w="12005" h="10555" extrusionOk="0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5" name="Google Shape;5635;p49"/>
            <p:cNvSpPr/>
            <p:nvPr/>
          </p:nvSpPr>
          <p:spPr>
            <a:xfrm>
              <a:off x="-45612625" y="2475100"/>
              <a:ext cx="55150" cy="88225"/>
            </a:xfrm>
            <a:custGeom>
              <a:avLst/>
              <a:gdLst/>
              <a:ahLst/>
              <a:cxnLst/>
              <a:rect l="l" t="t" r="r" b="b"/>
              <a:pathLst>
                <a:path w="2206" h="3529" extrusionOk="0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6" name="Google Shape;5636;p49"/>
            <p:cNvSpPr/>
            <p:nvPr/>
          </p:nvSpPr>
          <p:spPr>
            <a:xfrm>
              <a:off x="-45471650" y="2475100"/>
              <a:ext cx="54375" cy="86850"/>
            </a:xfrm>
            <a:custGeom>
              <a:avLst/>
              <a:gdLst/>
              <a:ahLst/>
              <a:cxnLst/>
              <a:rect l="l" t="t" r="r" b="b"/>
              <a:pathLst>
                <a:path w="2175" h="3474" extrusionOk="0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7" name="Google Shape;5637;p49"/>
            <p:cNvSpPr/>
            <p:nvPr/>
          </p:nvSpPr>
          <p:spPr>
            <a:xfrm>
              <a:off x="-45542525" y="2456975"/>
              <a:ext cx="55150" cy="123300"/>
            </a:xfrm>
            <a:custGeom>
              <a:avLst/>
              <a:gdLst/>
              <a:ahLst/>
              <a:cxnLst/>
              <a:rect l="l" t="t" r="r" b="b"/>
              <a:pathLst>
                <a:path w="2206" h="4932" extrusionOk="0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8" name="Google Shape;5638;p49"/>
            <p:cNvSpPr/>
            <p:nvPr/>
          </p:nvSpPr>
          <p:spPr>
            <a:xfrm>
              <a:off x="-45541750" y="23861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39" name="Google Shape;5639;p49"/>
            <p:cNvSpPr/>
            <p:nvPr/>
          </p:nvSpPr>
          <p:spPr>
            <a:xfrm>
              <a:off x="-45488175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0" name="Google Shape;5640;p49"/>
            <p:cNvSpPr/>
            <p:nvPr/>
          </p:nvSpPr>
          <p:spPr>
            <a:xfrm>
              <a:off x="-45436200" y="23861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41" name="Google Shape;5641;p49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5642" name="Google Shape;5642;p49"/>
            <p:cNvSpPr/>
            <p:nvPr/>
          </p:nvSpPr>
          <p:spPr>
            <a:xfrm>
              <a:off x="-45664625" y="2703250"/>
              <a:ext cx="300725" cy="299575"/>
            </a:xfrm>
            <a:custGeom>
              <a:avLst/>
              <a:gdLst/>
              <a:ahLst/>
              <a:cxnLst/>
              <a:rect l="l" t="t" r="r" b="b"/>
              <a:pathLst>
                <a:path w="12029" h="11983" extrusionOk="0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3" name="Google Shape;5643;p49"/>
            <p:cNvSpPr/>
            <p:nvPr/>
          </p:nvSpPr>
          <p:spPr>
            <a:xfrm>
              <a:off x="-45663825" y="28791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4" name="Google Shape;5644;p49"/>
            <p:cNvSpPr/>
            <p:nvPr/>
          </p:nvSpPr>
          <p:spPr>
            <a:xfrm>
              <a:off x="-45613425" y="2929750"/>
              <a:ext cx="71700" cy="71500"/>
            </a:xfrm>
            <a:custGeom>
              <a:avLst/>
              <a:gdLst/>
              <a:ahLst/>
              <a:cxnLst/>
              <a:rect l="l" t="t" r="r" b="b"/>
              <a:pathLst>
                <a:path w="2868" h="2860" extrusionOk="0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5" name="Google Shape;5645;p49"/>
            <p:cNvSpPr/>
            <p:nvPr/>
          </p:nvSpPr>
          <p:spPr>
            <a:xfrm>
              <a:off x="-45665400" y="2923050"/>
              <a:ext cx="81150" cy="79000"/>
            </a:xfrm>
            <a:custGeom>
              <a:avLst/>
              <a:gdLst/>
              <a:ahLst/>
              <a:cxnLst/>
              <a:rect l="l" t="t" r="r" b="b"/>
              <a:pathLst>
                <a:path w="3246" h="3160" extrusionOk="0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46" name="Google Shape;5646;p49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5647" name="Google Shape;5647;p49"/>
            <p:cNvSpPr/>
            <p:nvPr/>
          </p:nvSpPr>
          <p:spPr>
            <a:xfrm>
              <a:off x="-44528075" y="1982825"/>
              <a:ext cx="300900" cy="301700"/>
            </a:xfrm>
            <a:custGeom>
              <a:avLst/>
              <a:gdLst/>
              <a:ahLst/>
              <a:cxnLst/>
              <a:rect l="l" t="t" r="r" b="b"/>
              <a:pathLst>
                <a:path w="12036" h="12068" extrusionOk="0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8" name="Google Shape;5648;p49"/>
            <p:cNvSpPr/>
            <p:nvPr/>
          </p:nvSpPr>
          <p:spPr>
            <a:xfrm>
              <a:off x="-44455600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49" name="Google Shape;5649;p49"/>
            <p:cNvSpPr/>
            <p:nvPr/>
          </p:nvSpPr>
          <p:spPr>
            <a:xfrm>
              <a:off x="-44455600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0" name="Google Shape;5650;p49"/>
            <p:cNvSpPr/>
            <p:nvPr/>
          </p:nvSpPr>
          <p:spPr>
            <a:xfrm>
              <a:off x="-44314625" y="2194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1" name="Google Shape;5651;p49"/>
            <p:cNvSpPr/>
            <p:nvPr/>
          </p:nvSpPr>
          <p:spPr>
            <a:xfrm>
              <a:off x="-44314625" y="20537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2" name="Google Shape;5652;p49"/>
            <p:cNvSpPr/>
            <p:nvPr/>
          </p:nvSpPr>
          <p:spPr>
            <a:xfrm>
              <a:off x="-44447725" y="2062375"/>
              <a:ext cx="143350" cy="140225"/>
            </a:xfrm>
            <a:custGeom>
              <a:avLst/>
              <a:gdLst/>
              <a:ahLst/>
              <a:cxnLst/>
              <a:rect l="l" t="t" r="r" b="b"/>
              <a:pathLst>
                <a:path w="5734" h="5609" extrusionOk="0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3" name="Google Shape;5653;p49"/>
            <p:cNvSpPr/>
            <p:nvPr/>
          </p:nvSpPr>
          <p:spPr>
            <a:xfrm>
              <a:off x="-44403625" y="2107275"/>
              <a:ext cx="53575" cy="52800"/>
            </a:xfrm>
            <a:custGeom>
              <a:avLst/>
              <a:gdLst/>
              <a:ahLst/>
              <a:cxnLst/>
              <a:rect l="l" t="t" r="r" b="b"/>
              <a:pathLst>
                <a:path w="2143" h="2112" extrusionOk="0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54" name="Google Shape;5654;p49"/>
          <p:cNvSpPr/>
          <p:nvPr/>
        </p:nvSpPr>
        <p:spPr>
          <a:xfrm>
            <a:off x="2744635" y="1688450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55" name="Google Shape;5655;p49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5656" name="Google Shape;5656;p49"/>
            <p:cNvSpPr/>
            <p:nvPr/>
          </p:nvSpPr>
          <p:spPr>
            <a:xfrm>
              <a:off x="-49048250" y="23167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7" name="Google Shape;5657;p49"/>
            <p:cNvSpPr/>
            <p:nvPr/>
          </p:nvSpPr>
          <p:spPr>
            <a:xfrm>
              <a:off x="-49004150" y="2360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8" name="Google Shape;5658;p49"/>
            <p:cNvSpPr/>
            <p:nvPr/>
          </p:nvSpPr>
          <p:spPr>
            <a:xfrm>
              <a:off x="-48925375" y="2465650"/>
              <a:ext cx="71700" cy="86650"/>
            </a:xfrm>
            <a:custGeom>
              <a:avLst/>
              <a:gdLst/>
              <a:ahLst/>
              <a:cxnLst/>
              <a:rect l="l" t="t" r="r" b="b"/>
              <a:pathLst>
                <a:path w="2868" h="3466" extrusionOk="0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59" name="Google Shape;5659;p49"/>
            <p:cNvSpPr/>
            <p:nvPr/>
          </p:nvSpPr>
          <p:spPr>
            <a:xfrm>
              <a:off x="-48977350" y="2431000"/>
              <a:ext cx="157525" cy="157550"/>
            </a:xfrm>
            <a:custGeom>
              <a:avLst/>
              <a:gdLst/>
              <a:ahLst/>
              <a:cxnLst/>
              <a:rect l="l" t="t" r="r" b="b"/>
              <a:pathLst>
                <a:path w="6301" h="6302" extrusionOk="0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60" name="Google Shape;5660;p49"/>
          <p:cNvSpPr/>
          <p:nvPr/>
        </p:nvSpPr>
        <p:spPr>
          <a:xfrm>
            <a:off x="2743336" y="2504724"/>
            <a:ext cx="334419" cy="331517"/>
          </a:xfrm>
          <a:custGeom>
            <a:avLst/>
            <a:gdLst/>
            <a:ahLst/>
            <a:cxnLst/>
            <a:rect l="l" t="t" r="r" b="b"/>
            <a:pathLst>
              <a:path w="12098" h="11993" extrusionOk="0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61" name="Google Shape;5661;p49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5662" name="Google Shape;5662;p49"/>
            <p:cNvSpPr/>
            <p:nvPr/>
          </p:nvSpPr>
          <p:spPr>
            <a:xfrm>
              <a:off x="-47160325" y="1974175"/>
              <a:ext cx="301700" cy="300100"/>
            </a:xfrm>
            <a:custGeom>
              <a:avLst/>
              <a:gdLst/>
              <a:ahLst/>
              <a:cxnLst/>
              <a:rect l="l" t="t" r="r" b="b"/>
              <a:pathLst>
                <a:path w="12068" h="12004" extrusionOk="0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3" name="Google Shape;5663;p49"/>
            <p:cNvSpPr/>
            <p:nvPr/>
          </p:nvSpPr>
          <p:spPr>
            <a:xfrm>
              <a:off x="-47070525" y="21151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64" name="Google Shape;5664;p49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5665" name="Google Shape;5665;p49"/>
            <p:cNvSpPr/>
            <p:nvPr/>
          </p:nvSpPr>
          <p:spPr>
            <a:xfrm>
              <a:off x="-47122500" y="2376650"/>
              <a:ext cx="123675" cy="125250"/>
            </a:xfrm>
            <a:custGeom>
              <a:avLst/>
              <a:gdLst/>
              <a:ahLst/>
              <a:cxnLst/>
              <a:rect l="l" t="t" r="r" b="b"/>
              <a:pathLst>
                <a:path w="4947" h="5010" extrusionOk="0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6" name="Google Shape;5666;p49"/>
            <p:cNvSpPr/>
            <p:nvPr/>
          </p:nvSpPr>
          <p:spPr>
            <a:xfrm>
              <a:off x="-47159525" y="2342000"/>
              <a:ext cx="300900" cy="300875"/>
            </a:xfrm>
            <a:custGeom>
              <a:avLst/>
              <a:gdLst/>
              <a:ahLst/>
              <a:cxnLst/>
              <a:rect l="l" t="t" r="r" b="b"/>
              <a:pathLst>
                <a:path w="12036" h="12035" extrusionOk="0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7" name="Google Shape;5667;p49"/>
            <p:cNvSpPr/>
            <p:nvPr/>
          </p:nvSpPr>
          <p:spPr>
            <a:xfrm>
              <a:off x="-46946075" y="25373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8" name="Google Shape;5668;p49"/>
            <p:cNvSpPr/>
            <p:nvPr/>
          </p:nvSpPr>
          <p:spPr>
            <a:xfrm>
              <a:off x="-47122500" y="253732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69" name="Google Shape;5669;p49"/>
            <p:cNvSpPr/>
            <p:nvPr/>
          </p:nvSpPr>
          <p:spPr>
            <a:xfrm>
              <a:off x="-47122500" y="2572775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70" name="Google Shape;5670;p49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5671" name="Google Shape;5671;p49"/>
            <p:cNvSpPr/>
            <p:nvPr/>
          </p:nvSpPr>
          <p:spPr>
            <a:xfrm>
              <a:off x="-47157950" y="2712175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2" name="Google Shape;5672;p49"/>
            <p:cNvSpPr/>
            <p:nvPr/>
          </p:nvSpPr>
          <p:spPr>
            <a:xfrm>
              <a:off x="-47087075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3" name="Google Shape;5673;p49"/>
            <p:cNvSpPr/>
            <p:nvPr/>
          </p:nvSpPr>
          <p:spPr>
            <a:xfrm>
              <a:off x="-47052400" y="28523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4" name="Google Shape;5674;p49"/>
            <p:cNvSpPr/>
            <p:nvPr/>
          </p:nvSpPr>
          <p:spPr>
            <a:xfrm>
              <a:off x="-47051625" y="29579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5" name="Google Shape;5675;p49"/>
            <p:cNvSpPr/>
            <p:nvPr/>
          </p:nvSpPr>
          <p:spPr>
            <a:xfrm>
              <a:off x="-47051625" y="29232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6" name="Google Shape;5676;p49"/>
            <p:cNvSpPr/>
            <p:nvPr/>
          </p:nvSpPr>
          <p:spPr>
            <a:xfrm>
              <a:off x="-47017750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77" name="Google Shape;5677;p49"/>
            <p:cNvSpPr/>
            <p:nvPr/>
          </p:nvSpPr>
          <p:spPr>
            <a:xfrm>
              <a:off x="-46964975" y="2852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78" name="Google Shape;5678;p49"/>
          <p:cNvSpPr/>
          <p:nvPr/>
        </p:nvSpPr>
        <p:spPr>
          <a:xfrm>
            <a:off x="6887812" y="1708462"/>
            <a:ext cx="291767" cy="330964"/>
          </a:xfrm>
          <a:custGeom>
            <a:avLst/>
            <a:gdLst/>
            <a:ahLst/>
            <a:cxnLst/>
            <a:rect l="l" t="t" r="r" b="b"/>
            <a:pathLst>
              <a:path w="10555" h="11973" extrusionOk="0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79" name="Google Shape;5679;p49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5680" name="Google Shape;5680;p49"/>
            <p:cNvSpPr/>
            <p:nvPr/>
          </p:nvSpPr>
          <p:spPr>
            <a:xfrm>
              <a:off x="-45243225" y="247510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1" name="Google Shape;5681;p49"/>
            <p:cNvSpPr/>
            <p:nvPr/>
          </p:nvSpPr>
          <p:spPr>
            <a:xfrm>
              <a:off x="-45172350" y="2475100"/>
              <a:ext cx="52800" cy="89025"/>
            </a:xfrm>
            <a:custGeom>
              <a:avLst/>
              <a:gdLst/>
              <a:ahLst/>
              <a:cxnLst/>
              <a:rect l="l" t="t" r="r" b="b"/>
              <a:pathLst>
                <a:path w="2112" h="3561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2" name="Google Shape;5682;p49"/>
            <p:cNvSpPr/>
            <p:nvPr/>
          </p:nvSpPr>
          <p:spPr>
            <a:xfrm>
              <a:off x="-45102250" y="2475100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3" name="Google Shape;5683;p49"/>
            <p:cNvSpPr/>
            <p:nvPr/>
          </p:nvSpPr>
          <p:spPr>
            <a:xfrm>
              <a:off x="-45278675" y="2333325"/>
              <a:ext cx="264650" cy="300100"/>
            </a:xfrm>
            <a:custGeom>
              <a:avLst/>
              <a:gdLst/>
              <a:ahLst/>
              <a:cxnLst/>
              <a:rect l="l" t="t" r="r" b="b"/>
              <a:pathLst>
                <a:path w="10586" h="12004" extrusionOk="0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84" name="Google Shape;5684;p49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5685" name="Google Shape;5685;p49"/>
            <p:cNvSpPr/>
            <p:nvPr/>
          </p:nvSpPr>
          <p:spPr>
            <a:xfrm>
              <a:off x="-45128250" y="28437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6" name="Google Shape;5686;p49"/>
            <p:cNvSpPr/>
            <p:nvPr/>
          </p:nvSpPr>
          <p:spPr>
            <a:xfrm>
              <a:off x="-45270025" y="2701925"/>
              <a:ext cx="247350" cy="300125"/>
            </a:xfrm>
            <a:custGeom>
              <a:avLst/>
              <a:gdLst/>
              <a:ahLst/>
              <a:cxnLst/>
              <a:rect l="l" t="t" r="r" b="b"/>
              <a:pathLst>
                <a:path w="9894" h="12005" extrusionOk="0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7" name="Google Shape;5687;p49"/>
            <p:cNvSpPr/>
            <p:nvPr/>
          </p:nvSpPr>
          <p:spPr>
            <a:xfrm>
              <a:off x="-45235350" y="2844500"/>
              <a:ext cx="89800" cy="87450"/>
            </a:xfrm>
            <a:custGeom>
              <a:avLst/>
              <a:gdLst/>
              <a:ahLst/>
              <a:cxnLst/>
              <a:rect l="l" t="t" r="r" b="b"/>
              <a:pathLst>
                <a:path w="3592" h="3498" extrusionOk="0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88" name="Google Shape;5688;p49"/>
            <p:cNvSpPr/>
            <p:nvPr/>
          </p:nvSpPr>
          <p:spPr>
            <a:xfrm>
              <a:off x="-45128250" y="28791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689" name="Google Shape;5689;p49"/>
          <p:cNvSpPr/>
          <p:nvPr/>
        </p:nvSpPr>
        <p:spPr>
          <a:xfrm>
            <a:off x="7730211" y="2131705"/>
            <a:ext cx="331821" cy="331821"/>
          </a:xfrm>
          <a:custGeom>
            <a:avLst/>
            <a:gdLst/>
            <a:ahLst/>
            <a:cxnLst/>
            <a:rect l="l" t="t" r="r" b="b"/>
            <a:pathLst>
              <a:path w="12004" h="12004" extrusionOk="0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690" name="Google Shape;5690;p49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5691" name="Google Shape;5691;p49"/>
            <p:cNvSpPr/>
            <p:nvPr/>
          </p:nvSpPr>
          <p:spPr>
            <a:xfrm>
              <a:off x="-50388775" y="32272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2" name="Google Shape;5692;p49"/>
            <p:cNvSpPr/>
            <p:nvPr/>
          </p:nvSpPr>
          <p:spPr>
            <a:xfrm>
              <a:off x="-50469125" y="3290275"/>
              <a:ext cx="233150" cy="194725"/>
            </a:xfrm>
            <a:custGeom>
              <a:avLst/>
              <a:gdLst/>
              <a:ahLst/>
              <a:cxnLst/>
              <a:rect l="l" t="t" r="r" b="b"/>
              <a:pathLst>
                <a:path w="9326" h="7789" extrusionOk="0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3" name="Google Shape;5693;p49"/>
            <p:cNvSpPr/>
            <p:nvPr/>
          </p:nvSpPr>
          <p:spPr>
            <a:xfrm>
              <a:off x="-50379325" y="3183175"/>
              <a:ext cx="52775" cy="34675"/>
            </a:xfrm>
            <a:custGeom>
              <a:avLst/>
              <a:gdLst/>
              <a:ahLst/>
              <a:cxnLst/>
              <a:rect l="l" t="t" r="r" b="b"/>
              <a:pathLst>
                <a:path w="2111" h="1387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4" name="Google Shape;5694;p49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5695" name="Google Shape;5695;p49"/>
            <p:cNvSpPr/>
            <p:nvPr/>
          </p:nvSpPr>
          <p:spPr>
            <a:xfrm>
              <a:off x="-50504575" y="3550975"/>
              <a:ext cx="300900" cy="176475"/>
            </a:xfrm>
            <a:custGeom>
              <a:avLst/>
              <a:gdLst/>
              <a:ahLst/>
              <a:cxnLst/>
              <a:rect l="l" t="t" r="r" b="b"/>
              <a:pathLst>
                <a:path w="12036" h="7059" extrusionOk="0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6" name="Google Shape;5696;p49"/>
            <p:cNvSpPr/>
            <p:nvPr/>
          </p:nvSpPr>
          <p:spPr>
            <a:xfrm>
              <a:off x="-50432100" y="3622650"/>
              <a:ext cx="157550" cy="175675"/>
            </a:xfrm>
            <a:custGeom>
              <a:avLst/>
              <a:gdLst/>
              <a:ahLst/>
              <a:cxnLst/>
              <a:rect l="l" t="t" r="r" b="b"/>
              <a:pathLst>
                <a:path w="6302" h="7027" extrusionOk="0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7" name="Google Shape;5697;p49"/>
            <p:cNvSpPr/>
            <p:nvPr/>
          </p:nvSpPr>
          <p:spPr>
            <a:xfrm>
              <a:off x="-50414775" y="3815625"/>
              <a:ext cx="122900" cy="35475"/>
            </a:xfrm>
            <a:custGeom>
              <a:avLst/>
              <a:gdLst/>
              <a:ahLst/>
              <a:cxnLst/>
              <a:rect l="l" t="t" r="r" b="b"/>
              <a:pathLst>
                <a:path w="4916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698" name="Google Shape;5698;p49"/>
            <p:cNvSpPr/>
            <p:nvPr/>
          </p:nvSpPr>
          <p:spPr>
            <a:xfrm>
              <a:off x="-50362000" y="3727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699" name="Google Shape;5699;p49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5700" name="Google Shape;5700;p49"/>
            <p:cNvSpPr/>
            <p:nvPr/>
          </p:nvSpPr>
          <p:spPr>
            <a:xfrm>
              <a:off x="-50432900" y="3921175"/>
              <a:ext cx="177250" cy="53575"/>
            </a:xfrm>
            <a:custGeom>
              <a:avLst/>
              <a:gdLst/>
              <a:ahLst/>
              <a:cxnLst/>
              <a:rect l="l" t="t" r="r" b="b"/>
              <a:pathLst>
                <a:path w="7090" h="2143" extrusionOk="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1" name="Google Shape;5701;p49"/>
            <p:cNvSpPr/>
            <p:nvPr/>
          </p:nvSpPr>
          <p:spPr>
            <a:xfrm>
              <a:off x="-50503000" y="39211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2" name="Google Shape;5702;p49"/>
            <p:cNvSpPr/>
            <p:nvPr/>
          </p:nvSpPr>
          <p:spPr>
            <a:xfrm>
              <a:off x="-50237550" y="3921175"/>
              <a:ext cx="35450" cy="53575"/>
            </a:xfrm>
            <a:custGeom>
              <a:avLst/>
              <a:gdLst/>
              <a:ahLst/>
              <a:cxnLst/>
              <a:rect l="l" t="t" r="r" b="b"/>
              <a:pathLst>
                <a:path w="141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3" name="Google Shape;5703;p49"/>
            <p:cNvSpPr/>
            <p:nvPr/>
          </p:nvSpPr>
          <p:spPr>
            <a:xfrm>
              <a:off x="-50414775" y="4045625"/>
              <a:ext cx="159125" cy="122875"/>
            </a:xfrm>
            <a:custGeom>
              <a:avLst/>
              <a:gdLst/>
              <a:ahLst/>
              <a:cxnLst/>
              <a:rect l="l" t="t" r="r" b="b"/>
              <a:pathLst>
                <a:path w="6365" h="4915" extrusionOk="0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4" name="Google Shape;5704;p49"/>
            <p:cNvSpPr/>
            <p:nvPr/>
          </p:nvSpPr>
          <p:spPr>
            <a:xfrm>
              <a:off x="-50503000" y="3992050"/>
              <a:ext cx="300900" cy="228450"/>
            </a:xfrm>
            <a:custGeom>
              <a:avLst/>
              <a:gdLst/>
              <a:ahLst/>
              <a:cxnLst/>
              <a:rect l="l" t="t" r="r" b="b"/>
              <a:pathLst>
                <a:path w="12036" h="9138" extrusionOk="0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5" name="Google Shape;5705;p49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5706" name="Google Shape;5706;p49"/>
            <p:cNvSpPr/>
            <p:nvPr/>
          </p:nvSpPr>
          <p:spPr>
            <a:xfrm>
              <a:off x="-48630025" y="3199700"/>
              <a:ext cx="300100" cy="300900"/>
            </a:xfrm>
            <a:custGeom>
              <a:avLst/>
              <a:gdLst/>
              <a:ahLst/>
              <a:cxnLst/>
              <a:rect l="l" t="t" r="r" b="b"/>
              <a:pathLst>
                <a:path w="12004" h="12036" extrusionOk="0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7" name="Google Shape;5707;p49"/>
            <p:cNvSpPr/>
            <p:nvPr/>
          </p:nvSpPr>
          <p:spPr>
            <a:xfrm>
              <a:off x="-48524475" y="3306025"/>
              <a:ext cx="88225" cy="89050"/>
            </a:xfrm>
            <a:custGeom>
              <a:avLst/>
              <a:gdLst/>
              <a:ahLst/>
              <a:cxnLst/>
              <a:rect l="l" t="t" r="r" b="b"/>
              <a:pathLst>
                <a:path w="3529" h="3562" extrusionOk="0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08" name="Google Shape;5708;p49"/>
            <p:cNvSpPr/>
            <p:nvPr/>
          </p:nvSpPr>
          <p:spPr>
            <a:xfrm>
              <a:off x="-48489025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09" name="Google Shape;5709;p49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5710" name="Google Shape;5710;p49"/>
            <p:cNvSpPr/>
            <p:nvPr/>
          </p:nvSpPr>
          <p:spPr>
            <a:xfrm>
              <a:off x="-48400825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1" name="Google Shape;5711;p49"/>
            <p:cNvSpPr/>
            <p:nvPr/>
          </p:nvSpPr>
          <p:spPr>
            <a:xfrm>
              <a:off x="-48400825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2" name="Google Shape;5712;p49"/>
            <p:cNvSpPr/>
            <p:nvPr/>
          </p:nvSpPr>
          <p:spPr>
            <a:xfrm>
              <a:off x="-48488250" y="371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3" name="Google Shape;5713;p49"/>
            <p:cNvSpPr/>
            <p:nvPr/>
          </p:nvSpPr>
          <p:spPr>
            <a:xfrm>
              <a:off x="-48488250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4" name="Google Shape;5714;p49"/>
            <p:cNvSpPr/>
            <p:nvPr/>
          </p:nvSpPr>
          <p:spPr>
            <a:xfrm>
              <a:off x="-48400825" y="36400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5" name="Google Shape;5715;p49"/>
            <p:cNvSpPr/>
            <p:nvPr/>
          </p:nvSpPr>
          <p:spPr>
            <a:xfrm>
              <a:off x="-48541800" y="3569100"/>
              <a:ext cx="211875" cy="300100"/>
            </a:xfrm>
            <a:custGeom>
              <a:avLst/>
              <a:gdLst/>
              <a:ahLst/>
              <a:cxnLst/>
              <a:rect l="l" t="t" r="r" b="b"/>
              <a:pathLst>
                <a:path w="8475" h="12004" extrusionOk="0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6" name="Google Shape;5716;p49"/>
            <p:cNvSpPr/>
            <p:nvPr/>
          </p:nvSpPr>
          <p:spPr>
            <a:xfrm>
              <a:off x="-48488250" y="37817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7" name="Google Shape;5717;p49"/>
            <p:cNvSpPr/>
            <p:nvPr/>
          </p:nvSpPr>
          <p:spPr>
            <a:xfrm>
              <a:off x="-48630025" y="3569900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8" name="Google Shape;5718;p49"/>
            <p:cNvSpPr/>
            <p:nvPr/>
          </p:nvSpPr>
          <p:spPr>
            <a:xfrm>
              <a:off x="-48626875" y="3668350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19" name="Google Shape;5719;p49"/>
            <p:cNvSpPr/>
            <p:nvPr/>
          </p:nvSpPr>
          <p:spPr>
            <a:xfrm>
              <a:off x="-48630025" y="3727425"/>
              <a:ext cx="70925" cy="141775"/>
            </a:xfrm>
            <a:custGeom>
              <a:avLst/>
              <a:gdLst/>
              <a:ahLst/>
              <a:cxnLst/>
              <a:rect l="l" t="t" r="r" b="b"/>
              <a:pathLst>
                <a:path w="2837" h="5671" extrusionOk="0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0" name="Google Shape;5720;p49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5721" name="Google Shape;5721;p49"/>
            <p:cNvSpPr/>
            <p:nvPr/>
          </p:nvSpPr>
          <p:spPr>
            <a:xfrm>
              <a:off x="-48629225" y="3938500"/>
              <a:ext cx="299300" cy="298525"/>
            </a:xfrm>
            <a:custGeom>
              <a:avLst/>
              <a:gdLst/>
              <a:ahLst/>
              <a:cxnLst/>
              <a:rect l="l" t="t" r="r" b="b"/>
              <a:pathLst>
                <a:path w="11972" h="11941" extrusionOk="0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2" name="Google Shape;5722;p49"/>
            <p:cNvSpPr/>
            <p:nvPr/>
          </p:nvSpPr>
          <p:spPr>
            <a:xfrm>
              <a:off x="-48496900" y="4119650"/>
              <a:ext cx="35450" cy="47275"/>
            </a:xfrm>
            <a:custGeom>
              <a:avLst/>
              <a:gdLst/>
              <a:ahLst/>
              <a:cxnLst/>
              <a:rect l="l" t="t" r="r" b="b"/>
              <a:pathLst>
                <a:path w="1418" h="1891" extrusionOk="0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3" name="Google Shape;5723;p49"/>
            <p:cNvSpPr/>
            <p:nvPr/>
          </p:nvSpPr>
          <p:spPr>
            <a:xfrm>
              <a:off x="-48495325" y="4073175"/>
              <a:ext cx="29950" cy="31325"/>
            </a:xfrm>
            <a:custGeom>
              <a:avLst/>
              <a:gdLst/>
              <a:ahLst/>
              <a:cxnLst/>
              <a:rect l="l" t="t" r="r" b="b"/>
              <a:pathLst>
                <a:path w="1198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4" name="Google Shape;5724;p49"/>
            <p:cNvSpPr/>
            <p:nvPr/>
          </p:nvSpPr>
          <p:spPr>
            <a:xfrm>
              <a:off x="-48559125" y="4009375"/>
              <a:ext cx="159900" cy="149675"/>
            </a:xfrm>
            <a:custGeom>
              <a:avLst/>
              <a:gdLst/>
              <a:ahLst/>
              <a:cxnLst/>
              <a:rect l="l" t="t" r="r" b="b"/>
              <a:pathLst>
                <a:path w="6396" h="5987" extrusionOk="0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25" name="Google Shape;5725;p49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5726" name="Google Shape;5726;p49"/>
            <p:cNvSpPr/>
            <p:nvPr/>
          </p:nvSpPr>
          <p:spPr>
            <a:xfrm>
              <a:off x="-46762575" y="3393475"/>
              <a:ext cx="263100" cy="106350"/>
            </a:xfrm>
            <a:custGeom>
              <a:avLst/>
              <a:gdLst/>
              <a:ahLst/>
              <a:cxnLst/>
              <a:rect l="l" t="t" r="r" b="b"/>
              <a:pathLst>
                <a:path w="10524" h="4254" extrusionOk="0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7" name="Google Shape;5727;p49"/>
            <p:cNvSpPr/>
            <p:nvPr/>
          </p:nvSpPr>
          <p:spPr>
            <a:xfrm>
              <a:off x="-46743650" y="3200500"/>
              <a:ext cx="228425" cy="176450"/>
            </a:xfrm>
            <a:custGeom>
              <a:avLst/>
              <a:gdLst/>
              <a:ahLst/>
              <a:cxnLst/>
              <a:rect l="l" t="t" r="r" b="b"/>
              <a:pathLst>
                <a:path w="9137" h="7058" extrusionOk="0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8" name="Google Shape;5728;p49"/>
            <p:cNvSpPr/>
            <p:nvPr/>
          </p:nvSpPr>
          <p:spPr>
            <a:xfrm>
              <a:off x="-46638125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29" name="Google Shape;5729;p49"/>
            <p:cNvSpPr/>
            <p:nvPr/>
          </p:nvSpPr>
          <p:spPr>
            <a:xfrm>
              <a:off x="-46696400" y="3345425"/>
              <a:ext cx="63025" cy="31525"/>
            </a:xfrm>
            <a:custGeom>
              <a:avLst/>
              <a:gdLst/>
              <a:ahLst/>
              <a:cxnLst/>
              <a:rect l="l" t="t" r="r" b="b"/>
              <a:pathLst>
                <a:path w="2521" h="1261" extrusionOk="0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0" name="Google Shape;5730;p49"/>
            <p:cNvSpPr/>
            <p:nvPr/>
          </p:nvSpPr>
          <p:spPr>
            <a:xfrm>
              <a:off x="-46616850" y="3345425"/>
              <a:ext cx="53575" cy="31525"/>
            </a:xfrm>
            <a:custGeom>
              <a:avLst/>
              <a:gdLst/>
              <a:ahLst/>
              <a:cxnLst/>
              <a:rect l="l" t="t" r="r" b="b"/>
              <a:pathLst>
                <a:path w="2143" h="1261" extrusionOk="0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1" name="Google Shape;5731;p49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5732" name="Google Shape;5732;p49"/>
            <p:cNvSpPr/>
            <p:nvPr/>
          </p:nvSpPr>
          <p:spPr>
            <a:xfrm>
              <a:off x="-46746025" y="3588000"/>
              <a:ext cx="230800" cy="263875"/>
            </a:xfrm>
            <a:custGeom>
              <a:avLst/>
              <a:gdLst/>
              <a:ahLst/>
              <a:cxnLst/>
              <a:rect l="l" t="t" r="r" b="b"/>
              <a:pathLst>
                <a:path w="9232" h="10555" extrusionOk="0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3" name="Google Shape;5733;p49"/>
            <p:cNvSpPr/>
            <p:nvPr/>
          </p:nvSpPr>
          <p:spPr>
            <a:xfrm>
              <a:off x="-46674350" y="3710075"/>
              <a:ext cx="91400" cy="122900"/>
            </a:xfrm>
            <a:custGeom>
              <a:avLst/>
              <a:gdLst/>
              <a:ahLst/>
              <a:cxnLst/>
              <a:rect l="l" t="t" r="r" b="b"/>
              <a:pathLst>
                <a:path w="3656" h="4916" extrusionOk="0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4" name="Google Shape;5734;p49"/>
            <p:cNvSpPr/>
            <p:nvPr/>
          </p:nvSpPr>
          <p:spPr>
            <a:xfrm>
              <a:off x="-46779900" y="3754200"/>
              <a:ext cx="17350" cy="70125"/>
            </a:xfrm>
            <a:custGeom>
              <a:avLst/>
              <a:gdLst/>
              <a:ahLst/>
              <a:cxnLst/>
              <a:rect l="l" t="t" r="r" b="b"/>
              <a:pathLst>
                <a:path w="694" h="2805" extrusionOk="0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5" name="Google Shape;5735;p49"/>
            <p:cNvSpPr/>
            <p:nvPr/>
          </p:nvSpPr>
          <p:spPr>
            <a:xfrm>
              <a:off x="-46497925" y="3754200"/>
              <a:ext cx="18150" cy="70125"/>
            </a:xfrm>
            <a:custGeom>
              <a:avLst/>
              <a:gdLst/>
              <a:ahLst/>
              <a:cxnLst/>
              <a:rect l="l" t="t" r="r" b="b"/>
              <a:pathLst>
                <a:path w="726" h="2805" extrusionOk="0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6" name="Google Shape;5736;p49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5737" name="Google Shape;5737;p49"/>
            <p:cNvSpPr/>
            <p:nvPr/>
          </p:nvSpPr>
          <p:spPr>
            <a:xfrm>
              <a:off x="-46656225" y="4061375"/>
              <a:ext cx="53575" cy="52775"/>
            </a:xfrm>
            <a:custGeom>
              <a:avLst/>
              <a:gdLst/>
              <a:ahLst/>
              <a:cxnLst/>
              <a:rect l="l" t="t" r="r" b="b"/>
              <a:pathLst>
                <a:path w="2143" h="2111" extrusionOk="0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38" name="Google Shape;5738;p49"/>
            <p:cNvSpPr/>
            <p:nvPr/>
          </p:nvSpPr>
          <p:spPr>
            <a:xfrm>
              <a:off x="-46779100" y="3938500"/>
              <a:ext cx="299325" cy="298525"/>
            </a:xfrm>
            <a:custGeom>
              <a:avLst/>
              <a:gdLst/>
              <a:ahLst/>
              <a:cxnLst/>
              <a:rect l="l" t="t" r="r" b="b"/>
              <a:pathLst>
                <a:path w="11973" h="11941" extrusionOk="0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39" name="Google Shape;5739;p49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5740" name="Google Shape;5740;p49"/>
            <p:cNvSpPr/>
            <p:nvPr/>
          </p:nvSpPr>
          <p:spPr>
            <a:xfrm>
              <a:off x="-44747025" y="3365100"/>
              <a:ext cx="122875" cy="87450"/>
            </a:xfrm>
            <a:custGeom>
              <a:avLst/>
              <a:gdLst/>
              <a:ahLst/>
              <a:cxnLst/>
              <a:rect l="l" t="t" r="r" b="b"/>
              <a:pathLst>
                <a:path w="491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1" name="Google Shape;5741;p49"/>
            <p:cNvSpPr/>
            <p:nvPr/>
          </p:nvSpPr>
          <p:spPr>
            <a:xfrm>
              <a:off x="-44747025" y="3470650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2" name="Google Shape;5742;p49"/>
            <p:cNvSpPr/>
            <p:nvPr/>
          </p:nvSpPr>
          <p:spPr>
            <a:xfrm>
              <a:off x="-44747025" y="3313125"/>
              <a:ext cx="122875" cy="35475"/>
            </a:xfrm>
            <a:custGeom>
              <a:avLst/>
              <a:gdLst/>
              <a:ahLst/>
              <a:cxnLst/>
              <a:rect l="l" t="t" r="r" b="b"/>
              <a:pathLst>
                <a:path w="4915" h="141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3" name="Google Shape;5743;p49"/>
            <p:cNvSpPr/>
            <p:nvPr/>
          </p:nvSpPr>
          <p:spPr>
            <a:xfrm>
              <a:off x="-44924250" y="3384000"/>
              <a:ext cx="159125" cy="69350"/>
            </a:xfrm>
            <a:custGeom>
              <a:avLst/>
              <a:gdLst/>
              <a:ahLst/>
              <a:cxnLst/>
              <a:rect l="l" t="t" r="r" b="b"/>
              <a:pathLst>
                <a:path w="6365" h="2774" extrusionOk="0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4" name="Google Shape;5744;p49"/>
            <p:cNvSpPr/>
            <p:nvPr/>
          </p:nvSpPr>
          <p:spPr>
            <a:xfrm>
              <a:off x="-44924250" y="3206000"/>
              <a:ext cx="264675" cy="159125"/>
            </a:xfrm>
            <a:custGeom>
              <a:avLst/>
              <a:gdLst/>
              <a:ahLst/>
              <a:cxnLst/>
              <a:rect l="l" t="t" r="r" b="b"/>
              <a:pathLst>
                <a:path w="10587" h="6365" extrusionOk="0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45" name="Google Shape;5745;p49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5746" name="Google Shape;5746;p49"/>
            <p:cNvSpPr/>
            <p:nvPr/>
          </p:nvSpPr>
          <p:spPr>
            <a:xfrm>
              <a:off x="-50134375" y="3270600"/>
              <a:ext cx="87450" cy="53575"/>
            </a:xfrm>
            <a:custGeom>
              <a:avLst/>
              <a:gdLst/>
              <a:ahLst/>
              <a:cxnLst/>
              <a:rect l="l" t="t" r="r" b="b"/>
              <a:pathLst>
                <a:path w="3498" h="2143" extrusionOk="0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7" name="Google Shape;5747;p49"/>
            <p:cNvSpPr/>
            <p:nvPr/>
          </p:nvSpPr>
          <p:spPr>
            <a:xfrm>
              <a:off x="-50134375" y="3340700"/>
              <a:ext cx="87450" cy="54375"/>
            </a:xfrm>
            <a:custGeom>
              <a:avLst/>
              <a:gdLst/>
              <a:ahLst/>
              <a:cxnLst/>
              <a:rect l="l" t="t" r="r" b="b"/>
              <a:pathLst>
                <a:path w="3498" h="2175" extrusionOk="0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8" name="Google Shape;5748;p49"/>
            <p:cNvSpPr/>
            <p:nvPr/>
          </p:nvSpPr>
          <p:spPr>
            <a:xfrm>
              <a:off x="-50134375" y="3183175"/>
              <a:ext cx="87450" cy="70125"/>
            </a:xfrm>
            <a:custGeom>
              <a:avLst/>
              <a:gdLst/>
              <a:ahLst/>
              <a:cxnLst/>
              <a:rect l="l" t="t" r="r" b="b"/>
              <a:pathLst>
                <a:path w="3498" h="280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49" name="Google Shape;5749;p49"/>
            <p:cNvSpPr/>
            <p:nvPr/>
          </p:nvSpPr>
          <p:spPr>
            <a:xfrm>
              <a:off x="-50028050" y="3363525"/>
              <a:ext cx="37050" cy="75650"/>
            </a:xfrm>
            <a:custGeom>
              <a:avLst/>
              <a:gdLst/>
              <a:ahLst/>
              <a:cxnLst/>
              <a:rect l="l" t="t" r="r" b="b"/>
              <a:pathLst>
                <a:path w="1482" h="3026" extrusionOk="0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0" name="Google Shape;5750;p49"/>
            <p:cNvSpPr/>
            <p:nvPr/>
          </p:nvSpPr>
          <p:spPr>
            <a:xfrm>
              <a:off x="-50028050" y="3287125"/>
              <a:ext cx="88225" cy="101625"/>
            </a:xfrm>
            <a:custGeom>
              <a:avLst/>
              <a:gdLst/>
              <a:ahLst/>
              <a:cxnLst/>
              <a:rect l="l" t="t" r="r" b="b"/>
              <a:pathLst>
                <a:path w="3529" h="4065" extrusionOk="0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1" name="Google Shape;5751;p49"/>
            <p:cNvSpPr/>
            <p:nvPr/>
          </p:nvSpPr>
          <p:spPr>
            <a:xfrm>
              <a:off x="-49988675" y="3225700"/>
              <a:ext cx="111875" cy="111875"/>
            </a:xfrm>
            <a:custGeom>
              <a:avLst/>
              <a:gdLst/>
              <a:ahLst/>
              <a:cxnLst/>
              <a:rect l="l" t="t" r="r" b="b"/>
              <a:pathLst>
                <a:path w="4475" h="4475" extrusionOk="0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2" name="Google Shape;5752;p49"/>
            <p:cNvSpPr/>
            <p:nvPr/>
          </p:nvSpPr>
          <p:spPr>
            <a:xfrm>
              <a:off x="-50134375" y="3395050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3" name="Google Shape;5753;p49"/>
            <p:cNvSpPr/>
            <p:nvPr/>
          </p:nvSpPr>
          <p:spPr>
            <a:xfrm>
              <a:off x="-50045375" y="342890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4" name="Google Shape;5754;p49"/>
            <p:cNvSpPr/>
            <p:nvPr/>
          </p:nvSpPr>
          <p:spPr>
            <a:xfrm>
              <a:off x="-49975275" y="3395050"/>
              <a:ext cx="52775" cy="87450"/>
            </a:xfrm>
            <a:custGeom>
              <a:avLst/>
              <a:gdLst/>
              <a:ahLst/>
              <a:cxnLst/>
              <a:rect l="l" t="t" r="r" b="b"/>
              <a:pathLst>
                <a:path w="2111" h="3498" extrusionOk="0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5" name="Google Shape;5755;p49"/>
            <p:cNvSpPr/>
            <p:nvPr/>
          </p:nvSpPr>
          <p:spPr>
            <a:xfrm>
              <a:off x="-49905175" y="3395050"/>
              <a:ext cx="70900" cy="87450"/>
            </a:xfrm>
            <a:custGeom>
              <a:avLst/>
              <a:gdLst/>
              <a:ahLst/>
              <a:cxnLst/>
              <a:rect l="l" t="t" r="r" b="b"/>
              <a:pathLst>
                <a:path w="2836" h="3498" extrusionOk="0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6" name="Google Shape;5756;p49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5757" name="Google Shape;5757;p49"/>
            <p:cNvSpPr/>
            <p:nvPr/>
          </p:nvSpPr>
          <p:spPr>
            <a:xfrm>
              <a:off x="-50134375" y="3550975"/>
              <a:ext cx="300100" cy="300125"/>
            </a:xfrm>
            <a:custGeom>
              <a:avLst/>
              <a:gdLst/>
              <a:ahLst/>
              <a:cxnLst/>
              <a:rect l="l" t="t" r="r" b="b"/>
              <a:pathLst>
                <a:path w="12004" h="12005" extrusionOk="0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58" name="Google Shape;5758;p49"/>
            <p:cNvSpPr/>
            <p:nvPr/>
          </p:nvSpPr>
          <p:spPr>
            <a:xfrm>
              <a:off x="-50054825" y="3603750"/>
              <a:ext cx="141800" cy="194575"/>
            </a:xfrm>
            <a:custGeom>
              <a:avLst/>
              <a:gdLst/>
              <a:ahLst/>
              <a:cxnLst/>
              <a:rect l="l" t="t" r="r" b="b"/>
              <a:pathLst>
                <a:path w="5672" h="7783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59" name="Google Shape;5759;p49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5760" name="Google Shape;5760;p49"/>
            <p:cNvSpPr/>
            <p:nvPr/>
          </p:nvSpPr>
          <p:spPr>
            <a:xfrm>
              <a:off x="-49985525" y="3920575"/>
              <a:ext cx="151250" cy="151850"/>
            </a:xfrm>
            <a:custGeom>
              <a:avLst/>
              <a:gdLst/>
              <a:ahLst/>
              <a:cxnLst/>
              <a:rect l="l" t="t" r="r" b="b"/>
              <a:pathLst>
                <a:path w="6050" h="6074" extrusionOk="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1" name="Google Shape;5761;p49"/>
            <p:cNvSpPr/>
            <p:nvPr/>
          </p:nvSpPr>
          <p:spPr>
            <a:xfrm>
              <a:off x="-50134375" y="4069250"/>
              <a:ext cx="151250" cy="151250"/>
            </a:xfrm>
            <a:custGeom>
              <a:avLst/>
              <a:gdLst/>
              <a:ahLst/>
              <a:cxnLst/>
              <a:rect l="l" t="t" r="r" b="b"/>
              <a:pathLst>
                <a:path w="6050" h="6050" extrusionOk="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2" name="Google Shape;5762;p49"/>
            <p:cNvSpPr/>
            <p:nvPr/>
          </p:nvSpPr>
          <p:spPr>
            <a:xfrm>
              <a:off x="-50090275" y="3964500"/>
              <a:ext cx="211100" cy="211100"/>
            </a:xfrm>
            <a:custGeom>
              <a:avLst/>
              <a:gdLst/>
              <a:ahLst/>
              <a:cxnLst/>
              <a:rect l="l" t="t" r="r" b="b"/>
              <a:pathLst>
                <a:path w="8444" h="8444" extrusionOk="0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63" name="Google Shape;5763;p49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5764" name="Google Shape;5764;p49"/>
            <p:cNvSpPr/>
            <p:nvPr/>
          </p:nvSpPr>
          <p:spPr>
            <a:xfrm>
              <a:off x="-48191325" y="32887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5" name="Google Shape;5765;p49"/>
            <p:cNvSpPr/>
            <p:nvPr/>
          </p:nvSpPr>
          <p:spPr>
            <a:xfrm>
              <a:off x="-48155875" y="33241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6" name="Google Shape;5766;p49"/>
            <p:cNvSpPr/>
            <p:nvPr/>
          </p:nvSpPr>
          <p:spPr>
            <a:xfrm>
              <a:off x="-48085775" y="3206000"/>
              <a:ext cx="47275" cy="47300"/>
            </a:xfrm>
            <a:custGeom>
              <a:avLst/>
              <a:gdLst/>
              <a:ahLst/>
              <a:cxnLst/>
              <a:rect l="l" t="t" r="r" b="b"/>
              <a:pathLst>
                <a:path w="1891" h="1892" extrusionOk="0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7" name="Google Shape;5767;p49"/>
            <p:cNvSpPr/>
            <p:nvPr/>
          </p:nvSpPr>
          <p:spPr>
            <a:xfrm>
              <a:off x="-48262200" y="3200500"/>
              <a:ext cx="228425" cy="300100"/>
            </a:xfrm>
            <a:custGeom>
              <a:avLst/>
              <a:gdLst/>
              <a:ahLst/>
              <a:cxnLst/>
              <a:rect l="l" t="t" r="r" b="b"/>
              <a:pathLst>
                <a:path w="9137" h="12004" extrusionOk="0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8" name="Google Shape;5768;p49"/>
            <p:cNvSpPr/>
            <p:nvPr/>
          </p:nvSpPr>
          <p:spPr>
            <a:xfrm>
              <a:off x="-48155075" y="33225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69" name="Google Shape;5769;p49"/>
            <p:cNvSpPr/>
            <p:nvPr/>
          </p:nvSpPr>
          <p:spPr>
            <a:xfrm>
              <a:off x="-48014100" y="3417100"/>
              <a:ext cx="53575" cy="18125"/>
            </a:xfrm>
            <a:custGeom>
              <a:avLst/>
              <a:gdLst/>
              <a:ahLst/>
              <a:cxnLst/>
              <a:rect l="l" t="t" r="r" b="b"/>
              <a:pathLst>
                <a:path w="2143" h="725" extrusionOk="0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0" name="Google Shape;5770;p49"/>
            <p:cNvSpPr/>
            <p:nvPr/>
          </p:nvSpPr>
          <p:spPr>
            <a:xfrm>
              <a:off x="-48014100" y="3289500"/>
              <a:ext cx="53575" cy="110300"/>
            </a:xfrm>
            <a:custGeom>
              <a:avLst/>
              <a:gdLst/>
              <a:ahLst/>
              <a:cxnLst/>
              <a:rect l="l" t="t" r="r" b="b"/>
              <a:pathLst>
                <a:path w="2143" h="4412" extrusionOk="0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1" name="Google Shape;5771;p49"/>
            <p:cNvSpPr/>
            <p:nvPr/>
          </p:nvSpPr>
          <p:spPr>
            <a:xfrm>
              <a:off x="-48014100" y="3451750"/>
              <a:ext cx="53575" cy="48075"/>
            </a:xfrm>
            <a:custGeom>
              <a:avLst/>
              <a:gdLst/>
              <a:ahLst/>
              <a:cxnLst/>
              <a:rect l="l" t="t" r="r" b="b"/>
              <a:pathLst>
                <a:path w="2143" h="1923" extrusionOk="0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2" name="Google Shape;5772;p49"/>
            <p:cNvSpPr/>
            <p:nvPr/>
          </p:nvSpPr>
          <p:spPr>
            <a:xfrm>
              <a:off x="-48011725" y="3220375"/>
              <a:ext cx="48050" cy="51025"/>
            </a:xfrm>
            <a:custGeom>
              <a:avLst/>
              <a:gdLst/>
              <a:ahLst/>
              <a:cxnLst/>
              <a:rect l="l" t="t" r="r" b="b"/>
              <a:pathLst>
                <a:path w="1922" h="2041" extrusionOk="0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73" name="Google Shape;5773;p49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5774" name="Google Shape;5774;p49"/>
            <p:cNvSpPr/>
            <p:nvPr/>
          </p:nvSpPr>
          <p:spPr>
            <a:xfrm>
              <a:off x="-48233050" y="3569725"/>
              <a:ext cx="252050" cy="299475"/>
            </a:xfrm>
            <a:custGeom>
              <a:avLst/>
              <a:gdLst/>
              <a:ahLst/>
              <a:cxnLst/>
              <a:rect l="l" t="t" r="r" b="b"/>
              <a:pathLst>
                <a:path w="10082" h="11979" extrusionOk="0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5" name="Google Shape;5775;p49"/>
            <p:cNvSpPr/>
            <p:nvPr/>
          </p:nvSpPr>
          <p:spPr>
            <a:xfrm>
              <a:off x="-48170050" y="3622650"/>
              <a:ext cx="100050" cy="103225"/>
            </a:xfrm>
            <a:custGeom>
              <a:avLst/>
              <a:gdLst/>
              <a:ahLst/>
              <a:cxnLst/>
              <a:rect l="l" t="t" r="r" b="b"/>
              <a:pathLst>
                <a:path w="4002" h="4129" extrusionOk="0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6" name="Google Shape;5776;p49"/>
            <p:cNvSpPr/>
            <p:nvPr/>
          </p:nvSpPr>
          <p:spPr>
            <a:xfrm>
              <a:off x="-48129100" y="36652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77" name="Google Shape;5777;p49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5778" name="Google Shape;5778;p49"/>
            <p:cNvSpPr/>
            <p:nvPr/>
          </p:nvSpPr>
          <p:spPr>
            <a:xfrm>
              <a:off x="-48207850" y="3955825"/>
              <a:ext cx="105550" cy="158325"/>
            </a:xfrm>
            <a:custGeom>
              <a:avLst/>
              <a:gdLst/>
              <a:ahLst/>
              <a:cxnLst/>
              <a:rect l="l" t="t" r="r" b="b"/>
              <a:pathLst>
                <a:path w="4222" h="6333" extrusionOk="0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79" name="Google Shape;5779;p49"/>
            <p:cNvSpPr/>
            <p:nvPr/>
          </p:nvSpPr>
          <p:spPr>
            <a:xfrm>
              <a:off x="-48192100" y="4184225"/>
              <a:ext cx="163850" cy="54375"/>
            </a:xfrm>
            <a:custGeom>
              <a:avLst/>
              <a:gdLst/>
              <a:ahLst/>
              <a:cxnLst/>
              <a:rect l="l" t="t" r="r" b="b"/>
              <a:pathLst>
                <a:path w="6554" h="2175" extrusionOk="0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0" name="Google Shape;5780;p49"/>
            <p:cNvSpPr/>
            <p:nvPr/>
          </p:nvSpPr>
          <p:spPr>
            <a:xfrm>
              <a:off x="-48216525" y="4131475"/>
              <a:ext cx="211900" cy="34675"/>
            </a:xfrm>
            <a:custGeom>
              <a:avLst/>
              <a:gdLst/>
              <a:ahLst/>
              <a:cxnLst/>
              <a:rect l="l" t="t" r="r" b="b"/>
              <a:pathLst>
                <a:path w="8476" h="1387" extrusionOk="0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1" name="Google Shape;5781;p49"/>
            <p:cNvSpPr/>
            <p:nvPr/>
          </p:nvSpPr>
          <p:spPr>
            <a:xfrm>
              <a:off x="-48113350" y="3936125"/>
              <a:ext cx="98475" cy="178025"/>
            </a:xfrm>
            <a:custGeom>
              <a:avLst/>
              <a:gdLst/>
              <a:ahLst/>
              <a:cxnLst/>
              <a:rect l="l" t="t" r="r" b="b"/>
              <a:pathLst>
                <a:path w="3939" h="7121" extrusionOk="0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82" name="Google Shape;5782;p49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5783" name="Google Shape;5783;p49"/>
            <p:cNvSpPr/>
            <p:nvPr/>
          </p:nvSpPr>
          <p:spPr>
            <a:xfrm>
              <a:off x="-46358500" y="3201275"/>
              <a:ext cx="37825" cy="87450"/>
            </a:xfrm>
            <a:custGeom>
              <a:avLst/>
              <a:gdLst/>
              <a:ahLst/>
              <a:cxnLst/>
              <a:rect l="l" t="t" r="r" b="b"/>
              <a:pathLst>
                <a:path w="1513" h="3498" extrusionOk="0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4" name="Google Shape;5784;p49"/>
            <p:cNvSpPr/>
            <p:nvPr/>
          </p:nvSpPr>
          <p:spPr>
            <a:xfrm>
              <a:off x="-46307325" y="3201275"/>
              <a:ext cx="38625" cy="88250"/>
            </a:xfrm>
            <a:custGeom>
              <a:avLst/>
              <a:gdLst/>
              <a:ahLst/>
              <a:cxnLst/>
              <a:rect l="l" t="t" r="r" b="b"/>
              <a:pathLst>
                <a:path w="1545" h="3530" extrusionOk="0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5" name="Google Shape;5785;p49"/>
            <p:cNvSpPr/>
            <p:nvPr/>
          </p:nvSpPr>
          <p:spPr>
            <a:xfrm>
              <a:off x="-46253750" y="3201275"/>
              <a:ext cx="38600" cy="87450"/>
            </a:xfrm>
            <a:custGeom>
              <a:avLst/>
              <a:gdLst/>
              <a:ahLst/>
              <a:cxnLst/>
              <a:rect l="l" t="t" r="r" b="b"/>
              <a:pathLst>
                <a:path w="1544" h="3498" extrusionOk="0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6" name="Google Shape;5786;p49"/>
            <p:cNvSpPr/>
            <p:nvPr/>
          </p:nvSpPr>
          <p:spPr>
            <a:xfrm>
              <a:off x="-46410500" y="3306025"/>
              <a:ext cx="300100" cy="141025"/>
            </a:xfrm>
            <a:custGeom>
              <a:avLst/>
              <a:gdLst/>
              <a:ahLst/>
              <a:cxnLst/>
              <a:rect l="l" t="t" r="r" b="b"/>
              <a:pathLst>
                <a:path w="12004" h="5641" extrusionOk="0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87" name="Google Shape;5787;p49"/>
            <p:cNvSpPr/>
            <p:nvPr/>
          </p:nvSpPr>
          <p:spPr>
            <a:xfrm>
              <a:off x="-46401050" y="3465925"/>
              <a:ext cx="226075" cy="35475"/>
            </a:xfrm>
            <a:custGeom>
              <a:avLst/>
              <a:gdLst/>
              <a:ahLst/>
              <a:cxnLst/>
              <a:rect l="l" t="t" r="r" b="b"/>
              <a:pathLst>
                <a:path w="9043" h="1419" extrusionOk="0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88" name="Google Shape;5788;p49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5789" name="Google Shape;5789;p49"/>
            <p:cNvSpPr/>
            <p:nvPr/>
          </p:nvSpPr>
          <p:spPr>
            <a:xfrm>
              <a:off x="-46234850" y="3569100"/>
              <a:ext cx="18125" cy="52800"/>
            </a:xfrm>
            <a:custGeom>
              <a:avLst/>
              <a:gdLst/>
              <a:ahLst/>
              <a:cxnLst/>
              <a:rect l="l" t="t" r="r" b="b"/>
              <a:pathLst>
                <a:path w="725" h="2112" extrusionOk="0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0" name="Google Shape;5790;p49"/>
            <p:cNvSpPr/>
            <p:nvPr/>
          </p:nvSpPr>
          <p:spPr>
            <a:xfrm>
              <a:off x="-46270300" y="3745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1" name="Google Shape;5791;p49"/>
            <p:cNvSpPr/>
            <p:nvPr/>
          </p:nvSpPr>
          <p:spPr>
            <a:xfrm>
              <a:off x="-46305750" y="3710875"/>
              <a:ext cx="89025" cy="88225"/>
            </a:xfrm>
            <a:custGeom>
              <a:avLst/>
              <a:gdLst/>
              <a:ahLst/>
              <a:cxnLst/>
              <a:rect l="l" t="t" r="r" b="b"/>
              <a:pathLst>
                <a:path w="3561" h="3529" extrusionOk="0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2" name="Google Shape;5792;p49"/>
            <p:cNvSpPr/>
            <p:nvPr/>
          </p:nvSpPr>
          <p:spPr>
            <a:xfrm>
              <a:off x="-46409700" y="3569900"/>
              <a:ext cx="300100" cy="300100"/>
            </a:xfrm>
            <a:custGeom>
              <a:avLst/>
              <a:gdLst/>
              <a:ahLst/>
              <a:cxnLst/>
              <a:rect l="l" t="t" r="r" b="b"/>
              <a:pathLst>
                <a:path w="12004" h="12004" extrusionOk="0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3" name="Google Shape;5793;p49"/>
            <p:cNvSpPr/>
            <p:nvPr/>
          </p:nvSpPr>
          <p:spPr>
            <a:xfrm>
              <a:off x="-46341175" y="3569100"/>
              <a:ext cx="159125" cy="87450"/>
            </a:xfrm>
            <a:custGeom>
              <a:avLst/>
              <a:gdLst/>
              <a:ahLst/>
              <a:cxnLst/>
              <a:rect l="l" t="t" r="r" b="b"/>
              <a:pathLst>
                <a:path w="6365" h="3498" extrusionOk="0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4" name="Google Shape;5794;p49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5795" name="Google Shape;5795;p49"/>
            <p:cNvSpPr/>
            <p:nvPr/>
          </p:nvSpPr>
          <p:spPr>
            <a:xfrm>
              <a:off x="-46254550" y="3936925"/>
              <a:ext cx="152825" cy="300900"/>
            </a:xfrm>
            <a:custGeom>
              <a:avLst/>
              <a:gdLst/>
              <a:ahLst/>
              <a:cxnLst/>
              <a:rect l="l" t="t" r="r" b="b"/>
              <a:pathLst>
                <a:path w="6113" h="120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6" name="Google Shape;5796;p49"/>
            <p:cNvSpPr/>
            <p:nvPr/>
          </p:nvSpPr>
          <p:spPr>
            <a:xfrm>
              <a:off x="-46422300" y="3938500"/>
              <a:ext cx="152025" cy="300900"/>
            </a:xfrm>
            <a:custGeom>
              <a:avLst/>
              <a:gdLst/>
              <a:ahLst/>
              <a:cxnLst/>
              <a:rect l="l" t="t" r="r" b="b"/>
              <a:pathLst>
                <a:path w="6081" h="12036" extrusionOk="0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797" name="Google Shape;5797;p49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5798" name="Google Shape;5798;p49"/>
            <p:cNvSpPr/>
            <p:nvPr/>
          </p:nvSpPr>
          <p:spPr>
            <a:xfrm>
              <a:off x="-44914800" y="3560450"/>
              <a:ext cx="300900" cy="300100"/>
            </a:xfrm>
            <a:custGeom>
              <a:avLst/>
              <a:gdLst/>
              <a:ahLst/>
              <a:cxnLst/>
              <a:rect l="l" t="t" r="r" b="b"/>
              <a:pathLst>
                <a:path w="12036" h="12004" extrusionOk="0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799" name="Google Shape;5799;p49"/>
            <p:cNvSpPr/>
            <p:nvPr/>
          </p:nvSpPr>
          <p:spPr>
            <a:xfrm>
              <a:off x="-44861250" y="3632100"/>
              <a:ext cx="193800" cy="146525"/>
            </a:xfrm>
            <a:custGeom>
              <a:avLst/>
              <a:gdLst/>
              <a:ahLst/>
              <a:cxnLst/>
              <a:rect l="l" t="t" r="r" b="b"/>
              <a:pathLst>
                <a:path w="7752" h="5861" extrusionOk="0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0" name="Google Shape;5800;p49"/>
            <p:cNvSpPr/>
            <p:nvPr/>
          </p:nvSpPr>
          <p:spPr>
            <a:xfrm>
              <a:off x="-44773800" y="3675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1" name="Google Shape;5801;p49"/>
            <p:cNvSpPr/>
            <p:nvPr/>
          </p:nvSpPr>
          <p:spPr>
            <a:xfrm>
              <a:off x="-44750975" y="3741600"/>
              <a:ext cx="70900" cy="48050"/>
            </a:xfrm>
            <a:custGeom>
              <a:avLst/>
              <a:gdLst/>
              <a:ahLst/>
              <a:cxnLst/>
              <a:rect l="l" t="t" r="r" b="b"/>
              <a:pathLst>
                <a:path w="2836" h="1922" extrusionOk="0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2" name="Google Shape;5802;p49"/>
            <p:cNvSpPr/>
            <p:nvPr/>
          </p:nvSpPr>
          <p:spPr>
            <a:xfrm>
              <a:off x="-44848625" y="3740025"/>
              <a:ext cx="97675" cy="49625"/>
            </a:xfrm>
            <a:custGeom>
              <a:avLst/>
              <a:gdLst/>
              <a:ahLst/>
              <a:cxnLst/>
              <a:rect l="l" t="t" r="r" b="b"/>
              <a:pathLst>
                <a:path w="3907" h="1985" extrusionOk="0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03" name="Google Shape;5803;p49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5804" name="Google Shape;5804;p49"/>
            <p:cNvSpPr/>
            <p:nvPr/>
          </p:nvSpPr>
          <p:spPr>
            <a:xfrm>
              <a:off x="-49606675" y="3233575"/>
              <a:ext cx="70125" cy="103200"/>
            </a:xfrm>
            <a:custGeom>
              <a:avLst/>
              <a:gdLst/>
              <a:ahLst/>
              <a:cxnLst/>
              <a:rect l="l" t="t" r="r" b="b"/>
              <a:pathLst>
                <a:path w="2805" h="4128" extrusionOk="0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5" name="Google Shape;5805;p49"/>
            <p:cNvSpPr/>
            <p:nvPr/>
          </p:nvSpPr>
          <p:spPr>
            <a:xfrm>
              <a:off x="-496767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6" name="Google Shape;5806;p49"/>
            <p:cNvSpPr/>
            <p:nvPr/>
          </p:nvSpPr>
          <p:spPr>
            <a:xfrm>
              <a:off x="-49694100" y="3233575"/>
              <a:ext cx="69325" cy="103200"/>
            </a:xfrm>
            <a:custGeom>
              <a:avLst/>
              <a:gdLst/>
              <a:ahLst/>
              <a:cxnLst/>
              <a:rect l="l" t="t" r="r" b="b"/>
              <a:pathLst>
                <a:path w="2773" h="4128" extrusionOk="0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7" name="Google Shape;5807;p49"/>
            <p:cNvSpPr/>
            <p:nvPr/>
          </p:nvSpPr>
          <p:spPr>
            <a:xfrm>
              <a:off x="-49756325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8" name="Google Shape;5808;p49"/>
            <p:cNvSpPr/>
            <p:nvPr/>
          </p:nvSpPr>
          <p:spPr>
            <a:xfrm>
              <a:off x="-49606675" y="3364325"/>
              <a:ext cx="52000" cy="118175"/>
            </a:xfrm>
            <a:custGeom>
              <a:avLst/>
              <a:gdLst/>
              <a:ahLst/>
              <a:cxnLst/>
              <a:rect l="l" t="t" r="r" b="b"/>
              <a:pathLst>
                <a:path w="2080" h="4727" extrusionOk="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09" name="Google Shape;5809;p49"/>
            <p:cNvSpPr/>
            <p:nvPr/>
          </p:nvSpPr>
          <p:spPr>
            <a:xfrm>
              <a:off x="-49595650" y="3314700"/>
              <a:ext cx="121325" cy="61450"/>
            </a:xfrm>
            <a:custGeom>
              <a:avLst/>
              <a:gdLst/>
              <a:ahLst/>
              <a:cxnLst/>
              <a:rect l="l" t="t" r="r" b="b"/>
              <a:pathLst>
                <a:path w="4853" h="2458" extrusionOk="0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0" name="Google Shape;5810;p49"/>
            <p:cNvSpPr/>
            <p:nvPr/>
          </p:nvSpPr>
          <p:spPr>
            <a:xfrm>
              <a:off x="-497649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1" name="Google Shape;5811;p49"/>
            <p:cNvSpPr/>
            <p:nvPr/>
          </p:nvSpPr>
          <p:spPr>
            <a:xfrm>
              <a:off x="-49535775" y="3355650"/>
              <a:ext cx="70100" cy="126850"/>
            </a:xfrm>
            <a:custGeom>
              <a:avLst/>
              <a:gdLst/>
              <a:ahLst/>
              <a:cxnLst/>
              <a:rect l="l" t="t" r="r" b="b"/>
              <a:pathLst>
                <a:path w="2804" h="5074" extrusionOk="0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2" name="Google Shape;5812;p49"/>
            <p:cNvSpPr/>
            <p:nvPr/>
          </p:nvSpPr>
          <p:spPr>
            <a:xfrm>
              <a:off x="-49685425" y="3183375"/>
              <a:ext cx="140200" cy="69925"/>
            </a:xfrm>
            <a:custGeom>
              <a:avLst/>
              <a:gdLst/>
              <a:ahLst/>
              <a:cxnLst/>
              <a:rect l="l" t="t" r="r" b="b"/>
              <a:pathLst>
                <a:path w="5608" h="2797" extrusionOk="0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13" name="Google Shape;5813;p49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5814" name="Google Shape;5814;p49"/>
            <p:cNvSpPr/>
            <p:nvPr/>
          </p:nvSpPr>
          <p:spPr>
            <a:xfrm>
              <a:off x="-4976497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5" name="Google Shape;5815;p49"/>
            <p:cNvSpPr/>
            <p:nvPr/>
          </p:nvSpPr>
          <p:spPr>
            <a:xfrm>
              <a:off x="-49763400" y="3598250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6" name="Google Shape;5816;p49"/>
            <p:cNvSpPr/>
            <p:nvPr/>
          </p:nvSpPr>
          <p:spPr>
            <a:xfrm>
              <a:off x="-49763400" y="3703975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7" name="Google Shape;5817;p49"/>
            <p:cNvSpPr/>
            <p:nvPr/>
          </p:nvSpPr>
          <p:spPr>
            <a:xfrm>
              <a:off x="-49501125" y="36573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8" name="Google Shape;5818;p49"/>
            <p:cNvSpPr/>
            <p:nvPr/>
          </p:nvSpPr>
          <p:spPr>
            <a:xfrm>
              <a:off x="-49499550" y="3598250"/>
              <a:ext cx="31525" cy="30550"/>
            </a:xfrm>
            <a:custGeom>
              <a:avLst/>
              <a:gdLst/>
              <a:ahLst/>
              <a:cxnLst/>
              <a:rect l="l" t="t" r="r" b="b"/>
              <a:pathLst>
                <a:path w="1261" h="1222" extrusionOk="0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19" name="Google Shape;5819;p49"/>
            <p:cNvSpPr/>
            <p:nvPr/>
          </p:nvSpPr>
          <p:spPr>
            <a:xfrm>
              <a:off x="-49499550" y="3704575"/>
              <a:ext cx="31525" cy="29950"/>
            </a:xfrm>
            <a:custGeom>
              <a:avLst/>
              <a:gdLst/>
              <a:ahLst/>
              <a:cxnLst/>
              <a:rect l="l" t="t" r="r" b="b"/>
              <a:pathLst>
                <a:path w="1261" h="1198" extrusionOk="0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0" name="Google Shape;5820;p49"/>
            <p:cNvSpPr/>
            <p:nvPr/>
          </p:nvSpPr>
          <p:spPr>
            <a:xfrm>
              <a:off x="-49725600" y="3551225"/>
              <a:ext cx="215050" cy="210875"/>
            </a:xfrm>
            <a:custGeom>
              <a:avLst/>
              <a:gdLst/>
              <a:ahLst/>
              <a:cxnLst/>
              <a:rect l="l" t="t" r="r" b="b"/>
              <a:pathLst>
                <a:path w="8602" h="8435" extrusionOk="0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1" name="Google Shape;5821;p49"/>
            <p:cNvSpPr/>
            <p:nvPr/>
          </p:nvSpPr>
          <p:spPr>
            <a:xfrm>
              <a:off x="-49633450" y="3697475"/>
              <a:ext cx="35475" cy="65400"/>
            </a:xfrm>
            <a:custGeom>
              <a:avLst/>
              <a:gdLst/>
              <a:ahLst/>
              <a:cxnLst/>
              <a:rect l="l" t="t" r="r" b="b"/>
              <a:pathLst>
                <a:path w="141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2" name="Google Shape;5822;p49"/>
            <p:cNvSpPr/>
            <p:nvPr/>
          </p:nvSpPr>
          <p:spPr>
            <a:xfrm>
              <a:off x="-49676775" y="3780975"/>
              <a:ext cx="123675" cy="34675"/>
            </a:xfrm>
            <a:custGeom>
              <a:avLst/>
              <a:gdLst/>
              <a:ahLst/>
              <a:cxnLst/>
              <a:rect l="l" t="t" r="r" b="b"/>
              <a:pathLst>
                <a:path w="4947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3" name="Google Shape;5823;p49"/>
            <p:cNvSpPr/>
            <p:nvPr/>
          </p:nvSpPr>
          <p:spPr>
            <a:xfrm>
              <a:off x="-49630300" y="3651800"/>
              <a:ext cx="29150" cy="31325"/>
            </a:xfrm>
            <a:custGeom>
              <a:avLst/>
              <a:gdLst/>
              <a:ahLst/>
              <a:cxnLst/>
              <a:rect l="l" t="t" r="r" b="b"/>
              <a:pathLst>
                <a:path w="1166" h="1253" extrusionOk="0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4" name="Google Shape;5824;p49"/>
            <p:cNvSpPr/>
            <p:nvPr/>
          </p:nvSpPr>
          <p:spPr>
            <a:xfrm>
              <a:off x="-49657875" y="3833750"/>
              <a:ext cx="85100" cy="18125"/>
            </a:xfrm>
            <a:custGeom>
              <a:avLst/>
              <a:gdLst/>
              <a:ahLst/>
              <a:cxnLst/>
              <a:rect l="l" t="t" r="r" b="b"/>
              <a:pathLst>
                <a:path w="3404" h="725" extrusionOk="0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25" name="Google Shape;5825;p49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5826" name="Google Shape;5826;p49"/>
            <p:cNvSpPr/>
            <p:nvPr/>
          </p:nvSpPr>
          <p:spPr>
            <a:xfrm>
              <a:off x="-49764975" y="3920175"/>
              <a:ext cx="228425" cy="89225"/>
            </a:xfrm>
            <a:custGeom>
              <a:avLst/>
              <a:gdLst/>
              <a:ahLst/>
              <a:cxnLst/>
              <a:rect l="l" t="t" r="r" b="b"/>
              <a:pathLst>
                <a:path w="9137" h="3569" extrusionOk="0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7" name="Google Shape;5827;p49"/>
            <p:cNvSpPr/>
            <p:nvPr/>
          </p:nvSpPr>
          <p:spPr>
            <a:xfrm>
              <a:off x="-49764975" y="3998350"/>
              <a:ext cx="141775" cy="115800"/>
            </a:xfrm>
            <a:custGeom>
              <a:avLst/>
              <a:gdLst/>
              <a:ahLst/>
              <a:cxnLst/>
              <a:rect l="l" t="t" r="r" b="b"/>
              <a:pathLst>
                <a:path w="5671" h="4632" extrusionOk="0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8" name="Google Shape;5828;p49"/>
            <p:cNvSpPr/>
            <p:nvPr/>
          </p:nvSpPr>
          <p:spPr>
            <a:xfrm>
              <a:off x="-49627150" y="3996000"/>
              <a:ext cx="163850" cy="148100"/>
            </a:xfrm>
            <a:custGeom>
              <a:avLst/>
              <a:gdLst/>
              <a:ahLst/>
              <a:cxnLst/>
              <a:rect l="l" t="t" r="r" b="b"/>
              <a:pathLst>
                <a:path w="6554" h="5924" extrusionOk="0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29" name="Google Shape;5829;p49"/>
            <p:cNvSpPr/>
            <p:nvPr/>
          </p:nvSpPr>
          <p:spPr>
            <a:xfrm>
              <a:off x="-49766550" y="4061375"/>
              <a:ext cx="230000" cy="159125"/>
            </a:xfrm>
            <a:custGeom>
              <a:avLst/>
              <a:gdLst/>
              <a:ahLst/>
              <a:cxnLst/>
              <a:rect l="l" t="t" r="r" b="b"/>
              <a:pathLst>
                <a:path w="9200" h="6365" extrusionOk="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0" name="Google Shape;5830;p49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5831" name="Google Shape;5831;p49"/>
            <p:cNvSpPr/>
            <p:nvPr/>
          </p:nvSpPr>
          <p:spPr>
            <a:xfrm>
              <a:off x="-47892800" y="3200500"/>
              <a:ext cx="301675" cy="177225"/>
            </a:xfrm>
            <a:custGeom>
              <a:avLst/>
              <a:gdLst/>
              <a:ahLst/>
              <a:cxnLst/>
              <a:rect l="l" t="t" r="r" b="b"/>
              <a:pathLst>
                <a:path w="12067" h="7089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2" name="Google Shape;5832;p49"/>
            <p:cNvSpPr/>
            <p:nvPr/>
          </p:nvSpPr>
          <p:spPr>
            <a:xfrm>
              <a:off x="-47751825" y="33060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3" name="Google Shape;5833;p49"/>
            <p:cNvSpPr/>
            <p:nvPr/>
          </p:nvSpPr>
          <p:spPr>
            <a:xfrm>
              <a:off x="-47786475" y="339505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4" name="Google Shape;5834;p49"/>
            <p:cNvSpPr/>
            <p:nvPr/>
          </p:nvSpPr>
          <p:spPr>
            <a:xfrm>
              <a:off x="-47692750" y="3271375"/>
              <a:ext cx="101625" cy="140225"/>
            </a:xfrm>
            <a:custGeom>
              <a:avLst/>
              <a:gdLst/>
              <a:ahLst/>
              <a:cxnLst/>
              <a:rect l="l" t="t" r="r" b="b"/>
              <a:pathLst>
                <a:path w="4065" h="5609" extrusionOk="0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5" name="Google Shape;5835;p49"/>
            <p:cNvSpPr/>
            <p:nvPr/>
          </p:nvSpPr>
          <p:spPr>
            <a:xfrm>
              <a:off x="-47891225" y="3272950"/>
              <a:ext cx="100050" cy="140225"/>
            </a:xfrm>
            <a:custGeom>
              <a:avLst/>
              <a:gdLst/>
              <a:ahLst/>
              <a:cxnLst/>
              <a:rect l="l" t="t" r="r" b="b"/>
              <a:pathLst>
                <a:path w="4002" h="5609" extrusionOk="0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6" name="Google Shape;5836;p49"/>
            <p:cNvSpPr/>
            <p:nvPr/>
          </p:nvSpPr>
          <p:spPr>
            <a:xfrm>
              <a:off x="-47892800" y="3428900"/>
              <a:ext cx="300100" cy="70925"/>
            </a:xfrm>
            <a:custGeom>
              <a:avLst/>
              <a:gdLst/>
              <a:ahLst/>
              <a:cxnLst/>
              <a:rect l="l" t="t" r="r" b="b"/>
              <a:pathLst>
                <a:path w="12004" h="2837" extrusionOk="0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37" name="Google Shape;5837;p49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5838" name="Google Shape;5838;p49"/>
            <p:cNvSpPr/>
            <p:nvPr/>
          </p:nvSpPr>
          <p:spPr>
            <a:xfrm>
              <a:off x="-47786475" y="3657325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39" name="Google Shape;5839;p49"/>
            <p:cNvSpPr/>
            <p:nvPr/>
          </p:nvSpPr>
          <p:spPr>
            <a:xfrm>
              <a:off x="-47751025" y="36927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0" name="Google Shape;5840;p49"/>
            <p:cNvSpPr/>
            <p:nvPr/>
          </p:nvSpPr>
          <p:spPr>
            <a:xfrm>
              <a:off x="-47838450" y="3569100"/>
              <a:ext cx="192975" cy="35475"/>
            </a:xfrm>
            <a:custGeom>
              <a:avLst/>
              <a:gdLst/>
              <a:ahLst/>
              <a:cxnLst/>
              <a:rect l="l" t="t" r="r" b="b"/>
              <a:pathLst>
                <a:path w="7719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1" name="Google Shape;5841;p49"/>
            <p:cNvSpPr/>
            <p:nvPr/>
          </p:nvSpPr>
          <p:spPr>
            <a:xfrm>
              <a:off x="-47751025" y="3691975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2" name="Google Shape;5842;p49"/>
            <p:cNvSpPr/>
            <p:nvPr/>
          </p:nvSpPr>
          <p:spPr>
            <a:xfrm>
              <a:off x="-47839250" y="3621875"/>
              <a:ext cx="193000" cy="159125"/>
            </a:xfrm>
            <a:custGeom>
              <a:avLst/>
              <a:gdLst/>
              <a:ahLst/>
              <a:cxnLst/>
              <a:rect l="l" t="t" r="r" b="b"/>
              <a:pathLst>
                <a:path w="7720" h="6365" extrusionOk="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3" name="Google Shape;5843;p49"/>
            <p:cNvSpPr/>
            <p:nvPr/>
          </p:nvSpPr>
          <p:spPr>
            <a:xfrm>
              <a:off x="-47839250" y="3799075"/>
              <a:ext cx="193000" cy="70125"/>
            </a:xfrm>
            <a:custGeom>
              <a:avLst/>
              <a:gdLst/>
              <a:ahLst/>
              <a:cxnLst/>
              <a:rect l="l" t="t" r="r" b="b"/>
              <a:pathLst>
                <a:path w="7720" h="2805" extrusionOk="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44" name="Google Shape;5844;p49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5845" name="Google Shape;5845;p49"/>
            <p:cNvSpPr/>
            <p:nvPr/>
          </p:nvSpPr>
          <p:spPr>
            <a:xfrm>
              <a:off x="-47858150" y="3937700"/>
              <a:ext cx="70900" cy="44150"/>
            </a:xfrm>
            <a:custGeom>
              <a:avLst/>
              <a:gdLst/>
              <a:ahLst/>
              <a:cxnLst/>
              <a:rect l="l" t="t" r="r" b="b"/>
              <a:pathLst>
                <a:path w="2836" h="1766" extrusionOk="0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6" name="Google Shape;5846;p49"/>
            <p:cNvSpPr/>
            <p:nvPr/>
          </p:nvSpPr>
          <p:spPr>
            <a:xfrm>
              <a:off x="-47892800" y="3991275"/>
              <a:ext cx="141000" cy="105550"/>
            </a:xfrm>
            <a:custGeom>
              <a:avLst/>
              <a:gdLst/>
              <a:ahLst/>
              <a:cxnLst/>
              <a:rect l="l" t="t" r="r" b="b"/>
              <a:pathLst>
                <a:path w="5640" h="4222" extrusionOk="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7" name="Google Shape;5847;p49"/>
            <p:cNvSpPr/>
            <p:nvPr/>
          </p:nvSpPr>
          <p:spPr>
            <a:xfrm>
              <a:off x="-47773875" y="3956600"/>
              <a:ext cx="119750" cy="89025"/>
            </a:xfrm>
            <a:custGeom>
              <a:avLst/>
              <a:gdLst/>
              <a:ahLst/>
              <a:cxnLst/>
              <a:rect l="l" t="t" r="r" b="b"/>
              <a:pathLst>
                <a:path w="4790" h="3561" extrusionOk="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8" name="Google Shape;5848;p49"/>
            <p:cNvSpPr/>
            <p:nvPr/>
          </p:nvSpPr>
          <p:spPr>
            <a:xfrm>
              <a:off x="-47699050" y="4043250"/>
              <a:ext cx="71700" cy="70900"/>
            </a:xfrm>
            <a:custGeom>
              <a:avLst/>
              <a:gdLst/>
              <a:ahLst/>
              <a:cxnLst/>
              <a:rect l="l" t="t" r="r" b="b"/>
              <a:pathLst>
                <a:path w="2868" h="2836" extrusionOk="0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49" name="Google Shape;5849;p49"/>
            <p:cNvSpPr/>
            <p:nvPr/>
          </p:nvSpPr>
          <p:spPr>
            <a:xfrm>
              <a:off x="-47770725" y="4124375"/>
              <a:ext cx="178025" cy="114225"/>
            </a:xfrm>
            <a:custGeom>
              <a:avLst/>
              <a:gdLst/>
              <a:ahLst/>
              <a:cxnLst/>
              <a:rect l="l" t="t" r="r" b="b"/>
              <a:pathLst>
                <a:path w="7121" h="4569" extrusionOk="0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0" name="Google Shape;5850;p49"/>
            <p:cNvSpPr/>
            <p:nvPr/>
          </p:nvSpPr>
          <p:spPr>
            <a:xfrm>
              <a:off x="-47830575" y="41322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1" name="Google Shape;5851;p49"/>
            <p:cNvSpPr/>
            <p:nvPr/>
          </p:nvSpPr>
          <p:spPr>
            <a:xfrm>
              <a:off x="-47785675" y="4112375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2" name="Google Shape;5852;p49"/>
            <p:cNvSpPr/>
            <p:nvPr/>
          </p:nvSpPr>
          <p:spPr>
            <a:xfrm>
              <a:off x="-47892800" y="4112750"/>
              <a:ext cx="37825" cy="36250"/>
            </a:xfrm>
            <a:custGeom>
              <a:avLst/>
              <a:gdLst/>
              <a:ahLst/>
              <a:cxnLst/>
              <a:rect l="l" t="t" r="r" b="b"/>
              <a:pathLst>
                <a:path w="1513" h="1450" extrusionOk="0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53" name="Google Shape;5853;p49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5854" name="Google Shape;5854;p49"/>
            <p:cNvSpPr/>
            <p:nvPr/>
          </p:nvSpPr>
          <p:spPr>
            <a:xfrm>
              <a:off x="-46042675" y="3302875"/>
              <a:ext cx="35475" cy="130000"/>
            </a:xfrm>
            <a:custGeom>
              <a:avLst/>
              <a:gdLst/>
              <a:ahLst/>
              <a:cxnLst/>
              <a:rect l="l" t="t" r="r" b="b"/>
              <a:pathLst>
                <a:path w="1419" h="5200" extrusionOk="0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5" name="Google Shape;5855;p49"/>
            <p:cNvSpPr/>
            <p:nvPr/>
          </p:nvSpPr>
          <p:spPr>
            <a:xfrm>
              <a:off x="-45919025" y="3341475"/>
              <a:ext cx="53600" cy="52800"/>
            </a:xfrm>
            <a:custGeom>
              <a:avLst/>
              <a:gdLst/>
              <a:ahLst/>
              <a:cxnLst/>
              <a:rect l="l" t="t" r="r" b="b"/>
              <a:pathLst>
                <a:path w="2144" h="2112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6" name="Google Shape;5856;p49"/>
            <p:cNvSpPr/>
            <p:nvPr/>
          </p:nvSpPr>
          <p:spPr>
            <a:xfrm>
              <a:off x="-45778025" y="3302875"/>
              <a:ext cx="35450" cy="130000"/>
            </a:xfrm>
            <a:custGeom>
              <a:avLst/>
              <a:gdLst/>
              <a:ahLst/>
              <a:cxnLst/>
              <a:rect l="l" t="t" r="r" b="b"/>
              <a:pathLst>
                <a:path w="1418" h="5200" extrusionOk="0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7" name="Google Shape;5857;p49"/>
            <p:cNvSpPr/>
            <p:nvPr/>
          </p:nvSpPr>
          <p:spPr>
            <a:xfrm>
              <a:off x="-46042675" y="3235950"/>
              <a:ext cx="300100" cy="245750"/>
            </a:xfrm>
            <a:custGeom>
              <a:avLst/>
              <a:gdLst/>
              <a:ahLst/>
              <a:cxnLst/>
              <a:rect l="l" t="t" r="r" b="b"/>
              <a:pathLst>
                <a:path w="12004" h="9830" extrusionOk="0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8" name="Google Shape;5858;p49"/>
            <p:cNvSpPr/>
            <p:nvPr/>
          </p:nvSpPr>
          <p:spPr>
            <a:xfrm>
              <a:off x="-45952875" y="3306025"/>
              <a:ext cx="122100" cy="122125"/>
            </a:xfrm>
            <a:custGeom>
              <a:avLst/>
              <a:gdLst/>
              <a:ahLst/>
              <a:cxnLst/>
              <a:rect l="l" t="t" r="r" b="b"/>
              <a:pathLst>
                <a:path w="4884" h="4885" extrusionOk="0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59" name="Google Shape;5859;p49"/>
            <p:cNvSpPr/>
            <p:nvPr/>
          </p:nvSpPr>
          <p:spPr>
            <a:xfrm>
              <a:off x="-45941075" y="3218600"/>
              <a:ext cx="98475" cy="17375"/>
            </a:xfrm>
            <a:custGeom>
              <a:avLst/>
              <a:gdLst/>
              <a:ahLst/>
              <a:cxnLst/>
              <a:rect l="l" t="t" r="r" b="b"/>
              <a:pathLst>
                <a:path w="3939" h="695" extrusionOk="0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60" name="Google Shape;5860;p49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5861" name="Google Shape;5861;p49"/>
            <p:cNvSpPr/>
            <p:nvPr/>
          </p:nvSpPr>
          <p:spPr>
            <a:xfrm>
              <a:off x="-46042675" y="3758125"/>
              <a:ext cx="115025" cy="83525"/>
            </a:xfrm>
            <a:custGeom>
              <a:avLst/>
              <a:gdLst/>
              <a:ahLst/>
              <a:cxnLst/>
              <a:rect l="l" t="t" r="r" b="b"/>
              <a:pathLst>
                <a:path w="4601" h="3341" extrusionOk="0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2" name="Google Shape;5862;p49"/>
            <p:cNvSpPr/>
            <p:nvPr/>
          </p:nvSpPr>
          <p:spPr>
            <a:xfrm>
              <a:off x="-45866250" y="365417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3" name="Google Shape;5863;p49"/>
            <p:cNvSpPr/>
            <p:nvPr/>
          </p:nvSpPr>
          <p:spPr>
            <a:xfrm>
              <a:off x="-45828450" y="3629750"/>
              <a:ext cx="25225" cy="25225"/>
            </a:xfrm>
            <a:custGeom>
              <a:avLst/>
              <a:gdLst/>
              <a:ahLst/>
              <a:cxnLst/>
              <a:rect l="l" t="t" r="r" b="b"/>
              <a:pathLst>
                <a:path w="1009" h="1009" extrusionOk="0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4" name="Google Shape;5864;p49"/>
            <p:cNvSpPr/>
            <p:nvPr/>
          </p:nvSpPr>
          <p:spPr>
            <a:xfrm>
              <a:off x="-45979675" y="3568700"/>
              <a:ext cx="237100" cy="237800"/>
            </a:xfrm>
            <a:custGeom>
              <a:avLst/>
              <a:gdLst/>
              <a:ahLst/>
              <a:cxnLst/>
              <a:rect l="l" t="t" r="r" b="b"/>
              <a:pathLst>
                <a:path w="9484" h="9512" extrusionOk="0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65" name="Google Shape;5865;p49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5866" name="Google Shape;5866;p49"/>
            <p:cNvSpPr/>
            <p:nvPr/>
          </p:nvSpPr>
          <p:spPr>
            <a:xfrm>
              <a:off x="-45813475" y="39904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7" name="Google Shape;5867;p49"/>
            <p:cNvSpPr/>
            <p:nvPr/>
          </p:nvSpPr>
          <p:spPr>
            <a:xfrm>
              <a:off x="-46007225" y="39904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8" name="Google Shape;5868;p49"/>
            <p:cNvSpPr/>
            <p:nvPr/>
          </p:nvSpPr>
          <p:spPr>
            <a:xfrm>
              <a:off x="-45826875" y="3937825"/>
              <a:ext cx="35475" cy="26750"/>
            </a:xfrm>
            <a:custGeom>
              <a:avLst/>
              <a:gdLst/>
              <a:ahLst/>
              <a:cxnLst/>
              <a:rect l="l" t="t" r="r" b="b"/>
              <a:pathLst>
                <a:path w="1419" h="1070" extrusionOk="0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69" name="Google Shape;5869;p49"/>
            <p:cNvSpPr/>
            <p:nvPr/>
          </p:nvSpPr>
          <p:spPr>
            <a:xfrm>
              <a:off x="-45993850" y="4034625"/>
              <a:ext cx="35475" cy="25850"/>
            </a:xfrm>
            <a:custGeom>
              <a:avLst/>
              <a:gdLst/>
              <a:ahLst/>
              <a:cxnLst/>
              <a:rect l="l" t="t" r="r" b="b"/>
              <a:pathLst>
                <a:path w="1419" h="1034" extrusionOk="0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0" name="Google Shape;5870;p49"/>
            <p:cNvSpPr/>
            <p:nvPr/>
          </p:nvSpPr>
          <p:spPr>
            <a:xfrm>
              <a:off x="-45825300" y="4034625"/>
              <a:ext cx="34675" cy="25725"/>
            </a:xfrm>
            <a:custGeom>
              <a:avLst/>
              <a:gdLst/>
              <a:ahLst/>
              <a:cxnLst/>
              <a:rect l="l" t="t" r="r" b="b"/>
              <a:pathLst>
                <a:path w="1387" h="1029" extrusionOk="0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1" name="Google Shape;5871;p49"/>
            <p:cNvSpPr/>
            <p:nvPr/>
          </p:nvSpPr>
          <p:spPr>
            <a:xfrm>
              <a:off x="-45992275" y="3938175"/>
              <a:ext cx="33900" cy="25525"/>
            </a:xfrm>
            <a:custGeom>
              <a:avLst/>
              <a:gdLst/>
              <a:ahLst/>
              <a:cxnLst/>
              <a:rect l="l" t="t" r="r" b="b"/>
              <a:pathLst>
                <a:path w="1356" h="1021" extrusionOk="0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2" name="Google Shape;5872;p49"/>
            <p:cNvSpPr/>
            <p:nvPr/>
          </p:nvSpPr>
          <p:spPr>
            <a:xfrm>
              <a:off x="-45953675" y="4078700"/>
              <a:ext cx="122900" cy="35450"/>
            </a:xfrm>
            <a:custGeom>
              <a:avLst/>
              <a:gdLst/>
              <a:ahLst/>
              <a:cxnLst/>
              <a:rect l="l" t="t" r="r" b="b"/>
              <a:pathLst>
                <a:path w="4916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3" name="Google Shape;5873;p49"/>
            <p:cNvSpPr/>
            <p:nvPr/>
          </p:nvSpPr>
          <p:spPr>
            <a:xfrm>
              <a:off x="-45956025" y="3938325"/>
              <a:ext cx="126025" cy="123075"/>
            </a:xfrm>
            <a:custGeom>
              <a:avLst/>
              <a:gdLst/>
              <a:ahLst/>
              <a:cxnLst/>
              <a:rect l="l" t="t" r="r" b="b"/>
              <a:pathLst>
                <a:path w="5041" h="4923" extrusionOk="0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4" name="Google Shape;5874;p49"/>
            <p:cNvSpPr/>
            <p:nvPr/>
          </p:nvSpPr>
          <p:spPr>
            <a:xfrm>
              <a:off x="-45927675" y="4132250"/>
              <a:ext cx="70125" cy="39400"/>
            </a:xfrm>
            <a:custGeom>
              <a:avLst/>
              <a:gdLst/>
              <a:ahLst/>
              <a:cxnLst/>
              <a:rect l="l" t="t" r="r" b="b"/>
              <a:pathLst>
                <a:path w="2805" h="1576" extrusionOk="0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5" name="Google Shape;5875;p49"/>
            <p:cNvSpPr/>
            <p:nvPr/>
          </p:nvSpPr>
          <p:spPr>
            <a:xfrm>
              <a:off x="-45921375" y="4176950"/>
              <a:ext cx="59100" cy="61650"/>
            </a:xfrm>
            <a:custGeom>
              <a:avLst/>
              <a:gdLst/>
              <a:ahLst/>
              <a:cxnLst/>
              <a:rect l="l" t="t" r="r" b="b"/>
              <a:pathLst>
                <a:path w="2364" h="2466" extrusionOk="0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76" name="Google Shape;5876;p49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5877" name="Google Shape;5877;p49"/>
            <p:cNvSpPr/>
            <p:nvPr/>
          </p:nvSpPr>
          <p:spPr>
            <a:xfrm>
              <a:off x="-44813975" y="4100750"/>
              <a:ext cx="101625" cy="50425"/>
            </a:xfrm>
            <a:custGeom>
              <a:avLst/>
              <a:gdLst/>
              <a:ahLst/>
              <a:cxnLst/>
              <a:rect l="l" t="t" r="r" b="b"/>
              <a:pathLst>
                <a:path w="4065" h="2017" extrusionOk="0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8" name="Google Shape;5878;p49"/>
            <p:cNvSpPr/>
            <p:nvPr/>
          </p:nvSpPr>
          <p:spPr>
            <a:xfrm>
              <a:off x="-44885650" y="3929450"/>
              <a:ext cx="244175" cy="87825"/>
            </a:xfrm>
            <a:custGeom>
              <a:avLst/>
              <a:gdLst/>
              <a:ahLst/>
              <a:cxnLst/>
              <a:rect l="l" t="t" r="r" b="b"/>
              <a:pathLst>
                <a:path w="9767" h="3513" extrusionOk="0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79" name="Google Shape;5879;p49"/>
            <p:cNvSpPr/>
            <p:nvPr/>
          </p:nvSpPr>
          <p:spPr>
            <a:xfrm>
              <a:off x="-44825000" y="4006225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0" name="Google Shape;5880;p49"/>
            <p:cNvSpPr/>
            <p:nvPr/>
          </p:nvSpPr>
          <p:spPr>
            <a:xfrm>
              <a:off x="-44754900" y="4005450"/>
              <a:ext cx="122875" cy="222925"/>
            </a:xfrm>
            <a:custGeom>
              <a:avLst/>
              <a:gdLst/>
              <a:ahLst/>
              <a:cxnLst/>
              <a:rect l="l" t="t" r="r" b="b"/>
              <a:pathLst>
                <a:path w="4915" h="8917" extrusionOk="0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1" name="Google Shape;5881;p49"/>
            <p:cNvSpPr/>
            <p:nvPr/>
          </p:nvSpPr>
          <p:spPr>
            <a:xfrm>
              <a:off x="-44754900" y="4006225"/>
              <a:ext cx="52775" cy="105575"/>
            </a:xfrm>
            <a:custGeom>
              <a:avLst/>
              <a:gdLst/>
              <a:ahLst/>
              <a:cxnLst/>
              <a:rect l="l" t="t" r="r" b="b"/>
              <a:pathLst>
                <a:path w="2111" h="4223" extrusionOk="0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2" name="Google Shape;5882;p49"/>
            <p:cNvSpPr/>
            <p:nvPr/>
          </p:nvSpPr>
          <p:spPr>
            <a:xfrm>
              <a:off x="-44895900" y="4006225"/>
              <a:ext cx="122900" cy="225300"/>
            </a:xfrm>
            <a:custGeom>
              <a:avLst/>
              <a:gdLst/>
              <a:ahLst/>
              <a:cxnLst/>
              <a:rect l="l" t="t" r="r" b="b"/>
              <a:pathLst>
                <a:path w="4916" h="9012" extrusionOk="0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83" name="Google Shape;5883;p49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5884" name="Google Shape;5884;p49"/>
            <p:cNvSpPr/>
            <p:nvPr/>
          </p:nvSpPr>
          <p:spPr>
            <a:xfrm>
              <a:off x="-49325500" y="3297975"/>
              <a:ext cx="64625" cy="58500"/>
            </a:xfrm>
            <a:custGeom>
              <a:avLst/>
              <a:gdLst/>
              <a:ahLst/>
              <a:cxnLst/>
              <a:rect l="l" t="t" r="r" b="b"/>
              <a:pathLst>
                <a:path w="2585" h="2340" extrusionOk="0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5" name="Google Shape;5885;p49"/>
            <p:cNvSpPr/>
            <p:nvPr/>
          </p:nvSpPr>
          <p:spPr>
            <a:xfrm>
              <a:off x="-49345975" y="3192625"/>
              <a:ext cx="199300" cy="103975"/>
            </a:xfrm>
            <a:custGeom>
              <a:avLst/>
              <a:gdLst/>
              <a:ahLst/>
              <a:cxnLst/>
              <a:rect l="l" t="t" r="r" b="b"/>
              <a:pathLst>
                <a:path w="7972" h="4159" extrusionOk="0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6" name="Google Shape;5886;p49"/>
            <p:cNvSpPr/>
            <p:nvPr/>
          </p:nvSpPr>
          <p:spPr>
            <a:xfrm>
              <a:off x="-49272725" y="3381650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7" name="Google Shape;5887;p49"/>
            <p:cNvSpPr/>
            <p:nvPr/>
          </p:nvSpPr>
          <p:spPr>
            <a:xfrm>
              <a:off x="-49231775" y="3298075"/>
              <a:ext cx="63050" cy="58400"/>
            </a:xfrm>
            <a:custGeom>
              <a:avLst/>
              <a:gdLst/>
              <a:ahLst/>
              <a:cxnLst/>
              <a:rect l="l" t="t" r="r" b="b"/>
              <a:pathLst>
                <a:path w="2522" h="2336" extrusionOk="0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8" name="Google Shape;5888;p49"/>
            <p:cNvSpPr/>
            <p:nvPr/>
          </p:nvSpPr>
          <p:spPr>
            <a:xfrm>
              <a:off x="-49271925" y="3317850"/>
              <a:ext cx="48850" cy="49850"/>
            </a:xfrm>
            <a:custGeom>
              <a:avLst/>
              <a:gdLst/>
              <a:ahLst/>
              <a:cxnLst/>
              <a:rect l="l" t="t" r="r" b="b"/>
              <a:pathLst>
                <a:path w="1954" h="1994" extrusionOk="0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89" name="Google Shape;5889;p49"/>
            <p:cNvSpPr/>
            <p:nvPr/>
          </p:nvSpPr>
          <p:spPr>
            <a:xfrm>
              <a:off x="-49245950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0" name="Google Shape;5890;p49"/>
            <p:cNvSpPr/>
            <p:nvPr/>
          </p:nvSpPr>
          <p:spPr>
            <a:xfrm>
              <a:off x="-49397175" y="3291075"/>
              <a:ext cx="149675" cy="182750"/>
            </a:xfrm>
            <a:custGeom>
              <a:avLst/>
              <a:gdLst/>
              <a:ahLst/>
              <a:cxnLst/>
              <a:rect l="l" t="t" r="r" b="b"/>
              <a:pathLst>
                <a:path w="5987" h="7310" extrusionOk="0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891" name="Google Shape;5891;p49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5892" name="Google Shape;5892;p49"/>
            <p:cNvSpPr/>
            <p:nvPr/>
          </p:nvSpPr>
          <p:spPr>
            <a:xfrm>
              <a:off x="-4923177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3" name="Google Shape;5893;p49"/>
            <p:cNvSpPr/>
            <p:nvPr/>
          </p:nvSpPr>
          <p:spPr>
            <a:xfrm>
              <a:off x="-49291625" y="3726625"/>
              <a:ext cx="87450" cy="123675"/>
            </a:xfrm>
            <a:custGeom>
              <a:avLst/>
              <a:gdLst/>
              <a:ahLst/>
              <a:cxnLst/>
              <a:rect l="l" t="t" r="r" b="b"/>
              <a:pathLst>
                <a:path w="3498" h="4947" extrusionOk="0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4" name="Google Shape;5894;p49"/>
            <p:cNvSpPr/>
            <p:nvPr/>
          </p:nvSpPr>
          <p:spPr>
            <a:xfrm>
              <a:off x="-49288475" y="3647075"/>
              <a:ext cx="81150" cy="61450"/>
            </a:xfrm>
            <a:custGeom>
              <a:avLst/>
              <a:gdLst/>
              <a:ahLst/>
              <a:cxnLst/>
              <a:rect l="l" t="t" r="r" b="b"/>
              <a:pathLst>
                <a:path w="3246" h="2458" extrusionOk="0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5" name="Google Shape;5895;p49"/>
            <p:cNvSpPr/>
            <p:nvPr/>
          </p:nvSpPr>
          <p:spPr>
            <a:xfrm>
              <a:off x="-49375900" y="3648650"/>
              <a:ext cx="59100" cy="59875"/>
            </a:xfrm>
            <a:custGeom>
              <a:avLst/>
              <a:gdLst/>
              <a:ahLst/>
              <a:cxnLst/>
              <a:rect l="l" t="t" r="r" b="b"/>
              <a:pathLst>
                <a:path w="2364" h="2395" extrusionOk="0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6" name="Google Shape;5896;p49"/>
            <p:cNvSpPr/>
            <p:nvPr/>
          </p:nvSpPr>
          <p:spPr>
            <a:xfrm>
              <a:off x="-49229400" y="3726625"/>
              <a:ext cx="109500" cy="125250"/>
            </a:xfrm>
            <a:custGeom>
              <a:avLst/>
              <a:gdLst/>
              <a:ahLst/>
              <a:cxnLst/>
              <a:rect l="l" t="t" r="r" b="b"/>
              <a:pathLst>
                <a:path w="4380" h="5010" extrusionOk="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7" name="Google Shape;5897;p49"/>
            <p:cNvSpPr/>
            <p:nvPr/>
          </p:nvSpPr>
          <p:spPr>
            <a:xfrm>
              <a:off x="-49179000" y="3648650"/>
              <a:ext cx="59900" cy="59875"/>
            </a:xfrm>
            <a:custGeom>
              <a:avLst/>
              <a:gdLst/>
              <a:ahLst/>
              <a:cxnLst/>
              <a:rect l="l" t="t" r="r" b="b"/>
              <a:pathLst>
                <a:path w="2396" h="2395" extrusionOk="0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8" name="Google Shape;5898;p49"/>
            <p:cNvSpPr/>
            <p:nvPr/>
          </p:nvSpPr>
          <p:spPr>
            <a:xfrm>
              <a:off x="-49323125" y="3638425"/>
              <a:ext cx="59100" cy="59075"/>
            </a:xfrm>
            <a:custGeom>
              <a:avLst/>
              <a:gdLst/>
              <a:ahLst/>
              <a:cxnLst/>
              <a:rect l="l" t="t" r="r" b="b"/>
              <a:pathLst>
                <a:path w="2364" h="2363" extrusionOk="0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899" name="Google Shape;5899;p49"/>
            <p:cNvSpPr/>
            <p:nvPr/>
          </p:nvSpPr>
          <p:spPr>
            <a:xfrm>
              <a:off x="-49375100" y="3726625"/>
              <a:ext cx="108700" cy="125250"/>
            </a:xfrm>
            <a:custGeom>
              <a:avLst/>
              <a:gdLst/>
              <a:ahLst/>
              <a:cxnLst/>
              <a:rect l="l" t="t" r="r" b="b"/>
              <a:pathLst>
                <a:path w="4348" h="5010" extrusionOk="0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0" name="Google Shape;5900;p49"/>
            <p:cNvSpPr/>
            <p:nvPr/>
          </p:nvSpPr>
          <p:spPr>
            <a:xfrm>
              <a:off x="-49256975" y="3550975"/>
              <a:ext cx="17350" cy="53600"/>
            </a:xfrm>
            <a:custGeom>
              <a:avLst/>
              <a:gdLst/>
              <a:ahLst/>
              <a:cxnLst/>
              <a:rect l="l" t="t" r="r" b="b"/>
              <a:pathLst>
                <a:path w="694" h="2144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1" name="Google Shape;5901;p49"/>
            <p:cNvSpPr/>
            <p:nvPr/>
          </p:nvSpPr>
          <p:spPr>
            <a:xfrm>
              <a:off x="-49323125" y="3575850"/>
              <a:ext cx="43350" cy="32650"/>
            </a:xfrm>
            <a:custGeom>
              <a:avLst/>
              <a:gdLst/>
              <a:ahLst/>
              <a:cxnLst/>
              <a:rect l="l" t="t" r="r" b="b"/>
              <a:pathLst>
                <a:path w="1734" h="1306" extrusionOk="0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2" name="Google Shape;5902;p49"/>
            <p:cNvSpPr/>
            <p:nvPr/>
          </p:nvSpPr>
          <p:spPr>
            <a:xfrm>
              <a:off x="-49217575" y="3575525"/>
              <a:ext cx="44900" cy="32975"/>
            </a:xfrm>
            <a:custGeom>
              <a:avLst/>
              <a:gdLst/>
              <a:ahLst/>
              <a:cxnLst/>
              <a:rect l="l" t="t" r="r" b="b"/>
              <a:pathLst>
                <a:path w="1796" h="1319" extrusionOk="0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03" name="Google Shape;5903;p49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5904" name="Google Shape;5904;p49"/>
            <p:cNvSpPr/>
            <p:nvPr/>
          </p:nvSpPr>
          <p:spPr>
            <a:xfrm>
              <a:off x="-49272725" y="4185025"/>
              <a:ext cx="70925" cy="35475"/>
            </a:xfrm>
            <a:custGeom>
              <a:avLst/>
              <a:gdLst/>
              <a:ahLst/>
              <a:cxnLst/>
              <a:rect l="l" t="t" r="r" b="b"/>
              <a:pathLst>
                <a:path w="2837" h="1419" extrusionOk="0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5" name="Google Shape;5905;p49"/>
            <p:cNvSpPr/>
            <p:nvPr/>
          </p:nvSpPr>
          <p:spPr>
            <a:xfrm>
              <a:off x="-49378250" y="3920375"/>
              <a:ext cx="87425" cy="300900"/>
            </a:xfrm>
            <a:custGeom>
              <a:avLst/>
              <a:gdLst/>
              <a:ahLst/>
              <a:cxnLst/>
              <a:rect l="l" t="t" r="r" b="b"/>
              <a:pathLst>
                <a:path w="3497" h="1203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6" name="Google Shape;5906;p49"/>
            <p:cNvSpPr/>
            <p:nvPr/>
          </p:nvSpPr>
          <p:spPr>
            <a:xfrm>
              <a:off x="-49185300" y="3920375"/>
              <a:ext cx="71700" cy="87450"/>
            </a:xfrm>
            <a:custGeom>
              <a:avLst/>
              <a:gdLst/>
              <a:ahLst/>
              <a:cxnLst/>
              <a:rect l="l" t="t" r="r" b="b"/>
              <a:pathLst>
                <a:path w="2868" h="3498" extrusionOk="0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7" name="Google Shape;5907;p49"/>
            <p:cNvSpPr/>
            <p:nvPr/>
          </p:nvSpPr>
          <p:spPr>
            <a:xfrm>
              <a:off x="-49182150" y="4019625"/>
              <a:ext cx="64625" cy="42550"/>
            </a:xfrm>
            <a:custGeom>
              <a:avLst/>
              <a:gdLst/>
              <a:ahLst/>
              <a:cxnLst/>
              <a:rect l="l" t="t" r="r" b="b"/>
              <a:pathLst>
                <a:path w="2585" h="1702" extrusionOk="0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8" name="Google Shape;5908;p49"/>
            <p:cNvSpPr/>
            <p:nvPr/>
          </p:nvSpPr>
          <p:spPr>
            <a:xfrm>
              <a:off x="-49185300" y="4078700"/>
              <a:ext cx="70925" cy="141800"/>
            </a:xfrm>
            <a:custGeom>
              <a:avLst/>
              <a:gdLst/>
              <a:ahLst/>
              <a:cxnLst/>
              <a:rect l="l" t="t" r="r" b="b"/>
              <a:pathLst>
                <a:path w="2837" h="5672" extrusionOk="0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09" name="Google Shape;5909;p49"/>
            <p:cNvSpPr/>
            <p:nvPr/>
          </p:nvSpPr>
          <p:spPr>
            <a:xfrm>
              <a:off x="-49271150" y="3920375"/>
              <a:ext cx="65400" cy="70125"/>
            </a:xfrm>
            <a:custGeom>
              <a:avLst/>
              <a:gdLst/>
              <a:ahLst/>
              <a:cxnLst/>
              <a:rect l="l" t="t" r="r" b="b"/>
              <a:pathLst>
                <a:path w="2616" h="2805" extrusionOk="0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0" name="Google Shape;5910;p49"/>
            <p:cNvSpPr/>
            <p:nvPr/>
          </p:nvSpPr>
          <p:spPr>
            <a:xfrm>
              <a:off x="-49272725" y="4007800"/>
              <a:ext cx="70125" cy="159925"/>
            </a:xfrm>
            <a:custGeom>
              <a:avLst/>
              <a:gdLst/>
              <a:ahLst/>
              <a:cxnLst/>
              <a:rect l="l" t="t" r="r" b="b"/>
              <a:pathLst>
                <a:path w="2805" h="6397" extrusionOk="0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11" name="Google Shape;5911;p49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5912" name="Google Shape;5912;p49"/>
            <p:cNvSpPr/>
            <p:nvPr/>
          </p:nvSpPr>
          <p:spPr>
            <a:xfrm>
              <a:off x="-47382425" y="3306025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3" name="Google Shape;5913;p49"/>
            <p:cNvSpPr/>
            <p:nvPr/>
          </p:nvSpPr>
          <p:spPr>
            <a:xfrm>
              <a:off x="-47382425" y="3306025"/>
              <a:ext cx="15775" cy="15800"/>
            </a:xfrm>
            <a:custGeom>
              <a:avLst/>
              <a:gdLst/>
              <a:ahLst/>
              <a:cxnLst/>
              <a:rect l="l" t="t" r="r" b="b"/>
              <a:pathLst>
                <a:path w="631" h="632" extrusionOk="0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4" name="Google Shape;5914;p49"/>
            <p:cNvSpPr/>
            <p:nvPr/>
          </p:nvSpPr>
          <p:spPr>
            <a:xfrm>
              <a:off x="-47487975" y="3200500"/>
              <a:ext cx="210325" cy="301675"/>
            </a:xfrm>
            <a:custGeom>
              <a:avLst/>
              <a:gdLst/>
              <a:ahLst/>
              <a:cxnLst/>
              <a:rect l="l" t="t" r="r" b="b"/>
              <a:pathLst>
                <a:path w="8413" h="12067" extrusionOk="0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5" name="Google Shape;5915;p49"/>
            <p:cNvSpPr/>
            <p:nvPr/>
          </p:nvSpPr>
          <p:spPr>
            <a:xfrm>
              <a:off x="-47417875" y="32713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6" name="Google Shape;5916;p49"/>
            <p:cNvSpPr/>
            <p:nvPr/>
          </p:nvSpPr>
          <p:spPr>
            <a:xfrm>
              <a:off x="-47505300" y="32359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7" name="Google Shape;5917;p49"/>
            <p:cNvSpPr/>
            <p:nvPr/>
          </p:nvSpPr>
          <p:spPr>
            <a:xfrm>
              <a:off x="-47505300" y="34470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8" name="Google Shape;5918;p49"/>
            <p:cNvSpPr/>
            <p:nvPr/>
          </p:nvSpPr>
          <p:spPr>
            <a:xfrm>
              <a:off x="-47505300" y="33942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19" name="Google Shape;5919;p49"/>
            <p:cNvSpPr/>
            <p:nvPr/>
          </p:nvSpPr>
          <p:spPr>
            <a:xfrm>
              <a:off x="-47505300" y="33414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0" name="Google Shape;5920;p49"/>
            <p:cNvSpPr/>
            <p:nvPr/>
          </p:nvSpPr>
          <p:spPr>
            <a:xfrm>
              <a:off x="-47505300" y="32895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1" name="Google Shape;5921;p49"/>
            <p:cNvSpPr/>
            <p:nvPr/>
          </p:nvSpPr>
          <p:spPr>
            <a:xfrm>
              <a:off x="-47259550" y="3411575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2" name="Google Shape;5922;p49"/>
            <p:cNvSpPr/>
            <p:nvPr/>
          </p:nvSpPr>
          <p:spPr>
            <a:xfrm>
              <a:off x="-47259550" y="3306025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3" name="Google Shape;5923;p49"/>
            <p:cNvSpPr/>
            <p:nvPr/>
          </p:nvSpPr>
          <p:spPr>
            <a:xfrm>
              <a:off x="-47259550" y="33596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4" name="Google Shape;5924;p49"/>
            <p:cNvSpPr/>
            <p:nvPr/>
          </p:nvSpPr>
          <p:spPr>
            <a:xfrm>
              <a:off x="-47259550" y="3238300"/>
              <a:ext cx="18125" cy="51225"/>
            </a:xfrm>
            <a:custGeom>
              <a:avLst/>
              <a:gdLst/>
              <a:ahLst/>
              <a:cxnLst/>
              <a:rect l="l" t="t" r="r" b="b"/>
              <a:pathLst>
                <a:path w="725" h="2049" extrusionOk="0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25" name="Google Shape;5925;p49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5926" name="Google Shape;5926;p49"/>
            <p:cNvSpPr/>
            <p:nvPr/>
          </p:nvSpPr>
          <p:spPr>
            <a:xfrm>
              <a:off x="-47524975" y="3755775"/>
              <a:ext cx="115000" cy="113250"/>
            </a:xfrm>
            <a:custGeom>
              <a:avLst/>
              <a:gdLst/>
              <a:ahLst/>
              <a:cxnLst/>
              <a:rect l="l" t="t" r="r" b="b"/>
              <a:pathLst>
                <a:path w="4600" h="4530" extrusionOk="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7" name="Google Shape;5927;p49"/>
            <p:cNvSpPr/>
            <p:nvPr/>
          </p:nvSpPr>
          <p:spPr>
            <a:xfrm>
              <a:off x="-47346200" y="36746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8" name="Google Shape;5928;p49"/>
            <p:cNvSpPr/>
            <p:nvPr/>
          </p:nvSpPr>
          <p:spPr>
            <a:xfrm>
              <a:off x="-47382425" y="364000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29" name="Google Shape;5929;p49"/>
            <p:cNvSpPr/>
            <p:nvPr/>
          </p:nvSpPr>
          <p:spPr>
            <a:xfrm>
              <a:off x="-47346975" y="36746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0" name="Google Shape;5930;p49"/>
            <p:cNvSpPr/>
            <p:nvPr/>
          </p:nvSpPr>
          <p:spPr>
            <a:xfrm>
              <a:off x="-47452525" y="3569100"/>
              <a:ext cx="228425" cy="228425"/>
            </a:xfrm>
            <a:custGeom>
              <a:avLst/>
              <a:gdLst/>
              <a:ahLst/>
              <a:cxnLst/>
              <a:rect l="l" t="t" r="r" b="b"/>
              <a:pathLst>
                <a:path w="9137" h="9137" extrusionOk="0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1" name="Google Shape;5931;p49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5932" name="Google Shape;5932;p49"/>
            <p:cNvSpPr/>
            <p:nvPr/>
          </p:nvSpPr>
          <p:spPr>
            <a:xfrm>
              <a:off x="-47417075" y="4061375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3" name="Google Shape;5933;p49"/>
            <p:cNvSpPr/>
            <p:nvPr/>
          </p:nvSpPr>
          <p:spPr>
            <a:xfrm>
              <a:off x="-47417875" y="4061375"/>
              <a:ext cx="52800" cy="52775"/>
            </a:xfrm>
            <a:custGeom>
              <a:avLst/>
              <a:gdLst/>
              <a:ahLst/>
              <a:cxnLst/>
              <a:rect l="l" t="t" r="r" b="b"/>
              <a:pathLst>
                <a:path w="2112" h="2111" extrusionOk="0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4" name="Google Shape;5934;p49"/>
            <p:cNvSpPr/>
            <p:nvPr/>
          </p:nvSpPr>
          <p:spPr>
            <a:xfrm>
              <a:off x="-47453300" y="40267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5" name="Google Shape;5935;p49"/>
            <p:cNvSpPr/>
            <p:nvPr/>
          </p:nvSpPr>
          <p:spPr>
            <a:xfrm>
              <a:off x="-47506875" y="3973950"/>
              <a:ext cx="264675" cy="174875"/>
            </a:xfrm>
            <a:custGeom>
              <a:avLst/>
              <a:gdLst/>
              <a:ahLst/>
              <a:cxnLst/>
              <a:rect l="l" t="t" r="r" b="b"/>
              <a:pathLst>
                <a:path w="10587" h="6995" extrusionOk="0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6" name="Google Shape;5936;p49"/>
            <p:cNvSpPr/>
            <p:nvPr/>
          </p:nvSpPr>
          <p:spPr>
            <a:xfrm>
              <a:off x="-47523400" y="4166900"/>
              <a:ext cx="300100" cy="35475"/>
            </a:xfrm>
            <a:custGeom>
              <a:avLst/>
              <a:gdLst/>
              <a:ahLst/>
              <a:cxnLst/>
              <a:rect l="l" t="t" r="r" b="b"/>
              <a:pathLst>
                <a:path w="12004" h="1419" extrusionOk="0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37" name="Google Shape;5937;p49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5938" name="Google Shape;5938;p49"/>
            <p:cNvSpPr/>
            <p:nvPr/>
          </p:nvSpPr>
          <p:spPr>
            <a:xfrm>
              <a:off x="-45672500" y="3199325"/>
              <a:ext cx="298550" cy="194175"/>
            </a:xfrm>
            <a:custGeom>
              <a:avLst/>
              <a:gdLst/>
              <a:ahLst/>
              <a:cxnLst/>
              <a:rect l="l" t="t" r="r" b="b"/>
              <a:pathLst>
                <a:path w="11942" h="7767" extrusionOk="0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39" name="Google Shape;5939;p49"/>
            <p:cNvSpPr/>
            <p:nvPr/>
          </p:nvSpPr>
          <p:spPr>
            <a:xfrm>
              <a:off x="-45673275" y="3387150"/>
              <a:ext cx="299325" cy="114250"/>
            </a:xfrm>
            <a:custGeom>
              <a:avLst/>
              <a:gdLst/>
              <a:ahLst/>
              <a:cxnLst/>
              <a:rect l="l" t="t" r="r" b="b"/>
              <a:pathLst>
                <a:path w="11973" h="4570" extrusionOk="0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0" name="Google Shape;5940;p49"/>
            <p:cNvSpPr/>
            <p:nvPr/>
          </p:nvSpPr>
          <p:spPr>
            <a:xfrm>
              <a:off x="-45673275" y="3334400"/>
              <a:ext cx="299325" cy="113425"/>
            </a:xfrm>
            <a:custGeom>
              <a:avLst/>
              <a:gdLst/>
              <a:ahLst/>
              <a:cxnLst/>
              <a:rect l="l" t="t" r="r" b="b"/>
              <a:pathLst>
                <a:path w="11973" h="4537" extrusionOk="0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41" name="Google Shape;5941;p49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5942" name="Google Shape;5942;p49"/>
            <p:cNvSpPr/>
            <p:nvPr/>
          </p:nvSpPr>
          <p:spPr>
            <a:xfrm>
              <a:off x="-45674075" y="3586425"/>
              <a:ext cx="300125" cy="70925"/>
            </a:xfrm>
            <a:custGeom>
              <a:avLst/>
              <a:gdLst/>
              <a:ahLst/>
              <a:cxnLst/>
              <a:rect l="l" t="t" r="r" b="b"/>
              <a:pathLst>
                <a:path w="12005" h="2837" extrusionOk="0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3" name="Google Shape;5943;p49"/>
            <p:cNvSpPr/>
            <p:nvPr/>
          </p:nvSpPr>
          <p:spPr>
            <a:xfrm>
              <a:off x="-45673275" y="3675425"/>
              <a:ext cx="300100" cy="176450"/>
            </a:xfrm>
            <a:custGeom>
              <a:avLst/>
              <a:gdLst/>
              <a:ahLst/>
              <a:cxnLst/>
              <a:rect l="l" t="t" r="r" b="b"/>
              <a:pathLst>
                <a:path w="12004" h="7058" extrusionOk="0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44" name="Google Shape;5944;p49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5945" name="Google Shape;5945;p49"/>
            <p:cNvSpPr/>
            <p:nvPr/>
          </p:nvSpPr>
          <p:spPr>
            <a:xfrm>
              <a:off x="-45673275" y="3937700"/>
              <a:ext cx="285925" cy="135500"/>
            </a:xfrm>
            <a:custGeom>
              <a:avLst/>
              <a:gdLst/>
              <a:ahLst/>
              <a:cxnLst/>
              <a:rect l="l" t="t" r="r" b="b"/>
              <a:pathLst>
                <a:path w="11437" h="5420" extrusionOk="0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6" name="Google Shape;5946;p49"/>
            <p:cNvSpPr/>
            <p:nvPr/>
          </p:nvSpPr>
          <p:spPr>
            <a:xfrm>
              <a:off x="-45577975" y="3990475"/>
              <a:ext cx="151250" cy="150925"/>
            </a:xfrm>
            <a:custGeom>
              <a:avLst/>
              <a:gdLst/>
              <a:ahLst/>
              <a:cxnLst/>
              <a:rect l="l" t="t" r="r" b="b"/>
              <a:pathLst>
                <a:path w="6050" h="6037" extrusionOk="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7" name="Google Shape;5947;p49"/>
            <p:cNvSpPr/>
            <p:nvPr/>
          </p:nvSpPr>
          <p:spPr>
            <a:xfrm>
              <a:off x="-45509450" y="3951100"/>
              <a:ext cx="135500" cy="286725"/>
            </a:xfrm>
            <a:custGeom>
              <a:avLst/>
              <a:gdLst/>
              <a:ahLst/>
              <a:cxnLst/>
              <a:rect l="l" t="t" r="r" b="b"/>
              <a:pathLst>
                <a:path w="5420" h="11469" extrusionOk="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8" name="Google Shape;5948;p49"/>
            <p:cNvSpPr/>
            <p:nvPr/>
          </p:nvSpPr>
          <p:spPr>
            <a:xfrm>
              <a:off x="-45670925" y="4114125"/>
              <a:ext cx="72500" cy="70325"/>
            </a:xfrm>
            <a:custGeom>
              <a:avLst/>
              <a:gdLst/>
              <a:ahLst/>
              <a:cxnLst/>
              <a:rect l="l" t="t" r="r" b="b"/>
              <a:pathLst>
                <a:path w="2900" h="2813" extrusionOk="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49" name="Google Shape;5949;p49"/>
            <p:cNvSpPr/>
            <p:nvPr/>
          </p:nvSpPr>
          <p:spPr>
            <a:xfrm>
              <a:off x="-45620500" y="4163550"/>
              <a:ext cx="70900" cy="71125"/>
            </a:xfrm>
            <a:custGeom>
              <a:avLst/>
              <a:gdLst/>
              <a:ahLst/>
              <a:cxnLst/>
              <a:rect l="l" t="t" r="r" b="b"/>
              <a:pathLst>
                <a:path w="2836" h="2845" extrusionOk="0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0" name="Google Shape;5950;p49"/>
            <p:cNvSpPr/>
            <p:nvPr/>
          </p:nvSpPr>
          <p:spPr>
            <a:xfrm>
              <a:off x="-45673275" y="4159625"/>
              <a:ext cx="79575" cy="78975"/>
            </a:xfrm>
            <a:custGeom>
              <a:avLst/>
              <a:gdLst/>
              <a:ahLst/>
              <a:cxnLst/>
              <a:rect l="l" t="t" r="r" b="b"/>
              <a:pathLst>
                <a:path w="3183" h="3159" extrusionOk="0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51" name="Google Shape;5951;p49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5952" name="Google Shape;5952;p49"/>
            <p:cNvSpPr/>
            <p:nvPr/>
          </p:nvSpPr>
          <p:spPr>
            <a:xfrm>
              <a:off x="-44512325" y="3176075"/>
              <a:ext cx="300900" cy="300900"/>
            </a:xfrm>
            <a:custGeom>
              <a:avLst/>
              <a:gdLst/>
              <a:ahLst/>
              <a:cxnLst/>
              <a:rect l="l" t="t" r="r" b="b"/>
              <a:pathLst>
                <a:path w="12036" h="12036" extrusionOk="0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3" name="Google Shape;5953;p49"/>
            <p:cNvSpPr/>
            <p:nvPr/>
          </p:nvSpPr>
          <p:spPr>
            <a:xfrm>
              <a:off x="-44369750" y="33178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4" name="Google Shape;5954;p49"/>
            <p:cNvSpPr/>
            <p:nvPr/>
          </p:nvSpPr>
          <p:spPr>
            <a:xfrm>
              <a:off x="-44411500" y="3275325"/>
              <a:ext cx="100825" cy="102400"/>
            </a:xfrm>
            <a:custGeom>
              <a:avLst/>
              <a:gdLst/>
              <a:ahLst/>
              <a:cxnLst/>
              <a:rect l="l" t="t" r="r" b="b"/>
              <a:pathLst>
                <a:path w="4033" h="4096" extrusionOk="0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55" name="Google Shape;5955;p49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5956" name="Google Shape;5956;p49"/>
            <p:cNvSpPr/>
            <p:nvPr/>
          </p:nvSpPr>
          <p:spPr>
            <a:xfrm>
              <a:off x="-48870250" y="3183175"/>
              <a:ext cx="141800" cy="185900"/>
            </a:xfrm>
            <a:custGeom>
              <a:avLst/>
              <a:gdLst/>
              <a:ahLst/>
              <a:cxnLst/>
              <a:rect l="l" t="t" r="r" b="b"/>
              <a:pathLst>
                <a:path w="5672" h="7436" extrusionOk="0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7" name="Google Shape;5957;p49"/>
            <p:cNvSpPr/>
            <p:nvPr/>
          </p:nvSpPr>
          <p:spPr>
            <a:xfrm>
              <a:off x="-49027775" y="3183175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8" name="Google Shape;5958;p49"/>
            <p:cNvSpPr/>
            <p:nvPr/>
          </p:nvSpPr>
          <p:spPr>
            <a:xfrm>
              <a:off x="-49027775" y="3295800"/>
              <a:ext cx="141800" cy="186700"/>
            </a:xfrm>
            <a:custGeom>
              <a:avLst/>
              <a:gdLst/>
              <a:ahLst/>
              <a:cxnLst/>
              <a:rect l="l" t="t" r="r" b="b"/>
              <a:pathLst>
                <a:path w="5672" h="7468" extrusionOk="0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59" name="Google Shape;5959;p49"/>
            <p:cNvSpPr/>
            <p:nvPr/>
          </p:nvSpPr>
          <p:spPr>
            <a:xfrm>
              <a:off x="-48914350" y="3340700"/>
              <a:ext cx="185900" cy="141800"/>
            </a:xfrm>
            <a:custGeom>
              <a:avLst/>
              <a:gdLst/>
              <a:ahLst/>
              <a:cxnLst/>
              <a:rect l="l" t="t" r="r" b="b"/>
              <a:pathLst>
                <a:path w="7436" h="5672" extrusionOk="0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60" name="Google Shape;5960;p49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5961" name="Google Shape;5961;p49"/>
            <p:cNvSpPr/>
            <p:nvPr/>
          </p:nvSpPr>
          <p:spPr>
            <a:xfrm>
              <a:off x="-48941125" y="3613200"/>
              <a:ext cx="74050" cy="26825"/>
            </a:xfrm>
            <a:custGeom>
              <a:avLst/>
              <a:gdLst/>
              <a:ahLst/>
              <a:cxnLst/>
              <a:rect l="l" t="t" r="r" b="b"/>
              <a:pathLst>
                <a:path w="2962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2" name="Google Shape;5962;p49"/>
            <p:cNvSpPr/>
            <p:nvPr/>
          </p:nvSpPr>
          <p:spPr>
            <a:xfrm>
              <a:off x="-488710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3" name="Google Shape;5963;p49"/>
            <p:cNvSpPr/>
            <p:nvPr/>
          </p:nvSpPr>
          <p:spPr>
            <a:xfrm>
              <a:off x="-48893075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4" name="Google Shape;5964;p49"/>
            <p:cNvSpPr/>
            <p:nvPr/>
          </p:nvSpPr>
          <p:spPr>
            <a:xfrm>
              <a:off x="-49027775" y="3550975"/>
              <a:ext cx="100050" cy="87475"/>
            </a:xfrm>
            <a:custGeom>
              <a:avLst/>
              <a:gdLst/>
              <a:ahLst/>
              <a:cxnLst/>
              <a:rect l="l" t="t" r="r" b="b"/>
              <a:pathLst>
                <a:path w="4002" h="3499" extrusionOk="0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5" name="Google Shape;5965;p49"/>
            <p:cNvSpPr/>
            <p:nvPr/>
          </p:nvSpPr>
          <p:spPr>
            <a:xfrm>
              <a:off x="-48962400" y="3552550"/>
              <a:ext cx="95325" cy="43350"/>
            </a:xfrm>
            <a:custGeom>
              <a:avLst/>
              <a:gdLst/>
              <a:ahLst/>
              <a:cxnLst/>
              <a:rect l="l" t="t" r="r" b="b"/>
              <a:pathLst>
                <a:path w="3813" h="1734" extrusionOk="0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6" name="Google Shape;5966;p49"/>
            <p:cNvSpPr/>
            <p:nvPr/>
          </p:nvSpPr>
          <p:spPr>
            <a:xfrm>
              <a:off x="-49027775" y="3657325"/>
              <a:ext cx="300100" cy="195350"/>
            </a:xfrm>
            <a:custGeom>
              <a:avLst/>
              <a:gdLst/>
              <a:ahLst/>
              <a:cxnLst/>
              <a:rect l="l" t="t" r="r" b="b"/>
              <a:pathLst>
                <a:path w="12004" h="7814" extrusionOk="0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7" name="Google Shape;5967;p49"/>
            <p:cNvSpPr/>
            <p:nvPr/>
          </p:nvSpPr>
          <p:spPr>
            <a:xfrm>
              <a:off x="-48886775" y="3726625"/>
              <a:ext cx="28375" cy="37050"/>
            </a:xfrm>
            <a:custGeom>
              <a:avLst/>
              <a:gdLst/>
              <a:ahLst/>
              <a:cxnLst/>
              <a:rect l="l" t="t" r="r" b="b"/>
              <a:pathLst>
                <a:path w="1135" h="1482" extrusionOk="0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8" name="Google Shape;5968;p49"/>
            <p:cNvSpPr/>
            <p:nvPr/>
          </p:nvSpPr>
          <p:spPr>
            <a:xfrm>
              <a:off x="-48822975" y="3550975"/>
              <a:ext cx="94525" cy="44925"/>
            </a:xfrm>
            <a:custGeom>
              <a:avLst/>
              <a:gdLst/>
              <a:ahLst/>
              <a:cxnLst/>
              <a:rect l="l" t="t" r="r" b="b"/>
              <a:pathLst>
                <a:path w="3781" h="1797" extrusionOk="0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69" name="Google Shape;5969;p49"/>
            <p:cNvSpPr/>
            <p:nvPr/>
          </p:nvSpPr>
          <p:spPr>
            <a:xfrm>
              <a:off x="-48939550" y="3684100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0" name="Google Shape;5970;p49"/>
            <p:cNvSpPr/>
            <p:nvPr/>
          </p:nvSpPr>
          <p:spPr>
            <a:xfrm>
              <a:off x="-48801725" y="3613200"/>
              <a:ext cx="73275" cy="26825"/>
            </a:xfrm>
            <a:custGeom>
              <a:avLst/>
              <a:gdLst/>
              <a:ahLst/>
              <a:cxnLst/>
              <a:rect l="l" t="t" r="r" b="b"/>
              <a:pathLst>
                <a:path w="2931" h="1073" extrusionOk="0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1" name="Google Shape;5971;p49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5972" name="Google Shape;5972;p49"/>
            <p:cNvSpPr/>
            <p:nvPr/>
          </p:nvSpPr>
          <p:spPr>
            <a:xfrm>
              <a:off x="-49031025" y="4131875"/>
              <a:ext cx="109600" cy="88625"/>
            </a:xfrm>
            <a:custGeom>
              <a:avLst/>
              <a:gdLst/>
              <a:ahLst/>
              <a:cxnLst/>
              <a:rect l="l" t="t" r="r" b="b"/>
              <a:pathLst>
                <a:path w="4384" h="3545" extrusionOk="0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3" name="Google Shape;5973;p49"/>
            <p:cNvSpPr/>
            <p:nvPr/>
          </p:nvSpPr>
          <p:spPr>
            <a:xfrm>
              <a:off x="-48921450" y="3920175"/>
              <a:ext cx="79575" cy="130975"/>
            </a:xfrm>
            <a:custGeom>
              <a:avLst/>
              <a:gdLst/>
              <a:ahLst/>
              <a:cxnLst/>
              <a:rect l="l" t="t" r="r" b="b"/>
              <a:pathLst>
                <a:path w="3183" h="5239" extrusionOk="0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4" name="Google Shape;5974;p49"/>
            <p:cNvSpPr/>
            <p:nvPr/>
          </p:nvSpPr>
          <p:spPr>
            <a:xfrm>
              <a:off x="-48842675" y="4008100"/>
              <a:ext cx="115000" cy="53300"/>
            </a:xfrm>
            <a:custGeom>
              <a:avLst/>
              <a:gdLst/>
              <a:ahLst/>
              <a:cxnLst/>
              <a:rect l="l" t="t" r="r" b="b"/>
              <a:pathLst>
                <a:path w="4600" h="2132" extrusionOk="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5" name="Google Shape;5975;p49"/>
            <p:cNvSpPr/>
            <p:nvPr/>
          </p:nvSpPr>
          <p:spPr>
            <a:xfrm>
              <a:off x="-48838750" y="4078700"/>
              <a:ext cx="51225" cy="66975"/>
            </a:xfrm>
            <a:custGeom>
              <a:avLst/>
              <a:gdLst/>
              <a:ahLst/>
              <a:cxnLst/>
              <a:rect l="l" t="t" r="r" b="b"/>
              <a:pathLst>
                <a:path w="2049" h="2679" extrusionOk="0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6" name="Google Shape;5976;p49"/>
            <p:cNvSpPr/>
            <p:nvPr/>
          </p:nvSpPr>
          <p:spPr>
            <a:xfrm>
              <a:off x="-48975000" y="3920575"/>
              <a:ext cx="173300" cy="248725"/>
            </a:xfrm>
            <a:custGeom>
              <a:avLst/>
              <a:gdLst/>
              <a:ahLst/>
              <a:cxnLst/>
              <a:rect l="l" t="t" r="r" b="b"/>
              <a:pathLst>
                <a:path w="6932" h="9949" extrusionOk="0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77" name="Google Shape;5977;p49"/>
            <p:cNvSpPr/>
            <p:nvPr/>
          </p:nvSpPr>
          <p:spPr>
            <a:xfrm>
              <a:off x="-48955300" y="4129900"/>
              <a:ext cx="151250" cy="89800"/>
            </a:xfrm>
            <a:custGeom>
              <a:avLst/>
              <a:gdLst/>
              <a:ahLst/>
              <a:cxnLst/>
              <a:rect l="l" t="t" r="r" b="b"/>
              <a:pathLst>
                <a:path w="6050" h="3592" extrusionOk="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78" name="Google Shape;5978;p49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5979" name="Google Shape;5979;p49"/>
            <p:cNvSpPr/>
            <p:nvPr/>
          </p:nvSpPr>
          <p:spPr>
            <a:xfrm>
              <a:off x="-46943725" y="3206000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0" name="Google Shape;5980;p49"/>
            <p:cNvSpPr/>
            <p:nvPr/>
          </p:nvSpPr>
          <p:spPr>
            <a:xfrm>
              <a:off x="-47118575" y="3200500"/>
              <a:ext cx="228450" cy="89025"/>
            </a:xfrm>
            <a:custGeom>
              <a:avLst/>
              <a:gdLst/>
              <a:ahLst/>
              <a:cxnLst/>
              <a:rect l="l" t="t" r="r" b="b"/>
              <a:pathLst>
                <a:path w="9138" h="3561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1" name="Google Shape;5981;p49"/>
            <p:cNvSpPr/>
            <p:nvPr/>
          </p:nvSpPr>
          <p:spPr>
            <a:xfrm>
              <a:off x="-47013825" y="339505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2" name="Google Shape;5982;p49"/>
            <p:cNvSpPr/>
            <p:nvPr/>
          </p:nvSpPr>
          <p:spPr>
            <a:xfrm>
              <a:off x="-47049250" y="33596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3" name="Google Shape;5983;p49"/>
            <p:cNvSpPr/>
            <p:nvPr/>
          </p:nvSpPr>
          <p:spPr>
            <a:xfrm>
              <a:off x="-47013025" y="3393475"/>
              <a:ext cx="52800" cy="53575"/>
            </a:xfrm>
            <a:custGeom>
              <a:avLst/>
              <a:gdLst/>
              <a:ahLst/>
              <a:cxnLst/>
              <a:rect l="l" t="t" r="r" b="b"/>
              <a:pathLst>
                <a:path w="2112" h="2143" extrusionOk="0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4" name="Google Shape;5984;p49"/>
            <p:cNvSpPr/>
            <p:nvPr/>
          </p:nvSpPr>
          <p:spPr>
            <a:xfrm>
              <a:off x="-47155575" y="3270600"/>
              <a:ext cx="300875" cy="229225"/>
            </a:xfrm>
            <a:custGeom>
              <a:avLst/>
              <a:gdLst/>
              <a:ahLst/>
              <a:cxnLst/>
              <a:rect l="l" t="t" r="r" b="b"/>
              <a:pathLst>
                <a:path w="12035" h="9169" extrusionOk="0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85" name="Google Shape;5985;p49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5986" name="Google Shape;5986;p49"/>
            <p:cNvSpPr/>
            <p:nvPr/>
          </p:nvSpPr>
          <p:spPr>
            <a:xfrm>
              <a:off x="-46994900" y="3728200"/>
              <a:ext cx="140200" cy="141000"/>
            </a:xfrm>
            <a:custGeom>
              <a:avLst/>
              <a:gdLst/>
              <a:ahLst/>
              <a:cxnLst/>
              <a:rect l="l" t="t" r="r" b="b"/>
              <a:pathLst>
                <a:path w="5608" h="5640" extrusionOk="0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7" name="Google Shape;5987;p49"/>
            <p:cNvSpPr/>
            <p:nvPr/>
          </p:nvSpPr>
          <p:spPr>
            <a:xfrm>
              <a:off x="-469783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8" name="Google Shape;5988;p49"/>
            <p:cNvSpPr/>
            <p:nvPr/>
          </p:nvSpPr>
          <p:spPr>
            <a:xfrm>
              <a:off x="-47075250" y="3665200"/>
              <a:ext cx="15775" cy="15775"/>
            </a:xfrm>
            <a:custGeom>
              <a:avLst/>
              <a:gdLst/>
              <a:ahLst/>
              <a:cxnLst/>
              <a:rect l="l" t="t" r="r" b="b"/>
              <a:pathLst>
                <a:path w="631" h="631" extrusionOk="0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89" name="Google Shape;5989;p49"/>
            <p:cNvSpPr/>
            <p:nvPr/>
          </p:nvSpPr>
          <p:spPr>
            <a:xfrm>
              <a:off x="-47110700" y="36313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0" name="Google Shape;5990;p49"/>
            <p:cNvSpPr/>
            <p:nvPr/>
          </p:nvSpPr>
          <p:spPr>
            <a:xfrm>
              <a:off x="-47075250" y="3665200"/>
              <a:ext cx="53575" cy="54350"/>
            </a:xfrm>
            <a:custGeom>
              <a:avLst/>
              <a:gdLst/>
              <a:ahLst/>
              <a:cxnLst/>
              <a:rect l="l" t="t" r="r" b="b"/>
              <a:pathLst>
                <a:path w="2143" h="2174" extrusionOk="0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1" name="Google Shape;5991;p49"/>
            <p:cNvSpPr/>
            <p:nvPr/>
          </p:nvSpPr>
          <p:spPr>
            <a:xfrm>
              <a:off x="-47154800" y="3569100"/>
              <a:ext cx="229225" cy="300100"/>
            </a:xfrm>
            <a:custGeom>
              <a:avLst/>
              <a:gdLst/>
              <a:ahLst/>
              <a:cxnLst/>
              <a:rect l="l" t="t" r="r" b="b"/>
              <a:pathLst>
                <a:path w="9169" h="12004" extrusionOk="0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2" name="Google Shape;5992;p49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5993" name="Google Shape;5993;p49"/>
            <p:cNvSpPr/>
            <p:nvPr/>
          </p:nvSpPr>
          <p:spPr>
            <a:xfrm>
              <a:off x="-47084700" y="4131475"/>
              <a:ext cx="159125" cy="106350"/>
            </a:xfrm>
            <a:custGeom>
              <a:avLst/>
              <a:gdLst/>
              <a:ahLst/>
              <a:cxnLst/>
              <a:rect l="l" t="t" r="r" b="b"/>
              <a:pathLst>
                <a:path w="6365" h="4254" extrusionOk="0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4" name="Google Shape;5994;p49"/>
            <p:cNvSpPr/>
            <p:nvPr/>
          </p:nvSpPr>
          <p:spPr>
            <a:xfrm>
              <a:off x="-46979150" y="3943225"/>
              <a:ext cx="48050" cy="47275"/>
            </a:xfrm>
            <a:custGeom>
              <a:avLst/>
              <a:gdLst/>
              <a:ahLst/>
              <a:cxnLst/>
              <a:rect l="l" t="t" r="r" b="b"/>
              <a:pathLst>
                <a:path w="1922" h="1891" extrusionOk="0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5" name="Google Shape;5995;p49"/>
            <p:cNvSpPr/>
            <p:nvPr/>
          </p:nvSpPr>
          <p:spPr>
            <a:xfrm>
              <a:off x="-47154000" y="4026700"/>
              <a:ext cx="299300" cy="141025"/>
            </a:xfrm>
            <a:custGeom>
              <a:avLst/>
              <a:gdLst/>
              <a:ahLst/>
              <a:cxnLst/>
              <a:rect l="l" t="t" r="r" b="b"/>
              <a:pathLst>
                <a:path w="11972" h="5641" extrusionOk="0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6" name="Google Shape;5996;p49"/>
            <p:cNvSpPr/>
            <p:nvPr/>
          </p:nvSpPr>
          <p:spPr>
            <a:xfrm>
              <a:off x="-47083125" y="3939275"/>
              <a:ext cx="158325" cy="106350"/>
            </a:xfrm>
            <a:custGeom>
              <a:avLst/>
              <a:gdLst/>
              <a:ahLst/>
              <a:cxnLst/>
              <a:rect l="l" t="t" r="r" b="b"/>
              <a:pathLst>
                <a:path w="6333" h="425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997" name="Google Shape;5997;p49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5998" name="Google Shape;5998;p49"/>
            <p:cNvSpPr/>
            <p:nvPr/>
          </p:nvSpPr>
          <p:spPr>
            <a:xfrm>
              <a:off x="-45233000" y="3200500"/>
              <a:ext cx="210325" cy="247325"/>
            </a:xfrm>
            <a:custGeom>
              <a:avLst/>
              <a:gdLst/>
              <a:ahLst/>
              <a:cxnLst/>
              <a:rect l="l" t="t" r="r" b="b"/>
              <a:pathLst>
                <a:path w="8413" h="9893" extrusionOk="0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999" name="Google Shape;5999;p49"/>
            <p:cNvSpPr/>
            <p:nvPr/>
          </p:nvSpPr>
          <p:spPr>
            <a:xfrm>
              <a:off x="-45216450" y="33407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0" name="Google Shape;6000;p49"/>
            <p:cNvSpPr/>
            <p:nvPr/>
          </p:nvSpPr>
          <p:spPr>
            <a:xfrm>
              <a:off x="-45286550" y="3289500"/>
              <a:ext cx="158325" cy="210325"/>
            </a:xfrm>
            <a:custGeom>
              <a:avLst/>
              <a:gdLst/>
              <a:ahLst/>
              <a:cxnLst/>
              <a:rect l="l" t="t" r="r" b="b"/>
              <a:pathLst>
                <a:path w="6333" h="8413" extrusionOk="0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01" name="Google Shape;6001;p49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6002" name="Google Shape;6002;p49"/>
            <p:cNvSpPr/>
            <p:nvPr/>
          </p:nvSpPr>
          <p:spPr>
            <a:xfrm>
              <a:off x="-45234575" y="37282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3" name="Google Shape;6003;p49"/>
            <p:cNvSpPr/>
            <p:nvPr/>
          </p:nvSpPr>
          <p:spPr>
            <a:xfrm>
              <a:off x="-45286550" y="3692750"/>
              <a:ext cx="263875" cy="122900"/>
            </a:xfrm>
            <a:custGeom>
              <a:avLst/>
              <a:gdLst/>
              <a:ahLst/>
              <a:cxnLst/>
              <a:rect l="l" t="t" r="r" b="b"/>
              <a:pathLst>
                <a:path w="10555" h="4916" extrusionOk="0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4" name="Google Shape;6004;p49"/>
            <p:cNvSpPr/>
            <p:nvPr/>
          </p:nvSpPr>
          <p:spPr>
            <a:xfrm>
              <a:off x="-45093575" y="3728200"/>
              <a:ext cx="17325" cy="53575"/>
            </a:xfrm>
            <a:custGeom>
              <a:avLst/>
              <a:gdLst/>
              <a:ahLst/>
              <a:cxnLst/>
              <a:rect l="l" t="t" r="r" b="b"/>
              <a:pathLst>
                <a:path w="693" h="2143" extrusionOk="0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5" name="Google Shape;6005;p49"/>
            <p:cNvSpPr/>
            <p:nvPr/>
          </p:nvSpPr>
          <p:spPr>
            <a:xfrm>
              <a:off x="-45268450" y="3569900"/>
              <a:ext cx="228450" cy="106350"/>
            </a:xfrm>
            <a:custGeom>
              <a:avLst/>
              <a:gdLst/>
              <a:ahLst/>
              <a:cxnLst/>
              <a:rect l="l" t="t" r="r" b="b"/>
              <a:pathLst>
                <a:path w="9138" h="425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6" name="Google Shape;6006;p49"/>
            <p:cNvSpPr/>
            <p:nvPr/>
          </p:nvSpPr>
          <p:spPr>
            <a:xfrm>
              <a:off x="-45093575" y="35746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07" name="Google Shape;6007;p49"/>
            <p:cNvSpPr/>
            <p:nvPr/>
          </p:nvSpPr>
          <p:spPr>
            <a:xfrm>
              <a:off x="-45269225" y="3833750"/>
              <a:ext cx="228425" cy="35450"/>
            </a:xfrm>
            <a:custGeom>
              <a:avLst/>
              <a:gdLst/>
              <a:ahLst/>
              <a:cxnLst/>
              <a:rect l="l" t="t" r="r" b="b"/>
              <a:pathLst>
                <a:path w="9137" h="1418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08" name="Google Shape;6008;p49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6009" name="Google Shape;6009;p49"/>
            <p:cNvSpPr/>
            <p:nvPr/>
          </p:nvSpPr>
          <p:spPr>
            <a:xfrm>
              <a:off x="-45210950" y="4107825"/>
              <a:ext cx="23650" cy="24450"/>
            </a:xfrm>
            <a:custGeom>
              <a:avLst/>
              <a:gdLst/>
              <a:ahLst/>
              <a:cxnLst/>
              <a:rect l="l" t="t" r="r" b="b"/>
              <a:pathLst>
                <a:path w="946" h="978" extrusionOk="0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0" name="Google Shape;6010;p49"/>
            <p:cNvSpPr/>
            <p:nvPr/>
          </p:nvSpPr>
          <p:spPr>
            <a:xfrm>
              <a:off x="-45084925" y="3943225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1" name="Google Shape;6011;p49"/>
            <p:cNvSpPr/>
            <p:nvPr/>
          </p:nvSpPr>
          <p:spPr>
            <a:xfrm>
              <a:off x="-45260575" y="3938500"/>
              <a:ext cx="227650" cy="300100"/>
            </a:xfrm>
            <a:custGeom>
              <a:avLst/>
              <a:gdLst/>
              <a:ahLst/>
              <a:cxnLst/>
              <a:rect l="l" t="t" r="r" b="b"/>
              <a:pathLst>
                <a:path w="9106" h="1200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2" name="Google Shape;6012;p49"/>
            <p:cNvSpPr/>
            <p:nvPr/>
          </p:nvSpPr>
          <p:spPr>
            <a:xfrm>
              <a:off x="-45277900" y="4061375"/>
              <a:ext cx="193000" cy="122875"/>
            </a:xfrm>
            <a:custGeom>
              <a:avLst/>
              <a:gdLst/>
              <a:ahLst/>
              <a:cxnLst/>
              <a:rect l="l" t="t" r="r" b="b"/>
              <a:pathLst>
                <a:path w="7720" h="4915" extrusionOk="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3" name="Google Shape;6013;p49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6014" name="Google Shape;6014;p49"/>
            <p:cNvSpPr/>
            <p:nvPr/>
          </p:nvSpPr>
          <p:spPr>
            <a:xfrm>
              <a:off x="-44466650" y="3576975"/>
              <a:ext cx="53600" cy="18925"/>
            </a:xfrm>
            <a:custGeom>
              <a:avLst/>
              <a:gdLst/>
              <a:ahLst/>
              <a:cxnLst/>
              <a:rect l="l" t="t" r="r" b="b"/>
              <a:pathLst>
                <a:path w="2144" h="757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5" name="Google Shape;6015;p49"/>
            <p:cNvSpPr/>
            <p:nvPr/>
          </p:nvSpPr>
          <p:spPr>
            <a:xfrm>
              <a:off x="-44502875" y="3595100"/>
              <a:ext cx="283575" cy="281975"/>
            </a:xfrm>
            <a:custGeom>
              <a:avLst/>
              <a:gdLst/>
              <a:ahLst/>
              <a:cxnLst/>
              <a:rect l="l" t="t" r="r" b="b"/>
              <a:pathLst>
                <a:path w="11343" h="11279" extrusionOk="0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6" name="Google Shape;6016;p49"/>
            <p:cNvSpPr/>
            <p:nvPr/>
          </p:nvSpPr>
          <p:spPr>
            <a:xfrm>
              <a:off x="-44221675" y="3788850"/>
              <a:ext cx="18900" cy="52800"/>
            </a:xfrm>
            <a:custGeom>
              <a:avLst/>
              <a:gdLst/>
              <a:ahLst/>
              <a:cxnLst/>
              <a:rect l="l" t="t" r="r" b="b"/>
              <a:pathLst>
                <a:path w="756" h="2112" extrusionOk="0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17" name="Google Shape;6017;p49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6018" name="Google Shape;6018;p49"/>
            <p:cNvSpPr/>
            <p:nvPr/>
          </p:nvSpPr>
          <p:spPr>
            <a:xfrm>
              <a:off x="1649300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19" name="Google Shape;6019;p49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avLst/>
              <a:gdLst/>
              <a:ahLst/>
              <a:cxnLst/>
              <a:rect l="l" t="t" r="r" b="b"/>
              <a:pathLst>
                <a:path w="8782" h="7890" extrusionOk="0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0" name="Google Shape;6020;p49"/>
            <p:cNvSpPr/>
            <p:nvPr/>
          </p:nvSpPr>
          <p:spPr>
            <a:xfrm>
              <a:off x="1734750" y="3136775"/>
              <a:ext cx="36900" cy="19650"/>
            </a:xfrm>
            <a:custGeom>
              <a:avLst/>
              <a:gdLst/>
              <a:ahLst/>
              <a:cxnLst/>
              <a:rect l="l" t="t" r="r" b="b"/>
              <a:pathLst>
                <a:path w="1476" h="786" extrusionOk="0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6021" name="Google Shape;6021;p49"/>
            <p:cNvSpPr/>
            <p:nvPr/>
          </p:nvSpPr>
          <p:spPr>
            <a:xfrm>
              <a:off x="1684150" y="2963550"/>
              <a:ext cx="139900" cy="11300"/>
            </a:xfrm>
            <a:custGeom>
              <a:avLst/>
              <a:gdLst/>
              <a:ahLst/>
              <a:cxnLst/>
              <a:rect l="l" t="t" r="r" b="b"/>
              <a:pathLst>
                <a:path w="5596" h="452" extrusionOk="0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6022" name="Google Shape;6022;p49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6023" name="Google Shape;6023;p49"/>
            <p:cNvSpPr/>
            <p:nvPr/>
          </p:nvSpPr>
          <p:spPr>
            <a:xfrm>
              <a:off x="-47300587" y="123275"/>
              <a:ext cx="190975" cy="269725"/>
            </a:xfrm>
            <a:custGeom>
              <a:avLst/>
              <a:gdLst/>
              <a:ahLst/>
              <a:cxnLst/>
              <a:rect l="l" t="t" r="r" b="b"/>
              <a:pathLst>
                <a:path w="7639" h="10789" extrusionOk="0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4" name="Google Shape;6024;p49"/>
            <p:cNvSpPr/>
            <p:nvPr/>
          </p:nvSpPr>
          <p:spPr>
            <a:xfrm>
              <a:off x="-47242037" y="188100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5" name="Google Shape;6025;p49"/>
            <p:cNvSpPr/>
            <p:nvPr/>
          </p:nvSpPr>
          <p:spPr>
            <a:xfrm>
              <a:off x="-47242037" y="234775"/>
              <a:ext cx="15350" cy="31400"/>
            </a:xfrm>
            <a:custGeom>
              <a:avLst/>
              <a:gdLst/>
              <a:ahLst/>
              <a:cxnLst/>
              <a:rect l="l" t="t" r="r" b="b"/>
              <a:pathLst>
                <a:path w="614" h="1256" extrusionOk="0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6" name="Google Shape;6026;p49"/>
            <p:cNvSpPr/>
            <p:nvPr/>
          </p:nvSpPr>
          <p:spPr>
            <a:xfrm>
              <a:off x="-47180012" y="172075"/>
              <a:ext cx="15350" cy="31375"/>
            </a:xfrm>
            <a:custGeom>
              <a:avLst/>
              <a:gdLst/>
              <a:ahLst/>
              <a:cxnLst/>
              <a:rect l="l" t="t" r="r" b="b"/>
              <a:pathLst>
                <a:path w="614" h="1255" extrusionOk="0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27" name="Google Shape;6027;p49"/>
            <p:cNvSpPr/>
            <p:nvPr/>
          </p:nvSpPr>
          <p:spPr>
            <a:xfrm>
              <a:off x="-47180012" y="218050"/>
              <a:ext cx="15350" cy="32100"/>
            </a:xfrm>
            <a:custGeom>
              <a:avLst/>
              <a:gdLst/>
              <a:ahLst/>
              <a:cxnLst/>
              <a:rect l="l" t="t" r="r" b="b"/>
              <a:pathLst>
                <a:path w="614" h="1284" extrusionOk="0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33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35" name="Picture 53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4359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33" name="Google Shape;6033;p50"/>
          <p:cNvSpPr/>
          <p:nvPr/>
        </p:nvSpPr>
        <p:spPr>
          <a:xfrm>
            <a:off x="1179006" y="1683910"/>
            <a:ext cx="297772" cy="343672"/>
          </a:xfrm>
          <a:custGeom>
            <a:avLst/>
            <a:gdLst/>
            <a:ahLst/>
            <a:cxnLst/>
            <a:rect l="l" t="t" r="r" b="b"/>
            <a:pathLst>
              <a:path w="10996" h="12691" extrusionOk="0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4" name="Google Shape;6034;p50"/>
          <p:cNvSpPr/>
          <p:nvPr/>
        </p:nvSpPr>
        <p:spPr>
          <a:xfrm>
            <a:off x="1151710" y="2099169"/>
            <a:ext cx="352365" cy="311637"/>
          </a:xfrm>
          <a:custGeom>
            <a:avLst/>
            <a:gdLst/>
            <a:ahLst/>
            <a:cxnLst/>
            <a:rect l="l" t="t" r="r" b="b"/>
            <a:pathLst>
              <a:path w="13012" h="11508" extrusionOk="0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35" name="Google Shape;6035;p50"/>
          <p:cNvSpPr/>
          <p:nvPr/>
        </p:nvSpPr>
        <p:spPr>
          <a:xfrm>
            <a:off x="1159373" y="2477627"/>
            <a:ext cx="337038" cy="343537"/>
          </a:xfrm>
          <a:custGeom>
            <a:avLst/>
            <a:gdLst/>
            <a:ahLst/>
            <a:cxnLst/>
            <a:rect l="l" t="t" r="r" b="b"/>
            <a:pathLst>
              <a:path w="12446" h="12686" extrusionOk="0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36" name="Google Shape;6036;p50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6037" name="Google Shape;6037;p50"/>
            <p:cNvSpPr/>
            <p:nvPr/>
          </p:nvSpPr>
          <p:spPr>
            <a:xfrm>
              <a:off x="-41270450" y="1973375"/>
              <a:ext cx="315850" cy="317450"/>
            </a:xfrm>
            <a:custGeom>
              <a:avLst/>
              <a:gdLst/>
              <a:ahLst/>
              <a:cxnLst/>
              <a:rect l="l" t="t" r="r" b="b"/>
              <a:pathLst>
                <a:path w="12634" h="12698" extrusionOk="0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8" name="Google Shape;6038;p50"/>
            <p:cNvSpPr/>
            <p:nvPr/>
          </p:nvSpPr>
          <p:spPr>
            <a:xfrm>
              <a:off x="-41230300" y="2015125"/>
              <a:ext cx="235525" cy="192200"/>
            </a:xfrm>
            <a:custGeom>
              <a:avLst/>
              <a:gdLst/>
              <a:ahLst/>
              <a:cxnLst/>
              <a:rect l="l" t="t" r="r" b="b"/>
              <a:pathLst>
                <a:path w="9421" h="7688" extrusionOk="0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39" name="Google Shape;6039;p50"/>
            <p:cNvSpPr/>
            <p:nvPr/>
          </p:nvSpPr>
          <p:spPr>
            <a:xfrm>
              <a:off x="-41139725" y="2061750"/>
              <a:ext cx="83525" cy="103675"/>
            </a:xfrm>
            <a:custGeom>
              <a:avLst/>
              <a:gdLst/>
              <a:ahLst/>
              <a:cxnLst/>
              <a:rect l="l" t="t" r="r" b="b"/>
              <a:pathLst>
                <a:path w="3341" h="4147" extrusionOk="0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0" name="Google Shape;6040;p50"/>
            <p:cNvSpPr/>
            <p:nvPr/>
          </p:nvSpPr>
          <p:spPr>
            <a:xfrm>
              <a:off x="-41230300" y="2227000"/>
              <a:ext cx="235525" cy="21300"/>
            </a:xfrm>
            <a:custGeom>
              <a:avLst/>
              <a:gdLst/>
              <a:ahLst/>
              <a:cxnLst/>
              <a:rect l="l" t="t" r="r" b="b"/>
              <a:pathLst>
                <a:path w="9421" h="852" extrusionOk="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41" name="Google Shape;6041;p50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6042" name="Google Shape;6042;p50"/>
            <p:cNvSpPr/>
            <p:nvPr/>
          </p:nvSpPr>
          <p:spPr>
            <a:xfrm>
              <a:off x="-41291625" y="2339025"/>
              <a:ext cx="336225" cy="316025"/>
            </a:xfrm>
            <a:custGeom>
              <a:avLst/>
              <a:gdLst/>
              <a:ahLst/>
              <a:cxnLst/>
              <a:rect l="l" t="t" r="r" b="b"/>
              <a:pathLst>
                <a:path w="13449" h="12641" extrusionOk="0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43" name="Google Shape;6043;p50"/>
            <p:cNvSpPr/>
            <p:nvPr/>
          </p:nvSpPr>
          <p:spPr>
            <a:xfrm>
              <a:off x="-41234225" y="2620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44" name="Google Shape;6044;p50"/>
          <p:cNvSpPr/>
          <p:nvPr/>
        </p:nvSpPr>
        <p:spPr>
          <a:xfrm>
            <a:off x="3118588" y="2277702"/>
            <a:ext cx="0" cy="27"/>
          </a:xfrm>
          <a:custGeom>
            <a:avLst/>
            <a:gdLst/>
            <a:ahLst/>
            <a:cxnLst/>
            <a:rect l="l" t="t" r="r" b="b"/>
            <a:pathLst>
              <a:path h="1" extrusionOk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5" name="Google Shape;6045;p50"/>
          <p:cNvSpPr/>
          <p:nvPr/>
        </p:nvSpPr>
        <p:spPr>
          <a:xfrm>
            <a:off x="3150235" y="2503353"/>
            <a:ext cx="346380" cy="343564"/>
          </a:xfrm>
          <a:custGeom>
            <a:avLst/>
            <a:gdLst/>
            <a:ahLst/>
            <a:cxnLst/>
            <a:rect l="l" t="t" r="r" b="b"/>
            <a:pathLst>
              <a:path w="12791" h="12687" extrusionOk="0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6" name="Google Shape;6046;p50"/>
          <p:cNvSpPr/>
          <p:nvPr/>
        </p:nvSpPr>
        <p:spPr>
          <a:xfrm>
            <a:off x="5251993" y="1681364"/>
            <a:ext cx="213309" cy="342995"/>
          </a:xfrm>
          <a:custGeom>
            <a:avLst/>
            <a:gdLst/>
            <a:ahLst/>
            <a:cxnLst/>
            <a:rect l="l" t="t" r="r" b="b"/>
            <a:pathLst>
              <a:path w="7877" h="12666" extrusionOk="0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7" name="Google Shape;6047;p50"/>
          <p:cNvSpPr/>
          <p:nvPr/>
        </p:nvSpPr>
        <p:spPr>
          <a:xfrm>
            <a:off x="5207637" y="2076991"/>
            <a:ext cx="302023" cy="344918"/>
          </a:xfrm>
          <a:custGeom>
            <a:avLst/>
            <a:gdLst/>
            <a:ahLst/>
            <a:cxnLst/>
            <a:rect l="l" t="t" r="r" b="b"/>
            <a:pathLst>
              <a:path w="11153" h="12737" extrusionOk="0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8" name="Google Shape;6048;p50"/>
          <p:cNvSpPr/>
          <p:nvPr/>
        </p:nvSpPr>
        <p:spPr>
          <a:xfrm>
            <a:off x="5185478" y="2476192"/>
            <a:ext cx="342995" cy="344133"/>
          </a:xfrm>
          <a:custGeom>
            <a:avLst/>
            <a:gdLst/>
            <a:ahLst/>
            <a:cxnLst/>
            <a:rect l="l" t="t" r="r" b="b"/>
            <a:pathLst>
              <a:path w="12666" h="12708" extrusionOk="0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49" name="Google Shape;6049;p50"/>
          <p:cNvSpPr/>
          <p:nvPr/>
        </p:nvSpPr>
        <p:spPr>
          <a:xfrm>
            <a:off x="7226080" y="1681581"/>
            <a:ext cx="344701" cy="342562"/>
          </a:xfrm>
          <a:custGeom>
            <a:avLst/>
            <a:gdLst/>
            <a:ahLst/>
            <a:cxnLst/>
            <a:rect l="l" t="t" r="r" b="b"/>
            <a:pathLst>
              <a:path w="12729" h="12650" extrusionOk="0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50" name="Google Shape;6050;p50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6051" name="Google Shape;6051;p50"/>
            <p:cNvSpPr/>
            <p:nvPr/>
          </p:nvSpPr>
          <p:spPr>
            <a:xfrm>
              <a:off x="-42731500" y="2013125"/>
              <a:ext cx="189825" cy="189900"/>
            </a:xfrm>
            <a:custGeom>
              <a:avLst/>
              <a:gdLst/>
              <a:ahLst/>
              <a:cxnLst/>
              <a:rect l="l" t="t" r="r" b="b"/>
              <a:pathLst>
                <a:path w="7593" h="7596" extrusionOk="0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2" name="Google Shape;6052;p50"/>
            <p:cNvSpPr/>
            <p:nvPr/>
          </p:nvSpPr>
          <p:spPr>
            <a:xfrm>
              <a:off x="-42804750" y="1949600"/>
              <a:ext cx="337125" cy="316925"/>
            </a:xfrm>
            <a:custGeom>
              <a:avLst/>
              <a:gdLst/>
              <a:ahLst/>
              <a:cxnLst/>
              <a:rect l="l" t="t" r="r" b="b"/>
              <a:pathLst>
                <a:path w="13485" h="12677" extrusionOk="0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3" name="Google Shape;6053;p50"/>
            <p:cNvSpPr/>
            <p:nvPr/>
          </p:nvSpPr>
          <p:spPr>
            <a:xfrm>
              <a:off x="-42644075" y="2060025"/>
              <a:ext cx="59100" cy="65400"/>
            </a:xfrm>
            <a:custGeom>
              <a:avLst/>
              <a:gdLst/>
              <a:ahLst/>
              <a:cxnLst/>
              <a:rect l="l" t="t" r="r" b="b"/>
              <a:pathLst>
                <a:path w="2364" h="2616" extrusionOk="0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54" name="Google Shape;6054;p50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6055" name="Google Shape;6055;p50"/>
            <p:cNvSpPr/>
            <p:nvPr/>
          </p:nvSpPr>
          <p:spPr>
            <a:xfrm>
              <a:off x="-42778750" y="2320125"/>
              <a:ext cx="285125" cy="309375"/>
            </a:xfrm>
            <a:custGeom>
              <a:avLst/>
              <a:gdLst/>
              <a:ahLst/>
              <a:cxnLst/>
              <a:rect l="l" t="t" r="r" b="b"/>
              <a:pathLst>
                <a:path w="11405" h="12375" extrusionOk="0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6" name="Google Shape;6056;p50"/>
            <p:cNvSpPr/>
            <p:nvPr/>
          </p:nvSpPr>
          <p:spPr>
            <a:xfrm>
              <a:off x="-42667700" y="2443600"/>
              <a:ext cx="62250" cy="61475"/>
            </a:xfrm>
            <a:custGeom>
              <a:avLst/>
              <a:gdLst/>
              <a:ahLst/>
              <a:cxnLst/>
              <a:rect l="l" t="t" r="r" b="b"/>
              <a:pathLst>
                <a:path w="2490" h="2459" extrusionOk="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57" name="Google Shape;6057;p50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6058" name="Google Shape;6058;p50"/>
            <p:cNvSpPr/>
            <p:nvPr/>
          </p:nvSpPr>
          <p:spPr>
            <a:xfrm>
              <a:off x="-42671650" y="2853950"/>
              <a:ext cx="70125" cy="21275"/>
            </a:xfrm>
            <a:custGeom>
              <a:avLst/>
              <a:gdLst/>
              <a:ahLst/>
              <a:cxnLst/>
              <a:rect l="l" t="t" r="r" b="b"/>
              <a:pathLst>
                <a:path w="2805" h="851" extrusionOk="0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59" name="Google Shape;6059;p50"/>
            <p:cNvSpPr/>
            <p:nvPr/>
          </p:nvSpPr>
          <p:spPr>
            <a:xfrm>
              <a:off x="-42671650" y="2895675"/>
              <a:ext cx="70125" cy="20525"/>
            </a:xfrm>
            <a:custGeom>
              <a:avLst/>
              <a:gdLst/>
              <a:ahLst/>
              <a:cxnLst/>
              <a:rect l="l" t="t" r="r" b="b"/>
              <a:pathLst>
                <a:path w="2805" h="821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0" name="Google Shape;6060;p50"/>
            <p:cNvSpPr/>
            <p:nvPr/>
          </p:nvSpPr>
          <p:spPr>
            <a:xfrm>
              <a:off x="-42796875" y="2680675"/>
              <a:ext cx="319000" cy="318225"/>
            </a:xfrm>
            <a:custGeom>
              <a:avLst/>
              <a:gdLst/>
              <a:ahLst/>
              <a:cxnLst/>
              <a:rect l="l" t="t" r="r" b="b"/>
              <a:pathLst>
                <a:path w="12760" h="12729" extrusionOk="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1" name="Google Shape;6061;p50"/>
            <p:cNvSpPr/>
            <p:nvPr/>
          </p:nvSpPr>
          <p:spPr>
            <a:xfrm>
              <a:off x="-42753550" y="2854500"/>
              <a:ext cx="63825" cy="61700"/>
            </a:xfrm>
            <a:custGeom>
              <a:avLst/>
              <a:gdLst/>
              <a:ahLst/>
              <a:cxnLst/>
              <a:rect l="l" t="t" r="r" b="b"/>
              <a:pathLst>
                <a:path w="2553" h="2468" extrusionOk="0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62" name="Google Shape;6062;p50"/>
            <p:cNvSpPr/>
            <p:nvPr/>
          </p:nvSpPr>
          <p:spPr>
            <a:xfrm>
              <a:off x="-42581850" y="2853950"/>
              <a:ext cx="63025" cy="61475"/>
            </a:xfrm>
            <a:custGeom>
              <a:avLst/>
              <a:gdLst/>
              <a:ahLst/>
              <a:cxnLst/>
              <a:rect l="l" t="t" r="r" b="b"/>
              <a:pathLst>
                <a:path w="2521" h="2459" extrusionOk="0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63" name="Google Shape;6063;p50"/>
          <p:cNvSpPr/>
          <p:nvPr/>
        </p:nvSpPr>
        <p:spPr>
          <a:xfrm>
            <a:off x="3566893" y="1707387"/>
            <a:ext cx="345541" cy="343185"/>
          </a:xfrm>
          <a:custGeom>
            <a:avLst/>
            <a:gdLst/>
            <a:ahLst/>
            <a:cxnLst/>
            <a:rect l="l" t="t" r="r" b="b"/>
            <a:pathLst>
              <a:path w="12760" h="12673" extrusionOk="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4" name="Google Shape;6064;p50"/>
          <p:cNvSpPr/>
          <p:nvPr/>
        </p:nvSpPr>
        <p:spPr>
          <a:xfrm>
            <a:off x="3558112" y="2135211"/>
            <a:ext cx="349819" cy="292654"/>
          </a:xfrm>
          <a:custGeom>
            <a:avLst/>
            <a:gdLst/>
            <a:ahLst/>
            <a:cxnLst/>
            <a:rect l="l" t="t" r="r" b="b"/>
            <a:pathLst>
              <a:path w="12918" h="10807" extrusionOk="0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5" name="Google Shape;6065;p50"/>
          <p:cNvSpPr/>
          <p:nvPr/>
        </p:nvSpPr>
        <p:spPr>
          <a:xfrm>
            <a:off x="3566880" y="2503353"/>
            <a:ext cx="345568" cy="342643"/>
          </a:xfrm>
          <a:custGeom>
            <a:avLst/>
            <a:gdLst/>
            <a:ahLst/>
            <a:cxnLst/>
            <a:rect l="l" t="t" r="r" b="b"/>
            <a:pathLst>
              <a:path w="12761" h="12653" extrusionOk="0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6" name="Google Shape;6066;p50"/>
          <p:cNvSpPr/>
          <p:nvPr/>
        </p:nvSpPr>
        <p:spPr>
          <a:xfrm>
            <a:off x="5641131" y="1681364"/>
            <a:ext cx="247457" cy="341289"/>
          </a:xfrm>
          <a:custGeom>
            <a:avLst/>
            <a:gdLst/>
            <a:ahLst/>
            <a:cxnLst/>
            <a:rect l="l" t="t" r="r" b="b"/>
            <a:pathLst>
              <a:path w="9138" h="12603" extrusionOk="0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67" name="Google Shape;6067;p50"/>
          <p:cNvSpPr/>
          <p:nvPr/>
        </p:nvSpPr>
        <p:spPr>
          <a:xfrm>
            <a:off x="5537185" y="2402239"/>
            <a:ext cx="27" cy="27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68" name="Google Shape;6068;p50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6069" name="Google Shape;6069;p50"/>
            <p:cNvSpPr/>
            <p:nvPr/>
          </p:nvSpPr>
          <p:spPr>
            <a:xfrm>
              <a:off x="-38976900" y="2390225"/>
              <a:ext cx="167775" cy="165825"/>
            </a:xfrm>
            <a:custGeom>
              <a:avLst/>
              <a:gdLst/>
              <a:ahLst/>
              <a:cxnLst/>
              <a:rect l="l" t="t" r="r" b="b"/>
              <a:pathLst>
                <a:path w="6711" h="6633" extrusionOk="0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0" name="Google Shape;6070;p50"/>
            <p:cNvSpPr/>
            <p:nvPr/>
          </p:nvSpPr>
          <p:spPr>
            <a:xfrm>
              <a:off x="-39055650" y="2315975"/>
              <a:ext cx="331600" cy="313900"/>
            </a:xfrm>
            <a:custGeom>
              <a:avLst/>
              <a:gdLst/>
              <a:ahLst/>
              <a:cxnLst/>
              <a:rect l="l" t="t" r="r" b="b"/>
              <a:pathLst>
                <a:path w="13264" h="12556" extrusionOk="0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1" name="Google Shape;6071;p50"/>
          <p:cNvSpPr/>
          <p:nvPr/>
        </p:nvSpPr>
        <p:spPr>
          <a:xfrm>
            <a:off x="5589971" y="2504625"/>
            <a:ext cx="344674" cy="292654"/>
          </a:xfrm>
          <a:custGeom>
            <a:avLst/>
            <a:gdLst/>
            <a:ahLst/>
            <a:cxnLst/>
            <a:rect l="l" t="t" r="r" b="b"/>
            <a:pathLst>
              <a:path w="12728" h="10807" extrusionOk="0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2" name="Google Shape;6072;p50"/>
          <p:cNvSpPr/>
          <p:nvPr/>
        </p:nvSpPr>
        <p:spPr>
          <a:xfrm>
            <a:off x="7264898" y="2067188"/>
            <a:ext cx="267063" cy="345324"/>
          </a:xfrm>
          <a:custGeom>
            <a:avLst/>
            <a:gdLst/>
            <a:ahLst/>
            <a:cxnLst/>
            <a:rect l="l" t="t" r="r" b="b"/>
            <a:pathLst>
              <a:path w="9862" h="12752" extrusionOk="0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73" name="Google Shape;6073;p50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6074" name="Google Shape;6074;p50"/>
            <p:cNvSpPr/>
            <p:nvPr/>
          </p:nvSpPr>
          <p:spPr>
            <a:xfrm>
              <a:off x="-423534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5" name="Google Shape;6075;p50"/>
            <p:cNvSpPr/>
            <p:nvPr/>
          </p:nvSpPr>
          <p:spPr>
            <a:xfrm>
              <a:off x="-42289650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6" name="Google Shape;6076;p50"/>
            <p:cNvSpPr/>
            <p:nvPr/>
          </p:nvSpPr>
          <p:spPr>
            <a:xfrm>
              <a:off x="-42226625" y="20655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77" name="Google Shape;6077;p50"/>
            <p:cNvSpPr/>
            <p:nvPr/>
          </p:nvSpPr>
          <p:spPr>
            <a:xfrm>
              <a:off x="-42430625" y="1949750"/>
              <a:ext cx="322950" cy="315775"/>
            </a:xfrm>
            <a:custGeom>
              <a:avLst/>
              <a:gdLst/>
              <a:ahLst/>
              <a:cxnLst/>
              <a:rect l="l" t="t" r="r" b="b"/>
              <a:pathLst>
                <a:path w="12918" h="12631" extrusionOk="0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78" name="Google Shape;6078;p50"/>
          <p:cNvSpPr/>
          <p:nvPr/>
        </p:nvSpPr>
        <p:spPr>
          <a:xfrm>
            <a:off x="1956643" y="2080620"/>
            <a:ext cx="298638" cy="342995"/>
          </a:xfrm>
          <a:custGeom>
            <a:avLst/>
            <a:gdLst/>
            <a:ahLst/>
            <a:cxnLst/>
            <a:rect l="l" t="t" r="r" b="b"/>
            <a:pathLst>
              <a:path w="11028" h="12666" extrusionOk="0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79" name="Google Shape;6079;p50"/>
          <p:cNvSpPr/>
          <p:nvPr/>
        </p:nvSpPr>
        <p:spPr>
          <a:xfrm>
            <a:off x="1935918" y="2478467"/>
            <a:ext cx="340450" cy="342833"/>
          </a:xfrm>
          <a:custGeom>
            <a:avLst/>
            <a:gdLst/>
            <a:ahLst/>
            <a:cxnLst/>
            <a:rect l="l" t="t" r="r" b="b"/>
            <a:pathLst>
              <a:path w="12572" h="12660" extrusionOk="0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0" name="Google Shape;6080;p50"/>
          <p:cNvSpPr/>
          <p:nvPr/>
        </p:nvSpPr>
        <p:spPr>
          <a:xfrm>
            <a:off x="3971588" y="1715484"/>
            <a:ext cx="343862" cy="313126"/>
          </a:xfrm>
          <a:custGeom>
            <a:avLst/>
            <a:gdLst/>
            <a:ahLst/>
            <a:cxnLst/>
            <a:rect l="l" t="t" r="r" b="b"/>
            <a:pathLst>
              <a:path w="12698" h="11563" extrusionOk="0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1" name="Google Shape;6081;p50"/>
          <p:cNvSpPr/>
          <p:nvPr/>
        </p:nvSpPr>
        <p:spPr>
          <a:xfrm>
            <a:off x="3969029" y="2104503"/>
            <a:ext cx="348980" cy="343862"/>
          </a:xfrm>
          <a:custGeom>
            <a:avLst/>
            <a:gdLst/>
            <a:ahLst/>
            <a:cxnLst/>
            <a:rect l="l" t="t" r="r" b="b"/>
            <a:pathLst>
              <a:path w="12887" h="12698" extrusionOk="0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2" name="Google Shape;6082;p50"/>
          <p:cNvSpPr/>
          <p:nvPr/>
        </p:nvSpPr>
        <p:spPr>
          <a:xfrm>
            <a:off x="3969428" y="2502242"/>
            <a:ext cx="343862" cy="343835"/>
          </a:xfrm>
          <a:custGeom>
            <a:avLst/>
            <a:gdLst/>
            <a:ahLst/>
            <a:cxnLst/>
            <a:rect l="l" t="t" r="r" b="b"/>
            <a:pathLst>
              <a:path w="12698" h="12697" extrusionOk="0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083" name="Google Shape;6083;p50"/>
          <p:cNvSpPr/>
          <p:nvPr/>
        </p:nvSpPr>
        <p:spPr>
          <a:xfrm>
            <a:off x="5996142" y="1678575"/>
            <a:ext cx="344701" cy="345568"/>
          </a:xfrm>
          <a:custGeom>
            <a:avLst/>
            <a:gdLst/>
            <a:ahLst/>
            <a:cxnLst/>
            <a:rect l="l" t="t" r="r" b="b"/>
            <a:pathLst>
              <a:path w="12729" h="12761" extrusionOk="0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84" name="Google Shape;6084;p50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6085" name="Google Shape;6085;p50"/>
            <p:cNvSpPr/>
            <p:nvPr/>
          </p:nvSpPr>
          <p:spPr>
            <a:xfrm>
              <a:off x="-38686275" y="2314400"/>
              <a:ext cx="316650" cy="316000"/>
            </a:xfrm>
            <a:custGeom>
              <a:avLst/>
              <a:gdLst/>
              <a:ahLst/>
              <a:cxnLst/>
              <a:rect l="l" t="t" r="r" b="b"/>
              <a:pathLst>
                <a:path w="12666" h="12640" extrusionOk="0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6" name="Google Shape;6086;p50"/>
            <p:cNvSpPr/>
            <p:nvPr/>
          </p:nvSpPr>
          <p:spPr>
            <a:xfrm>
              <a:off x="-38583075" y="2527075"/>
              <a:ext cx="111075" cy="63050"/>
            </a:xfrm>
            <a:custGeom>
              <a:avLst/>
              <a:gdLst/>
              <a:ahLst/>
              <a:cxnLst/>
              <a:rect l="l" t="t" r="r" b="b"/>
              <a:pathLst>
                <a:path w="4443" h="2522" extrusionOk="0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87" name="Google Shape;6087;p50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6088" name="Google Shape;6088;p50"/>
            <p:cNvSpPr/>
            <p:nvPr/>
          </p:nvSpPr>
          <p:spPr>
            <a:xfrm>
              <a:off x="-38686275" y="2682250"/>
              <a:ext cx="319025" cy="317425"/>
            </a:xfrm>
            <a:custGeom>
              <a:avLst/>
              <a:gdLst/>
              <a:ahLst/>
              <a:cxnLst/>
              <a:rect l="l" t="t" r="r" b="b"/>
              <a:pathLst>
                <a:path w="12761" h="12697" extrusionOk="0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89" name="Google Shape;6089;p50"/>
            <p:cNvSpPr/>
            <p:nvPr/>
          </p:nvSpPr>
          <p:spPr>
            <a:xfrm>
              <a:off x="-38591750" y="2773600"/>
              <a:ext cx="63025" cy="61350"/>
            </a:xfrm>
            <a:custGeom>
              <a:avLst/>
              <a:gdLst/>
              <a:ahLst/>
              <a:cxnLst/>
              <a:rect l="l" t="t" r="r" b="b"/>
              <a:pathLst>
                <a:path w="2521" h="2454" extrusionOk="0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090" name="Google Shape;6090;p50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6091" name="Google Shape;6091;p50"/>
            <p:cNvSpPr/>
            <p:nvPr/>
          </p:nvSpPr>
          <p:spPr>
            <a:xfrm>
              <a:off x="-37534750" y="2668075"/>
              <a:ext cx="332400" cy="319900"/>
            </a:xfrm>
            <a:custGeom>
              <a:avLst/>
              <a:gdLst/>
              <a:ahLst/>
              <a:cxnLst/>
              <a:rect l="l" t="t" r="r" b="b"/>
              <a:pathLst>
                <a:path w="13296" h="12796" extrusionOk="0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2" name="Google Shape;6092;p50"/>
            <p:cNvSpPr/>
            <p:nvPr/>
          </p:nvSpPr>
          <p:spPr>
            <a:xfrm>
              <a:off x="-37487500" y="2709475"/>
              <a:ext cx="165425" cy="164450"/>
            </a:xfrm>
            <a:custGeom>
              <a:avLst/>
              <a:gdLst/>
              <a:ahLst/>
              <a:cxnLst/>
              <a:rect l="l" t="t" r="r" b="b"/>
              <a:pathLst>
                <a:path w="6617" h="6578" extrusionOk="0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93" name="Google Shape;6093;p50"/>
          <p:cNvSpPr/>
          <p:nvPr/>
        </p:nvSpPr>
        <p:spPr>
          <a:xfrm>
            <a:off x="2340638" y="1683287"/>
            <a:ext cx="345541" cy="342779"/>
          </a:xfrm>
          <a:custGeom>
            <a:avLst/>
            <a:gdLst/>
            <a:ahLst/>
            <a:cxnLst/>
            <a:rect l="l" t="t" r="r" b="b"/>
            <a:pathLst>
              <a:path w="12760" h="12658" extrusionOk="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94" name="Google Shape;6094;p50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6095" name="Google Shape;6095;p50"/>
            <p:cNvSpPr/>
            <p:nvPr/>
          </p:nvSpPr>
          <p:spPr>
            <a:xfrm>
              <a:off x="-41965150" y="2477075"/>
              <a:ext cx="124475" cy="112675"/>
            </a:xfrm>
            <a:custGeom>
              <a:avLst/>
              <a:gdLst/>
              <a:ahLst/>
              <a:cxnLst/>
              <a:rect l="l" t="t" r="r" b="b"/>
              <a:pathLst>
                <a:path w="4979" h="4507" extrusionOk="0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096" name="Google Shape;6096;p50"/>
            <p:cNvSpPr/>
            <p:nvPr/>
          </p:nvSpPr>
          <p:spPr>
            <a:xfrm>
              <a:off x="-42062025" y="2316000"/>
              <a:ext cx="319000" cy="317700"/>
            </a:xfrm>
            <a:custGeom>
              <a:avLst/>
              <a:gdLst/>
              <a:ahLst/>
              <a:cxnLst/>
              <a:rect l="l" t="t" r="r" b="b"/>
              <a:pathLst>
                <a:path w="12760" h="12708" extrusionOk="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097" name="Google Shape;6097;p50"/>
          <p:cNvSpPr/>
          <p:nvPr/>
        </p:nvSpPr>
        <p:spPr>
          <a:xfrm>
            <a:off x="2339352" y="2477627"/>
            <a:ext cx="348113" cy="345270"/>
          </a:xfrm>
          <a:custGeom>
            <a:avLst/>
            <a:gdLst/>
            <a:ahLst/>
            <a:cxnLst/>
            <a:rect l="l" t="t" r="r" b="b"/>
            <a:pathLst>
              <a:path w="12855" h="12750" extrusionOk="0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098" name="Google Shape;6098;p50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6099" name="Google Shape;6099;p50"/>
            <p:cNvSpPr/>
            <p:nvPr/>
          </p:nvSpPr>
          <p:spPr>
            <a:xfrm>
              <a:off x="-40052800" y="2041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0" name="Google Shape;6100;p50"/>
            <p:cNvSpPr/>
            <p:nvPr/>
          </p:nvSpPr>
          <p:spPr>
            <a:xfrm>
              <a:off x="-40150450" y="1977325"/>
              <a:ext cx="280400" cy="312700"/>
            </a:xfrm>
            <a:custGeom>
              <a:avLst/>
              <a:gdLst/>
              <a:ahLst/>
              <a:cxnLst/>
              <a:rect l="l" t="t" r="r" b="b"/>
              <a:pathLst>
                <a:path w="11216" h="12508" extrusionOk="0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1" name="Google Shape;6101;p50"/>
            <p:cNvSpPr/>
            <p:nvPr/>
          </p:nvSpPr>
          <p:spPr>
            <a:xfrm>
              <a:off x="-39925200" y="2108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2" name="Google Shape;6102;p50"/>
            <p:cNvSpPr/>
            <p:nvPr/>
          </p:nvSpPr>
          <p:spPr>
            <a:xfrm>
              <a:off x="-39958275" y="2087025"/>
              <a:ext cx="44925" cy="105350"/>
            </a:xfrm>
            <a:custGeom>
              <a:avLst/>
              <a:gdLst/>
              <a:ahLst/>
              <a:cxnLst/>
              <a:rect l="l" t="t" r="r" b="b"/>
              <a:pathLst>
                <a:path w="1797" h="4214" extrusionOk="0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3" name="Google Shape;6103;p50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6104" name="Google Shape;6104;p50"/>
            <p:cNvSpPr/>
            <p:nvPr/>
          </p:nvSpPr>
          <p:spPr>
            <a:xfrm>
              <a:off x="-40005525" y="2552600"/>
              <a:ext cx="70900" cy="62175"/>
            </a:xfrm>
            <a:custGeom>
              <a:avLst/>
              <a:gdLst/>
              <a:ahLst/>
              <a:cxnLst/>
              <a:rect l="l" t="t" r="r" b="b"/>
              <a:pathLst>
                <a:path w="2836" h="2487" extrusionOk="0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5" name="Google Shape;6105;p50"/>
            <p:cNvSpPr/>
            <p:nvPr/>
          </p:nvSpPr>
          <p:spPr>
            <a:xfrm>
              <a:off x="-40039400" y="2605050"/>
              <a:ext cx="29150" cy="20500"/>
            </a:xfrm>
            <a:custGeom>
              <a:avLst/>
              <a:gdLst/>
              <a:ahLst/>
              <a:cxnLst/>
              <a:rect l="l" t="t" r="r" b="b"/>
              <a:pathLst>
                <a:path w="1166" h="820" extrusionOk="0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6" name="Google Shape;6106;p50"/>
            <p:cNvSpPr/>
            <p:nvPr/>
          </p:nvSpPr>
          <p:spPr>
            <a:xfrm>
              <a:off x="-40079575" y="25845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07" name="Google Shape;6107;p50"/>
            <p:cNvSpPr/>
            <p:nvPr/>
          </p:nvSpPr>
          <p:spPr>
            <a:xfrm>
              <a:off x="-40160700" y="2339625"/>
              <a:ext cx="290650" cy="316650"/>
            </a:xfrm>
            <a:custGeom>
              <a:avLst/>
              <a:gdLst/>
              <a:ahLst/>
              <a:cxnLst/>
              <a:rect l="l" t="t" r="r" b="b"/>
              <a:pathLst>
                <a:path w="11626" h="12666" extrusionOk="0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08" name="Google Shape;6108;p50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6109" name="Google Shape;6109;p50"/>
            <p:cNvSpPr/>
            <p:nvPr/>
          </p:nvSpPr>
          <p:spPr>
            <a:xfrm>
              <a:off x="-40068550" y="2788575"/>
              <a:ext cx="48075" cy="58775"/>
            </a:xfrm>
            <a:custGeom>
              <a:avLst/>
              <a:gdLst/>
              <a:ahLst/>
              <a:cxnLst/>
              <a:rect l="l" t="t" r="r" b="b"/>
              <a:pathLst>
                <a:path w="1923" h="2351" extrusionOk="0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0" name="Google Shape;6110;p50"/>
            <p:cNvSpPr/>
            <p:nvPr/>
          </p:nvSpPr>
          <p:spPr>
            <a:xfrm>
              <a:off x="-40171725" y="2705875"/>
              <a:ext cx="319000" cy="316650"/>
            </a:xfrm>
            <a:custGeom>
              <a:avLst/>
              <a:gdLst/>
              <a:ahLst/>
              <a:cxnLst/>
              <a:rect l="l" t="t" r="r" b="b"/>
              <a:pathLst>
                <a:path w="12760" h="12666" extrusionOk="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11" name="Google Shape;6111;p50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6112" name="Google Shape;6112;p50"/>
            <p:cNvSpPr/>
            <p:nvPr/>
          </p:nvSpPr>
          <p:spPr>
            <a:xfrm>
              <a:off x="-38275925" y="1946600"/>
              <a:ext cx="231600" cy="317450"/>
            </a:xfrm>
            <a:custGeom>
              <a:avLst/>
              <a:gdLst/>
              <a:ahLst/>
              <a:cxnLst/>
              <a:rect l="l" t="t" r="r" b="b"/>
              <a:pathLst>
                <a:path w="9264" h="12698" extrusionOk="0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3" name="Google Shape;6113;p50"/>
            <p:cNvSpPr/>
            <p:nvPr/>
          </p:nvSpPr>
          <p:spPr>
            <a:xfrm>
              <a:off x="-38235750" y="1989125"/>
              <a:ext cx="84300" cy="83525"/>
            </a:xfrm>
            <a:custGeom>
              <a:avLst/>
              <a:gdLst/>
              <a:ahLst/>
              <a:cxnLst/>
              <a:rect l="l" t="t" r="r" b="b"/>
              <a:pathLst>
                <a:path w="3372" h="3341" extrusionOk="0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14" name="Google Shape;6114;p50"/>
          <p:cNvSpPr/>
          <p:nvPr/>
        </p:nvSpPr>
        <p:spPr>
          <a:xfrm>
            <a:off x="6402341" y="2077749"/>
            <a:ext cx="344701" cy="344160"/>
          </a:xfrm>
          <a:custGeom>
            <a:avLst/>
            <a:gdLst/>
            <a:ahLst/>
            <a:cxnLst/>
            <a:rect l="l" t="t" r="r" b="b"/>
            <a:pathLst>
              <a:path w="12729" h="12709" extrusionOk="0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15" name="Google Shape;6115;p50"/>
          <p:cNvSpPr/>
          <p:nvPr/>
        </p:nvSpPr>
        <p:spPr>
          <a:xfrm>
            <a:off x="6476011" y="2474757"/>
            <a:ext cx="202233" cy="344701"/>
          </a:xfrm>
          <a:custGeom>
            <a:avLst/>
            <a:gdLst/>
            <a:ahLst/>
            <a:cxnLst/>
            <a:rect l="l" t="t" r="r" b="b"/>
            <a:pathLst>
              <a:path w="7468" h="12729" extrusionOk="0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16" name="Google Shape;6116;p50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6117" name="Google Shape;6117;p50"/>
            <p:cNvSpPr/>
            <p:nvPr/>
          </p:nvSpPr>
          <p:spPr>
            <a:xfrm>
              <a:off x="-37190575" y="1951325"/>
              <a:ext cx="324525" cy="315875"/>
            </a:xfrm>
            <a:custGeom>
              <a:avLst/>
              <a:gdLst/>
              <a:ahLst/>
              <a:cxnLst/>
              <a:rect l="l" t="t" r="r" b="b"/>
              <a:pathLst>
                <a:path w="12981" h="12635" extrusionOk="0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8" name="Google Shape;6118;p50"/>
            <p:cNvSpPr/>
            <p:nvPr/>
          </p:nvSpPr>
          <p:spPr>
            <a:xfrm>
              <a:off x="-37081875" y="2162600"/>
              <a:ext cx="72475" cy="63100"/>
            </a:xfrm>
            <a:custGeom>
              <a:avLst/>
              <a:gdLst/>
              <a:ahLst/>
              <a:cxnLst/>
              <a:rect l="l" t="t" r="r" b="b"/>
              <a:pathLst>
                <a:path w="2899" h="2524" extrusionOk="0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19" name="Google Shape;6119;p50"/>
            <p:cNvSpPr/>
            <p:nvPr/>
          </p:nvSpPr>
          <p:spPr>
            <a:xfrm>
              <a:off x="-37144875" y="2099025"/>
              <a:ext cx="72475" cy="62875"/>
            </a:xfrm>
            <a:custGeom>
              <a:avLst/>
              <a:gdLst/>
              <a:ahLst/>
              <a:cxnLst/>
              <a:rect l="l" t="t" r="r" b="b"/>
              <a:pathLst>
                <a:path w="2899" h="2515" extrusionOk="0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0" name="Google Shape;6120;p50"/>
            <p:cNvSpPr/>
            <p:nvPr/>
          </p:nvSpPr>
          <p:spPr>
            <a:xfrm>
              <a:off x="-37123625" y="2014875"/>
              <a:ext cx="71700" cy="62775"/>
            </a:xfrm>
            <a:custGeom>
              <a:avLst/>
              <a:gdLst/>
              <a:ahLst/>
              <a:cxnLst/>
              <a:rect l="l" t="t" r="r" b="b"/>
              <a:pathLst>
                <a:path w="2868" h="2511" extrusionOk="0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1" name="Google Shape;6121;p50"/>
            <p:cNvSpPr/>
            <p:nvPr/>
          </p:nvSpPr>
          <p:spPr>
            <a:xfrm>
              <a:off x="-37039350" y="1993250"/>
              <a:ext cx="71700" cy="63125"/>
            </a:xfrm>
            <a:custGeom>
              <a:avLst/>
              <a:gdLst/>
              <a:ahLst/>
              <a:cxnLst/>
              <a:rect l="l" t="t" r="r" b="b"/>
              <a:pathLst>
                <a:path w="2868" h="2525" extrusionOk="0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22" name="Google Shape;6122;p50"/>
          <p:cNvSpPr/>
          <p:nvPr/>
        </p:nvSpPr>
        <p:spPr>
          <a:xfrm>
            <a:off x="2740694" y="1681581"/>
            <a:ext cx="348113" cy="343835"/>
          </a:xfrm>
          <a:custGeom>
            <a:avLst/>
            <a:gdLst/>
            <a:ahLst/>
            <a:cxnLst/>
            <a:rect l="l" t="t" r="r" b="b"/>
            <a:pathLst>
              <a:path w="12855" h="12697" extrusionOk="0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23" name="Google Shape;6123;p50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6124" name="Google Shape;6124;p50"/>
            <p:cNvSpPr/>
            <p:nvPr/>
          </p:nvSpPr>
          <p:spPr>
            <a:xfrm>
              <a:off x="-41694200" y="2382950"/>
              <a:ext cx="317425" cy="248900"/>
            </a:xfrm>
            <a:custGeom>
              <a:avLst/>
              <a:gdLst/>
              <a:ahLst/>
              <a:cxnLst/>
              <a:rect l="l" t="t" r="r" b="b"/>
              <a:pathLst>
                <a:path w="12697" h="9956" extrusionOk="0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5" name="Google Shape;6125;p50"/>
            <p:cNvSpPr/>
            <p:nvPr/>
          </p:nvSpPr>
          <p:spPr>
            <a:xfrm>
              <a:off x="-41586600" y="2425550"/>
              <a:ext cx="107450" cy="102925"/>
            </a:xfrm>
            <a:custGeom>
              <a:avLst/>
              <a:gdLst/>
              <a:ahLst/>
              <a:cxnLst/>
              <a:rect l="l" t="t" r="r" b="b"/>
              <a:pathLst>
                <a:path w="4298" h="4117" extrusionOk="0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26" name="Google Shape;6126;p50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6127" name="Google Shape;6127;p50"/>
            <p:cNvSpPr/>
            <p:nvPr/>
          </p:nvSpPr>
          <p:spPr>
            <a:xfrm>
              <a:off x="-41695775" y="2683025"/>
              <a:ext cx="319000" cy="317450"/>
            </a:xfrm>
            <a:custGeom>
              <a:avLst/>
              <a:gdLst/>
              <a:ahLst/>
              <a:cxnLst/>
              <a:rect l="l" t="t" r="r" b="b"/>
              <a:pathLst>
                <a:path w="12760" h="12698" extrusionOk="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8" name="Google Shape;6128;p50"/>
            <p:cNvSpPr/>
            <p:nvPr/>
          </p:nvSpPr>
          <p:spPr>
            <a:xfrm>
              <a:off x="-41615450" y="2813750"/>
              <a:ext cx="152050" cy="144975"/>
            </a:xfrm>
            <a:custGeom>
              <a:avLst/>
              <a:gdLst/>
              <a:ahLst/>
              <a:cxnLst/>
              <a:rect l="l" t="t" r="r" b="b"/>
              <a:pathLst>
                <a:path w="6082" h="5799" extrusionOk="0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29" name="Google Shape;6129;p50"/>
            <p:cNvSpPr/>
            <p:nvPr/>
          </p:nvSpPr>
          <p:spPr>
            <a:xfrm>
              <a:off x="-41550075" y="2853950"/>
              <a:ext cx="40200" cy="42550"/>
            </a:xfrm>
            <a:custGeom>
              <a:avLst/>
              <a:gdLst/>
              <a:ahLst/>
              <a:cxnLst/>
              <a:rect l="l" t="t" r="r" b="b"/>
              <a:pathLst>
                <a:path w="1608" h="1702" extrusionOk="0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0" name="Google Shape;6130;p50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6131" name="Google Shape;6131;p50"/>
            <p:cNvSpPr/>
            <p:nvPr/>
          </p:nvSpPr>
          <p:spPr>
            <a:xfrm>
              <a:off x="-39667650" y="21450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2" name="Google Shape;6132;p50"/>
            <p:cNvSpPr/>
            <p:nvPr/>
          </p:nvSpPr>
          <p:spPr>
            <a:xfrm>
              <a:off x="-39792875" y="1971800"/>
              <a:ext cx="290650" cy="319025"/>
            </a:xfrm>
            <a:custGeom>
              <a:avLst/>
              <a:gdLst/>
              <a:ahLst/>
              <a:cxnLst/>
              <a:rect l="l" t="t" r="r" b="b"/>
              <a:pathLst>
                <a:path w="11626" h="12761" extrusionOk="0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33" name="Google Shape;6133;p50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6134" name="Google Shape;6134;p50"/>
            <p:cNvSpPr/>
            <p:nvPr/>
          </p:nvSpPr>
          <p:spPr>
            <a:xfrm>
              <a:off x="-39739325" y="2468600"/>
              <a:ext cx="194575" cy="148500"/>
            </a:xfrm>
            <a:custGeom>
              <a:avLst/>
              <a:gdLst/>
              <a:ahLst/>
              <a:cxnLst/>
              <a:rect l="l" t="t" r="r" b="b"/>
              <a:pathLst>
                <a:path w="7783" h="5940" extrusionOk="0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5" name="Google Shape;6135;p50"/>
            <p:cNvSpPr/>
            <p:nvPr/>
          </p:nvSpPr>
          <p:spPr>
            <a:xfrm>
              <a:off x="-39783425" y="2337925"/>
              <a:ext cx="275700" cy="318350"/>
            </a:xfrm>
            <a:custGeom>
              <a:avLst/>
              <a:gdLst/>
              <a:ahLst/>
              <a:cxnLst/>
              <a:rect l="l" t="t" r="r" b="b"/>
              <a:pathLst>
                <a:path w="11028" h="12734" extrusionOk="0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36" name="Google Shape;6136;p50"/>
          <p:cNvSpPr/>
          <p:nvPr/>
        </p:nvSpPr>
        <p:spPr>
          <a:xfrm>
            <a:off x="4781825" y="2505086"/>
            <a:ext cx="342156" cy="343401"/>
          </a:xfrm>
          <a:custGeom>
            <a:avLst/>
            <a:gdLst/>
            <a:ahLst/>
            <a:cxnLst/>
            <a:rect l="l" t="t" r="r" b="b"/>
            <a:pathLst>
              <a:path w="12635" h="12681" extrusionOk="0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37" name="Google Shape;6137;p50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6138" name="Google Shape;6138;p50"/>
            <p:cNvSpPr/>
            <p:nvPr/>
          </p:nvSpPr>
          <p:spPr>
            <a:xfrm>
              <a:off x="-37956150" y="1948175"/>
              <a:ext cx="326100" cy="316475"/>
            </a:xfrm>
            <a:custGeom>
              <a:avLst/>
              <a:gdLst/>
              <a:ahLst/>
              <a:cxnLst/>
              <a:rect l="l" t="t" r="r" b="b"/>
              <a:pathLst>
                <a:path w="13044" h="12659" extrusionOk="0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39" name="Google Shape;6139;p50"/>
            <p:cNvSpPr/>
            <p:nvPr/>
          </p:nvSpPr>
          <p:spPr>
            <a:xfrm>
              <a:off x="-37729300" y="2054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0" name="Google Shape;6140;p50"/>
            <p:cNvSpPr/>
            <p:nvPr/>
          </p:nvSpPr>
          <p:spPr>
            <a:xfrm>
              <a:off x="-37839575" y="2058625"/>
              <a:ext cx="81950" cy="34300"/>
            </a:xfrm>
            <a:custGeom>
              <a:avLst/>
              <a:gdLst/>
              <a:ahLst/>
              <a:cxnLst/>
              <a:rect l="l" t="t" r="r" b="b"/>
              <a:pathLst>
                <a:path w="3278" h="1372" extrusionOk="0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41" name="Google Shape;6141;p50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6142" name="Google Shape;6142;p50"/>
            <p:cNvSpPr/>
            <p:nvPr/>
          </p:nvSpPr>
          <p:spPr>
            <a:xfrm>
              <a:off x="-37953000" y="2379000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3" name="Google Shape;6143;p50"/>
            <p:cNvSpPr/>
            <p:nvPr/>
          </p:nvSpPr>
          <p:spPr>
            <a:xfrm>
              <a:off x="-37780500" y="2419975"/>
              <a:ext cx="110300" cy="104075"/>
            </a:xfrm>
            <a:custGeom>
              <a:avLst/>
              <a:gdLst/>
              <a:ahLst/>
              <a:cxnLst/>
              <a:rect l="l" t="t" r="r" b="b"/>
              <a:pathLst>
                <a:path w="4412" h="4163" extrusionOk="0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4" name="Google Shape;6144;p50"/>
            <p:cNvSpPr/>
            <p:nvPr/>
          </p:nvSpPr>
          <p:spPr>
            <a:xfrm>
              <a:off x="-37910450" y="2419975"/>
              <a:ext cx="103200" cy="21275"/>
            </a:xfrm>
            <a:custGeom>
              <a:avLst/>
              <a:gdLst/>
              <a:ahLst/>
              <a:cxnLst/>
              <a:rect l="l" t="t" r="r" b="b"/>
              <a:pathLst>
                <a:path w="4128" h="851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5" name="Google Shape;6145;p50"/>
            <p:cNvSpPr/>
            <p:nvPr/>
          </p:nvSpPr>
          <p:spPr>
            <a:xfrm>
              <a:off x="-37910450" y="24617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46" name="Google Shape;6146;p50"/>
            <p:cNvSpPr/>
            <p:nvPr/>
          </p:nvSpPr>
          <p:spPr>
            <a:xfrm>
              <a:off x="-37910450" y="2502675"/>
              <a:ext cx="103200" cy="22075"/>
            </a:xfrm>
            <a:custGeom>
              <a:avLst/>
              <a:gdLst/>
              <a:ahLst/>
              <a:cxnLst/>
              <a:rect l="l" t="t" r="r" b="b"/>
              <a:pathLst>
                <a:path w="4128" h="883" extrusionOk="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47" name="Google Shape;6147;p50"/>
          <p:cNvSpPr/>
          <p:nvPr/>
        </p:nvSpPr>
        <p:spPr>
          <a:xfrm>
            <a:off x="6800769" y="2473918"/>
            <a:ext cx="354938" cy="344701"/>
          </a:xfrm>
          <a:custGeom>
            <a:avLst/>
            <a:gdLst/>
            <a:ahLst/>
            <a:cxnLst/>
            <a:rect l="l" t="t" r="r" b="b"/>
            <a:pathLst>
              <a:path w="13107" h="12729" extrusionOk="0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48" name="Google Shape;6148;p50"/>
          <p:cNvSpPr/>
          <p:nvPr/>
        </p:nvSpPr>
        <p:spPr>
          <a:xfrm>
            <a:off x="7689189" y="2106209"/>
            <a:ext cx="247457" cy="343862"/>
          </a:xfrm>
          <a:custGeom>
            <a:avLst/>
            <a:gdLst/>
            <a:ahLst/>
            <a:cxnLst/>
            <a:rect l="l" t="t" r="r" b="b"/>
            <a:pathLst>
              <a:path w="9138" h="12698" extrusionOk="0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49" name="Google Shape;6149;p50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6150" name="Google Shape;6150;p50"/>
            <p:cNvSpPr/>
            <p:nvPr/>
          </p:nvSpPr>
          <p:spPr>
            <a:xfrm>
              <a:off x="-42951250" y="3279250"/>
              <a:ext cx="233950" cy="152050"/>
            </a:xfrm>
            <a:custGeom>
              <a:avLst/>
              <a:gdLst/>
              <a:ahLst/>
              <a:cxnLst/>
              <a:rect l="l" t="t" r="r" b="b"/>
              <a:pathLst>
                <a:path w="9358" h="6082" extrusionOk="0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1" name="Google Shape;6151;p50"/>
            <p:cNvSpPr/>
            <p:nvPr/>
          </p:nvSpPr>
          <p:spPr>
            <a:xfrm>
              <a:off x="-42971725" y="3451750"/>
              <a:ext cx="275675" cy="83200"/>
            </a:xfrm>
            <a:custGeom>
              <a:avLst/>
              <a:gdLst/>
              <a:ahLst/>
              <a:cxnLst/>
              <a:rect l="l" t="t" r="r" b="b"/>
              <a:pathLst>
                <a:path w="11027" h="3328" extrusionOk="0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2" name="Google Shape;6152;p50"/>
            <p:cNvSpPr/>
            <p:nvPr/>
          </p:nvSpPr>
          <p:spPr>
            <a:xfrm>
              <a:off x="-42866975" y="3217825"/>
              <a:ext cx="63025" cy="40975"/>
            </a:xfrm>
            <a:custGeom>
              <a:avLst/>
              <a:gdLst/>
              <a:ahLst/>
              <a:cxnLst/>
              <a:rect l="l" t="t" r="r" b="b"/>
              <a:pathLst>
                <a:path w="2521" h="1639" extrusionOk="0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3" name="Google Shape;6153;p50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6154" name="Google Shape;6154;p50"/>
            <p:cNvSpPr/>
            <p:nvPr/>
          </p:nvSpPr>
          <p:spPr>
            <a:xfrm>
              <a:off x="-42914225" y="3612600"/>
              <a:ext cx="241825" cy="239275"/>
            </a:xfrm>
            <a:custGeom>
              <a:avLst/>
              <a:gdLst/>
              <a:ahLst/>
              <a:cxnLst/>
              <a:rect l="l" t="t" r="r" b="b"/>
              <a:pathLst>
                <a:path w="9673" h="9571" extrusionOk="0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5" name="Google Shape;6155;p50"/>
            <p:cNvSpPr/>
            <p:nvPr/>
          </p:nvSpPr>
          <p:spPr>
            <a:xfrm>
              <a:off x="-42946525" y="3762850"/>
              <a:ext cx="118950" cy="118950"/>
            </a:xfrm>
            <a:custGeom>
              <a:avLst/>
              <a:gdLst/>
              <a:ahLst/>
              <a:cxnLst/>
              <a:rect l="l" t="t" r="r" b="b"/>
              <a:pathLst>
                <a:path w="4758" h="4758" extrusionOk="0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6" name="Google Shape;6156;p50"/>
            <p:cNvSpPr/>
            <p:nvPr/>
          </p:nvSpPr>
          <p:spPr>
            <a:xfrm>
              <a:off x="-42996150" y="3855800"/>
              <a:ext cx="78000" cy="45700"/>
            </a:xfrm>
            <a:custGeom>
              <a:avLst/>
              <a:gdLst/>
              <a:ahLst/>
              <a:cxnLst/>
              <a:rect l="l" t="t" r="r" b="b"/>
              <a:pathLst>
                <a:path w="3120" h="1828" extrusionOk="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57" name="Google Shape;6157;p50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6158" name="Google Shape;6158;p50"/>
            <p:cNvSpPr/>
            <p:nvPr/>
          </p:nvSpPr>
          <p:spPr>
            <a:xfrm>
              <a:off x="-42930775" y="4225200"/>
              <a:ext cx="191425" cy="42550"/>
            </a:xfrm>
            <a:custGeom>
              <a:avLst/>
              <a:gdLst/>
              <a:ahLst/>
              <a:cxnLst/>
              <a:rect l="l" t="t" r="r" b="b"/>
              <a:pathLst>
                <a:path w="7657" h="1702" extrusionOk="0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59" name="Google Shape;6159;p50"/>
            <p:cNvSpPr/>
            <p:nvPr/>
          </p:nvSpPr>
          <p:spPr>
            <a:xfrm>
              <a:off x="-42908725" y="4163750"/>
              <a:ext cx="148900" cy="42550"/>
            </a:xfrm>
            <a:custGeom>
              <a:avLst/>
              <a:gdLst/>
              <a:ahLst/>
              <a:cxnLst/>
              <a:rect l="l" t="t" r="r" b="b"/>
              <a:pathLst>
                <a:path w="5956" h="1702" extrusionOk="0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0" name="Google Shape;6160;p50"/>
            <p:cNvSpPr/>
            <p:nvPr/>
          </p:nvSpPr>
          <p:spPr>
            <a:xfrm>
              <a:off x="-42994575" y="3950300"/>
              <a:ext cx="319025" cy="211125"/>
            </a:xfrm>
            <a:custGeom>
              <a:avLst/>
              <a:gdLst/>
              <a:ahLst/>
              <a:cxnLst/>
              <a:rect l="l" t="t" r="r" b="b"/>
              <a:pathLst>
                <a:path w="12761" h="8445" extrusionOk="0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1" name="Google Shape;6161;p50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6162" name="Google Shape;6162;p50"/>
            <p:cNvSpPr/>
            <p:nvPr/>
          </p:nvSpPr>
          <p:spPr>
            <a:xfrm>
              <a:off x="-41111350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3" name="Google Shape;6163;p50"/>
            <p:cNvSpPr/>
            <p:nvPr/>
          </p:nvSpPr>
          <p:spPr>
            <a:xfrm>
              <a:off x="-41110575" y="3412375"/>
              <a:ext cx="146525" cy="144150"/>
            </a:xfrm>
            <a:custGeom>
              <a:avLst/>
              <a:gdLst/>
              <a:ahLst/>
              <a:cxnLst/>
              <a:rect l="l" t="t" r="r" b="b"/>
              <a:pathLst>
                <a:path w="5861" h="5766" extrusionOk="0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4" name="Google Shape;6164;p50"/>
            <p:cNvSpPr/>
            <p:nvPr/>
          </p:nvSpPr>
          <p:spPr>
            <a:xfrm>
              <a:off x="-40938875" y="3239100"/>
              <a:ext cx="145725" cy="144925"/>
            </a:xfrm>
            <a:custGeom>
              <a:avLst/>
              <a:gdLst/>
              <a:ahLst/>
              <a:cxnLst/>
              <a:rect l="l" t="t" r="r" b="b"/>
              <a:pathLst>
                <a:path w="5829" h="5797" extrusionOk="0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5" name="Google Shape;6165;p50"/>
            <p:cNvSpPr/>
            <p:nvPr/>
          </p:nvSpPr>
          <p:spPr>
            <a:xfrm>
              <a:off x="-40938875" y="3411575"/>
              <a:ext cx="145725" cy="144950"/>
            </a:xfrm>
            <a:custGeom>
              <a:avLst/>
              <a:gdLst/>
              <a:ahLst/>
              <a:cxnLst/>
              <a:rect l="l" t="t" r="r" b="b"/>
              <a:pathLst>
                <a:path w="5829" h="5798" extrusionOk="0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66" name="Google Shape;6166;p50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6167" name="Google Shape;6167;p50"/>
            <p:cNvSpPr/>
            <p:nvPr/>
          </p:nvSpPr>
          <p:spPr>
            <a:xfrm>
              <a:off x="-41016850" y="3605525"/>
              <a:ext cx="106350" cy="105375"/>
            </a:xfrm>
            <a:custGeom>
              <a:avLst/>
              <a:gdLst/>
              <a:ahLst/>
              <a:cxnLst/>
              <a:rect l="l" t="t" r="r" b="b"/>
              <a:pathLst>
                <a:path w="4254" h="4215" extrusionOk="0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8" name="Google Shape;6168;p50"/>
            <p:cNvSpPr/>
            <p:nvPr/>
          </p:nvSpPr>
          <p:spPr>
            <a:xfrm>
              <a:off x="-40900275" y="3721300"/>
              <a:ext cx="107125" cy="105375"/>
            </a:xfrm>
            <a:custGeom>
              <a:avLst/>
              <a:gdLst/>
              <a:ahLst/>
              <a:cxnLst/>
              <a:rect l="l" t="t" r="r" b="b"/>
              <a:pathLst>
                <a:path w="4285" h="4215" extrusionOk="0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69" name="Google Shape;6169;p50"/>
            <p:cNvSpPr/>
            <p:nvPr/>
          </p:nvSpPr>
          <p:spPr>
            <a:xfrm>
              <a:off x="-41117650" y="3668350"/>
              <a:ext cx="262300" cy="254675"/>
            </a:xfrm>
            <a:custGeom>
              <a:avLst/>
              <a:gdLst/>
              <a:ahLst/>
              <a:cxnLst/>
              <a:rect l="l" t="t" r="r" b="b"/>
              <a:pathLst>
                <a:path w="10492" h="10187" extrusionOk="0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70" name="Google Shape;6170;p50"/>
          <p:cNvSpPr/>
          <p:nvPr/>
        </p:nvSpPr>
        <p:spPr>
          <a:xfrm>
            <a:off x="3150976" y="3880708"/>
            <a:ext cx="345541" cy="335305"/>
          </a:xfrm>
          <a:custGeom>
            <a:avLst/>
            <a:gdLst/>
            <a:ahLst/>
            <a:cxnLst/>
            <a:rect l="l" t="t" r="r" b="b"/>
            <a:pathLst>
              <a:path w="12760" h="12382" extrusionOk="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71" name="Google Shape;6171;p50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6172" name="Google Shape;6172;p50"/>
            <p:cNvSpPr/>
            <p:nvPr/>
          </p:nvSpPr>
          <p:spPr>
            <a:xfrm>
              <a:off x="-39205300" y="3220175"/>
              <a:ext cx="185100" cy="111875"/>
            </a:xfrm>
            <a:custGeom>
              <a:avLst/>
              <a:gdLst/>
              <a:ahLst/>
              <a:cxnLst/>
              <a:rect l="l" t="t" r="r" b="b"/>
              <a:pathLst>
                <a:path w="7404" h="4475" extrusionOk="0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3" name="Google Shape;6173;p50"/>
            <p:cNvSpPr/>
            <p:nvPr/>
          </p:nvSpPr>
          <p:spPr>
            <a:xfrm>
              <a:off x="-39184825" y="3353300"/>
              <a:ext cx="144950" cy="185100"/>
            </a:xfrm>
            <a:custGeom>
              <a:avLst/>
              <a:gdLst/>
              <a:ahLst/>
              <a:cxnLst/>
              <a:rect l="l" t="t" r="r" b="b"/>
              <a:pathLst>
                <a:path w="5798" h="7404" extrusionOk="0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74" name="Google Shape;6174;p50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6175" name="Google Shape;6175;p50"/>
            <p:cNvSpPr/>
            <p:nvPr/>
          </p:nvSpPr>
          <p:spPr>
            <a:xfrm>
              <a:off x="-39248625" y="3588600"/>
              <a:ext cx="256775" cy="316050"/>
            </a:xfrm>
            <a:custGeom>
              <a:avLst/>
              <a:gdLst/>
              <a:ahLst/>
              <a:cxnLst/>
              <a:rect l="l" t="t" r="r" b="b"/>
              <a:pathLst>
                <a:path w="10271" h="12642" extrusionOk="0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76" name="Google Shape;6176;p50"/>
            <p:cNvSpPr/>
            <p:nvPr/>
          </p:nvSpPr>
          <p:spPr>
            <a:xfrm>
              <a:off x="-39076150" y="3684875"/>
              <a:ext cx="84300" cy="80300"/>
            </a:xfrm>
            <a:custGeom>
              <a:avLst/>
              <a:gdLst/>
              <a:ahLst/>
              <a:cxnLst/>
              <a:rect l="l" t="t" r="r" b="b"/>
              <a:pathLst>
                <a:path w="3372" h="3212" extrusionOk="0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77" name="Google Shape;6177;p50"/>
          <p:cNvSpPr/>
          <p:nvPr/>
        </p:nvSpPr>
        <p:spPr>
          <a:xfrm>
            <a:off x="5190130" y="3854252"/>
            <a:ext cx="337038" cy="343862"/>
          </a:xfrm>
          <a:custGeom>
            <a:avLst/>
            <a:gdLst/>
            <a:ahLst/>
            <a:cxnLst/>
            <a:rect l="l" t="t" r="r" b="b"/>
            <a:pathLst>
              <a:path w="12446" h="12698" extrusionOk="0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178" name="Google Shape;6178;p50"/>
          <p:cNvSpPr/>
          <p:nvPr/>
        </p:nvSpPr>
        <p:spPr>
          <a:xfrm>
            <a:off x="7226933" y="3048267"/>
            <a:ext cx="342995" cy="341723"/>
          </a:xfrm>
          <a:custGeom>
            <a:avLst/>
            <a:gdLst/>
            <a:ahLst/>
            <a:cxnLst/>
            <a:rect l="l" t="t" r="r" b="b"/>
            <a:pathLst>
              <a:path w="12666" h="12619" extrusionOk="0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79" name="Google Shape;6179;p50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6180" name="Google Shape;6180;p50"/>
            <p:cNvSpPr/>
            <p:nvPr/>
          </p:nvSpPr>
          <p:spPr>
            <a:xfrm>
              <a:off x="-42651700" y="3239075"/>
              <a:ext cx="367600" cy="296175"/>
            </a:xfrm>
            <a:custGeom>
              <a:avLst/>
              <a:gdLst/>
              <a:ahLst/>
              <a:cxnLst/>
              <a:rect l="l" t="t" r="r" b="b"/>
              <a:pathLst>
                <a:path w="14704" h="11847" extrusionOk="0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1" name="Google Shape;6181;p50"/>
            <p:cNvSpPr/>
            <p:nvPr/>
          </p:nvSpPr>
          <p:spPr>
            <a:xfrm>
              <a:off x="-42419600" y="3217825"/>
              <a:ext cx="106350" cy="106350"/>
            </a:xfrm>
            <a:custGeom>
              <a:avLst/>
              <a:gdLst/>
              <a:ahLst/>
              <a:cxnLst/>
              <a:rect l="l" t="t" r="r" b="b"/>
              <a:pathLst>
                <a:path w="4254" h="4254" extrusionOk="0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2" name="Google Shape;6182;p50"/>
            <p:cNvSpPr/>
            <p:nvPr/>
          </p:nvSpPr>
          <p:spPr>
            <a:xfrm>
              <a:off x="-42623600" y="3218600"/>
              <a:ext cx="106350" cy="106375"/>
            </a:xfrm>
            <a:custGeom>
              <a:avLst/>
              <a:gdLst/>
              <a:ahLst/>
              <a:cxnLst/>
              <a:rect l="l" t="t" r="r" b="b"/>
              <a:pathLst>
                <a:path w="4254" h="4255" extrusionOk="0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3" name="Google Shape;6183;p50"/>
            <p:cNvSpPr/>
            <p:nvPr/>
          </p:nvSpPr>
          <p:spPr>
            <a:xfrm>
              <a:off x="-42561375" y="3279250"/>
              <a:ext cx="185900" cy="186700"/>
            </a:xfrm>
            <a:custGeom>
              <a:avLst/>
              <a:gdLst/>
              <a:ahLst/>
              <a:cxnLst/>
              <a:rect l="l" t="t" r="r" b="b"/>
              <a:pathLst>
                <a:path w="7436" h="7468" extrusionOk="0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84" name="Google Shape;6184;p50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6185" name="Google Shape;6185;p50"/>
            <p:cNvSpPr/>
            <p:nvPr/>
          </p:nvSpPr>
          <p:spPr>
            <a:xfrm>
              <a:off x="-42617300" y="3587775"/>
              <a:ext cx="306950" cy="310875"/>
            </a:xfrm>
            <a:custGeom>
              <a:avLst/>
              <a:gdLst/>
              <a:ahLst/>
              <a:cxnLst/>
              <a:rect l="l" t="t" r="r" b="b"/>
              <a:pathLst>
                <a:path w="12278" h="12435" extrusionOk="0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86" name="Google Shape;6186;p50"/>
            <p:cNvSpPr/>
            <p:nvPr/>
          </p:nvSpPr>
          <p:spPr>
            <a:xfrm>
              <a:off x="-42500725" y="3712425"/>
              <a:ext cx="63025" cy="62275"/>
            </a:xfrm>
            <a:custGeom>
              <a:avLst/>
              <a:gdLst/>
              <a:ahLst/>
              <a:cxnLst/>
              <a:rect l="l" t="t" r="r" b="b"/>
              <a:pathLst>
                <a:path w="2521" h="2491" extrusionOk="0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187" name="Google Shape;6187;p50"/>
          <p:cNvSpPr/>
          <p:nvPr/>
        </p:nvSpPr>
        <p:spPr>
          <a:xfrm>
            <a:off x="1545460" y="3851706"/>
            <a:ext cx="344674" cy="342995"/>
          </a:xfrm>
          <a:custGeom>
            <a:avLst/>
            <a:gdLst/>
            <a:ahLst/>
            <a:cxnLst/>
            <a:rect l="l" t="t" r="r" b="b"/>
            <a:pathLst>
              <a:path w="12728" h="12666" extrusionOk="0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188" name="Google Shape;6188;p50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6189" name="Google Shape;6189;p50"/>
            <p:cNvSpPr/>
            <p:nvPr/>
          </p:nvSpPr>
          <p:spPr>
            <a:xfrm>
              <a:off x="-40709675" y="32737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0" name="Google Shape;6190;p50"/>
            <p:cNvSpPr/>
            <p:nvPr/>
          </p:nvSpPr>
          <p:spPr>
            <a:xfrm>
              <a:off x="-40578925" y="3247175"/>
              <a:ext cx="151250" cy="149475"/>
            </a:xfrm>
            <a:custGeom>
              <a:avLst/>
              <a:gdLst/>
              <a:ahLst/>
              <a:cxnLst/>
              <a:rect l="l" t="t" r="r" b="b"/>
              <a:pathLst>
                <a:path w="6050" h="5979" extrusionOk="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1" name="Google Shape;6191;p50"/>
            <p:cNvSpPr/>
            <p:nvPr/>
          </p:nvSpPr>
          <p:spPr>
            <a:xfrm>
              <a:off x="-40678175" y="3305250"/>
              <a:ext cx="213475" cy="213475"/>
            </a:xfrm>
            <a:custGeom>
              <a:avLst/>
              <a:gdLst/>
              <a:ahLst/>
              <a:cxnLst/>
              <a:rect l="l" t="t" r="r" b="b"/>
              <a:pathLst>
                <a:path w="8539" h="8539" extrusionOk="0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2" name="Google Shape;6192;p50"/>
            <p:cNvSpPr/>
            <p:nvPr/>
          </p:nvSpPr>
          <p:spPr>
            <a:xfrm>
              <a:off x="-40513550" y="3469850"/>
              <a:ext cx="87875" cy="85800"/>
            </a:xfrm>
            <a:custGeom>
              <a:avLst/>
              <a:gdLst/>
              <a:ahLst/>
              <a:cxnLst/>
              <a:rect l="l" t="t" r="r" b="b"/>
              <a:pathLst>
                <a:path w="3515" h="3432" extrusionOk="0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3" name="Google Shape;6193;p50"/>
            <p:cNvSpPr/>
            <p:nvPr/>
          </p:nvSpPr>
          <p:spPr>
            <a:xfrm>
              <a:off x="-40738025" y="3404500"/>
              <a:ext cx="150450" cy="149475"/>
            </a:xfrm>
            <a:custGeom>
              <a:avLst/>
              <a:gdLst/>
              <a:ahLst/>
              <a:cxnLst/>
              <a:rect l="l" t="t" r="r" b="b"/>
              <a:pathLst>
                <a:path w="6018" h="5979" extrusionOk="0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4" name="Google Shape;6194;p50"/>
            <p:cNvSpPr/>
            <p:nvPr/>
          </p:nvSpPr>
          <p:spPr>
            <a:xfrm>
              <a:off x="-40748275" y="3238700"/>
              <a:ext cx="92175" cy="87850"/>
            </a:xfrm>
            <a:custGeom>
              <a:avLst/>
              <a:gdLst/>
              <a:ahLst/>
              <a:cxnLst/>
              <a:rect l="l" t="t" r="r" b="b"/>
              <a:pathLst>
                <a:path w="3687" h="3514" extrusionOk="0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195" name="Google Shape;6195;p50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6196" name="Google Shape;6196;p50"/>
            <p:cNvSpPr/>
            <p:nvPr/>
          </p:nvSpPr>
          <p:spPr>
            <a:xfrm>
              <a:off x="-40745125" y="3632900"/>
              <a:ext cx="300125" cy="82725"/>
            </a:xfrm>
            <a:custGeom>
              <a:avLst/>
              <a:gdLst/>
              <a:ahLst/>
              <a:cxnLst/>
              <a:rect l="l" t="t" r="r" b="b"/>
              <a:pathLst>
                <a:path w="12005" h="3309" extrusionOk="0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7" name="Google Shape;6197;p50"/>
            <p:cNvSpPr/>
            <p:nvPr/>
          </p:nvSpPr>
          <p:spPr>
            <a:xfrm>
              <a:off x="-40508050" y="3736075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8" name="Google Shape;6198;p50"/>
            <p:cNvSpPr/>
            <p:nvPr/>
          </p:nvSpPr>
          <p:spPr>
            <a:xfrm>
              <a:off x="-40466300" y="3736875"/>
              <a:ext cx="39400" cy="82725"/>
            </a:xfrm>
            <a:custGeom>
              <a:avLst/>
              <a:gdLst/>
              <a:ahLst/>
              <a:cxnLst/>
              <a:rect l="l" t="t" r="r" b="b"/>
              <a:pathLst>
                <a:path w="1576" h="3309" extrusionOk="0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199" name="Google Shape;6199;p50"/>
            <p:cNvSpPr/>
            <p:nvPr/>
          </p:nvSpPr>
          <p:spPr>
            <a:xfrm>
              <a:off x="-40723050" y="3736075"/>
              <a:ext cx="194550" cy="82725"/>
            </a:xfrm>
            <a:custGeom>
              <a:avLst/>
              <a:gdLst/>
              <a:ahLst/>
              <a:cxnLst/>
              <a:rect l="l" t="t" r="r" b="b"/>
              <a:pathLst>
                <a:path w="7782" h="3309" extrusionOk="0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0" name="Google Shape;6200;p50"/>
            <p:cNvSpPr/>
            <p:nvPr/>
          </p:nvSpPr>
          <p:spPr>
            <a:xfrm>
              <a:off x="-40681325" y="3839250"/>
              <a:ext cx="21300" cy="82725"/>
            </a:xfrm>
            <a:custGeom>
              <a:avLst/>
              <a:gdLst/>
              <a:ahLst/>
              <a:cxnLst/>
              <a:rect l="l" t="t" r="r" b="b"/>
              <a:pathLst>
                <a:path w="852" h="3309" extrusionOk="0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1" name="Google Shape;6201;p50"/>
            <p:cNvSpPr/>
            <p:nvPr/>
          </p:nvSpPr>
          <p:spPr>
            <a:xfrm>
              <a:off x="-40639575" y="3840825"/>
              <a:ext cx="190625" cy="81950"/>
            </a:xfrm>
            <a:custGeom>
              <a:avLst/>
              <a:gdLst/>
              <a:ahLst/>
              <a:cxnLst/>
              <a:rect l="l" t="t" r="r" b="b"/>
              <a:pathLst>
                <a:path w="7625" h="3278" extrusionOk="0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2" name="Google Shape;6202;p50"/>
            <p:cNvSpPr/>
            <p:nvPr/>
          </p:nvSpPr>
          <p:spPr>
            <a:xfrm>
              <a:off x="-40745125" y="3840050"/>
              <a:ext cx="43350" cy="82725"/>
            </a:xfrm>
            <a:custGeom>
              <a:avLst/>
              <a:gdLst/>
              <a:ahLst/>
              <a:cxnLst/>
              <a:rect l="l" t="t" r="r" b="b"/>
              <a:pathLst>
                <a:path w="1734" h="3309" extrusionOk="0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3" name="Google Shape;6203;p50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6204" name="Google Shape;6204;p50"/>
            <p:cNvSpPr/>
            <p:nvPr/>
          </p:nvSpPr>
          <p:spPr>
            <a:xfrm>
              <a:off x="-40699425" y="4118075"/>
              <a:ext cx="226850" cy="101625"/>
            </a:xfrm>
            <a:custGeom>
              <a:avLst/>
              <a:gdLst/>
              <a:ahLst/>
              <a:cxnLst/>
              <a:rect l="l" t="t" r="r" b="b"/>
              <a:pathLst>
                <a:path w="9074" h="4065" extrusionOk="0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5" name="Google Shape;6205;p50"/>
            <p:cNvSpPr/>
            <p:nvPr/>
          </p:nvSpPr>
          <p:spPr>
            <a:xfrm>
              <a:off x="-40742750" y="3972175"/>
              <a:ext cx="311125" cy="316825"/>
            </a:xfrm>
            <a:custGeom>
              <a:avLst/>
              <a:gdLst/>
              <a:ahLst/>
              <a:cxnLst/>
              <a:rect l="l" t="t" r="r" b="b"/>
              <a:pathLst>
                <a:path w="12445" h="12673" extrusionOk="0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06" name="Google Shape;6206;p50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6207" name="Google Shape;6207;p50"/>
            <p:cNvSpPr/>
            <p:nvPr/>
          </p:nvSpPr>
          <p:spPr>
            <a:xfrm>
              <a:off x="-38735875" y="3222550"/>
              <a:ext cx="103975" cy="123675"/>
            </a:xfrm>
            <a:custGeom>
              <a:avLst/>
              <a:gdLst/>
              <a:ahLst/>
              <a:cxnLst/>
              <a:rect l="l" t="t" r="r" b="b"/>
              <a:pathLst>
                <a:path w="4159" h="4947" extrusionOk="0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8" name="Google Shape;6208;p50"/>
            <p:cNvSpPr/>
            <p:nvPr/>
          </p:nvSpPr>
          <p:spPr>
            <a:xfrm>
              <a:off x="-38756375" y="3302875"/>
              <a:ext cx="22075" cy="63050"/>
            </a:xfrm>
            <a:custGeom>
              <a:avLst/>
              <a:gdLst/>
              <a:ahLst/>
              <a:cxnLst/>
              <a:rect l="l" t="t" r="r" b="b"/>
              <a:pathLst>
                <a:path w="883" h="2522" extrusionOk="0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09" name="Google Shape;6209;p50"/>
            <p:cNvSpPr/>
            <p:nvPr/>
          </p:nvSpPr>
          <p:spPr>
            <a:xfrm>
              <a:off x="-38859550" y="3221750"/>
              <a:ext cx="103200" cy="122900"/>
            </a:xfrm>
            <a:custGeom>
              <a:avLst/>
              <a:gdLst/>
              <a:ahLst/>
              <a:cxnLst/>
              <a:rect l="l" t="t" r="r" b="b"/>
              <a:pathLst>
                <a:path w="4128" h="4916" extrusionOk="0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0" name="Google Shape;6210;p50"/>
            <p:cNvSpPr/>
            <p:nvPr/>
          </p:nvSpPr>
          <p:spPr>
            <a:xfrm>
              <a:off x="-38860325" y="3367475"/>
              <a:ext cx="228425" cy="170925"/>
            </a:xfrm>
            <a:custGeom>
              <a:avLst/>
              <a:gdLst/>
              <a:ahLst/>
              <a:cxnLst/>
              <a:rect l="l" t="t" r="r" b="b"/>
              <a:pathLst>
                <a:path w="9137" h="6837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11" name="Google Shape;6211;p50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6212" name="Google Shape;6212;p50"/>
            <p:cNvSpPr/>
            <p:nvPr/>
          </p:nvSpPr>
          <p:spPr>
            <a:xfrm>
              <a:off x="-38716975" y="3591875"/>
              <a:ext cx="137050" cy="131625"/>
            </a:xfrm>
            <a:custGeom>
              <a:avLst/>
              <a:gdLst/>
              <a:ahLst/>
              <a:cxnLst/>
              <a:rect l="l" t="t" r="r" b="b"/>
              <a:pathLst>
                <a:path w="5482" h="5265" extrusionOk="0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3" name="Google Shape;6213;p50"/>
            <p:cNvSpPr/>
            <p:nvPr/>
          </p:nvSpPr>
          <p:spPr>
            <a:xfrm>
              <a:off x="-38905225" y="3774675"/>
              <a:ext cx="137075" cy="131400"/>
            </a:xfrm>
            <a:custGeom>
              <a:avLst/>
              <a:gdLst/>
              <a:ahLst/>
              <a:cxnLst/>
              <a:rect l="l" t="t" r="r" b="b"/>
              <a:pathLst>
                <a:path w="5483" h="5256" extrusionOk="0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4" name="Google Shape;6214;p50"/>
            <p:cNvSpPr/>
            <p:nvPr/>
          </p:nvSpPr>
          <p:spPr>
            <a:xfrm>
              <a:off x="-38891050" y="3599025"/>
              <a:ext cx="298525" cy="300900"/>
            </a:xfrm>
            <a:custGeom>
              <a:avLst/>
              <a:gdLst/>
              <a:ahLst/>
              <a:cxnLst/>
              <a:rect l="l" t="t" r="r" b="b"/>
              <a:pathLst>
                <a:path w="11941" h="12036" extrusionOk="0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5" name="Google Shape;6215;p50"/>
          <p:cNvSpPr/>
          <p:nvPr/>
        </p:nvSpPr>
        <p:spPr>
          <a:xfrm>
            <a:off x="5593363" y="3908004"/>
            <a:ext cx="342995" cy="290108"/>
          </a:xfrm>
          <a:custGeom>
            <a:avLst/>
            <a:gdLst/>
            <a:ahLst/>
            <a:cxnLst/>
            <a:rect l="l" t="t" r="r" b="b"/>
            <a:pathLst>
              <a:path w="12666" h="10713" extrusionOk="0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16" name="Google Shape;6216;p50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6217" name="Google Shape;6217;p50"/>
            <p:cNvSpPr/>
            <p:nvPr/>
          </p:nvSpPr>
          <p:spPr>
            <a:xfrm>
              <a:off x="-37268550" y="3643925"/>
              <a:ext cx="83525" cy="82525"/>
            </a:xfrm>
            <a:custGeom>
              <a:avLst/>
              <a:gdLst/>
              <a:ahLst/>
              <a:cxnLst/>
              <a:rect l="l" t="t" r="r" b="b"/>
              <a:pathLst>
                <a:path w="3341" h="3301" extrusionOk="0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18" name="Google Shape;6218;p50"/>
            <p:cNvSpPr/>
            <p:nvPr/>
          </p:nvSpPr>
          <p:spPr>
            <a:xfrm>
              <a:off x="-37370925" y="3551975"/>
              <a:ext cx="248900" cy="316450"/>
            </a:xfrm>
            <a:custGeom>
              <a:avLst/>
              <a:gdLst/>
              <a:ahLst/>
              <a:cxnLst/>
              <a:rect l="l" t="t" r="r" b="b"/>
              <a:pathLst>
                <a:path w="9956" h="12658" extrusionOk="0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19" name="Google Shape;6219;p50"/>
          <p:cNvSpPr/>
          <p:nvPr/>
        </p:nvSpPr>
        <p:spPr>
          <a:xfrm>
            <a:off x="1937024" y="3058286"/>
            <a:ext cx="337877" cy="342481"/>
          </a:xfrm>
          <a:custGeom>
            <a:avLst/>
            <a:gdLst/>
            <a:ahLst/>
            <a:cxnLst/>
            <a:rect l="l" t="t" r="r" b="b"/>
            <a:pathLst>
              <a:path w="12477" h="12647" extrusionOk="0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20" name="Google Shape;6220;p50"/>
          <p:cNvSpPr/>
          <p:nvPr/>
        </p:nvSpPr>
        <p:spPr>
          <a:xfrm>
            <a:off x="1960055" y="3454996"/>
            <a:ext cx="291814" cy="344701"/>
          </a:xfrm>
          <a:custGeom>
            <a:avLst/>
            <a:gdLst/>
            <a:ahLst/>
            <a:cxnLst/>
            <a:rect l="l" t="t" r="r" b="b"/>
            <a:pathLst>
              <a:path w="10776" h="12729" extrusionOk="0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21" name="Google Shape;6221;p50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6222" name="Google Shape;6222;p50"/>
            <p:cNvSpPr/>
            <p:nvPr/>
          </p:nvSpPr>
          <p:spPr>
            <a:xfrm>
              <a:off x="-42258150" y="3951100"/>
              <a:ext cx="316650" cy="123675"/>
            </a:xfrm>
            <a:custGeom>
              <a:avLst/>
              <a:gdLst/>
              <a:ahLst/>
              <a:cxnLst/>
              <a:rect l="l" t="t" r="r" b="b"/>
              <a:pathLst>
                <a:path w="12666" h="4947" extrusionOk="0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3" name="Google Shape;6223;p50"/>
            <p:cNvSpPr/>
            <p:nvPr/>
          </p:nvSpPr>
          <p:spPr>
            <a:xfrm>
              <a:off x="-42259725" y="4096800"/>
              <a:ext cx="316650" cy="170950"/>
            </a:xfrm>
            <a:custGeom>
              <a:avLst/>
              <a:gdLst/>
              <a:ahLst/>
              <a:cxnLst/>
              <a:rect l="l" t="t" r="r" b="b"/>
              <a:pathLst>
                <a:path w="12666" h="6838" extrusionOk="0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4" name="Google Shape;6224;p50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6225" name="Google Shape;6225;p50"/>
            <p:cNvSpPr/>
            <p:nvPr/>
          </p:nvSpPr>
          <p:spPr>
            <a:xfrm>
              <a:off x="-40218975" y="3308400"/>
              <a:ext cx="158325" cy="248125"/>
            </a:xfrm>
            <a:custGeom>
              <a:avLst/>
              <a:gdLst/>
              <a:ahLst/>
              <a:cxnLst/>
              <a:rect l="l" t="t" r="r" b="b"/>
              <a:pathLst>
                <a:path w="6333" h="9925" extrusionOk="0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6" name="Google Shape;6226;p50"/>
            <p:cNvSpPr/>
            <p:nvPr/>
          </p:nvSpPr>
          <p:spPr>
            <a:xfrm>
              <a:off x="-40316650" y="3267450"/>
              <a:ext cx="86675" cy="257575"/>
            </a:xfrm>
            <a:custGeom>
              <a:avLst/>
              <a:gdLst/>
              <a:ahLst/>
              <a:cxnLst/>
              <a:rect l="l" t="t" r="r" b="b"/>
              <a:pathLst>
                <a:path w="3467" h="10303" extrusionOk="0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7" name="Google Shape;6227;p50"/>
            <p:cNvSpPr/>
            <p:nvPr/>
          </p:nvSpPr>
          <p:spPr>
            <a:xfrm>
              <a:off x="-40209525" y="3267450"/>
              <a:ext cx="86650" cy="257575"/>
            </a:xfrm>
            <a:custGeom>
              <a:avLst/>
              <a:gdLst/>
              <a:ahLst/>
              <a:cxnLst/>
              <a:rect l="l" t="t" r="r" b="b"/>
              <a:pathLst>
                <a:path w="3466" h="10303" extrusionOk="0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28" name="Google Shape;6228;p50"/>
            <p:cNvSpPr/>
            <p:nvPr/>
          </p:nvSpPr>
          <p:spPr>
            <a:xfrm>
              <a:off x="-40378075" y="3308400"/>
              <a:ext cx="157550" cy="248125"/>
            </a:xfrm>
            <a:custGeom>
              <a:avLst/>
              <a:gdLst/>
              <a:ahLst/>
              <a:cxnLst/>
              <a:rect l="l" t="t" r="r" b="b"/>
              <a:pathLst>
                <a:path w="6302" h="9925" extrusionOk="0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29" name="Google Shape;6229;p50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6230" name="Google Shape;6230;p50"/>
            <p:cNvSpPr/>
            <p:nvPr/>
          </p:nvSpPr>
          <p:spPr>
            <a:xfrm>
              <a:off x="-40372575" y="3604550"/>
              <a:ext cx="311150" cy="134475"/>
            </a:xfrm>
            <a:custGeom>
              <a:avLst/>
              <a:gdLst/>
              <a:ahLst/>
              <a:cxnLst/>
              <a:rect l="l" t="t" r="r" b="b"/>
              <a:pathLst>
                <a:path w="12446" h="5379" extrusionOk="0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1" name="Google Shape;6231;p50"/>
            <p:cNvSpPr/>
            <p:nvPr/>
          </p:nvSpPr>
          <p:spPr>
            <a:xfrm>
              <a:off x="-40312700" y="3730575"/>
              <a:ext cx="185100" cy="190625"/>
            </a:xfrm>
            <a:custGeom>
              <a:avLst/>
              <a:gdLst/>
              <a:ahLst/>
              <a:cxnLst/>
              <a:rect l="l" t="t" r="r" b="b"/>
              <a:pathLst>
                <a:path w="7404" h="7625" extrusionOk="0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2" name="Google Shape;6232;p50"/>
            <p:cNvSpPr/>
            <p:nvPr/>
          </p:nvSpPr>
          <p:spPr>
            <a:xfrm>
              <a:off x="-40250475" y="3688025"/>
              <a:ext cx="66950" cy="20500"/>
            </a:xfrm>
            <a:custGeom>
              <a:avLst/>
              <a:gdLst/>
              <a:ahLst/>
              <a:cxnLst/>
              <a:rect l="l" t="t" r="r" b="b"/>
              <a:pathLst>
                <a:path w="2678" h="820" extrusionOk="0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33" name="Google Shape;6233;p50"/>
          <p:cNvSpPr/>
          <p:nvPr/>
        </p:nvSpPr>
        <p:spPr>
          <a:xfrm>
            <a:off x="3975433" y="3873803"/>
            <a:ext cx="336171" cy="344783"/>
          </a:xfrm>
          <a:custGeom>
            <a:avLst/>
            <a:gdLst/>
            <a:ahLst/>
            <a:cxnLst/>
            <a:rect l="l" t="t" r="r" b="b"/>
            <a:pathLst>
              <a:path w="12414" h="12732" extrusionOk="0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34" name="Google Shape;6234;p50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6235" name="Google Shape;6235;p50"/>
            <p:cNvSpPr/>
            <p:nvPr/>
          </p:nvSpPr>
          <p:spPr>
            <a:xfrm>
              <a:off x="-38542250" y="3440725"/>
              <a:ext cx="101750" cy="97975"/>
            </a:xfrm>
            <a:custGeom>
              <a:avLst/>
              <a:gdLst/>
              <a:ahLst/>
              <a:cxnLst/>
              <a:rect l="l" t="t" r="r" b="b"/>
              <a:pathLst>
                <a:path w="4070" h="3919" extrusionOk="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6" name="Google Shape;6236;p50"/>
            <p:cNvSpPr/>
            <p:nvPr/>
          </p:nvSpPr>
          <p:spPr>
            <a:xfrm>
              <a:off x="-38494875" y="3354075"/>
              <a:ext cx="141800" cy="141025"/>
            </a:xfrm>
            <a:custGeom>
              <a:avLst/>
              <a:gdLst/>
              <a:ahLst/>
              <a:cxnLst/>
              <a:rect l="l" t="t" r="r" b="b"/>
              <a:pathLst>
                <a:path w="5672" h="5641" extrusionOk="0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37" name="Google Shape;6237;p50"/>
            <p:cNvSpPr/>
            <p:nvPr/>
          </p:nvSpPr>
          <p:spPr>
            <a:xfrm>
              <a:off x="-38432050" y="3220175"/>
              <a:ext cx="231325" cy="192225"/>
            </a:xfrm>
            <a:custGeom>
              <a:avLst/>
              <a:gdLst/>
              <a:ahLst/>
              <a:cxnLst/>
              <a:rect l="l" t="t" r="r" b="b"/>
              <a:pathLst>
                <a:path w="9253" h="7689" extrusionOk="0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38" name="Google Shape;6238;p50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6239" name="Google Shape;6239;p50"/>
            <p:cNvSpPr/>
            <p:nvPr/>
          </p:nvSpPr>
          <p:spPr>
            <a:xfrm>
              <a:off x="-38327900" y="3719550"/>
              <a:ext cx="20500" cy="41750"/>
            </a:xfrm>
            <a:custGeom>
              <a:avLst/>
              <a:gdLst/>
              <a:ahLst/>
              <a:cxnLst/>
              <a:rect l="l" t="t" r="r" b="b"/>
              <a:pathLst>
                <a:path w="820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0" name="Google Shape;6240;p50"/>
            <p:cNvSpPr/>
            <p:nvPr/>
          </p:nvSpPr>
          <p:spPr>
            <a:xfrm>
              <a:off x="-38452350" y="3719550"/>
              <a:ext cx="21300" cy="41750"/>
            </a:xfrm>
            <a:custGeom>
              <a:avLst/>
              <a:gdLst/>
              <a:ahLst/>
              <a:cxnLst/>
              <a:rect l="l" t="t" r="r" b="b"/>
              <a:pathLst>
                <a:path w="852" h="1670" extrusionOk="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1" name="Google Shape;6241;p50"/>
            <p:cNvSpPr/>
            <p:nvPr/>
          </p:nvSpPr>
          <p:spPr>
            <a:xfrm>
              <a:off x="-38516925" y="3759700"/>
              <a:ext cx="275700" cy="144175"/>
            </a:xfrm>
            <a:custGeom>
              <a:avLst/>
              <a:gdLst/>
              <a:ahLst/>
              <a:cxnLst/>
              <a:rect l="l" t="t" r="r" b="b"/>
              <a:pathLst>
                <a:path w="11028" h="5767" extrusionOk="0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2" name="Google Shape;6242;p50"/>
            <p:cNvSpPr/>
            <p:nvPr/>
          </p:nvSpPr>
          <p:spPr>
            <a:xfrm>
              <a:off x="-38537400" y="3588000"/>
              <a:ext cx="316650" cy="151250"/>
            </a:xfrm>
            <a:custGeom>
              <a:avLst/>
              <a:gdLst/>
              <a:ahLst/>
              <a:cxnLst/>
              <a:rect l="l" t="t" r="r" b="b"/>
              <a:pathLst>
                <a:path w="12666" h="6050" extrusionOk="0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3" name="Google Shape;6243;p50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6244" name="Google Shape;6244;p50"/>
            <p:cNvSpPr/>
            <p:nvPr/>
          </p:nvSpPr>
          <p:spPr>
            <a:xfrm>
              <a:off x="-38538975" y="3954250"/>
              <a:ext cx="254425" cy="253625"/>
            </a:xfrm>
            <a:custGeom>
              <a:avLst/>
              <a:gdLst/>
              <a:ahLst/>
              <a:cxnLst/>
              <a:rect l="l" t="t" r="r" b="b"/>
              <a:pathLst>
                <a:path w="10177" h="10145" extrusionOk="0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5" name="Google Shape;6245;p50"/>
            <p:cNvSpPr/>
            <p:nvPr/>
          </p:nvSpPr>
          <p:spPr>
            <a:xfrm>
              <a:off x="-38496450" y="4081725"/>
              <a:ext cx="275700" cy="189175"/>
            </a:xfrm>
            <a:custGeom>
              <a:avLst/>
              <a:gdLst/>
              <a:ahLst/>
              <a:cxnLst/>
              <a:rect l="l" t="t" r="r" b="b"/>
              <a:pathLst>
                <a:path w="11028" h="7567" extrusionOk="0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6" name="Google Shape;6246;p50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6247" name="Google Shape;6247;p50"/>
            <p:cNvSpPr/>
            <p:nvPr/>
          </p:nvSpPr>
          <p:spPr>
            <a:xfrm>
              <a:off x="-37190575" y="4093650"/>
              <a:ext cx="126825" cy="122900"/>
            </a:xfrm>
            <a:custGeom>
              <a:avLst/>
              <a:gdLst/>
              <a:ahLst/>
              <a:cxnLst/>
              <a:rect l="l" t="t" r="r" b="b"/>
              <a:pathLst>
                <a:path w="5073" h="4916" extrusionOk="0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48" name="Google Shape;6248;p50"/>
            <p:cNvSpPr/>
            <p:nvPr/>
          </p:nvSpPr>
          <p:spPr>
            <a:xfrm>
              <a:off x="-37385100" y="3898325"/>
              <a:ext cx="248125" cy="248950"/>
            </a:xfrm>
            <a:custGeom>
              <a:avLst/>
              <a:gdLst/>
              <a:ahLst/>
              <a:cxnLst/>
              <a:rect l="l" t="t" r="r" b="b"/>
              <a:pathLst>
                <a:path w="9925" h="9958" extrusionOk="0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49" name="Google Shape;6249;p50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6250" name="Google Shape;6250;p50"/>
            <p:cNvSpPr/>
            <p:nvPr/>
          </p:nvSpPr>
          <p:spPr>
            <a:xfrm>
              <a:off x="-41895050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1" name="Google Shape;6251;p50"/>
            <p:cNvSpPr/>
            <p:nvPr/>
          </p:nvSpPr>
          <p:spPr>
            <a:xfrm>
              <a:off x="-41619375" y="3273750"/>
              <a:ext cx="41775" cy="245750"/>
            </a:xfrm>
            <a:custGeom>
              <a:avLst/>
              <a:gdLst/>
              <a:ahLst/>
              <a:cxnLst/>
              <a:rect l="l" t="t" r="r" b="b"/>
              <a:pathLst>
                <a:path w="1671" h="9830" extrusionOk="0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2" name="Google Shape;6252;p50"/>
            <p:cNvSpPr/>
            <p:nvPr/>
          </p:nvSpPr>
          <p:spPr>
            <a:xfrm>
              <a:off x="-41832825" y="3321000"/>
              <a:ext cx="193000" cy="151250"/>
            </a:xfrm>
            <a:custGeom>
              <a:avLst/>
              <a:gdLst/>
              <a:ahLst/>
              <a:cxnLst/>
              <a:rect l="l" t="t" r="r" b="b"/>
              <a:pathLst>
                <a:path w="7720" h="6050" extrusionOk="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3" name="Google Shape;6253;p50"/>
            <p:cNvSpPr/>
            <p:nvPr/>
          </p:nvSpPr>
          <p:spPr>
            <a:xfrm>
              <a:off x="-41880075" y="3493500"/>
              <a:ext cx="287500" cy="40975"/>
            </a:xfrm>
            <a:custGeom>
              <a:avLst/>
              <a:gdLst/>
              <a:ahLst/>
              <a:cxnLst/>
              <a:rect l="l" t="t" r="r" b="b"/>
              <a:pathLst>
                <a:path w="11500" h="1639" extrusionOk="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4" name="Google Shape;6254;p50"/>
            <p:cNvSpPr/>
            <p:nvPr/>
          </p:nvSpPr>
          <p:spPr>
            <a:xfrm>
              <a:off x="-41880875" y="3217225"/>
              <a:ext cx="288300" cy="83325"/>
            </a:xfrm>
            <a:custGeom>
              <a:avLst/>
              <a:gdLst/>
              <a:ahLst/>
              <a:cxnLst/>
              <a:rect l="l" t="t" r="r" b="b"/>
              <a:pathLst>
                <a:path w="11532" h="3333" extrusionOk="0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55" name="Google Shape;6255;p50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6256" name="Google Shape;6256;p50"/>
            <p:cNvSpPr/>
            <p:nvPr/>
          </p:nvSpPr>
          <p:spPr>
            <a:xfrm>
              <a:off x="-41827300" y="3715600"/>
              <a:ext cx="186675" cy="185900"/>
            </a:xfrm>
            <a:custGeom>
              <a:avLst/>
              <a:gdLst/>
              <a:ahLst/>
              <a:cxnLst/>
              <a:rect l="l" t="t" r="r" b="b"/>
              <a:pathLst>
                <a:path w="7467" h="7436" extrusionOk="0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7" name="Google Shape;6257;p50"/>
            <p:cNvSpPr/>
            <p:nvPr/>
          </p:nvSpPr>
          <p:spPr>
            <a:xfrm>
              <a:off x="-41726500" y="3586725"/>
              <a:ext cx="151250" cy="147800"/>
            </a:xfrm>
            <a:custGeom>
              <a:avLst/>
              <a:gdLst/>
              <a:ahLst/>
              <a:cxnLst/>
              <a:rect l="l" t="t" r="r" b="b"/>
              <a:pathLst>
                <a:path w="6050" h="5912" extrusionOk="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8" name="Google Shape;6258;p50"/>
            <p:cNvSpPr/>
            <p:nvPr/>
          </p:nvSpPr>
          <p:spPr>
            <a:xfrm>
              <a:off x="-41808400" y="3584850"/>
              <a:ext cx="148100" cy="89825"/>
            </a:xfrm>
            <a:custGeom>
              <a:avLst/>
              <a:gdLst/>
              <a:ahLst/>
              <a:cxnLst/>
              <a:rect l="l" t="t" r="r" b="b"/>
              <a:pathLst>
                <a:path w="5924" h="3593" extrusionOk="0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59" name="Google Shape;6259;p50"/>
            <p:cNvSpPr/>
            <p:nvPr/>
          </p:nvSpPr>
          <p:spPr>
            <a:xfrm>
              <a:off x="-41893475" y="3586725"/>
              <a:ext cx="148875" cy="147025"/>
            </a:xfrm>
            <a:custGeom>
              <a:avLst/>
              <a:gdLst/>
              <a:ahLst/>
              <a:cxnLst/>
              <a:rect l="l" t="t" r="r" b="b"/>
              <a:pathLst>
                <a:path w="5955" h="5881" extrusionOk="0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60" name="Google Shape;6260;p50"/>
          <p:cNvSpPr/>
          <p:nvPr/>
        </p:nvSpPr>
        <p:spPr>
          <a:xfrm>
            <a:off x="2341058" y="3853412"/>
            <a:ext cx="344701" cy="342372"/>
          </a:xfrm>
          <a:custGeom>
            <a:avLst/>
            <a:gdLst/>
            <a:ahLst/>
            <a:cxnLst/>
            <a:rect l="l" t="t" r="r" b="b"/>
            <a:pathLst>
              <a:path w="12729" h="12643" extrusionOk="0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261" name="Google Shape;6261;p50"/>
          <p:cNvSpPr/>
          <p:nvPr/>
        </p:nvSpPr>
        <p:spPr>
          <a:xfrm>
            <a:off x="4345433" y="3079625"/>
            <a:ext cx="406985" cy="342129"/>
          </a:xfrm>
          <a:custGeom>
            <a:avLst/>
            <a:gdLst/>
            <a:ahLst/>
            <a:cxnLst/>
            <a:rect l="l" t="t" r="r" b="b"/>
            <a:pathLst>
              <a:path w="15029" h="12634" extrusionOk="0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62" name="Google Shape;6262;p50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6263" name="Google Shape;6263;p50"/>
            <p:cNvSpPr/>
            <p:nvPr/>
          </p:nvSpPr>
          <p:spPr>
            <a:xfrm>
              <a:off x="-39998250" y="3799600"/>
              <a:ext cx="288875" cy="123175"/>
            </a:xfrm>
            <a:custGeom>
              <a:avLst/>
              <a:gdLst/>
              <a:ahLst/>
              <a:cxnLst/>
              <a:rect l="l" t="t" r="r" b="b"/>
              <a:pathLst>
                <a:path w="11555" h="4927" extrusionOk="0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4" name="Google Shape;6264;p50"/>
            <p:cNvSpPr/>
            <p:nvPr/>
          </p:nvSpPr>
          <p:spPr>
            <a:xfrm>
              <a:off x="-39940950" y="3605325"/>
              <a:ext cx="160700" cy="212050"/>
            </a:xfrm>
            <a:custGeom>
              <a:avLst/>
              <a:gdLst/>
              <a:ahLst/>
              <a:cxnLst/>
              <a:rect l="l" t="t" r="r" b="b"/>
              <a:pathLst>
                <a:path w="6428" h="8482" extrusionOk="0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5" name="Google Shape;6265;p50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6266" name="Google Shape;6266;p50"/>
            <p:cNvSpPr/>
            <p:nvPr/>
          </p:nvSpPr>
          <p:spPr>
            <a:xfrm>
              <a:off x="-40011050" y="3972375"/>
              <a:ext cx="316650" cy="232350"/>
            </a:xfrm>
            <a:custGeom>
              <a:avLst/>
              <a:gdLst/>
              <a:ahLst/>
              <a:cxnLst/>
              <a:rect l="l" t="t" r="r" b="b"/>
              <a:pathLst>
                <a:path w="12666" h="9294" extrusionOk="0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67" name="Google Shape;6267;p50"/>
            <p:cNvSpPr/>
            <p:nvPr/>
          </p:nvSpPr>
          <p:spPr>
            <a:xfrm>
              <a:off x="-39950400" y="4225975"/>
              <a:ext cx="194575" cy="63025"/>
            </a:xfrm>
            <a:custGeom>
              <a:avLst/>
              <a:gdLst/>
              <a:ahLst/>
              <a:cxnLst/>
              <a:rect l="l" t="t" r="r" b="b"/>
              <a:pathLst>
                <a:path w="7783" h="2521" extrusionOk="0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68" name="Google Shape;6268;p50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6269" name="Google Shape;6269;p50"/>
            <p:cNvSpPr/>
            <p:nvPr/>
          </p:nvSpPr>
          <p:spPr>
            <a:xfrm>
              <a:off x="-38129425" y="3222550"/>
              <a:ext cx="228450" cy="227650"/>
            </a:xfrm>
            <a:custGeom>
              <a:avLst/>
              <a:gdLst/>
              <a:ahLst/>
              <a:cxnLst/>
              <a:rect l="l" t="t" r="r" b="b"/>
              <a:pathLst>
                <a:path w="9138" h="9106" extrusionOk="0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0" name="Google Shape;6270;p50"/>
            <p:cNvSpPr/>
            <p:nvPr/>
          </p:nvSpPr>
          <p:spPr>
            <a:xfrm>
              <a:off x="-38067200" y="3470650"/>
              <a:ext cx="103200" cy="67750"/>
            </a:xfrm>
            <a:custGeom>
              <a:avLst/>
              <a:gdLst/>
              <a:ahLst/>
              <a:cxnLst/>
              <a:rect l="l" t="t" r="r" b="b"/>
              <a:pathLst>
                <a:path w="4128" h="2710" extrusionOk="0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71" name="Google Shape;6271;p50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6272" name="Google Shape;6272;p50"/>
            <p:cNvSpPr/>
            <p:nvPr/>
          </p:nvSpPr>
          <p:spPr>
            <a:xfrm>
              <a:off x="-38171150" y="3760050"/>
              <a:ext cx="98475" cy="91050"/>
            </a:xfrm>
            <a:custGeom>
              <a:avLst/>
              <a:gdLst/>
              <a:ahLst/>
              <a:cxnLst/>
              <a:rect l="l" t="t" r="r" b="b"/>
              <a:pathLst>
                <a:path w="3939" h="3642" extrusionOk="0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3" name="Google Shape;6273;p50"/>
            <p:cNvSpPr/>
            <p:nvPr/>
          </p:nvSpPr>
          <p:spPr>
            <a:xfrm>
              <a:off x="-38172725" y="3641575"/>
              <a:ext cx="144150" cy="133900"/>
            </a:xfrm>
            <a:custGeom>
              <a:avLst/>
              <a:gdLst/>
              <a:ahLst/>
              <a:cxnLst/>
              <a:rect l="l" t="t" r="r" b="b"/>
              <a:pathLst>
                <a:path w="5766" h="5356" extrusionOk="0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4" name="Google Shape;6274;p50"/>
            <p:cNvSpPr/>
            <p:nvPr/>
          </p:nvSpPr>
          <p:spPr>
            <a:xfrm>
              <a:off x="-38117600" y="3806975"/>
              <a:ext cx="77200" cy="94525"/>
            </a:xfrm>
            <a:custGeom>
              <a:avLst/>
              <a:gdLst/>
              <a:ahLst/>
              <a:cxnLst/>
              <a:rect l="l" t="t" r="r" b="b"/>
              <a:pathLst>
                <a:path w="3088" h="3781" extrusionOk="0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5" name="Google Shape;6275;p50"/>
            <p:cNvSpPr/>
            <p:nvPr/>
          </p:nvSpPr>
          <p:spPr>
            <a:xfrm>
              <a:off x="-37997875" y="3716375"/>
              <a:ext cx="143350" cy="135500"/>
            </a:xfrm>
            <a:custGeom>
              <a:avLst/>
              <a:gdLst/>
              <a:ahLst/>
              <a:cxnLst/>
              <a:rect l="l" t="t" r="r" b="b"/>
              <a:pathLst>
                <a:path w="5734" h="5420" extrusionOk="0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6" name="Google Shape;6276;p50"/>
            <p:cNvSpPr/>
            <p:nvPr/>
          </p:nvSpPr>
          <p:spPr>
            <a:xfrm>
              <a:off x="-38044350" y="3761275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7" name="Google Shape;6277;p50"/>
            <p:cNvSpPr/>
            <p:nvPr/>
          </p:nvSpPr>
          <p:spPr>
            <a:xfrm>
              <a:off x="-37997875" y="3588800"/>
              <a:ext cx="89025" cy="97675"/>
            </a:xfrm>
            <a:custGeom>
              <a:avLst/>
              <a:gdLst/>
              <a:ahLst/>
              <a:cxnLst/>
              <a:rect l="l" t="t" r="r" b="b"/>
              <a:pathLst>
                <a:path w="3561" h="3907" extrusionOk="0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8" name="Google Shape;6278;p50"/>
            <p:cNvSpPr/>
            <p:nvPr/>
          </p:nvSpPr>
          <p:spPr>
            <a:xfrm>
              <a:off x="-38117600" y="3588000"/>
              <a:ext cx="135500" cy="143375"/>
            </a:xfrm>
            <a:custGeom>
              <a:avLst/>
              <a:gdLst/>
              <a:ahLst/>
              <a:cxnLst/>
              <a:rect l="l" t="t" r="r" b="b"/>
              <a:pathLst>
                <a:path w="5420" h="5735" extrusionOk="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79" name="Google Shape;6279;p50"/>
            <p:cNvSpPr/>
            <p:nvPr/>
          </p:nvSpPr>
          <p:spPr>
            <a:xfrm>
              <a:off x="-37953000" y="3641575"/>
              <a:ext cx="97700" cy="86350"/>
            </a:xfrm>
            <a:custGeom>
              <a:avLst/>
              <a:gdLst/>
              <a:ahLst/>
              <a:cxnLst/>
              <a:rect l="l" t="t" r="r" b="b"/>
              <a:pathLst>
                <a:path w="3908" h="3454" extrusionOk="0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0" name="Google Shape;6280;p50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6281" name="Google Shape;6281;p50"/>
            <p:cNvSpPr/>
            <p:nvPr/>
          </p:nvSpPr>
          <p:spPr>
            <a:xfrm>
              <a:off x="-38109725" y="3955025"/>
              <a:ext cx="188275" cy="220575"/>
            </a:xfrm>
            <a:custGeom>
              <a:avLst/>
              <a:gdLst/>
              <a:ahLst/>
              <a:cxnLst/>
              <a:rect l="l" t="t" r="r" b="b"/>
              <a:pathLst>
                <a:path w="7531" h="8823" extrusionOk="0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2" name="Google Shape;6282;p50"/>
            <p:cNvSpPr/>
            <p:nvPr/>
          </p:nvSpPr>
          <p:spPr>
            <a:xfrm>
              <a:off x="-38067200" y="4196050"/>
              <a:ext cx="104775" cy="75625"/>
            </a:xfrm>
            <a:custGeom>
              <a:avLst/>
              <a:gdLst/>
              <a:ahLst/>
              <a:cxnLst/>
              <a:rect l="l" t="t" r="r" b="b"/>
              <a:pathLst>
                <a:path w="4191" h="3025" extrusionOk="0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83" name="Google Shape;6283;p50"/>
          <p:cNvSpPr/>
          <p:nvPr/>
        </p:nvSpPr>
        <p:spPr>
          <a:xfrm>
            <a:off x="7635018" y="3054035"/>
            <a:ext cx="355804" cy="343266"/>
          </a:xfrm>
          <a:custGeom>
            <a:avLst/>
            <a:gdLst/>
            <a:ahLst/>
            <a:cxnLst/>
            <a:rect l="l" t="t" r="r" b="b"/>
            <a:pathLst>
              <a:path w="13139" h="12676" extrusionOk="0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84" name="Google Shape;6284;p50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6285" name="Google Shape;6285;p50"/>
            <p:cNvSpPr/>
            <p:nvPr/>
          </p:nvSpPr>
          <p:spPr>
            <a:xfrm>
              <a:off x="-41530375" y="3337550"/>
              <a:ext cx="199300" cy="197125"/>
            </a:xfrm>
            <a:custGeom>
              <a:avLst/>
              <a:gdLst/>
              <a:ahLst/>
              <a:cxnLst/>
              <a:rect l="l" t="t" r="r" b="b"/>
              <a:pathLst>
                <a:path w="7972" h="7885" extrusionOk="0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6" name="Google Shape;6286;p50"/>
            <p:cNvSpPr/>
            <p:nvPr/>
          </p:nvSpPr>
          <p:spPr>
            <a:xfrm>
              <a:off x="-41435075" y="3218800"/>
              <a:ext cx="224500" cy="221950"/>
            </a:xfrm>
            <a:custGeom>
              <a:avLst/>
              <a:gdLst/>
              <a:ahLst/>
              <a:cxnLst/>
              <a:rect l="l" t="t" r="r" b="b"/>
              <a:pathLst>
                <a:path w="8980" h="8878" extrusionOk="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87" name="Google Shape;6287;p50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6288" name="Google Shape;6288;p50"/>
            <p:cNvSpPr/>
            <p:nvPr/>
          </p:nvSpPr>
          <p:spPr>
            <a:xfrm>
              <a:off x="-41526450" y="3860525"/>
              <a:ext cx="315875" cy="40200"/>
            </a:xfrm>
            <a:custGeom>
              <a:avLst/>
              <a:gdLst/>
              <a:ahLst/>
              <a:cxnLst/>
              <a:rect l="l" t="t" r="r" b="b"/>
              <a:pathLst>
                <a:path w="12635" h="1608" extrusionOk="0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89" name="Google Shape;6289;p50"/>
            <p:cNvSpPr/>
            <p:nvPr/>
          </p:nvSpPr>
          <p:spPr>
            <a:xfrm>
              <a:off x="-41506750" y="3653375"/>
              <a:ext cx="275700" cy="186700"/>
            </a:xfrm>
            <a:custGeom>
              <a:avLst/>
              <a:gdLst/>
              <a:ahLst/>
              <a:cxnLst/>
              <a:rect l="l" t="t" r="r" b="b"/>
              <a:pathLst>
                <a:path w="11028" h="7468" extrusionOk="0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0" name="Google Shape;6290;p50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6291" name="Google Shape;6291;p50"/>
            <p:cNvSpPr/>
            <p:nvPr/>
          </p:nvSpPr>
          <p:spPr>
            <a:xfrm>
              <a:off x="-41483125" y="4041675"/>
              <a:ext cx="226075" cy="226075"/>
            </a:xfrm>
            <a:custGeom>
              <a:avLst/>
              <a:gdLst/>
              <a:ahLst/>
              <a:cxnLst/>
              <a:rect l="l" t="t" r="r" b="b"/>
              <a:pathLst>
                <a:path w="9043" h="9043" extrusionOk="0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2" name="Google Shape;6292;p50"/>
            <p:cNvSpPr/>
            <p:nvPr/>
          </p:nvSpPr>
          <p:spPr>
            <a:xfrm>
              <a:off x="-41422475" y="4114925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3" name="Google Shape;6293;p50"/>
            <p:cNvSpPr/>
            <p:nvPr/>
          </p:nvSpPr>
          <p:spPr>
            <a:xfrm>
              <a:off x="-41526450" y="3951100"/>
              <a:ext cx="313500" cy="165575"/>
            </a:xfrm>
            <a:custGeom>
              <a:avLst/>
              <a:gdLst/>
              <a:ahLst/>
              <a:cxnLst/>
              <a:rect l="l" t="t" r="r" b="b"/>
              <a:pathLst>
                <a:path w="12540" h="6623" extrusionOk="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294" name="Google Shape;6294;p50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6295" name="Google Shape;6295;p50"/>
            <p:cNvSpPr/>
            <p:nvPr/>
          </p:nvSpPr>
          <p:spPr>
            <a:xfrm>
              <a:off x="-39625900" y="3238300"/>
              <a:ext cx="290650" cy="318225"/>
            </a:xfrm>
            <a:custGeom>
              <a:avLst/>
              <a:gdLst/>
              <a:ahLst/>
              <a:cxnLst/>
              <a:rect l="l" t="t" r="r" b="b"/>
              <a:pathLst>
                <a:path w="11626" h="12729" extrusionOk="0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296" name="Google Shape;6296;p50"/>
            <p:cNvSpPr/>
            <p:nvPr/>
          </p:nvSpPr>
          <p:spPr>
            <a:xfrm>
              <a:off x="-39521150" y="3328875"/>
              <a:ext cx="82725" cy="227650"/>
            </a:xfrm>
            <a:custGeom>
              <a:avLst/>
              <a:gdLst/>
              <a:ahLst/>
              <a:cxnLst/>
              <a:rect l="l" t="t" r="r" b="b"/>
              <a:pathLst>
                <a:path w="3309" h="9106" extrusionOk="0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297" name="Google Shape;6297;p50"/>
          <p:cNvSpPr/>
          <p:nvPr/>
        </p:nvSpPr>
        <p:spPr>
          <a:xfrm>
            <a:off x="4809895" y="3478041"/>
            <a:ext cx="292654" cy="342995"/>
          </a:xfrm>
          <a:custGeom>
            <a:avLst/>
            <a:gdLst/>
            <a:ahLst/>
            <a:cxnLst/>
            <a:rect l="l" t="t" r="r" b="b"/>
            <a:pathLst>
              <a:path w="10807" h="12666" extrusionOk="0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298" name="Google Shape;6298;p50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6299" name="Google Shape;6299;p50"/>
            <p:cNvSpPr/>
            <p:nvPr/>
          </p:nvSpPr>
          <p:spPr>
            <a:xfrm>
              <a:off x="-39647175" y="3972000"/>
              <a:ext cx="95325" cy="153975"/>
            </a:xfrm>
            <a:custGeom>
              <a:avLst/>
              <a:gdLst/>
              <a:ahLst/>
              <a:cxnLst/>
              <a:rect l="l" t="t" r="r" b="b"/>
              <a:pathLst>
                <a:path w="3813" h="6159" extrusionOk="0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0" name="Google Shape;6300;p50"/>
            <p:cNvSpPr/>
            <p:nvPr/>
          </p:nvSpPr>
          <p:spPr>
            <a:xfrm>
              <a:off x="-39588875" y="4011750"/>
              <a:ext cx="216600" cy="277300"/>
            </a:xfrm>
            <a:custGeom>
              <a:avLst/>
              <a:gdLst/>
              <a:ahLst/>
              <a:cxnLst/>
              <a:rect l="l" t="t" r="r" b="b"/>
              <a:pathLst>
                <a:path w="8664" h="11092" extrusionOk="0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1" name="Google Shape;6301;p50"/>
            <p:cNvSpPr/>
            <p:nvPr/>
          </p:nvSpPr>
          <p:spPr>
            <a:xfrm>
              <a:off x="-39398275" y="4073975"/>
              <a:ext cx="64600" cy="71600"/>
            </a:xfrm>
            <a:custGeom>
              <a:avLst/>
              <a:gdLst/>
              <a:ahLst/>
              <a:cxnLst/>
              <a:rect l="l" t="t" r="r" b="b"/>
              <a:pathLst>
                <a:path w="2584" h="2864" extrusionOk="0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2" name="Google Shape;6302;p50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6303" name="Google Shape;6303;p50"/>
            <p:cNvSpPr/>
            <p:nvPr/>
          </p:nvSpPr>
          <p:spPr>
            <a:xfrm>
              <a:off x="-37808850" y="3294050"/>
              <a:ext cx="261500" cy="244950"/>
            </a:xfrm>
            <a:custGeom>
              <a:avLst/>
              <a:gdLst/>
              <a:ahLst/>
              <a:cxnLst/>
              <a:rect l="l" t="t" r="r" b="b"/>
              <a:pathLst>
                <a:path w="10460" h="9798" extrusionOk="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4" name="Google Shape;6304;p50"/>
            <p:cNvSpPr/>
            <p:nvPr/>
          </p:nvSpPr>
          <p:spPr>
            <a:xfrm>
              <a:off x="-37601700" y="3221575"/>
              <a:ext cx="114225" cy="111275"/>
            </a:xfrm>
            <a:custGeom>
              <a:avLst/>
              <a:gdLst/>
              <a:ahLst/>
              <a:cxnLst/>
              <a:rect l="l" t="t" r="r" b="b"/>
              <a:pathLst>
                <a:path w="4569" h="4451" extrusionOk="0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5" name="Google Shape;6305;p50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6306" name="Google Shape;6306;p50"/>
            <p:cNvSpPr/>
            <p:nvPr/>
          </p:nvSpPr>
          <p:spPr>
            <a:xfrm>
              <a:off x="-37615100" y="375970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07" name="Google Shape;6307;p50"/>
            <p:cNvSpPr/>
            <p:nvPr/>
          </p:nvSpPr>
          <p:spPr>
            <a:xfrm>
              <a:off x="-37806500" y="3697475"/>
              <a:ext cx="319025" cy="206400"/>
            </a:xfrm>
            <a:custGeom>
              <a:avLst/>
              <a:gdLst/>
              <a:ahLst/>
              <a:cxnLst/>
              <a:rect l="l" t="t" r="r" b="b"/>
              <a:pathLst>
                <a:path w="12761" h="8256" extrusionOk="0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08" name="Google Shape;6308;p50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6309" name="Google Shape;6309;p50"/>
            <p:cNvSpPr/>
            <p:nvPr/>
          </p:nvSpPr>
          <p:spPr>
            <a:xfrm>
              <a:off x="-37614300" y="3955025"/>
              <a:ext cx="124450" cy="186200"/>
            </a:xfrm>
            <a:custGeom>
              <a:avLst/>
              <a:gdLst/>
              <a:ahLst/>
              <a:cxnLst/>
              <a:rect l="l" t="t" r="r" b="b"/>
              <a:pathLst>
                <a:path w="4978" h="7448" extrusionOk="0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0" name="Google Shape;6310;p50"/>
            <p:cNvSpPr/>
            <p:nvPr/>
          </p:nvSpPr>
          <p:spPr>
            <a:xfrm>
              <a:off x="-37761600" y="4230700"/>
              <a:ext cx="270175" cy="40975"/>
            </a:xfrm>
            <a:custGeom>
              <a:avLst/>
              <a:gdLst/>
              <a:ahLst/>
              <a:cxnLst/>
              <a:rect l="l" t="t" r="r" b="b"/>
              <a:pathLst>
                <a:path w="10807" h="1639" extrusionOk="0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11" name="Google Shape;6311;p50"/>
            <p:cNvSpPr/>
            <p:nvPr/>
          </p:nvSpPr>
          <p:spPr>
            <a:xfrm>
              <a:off x="-37804925" y="3953450"/>
              <a:ext cx="274125" cy="295675"/>
            </a:xfrm>
            <a:custGeom>
              <a:avLst/>
              <a:gdLst/>
              <a:ahLst/>
              <a:cxnLst/>
              <a:rect l="l" t="t" r="r" b="b"/>
              <a:pathLst>
                <a:path w="10965" h="11827" extrusionOk="0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12" name="Google Shape;6312;p50"/>
          <p:cNvSpPr/>
          <p:nvPr/>
        </p:nvSpPr>
        <p:spPr>
          <a:xfrm>
            <a:off x="7689623" y="3472923"/>
            <a:ext cx="246590" cy="342129"/>
          </a:xfrm>
          <a:custGeom>
            <a:avLst/>
            <a:gdLst/>
            <a:ahLst/>
            <a:cxnLst/>
            <a:rect l="l" t="t" r="r" b="b"/>
            <a:pathLst>
              <a:path w="9106" h="12634" extrusionOk="0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83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284" name="Picture 2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3050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18" name="Google Shape;6318;p51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6319" name="Google Shape;6319;p51"/>
            <p:cNvSpPr/>
            <p:nvPr/>
          </p:nvSpPr>
          <p:spPr>
            <a:xfrm>
              <a:off x="-35830350" y="1912725"/>
              <a:ext cx="241050" cy="293225"/>
            </a:xfrm>
            <a:custGeom>
              <a:avLst/>
              <a:gdLst/>
              <a:ahLst/>
              <a:cxnLst/>
              <a:rect l="l" t="t" r="r" b="b"/>
              <a:pathLst>
                <a:path w="9642" h="11729" extrusionOk="0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0" name="Google Shape;6320;p51"/>
            <p:cNvSpPr/>
            <p:nvPr/>
          </p:nvSpPr>
          <p:spPr>
            <a:xfrm>
              <a:off x="-35742925" y="1965500"/>
              <a:ext cx="120550" cy="119750"/>
            </a:xfrm>
            <a:custGeom>
              <a:avLst/>
              <a:gdLst/>
              <a:ahLst/>
              <a:cxnLst/>
              <a:rect l="l" t="t" r="r" b="b"/>
              <a:pathLst>
                <a:path w="4822" h="4790" extrusionOk="0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21" name="Google Shape;6321;p51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6322" name="Google Shape;6322;p51"/>
            <p:cNvSpPr/>
            <p:nvPr/>
          </p:nvSpPr>
          <p:spPr>
            <a:xfrm>
              <a:off x="-35854750" y="2272675"/>
              <a:ext cx="293000" cy="291450"/>
            </a:xfrm>
            <a:custGeom>
              <a:avLst/>
              <a:gdLst/>
              <a:ahLst/>
              <a:cxnLst/>
              <a:rect l="l" t="t" r="r" b="b"/>
              <a:pathLst>
                <a:path w="11720" h="11658" extrusionOk="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3" name="Google Shape;6323;p51"/>
            <p:cNvSpPr/>
            <p:nvPr/>
          </p:nvSpPr>
          <p:spPr>
            <a:xfrm>
              <a:off x="-35733475" y="2340425"/>
              <a:ext cx="51225" cy="68550"/>
            </a:xfrm>
            <a:custGeom>
              <a:avLst/>
              <a:gdLst/>
              <a:ahLst/>
              <a:cxnLst/>
              <a:rect l="l" t="t" r="r" b="b"/>
              <a:pathLst>
                <a:path w="2049" h="2742" extrusionOk="0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4" name="Google Shape;6324;p51"/>
            <p:cNvSpPr/>
            <p:nvPr/>
          </p:nvSpPr>
          <p:spPr>
            <a:xfrm>
              <a:off x="-35716925" y="2418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25" name="Google Shape;6325;p51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6326" name="Google Shape;6326;p51"/>
            <p:cNvSpPr/>
            <p:nvPr/>
          </p:nvSpPr>
          <p:spPr>
            <a:xfrm>
              <a:off x="-35813025" y="2701825"/>
              <a:ext cx="201675" cy="171925"/>
            </a:xfrm>
            <a:custGeom>
              <a:avLst/>
              <a:gdLst/>
              <a:ahLst/>
              <a:cxnLst/>
              <a:rect l="l" t="t" r="r" b="b"/>
              <a:pathLst>
                <a:path w="8067" h="6877" extrusionOk="0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7" name="Google Shape;6327;p51"/>
            <p:cNvSpPr/>
            <p:nvPr/>
          </p:nvSpPr>
          <p:spPr>
            <a:xfrm>
              <a:off x="-35853975" y="2631825"/>
              <a:ext cx="293800" cy="292250"/>
            </a:xfrm>
            <a:custGeom>
              <a:avLst/>
              <a:gdLst/>
              <a:ahLst/>
              <a:cxnLst/>
              <a:rect l="l" t="t" r="r" b="b"/>
              <a:pathLst>
                <a:path w="11752" h="11690" extrusionOk="0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8" name="Google Shape;6328;p51"/>
            <p:cNvSpPr/>
            <p:nvPr/>
          </p:nvSpPr>
          <p:spPr>
            <a:xfrm>
              <a:off x="-35715350" y="2735025"/>
              <a:ext cx="49650" cy="40675"/>
            </a:xfrm>
            <a:custGeom>
              <a:avLst/>
              <a:gdLst/>
              <a:ahLst/>
              <a:cxnLst/>
              <a:rect l="l" t="t" r="r" b="b"/>
              <a:pathLst>
                <a:path w="1986" h="1627" extrusionOk="0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29" name="Google Shape;6329;p51"/>
            <p:cNvSpPr/>
            <p:nvPr/>
          </p:nvSpPr>
          <p:spPr>
            <a:xfrm>
              <a:off x="-35705900" y="2667275"/>
              <a:ext cx="107925" cy="101750"/>
            </a:xfrm>
            <a:custGeom>
              <a:avLst/>
              <a:gdLst/>
              <a:ahLst/>
              <a:cxnLst/>
              <a:rect l="l" t="t" r="r" b="b"/>
              <a:pathLst>
                <a:path w="4317" h="4070" extrusionOk="0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0" name="Google Shape;6330;p51"/>
            <p:cNvSpPr/>
            <p:nvPr/>
          </p:nvSpPr>
          <p:spPr>
            <a:xfrm>
              <a:off x="-35709825" y="2700350"/>
              <a:ext cx="77200" cy="68700"/>
            </a:xfrm>
            <a:custGeom>
              <a:avLst/>
              <a:gdLst/>
              <a:ahLst/>
              <a:cxnLst/>
              <a:rect l="l" t="t" r="r" b="b"/>
              <a:pathLst>
                <a:path w="3088" h="2748" extrusionOk="0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31" name="Google Shape;6331;p51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6332" name="Google Shape;6332;p51"/>
            <p:cNvSpPr/>
            <p:nvPr/>
          </p:nvSpPr>
          <p:spPr>
            <a:xfrm>
              <a:off x="-34032200" y="191667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3" name="Google Shape;6333;p51"/>
            <p:cNvSpPr/>
            <p:nvPr/>
          </p:nvSpPr>
          <p:spPr>
            <a:xfrm>
              <a:off x="-33999125" y="20190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4" name="Google Shape;6334;p51"/>
            <p:cNvSpPr/>
            <p:nvPr/>
          </p:nvSpPr>
          <p:spPr>
            <a:xfrm>
              <a:off x="-33999900" y="2053725"/>
              <a:ext cx="52000" cy="18125"/>
            </a:xfrm>
            <a:custGeom>
              <a:avLst/>
              <a:gdLst/>
              <a:ahLst/>
              <a:cxnLst/>
              <a:rect l="l" t="t" r="r" b="b"/>
              <a:pathLst>
                <a:path w="2080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5" name="Google Shape;6335;p51"/>
            <p:cNvSpPr/>
            <p:nvPr/>
          </p:nvSpPr>
          <p:spPr>
            <a:xfrm>
              <a:off x="-33999125" y="2088375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36" name="Google Shape;6336;p51"/>
          <p:cNvSpPr/>
          <p:nvPr/>
        </p:nvSpPr>
        <p:spPr>
          <a:xfrm>
            <a:off x="3138320" y="2107301"/>
            <a:ext cx="334919" cy="336896"/>
          </a:xfrm>
          <a:custGeom>
            <a:avLst/>
            <a:gdLst/>
            <a:ahLst/>
            <a:cxnLst/>
            <a:rect l="l" t="t" r="r" b="b"/>
            <a:pathLst>
              <a:path w="11689" h="11758" extrusionOk="0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37" name="Google Shape;6337;p51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6338" name="Google Shape;6338;p51"/>
            <p:cNvSpPr/>
            <p:nvPr/>
          </p:nvSpPr>
          <p:spPr>
            <a:xfrm>
              <a:off x="-34032200" y="2634975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39" name="Google Shape;6339;p51"/>
            <p:cNvSpPr/>
            <p:nvPr/>
          </p:nvSpPr>
          <p:spPr>
            <a:xfrm>
              <a:off x="-33947125" y="2735800"/>
              <a:ext cx="51200" cy="86675"/>
            </a:xfrm>
            <a:custGeom>
              <a:avLst/>
              <a:gdLst/>
              <a:ahLst/>
              <a:cxnLst/>
              <a:rect l="l" t="t" r="r" b="b"/>
              <a:pathLst>
                <a:path w="2048" h="3467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0" name="Google Shape;6340;p51"/>
            <p:cNvSpPr/>
            <p:nvPr/>
          </p:nvSpPr>
          <p:spPr>
            <a:xfrm>
              <a:off x="-33878600" y="2737375"/>
              <a:ext cx="52000" cy="86675"/>
            </a:xfrm>
            <a:custGeom>
              <a:avLst/>
              <a:gdLst/>
              <a:ahLst/>
              <a:cxnLst/>
              <a:rect l="l" t="t" r="r" b="b"/>
              <a:pathLst>
                <a:path w="2080" h="346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41" name="Google Shape;6341;p51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6342" name="Google Shape;6342;p51"/>
            <p:cNvSpPr/>
            <p:nvPr/>
          </p:nvSpPr>
          <p:spPr>
            <a:xfrm>
              <a:off x="-32156075" y="204270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3" name="Google Shape;6343;p51"/>
            <p:cNvSpPr/>
            <p:nvPr/>
          </p:nvSpPr>
          <p:spPr>
            <a:xfrm>
              <a:off x="-32105675" y="2076550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4" name="Google Shape;6344;p51"/>
            <p:cNvSpPr/>
            <p:nvPr/>
          </p:nvSpPr>
          <p:spPr>
            <a:xfrm>
              <a:off x="-32245875" y="1938725"/>
              <a:ext cx="295400" cy="292225"/>
            </a:xfrm>
            <a:custGeom>
              <a:avLst/>
              <a:gdLst/>
              <a:ahLst/>
              <a:cxnLst/>
              <a:rect l="l" t="t" r="r" b="b"/>
              <a:pathLst>
                <a:path w="11816" h="11689" extrusionOk="0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45" name="Google Shape;6345;p51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6346" name="Google Shape;6346;p51"/>
            <p:cNvSpPr/>
            <p:nvPr/>
          </p:nvSpPr>
          <p:spPr>
            <a:xfrm>
              <a:off x="-32243500" y="2299850"/>
              <a:ext cx="300900" cy="290275"/>
            </a:xfrm>
            <a:custGeom>
              <a:avLst/>
              <a:gdLst/>
              <a:ahLst/>
              <a:cxnLst/>
              <a:rect l="l" t="t" r="r" b="b"/>
              <a:pathLst>
                <a:path w="12036" h="11611" extrusionOk="0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47" name="Google Shape;6347;p51"/>
            <p:cNvSpPr/>
            <p:nvPr/>
          </p:nvSpPr>
          <p:spPr>
            <a:xfrm>
              <a:off x="-32048175" y="2342775"/>
              <a:ext cx="55950" cy="51025"/>
            </a:xfrm>
            <a:custGeom>
              <a:avLst/>
              <a:gdLst/>
              <a:ahLst/>
              <a:cxnLst/>
              <a:rect l="l" t="t" r="r" b="b"/>
              <a:pathLst>
                <a:path w="2238" h="2041" extrusionOk="0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48" name="Google Shape;6348;p51"/>
          <p:cNvSpPr/>
          <p:nvPr/>
        </p:nvSpPr>
        <p:spPr>
          <a:xfrm>
            <a:off x="5239142" y="2503695"/>
            <a:ext cx="336724" cy="333114"/>
          </a:xfrm>
          <a:custGeom>
            <a:avLst/>
            <a:gdLst/>
            <a:ahLst/>
            <a:cxnLst/>
            <a:rect l="l" t="t" r="r" b="b"/>
            <a:pathLst>
              <a:path w="11752" h="11626" extrusionOk="0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49" name="Google Shape;6349;p51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6350" name="Google Shape;6350;p51"/>
            <p:cNvSpPr/>
            <p:nvPr/>
          </p:nvSpPr>
          <p:spPr>
            <a:xfrm>
              <a:off x="-35495600" y="1912725"/>
              <a:ext cx="102400" cy="293025"/>
            </a:xfrm>
            <a:custGeom>
              <a:avLst/>
              <a:gdLst/>
              <a:ahLst/>
              <a:cxnLst/>
              <a:rect l="l" t="t" r="r" b="b"/>
              <a:pathLst>
                <a:path w="4096" h="11721" extrusionOk="0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1" name="Google Shape;6351;p51"/>
            <p:cNvSpPr/>
            <p:nvPr/>
          </p:nvSpPr>
          <p:spPr>
            <a:xfrm>
              <a:off x="-35305775" y="1912725"/>
              <a:ext cx="102400" cy="292250"/>
            </a:xfrm>
            <a:custGeom>
              <a:avLst/>
              <a:gdLst/>
              <a:ahLst/>
              <a:cxnLst/>
              <a:rect l="l" t="t" r="r" b="b"/>
              <a:pathLst>
                <a:path w="4096" h="11690" extrusionOk="0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2" name="Google Shape;6352;p51"/>
            <p:cNvSpPr/>
            <p:nvPr/>
          </p:nvSpPr>
          <p:spPr>
            <a:xfrm>
              <a:off x="-35427875" y="2017025"/>
              <a:ext cx="155200" cy="85800"/>
            </a:xfrm>
            <a:custGeom>
              <a:avLst/>
              <a:gdLst/>
              <a:ahLst/>
              <a:cxnLst/>
              <a:rect l="l" t="t" r="r" b="b"/>
              <a:pathLst>
                <a:path w="6208" h="3432" extrusionOk="0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53" name="Google Shape;6353;p51"/>
          <p:cNvSpPr/>
          <p:nvPr/>
        </p:nvSpPr>
        <p:spPr>
          <a:xfrm>
            <a:off x="1446666" y="2108290"/>
            <a:ext cx="336724" cy="334919"/>
          </a:xfrm>
          <a:custGeom>
            <a:avLst/>
            <a:gdLst/>
            <a:ahLst/>
            <a:cxnLst/>
            <a:rect l="l" t="t" r="r" b="b"/>
            <a:pathLst>
              <a:path w="11752" h="11689" extrusionOk="0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54" name="Google Shape;6354;p51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6355" name="Google Shape;6355;p51"/>
            <p:cNvSpPr/>
            <p:nvPr/>
          </p:nvSpPr>
          <p:spPr>
            <a:xfrm>
              <a:off x="-35495600" y="2735025"/>
              <a:ext cx="137075" cy="188250"/>
            </a:xfrm>
            <a:custGeom>
              <a:avLst/>
              <a:gdLst/>
              <a:ahLst/>
              <a:cxnLst/>
              <a:rect l="l" t="t" r="r" b="b"/>
              <a:pathLst>
                <a:path w="5483" h="7530" extrusionOk="0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6" name="Google Shape;6356;p51"/>
            <p:cNvSpPr/>
            <p:nvPr/>
          </p:nvSpPr>
          <p:spPr>
            <a:xfrm>
              <a:off x="-35339650" y="2631825"/>
              <a:ext cx="136275" cy="188275"/>
            </a:xfrm>
            <a:custGeom>
              <a:avLst/>
              <a:gdLst/>
              <a:ahLst/>
              <a:cxnLst/>
              <a:rect l="l" t="t" r="r" b="b"/>
              <a:pathLst>
                <a:path w="5451" h="7531" extrusionOk="0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7" name="Google Shape;6357;p51"/>
            <p:cNvSpPr/>
            <p:nvPr/>
          </p:nvSpPr>
          <p:spPr>
            <a:xfrm>
              <a:off x="-35341225" y="2836625"/>
              <a:ext cx="85075" cy="84500"/>
            </a:xfrm>
            <a:custGeom>
              <a:avLst/>
              <a:gdLst/>
              <a:ahLst/>
              <a:cxnLst/>
              <a:rect l="l" t="t" r="r" b="b"/>
              <a:pathLst>
                <a:path w="3403" h="3380" extrusionOk="0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58" name="Google Shape;6358;p51"/>
            <p:cNvSpPr/>
            <p:nvPr/>
          </p:nvSpPr>
          <p:spPr>
            <a:xfrm>
              <a:off x="-35442050" y="26326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59" name="Google Shape;6359;p51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6360" name="Google Shape;6360;p51"/>
            <p:cNvSpPr/>
            <p:nvPr/>
          </p:nvSpPr>
          <p:spPr>
            <a:xfrm>
              <a:off x="-33486375" y="1950550"/>
              <a:ext cx="85875" cy="85075"/>
            </a:xfrm>
            <a:custGeom>
              <a:avLst/>
              <a:gdLst/>
              <a:ahLst/>
              <a:cxnLst/>
              <a:rect l="l" t="t" r="r" b="b"/>
              <a:pathLst>
                <a:path w="3435" h="3403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1" name="Google Shape;6361;p51"/>
            <p:cNvSpPr/>
            <p:nvPr/>
          </p:nvSpPr>
          <p:spPr>
            <a:xfrm>
              <a:off x="-33605300" y="2122250"/>
              <a:ext cx="85075" cy="85875"/>
            </a:xfrm>
            <a:custGeom>
              <a:avLst/>
              <a:gdLst/>
              <a:ahLst/>
              <a:cxnLst/>
              <a:rect l="l" t="t" r="r" b="b"/>
              <a:pathLst>
                <a:path w="3403" h="3435" extrusionOk="0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2" name="Google Shape;6362;p51"/>
            <p:cNvSpPr/>
            <p:nvPr/>
          </p:nvSpPr>
          <p:spPr>
            <a:xfrm>
              <a:off x="-33673825" y="1916675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3" name="Google Shape;6363;p51"/>
            <p:cNvSpPr/>
            <p:nvPr/>
          </p:nvSpPr>
          <p:spPr>
            <a:xfrm>
              <a:off x="-33503700" y="2070250"/>
              <a:ext cx="121325" cy="137075"/>
            </a:xfrm>
            <a:custGeom>
              <a:avLst/>
              <a:gdLst/>
              <a:ahLst/>
              <a:cxnLst/>
              <a:rect l="l" t="t" r="r" b="b"/>
              <a:pathLst>
                <a:path w="4853" h="5483" extrusionOk="0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4" name="Google Shape;6364;p51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6365" name="Google Shape;6365;p51"/>
            <p:cNvSpPr/>
            <p:nvPr/>
          </p:nvSpPr>
          <p:spPr>
            <a:xfrm>
              <a:off x="-33502125" y="2309700"/>
              <a:ext cx="52800" cy="67750"/>
            </a:xfrm>
            <a:custGeom>
              <a:avLst/>
              <a:gdLst/>
              <a:ahLst/>
              <a:cxnLst/>
              <a:rect l="l" t="t" r="r" b="b"/>
              <a:pathLst>
                <a:path w="2112" h="2710" extrusionOk="0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6" name="Google Shape;6366;p51"/>
            <p:cNvSpPr/>
            <p:nvPr/>
          </p:nvSpPr>
          <p:spPr>
            <a:xfrm>
              <a:off x="-33484800" y="23955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67" name="Google Shape;6367;p51"/>
            <p:cNvSpPr/>
            <p:nvPr/>
          </p:nvSpPr>
          <p:spPr>
            <a:xfrm>
              <a:off x="-33676975" y="2275050"/>
              <a:ext cx="295375" cy="293000"/>
            </a:xfrm>
            <a:custGeom>
              <a:avLst/>
              <a:gdLst/>
              <a:ahLst/>
              <a:cxnLst/>
              <a:rect l="l" t="t" r="r" b="b"/>
              <a:pathLst>
                <a:path w="11815" h="11720" extrusionOk="0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68" name="Google Shape;6368;p51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6369" name="Google Shape;6369;p51"/>
            <p:cNvSpPr/>
            <p:nvPr/>
          </p:nvSpPr>
          <p:spPr>
            <a:xfrm>
              <a:off x="-33673825" y="2634975"/>
              <a:ext cx="291450" cy="292625"/>
            </a:xfrm>
            <a:custGeom>
              <a:avLst/>
              <a:gdLst/>
              <a:ahLst/>
              <a:cxnLst/>
              <a:rect l="l" t="t" r="r" b="b"/>
              <a:pathLst>
                <a:path w="11658" h="11705" extrusionOk="0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0" name="Google Shape;6370;p51"/>
            <p:cNvSpPr/>
            <p:nvPr/>
          </p:nvSpPr>
          <p:spPr>
            <a:xfrm>
              <a:off x="-33467475" y="28066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71" name="Google Shape;6371;p51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6372" name="Google Shape;6372;p51"/>
            <p:cNvSpPr/>
            <p:nvPr/>
          </p:nvSpPr>
          <p:spPr>
            <a:xfrm>
              <a:off x="-31874100" y="2132475"/>
              <a:ext cx="271750" cy="98550"/>
            </a:xfrm>
            <a:custGeom>
              <a:avLst/>
              <a:gdLst/>
              <a:ahLst/>
              <a:cxnLst/>
              <a:rect l="l" t="t" r="r" b="b"/>
              <a:pathLst>
                <a:path w="10870" h="3942" extrusionOk="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3" name="Google Shape;6373;p51"/>
            <p:cNvSpPr/>
            <p:nvPr/>
          </p:nvSpPr>
          <p:spPr>
            <a:xfrm>
              <a:off x="-31830775" y="1939525"/>
              <a:ext cx="189050" cy="189825"/>
            </a:xfrm>
            <a:custGeom>
              <a:avLst/>
              <a:gdLst/>
              <a:ahLst/>
              <a:cxnLst/>
              <a:rect l="l" t="t" r="r" b="b"/>
              <a:pathLst>
                <a:path w="7562" h="7593" extrusionOk="0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4" name="Google Shape;6374;p51"/>
          <p:cNvSpPr/>
          <p:nvPr/>
        </p:nvSpPr>
        <p:spPr>
          <a:xfrm>
            <a:off x="5686661" y="2108734"/>
            <a:ext cx="294318" cy="334031"/>
          </a:xfrm>
          <a:custGeom>
            <a:avLst/>
            <a:gdLst/>
            <a:ahLst/>
            <a:cxnLst/>
            <a:rect l="l" t="t" r="r" b="b"/>
            <a:pathLst>
              <a:path w="10272" h="11658" extrusionOk="0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75" name="Google Shape;6375;p51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6376" name="Google Shape;6376;p51"/>
            <p:cNvSpPr/>
            <p:nvPr/>
          </p:nvSpPr>
          <p:spPr>
            <a:xfrm>
              <a:off x="-31889075" y="2658950"/>
              <a:ext cx="302475" cy="290775"/>
            </a:xfrm>
            <a:custGeom>
              <a:avLst/>
              <a:gdLst/>
              <a:ahLst/>
              <a:cxnLst/>
              <a:rect l="l" t="t" r="r" b="b"/>
              <a:pathLst>
                <a:path w="12099" h="11631" extrusionOk="0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77" name="Google Shape;6377;p51"/>
            <p:cNvSpPr/>
            <p:nvPr/>
          </p:nvSpPr>
          <p:spPr>
            <a:xfrm>
              <a:off x="-31838650" y="2838200"/>
              <a:ext cx="70100" cy="68550"/>
            </a:xfrm>
            <a:custGeom>
              <a:avLst/>
              <a:gdLst/>
              <a:ahLst/>
              <a:cxnLst/>
              <a:rect l="l" t="t" r="r" b="b"/>
              <a:pathLst>
                <a:path w="2804" h="2742" extrusionOk="0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78" name="Google Shape;6378;p51"/>
          <p:cNvSpPr/>
          <p:nvPr/>
        </p:nvSpPr>
        <p:spPr>
          <a:xfrm>
            <a:off x="7352389" y="2108275"/>
            <a:ext cx="336724" cy="334948"/>
          </a:xfrm>
          <a:custGeom>
            <a:avLst/>
            <a:gdLst/>
            <a:ahLst/>
            <a:cxnLst/>
            <a:rect l="l" t="t" r="r" b="b"/>
            <a:pathLst>
              <a:path w="11752" h="11690" extrusionOk="0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79" name="Google Shape;6379;p51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6380" name="Google Shape;6380;p51"/>
            <p:cNvSpPr/>
            <p:nvPr/>
          </p:nvSpPr>
          <p:spPr>
            <a:xfrm>
              <a:off x="-35136450" y="2050575"/>
              <a:ext cx="155975" cy="155175"/>
            </a:xfrm>
            <a:custGeom>
              <a:avLst/>
              <a:gdLst/>
              <a:ahLst/>
              <a:cxnLst/>
              <a:rect l="l" t="t" r="r" b="b"/>
              <a:pathLst>
                <a:path w="6239" h="6207" extrusionOk="0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1" name="Google Shape;6381;p51"/>
            <p:cNvSpPr/>
            <p:nvPr/>
          </p:nvSpPr>
          <p:spPr>
            <a:xfrm>
              <a:off x="-34964750" y="1947400"/>
              <a:ext cx="68550" cy="103200"/>
            </a:xfrm>
            <a:custGeom>
              <a:avLst/>
              <a:gdLst/>
              <a:ahLst/>
              <a:cxnLst/>
              <a:rect l="l" t="t" r="r" b="b"/>
              <a:pathLst>
                <a:path w="2742" h="4128" extrusionOk="0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2" name="Google Shape;6382;p51"/>
            <p:cNvSpPr/>
            <p:nvPr/>
          </p:nvSpPr>
          <p:spPr>
            <a:xfrm>
              <a:off x="-35016725" y="1912725"/>
              <a:ext cx="172500" cy="172025"/>
            </a:xfrm>
            <a:custGeom>
              <a:avLst/>
              <a:gdLst/>
              <a:ahLst/>
              <a:cxnLst/>
              <a:rect l="l" t="t" r="r" b="b"/>
              <a:pathLst>
                <a:path w="6900" h="6881" extrusionOk="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3" name="Google Shape;6383;p51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6384" name="Google Shape;6384;p51"/>
            <p:cNvSpPr/>
            <p:nvPr/>
          </p:nvSpPr>
          <p:spPr>
            <a:xfrm>
              <a:off x="-35134875" y="2272675"/>
              <a:ext cx="291450" cy="291875"/>
            </a:xfrm>
            <a:custGeom>
              <a:avLst/>
              <a:gdLst/>
              <a:ahLst/>
              <a:cxnLst/>
              <a:rect l="l" t="t" r="r" b="b"/>
              <a:pathLst>
                <a:path w="11658" h="11675" extrusionOk="0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5" name="Google Shape;6385;p51"/>
            <p:cNvSpPr/>
            <p:nvPr/>
          </p:nvSpPr>
          <p:spPr>
            <a:xfrm>
              <a:off x="-350939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6" name="Google Shape;6386;p51"/>
            <p:cNvSpPr/>
            <p:nvPr/>
          </p:nvSpPr>
          <p:spPr>
            <a:xfrm>
              <a:off x="-350427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87" name="Google Shape;6387;p51"/>
            <p:cNvSpPr/>
            <p:nvPr/>
          </p:nvSpPr>
          <p:spPr>
            <a:xfrm>
              <a:off x="-34991525" y="24191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388" name="Google Shape;6388;p51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6389" name="Google Shape;6389;p51"/>
            <p:cNvSpPr/>
            <p:nvPr/>
          </p:nvSpPr>
          <p:spPr>
            <a:xfrm>
              <a:off x="-34999400" y="269957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0" name="Google Shape;6390;p51"/>
            <p:cNvSpPr/>
            <p:nvPr/>
          </p:nvSpPr>
          <p:spPr>
            <a:xfrm>
              <a:off x="-34999400" y="27326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1" name="Google Shape;6391;p51"/>
            <p:cNvSpPr/>
            <p:nvPr/>
          </p:nvSpPr>
          <p:spPr>
            <a:xfrm>
              <a:off x="-35067125" y="2665700"/>
              <a:ext cx="153600" cy="154400"/>
            </a:xfrm>
            <a:custGeom>
              <a:avLst/>
              <a:gdLst/>
              <a:ahLst/>
              <a:cxnLst/>
              <a:rect l="l" t="t" r="r" b="b"/>
              <a:pathLst>
                <a:path w="6144" h="6176" extrusionOk="0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2" name="Google Shape;6392;p51"/>
            <p:cNvSpPr/>
            <p:nvPr/>
          </p:nvSpPr>
          <p:spPr>
            <a:xfrm>
              <a:off x="-35101800" y="2631050"/>
              <a:ext cx="222925" cy="291450"/>
            </a:xfrm>
            <a:custGeom>
              <a:avLst/>
              <a:gdLst/>
              <a:ahLst/>
              <a:cxnLst/>
              <a:rect l="l" t="t" r="r" b="b"/>
              <a:pathLst>
                <a:path w="8917" h="11658" extrusionOk="0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93" name="Google Shape;6393;p51"/>
          <p:cNvSpPr/>
          <p:nvPr/>
        </p:nvSpPr>
        <p:spPr>
          <a:xfrm>
            <a:off x="3984873" y="1681852"/>
            <a:ext cx="319561" cy="335607"/>
          </a:xfrm>
          <a:custGeom>
            <a:avLst/>
            <a:gdLst/>
            <a:ahLst/>
            <a:cxnLst/>
            <a:rect l="l" t="t" r="r" b="b"/>
            <a:pathLst>
              <a:path w="11153" h="11713" extrusionOk="0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94" name="Google Shape;6394;p51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6395" name="Google Shape;6395;p51"/>
            <p:cNvSpPr/>
            <p:nvPr/>
          </p:nvSpPr>
          <p:spPr>
            <a:xfrm>
              <a:off x="-33143750" y="2275050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6" name="Google Shape;6396;p51"/>
            <p:cNvSpPr/>
            <p:nvPr/>
          </p:nvSpPr>
          <p:spPr>
            <a:xfrm>
              <a:off x="-33093350" y="2309700"/>
              <a:ext cx="35475" cy="34675"/>
            </a:xfrm>
            <a:custGeom>
              <a:avLst/>
              <a:gdLst/>
              <a:ahLst/>
              <a:cxnLst/>
              <a:rect l="l" t="t" r="r" b="b"/>
              <a:pathLst>
                <a:path w="1419" h="1387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397" name="Google Shape;6397;p51"/>
            <p:cNvSpPr/>
            <p:nvPr/>
          </p:nvSpPr>
          <p:spPr>
            <a:xfrm>
              <a:off x="-33314675" y="2328600"/>
              <a:ext cx="239475" cy="239450"/>
            </a:xfrm>
            <a:custGeom>
              <a:avLst/>
              <a:gdLst/>
              <a:ahLst/>
              <a:cxnLst/>
              <a:rect l="l" t="t" r="r" b="b"/>
              <a:pathLst>
                <a:path w="9579" h="9578" extrusionOk="0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398" name="Google Shape;6398;p51"/>
          <p:cNvSpPr/>
          <p:nvPr/>
        </p:nvSpPr>
        <p:spPr>
          <a:xfrm>
            <a:off x="3976291" y="2501876"/>
            <a:ext cx="336724" cy="336753"/>
          </a:xfrm>
          <a:custGeom>
            <a:avLst/>
            <a:gdLst/>
            <a:ahLst/>
            <a:cxnLst/>
            <a:rect l="l" t="t" r="r" b="b"/>
            <a:pathLst>
              <a:path w="11752" h="11753" extrusionOk="0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399" name="Google Shape;6399;p51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6400" name="Google Shape;6400;p51"/>
            <p:cNvSpPr/>
            <p:nvPr/>
          </p:nvSpPr>
          <p:spPr>
            <a:xfrm>
              <a:off x="-31523625" y="19395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1" name="Google Shape;6401;p51"/>
            <p:cNvSpPr/>
            <p:nvPr/>
          </p:nvSpPr>
          <p:spPr>
            <a:xfrm>
              <a:off x="-31404675" y="2007250"/>
              <a:ext cx="138625" cy="52800"/>
            </a:xfrm>
            <a:custGeom>
              <a:avLst/>
              <a:gdLst/>
              <a:ahLst/>
              <a:cxnLst/>
              <a:rect l="l" t="t" r="r" b="b"/>
              <a:pathLst>
                <a:path w="5545" h="2112" extrusionOk="0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2" name="Google Shape;6402;p51"/>
            <p:cNvSpPr/>
            <p:nvPr/>
          </p:nvSpPr>
          <p:spPr>
            <a:xfrm>
              <a:off x="-31404675" y="20773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3" name="Google Shape;6403;p51"/>
            <p:cNvSpPr/>
            <p:nvPr/>
          </p:nvSpPr>
          <p:spPr>
            <a:xfrm>
              <a:off x="-31353475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4" name="Google Shape;6404;p51"/>
            <p:cNvSpPr/>
            <p:nvPr/>
          </p:nvSpPr>
          <p:spPr>
            <a:xfrm>
              <a:off x="-31301500" y="2077350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5" name="Google Shape;6405;p51"/>
            <p:cNvSpPr/>
            <p:nvPr/>
          </p:nvSpPr>
          <p:spPr>
            <a:xfrm>
              <a:off x="-31404675" y="21120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6" name="Google Shape;6406;p51"/>
            <p:cNvSpPr/>
            <p:nvPr/>
          </p:nvSpPr>
          <p:spPr>
            <a:xfrm>
              <a:off x="-31353475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7" name="Google Shape;6407;p51"/>
            <p:cNvSpPr/>
            <p:nvPr/>
          </p:nvSpPr>
          <p:spPr>
            <a:xfrm>
              <a:off x="-31301500" y="21120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8" name="Google Shape;6408;p51"/>
            <p:cNvSpPr/>
            <p:nvPr/>
          </p:nvSpPr>
          <p:spPr>
            <a:xfrm>
              <a:off x="-31404675" y="2145075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09" name="Google Shape;6409;p51"/>
            <p:cNvSpPr/>
            <p:nvPr/>
          </p:nvSpPr>
          <p:spPr>
            <a:xfrm>
              <a:off x="-31353475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0" name="Google Shape;6410;p51"/>
            <p:cNvSpPr/>
            <p:nvPr/>
          </p:nvSpPr>
          <p:spPr>
            <a:xfrm>
              <a:off x="-31301500" y="21450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11" name="Google Shape;6411;p51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6412" name="Google Shape;6412;p51"/>
            <p:cNvSpPr/>
            <p:nvPr/>
          </p:nvSpPr>
          <p:spPr>
            <a:xfrm>
              <a:off x="-31523625" y="22986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3" name="Google Shape;6413;p51"/>
            <p:cNvSpPr/>
            <p:nvPr/>
          </p:nvSpPr>
          <p:spPr>
            <a:xfrm>
              <a:off x="-31334575" y="2452250"/>
              <a:ext cx="67750" cy="51225"/>
            </a:xfrm>
            <a:custGeom>
              <a:avLst/>
              <a:gdLst/>
              <a:ahLst/>
              <a:cxnLst/>
              <a:rect l="l" t="t" r="r" b="b"/>
              <a:pathLst>
                <a:path w="2710" h="2049" extrusionOk="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4" name="Google Shape;6414;p51"/>
            <p:cNvSpPr/>
            <p:nvPr/>
          </p:nvSpPr>
          <p:spPr>
            <a:xfrm>
              <a:off x="-31334575" y="2419175"/>
              <a:ext cx="68525" cy="17350"/>
            </a:xfrm>
            <a:custGeom>
              <a:avLst/>
              <a:gdLst/>
              <a:ahLst/>
              <a:cxnLst/>
              <a:rect l="l" t="t" r="r" b="b"/>
              <a:pathLst>
                <a:path w="2741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15" name="Google Shape;6415;p51"/>
          <p:cNvSpPr/>
          <p:nvPr/>
        </p:nvSpPr>
        <p:spPr>
          <a:xfrm>
            <a:off x="6085979" y="2501890"/>
            <a:ext cx="339446" cy="336724"/>
          </a:xfrm>
          <a:custGeom>
            <a:avLst/>
            <a:gdLst/>
            <a:ahLst/>
            <a:cxnLst/>
            <a:rect l="l" t="t" r="r" b="b"/>
            <a:pathLst>
              <a:path w="11847" h="11752" extrusionOk="0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16" name="Google Shape;6416;p51"/>
          <p:cNvSpPr/>
          <p:nvPr/>
        </p:nvSpPr>
        <p:spPr>
          <a:xfrm>
            <a:off x="7353292" y="2503237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17" name="Google Shape;6417;p51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6418" name="Google Shape;6418;p51"/>
            <p:cNvSpPr/>
            <p:nvPr/>
          </p:nvSpPr>
          <p:spPr>
            <a:xfrm>
              <a:off x="-34767825" y="1914325"/>
              <a:ext cx="273325" cy="291425"/>
            </a:xfrm>
            <a:custGeom>
              <a:avLst/>
              <a:gdLst/>
              <a:ahLst/>
              <a:cxnLst/>
              <a:rect l="l" t="t" r="r" b="b"/>
              <a:pathLst>
                <a:path w="10933" h="11657" extrusionOk="0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19" name="Google Shape;6419;p51"/>
            <p:cNvSpPr/>
            <p:nvPr/>
          </p:nvSpPr>
          <p:spPr>
            <a:xfrm>
              <a:off x="-34579600" y="1947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0" name="Google Shape;6420;p51"/>
            <p:cNvSpPr/>
            <p:nvPr/>
          </p:nvSpPr>
          <p:spPr>
            <a:xfrm>
              <a:off x="-34581175" y="198205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1" name="Google Shape;6421;p51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6422" name="Google Shape;6422;p51"/>
            <p:cNvSpPr/>
            <p:nvPr/>
          </p:nvSpPr>
          <p:spPr>
            <a:xfrm>
              <a:off x="-34725300" y="2324675"/>
              <a:ext cx="187475" cy="188250"/>
            </a:xfrm>
            <a:custGeom>
              <a:avLst/>
              <a:gdLst/>
              <a:ahLst/>
              <a:cxnLst/>
              <a:rect l="l" t="t" r="r" b="b"/>
              <a:pathLst>
                <a:path w="7499" h="7530" extrusionOk="0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3" name="Google Shape;6423;p51"/>
            <p:cNvSpPr/>
            <p:nvPr/>
          </p:nvSpPr>
          <p:spPr>
            <a:xfrm>
              <a:off x="-34673325" y="2375850"/>
              <a:ext cx="85100" cy="84300"/>
            </a:xfrm>
            <a:custGeom>
              <a:avLst/>
              <a:gdLst/>
              <a:ahLst/>
              <a:cxnLst/>
              <a:rect l="l" t="t" r="r" b="b"/>
              <a:pathLst>
                <a:path w="3404" h="3372" extrusionOk="0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4" name="Google Shape;6424;p51"/>
            <p:cNvSpPr/>
            <p:nvPr/>
          </p:nvSpPr>
          <p:spPr>
            <a:xfrm>
              <a:off x="-34778075" y="2272675"/>
              <a:ext cx="293800" cy="293025"/>
            </a:xfrm>
            <a:custGeom>
              <a:avLst/>
              <a:gdLst/>
              <a:ahLst/>
              <a:cxnLst/>
              <a:rect l="l" t="t" r="r" b="b"/>
              <a:pathLst>
                <a:path w="11752" h="11721" extrusionOk="0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5" name="Google Shape;6425;p51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6426" name="Google Shape;6426;p51"/>
            <p:cNvSpPr/>
            <p:nvPr/>
          </p:nvSpPr>
          <p:spPr>
            <a:xfrm>
              <a:off x="-34691425" y="2666500"/>
              <a:ext cx="120525" cy="154400"/>
            </a:xfrm>
            <a:custGeom>
              <a:avLst/>
              <a:gdLst/>
              <a:ahLst/>
              <a:cxnLst/>
              <a:rect l="l" t="t" r="r" b="b"/>
              <a:pathLst>
                <a:path w="4821" h="6176" extrusionOk="0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7" name="Google Shape;6427;p51"/>
            <p:cNvSpPr/>
            <p:nvPr/>
          </p:nvSpPr>
          <p:spPr>
            <a:xfrm>
              <a:off x="-34656775" y="28374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28" name="Google Shape;6428;p51"/>
            <p:cNvSpPr/>
            <p:nvPr/>
          </p:nvSpPr>
          <p:spPr>
            <a:xfrm>
              <a:off x="-34776500" y="26318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29" name="Google Shape;6429;p51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6430" name="Google Shape;6430;p51"/>
            <p:cNvSpPr/>
            <p:nvPr/>
          </p:nvSpPr>
          <p:spPr>
            <a:xfrm>
              <a:off x="-32956300" y="1915900"/>
              <a:ext cx="292225" cy="295375"/>
            </a:xfrm>
            <a:custGeom>
              <a:avLst/>
              <a:gdLst/>
              <a:ahLst/>
              <a:cxnLst/>
              <a:rect l="l" t="t" r="r" b="b"/>
              <a:pathLst>
                <a:path w="11689" h="11815" extrusionOk="0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1" name="Google Shape;6431;p51"/>
            <p:cNvSpPr/>
            <p:nvPr/>
          </p:nvSpPr>
          <p:spPr>
            <a:xfrm>
              <a:off x="-32836575" y="1967875"/>
              <a:ext cx="85875" cy="188250"/>
            </a:xfrm>
            <a:custGeom>
              <a:avLst/>
              <a:gdLst/>
              <a:ahLst/>
              <a:cxnLst/>
              <a:rect l="l" t="t" r="r" b="b"/>
              <a:pathLst>
                <a:path w="3435" h="7530" extrusionOk="0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32" name="Google Shape;6432;p51"/>
          <p:cNvSpPr/>
          <p:nvPr/>
        </p:nvSpPr>
        <p:spPr>
          <a:xfrm>
            <a:off x="4401325" y="2108748"/>
            <a:ext cx="334919" cy="334002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33" name="Google Shape;6433;p51"/>
          <p:cNvSpPr/>
          <p:nvPr/>
        </p:nvSpPr>
        <p:spPr>
          <a:xfrm>
            <a:off x="4400867" y="2502778"/>
            <a:ext cx="335836" cy="334948"/>
          </a:xfrm>
          <a:custGeom>
            <a:avLst/>
            <a:gdLst/>
            <a:ahLst/>
            <a:cxnLst/>
            <a:rect l="l" t="t" r="r" b="b"/>
            <a:pathLst>
              <a:path w="11721" h="11690" extrusionOk="0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34" name="Google Shape;6434;p51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6435" name="Google Shape;6435;p51"/>
            <p:cNvSpPr/>
            <p:nvPr/>
          </p:nvSpPr>
          <p:spPr>
            <a:xfrm>
              <a:off x="-31166825" y="1939525"/>
              <a:ext cx="224500" cy="291425"/>
            </a:xfrm>
            <a:custGeom>
              <a:avLst/>
              <a:gdLst/>
              <a:ahLst/>
              <a:cxnLst/>
              <a:rect l="l" t="t" r="r" b="b"/>
              <a:pathLst>
                <a:path w="8980" h="11657" extrusionOk="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6" name="Google Shape;6436;p51"/>
            <p:cNvSpPr/>
            <p:nvPr/>
          </p:nvSpPr>
          <p:spPr>
            <a:xfrm>
              <a:off x="-31131375" y="214507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7" name="Google Shape;6437;p51"/>
            <p:cNvSpPr/>
            <p:nvPr/>
          </p:nvSpPr>
          <p:spPr>
            <a:xfrm>
              <a:off x="-31131375" y="207655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8" name="Google Shape;6438;p51"/>
            <p:cNvSpPr/>
            <p:nvPr/>
          </p:nvSpPr>
          <p:spPr>
            <a:xfrm>
              <a:off x="-31131375" y="20072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39" name="Google Shape;6439;p51"/>
            <p:cNvSpPr/>
            <p:nvPr/>
          </p:nvSpPr>
          <p:spPr>
            <a:xfrm>
              <a:off x="-31062075" y="2007250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0" name="Google Shape;6440;p51"/>
            <p:cNvSpPr/>
            <p:nvPr/>
          </p:nvSpPr>
          <p:spPr>
            <a:xfrm>
              <a:off x="-31062075" y="2041900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1" name="Google Shape;6441;p51"/>
            <p:cNvSpPr/>
            <p:nvPr/>
          </p:nvSpPr>
          <p:spPr>
            <a:xfrm>
              <a:off x="-31062075" y="2076550"/>
              <a:ext cx="85875" cy="17375"/>
            </a:xfrm>
            <a:custGeom>
              <a:avLst/>
              <a:gdLst/>
              <a:ahLst/>
              <a:cxnLst/>
              <a:rect l="l" t="t" r="r" b="b"/>
              <a:pathLst>
                <a:path w="3435" h="695" extrusionOk="0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2" name="Google Shape;6442;p51"/>
            <p:cNvSpPr/>
            <p:nvPr/>
          </p:nvSpPr>
          <p:spPr>
            <a:xfrm>
              <a:off x="-31062075" y="21104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3" name="Google Shape;6443;p51"/>
            <p:cNvSpPr/>
            <p:nvPr/>
          </p:nvSpPr>
          <p:spPr>
            <a:xfrm>
              <a:off x="-31062075" y="2145075"/>
              <a:ext cx="85875" cy="18150"/>
            </a:xfrm>
            <a:custGeom>
              <a:avLst/>
              <a:gdLst/>
              <a:ahLst/>
              <a:cxnLst/>
              <a:rect l="l" t="t" r="r" b="b"/>
              <a:pathLst>
                <a:path w="343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4" name="Google Shape;6444;p51"/>
            <p:cNvSpPr/>
            <p:nvPr/>
          </p:nvSpPr>
          <p:spPr>
            <a:xfrm>
              <a:off x="-31062075" y="2179750"/>
              <a:ext cx="52025" cy="18125"/>
            </a:xfrm>
            <a:custGeom>
              <a:avLst/>
              <a:gdLst/>
              <a:ahLst/>
              <a:cxnLst/>
              <a:rect l="l" t="t" r="r" b="b"/>
              <a:pathLst>
                <a:path w="2081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5" name="Google Shape;6445;p51"/>
            <p:cNvSpPr/>
            <p:nvPr/>
          </p:nvSpPr>
          <p:spPr>
            <a:xfrm>
              <a:off x="-30924225" y="1974175"/>
              <a:ext cx="51200" cy="240250"/>
            </a:xfrm>
            <a:custGeom>
              <a:avLst/>
              <a:gdLst/>
              <a:ahLst/>
              <a:cxnLst/>
              <a:rect l="l" t="t" r="r" b="b"/>
              <a:pathLst>
                <a:path w="2048" h="9610" extrusionOk="0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46" name="Google Shape;6446;p51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6447" name="Google Shape;6447;p51"/>
            <p:cNvSpPr/>
            <p:nvPr/>
          </p:nvSpPr>
          <p:spPr>
            <a:xfrm>
              <a:off x="-31003000" y="2332550"/>
              <a:ext cx="86675" cy="103400"/>
            </a:xfrm>
            <a:custGeom>
              <a:avLst/>
              <a:gdLst/>
              <a:ahLst/>
              <a:cxnLst/>
              <a:rect l="l" t="t" r="r" b="b"/>
              <a:pathLst>
                <a:path w="3467" h="4136" extrusionOk="0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8" name="Google Shape;6448;p51"/>
            <p:cNvSpPr/>
            <p:nvPr/>
          </p:nvSpPr>
          <p:spPr>
            <a:xfrm>
              <a:off x="-31165250" y="2298675"/>
              <a:ext cx="292225" cy="291900"/>
            </a:xfrm>
            <a:custGeom>
              <a:avLst/>
              <a:gdLst/>
              <a:ahLst/>
              <a:cxnLst/>
              <a:rect l="l" t="t" r="r" b="b"/>
              <a:pathLst>
                <a:path w="11689" h="11676" extrusionOk="0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49" name="Google Shape;6449;p51"/>
            <p:cNvSpPr/>
            <p:nvPr/>
          </p:nvSpPr>
          <p:spPr>
            <a:xfrm>
              <a:off x="-31115625" y="2452250"/>
              <a:ext cx="70900" cy="104150"/>
            </a:xfrm>
            <a:custGeom>
              <a:avLst/>
              <a:gdLst/>
              <a:ahLst/>
              <a:cxnLst/>
              <a:rect l="l" t="t" r="r" b="b"/>
              <a:pathLst>
                <a:path w="2836" h="4166" extrusionOk="0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0" name="Google Shape;6450;p51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6451" name="Google Shape;6451;p51"/>
            <p:cNvSpPr/>
            <p:nvPr/>
          </p:nvSpPr>
          <p:spPr>
            <a:xfrm>
              <a:off x="-31028975" y="27610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2" name="Google Shape;6452;p51"/>
            <p:cNvSpPr/>
            <p:nvPr/>
          </p:nvSpPr>
          <p:spPr>
            <a:xfrm>
              <a:off x="-31028975" y="2794075"/>
              <a:ext cx="18125" cy="52025"/>
            </a:xfrm>
            <a:custGeom>
              <a:avLst/>
              <a:gdLst/>
              <a:ahLst/>
              <a:cxnLst/>
              <a:rect l="l" t="t" r="r" b="b"/>
              <a:pathLst>
                <a:path w="725" h="2081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3" name="Google Shape;6453;p51"/>
            <p:cNvSpPr/>
            <p:nvPr/>
          </p:nvSpPr>
          <p:spPr>
            <a:xfrm>
              <a:off x="-31164450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4" name="Google Shape;6454;p51"/>
            <p:cNvSpPr/>
            <p:nvPr/>
          </p:nvSpPr>
          <p:spPr>
            <a:xfrm>
              <a:off x="-31097500" y="2727125"/>
              <a:ext cx="156750" cy="153925"/>
            </a:xfrm>
            <a:custGeom>
              <a:avLst/>
              <a:gdLst/>
              <a:ahLst/>
              <a:cxnLst/>
              <a:rect l="l" t="t" r="r" b="b"/>
              <a:pathLst>
                <a:path w="6270" h="6157" extrusionOk="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55" name="Google Shape;6455;p51"/>
          <p:cNvSpPr/>
          <p:nvPr/>
        </p:nvSpPr>
        <p:spPr>
          <a:xfrm>
            <a:off x="7777937" y="1683098"/>
            <a:ext cx="335836" cy="333114"/>
          </a:xfrm>
          <a:custGeom>
            <a:avLst/>
            <a:gdLst/>
            <a:ahLst/>
            <a:cxnLst/>
            <a:rect l="l" t="t" r="r" b="b"/>
            <a:pathLst>
              <a:path w="11721" h="11626" extrusionOk="0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56" name="Google Shape;6456;p51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6457" name="Google Shape;6457;p51"/>
            <p:cNvSpPr/>
            <p:nvPr/>
          </p:nvSpPr>
          <p:spPr>
            <a:xfrm>
              <a:off x="-34421275" y="1974375"/>
              <a:ext cx="236300" cy="230375"/>
            </a:xfrm>
            <a:custGeom>
              <a:avLst/>
              <a:gdLst/>
              <a:ahLst/>
              <a:cxnLst/>
              <a:rect l="l" t="t" r="r" b="b"/>
              <a:pathLst>
                <a:path w="9452" h="9215" extrusionOk="0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58" name="Google Shape;6458;p51"/>
            <p:cNvSpPr/>
            <p:nvPr/>
          </p:nvSpPr>
          <p:spPr>
            <a:xfrm>
              <a:off x="-34288175" y="1912725"/>
              <a:ext cx="162275" cy="163075"/>
            </a:xfrm>
            <a:custGeom>
              <a:avLst/>
              <a:gdLst/>
              <a:ahLst/>
              <a:cxnLst/>
              <a:rect l="l" t="t" r="r" b="b"/>
              <a:pathLst>
                <a:path w="6491" h="6523" extrusionOk="0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59" name="Google Shape;6459;p51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6460" name="Google Shape;6460;p51"/>
            <p:cNvSpPr/>
            <p:nvPr/>
          </p:nvSpPr>
          <p:spPr>
            <a:xfrm>
              <a:off x="-34418125" y="2271100"/>
              <a:ext cx="296950" cy="293025"/>
            </a:xfrm>
            <a:custGeom>
              <a:avLst/>
              <a:gdLst/>
              <a:ahLst/>
              <a:cxnLst/>
              <a:rect l="l" t="t" r="r" b="b"/>
              <a:pathLst>
                <a:path w="11878" h="11721" extrusionOk="0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1" name="Google Shape;6461;p51"/>
            <p:cNvSpPr/>
            <p:nvPr/>
          </p:nvSpPr>
          <p:spPr>
            <a:xfrm>
              <a:off x="-34331500" y="23057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2" name="Google Shape;6462;p51"/>
            <p:cNvSpPr/>
            <p:nvPr/>
          </p:nvSpPr>
          <p:spPr>
            <a:xfrm>
              <a:off x="-34331500" y="2341200"/>
              <a:ext cx="17350" cy="69350"/>
            </a:xfrm>
            <a:custGeom>
              <a:avLst/>
              <a:gdLst/>
              <a:ahLst/>
              <a:cxnLst/>
              <a:rect l="l" t="t" r="r" b="b"/>
              <a:pathLst>
                <a:path w="694" h="277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3" name="Google Shape;6463;p51"/>
            <p:cNvSpPr/>
            <p:nvPr/>
          </p:nvSpPr>
          <p:spPr>
            <a:xfrm>
              <a:off x="-34384275" y="2427050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4" name="Google Shape;6464;p51"/>
            <p:cNvSpPr/>
            <p:nvPr/>
          </p:nvSpPr>
          <p:spPr>
            <a:xfrm>
              <a:off x="-34384275" y="2460125"/>
              <a:ext cx="88250" cy="18150"/>
            </a:xfrm>
            <a:custGeom>
              <a:avLst/>
              <a:gdLst/>
              <a:ahLst/>
              <a:cxnLst/>
              <a:rect l="l" t="t" r="r" b="b"/>
              <a:pathLst>
                <a:path w="3530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65" name="Google Shape;6465;p51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6466" name="Google Shape;6466;p51"/>
            <p:cNvSpPr/>
            <p:nvPr/>
          </p:nvSpPr>
          <p:spPr>
            <a:xfrm>
              <a:off x="-34421275" y="2639125"/>
              <a:ext cx="288275" cy="283375"/>
            </a:xfrm>
            <a:custGeom>
              <a:avLst/>
              <a:gdLst/>
              <a:ahLst/>
              <a:cxnLst/>
              <a:rect l="l" t="t" r="r" b="b"/>
              <a:pathLst>
                <a:path w="11531" h="11335" extrusionOk="0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7" name="Google Shape;6467;p51"/>
            <p:cNvSpPr/>
            <p:nvPr/>
          </p:nvSpPr>
          <p:spPr>
            <a:xfrm>
              <a:off x="-34181850" y="2644625"/>
              <a:ext cx="41775" cy="41575"/>
            </a:xfrm>
            <a:custGeom>
              <a:avLst/>
              <a:gdLst/>
              <a:ahLst/>
              <a:cxnLst/>
              <a:rect l="l" t="t" r="r" b="b"/>
              <a:pathLst>
                <a:path w="1671" h="1663" extrusionOk="0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8" name="Google Shape;6468;p51"/>
            <p:cNvSpPr/>
            <p:nvPr/>
          </p:nvSpPr>
          <p:spPr>
            <a:xfrm>
              <a:off x="-34217275" y="2631050"/>
              <a:ext cx="17350" cy="41775"/>
            </a:xfrm>
            <a:custGeom>
              <a:avLst/>
              <a:gdLst/>
              <a:ahLst/>
              <a:cxnLst/>
              <a:rect l="l" t="t" r="r" b="b"/>
              <a:pathLst>
                <a:path w="694" h="1671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69" name="Google Shape;6469;p51"/>
            <p:cNvSpPr/>
            <p:nvPr/>
          </p:nvSpPr>
          <p:spPr>
            <a:xfrm>
              <a:off x="-34168450" y="2704300"/>
              <a:ext cx="42550" cy="18125"/>
            </a:xfrm>
            <a:custGeom>
              <a:avLst/>
              <a:gdLst/>
              <a:ahLst/>
              <a:cxnLst/>
              <a:rect l="l" t="t" r="r" b="b"/>
              <a:pathLst>
                <a:path w="1702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470" name="Google Shape;6470;p51"/>
          <p:cNvSpPr/>
          <p:nvPr/>
        </p:nvSpPr>
        <p:spPr>
          <a:xfrm>
            <a:off x="4825013" y="1682196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1" name="Google Shape;6471;p51"/>
          <p:cNvSpPr/>
          <p:nvPr/>
        </p:nvSpPr>
        <p:spPr>
          <a:xfrm>
            <a:off x="4825013" y="2108748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472" name="Google Shape;6472;p51"/>
          <p:cNvSpPr/>
          <p:nvPr/>
        </p:nvSpPr>
        <p:spPr>
          <a:xfrm>
            <a:off x="4816446" y="2502907"/>
            <a:ext cx="351165" cy="334690"/>
          </a:xfrm>
          <a:custGeom>
            <a:avLst/>
            <a:gdLst/>
            <a:ahLst/>
            <a:cxnLst/>
            <a:rect l="l" t="t" r="r" b="b"/>
            <a:pathLst>
              <a:path w="12256" h="11681" extrusionOk="0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473" name="Google Shape;6473;p51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6474" name="Google Shape;6474;p51"/>
            <p:cNvSpPr/>
            <p:nvPr/>
          </p:nvSpPr>
          <p:spPr>
            <a:xfrm>
              <a:off x="-30805300" y="1938725"/>
              <a:ext cx="291450" cy="290650"/>
            </a:xfrm>
            <a:custGeom>
              <a:avLst/>
              <a:gdLst/>
              <a:ahLst/>
              <a:cxnLst/>
              <a:rect l="l" t="t" r="r" b="b"/>
              <a:pathLst>
                <a:path w="11658" h="11626" extrusionOk="0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5" name="Google Shape;6475;p51"/>
            <p:cNvSpPr/>
            <p:nvPr/>
          </p:nvSpPr>
          <p:spPr>
            <a:xfrm>
              <a:off x="-30670625" y="20427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76" name="Google Shape;6476;p51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6477" name="Google Shape;6477;p51"/>
            <p:cNvSpPr/>
            <p:nvPr/>
          </p:nvSpPr>
          <p:spPr>
            <a:xfrm>
              <a:off x="-30720225" y="24191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8" name="Google Shape;6478;p51"/>
            <p:cNvSpPr/>
            <p:nvPr/>
          </p:nvSpPr>
          <p:spPr>
            <a:xfrm>
              <a:off x="-30635175" y="2453250"/>
              <a:ext cx="87450" cy="69125"/>
            </a:xfrm>
            <a:custGeom>
              <a:avLst/>
              <a:gdLst/>
              <a:ahLst/>
              <a:cxnLst/>
              <a:rect l="l" t="t" r="r" b="b"/>
              <a:pathLst>
                <a:path w="3498" h="2765" extrusionOk="0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79" name="Google Shape;6479;p51"/>
            <p:cNvSpPr/>
            <p:nvPr/>
          </p:nvSpPr>
          <p:spPr>
            <a:xfrm>
              <a:off x="-30805300" y="2298675"/>
              <a:ext cx="290650" cy="291125"/>
            </a:xfrm>
            <a:custGeom>
              <a:avLst/>
              <a:gdLst/>
              <a:ahLst/>
              <a:cxnLst/>
              <a:rect l="l" t="t" r="r" b="b"/>
              <a:pathLst>
                <a:path w="11626" h="11645" extrusionOk="0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0" name="Google Shape;6480;p51"/>
            <p:cNvSpPr/>
            <p:nvPr/>
          </p:nvSpPr>
          <p:spPr>
            <a:xfrm>
              <a:off x="-30737575" y="2332550"/>
              <a:ext cx="53600" cy="69325"/>
            </a:xfrm>
            <a:custGeom>
              <a:avLst/>
              <a:gdLst/>
              <a:ahLst/>
              <a:cxnLst/>
              <a:rect l="l" t="t" r="r" b="b"/>
              <a:pathLst>
                <a:path w="2144" h="2773" extrusionOk="0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1" name="Google Shape;6481;p51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6482" name="Google Shape;6482;p51"/>
            <p:cNvSpPr/>
            <p:nvPr/>
          </p:nvSpPr>
          <p:spPr>
            <a:xfrm>
              <a:off x="-30806075" y="26570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3" name="Google Shape;6483;p51"/>
            <p:cNvSpPr/>
            <p:nvPr/>
          </p:nvSpPr>
          <p:spPr>
            <a:xfrm>
              <a:off x="-30771425" y="2692475"/>
              <a:ext cx="222125" cy="222925"/>
            </a:xfrm>
            <a:custGeom>
              <a:avLst/>
              <a:gdLst/>
              <a:ahLst/>
              <a:cxnLst/>
              <a:rect l="l" t="t" r="r" b="b"/>
              <a:pathLst>
                <a:path w="8885" h="8917" extrusionOk="0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4" name="Google Shape;6484;p51"/>
            <p:cNvSpPr/>
            <p:nvPr/>
          </p:nvSpPr>
          <p:spPr>
            <a:xfrm>
              <a:off x="-30669050" y="2726350"/>
              <a:ext cx="52025" cy="119150"/>
            </a:xfrm>
            <a:custGeom>
              <a:avLst/>
              <a:gdLst/>
              <a:ahLst/>
              <a:cxnLst/>
              <a:rect l="l" t="t" r="r" b="b"/>
              <a:pathLst>
                <a:path w="2081" h="476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5" name="Google Shape;6485;p51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6486" name="Google Shape;6486;p51"/>
            <p:cNvSpPr/>
            <p:nvPr/>
          </p:nvSpPr>
          <p:spPr>
            <a:xfrm>
              <a:off x="-30064925" y="2332550"/>
              <a:ext cx="291425" cy="291425"/>
            </a:xfrm>
            <a:custGeom>
              <a:avLst/>
              <a:gdLst/>
              <a:ahLst/>
              <a:cxnLst/>
              <a:rect l="l" t="t" r="r" b="b"/>
              <a:pathLst>
                <a:path w="11657" h="11657" extrusionOk="0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7" name="Google Shape;6487;p51"/>
            <p:cNvSpPr/>
            <p:nvPr/>
          </p:nvSpPr>
          <p:spPr>
            <a:xfrm>
              <a:off x="-29944425" y="23845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88" name="Google Shape;6488;p51"/>
            <p:cNvSpPr/>
            <p:nvPr/>
          </p:nvSpPr>
          <p:spPr>
            <a:xfrm>
              <a:off x="-29944425" y="2452250"/>
              <a:ext cx="51225" cy="119750"/>
            </a:xfrm>
            <a:custGeom>
              <a:avLst/>
              <a:gdLst/>
              <a:ahLst/>
              <a:cxnLst/>
              <a:rect l="l" t="t" r="r" b="b"/>
              <a:pathLst>
                <a:path w="2049" h="4790" extrusionOk="0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89" name="Google Shape;6489;p51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6490" name="Google Shape;6490;p51"/>
            <p:cNvSpPr/>
            <p:nvPr/>
          </p:nvSpPr>
          <p:spPr>
            <a:xfrm>
              <a:off x="-35814600" y="3202075"/>
              <a:ext cx="51225" cy="202450"/>
            </a:xfrm>
            <a:custGeom>
              <a:avLst/>
              <a:gdLst/>
              <a:ahLst/>
              <a:cxnLst/>
              <a:rect l="l" t="t" r="r" b="b"/>
              <a:pathLst>
                <a:path w="2049" h="8098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1" name="Google Shape;6491;p51"/>
            <p:cNvSpPr/>
            <p:nvPr/>
          </p:nvSpPr>
          <p:spPr>
            <a:xfrm>
              <a:off x="-35814600" y="3407650"/>
              <a:ext cx="242625" cy="68550"/>
            </a:xfrm>
            <a:custGeom>
              <a:avLst/>
              <a:gdLst/>
              <a:ahLst/>
              <a:cxnLst/>
              <a:rect l="l" t="t" r="r" b="b"/>
              <a:pathLst>
                <a:path w="9705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2" name="Google Shape;6492;p51"/>
            <p:cNvSpPr/>
            <p:nvPr/>
          </p:nvSpPr>
          <p:spPr>
            <a:xfrm>
              <a:off x="-35627125" y="3450950"/>
              <a:ext cx="55150" cy="25250"/>
            </a:xfrm>
            <a:custGeom>
              <a:avLst/>
              <a:gdLst/>
              <a:ahLst/>
              <a:cxnLst/>
              <a:rect l="l" t="t" r="r" b="b"/>
              <a:pathLst>
                <a:path w="2206" h="1010" extrusionOk="0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3" name="Google Shape;6493;p51"/>
            <p:cNvSpPr/>
            <p:nvPr/>
          </p:nvSpPr>
          <p:spPr>
            <a:xfrm>
              <a:off x="-35703525" y="3305250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4" name="Google Shape;6494;p51"/>
            <p:cNvSpPr/>
            <p:nvPr/>
          </p:nvSpPr>
          <p:spPr>
            <a:xfrm>
              <a:off x="-35677550" y="3254050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5" name="Google Shape;6495;p51"/>
            <p:cNvSpPr/>
            <p:nvPr/>
          </p:nvSpPr>
          <p:spPr>
            <a:xfrm>
              <a:off x="-35746850" y="3202075"/>
              <a:ext cx="171725" cy="189050"/>
            </a:xfrm>
            <a:custGeom>
              <a:avLst/>
              <a:gdLst/>
              <a:ahLst/>
              <a:cxnLst/>
              <a:rect l="l" t="t" r="r" b="b"/>
              <a:pathLst>
                <a:path w="6869" h="7562" extrusionOk="0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6" name="Google Shape;6496;p51"/>
            <p:cNvSpPr/>
            <p:nvPr/>
          </p:nvSpPr>
          <p:spPr>
            <a:xfrm>
              <a:off x="-35677550" y="3450950"/>
              <a:ext cx="34675" cy="42575"/>
            </a:xfrm>
            <a:custGeom>
              <a:avLst/>
              <a:gdLst/>
              <a:ahLst/>
              <a:cxnLst/>
              <a:rect l="l" t="t" r="r" b="b"/>
              <a:pathLst>
                <a:path w="1387" h="1703" extrusionOk="0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497" name="Google Shape;6497;p51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6498" name="Google Shape;6498;p51"/>
            <p:cNvSpPr/>
            <p:nvPr/>
          </p:nvSpPr>
          <p:spPr>
            <a:xfrm>
              <a:off x="-35772850" y="3612425"/>
              <a:ext cx="155200" cy="142575"/>
            </a:xfrm>
            <a:custGeom>
              <a:avLst/>
              <a:gdLst/>
              <a:ahLst/>
              <a:cxnLst/>
              <a:rect l="l" t="t" r="r" b="b"/>
              <a:pathLst>
                <a:path w="6208" h="5703" extrusionOk="0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499" name="Google Shape;6499;p51"/>
            <p:cNvSpPr/>
            <p:nvPr/>
          </p:nvSpPr>
          <p:spPr>
            <a:xfrm>
              <a:off x="-35621625" y="3694325"/>
              <a:ext cx="73275" cy="143375"/>
            </a:xfrm>
            <a:custGeom>
              <a:avLst/>
              <a:gdLst/>
              <a:ahLst/>
              <a:cxnLst/>
              <a:rect l="l" t="t" r="r" b="b"/>
              <a:pathLst>
                <a:path w="2931" h="5735" extrusionOk="0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0" name="Google Shape;6500;p51"/>
            <p:cNvSpPr/>
            <p:nvPr/>
          </p:nvSpPr>
          <p:spPr>
            <a:xfrm>
              <a:off x="-35827200" y="3748675"/>
              <a:ext cx="263100" cy="104000"/>
            </a:xfrm>
            <a:custGeom>
              <a:avLst/>
              <a:gdLst/>
              <a:ahLst/>
              <a:cxnLst/>
              <a:rect l="l" t="t" r="r" b="b"/>
              <a:pathLst>
                <a:path w="10524" h="4160" extrusionOk="0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1" name="Google Shape;6501;p51"/>
            <p:cNvSpPr/>
            <p:nvPr/>
          </p:nvSpPr>
          <p:spPr>
            <a:xfrm>
              <a:off x="-35831925" y="3635275"/>
              <a:ext cx="41775" cy="85075"/>
            </a:xfrm>
            <a:custGeom>
              <a:avLst/>
              <a:gdLst/>
              <a:ahLst/>
              <a:cxnLst/>
              <a:rect l="l" t="t" r="r" b="b"/>
              <a:pathLst>
                <a:path w="1671" h="3403" extrusionOk="0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2" name="Google Shape;6502;p51"/>
            <p:cNvSpPr/>
            <p:nvPr/>
          </p:nvSpPr>
          <p:spPr>
            <a:xfrm>
              <a:off x="-35601150" y="3635275"/>
              <a:ext cx="43350" cy="85075"/>
            </a:xfrm>
            <a:custGeom>
              <a:avLst/>
              <a:gdLst/>
              <a:ahLst/>
              <a:cxnLst/>
              <a:rect l="l" t="t" r="r" b="b"/>
              <a:pathLst>
                <a:path w="1734" h="3403" extrusionOk="0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3" name="Google Shape;6503;p51"/>
            <p:cNvSpPr/>
            <p:nvPr/>
          </p:nvSpPr>
          <p:spPr>
            <a:xfrm>
              <a:off x="-35750000" y="3561025"/>
              <a:ext cx="111075" cy="35675"/>
            </a:xfrm>
            <a:custGeom>
              <a:avLst/>
              <a:gdLst/>
              <a:ahLst/>
              <a:cxnLst/>
              <a:rect l="l" t="t" r="r" b="b"/>
              <a:pathLst>
                <a:path w="4443" h="1427" extrusionOk="0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4" name="Google Shape;6504;p51"/>
            <p:cNvSpPr/>
            <p:nvPr/>
          </p:nvSpPr>
          <p:spPr>
            <a:xfrm>
              <a:off x="-35839800" y="3694325"/>
              <a:ext cx="72500" cy="143375"/>
            </a:xfrm>
            <a:custGeom>
              <a:avLst/>
              <a:gdLst/>
              <a:ahLst/>
              <a:cxnLst/>
              <a:rect l="l" t="t" r="r" b="b"/>
              <a:pathLst>
                <a:path w="2900" h="5735" extrusionOk="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05" name="Google Shape;6505;p51"/>
          <p:cNvSpPr/>
          <p:nvPr/>
        </p:nvSpPr>
        <p:spPr>
          <a:xfrm>
            <a:off x="1024325" y="3885087"/>
            <a:ext cx="335836" cy="334031"/>
          </a:xfrm>
          <a:custGeom>
            <a:avLst/>
            <a:gdLst/>
            <a:ahLst/>
            <a:cxnLst/>
            <a:rect l="l" t="t" r="r" b="b"/>
            <a:pathLst>
              <a:path w="11721" h="11658" extrusionOk="0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506" name="Google Shape;6506;p51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6507" name="Google Shape;6507;p51"/>
            <p:cNvSpPr/>
            <p:nvPr/>
          </p:nvSpPr>
          <p:spPr>
            <a:xfrm>
              <a:off x="-33852625" y="3313925"/>
              <a:ext cx="128425" cy="49625"/>
            </a:xfrm>
            <a:custGeom>
              <a:avLst/>
              <a:gdLst/>
              <a:ahLst/>
              <a:cxnLst/>
              <a:rect l="l" t="t" r="r" b="b"/>
              <a:pathLst>
                <a:path w="5137" h="1985" extrusionOk="0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8" name="Google Shape;6508;p51"/>
            <p:cNvSpPr/>
            <p:nvPr/>
          </p:nvSpPr>
          <p:spPr>
            <a:xfrm>
              <a:off x="-33866000" y="3328875"/>
              <a:ext cx="153600" cy="103200"/>
            </a:xfrm>
            <a:custGeom>
              <a:avLst/>
              <a:gdLst/>
              <a:ahLst/>
              <a:cxnLst/>
              <a:rect l="l" t="t" r="r" b="b"/>
              <a:pathLst>
                <a:path w="6144" h="4128" extrusionOk="0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09" name="Google Shape;6509;p51"/>
            <p:cNvSpPr/>
            <p:nvPr/>
          </p:nvSpPr>
          <p:spPr>
            <a:xfrm>
              <a:off x="-34003850" y="327925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0" name="Google Shape;6510;p51"/>
            <p:cNvSpPr/>
            <p:nvPr/>
          </p:nvSpPr>
          <p:spPr>
            <a:xfrm>
              <a:off x="-34003850" y="3227275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1" name="Google Shape;6511;p51"/>
            <p:cNvSpPr/>
            <p:nvPr/>
          </p:nvSpPr>
          <p:spPr>
            <a:xfrm>
              <a:off x="-34003850" y="3484050"/>
              <a:ext cx="189050" cy="34675"/>
            </a:xfrm>
            <a:custGeom>
              <a:avLst/>
              <a:gdLst/>
              <a:ahLst/>
              <a:cxnLst/>
              <a:rect l="l" t="t" r="r" b="b"/>
              <a:pathLst>
                <a:path w="7562" h="1387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12" name="Google Shape;6512;p51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6513" name="Google Shape;6513;p51"/>
            <p:cNvSpPr/>
            <p:nvPr/>
          </p:nvSpPr>
          <p:spPr>
            <a:xfrm>
              <a:off x="-33832150" y="3585850"/>
              <a:ext cx="103200" cy="154200"/>
            </a:xfrm>
            <a:custGeom>
              <a:avLst/>
              <a:gdLst/>
              <a:ahLst/>
              <a:cxnLst/>
              <a:rect l="l" t="t" r="r" b="b"/>
              <a:pathLst>
                <a:path w="4128" h="6168" extrusionOk="0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4" name="Google Shape;6514;p51"/>
            <p:cNvSpPr/>
            <p:nvPr/>
          </p:nvSpPr>
          <p:spPr>
            <a:xfrm>
              <a:off x="-34004625" y="3690400"/>
              <a:ext cx="155175" cy="187475"/>
            </a:xfrm>
            <a:custGeom>
              <a:avLst/>
              <a:gdLst/>
              <a:ahLst/>
              <a:cxnLst/>
              <a:rect l="l" t="t" r="r" b="b"/>
              <a:pathLst>
                <a:path w="6207" h="7499" extrusionOk="0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5" name="Google Shape;6515;p51"/>
            <p:cNvSpPr/>
            <p:nvPr/>
          </p:nvSpPr>
          <p:spPr>
            <a:xfrm>
              <a:off x="-33936100" y="36210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6" name="Google Shape;6516;p51"/>
            <p:cNvSpPr/>
            <p:nvPr/>
          </p:nvSpPr>
          <p:spPr>
            <a:xfrm>
              <a:off x="-33952650" y="3690125"/>
              <a:ext cx="155975" cy="186950"/>
            </a:xfrm>
            <a:custGeom>
              <a:avLst/>
              <a:gdLst/>
              <a:ahLst/>
              <a:cxnLst/>
              <a:rect l="l" t="t" r="r" b="b"/>
              <a:pathLst>
                <a:path w="6239" h="7478" extrusionOk="0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17" name="Google Shape;6517;p51"/>
            <p:cNvSpPr/>
            <p:nvPr/>
          </p:nvSpPr>
          <p:spPr>
            <a:xfrm>
              <a:off x="-33849475" y="3758125"/>
              <a:ext cx="137075" cy="33100"/>
            </a:xfrm>
            <a:custGeom>
              <a:avLst/>
              <a:gdLst/>
              <a:ahLst/>
              <a:cxnLst/>
              <a:rect l="l" t="t" r="r" b="b"/>
              <a:pathLst>
                <a:path w="5483" h="1324" extrusionOk="0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18" name="Google Shape;6518;p51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6519" name="Google Shape;6519;p51"/>
            <p:cNvSpPr/>
            <p:nvPr/>
          </p:nvSpPr>
          <p:spPr>
            <a:xfrm>
              <a:off x="-33952650" y="3998350"/>
              <a:ext cx="186700" cy="186700"/>
            </a:xfrm>
            <a:custGeom>
              <a:avLst/>
              <a:gdLst/>
              <a:ahLst/>
              <a:cxnLst/>
              <a:rect l="l" t="t" r="r" b="b"/>
              <a:pathLst>
                <a:path w="7468" h="7468" extrusionOk="0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0" name="Google Shape;6520;p51"/>
            <p:cNvSpPr/>
            <p:nvPr/>
          </p:nvSpPr>
          <p:spPr>
            <a:xfrm>
              <a:off x="-33944775" y="3945575"/>
              <a:ext cx="232375" cy="247350"/>
            </a:xfrm>
            <a:custGeom>
              <a:avLst/>
              <a:gdLst/>
              <a:ahLst/>
              <a:cxnLst/>
              <a:rect l="l" t="t" r="r" b="b"/>
              <a:pathLst>
                <a:path w="9295" h="9894" extrusionOk="0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1" name="Google Shape;6521;p51"/>
            <p:cNvSpPr/>
            <p:nvPr/>
          </p:nvSpPr>
          <p:spPr>
            <a:xfrm>
              <a:off x="-34005425" y="3987325"/>
              <a:ext cx="237100" cy="250500"/>
            </a:xfrm>
            <a:custGeom>
              <a:avLst/>
              <a:gdLst/>
              <a:ahLst/>
              <a:cxnLst/>
              <a:rect l="l" t="t" r="r" b="b"/>
              <a:pathLst>
                <a:path w="9484" h="10020" extrusionOk="0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22" name="Google Shape;6522;p51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6523" name="Google Shape;6523;p51"/>
            <p:cNvSpPr/>
            <p:nvPr/>
          </p:nvSpPr>
          <p:spPr>
            <a:xfrm>
              <a:off x="-32171050" y="3279250"/>
              <a:ext cx="291450" cy="153625"/>
            </a:xfrm>
            <a:custGeom>
              <a:avLst/>
              <a:gdLst/>
              <a:ahLst/>
              <a:cxnLst/>
              <a:rect l="l" t="t" r="r" b="b"/>
              <a:pathLst>
                <a:path w="11658" h="6145" extrusionOk="0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4" name="Google Shape;6524;p51"/>
            <p:cNvSpPr/>
            <p:nvPr/>
          </p:nvSpPr>
          <p:spPr>
            <a:xfrm>
              <a:off x="-32067075" y="331392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5" name="Google Shape;6525;p51"/>
            <p:cNvSpPr/>
            <p:nvPr/>
          </p:nvSpPr>
          <p:spPr>
            <a:xfrm>
              <a:off x="-32171050" y="3450950"/>
              <a:ext cx="291450" cy="34700"/>
            </a:xfrm>
            <a:custGeom>
              <a:avLst/>
              <a:gdLst/>
              <a:ahLst/>
              <a:cxnLst/>
              <a:rect l="l" t="t" r="r" b="b"/>
              <a:pathLst>
                <a:path w="11658" h="1388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26" name="Google Shape;6526;p51"/>
            <p:cNvSpPr/>
            <p:nvPr/>
          </p:nvSpPr>
          <p:spPr>
            <a:xfrm>
              <a:off x="-32174975" y="3192625"/>
              <a:ext cx="295375" cy="70125"/>
            </a:xfrm>
            <a:custGeom>
              <a:avLst/>
              <a:gdLst/>
              <a:ahLst/>
              <a:cxnLst/>
              <a:rect l="l" t="t" r="r" b="b"/>
              <a:pathLst>
                <a:path w="11815" h="2805" extrusionOk="0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527" name="Google Shape;6527;p51"/>
          <p:cNvSpPr/>
          <p:nvPr/>
        </p:nvSpPr>
        <p:spPr>
          <a:xfrm>
            <a:off x="5235975" y="3473306"/>
            <a:ext cx="343056" cy="335177"/>
          </a:xfrm>
          <a:custGeom>
            <a:avLst/>
            <a:gdLst/>
            <a:ahLst/>
            <a:cxnLst/>
            <a:rect l="l" t="t" r="r" b="b"/>
            <a:pathLst>
              <a:path w="11973" h="11698" extrusionOk="0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528" name="Google Shape;6528;p51"/>
          <p:cNvSpPr/>
          <p:nvPr/>
        </p:nvSpPr>
        <p:spPr>
          <a:xfrm>
            <a:off x="5240488" y="3884643"/>
            <a:ext cx="334031" cy="334919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529" name="Google Shape;6529;p51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6530" name="Google Shape;6530;p51"/>
            <p:cNvSpPr/>
            <p:nvPr/>
          </p:nvSpPr>
          <p:spPr>
            <a:xfrm>
              <a:off x="-30328000" y="3184750"/>
              <a:ext cx="258375" cy="120950"/>
            </a:xfrm>
            <a:custGeom>
              <a:avLst/>
              <a:gdLst/>
              <a:ahLst/>
              <a:cxnLst/>
              <a:rect l="l" t="t" r="r" b="b"/>
              <a:pathLst>
                <a:path w="10335" h="4838" extrusionOk="0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1" name="Google Shape;6531;p51"/>
            <p:cNvSpPr/>
            <p:nvPr/>
          </p:nvSpPr>
          <p:spPr>
            <a:xfrm>
              <a:off x="-30310675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2" name="Google Shape;6532;p51"/>
            <p:cNvSpPr/>
            <p:nvPr/>
          </p:nvSpPr>
          <p:spPr>
            <a:xfrm>
              <a:off x="-30345325" y="3408425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3" name="Google Shape;6533;p51"/>
            <p:cNvSpPr/>
            <p:nvPr/>
          </p:nvSpPr>
          <p:spPr>
            <a:xfrm>
              <a:off x="-30156300" y="332257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4" name="Google Shape;6534;p51"/>
            <p:cNvSpPr/>
            <p:nvPr/>
          </p:nvSpPr>
          <p:spPr>
            <a:xfrm>
              <a:off x="-30190950" y="3408425"/>
              <a:ext cx="137850" cy="67775"/>
            </a:xfrm>
            <a:custGeom>
              <a:avLst/>
              <a:gdLst/>
              <a:ahLst/>
              <a:cxnLst/>
              <a:rect l="l" t="t" r="r" b="b"/>
              <a:pathLst>
                <a:path w="5514" h="2711" extrusionOk="0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35" name="Google Shape;6535;p51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6536" name="Google Shape;6536;p51"/>
            <p:cNvSpPr/>
            <p:nvPr/>
          </p:nvSpPr>
          <p:spPr>
            <a:xfrm>
              <a:off x="-35414475" y="3304600"/>
              <a:ext cx="154400" cy="85975"/>
            </a:xfrm>
            <a:custGeom>
              <a:avLst/>
              <a:gdLst/>
              <a:ahLst/>
              <a:cxnLst/>
              <a:rect l="l" t="t" r="r" b="b"/>
              <a:pathLst>
                <a:path w="6176" h="3439" extrusionOk="0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7" name="Google Shape;6537;p51"/>
            <p:cNvSpPr/>
            <p:nvPr/>
          </p:nvSpPr>
          <p:spPr>
            <a:xfrm>
              <a:off x="-35413700" y="3202075"/>
              <a:ext cx="34700" cy="103200"/>
            </a:xfrm>
            <a:custGeom>
              <a:avLst/>
              <a:gdLst/>
              <a:ahLst/>
              <a:cxnLst/>
              <a:rect l="l" t="t" r="r" b="b"/>
              <a:pathLst>
                <a:path w="1388" h="4128" extrusionOk="0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8" name="Google Shape;6538;p51"/>
            <p:cNvSpPr/>
            <p:nvPr/>
          </p:nvSpPr>
          <p:spPr>
            <a:xfrm>
              <a:off x="-35413700" y="3389525"/>
              <a:ext cx="34700" cy="103250"/>
            </a:xfrm>
            <a:custGeom>
              <a:avLst/>
              <a:gdLst/>
              <a:ahLst/>
              <a:cxnLst/>
              <a:rect l="l" t="t" r="r" b="b"/>
              <a:pathLst>
                <a:path w="1388" h="4130" extrusionOk="0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39" name="Google Shape;6539;p51"/>
            <p:cNvSpPr/>
            <p:nvPr/>
          </p:nvSpPr>
          <p:spPr>
            <a:xfrm>
              <a:off x="-35292400" y="3202075"/>
              <a:ext cx="33900" cy="103200"/>
            </a:xfrm>
            <a:custGeom>
              <a:avLst/>
              <a:gdLst/>
              <a:ahLst/>
              <a:cxnLst/>
              <a:rect l="l" t="t" r="r" b="b"/>
              <a:pathLst>
                <a:path w="1356" h="4128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0" name="Google Shape;6540;p51"/>
            <p:cNvSpPr/>
            <p:nvPr/>
          </p:nvSpPr>
          <p:spPr>
            <a:xfrm>
              <a:off x="-35241200" y="3202850"/>
              <a:ext cx="51225" cy="290675"/>
            </a:xfrm>
            <a:custGeom>
              <a:avLst/>
              <a:gdLst/>
              <a:ahLst/>
              <a:cxnLst/>
              <a:rect l="l" t="t" r="r" b="b"/>
              <a:pathLst>
                <a:path w="2049" h="11627" extrusionOk="0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1" name="Google Shape;6541;p51"/>
            <p:cNvSpPr/>
            <p:nvPr/>
          </p:nvSpPr>
          <p:spPr>
            <a:xfrm>
              <a:off x="-35292400" y="3389525"/>
              <a:ext cx="33900" cy="104000"/>
            </a:xfrm>
            <a:custGeom>
              <a:avLst/>
              <a:gdLst/>
              <a:ahLst/>
              <a:cxnLst/>
              <a:rect l="l" t="t" r="r" b="b"/>
              <a:pathLst>
                <a:path w="1356" h="4160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2" name="Google Shape;6542;p51"/>
            <p:cNvSpPr/>
            <p:nvPr/>
          </p:nvSpPr>
          <p:spPr>
            <a:xfrm>
              <a:off x="-35481425" y="3202075"/>
              <a:ext cx="51225" cy="289875"/>
            </a:xfrm>
            <a:custGeom>
              <a:avLst/>
              <a:gdLst/>
              <a:ahLst/>
              <a:cxnLst/>
              <a:rect l="l" t="t" r="r" b="b"/>
              <a:pathLst>
                <a:path w="2049" h="11595" extrusionOk="0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3" name="Google Shape;6543;p51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6544" name="Google Shape;6544;p51"/>
            <p:cNvSpPr/>
            <p:nvPr/>
          </p:nvSpPr>
          <p:spPr>
            <a:xfrm>
              <a:off x="-35482200" y="3749475"/>
              <a:ext cx="292225" cy="102400"/>
            </a:xfrm>
            <a:custGeom>
              <a:avLst/>
              <a:gdLst/>
              <a:ahLst/>
              <a:cxnLst/>
              <a:rect l="l" t="t" r="r" b="b"/>
              <a:pathLst>
                <a:path w="11689" h="4096" extrusionOk="0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5" name="Google Shape;6545;p51"/>
            <p:cNvSpPr/>
            <p:nvPr/>
          </p:nvSpPr>
          <p:spPr>
            <a:xfrm>
              <a:off x="-35371150" y="35612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6" name="Google Shape;6546;p51"/>
            <p:cNvSpPr/>
            <p:nvPr/>
          </p:nvSpPr>
          <p:spPr>
            <a:xfrm>
              <a:off x="-35405025" y="3647075"/>
              <a:ext cx="136275" cy="119750"/>
            </a:xfrm>
            <a:custGeom>
              <a:avLst/>
              <a:gdLst/>
              <a:ahLst/>
              <a:cxnLst/>
              <a:rect l="l" t="t" r="r" b="b"/>
              <a:pathLst>
                <a:path w="5451" h="4790" extrusionOk="0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47" name="Google Shape;6547;p51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6548" name="Google Shape;6548;p51"/>
            <p:cNvSpPr/>
            <p:nvPr/>
          </p:nvSpPr>
          <p:spPr>
            <a:xfrm>
              <a:off x="-35327050" y="412515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49" name="Google Shape;6549;p51"/>
            <p:cNvSpPr/>
            <p:nvPr/>
          </p:nvSpPr>
          <p:spPr>
            <a:xfrm>
              <a:off x="-35429450" y="3921175"/>
              <a:ext cx="84300" cy="85075"/>
            </a:xfrm>
            <a:custGeom>
              <a:avLst/>
              <a:gdLst/>
              <a:ahLst/>
              <a:cxnLst/>
              <a:rect l="l" t="t" r="r" b="b"/>
              <a:pathLst>
                <a:path w="3372" h="3403" extrusionOk="0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0" name="Google Shape;6550;p51"/>
            <p:cNvSpPr/>
            <p:nvPr/>
          </p:nvSpPr>
          <p:spPr>
            <a:xfrm>
              <a:off x="-35481425" y="4021975"/>
              <a:ext cx="137075" cy="35475"/>
            </a:xfrm>
            <a:custGeom>
              <a:avLst/>
              <a:gdLst/>
              <a:ahLst/>
              <a:cxnLst/>
              <a:rect l="l" t="t" r="r" b="b"/>
              <a:pathLst>
                <a:path w="5483" h="1419" extrusionOk="0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1" name="Google Shape;6551;p51"/>
            <p:cNvSpPr/>
            <p:nvPr/>
          </p:nvSpPr>
          <p:spPr>
            <a:xfrm>
              <a:off x="-35481425" y="4073975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2" name="Google Shape;6552;p51"/>
            <p:cNvSpPr/>
            <p:nvPr/>
          </p:nvSpPr>
          <p:spPr>
            <a:xfrm>
              <a:off x="-35481425" y="4176350"/>
              <a:ext cx="136275" cy="34675"/>
            </a:xfrm>
            <a:custGeom>
              <a:avLst/>
              <a:gdLst/>
              <a:ahLst/>
              <a:cxnLst/>
              <a:rect l="l" t="t" r="r" b="b"/>
              <a:pathLst>
                <a:path w="5451" h="1387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3" name="Google Shape;6553;p51"/>
            <p:cNvSpPr/>
            <p:nvPr/>
          </p:nvSpPr>
          <p:spPr>
            <a:xfrm>
              <a:off x="-35327050" y="3919600"/>
              <a:ext cx="137075" cy="33875"/>
            </a:xfrm>
            <a:custGeom>
              <a:avLst/>
              <a:gdLst/>
              <a:ahLst/>
              <a:cxnLst/>
              <a:rect l="l" t="t" r="r" b="b"/>
              <a:pathLst>
                <a:path w="5483" h="1355" extrusionOk="0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4" name="Google Shape;6554;p51"/>
            <p:cNvSpPr/>
            <p:nvPr/>
          </p:nvSpPr>
          <p:spPr>
            <a:xfrm>
              <a:off x="-35327825" y="3970800"/>
              <a:ext cx="136275" cy="85875"/>
            </a:xfrm>
            <a:custGeom>
              <a:avLst/>
              <a:gdLst/>
              <a:ahLst/>
              <a:cxnLst/>
              <a:rect l="l" t="t" r="r" b="b"/>
              <a:pathLst>
                <a:path w="5451" h="3435" extrusionOk="0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5" name="Google Shape;6555;p51"/>
            <p:cNvSpPr/>
            <p:nvPr/>
          </p:nvSpPr>
          <p:spPr>
            <a:xfrm>
              <a:off x="-35327825" y="4073975"/>
              <a:ext cx="136275" cy="35450"/>
            </a:xfrm>
            <a:custGeom>
              <a:avLst/>
              <a:gdLst/>
              <a:ahLst/>
              <a:cxnLst/>
              <a:rect l="l" t="t" r="r" b="b"/>
              <a:pathLst>
                <a:path w="5451" h="1418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56" name="Google Shape;6556;p51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6557" name="Google Shape;6557;p51"/>
            <p:cNvSpPr/>
            <p:nvPr/>
          </p:nvSpPr>
          <p:spPr>
            <a:xfrm>
              <a:off x="-33456450" y="3261925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8" name="Google Shape;6558;p51"/>
            <p:cNvSpPr/>
            <p:nvPr/>
          </p:nvSpPr>
          <p:spPr>
            <a:xfrm>
              <a:off x="-33575375" y="3433625"/>
              <a:ext cx="85075" cy="85100"/>
            </a:xfrm>
            <a:custGeom>
              <a:avLst/>
              <a:gdLst/>
              <a:ahLst/>
              <a:cxnLst/>
              <a:rect l="l" t="t" r="r" b="b"/>
              <a:pathLst>
                <a:path w="3403" h="3404" extrusionOk="0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59" name="Google Shape;6559;p51"/>
            <p:cNvSpPr/>
            <p:nvPr/>
          </p:nvSpPr>
          <p:spPr>
            <a:xfrm>
              <a:off x="-33645475" y="3228075"/>
              <a:ext cx="206375" cy="153600"/>
            </a:xfrm>
            <a:custGeom>
              <a:avLst/>
              <a:gdLst/>
              <a:ahLst/>
              <a:cxnLst/>
              <a:rect l="l" t="t" r="r" b="b"/>
              <a:pathLst>
                <a:path w="8255" h="6144" extrusionOk="0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0" name="Google Shape;6560;p51"/>
            <p:cNvSpPr/>
            <p:nvPr/>
          </p:nvSpPr>
          <p:spPr>
            <a:xfrm>
              <a:off x="-33593500" y="3279250"/>
              <a:ext cx="104775" cy="52275"/>
            </a:xfrm>
            <a:custGeom>
              <a:avLst/>
              <a:gdLst/>
              <a:ahLst/>
              <a:cxnLst/>
              <a:rect l="l" t="t" r="r" b="b"/>
              <a:pathLst>
                <a:path w="4191" h="2091" extrusionOk="0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1" name="Google Shape;6561;p51"/>
            <p:cNvSpPr/>
            <p:nvPr/>
          </p:nvSpPr>
          <p:spPr>
            <a:xfrm>
              <a:off x="-33593500" y="3341475"/>
              <a:ext cx="104775" cy="74075"/>
            </a:xfrm>
            <a:custGeom>
              <a:avLst/>
              <a:gdLst/>
              <a:ahLst/>
              <a:cxnLst/>
              <a:rect l="l" t="t" r="r" b="b"/>
              <a:pathLst>
                <a:path w="4191" h="2963" extrusionOk="0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2" name="Google Shape;6562;p51"/>
            <p:cNvSpPr/>
            <p:nvPr/>
          </p:nvSpPr>
          <p:spPr>
            <a:xfrm>
              <a:off x="-33455650" y="3381650"/>
              <a:ext cx="104775" cy="52250"/>
            </a:xfrm>
            <a:custGeom>
              <a:avLst/>
              <a:gdLst/>
              <a:ahLst/>
              <a:cxnLst/>
              <a:rect l="l" t="t" r="r" b="b"/>
              <a:pathLst>
                <a:path w="4191" h="2090" extrusionOk="0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3" name="Google Shape;6563;p51"/>
            <p:cNvSpPr/>
            <p:nvPr/>
          </p:nvSpPr>
          <p:spPr>
            <a:xfrm>
              <a:off x="-33456450" y="3443875"/>
              <a:ext cx="102425" cy="74850"/>
            </a:xfrm>
            <a:custGeom>
              <a:avLst/>
              <a:gdLst/>
              <a:ahLst/>
              <a:cxnLst/>
              <a:rect l="l" t="t" r="r" b="b"/>
              <a:pathLst>
                <a:path w="4097" h="2994" extrusionOk="0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4" name="Google Shape;6564;p51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6565" name="Google Shape;6565;p51"/>
            <p:cNvSpPr/>
            <p:nvPr/>
          </p:nvSpPr>
          <p:spPr>
            <a:xfrm>
              <a:off x="-33646250" y="3739225"/>
              <a:ext cx="141775" cy="139425"/>
            </a:xfrm>
            <a:custGeom>
              <a:avLst/>
              <a:gdLst/>
              <a:ahLst/>
              <a:cxnLst/>
              <a:rect l="l" t="t" r="r" b="b"/>
              <a:pathLst>
                <a:path w="5671" h="5577" extrusionOk="0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6" name="Google Shape;6566;p51"/>
            <p:cNvSpPr/>
            <p:nvPr/>
          </p:nvSpPr>
          <p:spPr>
            <a:xfrm>
              <a:off x="-33541500" y="3586425"/>
              <a:ext cx="188250" cy="187475"/>
            </a:xfrm>
            <a:custGeom>
              <a:avLst/>
              <a:gdLst/>
              <a:ahLst/>
              <a:cxnLst/>
              <a:rect l="l" t="t" r="r" b="b"/>
              <a:pathLst>
                <a:path w="7530" h="7499" extrusionOk="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67" name="Google Shape;6567;p51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6568" name="Google Shape;6568;p51"/>
            <p:cNvSpPr/>
            <p:nvPr/>
          </p:nvSpPr>
          <p:spPr>
            <a:xfrm>
              <a:off x="-33549375" y="3944800"/>
              <a:ext cx="98475" cy="70900"/>
            </a:xfrm>
            <a:custGeom>
              <a:avLst/>
              <a:gdLst/>
              <a:ahLst/>
              <a:cxnLst/>
              <a:rect l="l" t="t" r="r" b="b"/>
              <a:pathLst>
                <a:path w="3939" h="2836" extrusionOk="0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69" name="Google Shape;6569;p51"/>
            <p:cNvSpPr/>
            <p:nvPr/>
          </p:nvSpPr>
          <p:spPr>
            <a:xfrm>
              <a:off x="-33645475" y="4041675"/>
              <a:ext cx="70900" cy="98475"/>
            </a:xfrm>
            <a:custGeom>
              <a:avLst/>
              <a:gdLst/>
              <a:ahLst/>
              <a:cxnLst/>
              <a:rect l="l" t="t" r="r" b="b"/>
              <a:pathLst>
                <a:path w="2836" h="3939" extrusionOk="0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0" name="Google Shape;6570;p51"/>
            <p:cNvSpPr/>
            <p:nvPr/>
          </p:nvSpPr>
          <p:spPr>
            <a:xfrm>
              <a:off x="-33424150" y="4042450"/>
              <a:ext cx="70900" cy="52025"/>
            </a:xfrm>
            <a:custGeom>
              <a:avLst/>
              <a:gdLst/>
              <a:ahLst/>
              <a:cxnLst/>
              <a:rect l="l" t="t" r="r" b="b"/>
              <a:pathLst>
                <a:path w="2836" h="2081" extrusionOk="0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1" name="Google Shape;6571;p51"/>
            <p:cNvSpPr/>
            <p:nvPr/>
          </p:nvSpPr>
          <p:spPr>
            <a:xfrm>
              <a:off x="-33549375" y="4165325"/>
              <a:ext cx="86650" cy="70925"/>
            </a:xfrm>
            <a:custGeom>
              <a:avLst/>
              <a:gdLst/>
              <a:ahLst/>
              <a:cxnLst/>
              <a:rect l="l" t="t" r="r" b="b"/>
              <a:pathLst>
                <a:path w="3466" h="2837" extrusionOk="0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2" name="Google Shape;6572;p51"/>
            <p:cNvSpPr/>
            <p:nvPr/>
          </p:nvSpPr>
          <p:spPr>
            <a:xfrm>
              <a:off x="-33558825" y="4030650"/>
              <a:ext cx="118950" cy="120525"/>
            </a:xfrm>
            <a:custGeom>
              <a:avLst/>
              <a:gdLst/>
              <a:ahLst/>
              <a:cxnLst/>
              <a:rect l="l" t="t" r="r" b="b"/>
              <a:pathLst>
                <a:path w="4758" h="4821" extrusionOk="0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3" name="Google Shape;6573;p51"/>
            <p:cNvSpPr/>
            <p:nvPr/>
          </p:nvSpPr>
          <p:spPr>
            <a:xfrm>
              <a:off x="-33639950" y="4129900"/>
              <a:ext cx="100825" cy="100825"/>
            </a:xfrm>
            <a:custGeom>
              <a:avLst/>
              <a:gdLst/>
              <a:ahLst/>
              <a:cxnLst/>
              <a:rect l="l" t="t" r="r" b="b"/>
              <a:pathLst>
                <a:path w="4033" h="4033" extrusionOk="0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4" name="Google Shape;6574;p51"/>
            <p:cNvSpPr/>
            <p:nvPr/>
          </p:nvSpPr>
          <p:spPr>
            <a:xfrm>
              <a:off x="-33459600" y="3951875"/>
              <a:ext cx="100850" cy="100075"/>
            </a:xfrm>
            <a:custGeom>
              <a:avLst/>
              <a:gdLst/>
              <a:ahLst/>
              <a:cxnLst/>
              <a:rect l="l" t="t" r="r" b="b"/>
              <a:pathLst>
                <a:path w="4034" h="4003" extrusionOk="0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5" name="Google Shape;6575;p51"/>
            <p:cNvSpPr/>
            <p:nvPr/>
          </p:nvSpPr>
          <p:spPr>
            <a:xfrm>
              <a:off x="-33639950" y="3951100"/>
              <a:ext cx="100825" cy="100050"/>
            </a:xfrm>
            <a:custGeom>
              <a:avLst/>
              <a:gdLst/>
              <a:ahLst/>
              <a:cxnLst/>
              <a:rect l="l" t="t" r="r" b="b"/>
              <a:pathLst>
                <a:path w="4033" h="4002" extrusionOk="0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6" name="Google Shape;6576;p51"/>
            <p:cNvSpPr/>
            <p:nvPr/>
          </p:nvSpPr>
          <p:spPr>
            <a:xfrm>
              <a:off x="-33472975" y="4082625"/>
              <a:ext cx="119725" cy="155200"/>
            </a:xfrm>
            <a:custGeom>
              <a:avLst/>
              <a:gdLst/>
              <a:ahLst/>
              <a:cxnLst/>
              <a:rect l="l" t="t" r="r" b="b"/>
              <a:pathLst>
                <a:path w="4789" h="6208" extrusionOk="0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77" name="Google Shape;6577;p51"/>
            <p:cNvSpPr/>
            <p:nvPr/>
          </p:nvSpPr>
          <p:spPr>
            <a:xfrm>
              <a:off x="-33421775" y="41338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78" name="Google Shape;6578;p51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6579" name="Google Shape;6579;p51"/>
            <p:cNvSpPr/>
            <p:nvPr/>
          </p:nvSpPr>
          <p:spPr>
            <a:xfrm>
              <a:off x="-31767775" y="3192625"/>
              <a:ext cx="204800" cy="153600"/>
            </a:xfrm>
            <a:custGeom>
              <a:avLst/>
              <a:gdLst/>
              <a:ahLst/>
              <a:cxnLst/>
              <a:rect l="l" t="t" r="r" b="b"/>
              <a:pathLst>
                <a:path w="8192" h="6144" extrusionOk="0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0" name="Google Shape;6580;p51"/>
            <p:cNvSpPr/>
            <p:nvPr/>
          </p:nvSpPr>
          <p:spPr>
            <a:xfrm>
              <a:off x="-31715000" y="3244600"/>
              <a:ext cx="101625" cy="52450"/>
            </a:xfrm>
            <a:custGeom>
              <a:avLst/>
              <a:gdLst/>
              <a:ahLst/>
              <a:cxnLst/>
              <a:rect l="l" t="t" r="r" b="b"/>
              <a:pathLst>
                <a:path w="4065" h="2098" extrusionOk="0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1" name="Google Shape;6581;p51"/>
            <p:cNvSpPr/>
            <p:nvPr/>
          </p:nvSpPr>
          <p:spPr>
            <a:xfrm>
              <a:off x="-31716575" y="3308400"/>
              <a:ext cx="102400" cy="73275"/>
            </a:xfrm>
            <a:custGeom>
              <a:avLst/>
              <a:gdLst/>
              <a:ahLst/>
              <a:cxnLst/>
              <a:rect l="l" t="t" r="r" b="b"/>
              <a:pathLst>
                <a:path w="4096" h="2931" extrusionOk="0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2" name="Google Shape;6582;p51"/>
            <p:cNvSpPr/>
            <p:nvPr/>
          </p:nvSpPr>
          <p:spPr>
            <a:xfrm>
              <a:off x="-31809525" y="3386375"/>
              <a:ext cx="290650" cy="99125"/>
            </a:xfrm>
            <a:custGeom>
              <a:avLst/>
              <a:gdLst/>
              <a:ahLst/>
              <a:cxnLst/>
              <a:rect l="l" t="t" r="r" b="b"/>
              <a:pathLst>
                <a:path w="11626" h="3965" extrusionOk="0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83" name="Google Shape;6583;p51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6584" name="Google Shape;6584;p51"/>
            <p:cNvSpPr/>
            <p:nvPr/>
          </p:nvSpPr>
          <p:spPr>
            <a:xfrm>
              <a:off x="-31554325" y="3595875"/>
              <a:ext cx="34675" cy="33900"/>
            </a:xfrm>
            <a:custGeom>
              <a:avLst/>
              <a:gdLst/>
              <a:ahLst/>
              <a:cxnLst/>
              <a:rect l="l" t="t" r="r" b="b"/>
              <a:pathLst>
                <a:path w="1387" h="1356" extrusionOk="0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5" name="Google Shape;6585;p51"/>
            <p:cNvSpPr/>
            <p:nvPr/>
          </p:nvSpPr>
          <p:spPr>
            <a:xfrm>
              <a:off x="-31659075" y="3628650"/>
              <a:ext cx="139425" cy="71650"/>
            </a:xfrm>
            <a:custGeom>
              <a:avLst/>
              <a:gdLst/>
              <a:ahLst/>
              <a:cxnLst/>
              <a:rect l="l" t="t" r="r" b="b"/>
              <a:pathLst>
                <a:path w="5577" h="2866" extrusionOk="0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6" name="Google Shape;6586;p51"/>
            <p:cNvSpPr/>
            <p:nvPr/>
          </p:nvSpPr>
          <p:spPr>
            <a:xfrm>
              <a:off x="-31811100" y="364707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7" name="Google Shape;6587;p51"/>
            <p:cNvSpPr/>
            <p:nvPr/>
          </p:nvSpPr>
          <p:spPr>
            <a:xfrm>
              <a:off x="-31811100" y="3678325"/>
              <a:ext cx="138650" cy="72250"/>
            </a:xfrm>
            <a:custGeom>
              <a:avLst/>
              <a:gdLst/>
              <a:ahLst/>
              <a:cxnLst/>
              <a:rect l="l" t="t" r="r" b="b"/>
              <a:pathLst>
                <a:path w="5546" h="2890" extrusionOk="0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8" name="Google Shape;6588;p51"/>
            <p:cNvSpPr/>
            <p:nvPr/>
          </p:nvSpPr>
          <p:spPr>
            <a:xfrm>
              <a:off x="-31759900" y="3791200"/>
              <a:ext cx="187475" cy="52800"/>
            </a:xfrm>
            <a:custGeom>
              <a:avLst/>
              <a:gdLst/>
              <a:ahLst/>
              <a:cxnLst/>
              <a:rect l="l" t="t" r="r" b="b"/>
              <a:pathLst>
                <a:path w="7499" h="2112" extrusionOk="0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89" name="Google Shape;6589;p51"/>
            <p:cNvSpPr/>
            <p:nvPr/>
          </p:nvSpPr>
          <p:spPr>
            <a:xfrm>
              <a:off x="-31759900" y="3550975"/>
              <a:ext cx="187475" cy="35475"/>
            </a:xfrm>
            <a:custGeom>
              <a:avLst/>
              <a:gdLst/>
              <a:ahLst/>
              <a:cxnLst/>
              <a:rect l="l" t="t" r="r" b="b"/>
              <a:pathLst>
                <a:path w="7499" h="1419" extrusionOk="0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0" name="Google Shape;6590;p51"/>
            <p:cNvSpPr/>
            <p:nvPr/>
          </p:nvSpPr>
          <p:spPr>
            <a:xfrm>
              <a:off x="-31759100" y="3602975"/>
              <a:ext cx="188250" cy="172500"/>
            </a:xfrm>
            <a:custGeom>
              <a:avLst/>
              <a:gdLst/>
              <a:ahLst/>
              <a:cxnLst/>
              <a:rect l="l" t="t" r="r" b="b"/>
              <a:pathLst>
                <a:path w="7530" h="6900" extrusionOk="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1" name="Google Shape;6591;p51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6592" name="Google Shape;6592;p51"/>
            <p:cNvSpPr/>
            <p:nvPr/>
          </p:nvSpPr>
          <p:spPr>
            <a:xfrm>
              <a:off x="-31817400" y="3911550"/>
              <a:ext cx="301675" cy="292550"/>
            </a:xfrm>
            <a:custGeom>
              <a:avLst/>
              <a:gdLst/>
              <a:ahLst/>
              <a:cxnLst/>
              <a:rect l="l" t="t" r="r" b="b"/>
              <a:pathLst>
                <a:path w="12067" h="11702" extrusionOk="0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3" name="Google Shape;6593;p51"/>
            <p:cNvSpPr/>
            <p:nvPr/>
          </p:nvSpPr>
          <p:spPr>
            <a:xfrm>
              <a:off x="-31816600" y="4062950"/>
              <a:ext cx="144150" cy="140600"/>
            </a:xfrm>
            <a:custGeom>
              <a:avLst/>
              <a:gdLst/>
              <a:ahLst/>
              <a:cxnLst/>
              <a:rect l="l" t="t" r="r" b="b"/>
              <a:pathLst>
                <a:path w="5766" h="5624" extrusionOk="0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4" name="Google Shape;6594;p51"/>
            <p:cNvSpPr/>
            <p:nvPr/>
          </p:nvSpPr>
          <p:spPr>
            <a:xfrm>
              <a:off x="-31648050" y="3910025"/>
              <a:ext cx="129175" cy="127725"/>
            </a:xfrm>
            <a:custGeom>
              <a:avLst/>
              <a:gdLst/>
              <a:ahLst/>
              <a:cxnLst/>
              <a:rect l="l" t="t" r="r" b="b"/>
              <a:pathLst>
                <a:path w="5167" h="5109" extrusionOk="0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595" name="Google Shape;6595;p51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6596" name="Google Shape;6596;p51"/>
            <p:cNvSpPr/>
            <p:nvPr/>
          </p:nvSpPr>
          <p:spPr>
            <a:xfrm>
              <a:off x="-30354000" y="3604550"/>
              <a:ext cx="137875" cy="256000"/>
            </a:xfrm>
            <a:custGeom>
              <a:avLst/>
              <a:gdLst/>
              <a:ahLst/>
              <a:cxnLst/>
              <a:rect l="l" t="t" r="r" b="b"/>
              <a:pathLst>
                <a:path w="5515" h="10240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7" name="Google Shape;6597;p51"/>
            <p:cNvSpPr/>
            <p:nvPr/>
          </p:nvSpPr>
          <p:spPr>
            <a:xfrm>
              <a:off x="-30198825" y="3604550"/>
              <a:ext cx="137075" cy="256775"/>
            </a:xfrm>
            <a:custGeom>
              <a:avLst/>
              <a:gdLst/>
              <a:ahLst/>
              <a:cxnLst/>
              <a:rect l="l" t="t" r="r" b="b"/>
              <a:pathLst>
                <a:path w="5483" h="10271" extrusionOk="0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8" name="Google Shape;6598;p51"/>
            <p:cNvSpPr/>
            <p:nvPr/>
          </p:nvSpPr>
          <p:spPr>
            <a:xfrm>
              <a:off x="-30139750" y="3636850"/>
              <a:ext cx="26000" cy="37825"/>
            </a:xfrm>
            <a:custGeom>
              <a:avLst/>
              <a:gdLst/>
              <a:ahLst/>
              <a:cxnLst/>
              <a:rect l="l" t="t" r="r" b="b"/>
              <a:pathLst>
                <a:path w="1040" h="1513" extrusionOk="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599" name="Google Shape;6599;p51"/>
            <p:cNvSpPr/>
            <p:nvPr/>
          </p:nvSpPr>
          <p:spPr>
            <a:xfrm>
              <a:off x="-30302800" y="3638950"/>
              <a:ext cx="25225" cy="36500"/>
            </a:xfrm>
            <a:custGeom>
              <a:avLst/>
              <a:gdLst/>
              <a:ahLst/>
              <a:cxnLst/>
              <a:rect l="l" t="t" r="r" b="b"/>
              <a:pathLst>
                <a:path w="1009" h="1460" extrusionOk="0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0" name="Google Shape;6600;p51"/>
            <p:cNvSpPr/>
            <p:nvPr/>
          </p:nvSpPr>
          <p:spPr>
            <a:xfrm>
              <a:off x="-30242925" y="3569100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1" name="Google Shape;6601;p51"/>
            <p:cNvSpPr/>
            <p:nvPr/>
          </p:nvSpPr>
          <p:spPr>
            <a:xfrm>
              <a:off x="-30262625" y="3654950"/>
              <a:ext cx="107925" cy="68550"/>
            </a:xfrm>
            <a:custGeom>
              <a:avLst/>
              <a:gdLst/>
              <a:ahLst/>
              <a:cxnLst/>
              <a:rect l="l" t="t" r="r" b="b"/>
              <a:pathLst>
                <a:path w="4317" h="2742" extrusionOk="0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2" name="Google Shape;6602;p51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6603" name="Google Shape;6603;p51"/>
            <p:cNvSpPr/>
            <p:nvPr/>
          </p:nvSpPr>
          <p:spPr>
            <a:xfrm>
              <a:off x="-35008050" y="3202075"/>
              <a:ext cx="171700" cy="171250"/>
            </a:xfrm>
            <a:custGeom>
              <a:avLst/>
              <a:gdLst/>
              <a:ahLst/>
              <a:cxnLst/>
              <a:rect l="l" t="t" r="r" b="b"/>
              <a:pathLst>
                <a:path w="6868" h="6850" extrusionOk="0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4" name="Google Shape;6604;p51"/>
            <p:cNvSpPr/>
            <p:nvPr/>
          </p:nvSpPr>
          <p:spPr>
            <a:xfrm>
              <a:off x="-34937975" y="3254050"/>
              <a:ext cx="33125" cy="67775"/>
            </a:xfrm>
            <a:custGeom>
              <a:avLst/>
              <a:gdLst/>
              <a:ahLst/>
              <a:cxnLst/>
              <a:rect l="l" t="t" r="r" b="b"/>
              <a:pathLst>
                <a:path w="1325" h="2711" extrusionOk="0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5" name="Google Shape;6605;p51"/>
            <p:cNvSpPr/>
            <p:nvPr/>
          </p:nvSpPr>
          <p:spPr>
            <a:xfrm>
              <a:off x="-35085250" y="3338325"/>
              <a:ext cx="69325" cy="69350"/>
            </a:xfrm>
            <a:custGeom>
              <a:avLst/>
              <a:gdLst/>
              <a:ahLst/>
              <a:cxnLst/>
              <a:rect l="l" t="t" r="r" b="b"/>
              <a:pathLst>
                <a:path w="2773" h="2774" extrusionOk="0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6" name="Google Shape;6606;p51"/>
            <p:cNvSpPr/>
            <p:nvPr/>
          </p:nvSpPr>
          <p:spPr>
            <a:xfrm>
              <a:off x="-35118325" y="3424175"/>
              <a:ext cx="137075" cy="69350"/>
            </a:xfrm>
            <a:custGeom>
              <a:avLst/>
              <a:gdLst/>
              <a:ahLst/>
              <a:cxnLst/>
              <a:rect l="l" t="t" r="r" b="b"/>
              <a:pathLst>
                <a:path w="5483" h="2774" extrusionOk="0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07" name="Google Shape;6607;p51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6608" name="Google Shape;6608;p51"/>
            <p:cNvSpPr/>
            <p:nvPr/>
          </p:nvSpPr>
          <p:spPr>
            <a:xfrm>
              <a:off x="-35123050" y="3629750"/>
              <a:ext cx="205575" cy="222575"/>
            </a:xfrm>
            <a:custGeom>
              <a:avLst/>
              <a:gdLst/>
              <a:ahLst/>
              <a:cxnLst/>
              <a:rect l="l" t="t" r="r" b="b"/>
              <a:pathLst>
                <a:path w="8223" h="8903" extrusionOk="0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09" name="Google Shape;6609;p51"/>
            <p:cNvSpPr/>
            <p:nvPr/>
          </p:nvSpPr>
          <p:spPr>
            <a:xfrm>
              <a:off x="-35053750" y="3561225"/>
              <a:ext cx="222925" cy="221825"/>
            </a:xfrm>
            <a:custGeom>
              <a:avLst/>
              <a:gdLst/>
              <a:ahLst/>
              <a:cxnLst/>
              <a:rect l="l" t="t" r="r" b="b"/>
              <a:pathLst>
                <a:path w="8917" h="8873" extrusionOk="0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10" name="Google Shape;6610;p51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6611" name="Google Shape;6611;p51"/>
            <p:cNvSpPr/>
            <p:nvPr/>
          </p:nvSpPr>
          <p:spPr>
            <a:xfrm>
              <a:off x="-35089175" y="3919600"/>
              <a:ext cx="222900" cy="291425"/>
            </a:xfrm>
            <a:custGeom>
              <a:avLst/>
              <a:gdLst/>
              <a:ahLst/>
              <a:cxnLst/>
              <a:rect l="l" t="t" r="r" b="b"/>
              <a:pathLst>
                <a:path w="8916" h="11657" extrusionOk="0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2" name="Google Shape;6612;p51"/>
            <p:cNvSpPr/>
            <p:nvPr/>
          </p:nvSpPr>
          <p:spPr>
            <a:xfrm>
              <a:off x="-35038000" y="3971575"/>
              <a:ext cx="120525" cy="120525"/>
            </a:xfrm>
            <a:custGeom>
              <a:avLst/>
              <a:gdLst/>
              <a:ahLst/>
              <a:cxnLst/>
              <a:rect l="l" t="t" r="r" b="b"/>
              <a:pathLst>
                <a:path w="4821" h="4821" extrusionOk="0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13" name="Google Shape;6613;p51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6614" name="Google Shape;6614;p51"/>
            <p:cNvSpPr/>
            <p:nvPr/>
          </p:nvSpPr>
          <p:spPr>
            <a:xfrm>
              <a:off x="-33071300" y="3440725"/>
              <a:ext cx="33100" cy="33900"/>
            </a:xfrm>
            <a:custGeom>
              <a:avLst/>
              <a:gdLst/>
              <a:ahLst/>
              <a:cxnLst/>
              <a:rect l="l" t="t" r="r" b="b"/>
              <a:pathLst>
                <a:path w="1324" h="1356" extrusionOk="0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5" name="Google Shape;6615;p51"/>
            <p:cNvSpPr/>
            <p:nvPr/>
          </p:nvSpPr>
          <p:spPr>
            <a:xfrm>
              <a:off x="-33157925" y="3227275"/>
              <a:ext cx="17350" cy="103200"/>
            </a:xfrm>
            <a:custGeom>
              <a:avLst/>
              <a:gdLst/>
              <a:ahLst/>
              <a:cxnLst/>
              <a:rect l="l" t="t" r="r" b="b"/>
              <a:pathLst>
                <a:path w="694" h="4128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6" name="Google Shape;6616;p51"/>
            <p:cNvSpPr/>
            <p:nvPr/>
          </p:nvSpPr>
          <p:spPr>
            <a:xfrm>
              <a:off x="-33175250" y="3347650"/>
              <a:ext cx="51200" cy="51350"/>
            </a:xfrm>
            <a:custGeom>
              <a:avLst/>
              <a:gdLst/>
              <a:ahLst/>
              <a:cxnLst/>
              <a:rect l="l" t="t" r="r" b="b"/>
              <a:pathLst>
                <a:path w="2048" h="2054" extrusionOk="0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7" name="Google Shape;6617;p51"/>
            <p:cNvSpPr/>
            <p:nvPr/>
          </p:nvSpPr>
          <p:spPr>
            <a:xfrm>
              <a:off x="-33224875" y="3404500"/>
              <a:ext cx="159900" cy="114225"/>
            </a:xfrm>
            <a:custGeom>
              <a:avLst/>
              <a:gdLst/>
              <a:ahLst/>
              <a:cxnLst/>
              <a:rect l="l" t="t" r="r" b="b"/>
              <a:pathLst>
                <a:path w="6396" h="4569" extrusionOk="0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8" name="Google Shape;6618;p51"/>
            <p:cNvSpPr/>
            <p:nvPr/>
          </p:nvSpPr>
          <p:spPr>
            <a:xfrm>
              <a:off x="-33141400" y="3312350"/>
              <a:ext cx="127625" cy="138625"/>
            </a:xfrm>
            <a:custGeom>
              <a:avLst/>
              <a:gdLst/>
              <a:ahLst/>
              <a:cxnLst/>
              <a:rect l="l" t="t" r="r" b="b"/>
              <a:pathLst>
                <a:path w="5105" h="5545" extrusionOk="0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19" name="Google Shape;6619;p51"/>
            <p:cNvSpPr/>
            <p:nvPr/>
          </p:nvSpPr>
          <p:spPr>
            <a:xfrm>
              <a:off x="-33122500" y="3226875"/>
              <a:ext cx="122125" cy="83925"/>
            </a:xfrm>
            <a:custGeom>
              <a:avLst/>
              <a:gdLst/>
              <a:ahLst/>
              <a:cxnLst/>
              <a:rect l="l" t="t" r="r" b="b"/>
              <a:pathLst>
                <a:path w="4885" h="3357" extrusionOk="0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0" name="Google Shape;6620;p51"/>
            <p:cNvSpPr/>
            <p:nvPr/>
          </p:nvSpPr>
          <p:spPr>
            <a:xfrm>
              <a:off x="-33277650" y="3245400"/>
              <a:ext cx="102400" cy="198500"/>
            </a:xfrm>
            <a:custGeom>
              <a:avLst/>
              <a:gdLst/>
              <a:ahLst/>
              <a:cxnLst/>
              <a:rect l="l" t="t" r="r" b="b"/>
              <a:pathLst>
                <a:path w="4096" h="7940" extrusionOk="0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21" name="Google Shape;6621;p51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6622" name="Google Shape;6622;p51"/>
            <p:cNvSpPr/>
            <p:nvPr/>
          </p:nvSpPr>
          <p:spPr>
            <a:xfrm>
              <a:off x="-33114625" y="3586425"/>
              <a:ext cx="119750" cy="120525"/>
            </a:xfrm>
            <a:custGeom>
              <a:avLst/>
              <a:gdLst/>
              <a:ahLst/>
              <a:cxnLst/>
              <a:rect l="l" t="t" r="r" b="b"/>
              <a:pathLst>
                <a:path w="4790" h="4821" extrusionOk="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3" name="Google Shape;6623;p51"/>
            <p:cNvSpPr/>
            <p:nvPr/>
          </p:nvSpPr>
          <p:spPr>
            <a:xfrm>
              <a:off x="-33286325" y="3825875"/>
              <a:ext cx="241050" cy="52000"/>
            </a:xfrm>
            <a:custGeom>
              <a:avLst/>
              <a:gdLst/>
              <a:ahLst/>
              <a:cxnLst/>
              <a:rect l="l" t="t" r="r" b="b"/>
              <a:pathLst>
                <a:path w="9642" h="2080" extrusionOk="0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4" name="Google Shape;6624;p51"/>
            <p:cNvSpPr/>
            <p:nvPr/>
          </p:nvSpPr>
          <p:spPr>
            <a:xfrm>
              <a:off x="-33183925" y="3756550"/>
              <a:ext cx="103200" cy="52025"/>
            </a:xfrm>
            <a:custGeom>
              <a:avLst/>
              <a:gdLst/>
              <a:ahLst/>
              <a:cxnLst/>
              <a:rect l="l" t="t" r="r" b="b"/>
              <a:pathLst>
                <a:path w="4128" h="2081" extrusionOk="0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5" name="Google Shape;6625;p51"/>
            <p:cNvSpPr/>
            <p:nvPr/>
          </p:nvSpPr>
          <p:spPr>
            <a:xfrm>
              <a:off x="-33252450" y="3636850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6" name="Google Shape;6626;p51"/>
            <p:cNvSpPr/>
            <p:nvPr/>
          </p:nvSpPr>
          <p:spPr>
            <a:xfrm>
              <a:off x="-33286325" y="3723050"/>
              <a:ext cx="116600" cy="85525"/>
            </a:xfrm>
            <a:custGeom>
              <a:avLst/>
              <a:gdLst/>
              <a:ahLst/>
              <a:cxnLst/>
              <a:rect l="l" t="t" r="r" b="b"/>
              <a:pathLst>
                <a:path w="4664" h="3421" extrusionOk="0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27" name="Google Shape;6627;p51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6628" name="Google Shape;6628;p51"/>
            <p:cNvSpPr/>
            <p:nvPr/>
          </p:nvSpPr>
          <p:spPr>
            <a:xfrm>
              <a:off x="-33194950" y="3996000"/>
              <a:ext cx="200075" cy="241825"/>
            </a:xfrm>
            <a:custGeom>
              <a:avLst/>
              <a:gdLst/>
              <a:ahLst/>
              <a:cxnLst/>
              <a:rect l="l" t="t" r="r" b="b"/>
              <a:pathLst>
                <a:path w="8003" h="9673" extrusionOk="0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29" name="Google Shape;6629;p51"/>
            <p:cNvSpPr/>
            <p:nvPr/>
          </p:nvSpPr>
          <p:spPr>
            <a:xfrm>
              <a:off x="-33027975" y="3962900"/>
              <a:ext cx="33100" cy="105575"/>
            </a:xfrm>
            <a:custGeom>
              <a:avLst/>
              <a:gdLst/>
              <a:ahLst/>
              <a:cxnLst/>
              <a:rect l="l" t="t" r="r" b="b"/>
              <a:pathLst>
                <a:path w="1324" h="4223" extrusionOk="0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0" name="Google Shape;6630;p51"/>
            <p:cNvSpPr/>
            <p:nvPr/>
          </p:nvSpPr>
          <p:spPr>
            <a:xfrm>
              <a:off x="-33286325" y="3962125"/>
              <a:ext cx="96125" cy="205600"/>
            </a:xfrm>
            <a:custGeom>
              <a:avLst/>
              <a:gdLst/>
              <a:ahLst/>
              <a:cxnLst/>
              <a:rect l="l" t="t" r="r" b="b"/>
              <a:pathLst>
                <a:path w="3845" h="8224" extrusionOk="0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1" name="Google Shape;6631;p51"/>
            <p:cNvSpPr/>
            <p:nvPr/>
          </p:nvSpPr>
          <p:spPr>
            <a:xfrm>
              <a:off x="-33235125" y="3944800"/>
              <a:ext cx="189050" cy="171725"/>
            </a:xfrm>
            <a:custGeom>
              <a:avLst/>
              <a:gdLst/>
              <a:ahLst/>
              <a:cxnLst/>
              <a:rect l="l" t="t" r="r" b="b"/>
              <a:pathLst>
                <a:path w="7562" h="6869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2" name="Google Shape;6632;p51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6633" name="Google Shape;6633;p51"/>
            <p:cNvSpPr/>
            <p:nvPr/>
          </p:nvSpPr>
          <p:spPr>
            <a:xfrm>
              <a:off x="-31314900" y="3278475"/>
              <a:ext cx="103200" cy="18125"/>
            </a:xfrm>
            <a:custGeom>
              <a:avLst/>
              <a:gdLst/>
              <a:ahLst/>
              <a:cxnLst/>
              <a:rect l="l" t="t" r="r" b="b"/>
              <a:pathLst>
                <a:path w="4128" h="725" extrusionOk="0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4" name="Google Shape;6634;p51"/>
            <p:cNvSpPr/>
            <p:nvPr/>
          </p:nvSpPr>
          <p:spPr>
            <a:xfrm>
              <a:off x="-31367675" y="3227275"/>
              <a:ext cx="206400" cy="221350"/>
            </a:xfrm>
            <a:custGeom>
              <a:avLst/>
              <a:gdLst/>
              <a:ahLst/>
              <a:cxnLst/>
              <a:rect l="l" t="t" r="r" b="b"/>
              <a:pathLst>
                <a:path w="8256" h="8854" extrusionOk="0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5" name="Google Shape;6635;p51"/>
            <p:cNvSpPr/>
            <p:nvPr/>
          </p:nvSpPr>
          <p:spPr>
            <a:xfrm>
              <a:off x="-31452725" y="3191825"/>
              <a:ext cx="86650" cy="259150"/>
            </a:xfrm>
            <a:custGeom>
              <a:avLst/>
              <a:gdLst/>
              <a:ahLst/>
              <a:cxnLst/>
              <a:rect l="l" t="t" r="r" b="b"/>
              <a:pathLst>
                <a:path w="3466" h="10366" extrusionOk="0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6" name="Google Shape;6636;p51"/>
            <p:cNvSpPr/>
            <p:nvPr/>
          </p:nvSpPr>
          <p:spPr>
            <a:xfrm>
              <a:off x="-31409400" y="3468275"/>
              <a:ext cx="92950" cy="17375"/>
            </a:xfrm>
            <a:custGeom>
              <a:avLst/>
              <a:gdLst/>
              <a:ahLst/>
              <a:cxnLst/>
              <a:rect l="l" t="t" r="r" b="b"/>
              <a:pathLst>
                <a:path w="3718" h="695" extrusionOk="0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37" name="Google Shape;6637;p51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6638" name="Google Shape;6638;p51"/>
            <p:cNvSpPr/>
            <p:nvPr/>
          </p:nvSpPr>
          <p:spPr>
            <a:xfrm>
              <a:off x="-31452725" y="3756550"/>
              <a:ext cx="155175" cy="34675"/>
            </a:xfrm>
            <a:custGeom>
              <a:avLst/>
              <a:gdLst/>
              <a:ahLst/>
              <a:cxnLst/>
              <a:rect l="l" t="t" r="r" b="b"/>
              <a:pathLst>
                <a:path w="6207" h="1387" extrusionOk="0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39" name="Google Shape;6639;p51"/>
            <p:cNvSpPr/>
            <p:nvPr/>
          </p:nvSpPr>
          <p:spPr>
            <a:xfrm>
              <a:off x="-31452725" y="3551775"/>
              <a:ext cx="183525" cy="188275"/>
            </a:xfrm>
            <a:custGeom>
              <a:avLst/>
              <a:gdLst/>
              <a:ahLst/>
              <a:cxnLst/>
              <a:rect l="l" t="t" r="r" b="b"/>
              <a:pathLst>
                <a:path w="7341" h="7531" extrusionOk="0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0" name="Google Shape;6640;p51"/>
            <p:cNvSpPr/>
            <p:nvPr/>
          </p:nvSpPr>
          <p:spPr>
            <a:xfrm>
              <a:off x="-31366100" y="3808550"/>
              <a:ext cx="52025" cy="35450"/>
            </a:xfrm>
            <a:custGeom>
              <a:avLst/>
              <a:gdLst/>
              <a:ahLst/>
              <a:cxnLst/>
              <a:rect l="l" t="t" r="r" b="b"/>
              <a:pathLst>
                <a:path w="2081" h="1418" extrusionOk="0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1" name="Google Shape;6641;p51"/>
            <p:cNvSpPr/>
            <p:nvPr/>
          </p:nvSpPr>
          <p:spPr>
            <a:xfrm>
              <a:off x="-31281025" y="3621075"/>
              <a:ext cx="120525" cy="171725"/>
            </a:xfrm>
            <a:custGeom>
              <a:avLst/>
              <a:gdLst/>
              <a:ahLst/>
              <a:cxnLst/>
              <a:rect l="l" t="t" r="r" b="b"/>
              <a:pathLst>
                <a:path w="4821" h="6869" extrusionOk="0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42" name="Google Shape;6642;p51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6643" name="Google Shape;6643;p51"/>
            <p:cNvSpPr/>
            <p:nvPr/>
          </p:nvSpPr>
          <p:spPr>
            <a:xfrm>
              <a:off x="-31455100" y="390935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4" name="Google Shape;6644;p51"/>
            <p:cNvSpPr/>
            <p:nvPr/>
          </p:nvSpPr>
          <p:spPr>
            <a:xfrm>
              <a:off x="-31455100" y="3997350"/>
              <a:ext cx="215050" cy="205025"/>
            </a:xfrm>
            <a:custGeom>
              <a:avLst/>
              <a:gdLst/>
              <a:ahLst/>
              <a:cxnLst/>
              <a:rect l="l" t="t" r="r" b="b"/>
              <a:pathLst>
                <a:path w="8602" h="8201" extrusionOk="0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45" name="Google Shape;6645;p51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6646" name="Google Shape;6646;p51"/>
            <p:cNvSpPr/>
            <p:nvPr/>
          </p:nvSpPr>
          <p:spPr>
            <a:xfrm>
              <a:off x="-30174425" y="3988125"/>
              <a:ext cx="120550" cy="120175"/>
            </a:xfrm>
            <a:custGeom>
              <a:avLst/>
              <a:gdLst/>
              <a:ahLst/>
              <a:cxnLst/>
              <a:rect l="l" t="t" r="r" b="b"/>
              <a:pathLst>
                <a:path w="4822" h="4807" extrusionOk="0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7" name="Google Shape;6647;p51"/>
            <p:cNvSpPr/>
            <p:nvPr/>
          </p:nvSpPr>
          <p:spPr>
            <a:xfrm>
              <a:off x="-30345325" y="3988125"/>
              <a:ext cx="119750" cy="120175"/>
            </a:xfrm>
            <a:custGeom>
              <a:avLst/>
              <a:gdLst/>
              <a:ahLst/>
              <a:cxnLst/>
              <a:rect l="l" t="t" r="r" b="b"/>
              <a:pathLst>
                <a:path w="4790" h="4807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8" name="Google Shape;6648;p51"/>
            <p:cNvSpPr/>
            <p:nvPr/>
          </p:nvSpPr>
          <p:spPr>
            <a:xfrm>
              <a:off x="-30293350" y="4159025"/>
              <a:ext cx="188275" cy="52000"/>
            </a:xfrm>
            <a:custGeom>
              <a:avLst/>
              <a:gdLst/>
              <a:ahLst/>
              <a:cxnLst/>
              <a:rect l="l" t="t" r="r" b="b"/>
              <a:pathLst>
                <a:path w="7531" h="2080" extrusionOk="0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49" name="Google Shape;6649;p51"/>
            <p:cNvSpPr/>
            <p:nvPr/>
          </p:nvSpPr>
          <p:spPr>
            <a:xfrm>
              <a:off x="-30293350" y="3918800"/>
              <a:ext cx="188275" cy="34675"/>
            </a:xfrm>
            <a:custGeom>
              <a:avLst/>
              <a:gdLst/>
              <a:ahLst/>
              <a:cxnLst/>
              <a:rect l="l" t="t" r="r" b="b"/>
              <a:pathLst>
                <a:path w="7531" h="1387" extrusionOk="0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0" name="Google Shape;6650;p51"/>
            <p:cNvSpPr/>
            <p:nvPr/>
          </p:nvSpPr>
          <p:spPr>
            <a:xfrm>
              <a:off x="-30294125" y="3970800"/>
              <a:ext cx="188250" cy="170925"/>
            </a:xfrm>
            <a:custGeom>
              <a:avLst/>
              <a:gdLst/>
              <a:ahLst/>
              <a:cxnLst/>
              <a:rect l="l" t="t" r="r" b="b"/>
              <a:pathLst>
                <a:path w="7530" h="6837" extrusionOk="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51" name="Google Shape;6651;p51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6652" name="Google Shape;6652;p51"/>
            <p:cNvSpPr/>
            <p:nvPr/>
          </p:nvSpPr>
          <p:spPr>
            <a:xfrm>
              <a:off x="-34703250" y="3389525"/>
              <a:ext cx="84300" cy="34675"/>
            </a:xfrm>
            <a:custGeom>
              <a:avLst/>
              <a:gdLst/>
              <a:ahLst/>
              <a:cxnLst/>
              <a:rect l="l" t="t" r="r" b="b"/>
              <a:pathLst>
                <a:path w="3372" h="1387" extrusionOk="0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3" name="Google Shape;6653;p51"/>
            <p:cNvSpPr/>
            <p:nvPr/>
          </p:nvSpPr>
          <p:spPr>
            <a:xfrm>
              <a:off x="-34636300" y="3348575"/>
              <a:ext cx="69325" cy="75625"/>
            </a:xfrm>
            <a:custGeom>
              <a:avLst/>
              <a:gdLst/>
              <a:ahLst/>
              <a:cxnLst/>
              <a:rect l="l" t="t" r="r" b="b"/>
              <a:pathLst>
                <a:path w="2773" h="3025" extrusionOk="0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4" name="Google Shape;6654;p51"/>
            <p:cNvSpPr/>
            <p:nvPr/>
          </p:nvSpPr>
          <p:spPr>
            <a:xfrm>
              <a:off x="-34752875" y="3253275"/>
              <a:ext cx="126050" cy="170925"/>
            </a:xfrm>
            <a:custGeom>
              <a:avLst/>
              <a:gdLst/>
              <a:ahLst/>
              <a:cxnLst/>
              <a:rect l="l" t="t" r="r" b="b"/>
              <a:pathLst>
                <a:path w="5042" h="6837" extrusionOk="0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5" name="Google Shape;6655;p51"/>
            <p:cNvSpPr/>
            <p:nvPr/>
          </p:nvSpPr>
          <p:spPr>
            <a:xfrm>
              <a:off x="-34677250" y="3338325"/>
              <a:ext cx="33875" cy="33900"/>
            </a:xfrm>
            <a:custGeom>
              <a:avLst/>
              <a:gdLst/>
              <a:ahLst/>
              <a:cxnLst/>
              <a:rect l="l" t="t" r="r" b="b"/>
              <a:pathLst>
                <a:path w="1355" h="1356" extrusionOk="0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6" name="Google Shape;6656;p51"/>
            <p:cNvSpPr/>
            <p:nvPr/>
          </p:nvSpPr>
          <p:spPr>
            <a:xfrm>
              <a:off x="-34618200" y="3202500"/>
              <a:ext cx="137075" cy="135850"/>
            </a:xfrm>
            <a:custGeom>
              <a:avLst/>
              <a:gdLst/>
              <a:ahLst/>
              <a:cxnLst/>
              <a:rect l="l" t="t" r="r" b="b"/>
              <a:pathLst>
                <a:path w="5483" h="5434" extrusionOk="0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7" name="Google Shape;6657;p51"/>
            <p:cNvSpPr/>
            <p:nvPr/>
          </p:nvSpPr>
          <p:spPr>
            <a:xfrm>
              <a:off x="-34755225" y="3440725"/>
              <a:ext cx="188250" cy="52800"/>
            </a:xfrm>
            <a:custGeom>
              <a:avLst/>
              <a:gdLst/>
              <a:ahLst/>
              <a:cxnLst/>
              <a:rect l="l" t="t" r="r" b="b"/>
              <a:pathLst>
                <a:path w="7530" h="2112" extrusionOk="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58" name="Google Shape;6658;p51"/>
            <p:cNvSpPr/>
            <p:nvPr/>
          </p:nvSpPr>
          <p:spPr>
            <a:xfrm>
              <a:off x="-34754450" y="3202075"/>
              <a:ext cx="153600" cy="33900"/>
            </a:xfrm>
            <a:custGeom>
              <a:avLst/>
              <a:gdLst/>
              <a:ahLst/>
              <a:cxnLst/>
              <a:rect l="l" t="t" r="r" b="b"/>
              <a:pathLst>
                <a:path w="6144" h="1356" extrusionOk="0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59" name="Google Shape;6659;p51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6660" name="Google Shape;6660;p51"/>
            <p:cNvSpPr/>
            <p:nvPr/>
          </p:nvSpPr>
          <p:spPr>
            <a:xfrm>
              <a:off x="-34693800" y="3629750"/>
              <a:ext cx="152025" cy="152825"/>
            </a:xfrm>
            <a:custGeom>
              <a:avLst/>
              <a:gdLst/>
              <a:ahLst/>
              <a:cxnLst/>
              <a:rect l="l" t="t" r="r" b="b"/>
              <a:pathLst>
                <a:path w="6081" h="6113" extrusionOk="0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1" name="Google Shape;6661;p51"/>
            <p:cNvSpPr/>
            <p:nvPr/>
          </p:nvSpPr>
          <p:spPr>
            <a:xfrm>
              <a:off x="-34763900" y="3561225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2" name="Google Shape;6662;p51"/>
            <p:cNvSpPr/>
            <p:nvPr/>
          </p:nvSpPr>
          <p:spPr>
            <a:xfrm>
              <a:off x="-34644175" y="36809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663" name="Google Shape;6663;p51"/>
          <p:cNvSpPr/>
          <p:nvPr/>
        </p:nvSpPr>
        <p:spPr>
          <a:xfrm>
            <a:off x="2293583" y="3885101"/>
            <a:ext cx="334031" cy="334002"/>
          </a:xfrm>
          <a:custGeom>
            <a:avLst/>
            <a:gdLst/>
            <a:ahLst/>
            <a:cxnLst/>
            <a:rect l="l" t="t" r="r" b="b"/>
            <a:pathLst>
              <a:path w="11658" h="11657" extrusionOk="0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664" name="Google Shape;6664;p51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6665" name="Google Shape;6665;p51"/>
            <p:cNvSpPr/>
            <p:nvPr/>
          </p:nvSpPr>
          <p:spPr>
            <a:xfrm>
              <a:off x="-32927950" y="3228075"/>
              <a:ext cx="69325" cy="291425"/>
            </a:xfrm>
            <a:custGeom>
              <a:avLst/>
              <a:gdLst/>
              <a:ahLst/>
              <a:cxnLst/>
              <a:rect l="l" t="t" r="r" b="b"/>
              <a:pathLst>
                <a:path w="2773" h="11657" extrusionOk="0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6" name="Google Shape;6666;p51"/>
            <p:cNvSpPr/>
            <p:nvPr/>
          </p:nvSpPr>
          <p:spPr>
            <a:xfrm>
              <a:off x="-32841300" y="3227275"/>
              <a:ext cx="154400" cy="291450"/>
            </a:xfrm>
            <a:custGeom>
              <a:avLst/>
              <a:gdLst/>
              <a:ahLst/>
              <a:cxnLst/>
              <a:rect l="l" t="t" r="r" b="b"/>
              <a:pathLst>
                <a:path w="6176" h="11658" extrusionOk="0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7" name="Google Shape;6667;p51"/>
            <p:cNvSpPr/>
            <p:nvPr/>
          </p:nvSpPr>
          <p:spPr>
            <a:xfrm>
              <a:off x="-32669600" y="3261925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8" name="Google Shape;6668;p51"/>
            <p:cNvSpPr/>
            <p:nvPr/>
          </p:nvSpPr>
          <p:spPr>
            <a:xfrm>
              <a:off x="-32669600" y="3329675"/>
              <a:ext cx="33875" cy="35450"/>
            </a:xfrm>
            <a:custGeom>
              <a:avLst/>
              <a:gdLst/>
              <a:ahLst/>
              <a:cxnLst/>
              <a:rect l="l" t="t" r="r" b="b"/>
              <a:pathLst>
                <a:path w="1355" h="1418" extrusionOk="0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69" name="Google Shape;6669;p51"/>
            <p:cNvSpPr/>
            <p:nvPr/>
          </p:nvSpPr>
          <p:spPr>
            <a:xfrm>
              <a:off x="-32669600" y="3381650"/>
              <a:ext cx="33875" cy="51225"/>
            </a:xfrm>
            <a:custGeom>
              <a:avLst/>
              <a:gdLst/>
              <a:ahLst/>
              <a:cxnLst/>
              <a:rect l="l" t="t" r="r" b="b"/>
              <a:pathLst>
                <a:path w="1355" h="2049" extrusionOk="0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0" name="Google Shape;6670;p51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6671" name="Google Shape;6671;p51"/>
            <p:cNvSpPr/>
            <p:nvPr/>
          </p:nvSpPr>
          <p:spPr>
            <a:xfrm>
              <a:off x="-32927950" y="3843975"/>
              <a:ext cx="293025" cy="33900"/>
            </a:xfrm>
            <a:custGeom>
              <a:avLst/>
              <a:gdLst/>
              <a:ahLst/>
              <a:cxnLst/>
              <a:rect l="l" t="t" r="r" b="b"/>
              <a:pathLst>
                <a:path w="11721" h="1356" extrusionOk="0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2" name="Google Shape;6672;p51"/>
            <p:cNvSpPr/>
            <p:nvPr/>
          </p:nvSpPr>
          <p:spPr>
            <a:xfrm>
              <a:off x="-32872025" y="3723475"/>
              <a:ext cx="180400" cy="52000"/>
            </a:xfrm>
            <a:custGeom>
              <a:avLst/>
              <a:gdLst/>
              <a:ahLst/>
              <a:cxnLst/>
              <a:rect l="l" t="t" r="r" b="b"/>
              <a:pathLst>
                <a:path w="7216" h="2080" extrusionOk="0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3" name="Google Shape;6673;p51"/>
            <p:cNvSpPr/>
            <p:nvPr/>
          </p:nvSpPr>
          <p:spPr>
            <a:xfrm>
              <a:off x="-32890150" y="3792775"/>
              <a:ext cx="217425" cy="33900"/>
            </a:xfrm>
            <a:custGeom>
              <a:avLst/>
              <a:gdLst/>
              <a:ahLst/>
              <a:cxnLst/>
              <a:rect l="l" t="t" r="r" b="b"/>
              <a:pathLst>
                <a:path w="8697" h="1356" extrusionOk="0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4" name="Google Shape;6674;p51"/>
            <p:cNvSpPr/>
            <p:nvPr/>
          </p:nvSpPr>
          <p:spPr>
            <a:xfrm>
              <a:off x="-32822400" y="3586425"/>
              <a:ext cx="82725" cy="52800"/>
            </a:xfrm>
            <a:custGeom>
              <a:avLst/>
              <a:gdLst/>
              <a:ahLst/>
              <a:cxnLst/>
              <a:rect l="l" t="t" r="r" b="b"/>
              <a:pathLst>
                <a:path w="3309" h="2112" extrusionOk="0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5" name="Google Shape;6675;p51"/>
            <p:cNvSpPr/>
            <p:nvPr/>
          </p:nvSpPr>
          <p:spPr>
            <a:xfrm>
              <a:off x="-32846825" y="3655750"/>
              <a:ext cx="131550" cy="51200"/>
            </a:xfrm>
            <a:custGeom>
              <a:avLst/>
              <a:gdLst/>
              <a:ahLst/>
              <a:cxnLst/>
              <a:rect l="l" t="t" r="r" b="b"/>
              <a:pathLst>
                <a:path w="5262" h="2048" extrusionOk="0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76" name="Google Shape;6676;p51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6677" name="Google Shape;6677;p51"/>
            <p:cNvSpPr/>
            <p:nvPr/>
          </p:nvSpPr>
          <p:spPr>
            <a:xfrm>
              <a:off x="-32927950" y="3944800"/>
              <a:ext cx="69325" cy="292225"/>
            </a:xfrm>
            <a:custGeom>
              <a:avLst/>
              <a:gdLst/>
              <a:ahLst/>
              <a:cxnLst/>
              <a:rect l="l" t="t" r="r" b="b"/>
              <a:pathLst>
                <a:path w="2773" h="11689" extrusionOk="0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8" name="Google Shape;6678;p51"/>
            <p:cNvSpPr/>
            <p:nvPr/>
          </p:nvSpPr>
          <p:spPr>
            <a:xfrm>
              <a:off x="-32720800" y="4057425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79" name="Google Shape;6679;p51"/>
            <p:cNvSpPr/>
            <p:nvPr/>
          </p:nvSpPr>
          <p:spPr>
            <a:xfrm>
              <a:off x="-32720800" y="4099950"/>
              <a:ext cx="85075" cy="25225"/>
            </a:xfrm>
            <a:custGeom>
              <a:avLst/>
              <a:gdLst/>
              <a:ahLst/>
              <a:cxnLst/>
              <a:rect l="l" t="t" r="r" b="b"/>
              <a:pathLst>
                <a:path w="3403" h="1009" extrusionOk="0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0" name="Google Shape;6680;p51"/>
            <p:cNvSpPr/>
            <p:nvPr/>
          </p:nvSpPr>
          <p:spPr>
            <a:xfrm>
              <a:off x="-32720800" y="414170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1" name="Google Shape;6681;p51"/>
            <p:cNvSpPr/>
            <p:nvPr/>
          </p:nvSpPr>
          <p:spPr>
            <a:xfrm>
              <a:off x="-32754675" y="3944800"/>
              <a:ext cx="51225" cy="52000"/>
            </a:xfrm>
            <a:custGeom>
              <a:avLst/>
              <a:gdLst/>
              <a:ahLst/>
              <a:cxnLst/>
              <a:rect l="l" t="t" r="r" b="b"/>
              <a:pathLst>
                <a:path w="2049" h="2080" extrusionOk="0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2" name="Google Shape;6682;p51"/>
            <p:cNvSpPr/>
            <p:nvPr/>
          </p:nvSpPr>
          <p:spPr>
            <a:xfrm>
              <a:off x="-32687725" y="3944800"/>
              <a:ext cx="34675" cy="55150"/>
            </a:xfrm>
            <a:custGeom>
              <a:avLst/>
              <a:gdLst/>
              <a:ahLst/>
              <a:cxnLst/>
              <a:rect l="l" t="t" r="r" b="b"/>
              <a:pathLst>
                <a:path w="1387" h="2206" extrusionOk="0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3" name="Google Shape;6683;p51"/>
            <p:cNvSpPr/>
            <p:nvPr/>
          </p:nvSpPr>
          <p:spPr>
            <a:xfrm>
              <a:off x="-32860200" y="4014100"/>
              <a:ext cx="207150" cy="153625"/>
            </a:xfrm>
            <a:custGeom>
              <a:avLst/>
              <a:gdLst/>
              <a:ahLst/>
              <a:cxnLst/>
              <a:rect l="l" t="t" r="r" b="b"/>
              <a:pathLst>
                <a:path w="8286" h="6145" extrusionOk="0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4" name="Google Shape;6684;p51"/>
            <p:cNvSpPr/>
            <p:nvPr/>
          </p:nvSpPr>
          <p:spPr>
            <a:xfrm>
              <a:off x="-32755450" y="4055850"/>
              <a:ext cx="51200" cy="181175"/>
            </a:xfrm>
            <a:custGeom>
              <a:avLst/>
              <a:gdLst/>
              <a:ahLst/>
              <a:cxnLst/>
              <a:rect l="l" t="t" r="r" b="b"/>
              <a:pathLst>
                <a:path w="2048" h="7247" extrusionOk="0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5" name="Google Shape;6685;p51"/>
            <p:cNvSpPr/>
            <p:nvPr/>
          </p:nvSpPr>
          <p:spPr>
            <a:xfrm>
              <a:off x="-32686925" y="4182650"/>
              <a:ext cx="34675" cy="55175"/>
            </a:xfrm>
            <a:custGeom>
              <a:avLst/>
              <a:gdLst/>
              <a:ahLst/>
              <a:cxnLst/>
              <a:rect l="l" t="t" r="r" b="b"/>
              <a:pathLst>
                <a:path w="1387" h="2207" extrusionOk="0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86" name="Google Shape;6686;p51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6687" name="Google Shape;6687;p51"/>
            <p:cNvSpPr/>
            <p:nvPr/>
          </p:nvSpPr>
          <p:spPr>
            <a:xfrm>
              <a:off x="-31033700" y="3194000"/>
              <a:ext cx="103200" cy="34100"/>
            </a:xfrm>
            <a:custGeom>
              <a:avLst/>
              <a:gdLst/>
              <a:ahLst/>
              <a:cxnLst/>
              <a:rect l="l" t="t" r="r" b="b"/>
              <a:pathLst>
                <a:path w="4128" h="1364" extrusionOk="0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8" name="Google Shape;6688;p51"/>
            <p:cNvSpPr/>
            <p:nvPr/>
          </p:nvSpPr>
          <p:spPr>
            <a:xfrm>
              <a:off x="-31042375" y="3346200"/>
              <a:ext cx="16550" cy="18150"/>
            </a:xfrm>
            <a:custGeom>
              <a:avLst/>
              <a:gdLst/>
              <a:ahLst/>
              <a:cxnLst/>
              <a:rect l="l" t="t" r="r" b="b"/>
              <a:pathLst>
                <a:path w="662" h="726" extrusionOk="0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89" name="Google Shape;6689;p51"/>
            <p:cNvSpPr/>
            <p:nvPr/>
          </p:nvSpPr>
          <p:spPr>
            <a:xfrm>
              <a:off x="-31042375" y="32784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0" name="Google Shape;6690;p51"/>
            <p:cNvSpPr/>
            <p:nvPr/>
          </p:nvSpPr>
          <p:spPr>
            <a:xfrm>
              <a:off x="-31042375" y="3416300"/>
              <a:ext cx="16550" cy="16575"/>
            </a:xfrm>
            <a:custGeom>
              <a:avLst/>
              <a:gdLst/>
              <a:ahLst/>
              <a:cxnLst/>
              <a:rect l="l" t="t" r="r" b="b"/>
              <a:pathLst>
                <a:path w="662" h="663" extrusionOk="0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1" name="Google Shape;6691;p51"/>
            <p:cNvSpPr/>
            <p:nvPr/>
          </p:nvSpPr>
          <p:spPr>
            <a:xfrm>
              <a:off x="-31094350" y="3210725"/>
              <a:ext cx="222900" cy="274925"/>
            </a:xfrm>
            <a:custGeom>
              <a:avLst/>
              <a:gdLst/>
              <a:ahLst/>
              <a:cxnLst/>
              <a:rect l="l" t="t" r="r" b="b"/>
              <a:pathLst>
                <a:path w="8916" h="10997" extrusionOk="0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2" name="Google Shape;6692;p51"/>
            <p:cNvSpPr/>
            <p:nvPr/>
          </p:nvSpPr>
          <p:spPr>
            <a:xfrm>
              <a:off x="-30853350" y="3295000"/>
              <a:ext cx="51225" cy="104000"/>
            </a:xfrm>
            <a:custGeom>
              <a:avLst/>
              <a:gdLst/>
              <a:ahLst/>
              <a:cxnLst/>
              <a:rect l="l" t="t" r="r" b="b"/>
              <a:pathLst>
                <a:path w="2049" h="4160" extrusionOk="0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3" name="Google Shape;6693;p51"/>
            <p:cNvSpPr/>
            <p:nvPr/>
          </p:nvSpPr>
          <p:spPr>
            <a:xfrm>
              <a:off x="-30853350" y="3227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4" name="Google Shape;6694;p51"/>
            <p:cNvSpPr/>
            <p:nvPr/>
          </p:nvSpPr>
          <p:spPr>
            <a:xfrm>
              <a:off x="-30851775" y="3416300"/>
              <a:ext cx="46500" cy="51225"/>
            </a:xfrm>
            <a:custGeom>
              <a:avLst/>
              <a:gdLst/>
              <a:ahLst/>
              <a:cxnLst/>
              <a:rect l="l" t="t" r="r" b="b"/>
              <a:pathLst>
                <a:path w="1860" h="2049" extrusionOk="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695" name="Google Shape;6695;p51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6696" name="Google Shape;6696;p51"/>
            <p:cNvSpPr/>
            <p:nvPr/>
          </p:nvSpPr>
          <p:spPr>
            <a:xfrm>
              <a:off x="-31011650" y="3745525"/>
              <a:ext cx="7900" cy="12625"/>
            </a:xfrm>
            <a:custGeom>
              <a:avLst/>
              <a:gdLst/>
              <a:ahLst/>
              <a:cxnLst/>
              <a:rect l="l" t="t" r="r" b="b"/>
              <a:pathLst>
                <a:path w="316" h="505" extrusionOk="0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7" name="Google Shape;6697;p51"/>
            <p:cNvSpPr/>
            <p:nvPr/>
          </p:nvSpPr>
          <p:spPr>
            <a:xfrm>
              <a:off x="-31093575" y="3671500"/>
              <a:ext cx="171725" cy="172950"/>
            </a:xfrm>
            <a:custGeom>
              <a:avLst/>
              <a:gdLst/>
              <a:ahLst/>
              <a:cxnLst/>
              <a:rect l="l" t="t" r="r" b="b"/>
              <a:pathLst>
                <a:path w="6869" h="6918" extrusionOk="0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8" name="Google Shape;6698;p51"/>
            <p:cNvSpPr/>
            <p:nvPr/>
          </p:nvSpPr>
          <p:spPr>
            <a:xfrm>
              <a:off x="-30895875" y="3621075"/>
              <a:ext cx="15775" cy="26025"/>
            </a:xfrm>
            <a:custGeom>
              <a:avLst/>
              <a:gdLst/>
              <a:ahLst/>
              <a:cxnLst/>
              <a:rect l="l" t="t" r="r" b="b"/>
              <a:pathLst>
                <a:path w="631" h="1041" extrusionOk="0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699" name="Google Shape;6699;p51"/>
            <p:cNvSpPr/>
            <p:nvPr/>
          </p:nvSpPr>
          <p:spPr>
            <a:xfrm>
              <a:off x="-30974650" y="3552550"/>
              <a:ext cx="172525" cy="172400"/>
            </a:xfrm>
            <a:custGeom>
              <a:avLst/>
              <a:gdLst/>
              <a:ahLst/>
              <a:cxnLst/>
              <a:rect l="l" t="t" r="r" b="b"/>
              <a:pathLst>
                <a:path w="6901" h="6896" extrusionOk="0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00" name="Google Shape;6700;p51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6701" name="Google Shape;6701;p51"/>
            <p:cNvSpPr/>
            <p:nvPr/>
          </p:nvSpPr>
          <p:spPr>
            <a:xfrm>
              <a:off x="-31093575" y="3911725"/>
              <a:ext cx="291450" cy="291425"/>
            </a:xfrm>
            <a:custGeom>
              <a:avLst/>
              <a:gdLst/>
              <a:ahLst/>
              <a:cxnLst/>
              <a:rect l="l" t="t" r="r" b="b"/>
              <a:pathLst>
                <a:path w="11658" h="11657" extrusionOk="0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2" name="Google Shape;6702;p51"/>
            <p:cNvSpPr/>
            <p:nvPr/>
          </p:nvSpPr>
          <p:spPr>
            <a:xfrm>
              <a:off x="-31025825" y="3980250"/>
              <a:ext cx="156750" cy="154250"/>
            </a:xfrm>
            <a:custGeom>
              <a:avLst/>
              <a:gdLst/>
              <a:ahLst/>
              <a:cxnLst/>
              <a:rect l="l" t="t" r="r" b="b"/>
              <a:pathLst>
                <a:path w="6270" h="6170" extrusionOk="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03" name="Google Shape;6703;p51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6704" name="Google Shape;6704;p51"/>
            <p:cNvSpPr/>
            <p:nvPr/>
          </p:nvSpPr>
          <p:spPr>
            <a:xfrm>
              <a:off x="-29839675" y="3355650"/>
              <a:ext cx="186700" cy="33900"/>
            </a:xfrm>
            <a:custGeom>
              <a:avLst/>
              <a:gdLst/>
              <a:ahLst/>
              <a:cxnLst/>
              <a:rect l="l" t="t" r="r" b="b"/>
              <a:pathLst>
                <a:path w="7468" h="1356" extrusionOk="0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5" name="Google Shape;6705;p51"/>
            <p:cNvSpPr/>
            <p:nvPr/>
          </p:nvSpPr>
          <p:spPr>
            <a:xfrm>
              <a:off x="-29824700" y="3406850"/>
              <a:ext cx="172500" cy="68550"/>
            </a:xfrm>
            <a:custGeom>
              <a:avLst/>
              <a:gdLst/>
              <a:ahLst/>
              <a:cxnLst/>
              <a:rect l="l" t="t" r="r" b="b"/>
              <a:pathLst>
                <a:path w="6900" h="2742" extrusionOk="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6" name="Google Shape;6706;p51"/>
            <p:cNvSpPr/>
            <p:nvPr/>
          </p:nvSpPr>
          <p:spPr>
            <a:xfrm>
              <a:off x="-29756975" y="31831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7" name="Google Shape;6707;p51"/>
            <p:cNvSpPr/>
            <p:nvPr/>
          </p:nvSpPr>
          <p:spPr>
            <a:xfrm>
              <a:off x="-29790850" y="3269025"/>
              <a:ext cx="137875" cy="68550"/>
            </a:xfrm>
            <a:custGeom>
              <a:avLst/>
              <a:gdLst/>
              <a:ahLst/>
              <a:cxnLst/>
              <a:rect l="l" t="t" r="r" b="b"/>
              <a:pathLst>
                <a:path w="5515" h="2742" extrusionOk="0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8" name="Google Shape;6708;p51"/>
            <p:cNvSpPr/>
            <p:nvPr/>
          </p:nvSpPr>
          <p:spPr>
            <a:xfrm>
              <a:off x="-29911350" y="3321000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09" name="Google Shape;6709;p51"/>
            <p:cNvSpPr/>
            <p:nvPr/>
          </p:nvSpPr>
          <p:spPr>
            <a:xfrm>
              <a:off x="-29946000" y="3406850"/>
              <a:ext cx="137075" cy="67775"/>
            </a:xfrm>
            <a:custGeom>
              <a:avLst/>
              <a:gdLst/>
              <a:ahLst/>
              <a:cxnLst/>
              <a:rect l="l" t="t" r="r" b="b"/>
              <a:pathLst>
                <a:path w="5483" h="2711" extrusionOk="0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0" name="Google Shape;6710;p51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6711" name="Google Shape;6711;p51"/>
            <p:cNvSpPr/>
            <p:nvPr/>
          </p:nvSpPr>
          <p:spPr>
            <a:xfrm>
              <a:off x="-34274775" y="3202075"/>
              <a:ext cx="161475" cy="161475"/>
            </a:xfrm>
            <a:custGeom>
              <a:avLst/>
              <a:gdLst/>
              <a:ahLst/>
              <a:cxnLst/>
              <a:rect l="l" t="t" r="r" b="b"/>
              <a:pathLst>
                <a:path w="6459" h="6459" extrusionOk="0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2" name="Google Shape;6712;p51"/>
            <p:cNvSpPr/>
            <p:nvPr/>
          </p:nvSpPr>
          <p:spPr>
            <a:xfrm>
              <a:off x="-34378750" y="3263175"/>
              <a:ext cx="76425" cy="73600"/>
            </a:xfrm>
            <a:custGeom>
              <a:avLst/>
              <a:gdLst/>
              <a:ahLst/>
              <a:cxnLst/>
              <a:rect l="l" t="t" r="r" b="b"/>
              <a:pathLst>
                <a:path w="3057" h="2944" extrusionOk="0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3" name="Google Shape;6713;p51"/>
            <p:cNvSpPr/>
            <p:nvPr/>
          </p:nvSpPr>
          <p:spPr>
            <a:xfrm>
              <a:off x="-34250375" y="3392300"/>
              <a:ext cx="77225" cy="74425"/>
            </a:xfrm>
            <a:custGeom>
              <a:avLst/>
              <a:gdLst/>
              <a:ahLst/>
              <a:cxnLst/>
              <a:rect l="l" t="t" r="r" b="b"/>
              <a:pathLst>
                <a:path w="3089" h="2977" extrusionOk="0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4" name="Google Shape;6714;p51"/>
            <p:cNvSpPr/>
            <p:nvPr/>
          </p:nvSpPr>
          <p:spPr>
            <a:xfrm>
              <a:off x="-34408675" y="3290275"/>
              <a:ext cx="207150" cy="203675"/>
            </a:xfrm>
            <a:custGeom>
              <a:avLst/>
              <a:gdLst/>
              <a:ahLst/>
              <a:cxnLst/>
              <a:rect l="l" t="t" r="r" b="b"/>
              <a:pathLst>
                <a:path w="8286" h="8147" extrusionOk="0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5" name="Google Shape;6715;p51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6716" name="Google Shape;6716;p51"/>
            <p:cNvSpPr/>
            <p:nvPr/>
          </p:nvSpPr>
          <p:spPr>
            <a:xfrm>
              <a:off x="-34303150" y="3663825"/>
              <a:ext cx="189850" cy="187850"/>
            </a:xfrm>
            <a:custGeom>
              <a:avLst/>
              <a:gdLst/>
              <a:ahLst/>
              <a:cxnLst/>
              <a:rect l="l" t="t" r="r" b="b"/>
              <a:pathLst>
                <a:path w="7594" h="7514" extrusionOk="0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7" name="Google Shape;6717;p51"/>
            <p:cNvSpPr/>
            <p:nvPr/>
          </p:nvSpPr>
          <p:spPr>
            <a:xfrm>
              <a:off x="-34250375" y="3565950"/>
              <a:ext cx="46500" cy="46500"/>
            </a:xfrm>
            <a:custGeom>
              <a:avLst/>
              <a:gdLst/>
              <a:ahLst/>
              <a:cxnLst/>
              <a:rect l="l" t="t" r="r" b="b"/>
              <a:pathLst>
                <a:path w="1860" h="1860" extrusionOk="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18" name="Google Shape;6718;p51"/>
            <p:cNvSpPr/>
            <p:nvPr/>
          </p:nvSpPr>
          <p:spPr>
            <a:xfrm>
              <a:off x="-34405525" y="3558075"/>
              <a:ext cx="206375" cy="276475"/>
            </a:xfrm>
            <a:custGeom>
              <a:avLst/>
              <a:gdLst/>
              <a:ahLst/>
              <a:cxnLst/>
              <a:rect l="l" t="t" r="r" b="b"/>
              <a:pathLst>
                <a:path w="8255" h="11059" extrusionOk="0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19" name="Google Shape;6719;p51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6720" name="Google Shape;6720;p51"/>
            <p:cNvSpPr/>
            <p:nvPr/>
          </p:nvSpPr>
          <p:spPr>
            <a:xfrm>
              <a:off x="-34167675" y="3932000"/>
              <a:ext cx="42550" cy="40575"/>
            </a:xfrm>
            <a:custGeom>
              <a:avLst/>
              <a:gdLst/>
              <a:ahLst/>
              <a:cxnLst/>
              <a:rect l="l" t="t" r="r" b="b"/>
              <a:pathLst>
                <a:path w="1702" h="1623" extrusionOk="0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1" name="Google Shape;6721;p51"/>
            <p:cNvSpPr/>
            <p:nvPr/>
          </p:nvSpPr>
          <p:spPr>
            <a:xfrm>
              <a:off x="-34286600" y="3922950"/>
              <a:ext cx="171725" cy="167575"/>
            </a:xfrm>
            <a:custGeom>
              <a:avLst/>
              <a:gdLst/>
              <a:ahLst/>
              <a:cxnLst/>
              <a:rect l="l" t="t" r="r" b="b"/>
              <a:pathLst>
                <a:path w="6869" h="6703" extrusionOk="0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2" name="Google Shape;6722;p51"/>
            <p:cNvSpPr/>
            <p:nvPr/>
          </p:nvSpPr>
          <p:spPr>
            <a:xfrm>
              <a:off x="-34406325" y="4115900"/>
              <a:ext cx="98475" cy="95125"/>
            </a:xfrm>
            <a:custGeom>
              <a:avLst/>
              <a:gdLst/>
              <a:ahLst/>
              <a:cxnLst/>
              <a:rect l="l" t="t" r="r" b="b"/>
              <a:pathLst>
                <a:path w="3939" h="3805" extrusionOk="0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3" name="Google Shape;6723;p51"/>
            <p:cNvSpPr/>
            <p:nvPr/>
          </p:nvSpPr>
          <p:spPr>
            <a:xfrm>
              <a:off x="-34364575" y="3966850"/>
              <a:ext cx="204025" cy="204025"/>
            </a:xfrm>
            <a:custGeom>
              <a:avLst/>
              <a:gdLst/>
              <a:ahLst/>
              <a:cxnLst/>
              <a:rect l="l" t="t" r="r" b="b"/>
              <a:pathLst>
                <a:path w="8161" h="8161" extrusionOk="0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4" name="Google Shape;6724;p51"/>
            <p:cNvSpPr/>
            <p:nvPr/>
          </p:nvSpPr>
          <p:spPr>
            <a:xfrm>
              <a:off x="-34200750" y="3919600"/>
              <a:ext cx="17350" cy="33875"/>
            </a:xfrm>
            <a:custGeom>
              <a:avLst/>
              <a:gdLst/>
              <a:ahLst/>
              <a:cxnLst/>
              <a:rect l="l" t="t" r="r" b="b"/>
              <a:pathLst>
                <a:path w="694" h="135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5" name="Google Shape;6725;p51"/>
            <p:cNvSpPr/>
            <p:nvPr/>
          </p:nvSpPr>
          <p:spPr>
            <a:xfrm>
              <a:off x="-34147975" y="3989700"/>
              <a:ext cx="34675" cy="17350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6" name="Google Shape;6726;p51"/>
            <p:cNvSpPr/>
            <p:nvPr/>
          </p:nvSpPr>
          <p:spPr>
            <a:xfrm>
              <a:off x="-34278725" y="4116500"/>
              <a:ext cx="116600" cy="68600"/>
            </a:xfrm>
            <a:custGeom>
              <a:avLst/>
              <a:gdLst/>
              <a:ahLst/>
              <a:cxnLst/>
              <a:rect l="l" t="t" r="r" b="b"/>
              <a:pathLst>
                <a:path w="4664" h="2744" extrusionOk="0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27" name="Google Shape;6727;p51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6728" name="Google Shape;6728;p51"/>
            <p:cNvSpPr/>
            <p:nvPr/>
          </p:nvSpPr>
          <p:spPr>
            <a:xfrm>
              <a:off x="-32545150" y="3232000"/>
              <a:ext cx="244175" cy="246550"/>
            </a:xfrm>
            <a:custGeom>
              <a:avLst/>
              <a:gdLst/>
              <a:ahLst/>
              <a:cxnLst/>
              <a:rect l="l" t="t" r="r" b="b"/>
              <a:pathLst>
                <a:path w="9767" h="9862" extrusionOk="0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29" name="Google Shape;6729;p51"/>
            <p:cNvSpPr/>
            <p:nvPr/>
          </p:nvSpPr>
          <p:spPr>
            <a:xfrm>
              <a:off x="-32568800" y="3392675"/>
              <a:ext cx="291450" cy="121325"/>
            </a:xfrm>
            <a:custGeom>
              <a:avLst/>
              <a:gdLst/>
              <a:ahLst/>
              <a:cxnLst/>
              <a:rect l="l" t="t" r="r" b="b"/>
              <a:pathLst>
                <a:path w="11658" h="4853" extrusionOk="0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0" name="Google Shape;6730;p51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6731" name="Google Shape;6731;p51"/>
            <p:cNvSpPr/>
            <p:nvPr/>
          </p:nvSpPr>
          <p:spPr>
            <a:xfrm>
              <a:off x="-32569575" y="3672275"/>
              <a:ext cx="292225" cy="205600"/>
            </a:xfrm>
            <a:custGeom>
              <a:avLst/>
              <a:gdLst/>
              <a:ahLst/>
              <a:cxnLst/>
              <a:rect l="l" t="t" r="r" b="b"/>
              <a:pathLst>
                <a:path w="11689" h="8224" extrusionOk="0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2" name="Google Shape;6732;p51"/>
            <p:cNvSpPr/>
            <p:nvPr/>
          </p:nvSpPr>
          <p:spPr>
            <a:xfrm>
              <a:off x="-32456950" y="3586425"/>
              <a:ext cx="68550" cy="69350"/>
            </a:xfrm>
            <a:custGeom>
              <a:avLst/>
              <a:gdLst/>
              <a:ahLst/>
              <a:cxnLst/>
              <a:rect l="l" t="t" r="r" b="b"/>
              <a:pathLst>
                <a:path w="2742" h="2774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3" name="Google Shape;6733;p51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6734" name="Google Shape;6734;p51"/>
            <p:cNvSpPr/>
            <p:nvPr/>
          </p:nvSpPr>
          <p:spPr>
            <a:xfrm>
              <a:off x="-32482950" y="3944600"/>
              <a:ext cx="213475" cy="214650"/>
            </a:xfrm>
            <a:custGeom>
              <a:avLst/>
              <a:gdLst/>
              <a:ahLst/>
              <a:cxnLst/>
              <a:rect l="l" t="t" r="r" b="b"/>
              <a:pathLst>
                <a:path w="8539" h="8586" extrusionOk="0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5" name="Google Shape;6735;p51"/>
            <p:cNvSpPr/>
            <p:nvPr/>
          </p:nvSpPr>
          <p:spPr>
            <a:xfrm>
              <a:off x="-32576675" y="4020200"/>
              <a:ext cx="215850" cy="216425"/>
            </a:xfrm>
            <a:custGeom>
              <a:avLst/>
              <a:gdLst/>
              <a:ahLst/>
              <a:cxnLst/>
              <a:rect l="l" t="t" r="r" b="b"/>
              <a:pathLst>
                <a:path w="8634" h="8657" extrusionOk="0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36" name="Google Shape;6736;p51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6737" name="Google Shape;6737;p51"/>
            <p:cNvSpPr/>
            <p:nvPr/>
          </p:nvSpPr>
          <p:spPr>
            <a:xfrm>
              <a:off x="-30665100" y="3192625"/>
              <a:ext cx="175650" cy="223700"/>
            </a:xfrm>
            <a:custGeom>
              <a:avLst/>
              <a:gdLst/>
              <a:ahLst/>
              <a:cxnLst/>
              <a:rect l="l" t="t" r="r" b="b"/>
              <a:pathLst>
                <a:path w="7026" h="8948" extrusionOk="0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8" name="Google Shape;6738;p51"/>
            <p:cNvSpPr/>
            <p:nvPr/>
          </p:nvSpPr>
          <p:spPr>
            <a:xfrm>
              <a:off x="-30615475" y="3278475"/>
              <a:ext cx="52775" cy="52000"/>
            </a:xfrm>
            <a:custGeom>
              <a:avLst/>
              <a:gdLst/>
              <a:ahLst/>
              <a:cxnLst/>
              <a:rect l="l" t="t" r="r" b="b"/>
              <a:pathLst>
                <a:path w="2111" h="2080" extrusionOk="0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39" name="Google Shape;6739;p51"/>
            <p:cNvSpPr/>
            <p:nvPr/>
          </p:nvSpPr>
          <p:spPr>
            <a:xfrm>
              <a:off x="-30528850" y="3296575"/>
              <a:ext cx="85875" cy="25250"/>
            </a:xfrm>
            <a:custGeom>
              <a:avLst/>
              <a:gdLst/>
              <a:ahLst/>
              <a:cxnLst/>
              <a:rect l="l" t="t" r="r" b="b"/>
              <a:pathLst>
                <a:path w="3435" h="1010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0" name="Google Shape;6740;p51"/>
            <p:cNvSpPr/>
            <p:nvPr/>
          </p:nvSpPr>
          <p:spPr>
            <a:xfrm>
              <a:off x="-30546175" y="3338325"/>
              <a:ext cx="85875" cy="26025"/>
            </a:xfrm>
            <a:custGeom>
              <a:avLst/>
              <a:gdLst/>
              <a:ahLst/>
              <a:cxnLst/>
              <a:rect l="l" t="t" r="r" b="b"/>
              <a:pathLst>
                <a:path w="3435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1" name="Google Shape;6741;p51"/>
            <p:cNvSpPr/>
            <p:nvPr/>
          </p:nvSpPr>
          <p:spPr>
            <a:xfrm>
              <a:off x="-30546175" y="3381650"/>
              <a:ext cx="67750" cy="26025"/>
            </a:xfrm>
            <a:custGeom>
              <a:avLst/>
              <a:gdLst/>
              <a:ahLst/>
              <a:cxnLst/>
              <a:rect l="l" t="t" r="r" b="b"/>
              <a:pathLst>
                <a:path w="2710" h="1041" extrusionOk="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2" name="Google Shape;6742;p51"/>
            <p:cNvSpPr/>
            <p:nvPr/>
          </p:nvSpPr>
          <p:spPr>
            <a:xfrm>
              <a:off x="-30546175" y="3424175"/>
              <a:ext cx="51225" cy="26025"/>
            </a:xfrm>
            <a:custGeom>
              <a:avLst/>
              <a:gdLst/>
              <a:ahLst/>
              <a:cxnLst/>
              <a:rect l="l" t="t" r="r" b="b"/>
              <a:pathLst>
                <a:path w="2049" h="1041" extrusionOk="0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3" name="Google Shape;6743;p51"/>
            <p:cNvSpPr/>
            <p:nvPr/>
          </p:nvSpPr>
          <p:spPr>
            <a:xfrm>
              <a:off x="-30735200" y="3209325"/>
              <a:ext cx="174075" cy="275525"/>
            </a:xfrm>
            <a:custGeom>
              <a:avLst/>
              <a:gdLst/>
              <a:ahLst/>
              <a:cxnLst/>
              <a:rect l="l" t="t" r="r" b="b"/>
              <a:pathLst>
                <a:path w="6963" h="11021" extrusionOk="0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4" name="Google Shape;6744;p51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6745" name="Google Shape;6745;p51"/>
            <p:cNvSpPr/>
            <p:nvPr/>
          </p:nvSpPr>
          <p:spPr>
            <a:xfrm>
              <a:off x="-30613900" y="3655750"/>
              <a:ext cx="170925" cy="187725"/>
            </a:xfrm>
            <a:custGeom>
              <a:avLst/>
              <a:gdLst/>
              <a:ahLst/>
              <a:cxnLst/>
              <a:rect l="l" t="t" r="r" b="b"/>
              <a:pathLst>
                <a:path w="6837" h="7509" extrusionOk="0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6" name="Google Shape;6746;p51"/>
            <p:cNvSpPr/>
            <p:nvPr/>
          </p:nvSpPr>
          <p:spPr>
            <a:xfrm>
              <a:off x="-30735200" y="3552550"/>
              <a:ext cx="188275" cy="205075"/>
            </a:xfrm>
            <a:custGeom>
              <a:avLst/>
              <a:gdLst/>
              <a:ahLst/>
              <a:cxnLst/>
              <a:rect l="l" t="t" r="r" b="b"/>
              <a:pathLst>
                <a:path w="7531" h="8203" extrusionOk="0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47" name="Google Shape;6747;p51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6748" name="Google Shape;6748;p51"/>
            <p:cNvSpPr/>
            <p:nvPr/>
          </p:nvSpPr>
          <p:spPr>
            <a:xfrm>
              <a:off x="-30683225" y="3962900"/>
              <a:ext cx="188275" cy="186700"/>
            </a:xfrm>
            <a:custGeom>
              <a:avLst/>
              <a:gdLst/>
              <a:ahLst/>
              <a:cxnLst/>
              <a:rect l="l" t="t" r="r" b="b"/>
              <a:pathLst>
                <a:path w="7531" h="7468" extrusionOk="0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49" name="Google Shape;6749;p51"/>
            <p:cNvSpPr/>
            <p:nvPr/>
          </p:nvSpPr>
          <p:spPr>
            <a:xfrm>
              <a:off x="-30735200" y="3910925"/>
              <a:ext cx="292225" cy="291450"/>
            </a:xfrm>
            <a:custGeom>
              <a:avLst/>
              <a:gdLst/>
              <a:ahLst/>
              <a:cxnLst/>
              <a:rect l="l" t="t" r="r" b="b"/>
              <a:pathLst>
                <a:path w="11689" h="11658" extrusionOk="0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750" name="Google Shape;6750;p51"/>
          <p:cNvSpPr/>
          <p:nvPr/>
        </p:nvSpPr>
        <p:spPr>
          <a:xfrm>
            <a:off x="7778396" y="3473879"/>
            <a:ext cx="334919" cy="334031"/>
          </a:xfrm>
          <a:custGeom>
            <a:avLst/>
            <a:gdLst/>
            <a:ahLst/>
            <a:cxnLst/>
            <a:rect l="l" t="t" r="r" b="b"/>
            <a:pathLst>
              <a:path w="11689" h="11658" extrusionOk="0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51" name="Google Shape;6751;p51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6752" name="Google Shape;6752;p51"/>
            <p:cNvSpPr/>
            <p:nvPr/>
          </p:nvSpPr>
          <p:spPr>
            <a:xfrm>
              <a:off x="2821450" y="3080500"/>
              <a:ext cx="259275" cy="135900"/>
            </a:xfrm>
            <a:custGeom>
              <a:avLst/>
              <a:gdLst/>
              <a:ahLst/>
              <a:cxnLst/>
              <a:rect l="l" t="t" r="r" b="b"/>
              <a:pathLst>
                <a:path w="10371" h="5436" extrusionOk="0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3" name="Google Shape;6753;p51"/>
            <p:cNvSpPr/>
            <p:nvPr/>
          </p:nvSpPr>
          <p:spPr>
            <a:xfrm>
              <a:off x="2831900" y="2957850"/>
              <a:ext cx="228625" cy="106350"/>
            </a:xfrm>
            <a:custGeom>
              <a:avLst/>
              <a:gdLst/>
              <a:ahLst/>
              <a:cxnLst/>
              <a:rect l="l" t="t" r="r" b="b"/>
              <a:pathLst>
                <a:path w="9145" h="4254" extrusionOk="0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54" name="Google Shape;6754;p51"/>
            <p:cNvSpPr/>
            <p:nvPr/>
          </p:nvSpPr>
          <p:spPr>
            <a:xfrm>
              <a:off x="3024600" y="2966925"/>
              <a:ext cx="29875" cy="58497"/>
            </a:xfrm>
            <a:custGeom>
              <a:avLst/>
              <a:gdLst/>
              <a:ahLst/>
              <a:cxnLst/>
              <a:rect l="l" t="t" r="r" b="b"/>
              <a:pathLst>
                <a:path w="1195" h="2376" extrusionOk="0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440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441" name="Picture 44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4689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503074" y="638044"/>
            <a:ext cx="4572000" cy="41030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كليات</a:t>
            </a:r>
            <a:endParaRPr lang="en-US" altLang="en-US" sz="19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اهداف تحقیق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فرضیه های تحقیق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مبانی نظری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پیشینه تحقیق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روش تحقیق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نتیجه گیری</a:t>
            </a:r>
          </a:p>
          <a:p>
            <a:pPr marL="342900" indent="-342900" algn="r" rtl="1">
              <a:lnSpc>
                <a:spcPct val="150000"/>
              </a:lnSpc>
              <a:spcBef>
                <a:spcPts val="600"/>
              </a:spcBef>
              <a:spcAft>
                <a:spcPct val="0"/>
              </a:spcAft>
              <a:buClr>
                <a:schemeClr val="tx1"/>
              </a:buClr>
              <a:buSzPct val="100000"/>
              <a:buFont typeface="Arial" panose="020B0604020202020204" pitchFamily="34" charset="0"/>
              <a:buChar char="•"/>
            </a:pPr>
            <a:r>
              <a:rPr lang="fa-IR" altLang="en-US" sz="19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پيشنهادات</a:t>
            </a:r>
            <a:endParaRPr lang="en-US" altLang="en-US" sz="19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" name="Text Placeholder 1"/>
          <p:cNvSpPr txBox="1">
            <a:spLocks/>
          </p:cNvSpPr>
          <p:nvPr/>
        </p:nvSpPr>
        <p:spPr>
          <a:xfrm>
            <a:off x="0" y="51470"/>
            <a:ext cx="9144000" cy="576064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2800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فهرست مطالب</a:t>
            </a:r>
            <a:endParaRPr lang="ko-KR" altLang="en-US" sz="2800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69570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67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60" name="Google Shape;6760;p52"/>
          <p:cNvSpPr/>
          <p:nvPr/>
        </p:nvSpPr>
        <p:spPr>
          <a:xfrm>
            <a:off x="1023243" y="1707705"/>
            <a:ext cx="334010" cy="297513"/>
          </a:xfrm>
          <a:custGeom>
            <a:avLst/>
            <a:gdLst/>
            <a:ahLst/>
            <a:cxnLst/>
            <a:rect l="l" t="t" r="r" b="b"/>
            <a:pathLst>
              <a:path w="11815" h="10524" extrusionOk="0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761" name="Google Shape;6761;p52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6762" name="Google Shape;6762;p52"/>
            <p:cNvSpPr/>
            <p:nvPr/>
          </p:nvSpPr>
          <p:spPr>
            <a:xfrm>
              <a:off x="-28467625" y="2331750"/>
              <a:ext cx="296150" cy="296950"/>
            </a:xfrm>
            <a:custGeom>
              <a:avLst/>
              <a:gdLst/>
              <a:ahLst/>
              <a:cxnLst/>
              <a:rect l="l" t="t" r="r" b="b"/>
              <a:pathLst>
                <a:path w="11846" h="11878" extrusionOk="0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3" name="Google Shape;6763;p52"/>
            <p:cNvSpPr/>
            <p:nvPr/>
          </p:nvSpPr>
          <p:spPr>
            <a:xfrm>
              <a:off x="-28371550" y="2419175"/>
              <a:ext cx="121325" cy="121325"/>
            </a:xfrm>
            <a:custGeom>
              <a:avLst/>
              <a:gdLst/>
              <a:ahLst/>
              <a:cxnLst/>
              <a:rect l="l" t="t" r="r" b="b"/>
              <a:pathLst>
                <a:path w="4853" h="4853" extrusionOk="0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64" name="Google Shape;6764;p52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6765" name="Google Shape;6765;p52"/>
            <p:cNvSpPr/>
            <p:nvPr/>
          </p:nvSpPr>
          <p:spPr>
            <a:xfrm>
              <a:off x="-28427475" y="2789200"/>
              <a:ext cx="54375" cy="80525"/>
            </a:xfrm>
            <a:custGeom>
              <a:avLst/>
              <a:gdLst/>
              <a:ahLst/>
              <a:cxnLst/>
              <a:rect l="l" t="t" r="r" b="b"/>
              <a:pathLst>
                <a:path w="2175" h="3221" extrusionOk="0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6" name="Google Shape;6766;p52"/>
            <p:cNvSpPr/>
            <p:nvPr/>
          </p:nvSpPr>
          <p:spPr>
            <a:xfrm>
              <a:off x="-28362875" y="2824025"/>
              <a:ext cx="124475" cy="103200"/>
            </a:xfrm>
            <a:custGeom>
              <a:avLst/>
              <a:gdLst/>
              <a:ahLst/>
              <a:cxnLst/>
              <a:rect l="l" t="t" r="r" b="b"/>
              <a:pathLst>
                <a:path w="4979" h="4128" extrusionOk="0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67" name="Google Shape;6767;p52"/>
            <p:cNvSpPr/>
            <p:nvPr/>
          </p:nvSpPr>
          <p:spPr>
            <a:xfrm>
              <a:off x="-28461325" y="2701925"/>
              <a:ext cx="272525" cy="293825"/>
            </a:xfrm>
            <a:custGeom>
              <a:avLst/>
              <a:gdLst/>
              <a:ahLst/>
              <a:cxnLst/>
              <a:rect l="l" t="t" r="r" b="b"/>
              <a:pathLst>
                <a:path w="10901" h="11753" extrusionOk="0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68" name="Google Shape;6768;p52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6769" name="Google Shape;6769;p52"/>
            <p:cNvSpPr/>
            <p:nvPr/>
          </p:nvSpPr>
          <p:spPr>
            <a:xfrm>
              <a:off x="-26340250" y="2127750"/>
              <a:ext cx="51200" cy="70125"/>
            </a:xfrm>
            <a:custGeom>
              <a:avLst/>
              <a:gdLst/>
              <a:ahLst/>
              <a:cxnLst/>
              <a:rect l="l" t="t" r="r" b="b"/>
              <a:pathLst>
                <a:path w="2048" h="2805" extrusionOk="0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0" name="Google Shape;6770;p52"/>
            <p:cNvSpPr/>
            <p:nvPr/>
          </p:nvSpPr>
          <p:spPr>
            <a:xfrm>
              <a:off x="-26585200" y="2025375"/>
              <a:ext cx="295375" cy="189825"/>
            </a:xfrm>
            <a:custGeom>
              <a:avLst/>
              <a:gdLst/>
              <a:ahLst/>
              <a:cxnLst/>
              <a:rect l="l" t="t" r="r" b="b"/>
              <a:pathLst>
                <a:path w="11815" h="7593" extrusionOk="0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1" name="Google Shape;6771;p52"/>
            <p:cNvSpPr/>
            <p:nvPr/>
          </p:nvSpPr>
          <p:spPr>
            <a:xfrm>
              <a:off x="-26480450" y="20931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2" name="Google Shape;6772;p52"/>
            <p:cNvSpPr/>
            <p:nvPr/>
          </p:nvSpPr>
          <p:spPr>
            <a:xfrm>
              <a:off x="-26480450" y="21277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3" name="Google Shape;6773;p52"/>
            <p:cNvSpPr/>
            <p:nvPr/>
          </p:nvSpPr>
          <p:spPr>
            <a:xfrm>
              <a:off x="-26480450" y="21624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74" name="Google Shape;6774;p52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6775" name="Google Shape;6775;p52"/>
            <p:cNvSpPr/>
            <p:nvPr/>
          </p:nvSpPr>
          <p:spPr>
            <a:xfrm>
              <a:off x="-26462350" y="24632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6" name="Google Shape;6776;p52"/>
            <p:cNvSpPr/>
            <p:nvPr/>
          </p:nvSpPr>
          <p:spPr>
            <a:xfrm>
              <a:off x="-26500150" y="2376650"/>
              <a:ext cx="121325" cy="75175"/>
            </a:xfrm>
            <a:custGeom>
              <a:avLst/>
              <a:gdLst/>
              <a:ahLst/>
              <a:cxnLst/>
              <a:rect l="l" t="t" r="r" b="b"/>
              <a:pathLst>
                <a:path w="4853" h="3007" extrusionOk="0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7" name="Google Shape;6777;p52"/>
            <p:cNvSpPr/>
            <p:nvPr/>
          </p:nvSpPr>
          <p:spPr>
            <a:xfrm>
              <a:off x="-26549775" y="2480750"/>
              <a:ext cx="95325" cy="105425"/>
            </a:xfrm>
            <a:custGeom>
              <a:avLst/>
              <a:gdLst/>
              <a:ahLst/>
              <a:cxnLst/>
              <a:rect l="l" t="t" r="r" b="b"/>
              <a:pathLst>
                <a:path w="3813" h="4217" extrusionOk="0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8" name="Google Shape;6778;p52"/>
            <p:cNvSpPr/>
            <p:nvPr/>
          </p:nvSpPr>
          <p:spPr>
            <a:xfrm>
              <a:off x="-26421375" y="2481400"/>
              <a:ext cx="96900" cy="104000"/>
            </a:xfrm>
            <a:custGeom>
              <a:avLst/>
              <a:gdLst/>
              <a:ahLst/>
              <a:cxnLst/>
              <a:rect l="l" t="t" r="r" b="b"/>
              <a:pathLst>
                <a:path w="3876" h="4160" extrusionOk="0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79" name="Google Shape;6779;p52"/>
            <p:cNvSpPr/>
            <p:nvPr/>
          </p:nvSpPr>
          <p:spPr>
            <a:xfrm>
              <a:off x="-26584425" y="23404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80" name="Google Shape;6780;p52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6781" name="Google Shape;6781;p52"/>
            <p:cNvSpPr/>
            <p:nvPr/>
          </p:nvSpPr>
          <p:spPr>
            <a:xfrm>
              <a:off x="-26585200" y="2710400"/>
              <a:ext cx="304025" cy="295575"/>
            </a:xfrm>
            <a:custGeom>
              <a:avLst/>
              <a:gdLst/>
              <a:ahLst/>
              <a:cxnLst/>
              <a:rect l="l" t="t" r="r" b="b"/>
              <a:pathLst>
                <a:path w="12161" h="11823" extrusionOk="0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2" name="Google Shape;6782;p52"/>
            <p:cNvSpPr/>
            <p:nvPr/>
          </p:nvSpPr>
          <p:spPr>
            <a:xfrm>
              <a:off x="-26495425" y="2801375"/>
              <a:ext cx="118175" cy="113250"/>
            </a:xfrm>
            <a:custGeom>
              <a:avLst/>
              <a:gdLst/>
              <a:ahLst/>
              <a:cxnLst/>
              <a:rect l="l" t="t" r="r" b="b"/>
              <a:pathLst>
                <a:path w="4727" h="4530" extrusionOk="0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3" name="Google Shape;6783;p52"/>
            <p:cNvSpPr/>
            <p:nvPr/>
          </p:nvSpPr>
          <p:spPr>
            <a:xfrm>
              <a:off x="-26375700" y="2956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4" name="Google Shape;6784;p52"/>
            <p:cNvSpPr/>
            <p:nvPr/>
          </p:nvSpPr>
          <p:spPr>
            <a:xfrm>
              <a:off x="-26339475" y="292010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5" name="Google Shape;6785;p52"/>
            <p:cNvSpPr/>
            <p:nvPr/>
          </p:nvSpPr>
          <p:spPr>
            <a:xfrm>
              <a:off x="-26363900" y="28956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6" name="Google Shape;6786;p52"/>
            <p:cNvSpPr/>
            <p:nvPr/>
          </p:nvSpPr>
          <p:spPr>
            <a:xfrm>
              <a:off x="-26369400" y="29256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7" name="Google Shape;6787;p52"/>
            <p:cNvSpPr/>
            <p:nvPr/>
          </p:nvSpPr>
          <p:spPr>
            <a:xfrm>
              <a:off x="-26400125" y="2932125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8" name="Google Shape;6788;p52"/>
            <p:cNvSpPr/>
            <p:nvPr/>
          </p:nvSpPr>
          <p:spPr>
            <a:xfrm>
              <a:off x="-26528500" y="28043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89" name="Google Shape;6789;p52"/>
            <p:cNvSpPr/>
            <p:nvPr/>
          </p:nvSpPr>
          <p:spPr>
            <a:xfrm>
              <a:off x="-26490700" y="2768100"/>
              <a:ext cx="17350" cy="17150"/>
            </a:xfrm>
            <a:custGeom>
              <a:avLst/>
              <a:gdLst/>
              <a:ahLst/>
              <a:cxnLst/>
              <a:rect l="l" t="t" r="r" b="b"/>
              <a:pathLst>
                <a:path w="694" h="6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0" name="Google Shape;6790;p52"/>
            <p:cNvSpPr/>
            <p:nvPr/>
          </p:nvSpPr>
          <p:spPr>
            <a:xfrm>
              <a:off x="-26515100" y="27429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1" name="Google Shape;6791;p52"/>
            <p:cNvSpPr/>
            <p:nvPr/>
          </p:nvSpPr>
          <p:spPr>
            <a:xfrm>
              <a:off x="-26522200" y="2774400"/>
              <a:ext cx="17350" cy="15975"/>
            </a:xfrm>
            <a:custGeom>
              <a:avLst/>
              <a:gdLst/>
              <a:ahLst/>
              <a:cxnLst/>
              <a:rect l="l" t="t" r="r" b="b"/>
              <a:pathLst>
                <a:path w="694" h="639" extrusionOk="0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2" name="Google Shape;6792;p52"/>
            <p:cNvSpPr/>
            <p:nvPr/>
          </p:nvSpPr>
          <p:spPr>
            <a:xfrm>
              <a:off x="-26552925" y="277912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3" name="Google Shape;6793;p52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6794" name="Google Shape;6794;p52"/>
            <p:cNvSpPr/>
            <p:nvPr/>
          </p:nvSpPr>
          <p:spPr>
            <a:xfrm>
              <a:off x="-24709875" y="197022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5" name="Google Shape;6795;p52"/>
            <p:cNvSpPr/>
            <p:nvPr/>
          </p:nvSpPr>
          <p:spPr>
            <a:xfrm>
              <a:off x="-24639775" y="20923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796" name="Google Shape;6796;p52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6797" name="Google Shape;6797;p52"/>
            <p:cNvSpPr/>
            <p:nvPr/>
          </p:nvSpPr>
          <p:spPr>
            <a:xfrm>
              <a:off x="-24683100" y="2392400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8" name="Google Shape;6798;p52"/>
            <p:cNvSpPr/>
            <p:nvPr/>
          </p:nvSpPr>
          <p:spPr>
            <a:xfrm>
              <a:off x="-24649225" y="2541250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799" name="Google Shape;6799;p52"/>
            <p:cNvSpPr/>
            <p:nvPr/>
          </p:nvSpPr>
          <p:spPr>
            <a:xfrm>
              <a:off x="-24544475" y="2340425"/>
              <a:ext cx="104000" cy="244175"/>
            </a:xfrm>
            <a:custGeom>
              <a:avLst/>
              <a:gdLst/>
              <a:ahLst/>
              <a:cxnLst/>
              <a:rect l="l" t="t" r="r" b="b"/>
              <a:pathLst>
                <a:path w="4160" h="9767" extrusionOk="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0" name="Google Shape;6800;p52"/>
            <p:cNvSpPr/>
            <p:nvPr/>
          </p:nvSpPr>
          <p:spPr>
            <a:xfrm>
              <a:off x="-24501150" y="2375075"/>
              <a:ext cx="26800" cy="60675"/>
            </a:xfrm>
            <a:custGeom>
              <a:avLst/>
              <a:gdLst/>
              <a:ahLst/>
              <a:cxnLst/>
              <a:rect l="l" t="t" r="r" b="b"/>
              <a:pathLst>
                <a:path w="1072" h="2427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1" name="Google Shape;6801;p52"/>
          <p:cNvSpPr/>
          <p:nvPr/>
        </p:nvSpPr>
        <p:spPr>
          <a:xfrm>
            <a:off x="5270019" y="2529305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02" name="Google Shape;6802;p52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6803" name="Google Shape;6803;p52"/>
            <p:cNvSpPr/>
            <p:nvPr/>
          </p:nvSpPr>
          <p:spPr>
            <a:xfrm>
              <a:off x="-22773100" y="20419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4" name="Google Shape;6804;p52"/>
            <p:cNvSpPr/>
            <p:nvPr/>
          </p:nvSpPr>
          <p:spPr>
            <a:xfrm>
              <a:off x="-22737675" y="214507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5" name="Google Shape;6805;p52"/>
            <p:cNvSpPr/>
            <p:nvPr/>
          </p:nvSpPr>
          <p:spPr>
            <a:xfrm>
              <a:off x="-22807775" y="211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6" name="Google Shape;6806;p52"/>
            <p:cNvSpPr/>
            <p:nvPr/>
          </p:nvSpPr>
          <p:spPr>
            <a:xfrm>
              <a:off x="-22773100" y="2163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7" name="Google Shape;6807;p52"/>
            <p:cNvSpPr/>
            <p:nvPr/>
          </p:nvSpPr>
          <p:spPr>
            <a:xfrm>
              <a:off x="-22669150" y="21104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08" name="Google Shape;6808;p52"/>
            <p:cNvSpPr/>
            <p:nvPr/>
          </p:nvSpPr>
          <p:spPr>
            <a:xfrm>
              <a:off x="-22881800" y="1971800"/>
              <a:ext cx="301675" cy="295400"/>
            </a:xfrm>
            <a:custGeom>
              <a:avLst/>
              <a:gdLst/>
              <a:ahLst/>
              <a:cxnLst/>
              <a:rect l="l" t="t" r="r" b="b"/>
              <a:pathLst>
                <a:path w="12067" h="11816" extrusionOk="0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09" name="Google Shape;6809;p52"/>
          <p:cNvSpPr/>
          <p:nvPr/>
        </p:nvSpPr>
        <p:spPr>
          <a:xfrm>
            <a:off x="1457848" y="1689004"/>
            <a:ext cx="297513" cy="334915"/>
          </a:xfrm>
          <a:custGeom>
            <a:avLst/>
            <a:gdLst/>
            <a:ahLst/>
            <a:cxnLst/>
            <a:rect l="l" t="t" r="r" b="b"/>
            <a:pathLst>
              <a:path w="10524" h="11847" extrusionOk="0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10" name="Google Shape;6810;p52"/>
          <p:cNvSpPr/>
          <p:nvPr/>
        </p:nvSpPr>
        <p:spPr>
          <a:xfrm>
            <a:off x="1437367" y="2112159"/>
            <a:ext cx="338477" cy="334689"/>
          </a:xfrm>
          <a:custGeom>
            <a:avLst/>
            <a:gdLst/>
            <a:ahLst/>
            <a:cxnLst/>
            <a:rect l="l" t="t" r="r" b="b"/>
            <a:pathLst>
              <a:path w="11973" h="11839" extrusionOk="0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11" name="Google Shape;6811;p52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6812" name="Google Shape;6812;p52"/>
            <p:cNvSpPr/>
            <p:nvPr/>
          </p:nvSpPr>
          <p:spPr>
            <a:xfrm>
              <a:off x="-28043900" y="2701925"/>
              <a:ext cx="190625" cy="296175"/>
            </a:xfrm>
            <a:custGeom>
              <a:avLst/>
              <a:gdLst/>
              <a:ahLst/>
              <a:cxnLst/>
              <a:rect l="l" t="t" r="r" b="b"/>
              <a:pathLst>
                <a:path w="7625" h="11847" extrusionOk="0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3" name="Google Shape;6813;p52"/>
            <p:cNvSpPr/>
            <p:nvPr/>
          </p:nvSpPr>
          <p:spPr>
            <a:xfrm>
              <a:off x="-27976950" y="29106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4" name="Google Shape;6814;p52"/>
            <p:cNvSpPr/>
            <p:nvPr/>
          </p:nvSpPr>
          <p:spPr>
            <a:xfrm>
              <a:off x="-27924175" y="29279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5" name="Google Shape;6815;p52"/>
            <p:cNvSpPr/>
            <p:nvPr/>
          </p:nvSpPr>
          <p:spPr>
            <a:xfrm>
              <a:off x="-27976950" y="2946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6" name="Google Shape;6816;p52"/>
            <p:cNvSpPr/>
            <p:nvPr/>
          </p:nvSpPr>
          <p:spPr>
            <a:xfrm>
              <a:off x="-28010800" y="28933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17" name="Google Shape;6817;p52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6818" name="Google Shape;6818;p52"/>
            <p:cNvSpPr/>
            <p:nvPr/>
          </p:nvSpPr>
          <p:spPr>
            <a:xfrm>
              <a:off x="-26092950" y="1971025"/>
              <a:ext cx="51225" cy="225275"/>
            </a:xfrm>
            <a:custGeom>
              <a:avLst/>
              <a:gdLst/>
              <a:ahLst/>
              <a:cxnLst/>
              <a:rect l="l" t="t" r="r" b="b"/>
              <a:pathLst>
                <a:path w="2049" h="9011" extrusionOk="0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19" name="Google Shape;6819;p52"/>
            <p:cNvSpPr/>
            <p:nvPr/>
          </p:nvSpPr>
          <p:spPr>
            <a:xfrm>
              <a:off x="-26179575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0" name="Google Shape;6820;p52"/>
            <p:cNvSpPr/>
            <p:nvPr/>
          </p:nvSpPr>
          <p:spPr>
            <a:xfrm>
              <a:off x="-26163050" y="2178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1" name="Google Shape;6821;p52"/>
            <p:cNvSpPr/>
            <p:nvPr/>
          </p:nvSpPr>
          <p:spPr>
            <a:xfrm>
              <a:off x="-26145725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2" name="Google Shape;6822;p52"/>
            <p:cNvSpPr/>
            <p:nvPr/>
          </p:nvSpPr>
          <p:spPr>
            <a:xfrm>
              <a:off x="-25988975" y="21789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3" name="Google Shape;6823;p52"/>
            <p:cNvSpPr/>
            <p:nvPr/>
          </p:nvSpPr>
          <p:spPr>
            <a:xfrm>
              <a:off x="-260063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4" name="Google Shape;6824;p52"/>
            <p:cNvSpPr/>
            <p:nvPr/>
          </p:nvSpPr>
          <p:spPr>
            <a:xfrm>
              <a:off x="-25972450" y="2214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5" name="Google Shape;6825;p52"/>
            <p:cNvSpPr/>
            <p:nvPr/>
          </p:nvSpPr>
          <p:spPr>
            <a:xfrm>
              <a:off x="-26215025" y="2108850"/>
              <a:ext cx="296175" cy="157550"/>
            </a:xfrm>
            <a:custGeom>
              <a:avLst/>
              <a:gdLst/>
              <a:ahLst/>
              <a:cxnLst/>
              <a:rect l="l" t="t" r="r" b="b"/>
              <a:pathLst>
                <a:path w="11847" h="6302" extrusionOk="0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6" name="Google Shape;6826;p52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6827" name="Google Shape;6827;p52"/>
            <p:cNvSpPr/>
            <p:nvPr/>
          </p:nvSpPr>
          <p:spPr>
            <a:xfrm>
              <a:off x="-26215025" y="2463275"/>
              <a:ext cx="296175" cy="172525"/>
            </a:xfrm>
            <a:custGeom>
              <a:avLst/>
              <a:gdLst/>
              <a:ahLst/>
              <a:cxnLst/>
              <a:rect l="l" t="t" r="r" b="b"/>
              <a:pathLst>
                <a:path w="11847" h="6901" extrusionOk="0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28" name="Google Shape;6828;p52"/>
            <p:cNvSpPr/>
            <p:nvPr/>
          </p:nvSpPr>
          <p:spPr>
            <a:xfrm>
              <a:off x="-26215825" y="2341200"/>
              <a:ext cx="296975" cy="119750"/>
            </a:xfrm>
            <a:custGeom>
              <a:avLst/>
              <a:gdLst/>
              <a:ahLst/>
              <a:cxnLst/>
              <a:rect l="l" t="t" r="r" b="b"/>
              <a:pathLst>
                <a:path w="11879" h="4790" extrusionOk="0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29" name="Google Shape;6829;p52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6830" name="Google Shape;6830;p52"/>
            <p:cNvSpPr/>
            <p:nvPr/>
          </p:nvSpPr>
          <p:spPr>
            <a:xfrm>
              <a:off x="-26179575" y="2710600"/>
              <a:ext cx="243400" cy="295375"/>
            </a:xfrm>
            <a:custGeom>
              <a:avLst/>
              <a:gdLst/>
              <a:ahLst/>
              <a:cxnLst/>
              <a:rect l="l" t="t" r="r" b="b"/>
              <a:pathLst>
                <a:path w="9736" h="11815" extrusionOk="0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1" name="Google Shape;6831;p52"/>
            <p:cNvSpPr/>
            <p:nvPr/>
          </p:nvSpPr>
          <p:spPr>
            <a:xfrm>
              <a:off x="-26092950" y="2797225"/>
              <a:ext cx="120525" cy="121325"/>
            </a:xfrm>
            <a:custGeom>
              <a:avLst/>
              <a:gdLst/>
              <a:ahLst/>
              <a:cxnLst/>
              <a:rect l="l" t="t" r="r" b="b"/>
              <a:pathLst>
                <a:path w="4821" h="4853" extrusionOk="0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2" name="Google Shape;6832;p52"/>
            <p:cNvSpPr/>
            <p:nvPr/>
          </p:nvSpPr>
          <p:spPr>
            <a:xfrm>
              <a:off x="-26094525" y="2954750"/>
              <a:ext cx="122100" cy="17350"/>
            </a:xfrm>
            <a:custGeom>
              <a:avLst/>
              <a:gdLst/>
              <a:ahLst/>
              <a:cxnLst/>
              <a:rect l="l" t="t" r="r" b="b"/>
              <a:pathLst>
                <a:path w="4884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33" name="Google Shape;6833;p52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6834" name="Google Shape;6834;p52"/>
            <p:cNvSpPr/>
            <p:nvPr/>
          </p:nvSpPr>
          <p:spPr>
            <a:xfrm>
              <a:off x="-24217625" y="209232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5" name="Google Shape;6835;p52"/>
            <p:cNvSpPr/>
            <p:nvPr/>
          </p:nvSpPr>
          <p:spPr>
            <a:xfrm>
              <a:off x="-24328675" y="1971025"/>
              <a:ext cx="282000" cy="295375"/>
            </a:xfrm>
            <a:custGeom>
              <a:avLst/>
              <a:gdLst/>
              <a:ahLst/>
              <a:cxnLst/>
              <a:rect l="l" t="t" r="r" b="b"/>
              <a:pathLst>
                <a:path w="11280" h="11815" extrusionOk="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36" name="Google Shape;6836;p52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6837" name="Google Shape;6837;p52"/>
            <p:cNvSpPr/>
            <p:nvPr/>
          </p:nvSpPr>
          <p:spPr>
            <a:xfrm>
              <a:off x="-24330250" y="2340425"/>
              <a:ext cx="278050" cy="295375"/>
            </a:xfrm>
            <a:custGeom>
              <a:avLst/>
              <a:gdLst/>
              <a:ahLst/>
              <a:cxnLst/>
              <a:rect l="l" t="t" r="r" b="b"/>
              <a:pathLst>
                <a:path w="11122" h="11815" extrusionOk="0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8" name="Google Shape;6838;p52"/>
            <p:cNvSpPr/>
            <p:nvPr/>
          </p:nvSpPr>
          <p:spPr>
            <a:xfrm>
              <a:off x="-24225500" y="2375850"/>
              <a:ext cx="68550" cy="34700"/>
            </a:xfrm>
            <a:custGeom>
              <a:avLst/>
              <a:gdLst/>
              <a:ahLst/>
              <a:cxnLst/>
              <a:rect l="l" t="t" r="r" b="b"/>
              <a:pathLst>
                <a:path w="2742" h="1388" extrusionOk="0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39" name="Google Shape;6839;p52"/>
            <p:cNvSpPr/>
            <p:nvPr/>
          </p:nvSpPr>
          <p:spPr>
            <a:xfrm>
              <a:off x="-24260925" y="2462500"/>
              <a:ext cx="138650" cy="17350"/>
            </a:xfrm>
            <a:custGeom>
              <a:avLst/>
              <a:gdLst/>
              <a:ahLst/>
              <a:cxnLst/>
              <a:rect l="l" t="t" r="r" b="b"/>
              <a:pathLst>
                <a:path w="554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0" name="Google Shape;6840;p52"/>
            <p:cNvSpPr/>
            <p:nvPr/>
          </p:nvSpPr>
          <p:spPr>
            <a:xfrm>
              <a:off x="-24260150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1" name="Google Shape;6841;p52"/>
            <p:cNvSpPr/>
            <p:nvPr/>
          </p:nvSpPr>
          <p:spPr>
            <a:xfrm>
              <a:off x="-24260925" y="2549925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2" name="Google Shape;6842;p52"/>
            <p:cNvSpPr/>
            <p:nvPr/>
          </p:nvSpPr>
          <p:spPr>
            <a:xfrm>
              <a:off x="-24165625" y="2515275"/>
              <a:ext cx="43350" cy="18125"/>
            </a:xfrm>
            <a:custGeom>
              <a:avLst/>
              <a:gdLst/>
              <a:ahLst/>
              <a:cxnLst/>
              <a:rect l="l" t="t" r="r" b="b"/>
              <a:pathLst>
                <a:path w="1734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3" name="Google Shape;6843;p52"/>
            <p:cNvSpPr/>
            <p:nvPr/>
          </p:nvSpPr>
          <p:spPr>
            <a:xfrm>
              <a:off x="-24157750" y="25499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44" name="Google Shape;6844;p52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6845" name="Google Shape;6845;p52"/>
            <p:cNvSpPr/>
            <p:nvPr/>
          </p:nvSpPr>
          <p:spPr>
            <a:xfrm>
              <a:off x="-24250700" y="281692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6" name="Google Shape;6846;p52"/>
            <p:cNvSpPr/>
            <p:nvPr/>
          </p:nvSpPr>
          <p:spPr>
            <a:xfrm>
              <a:off x="-24338900" y="2710600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47" name="Google Shape;6847;p52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6848" name="Google Shape;6848;p52"/>
            <p:cNvSpPr/>
            <p:nvPr/>
          </p:nvSpPr>
          <p:spPr>
            <a:xfrm>
              <a:off x="-22859750" y="2335900"/>
              <a:ext cx="296950" cy="294375"/>
            </a:xfrm>
            <a:custGeom>
              <a:avLst/>
              <a:gdLst/>
              <a:ahLst/>
              <a:cxnLst/>
              <a:rect l="l" t="t" r="r" b="b"/>
              <a:pathLst>
                <a:path w="11878" h="11775" extrusionOk="0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49" name="Google Shape;6849;p52"/>
            <p:cNvSpPr/>
            <p:nvPr/>
          </p:nvSpPr>
          <p:spPr>
            <a:xfrm>
              <a:off x="-22685675" y="24081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0" name="Google Shape;6850;p52"/>
            <p:cNvSpPr/>
            <p:nvPr/>
          </p:nvSpPr>
          <p:spPr>
            <a:xfrm>
              <a:off x="-22766800" y="2408950"/>
              <a:ext cx="27575" cy="66175"/>
            </a:xfrm>
            <a:custGeom>
              <a:avLst/>
              <a:gdLst/>
              <a:ahLst/>
              <a:cxnLst/>
              <a:rect l="l" t="t" r="r" b="b"/>
              <a:pathLst>
                <a:path w="1103" h="2647" extrusionOk="0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51" name="Google Shape;6851;p52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6852" name="Google Shape;6852;p52"/>
            <p:cNvSpPr/>
            <p:nvPr/>
          </p:nvSpPr>
          <p:spPr>
            <a:xfrm>
              <a:off x="-27710725" y="1959200"/>
              <a:ext cx="260725" cy="295400"/>
            </a:xfrm>
            <a:custGeom>
              <a:avLst/>
              <a:gdLst/>
              <a:ahLst/>
              <a:cxnLst/>
              <a:rect l="l" t="t" r="r" b="b"/>
              <a:pathLst>
                <a:path w="10429" h="11816" extrusionOk="0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3" name="Google Shape;6853;p52"/>
            <p:cNvSpPr/>
            <p:nvPr/>
          </p:nvSpPr>
          <p:spPr>
            <a:xfrm>
              <a:off x="-27502000" y="2084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54" name="Google Shape;6854;p52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6855" name="Google Shape;6855;p52"/>
            <p:cNvSpPr/>
            <p:nvPr/>
          </p:nvSpPr>
          <p:spPr>
            <a:xfrm>
              <a:off x="-27606750" y="245382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6" name="Google Shape;6856;p52"/>
            <p:cNvSpPr/>
            <p:nvPr/>
          </p:nvSpPr>
          <p:spPr>
            <a:xfrm>
              <a:off x="-27728850" y="2382950"/>
              <a:ext cx="297750" cy="193000"/>
            </a:xfrm>
            <a:custGeom>
              <a:avLst/>
              <a:gdLst/>
              <a:ahLst/>
              <a:cxnLst/>
              <a:rect l="l" t="t" r="r" b="b"/>
              <a:pathLst>
                <a:path w="11910" h="7720" extrusionOk="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57" name="Google Shape;6857;p52"/>
            <p:cNvSpPr/>
            <p:nvPr/>
          </p:nvSpPr>
          <p:spPr>
            <a:xfrm>
              <a:off x="-27640625" y="2419175"/>
              <a:ext cx="122100" cy="122100"/>
            </a:xfrm>
            <a:custGeom>
              <a:avLst/>
              <a:gdLst/>
              <a:ahLst/>
              <a:cxnLst/>
              <a:rect l="l" t="t" r="r" b="b"/>
              <a:pathLst>
                <a:path w="4884" h="4884" extrusionOk="0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58" name="Google Shape;6858;p52"/>
          <p:cNvSpPr/>
          <p:nvPr/>
        </p:nvSpPr>
        <p:spPr>
          <a:xfrm>
            <a:off x="1862126" y="2535765"/>
            <a:ext cx="335819" cy="321995"/>
          </a:xfrm>
          <a:custGeom>
            <a:avLst/>
            <a:gdLst/>
            <a:ahLst/>
            <a:cxnLst/>
            <a:rect l="l" t="t" r="r" b="b"/>
            <a:pathLst>
              <a:path w="11879" h="11390" extrusionOk="0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59" name="Google Shape;6859;p52"/>
          <p:cNvSpPr/>
          <p:nvPr/>
        </p:nvSpPr>
        <p:spPr>
          <a:xfrm>
            <a:off x="3971900" y="1689004"/>
            <a:ext cx="334915" cy="334915"/>
          </a:xfrm>
          <a:custGeom>
            <a:avLst/>
            <a:gdLst/>
            <a:ahLst/>
            <a:cxnLst/>
            <a:rect l="l" t="t" r="r" b="b"/>
            <a:pathLst>
              <a:path w="11847" h="11847" extrusionOk="0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60" name="Google Shape;6860;p52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6861" name="Google Shape;6861;p52"/>
            <p:cNvSpPr/>
            <p:nvPr/>
          </p:nvSpPr>
          <p:spPr>
            <a:xfrm>
              <a:off x="-25792075" y="2428625"/>
              <a:ext cx="191425" cy="208750"/>
            </a:xfrm>
            <a:custGeom>
              <a:avLst/>
              <a:gdLst/>
              <a:ahLst/>
              <a:cxnLst/>
              <a:rect l="l" t="t" r="r" b="b"/>
              <a:pathLst>
                <a:path w="7657" h="8350" extrusionOk="0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2" name="Google Shape;6862;p52"/>
            <p:cNvSpPr/>
            <p:nvPr/>
          </p:nvSpPr>
          <p:spPr>
            <a:xfrm>
              <a:off x="-25602250" y="2497950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3" name="Google Shape;6863;p52"/>
            <p:cNvSpPr/>
            <p:nvPr/>
          </p:nvSpPr>
          <p:spPr>
            <a:xfrm>
              <a:off x="-25844850" y="2497950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4" name="Google Shape;6864;p52"/>
            <p:cNvSpPr/>
            <p:nvPr/>
          </p:nvSpPr>
          <p:spPr>
            <a:xfrm>
              <a:off x="-25706225" y="2357750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5" name="Google Shape;6865;p52"/>
            <p:cNvSpPr/>
            <p:nvPr/>
          </p:nvSpPr>
          <p:spPr>
            <a:xfrm>
              <a:off x="-25804675" y="2400275"/>
              <a:ext cx="42550" cy="41775"/>
            </a:xfrm>
            <a:custGeom>
              <a:avLst/>
              <a:gdLst/>
              <a:ahLst/>
              <a:cxnLst/>
              <a:rect l="l" t="t" r="r" b="b"/>
              <a:pathLst>
                <a:path w="1702" h="1671" extrusionOk="0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66" name="Google Shape;6866;p52"/>
            <p:cNvSpPr/>
            <p:nvPr/>
          </p:nvSpPr>
          <p:spPr>
            <a:xfrm>
              <a:off x="-25632175" y="2400275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67" name="Google Shape;6867;p52"/>
          <p:cNvSpPr/>
          <p:nvPr/>
        </p:nvSpPr>
        <p:spPr>
          <a:xfrm>
            <a:off x="3969681" y="2529419"/>
            <a:ext cx="339353" cy="334689"/>
          </a:xfrm>
          <a:custGeom>
            <a:avLst/>
            <a:gdLst/>
            <a:ahLst/>
            <a:cxnLst/>
            <a:rect l="l" t="t" r="r" b="b"/>
            <a:pathLst>
              <a:path w="12004" h="11839" extrusionOk="0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68" name="Google Shape;6868;p52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6869" name="Google Shape;6869;p52"/>
            <p:cNvSpPr/>
            <p:nvPr/>
          </p:nvSpPr>
          <p:spPr>
            <a:xfrm>
              <a:off x="-23917525" y="1970225"/>
              <a:ext cx="191425" cy="295400"/>
            </a:xfrm>
            <a:custGeom>
              <a:avLst/>
              <a:gdLst/>
              <a:ahLst/>
              <a:cxnLst/>
              <a:rect l="l" t="t" r="r" b="b"/>
              <a:pathLst>
                <a:path w="7657" h="11816" extrusionOk="0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0" name="Google Shape;6870;p52"/>
            <p:cNvSpPr/>
            <p:nvPr/>
          </p:nvSpPr>
          <p:spPr>
            <a:xfrm>
              <a:off x="-23882075" y="2041125"/>
              <a:ext cx="121300" cy="121325"/>
            </a:xfrm>
            <a:custGeom>
              <a:avLst/>
              <a:gdLst/>
              <a:ahLst/>
              <a:cxnLst/>
              <a:rect l="l" t="t" r="r" b="b"/>
              <a:pathLst>
                <a:path w="4852" h="4853" extrusionOk="0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1" name="Google Shape;6871;p52"/>
            <p:cNvSpPr/>
            <p:nvPr/>
          </p:nvSpPr>
          <p:spPr>
            <a:xfrm>
              <a:off x="-23839550" y="22144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72" name="Google Shape;6872;p52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6873" name="Google Shape;6873;p52"/>
            <p:cNvSpPr/>
            <p:nvPr/>
          </p:nvSpPr>
          <p:spPr>
            <a:xfrm>
              <a:off x="-23952175" y="2340425"/>
              <a:ext cx="266225" cy="296150"/>
            </a:xfrm>
            <a:custGeom>
              <a:avLst/>
              <a:gdLst/>
              <a:ahLst/>
              <a:cxnLst/>
              <a:rect l="l" t="t" r="r" b="b"/>
              <a:pathLst>
                <a:path w="10649" h="11846" extrusionOk="0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4" name="Google Shape;6874;p52"/>
            <p:cNvSpPr/>
            <p:nvPr/>
          </p:nvSpPr>
          <p:spPr>
            <a:xfrm>
              <a:off x="-23918325" y="2479025"/>
              <a:ext cx="53600" cy="52375"/>
            </a:xfrm>
            <a:custGeom>
              <a:avLst/>
              <a:gdLst/>
              <a:ahLst/>
              <a:cxnLst/>
              <a:rect l="l" t="t" r="r" b="b"/>
              <a:pathLst>
                <a:path w="2144" h="2095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75" name="Google Shape;6875;p52"/>
          <p:cNvSpPr/>
          <p:nvPr/>
        </p:nvSpPr>
        <p:spPr>
          <a:xfrm>
            <a:off x="6078108" y="2530083"/>
            <a:ext cx="352725" cy="333360"/>
          </a:xfrm>
          <a:custGeom>
            <a:avLst/>
            <a:gdLst/>
            <a:ahLst/>
            <a:cxnLst/>
            <a:rect l="l" t="t" r="r" b="b"/>
            <a:pathLst>
              <a:path w="12477" h="11792" extrusionOk="0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76" name="Google Shape;6876;p52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6877" name="Google Shape;6877;p52"/>
            <p:cNvSpPr/>
            <p:nvPr/>
          </p:nvSpPr>
          <p:spPr>
            <a:xfrm>
              <a:off x="-22811700" y="2700350"/>
              <a:ext cx="86650" cy="296975"/>
            </a:xfrm>
            <a:custGeom>
              <a:avLst/>
              <a:gdLst/>
              <a:ahLst/>
              <a:cxnLst/>
              <a:rect l="l" t="t" r="r" b="b"/>
              <a:pathLst>
                <a:path w="3466" h="11879" extrusionOk="0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8" name="Google Shape;6878;p52"/>
            <p:cNvSpPr/>
            <p:nvPr/>
          </p:nvSpPr>
          <p:spPr>
            <a:xfrm>
              <a:off x="-22693550" y="2701225"/>
              <a:ext cx="81925" cy="296875"/>
            </a:xfrm>
            <a:custGeom>
              <a:avLst/>
              <a:gdLst/>
              <a:ahLst/>
              <a:cxnLst/>
              <a:rect l="l" t="t" r="r" b="b"/>
              <a:pathLst>
                <a:path w="3277" h="11875" extrusionOk="0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79" name="Google Shape;6879;p52"/>
            <p:cNvSpPr/>
            <p:nvPr/>
          </p:nvSpPr>
          <p:spPr>
            <a:xfrm>
              <a:off x="-22778625" y="2735025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880" name="Google Shape;6880;p52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6881" name="Google Shape;6881;p52"/>
            <p:cNvSpPr/>
            <p:nvPr/>
          </p:nvSpPr>
          <p:spPr>
            <a:xfrm>
              <a:off x="-27358650" y="196157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2" name="Google Shape;6882;p52"/>
            <p:cNvSpPr/>
            <p:nvPr/>
          </p:nvSpPr>
          <p:spPr>
            <a:xfrm>
              <a:off x="-27246025" y="21521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83" name="Google Shape;6883;p52"/>
          <p:cNvSpPr/>
          <p:nvPr/>
        </p:nvSpPr>
        <p:spPr>
          <a:xfrm>
            <a:off x="2325643" y="2112470"/>
            <a:ext cx="257427" cy="334067"/>
          </a:xfrm>
          <a:custGeom>
            <a:avLst/>
            <a:gdLst/>
            <a:ahLst/>
            <a:cxnLst/>
            <a:rect l="l" t="t" r="r" b="b"/>
            <a:pathLst>
              <a:path w="9106" h="11817" extrusionOk="0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4" name="Google Shape;6884;p52"/>
          <p:cNvSpPr/>
          <p:nvPr/>
        </p:nvSpPr>
        <p:spPr>
          <a:xfrm>
            <a:off x="2286461" y="2529305"/>
            <a:ext cx="335791" cy="334915"/>
          </a:xfrm>
          <a:custGeom>
            <a:avLst/>
            <a:gdLst/>
            <a:ahLst/>
            <a:cxnLst/>
            <a:rect l="l" t="t" r="r" b="b"/>
            <a:pathLst>
              <a:path w="11878" h="11847" extrusionOk="0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85" name="Google Shape;6885;p52"/>
          <p:cNvSpPr/>
          <p:nvPr/>
        </p:nvSpPr>
        <p:spPr>
          <a:xfrm>
            <a:off x="4415734" y="1689895"/>
            <a:ext cx="304638" cy="333134"/>
          </a:xfrm>
          <a:custGeom>
            <a:avLst/>
            <a:gdLst/>
            <a:ahLst/>
            <a:cxnLst/>
            <a:rect l="l" t="t" r="r" b="b"/>
            <a:pathLst>
              <a:path w="10776" h="11784" extrusionOk="0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86" name="Google Shape;6886;p52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6887" name="Google Shape;6887;p52"/>
            <p:cNvSpPr/>
            <p:nvPr/>
          </p:nvSpPr>
          <p:spPr>
            <a:xfrm>
              <a:off x="-25477800" y="2357750"/>
              <a:ext cx="298525" cy="278050"/>
            </a:xfrm>
            <a:custGeom>
              <a:avLst/>
              <a:gdLst/>
              <a:ahLst/>
              <a:cxnLst/>
              <a:rect l="l" t="t" r="r" b="b"/>
              <a:pathLst>
                <a:path w="11941" h="11122" extrusionOk="0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88" name="Google Shape;6888;p52"/>
            <p:cNvSpPr/>
            <p:nvPr/>
          </p:nvSpPr>
          <p:spPr>
            <a:xfrm>
              <a:off x="-25388025" y="2514850"/>
              <a:ext cx="104000" cy="88650"/>
            </a:xfrm>
            <a:custGeom>
              <a:avLst/>
              <a:gdLst/>
              <a:ahLst/>
              <a:cxnLst/>
              <a:rect l="l" t="t" r="r" b="b"/>
              <a:pathLst>
                <a:path w="4160" h="3546" extrusionOk="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89" name="Google Shape;6889;p52"/>
          <p:cNvSpPr/>
          <p:nvPr/>
        </p:nvSpPr>
        <p:spPr>
          <a:xfrm>
            <a:off x="4400157" y="2529687"/>
            <a:ext cx="335791" cy="334151"/>
          </a:xfrm>
          <a:custGeom>
            <a:avLst/>
            <a:gdLst/>
            <a:ahLst/>
            <a:cxnLst/>
            <a:rect l="l" t="t" r="r" b="b"/>
            <a:pathLst>
              <a:path w="11878" h="11820" extrusionOk="0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90" name="Google Shape;6890;p52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6891" name="Google Shape;6891;p52"/>
            <p:cNvSpPr/>
            <p:nvPr/>
          </p:nvSpPr>
          <p:spPr>
            <a:xfrm>
              <a:off x="-23599325" y="1971025"/>
              <a:ext cx="296175" cy="295375"/>
            </a:xfrm>
            <a:custGeom>
              <a:avLst/>
              <a:gdLst/>
              <a:ahLst/>
              <a:cxnLst/>
              <a:rect l="l" t="t" r="r" b="b"/>
              <a:pathLst>
                <a:path w="11847" h="11815" extrusionOk="0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2" name="Google Shape;6892;p52"/>
            <p:cNvSpPr/>
            <p:nvPr/>
          </p:nvSpPr>
          <p:spPr>
            <a:xfrm>
              <a:off x="-23477250" y="2004100"/>
              <a:ext cx="53575" cy="53575"/>
            </a:xfrm>
            <a:custGeom>
              <a:avLst/>
              <a:gdLst/>
              <a:ahLst/>
              <a:cxnLst/>
              <a:rect l="l" t="t" r="r" b="b"/>
              <a:pathLst>
                <a:path w="2143" h="2143" extrusionOk="0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893" name="Google Shape;6893;p52"/>
          <p:cNvSpPr/>
          <p:nvPr/>
        </p:nvSpPr>
        <p:spPr>
          <a:xfrm>
            <a:off x="6513129" y="2111607"/>
            <a:ext cx="334010" cy="335791"/>
          </a:xfrm>
          <a:custGeom>
            <a:avLst/>
            <a:gdLst/>
            <a:ahLst/>
            <a:cxnLst/>
            <a:rect l="l" t="t" r="r" b="b"/>
            <a:pathLst>
              <a:path w="11815" h="11878" extrusionOk="0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4" name="Google Shape;6894;p52"/>
          <p:cNvSpPr/>
          <p:nvPr/>
        </p:nvSpPr>
        <p:spPr>
          <a:xfrm>
            <a:off x="6510896" y="2539991"/>
            <a:ext cx="338477" cy="313543"/>
          </a:xfrm>
          <a:custGeom>
            <a:avLst/>
            <a:gdLst/>
            <a:ahLst/>
            <a:cxnLst/>
            <a:rect l="l" t="t" r="r" b="b"/>
            <a:pathLst>
              <a:path w="11973" h="11091" extrusionOk="0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6895" name="Google Shape;6895;p52"/>
          <p:cNvSpPr/>
          <p:nvPr/>
        </p:nvSpPr>
        <p:spPr>
          <a:xfrm>
            <a:off x="7778709" y="1689004"/>
            <a:ext cx="336696" cy="334915"/>
          </a:xfrm>
          <a:custGeom>
            <a:avLst/>
            <a:gdLst/>
            <a:ahLst/>
            <a:cxnLst/>
            <a:rect l="l" t="t" r="r" b="b"/>
            <a:pathLst>
              <a:path w="11910" h="11847" extrusionOk="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896" name="Google Shape;6896;p52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6897" name="Google Shape;6897;p52"/>
            <p:cNvSpPr/>
            <p:nvPr/>
          </p:nvSpPr>
          <p:spPr>
            <a:xfrm>
              <a:off x="-26993200" y="1961775"/>
              <a:ext cx="301675" cy="295975"/>
            </a:xfrm>
            <a:custGeom>
              <a:avLst/>
              <a:gdLst/>
              <a:ahLst/>
              <a:cxnLst/>
              <a:rect l="l" t="t" r="r" b="b"/>
              <a:pathLst>
                <a:path w="12067" h="11839" extrusionOk="0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8" name="Google Shape;6898;p52"/>
            <p:cNvSpPr/>
            <p:nvPr/>
          </p:nvSpPr>
          <p:spPr>
            <a:xfrm>
              <a:off x="-26900250" y="216477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899" name="Google Shape;6899;p52"/>
            <p:cNvSpPr/>
            <p:nvPr/>
          </p:nvSpPr>
          <p:spPr>
            <a:xfrm>
              <a:off x="-26938075" y="2177375"/>
              <a:ext cx="18150" cy="16575"/>
            </a:xfrm>
            <a:custGeom>
              <a:avLst/>
              <a:gdLst/>
              <a:ahLst/>
              <a:cxnLst/>
              <a:rect l="l" t="t" r="r" b="b"/>
              <a:pathLst>
                <a:path w="726" h="663" extrusionOk="0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0" name="Google Shape;6900;p52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6901" name="Google Shape;6901;p52"/>
            <p:cNvSpPr/>
            <p:nvPr/>
          </p:nvSpPr>
          <p:spPr>
            <a:xfrm>
              <a:off x="-26970350" y="2332550"/>
              <a:ext cx="259925" cy="295375"/>
            </a:xfrm>
            <a:custGeom>
              <a:avLst/>
              <a:gdLst/>
              <a:ahLst/>
              <a:cxnLst/>
              <a:rect l="l" t="t" r="r" b="b"/>
              <a:pathLst>
                <a:path w="10397" h="11815" extrusionOk="0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2" name="Google Shape;6902;p52"/>
            <p:cNvSpPr/>
            <p:nvPr/>
          </p:nvSpPr>
          <p:spPr>
            <a:xfrm>
              <a:off x="-26831725" y="2365650"/>
              <a:ext cx="82700" cy="81900"/>
            </a:xfrm>
            <a:custGeom>
              <a:avLst/>
              <a:gdLst/>
              <a:ahLst/>
              <a:cxnLst/>
              <a:rect l="l" t="t" r="r" b="b"/>
              <a:pathLst>
                <a:path w="3308" h="3276" extrusionOk="0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03" name="Google Shape;6903;p52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6904" name="Google Shape;6904;p52"/>
            <p:cNvSpPr/>
            <p:nvPr/>
          </p:nvSpPr>
          <p:spPr>
            <a:xfrm>
              <a:off x="-26986100" y="2735800"/>
              <a:ext cx="294575" cy="242600"/>
            </a:xfrm>
            <a:custGeom>
              <a:avLst/>
              <a:gdLst/>
              <a:ahLst/>
              <a:cxnLst/>
              <a:rect l="l" t="t" r="r" b="b"/>
              <a:pathLst>
                <a:path w="11783" h="9704" extrusionOk="0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5" name="Google Shape;6905;p52"/>
            <p:cNvSpPr/>
            <p:nvPr/>
          </p:nvSpPr>
          <p:spPr>
            <a:xfrm>
              <a:off x="-26927050" y="2805900"/>
              <a:ext cx="70925" cy="70900"/>
            </a:xfrm>
            <a:custGeom>
              <a:avLst/>
              <a:gdLst/>
              <a:ahLst/>
              <a:cxnLst/>
              <a:rect l="l" t="t" r="r" b="b"/>
              <a:pathLst>
                <a:path w="2837" h="2836" extrusionOk="0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06" name="Google Shape;6906;p52"/>
          <p:cNvSpPr/>
          <p:nvPr/>
        </p:nvSpPr>
        <p:spPr>
          <a:xfrm>
            <a:off x="4817871" y="1689457"/>
            <a:ext cx="334010" cy="334010"/>
          </a:xfrm>
          <a:custGeom>
            <a:avLst/>
            <a:gdLst/>
            <a:ahLst/>
            <a:cxnLst/>
            <a:rect l="l" t="t" r="r" b="b"/>
            <a:pathLst>
              <a:path w="11815" h="11815" extrusionOk="0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07" name="Google Shape;6907;p52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6908" name="Google Shape;6908;p52"/>
            <p:cNvSpPr/>
            <p:nvPr/>
          </p:nvSpPr>
          <p:spPr>
            <a:xfrm>
              <a:off x="-25104475" y="2340425"/>
              <a:ext cx="225275" cy="296150"/>
            </a:xfrm>
            <a:custGeom>
              <a:avLst/>
              <a:gdLst/>
              <a:ahLst/>
              <a:cxnLst/>
              <a:rect l="l" t="t" r="r" b="b"/>
              <a:pathLst>
                <a:path w="9011" h="11846" extrusionOk="0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09" name="Google Shape;6909;p52"/>
            <p:cNvSpPr/>
            <p:nvPr/>
          </p:nvSpPr>
          <p:spPr>
            <a:xfrm>
              <a:off x="-25001300" y="23750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0" name="Google Shape;6910;p52"/>
            <p:cNvSpPr/>
            <p:nvPr/>
          </p:nvSpPr>
          <p:spPr>
            <a:xfrm>
              <a:off x="-25070600" y="2444375"/>
              <a:ext cx="87450" cy="86675"/>
            </a:xfrm>
            <a:custGeom>
              <a:avLst/>
              <a:gdLst/>
              <a:ahLst/>
              <a:cxnLst/>
              <a:rect l="l" t="t" r="r" b="b"/>
              <a:pathLst>
                <a:path w="3498" h="3467" extrusionOk="0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1" name="Google Shape;6911;p52"/>
            <p:cNvSpPr/>
            <p:nvPr/>
          </p:nvSpPr>
          <p:spPr>
            <a:xfrm>
              <a:off x="-24966650" y="247902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2" name="Google Shape;6912;p52"/>
            <p:cNvSpPr/>
            <p:nvPr/>
          </p:nvSpPr>
          <p:spPr>
            <a:xfrm>
              <a:off x="-24966650" y="2444375"/>
              <a:ext cx="52025" cy="18150"/>
            </a:xfrm>
            <a:custGeom>
              <a:avLst/>
              <a:gdLst/>
              <a:ahLst/>
              <a:cxnLst/>
              <a:rect l="l" t="t" r="r" b="b"/>
              <a:pathLst>
                <a:path w="2081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3" name="Google Shape;6913;p52"/>
            <p:cNvSpPr/>
            <p:nvPr/>
          </p:nvSpPr>
          <p:spPr>
            <a:xfrm>
              <a:off x="-24966650" y="2513700"/>
              <a:ext cx="52025" cy="17350"/>
            </a:xfrm>
            <a:custGeom>
              <a:avLst/>
              <a:gdLst/>
              <a:ahLst/>
              <a:cxnLst/>
              <a:rect l="l" t="t" r="r" b="b"/>
              <a:pathLst>
                <a:path w="208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4" name="Google Shape;6914;p52"/>
            <p:cNvSpPr/>
            <p:nvPr/>
          </p:nvSpPr>
          <p:spPr>
            <a:xfrm>
              <a:off x="-25071400" y="2549125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5" name="Google Shape;6915;p52"/>
            <p:cNvSpPr/>
            <p:nvPr/>
          </p:nvSpPr>
          <p:spPr>
            <a:xfrm>
              <a:off x="-25071400" y="2583800"/>
              <a:ext cx="156775" cy="17350"/>
            </a:xfrm>
            <a:custGeom>
              <a:avLst/>
              <a:gdLst/>
              <a:ahLst/>
              <a:cxnLst/>
              <a:rect l="l" t="t" r="r" b="b"/>
              <a:pathLst>
                <a:path w="6271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16" name="Google Shape;6916;p52"/>
            <p:cNvSpPr/>
            <p:nvPr/>
          </p:nvSpPr>
          <p:spPr>
            <a:xfrm>
              <a:off x="-24862675" y="2375850"/>
              <a:ext cx="53575" cy="260725"/>
            </a:xfrm>
            <a:custGeom>
              <a:avLst/>
              <a:gdLst/>
              <a:ahLst/>
              <a:cxnLst/>
              <a:rect l="l" t="t" r="r" b="b"/>
              <a:pathLst>
                <a:path w="2143" h="10429" extrusionOk="0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17" name="Google Shape;6917;p52"/>
          <p:cNvSpPr/>
          <p:nvPr/>
        </p:nvSpPr>
        <p:spPr>
          <a:xfrm>
            <a:off x="4816090" y="2572063"/>
            <a:ext cx="337572" cy="249398"/>
          </a:xfrm>
          <a:custGeom>
            <a:avLst/>
            <a:gdLst/>
            <a:ahLst/>
            <a:cxnLst/>
            <a:rect l="l" t="t" r="r" b="b"/>
            <a:pathLst>
              <a:path w="11941" h="8822" extrusionOk="0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18" name="Google Shape;6918;p52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6919" name="Google Shape;6919;p52"/>
            <p:cNvSpPr/>
            <p:nvPr/>
          </p:nvSpPr>
          <p:spPr>
            <a:xfrm>
              <a:off x="-23229925" y="1970225"/>
              <a:ext cx="296950" cy="296175"/>
            </a:xfrm>
            <a:custGeom>
              <a:avLst/>
              <a:gdLst/>
              <a:ahLst/>
              <a:cxnLst/>
              <a:rect l="l" t="t" r="r" b="b"/>
              <a:pathLst>
                <a:path w="11878" h="11847" extrusionOk="0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0" name="Google Shape;6920;p52"/>
            <p:cNvSpPr/>
            <p:nvPr/>
          </p:nvSpPr>
          <p:spPr>
            <a:xfrm>
              <a:off x="-23196075" y="2005675"/>
              <a:ext cx="227650" cy="192200"/>
            </a:xfrm>
            <a:custGeom>
              <a:avLst/>
              <a:gdLst/>
              <a:ahLst/>
              <a:cxnLst/>
              <a:rect l="l" t="t" r="r" b="b"/>
              <a:pathLst>
                <a:path w="9106" h="7688" extrusionOk="0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1" name="Google Shape;6921;p52"/>
            <p:cNvSpPr/>
            <p:nvPr/>
          </p:nvSpPr>
          <p:spPr>
            <a:xfrm>
              <a:off x="-23142500" y="22144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2" name="Google Shape;6922;p52"/>
            <p:cNvSpPr/>
            <p:nvPr/>
          </p:nvSpPr>
          <p:spPr>
            <a:xfrm>
              <a:off x="-23177150" y="22144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3" name="Google Shape;6923;p52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6924" name="Google Shape;6924;p52"/>
            <p:cNvSpPr/>
            <p:nvPr/>
          </p:nvSpPr>
          <p:spPr>
            <a:xfrm>
              <a:off x="-23177950" y="2340425"/>
              <a:ext cx="226075" cy="296950"/>
            </a:xfrm>
            <a:custGeom>
              <a:avLst/>
              <a:gdLst/>
              <a:ahLst/>
              <a:cxnLst/>
              <a:rect l="l" t="t" r="r" b="b"/>
              <a:pathLst>
                <a:path w="9043" h="11878" extrusionOk="0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5" name="Google Shape;6925;p52"/>
            <p:cNvSpPr/>
            <p:nvPr/>
          </p:nvSpPr>
          <p:spPr>
            <a:xfrm>
              <a:off x="-23081850" y="2425475"/>
              <a:ext cx="96100" cy="151250"/>
            </a:xfrm>
            <a:custGeom>
              <a:avLst/>
              <a:gdLst/>
              <a:ahLst/>
              <a:cxnLst/>
              <a:rect l="l" t="t" r="r" b="b"/>
              <a:pathLst>
                <a:path w="3844" h="6050" extrusionOk="0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26" name="Google Shape;6926;p52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6927" name="Google Shape;6927;p52"/>
            <p:cNvSpPr/>
            <p:nvPr/>
          </p:nvSpPr>
          <p:spPr>
            <a:xfrm>
              <a:off x="-23177150" y="2727925"/>
              <a:ext cx="191400" cy="258375"/>
            </a:xfrm>
            <a:custGeom>
              <a:avLst/>
              <a:gdLst/>
              <a:ahLst/>
              <a:cxnLst/>
              <a:rect l="l" t="t" r="r" b="b"/>
              <a:pathLst>
                <a:path w="7656" h="10335" extrusionOk="0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28" name="Google Shape;6928;p52"/>
            <p:cNvSpPr/>
            <p:nvPr/>
          </p:nvSpPr>
          <p:spPr>
            <a:xfrm>
              <a:off x="-23229150" y="2710600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29" name="Google Shape;6929;p52"/>
          <p:cNvSpPr/>
          <p:nvPr/>
        </p:nvSpPr>
        <p:spPr>
          <a:xfrm>
            <a:off x="7779599" y="2112498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30" name="Google Shape;6930;p52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6931" name="Google Shape;6931;p52"/>
            <p:cNvSpPr/>
            <p:nvPr/>
          </p:nvSpPr>
          <p:spPr>
            <a:xfrm>
              <a:off x="-28459750" y="3284775"/>
              <a:ext cx="296175" cy="104775"/>
            </a:xfrm>
            <a:custGeom>
              <a:avLst/>
              <a:gdLst/>
              <a:ahLst/>
              <a:cxnLst/>
              <a:rect l="l" t="t" r="r" b="b"/>
              <a:pathLst>
                <a:path w="11847" h="4191" extrusionOk="0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2" name="Google Shape;6932;p52"/>
            <p:cNvSpPr/>
            <p:nvPr/>
          </p:nvSpPr>
          <p:spPr>
            <a:xfrm>
              <a:off x="-28462125" y="3199700"/>
              <a:ext cx="295400" cy="125275"/>
            </a:xfrm>
            <a:custGeom>
              <a:avLst/>
              <a:gdLst/>
              <a:ahLst/>
              <a:cxnLst/>
              <a:rect l="l" t="t" r="r" b="b"/>
              <a:pathLst>
                <a:path w="11816" h="5011" extrusionOk="0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3" name="Google Shape;6933;p52"/>
            <p:cNvSpPr/>
            <p:nvPr/>
          </p:nvSpPr>
          <p:spPr>
            <a:xfrm>
              <a:off x="-28405400" y="3360375"/>
              <a:ext cx="186675" cy="98475"/>
            </a:xfrm>
            <a:custGeom>
              <a:avLst/>
              <a:gdLst/>
              <a:ahLst/>
              <a:cxnLst/>
              <a:rect l="l" t="t" r="r" b="b"/>
              <a:pathLst>
                <a:path w="7467" h="3939" extrusionOk="0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34" name="Google Shape;6934;p52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6935" name="Google Shape;6935;p52"/>
            <p:cNvSpPr/>
            <p:nvPr/>
          </p:nvSpPr>
          <p:spPr>
            <a:xfrm>
              <a:off x="-28461325" y="3666775"/>
              <a:ext cx="34675" cy="52775"/>
            </a:xfrm>
            <a:custGeom>
              <a:avLst/>
              <a:gdLst/>
              <a:ahLst/>
              <a:cxnLst/>
              <a:rect l="l" t="t" r="r" b="b"/>
              <a:pathLst>
                <a:path w="1387" h="2111" extrusionOk="0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6" name="Google Shape;6936;p52"/>
            <p:cNvSpPr/>
            <p:nvPr/>
          </p:nvSpPr>
          <p:spPr>
            <a:xfrm>
              <a:off x="-28461325" y="3737650"/>
              <a:ext cx="52775" cy="17350"/>
            </a:xfrm>
            <a:custGeom>
              <a:avLst/>
              <a:gdLst/>
              <a:ahLst/>
              <a:cxnLst/>
              <a:rect l="l" t="t" r="r" b="b"/>
              <a:pathLst>
                <a:path w="2111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7" name="Google Shape;6937;p52"/>
            <p:cNvSpPr/>
            <p:nvPr/>
          </p:nvSpPr>
          <p:spPr>
            <a:xfrm>
              <a:off x="-28461325" y="3632100"/>
              <a:ext cx="52775" cy="17375"/>
            </a:xfrm>
            <a:custGeom>
              <a:avLst/>
              <a:gdLst/>
              <a:ahLst/>
              <a:cxnLst/>
              <a:rect l="l" t="t" r="r" b="b"/>
              <a:pathLst>
                <a:path w="2111" h="695" extrusionOk="0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8" name="Google Shape;6938;p52"/>
            <p:cNvSpPr/>
            <p:nvPr/>
          </p:nvSpPr>
          <p:spPr>
            <a:xfrm>
              <a:off x="-28460550" y="35454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39" name="Google Shape;6939;p52"/>
            <p:cNvSpPr/>
            <p:nvPr/>
          </p:nvSpPr>
          <p:spPr>
            <a:xfrm>
              <a:off x="-28347925" y="3649450"/>
              <a:ext cx="86675" cy="86650"/>
            </a:xfrm>
            <a:custGeom>
              <a:avLst/>
              <a:gdLst/>
              <a:ahLst/>
              <a:cxnLst/>
              <a:rect l="l" t="t" r="r" b="b"/>
              <a:pathLst>
                <a:path w="3467" h="3466" extrusionOk="0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0" name="Google Shape;6940;p52"/>
            <p:cNvSpPr/>
            <p:nvPr/>
          </p:nvSpPr>
          <p:spPr>
            <a:xfrm>
              <a:off x="-28408550" y="3597450"/>
              <a:ext cx="191400" cy="192200"/>
            </a:xfrm>
            <a:custGeom>
              <a:avLst/>
              <a:gdLst/>
              <a:ahLst/>
              <a:cxnLst/>
              <a:rect l="l" t="t" r="r" b="b"/>
              <a:pathLst>
                <a:path w="7656" h="7688" extrusionOk="0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1" name="Google Shape;6941;p52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6942" name="Google Shape;6942;p52"/>
            <p:cNvSpPr/>
            <p:nvPr/>
          </p:nvSpPr>
          <p:spPr>
            <a:xfrm>
              <a:off x="-28333725" y="4057375"/>
              <a:ext cx="86650" cy="64650"/>
            </a:xfrm>
            <a:custGeom>
              <a:avLst/>
              <a:gdLst/>
              <a:ahLst/>
              <a:cxnLst/>
              <a:rect l="l" t="t" r="r" b="b"/>
              <a:pathLst>
                <a:path w="3466" h="2586" extrusionOk="0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3" name="Google Shape;6943;p52"/>
            <p:cNvSpPr/>
            <p:nvPr/>
          </p:nvSpPr>
          <p:spPr>
            <a:xfrm>
              <a:off x="-28463700" y="3914875"/>
              <a:ext cx="303275" cy="296150"/>
            </a:xfrm>
            <a:custGeom>
              <a:avLst/>
              <a:gdLst/>
              <a:ahLst/>
              <a:cxnLst/>
              <a:rect l="l" t="t" r="r" b="b"/>
              <a:pathLst>
                <a:path w="12131" h="11846" extrusionOk="0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4" name="Google Shape;6944;p52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6945" name="Google Shape;6945;p52"/>
            <p:cNvSpPr/>
            <p:nvPr/>
          </p:nvSpPr>
          <p:spPr>
            <a:xfrm>
              <a:off x="-26330800" y="3327900"/>
              <a:ext cx="52775" cy="68750"/>
            </a:xfrm>
            <a:custGeom>
              <a:avLst/>
              <a:gdLst/>
              <a:ahLst/>
              <a:cxnLst/>
              <a:rect l="l" t="t" r="r" b="b"/>
              <a:pathLst>
                <a:path w="2111" h="2750" extrusionOk="0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6" name="Google Shape;6946;p52"/>
            <p:cNvSpPr/>
            <p:nvPr/>
          </p:nvSpPr>
          <p:spPr>
            <a:xfrm>
              <a:off x="-26573400" y="3224125"/>
              <a:ext cx="293025" cy="190625"/>
            </a:xfrm>
            <a:custGeom>
              <a:avLst/>
              <a:gdLst/>
              <a:ahLst/>
              <a:cxnLst/>
              <a:rect l="l" t="t" r="r" b="b"/>
              <a:pathLst>
                <a:path w="11721" h="7625" extrusionOk="0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47" name="Google Shape;6947;p52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6948" name="Google Shape;6948;p52"/>
            <p:cNvSpPr/>
            <p:nvPr/>
          </p:nvSpPr>
          <p:spPr>
            <a:xfrm>
              <a:off x="-26464700" y="3599225"/>
              <a:ext cx="77200" cy="38425"/>
            </a:xfrm>
            <a:custGeom>
              <a:avLst/>
              <a:gdLst/>
              <a:ahLst/>
              <a:cxnLst/>
              <a:rect l="l" t="t" r="r" b="b"/>
              <a:pathLst>
                <a:path w="3088" h="1537" extrusionOk="0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49" name="Google Shape;6949;p52"/>
            <p:cNvSpPr/>
            <p:nvPr/>
          </p:nvSpPr>
          <p:spPr>
            <a:xfrm>
              <a:off x="-26434775" y="36864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0" name="Google Shape;6950;p52"/>
            <p:cNvSpPr/>
            <p:nvPr/>
          </p:nvSpPr>
          <p:spPr>
            <a:xfrm>
              <a:off x="-26520625" y="3703775"/>
              <a:ext cx="55950" cy="67775"/>
            </a:xfrm>
            <a:custGeom>
              <a:avLst/>
              <a:gdLst/>
              <a:ahLst/>
              <a:cxnLst/>
              <a:rect l="l" t="t" r="r" b="b"/>
              <a:pathLst>
                <a:path w="2238" h="2711" extrusionOk="0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1" name="Google Shape;6951;p52"/>
            <p:cNvSpPr/>
            <p:nvPr/>
          </p:nvSpPr>
          <p:spPr>
            <a:xfrm>
              <a:off x="-26387525" y="3703000"/>
              <a:ext cx="55950" cy="67750"/>
            </a:xfrm>
            <a:custGeom>
              <a:avLst/>
              <a:gdLst/>
              <a:ahLst/>
              <a:cxnLst/>
              <a:rect l="l" t="t" r="r" b="b"/>
              <a:pathLst>
                <a:path w="2238" h="2710" extrusionOk="0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2" name="Google Shape;6952;p52"/>
            <p:cNvSpPr/>
            <p:nvPr/>
          </p:nvSpPr>
          <p:spPr>
            <a:xfrm>
              <a:off x="-26573400" y="3546250"/>
              <a:ext cx="295375" cy="295400"/>
            </a:xfrm>
            <a:custGeom>
              <a:avLst/>
              <a:gdLst/>
              <a:ahLst/>
              <a:cxnLst/>
              <a:rect l="l" t="t" r="r" b="b"/>
              <a:pathLst>
                <a:path w="11815" h="11816" extrusionOk="0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53" name="Google Shape;6953;p52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6954" name="Google Shape;6954;p52"/>
            <p:cNvSpPr/>
            <p:nvPr/>
          </p:nvSpPr>
          <p:spPr>
            <a:xfrm>
              <a:off x="-26413500" y="3918400"/>
              <a:ext cx="144925" cy="135125"/>
            </a:xfrm>
            <a:custGeom>
              <a:avLst/>
              <a:gdLst/>
              <a:ahLst/>
              <a:cxnLst/>
              <a:rect l="l" t="t" r="r" b="b"/>
              <a:pathLst>
                <a:path w="5797" h="5405" extrusionOk="0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5" name="Google Shape;6955;p52"/>
            <p:cNvSpPr/>
            <p:nvPr/>
          </p:nvSpPr>
          <p:spPr>
            <a:xfrm>
              <a:off x="-26466275" y="4026700"/>
              <a:ext cx="78775" cy="77225"/>
            </a:xfrm>
            <a:custGeom>
              <a:avLst/>
              <a:gdLst/>
              <a:ahLst/>
              <a:cxnLst/>
              <a:rect l="l" t="t" r="r" b="b"/>
              <a:pathLst>
                <a:path w="3151" h="3089" extrusionOk="0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6" name="Google Shape;6956;p52"/>
            <p:cNvSpPr/>
            <p:nvPr/>
          </p:nvSpPr>
          <p:spPr>
            <a:xfrm>
              <a:off x="-26583625" y="4077125"/>
              <a:ext cx="144925" cy="134700"/>
            </a:xfrm>
            <a:custGeom>
              <a:avLst/>
              <a:gdLst/>
              <a:ahLst/>
              <a:cxnLst/>
              <a:rect l="l" t="t" r="r" b="b"/>
              <a:pathLst>
                <a:path w="5797" h="5388" extrusionOk="0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57" name="Google Shape;6957;p52"/>
            <p:cNvSpPr/>
            <p:nvPr/>
          </p:nvSpPr>
          <p:spPr>
            <a:xfrm>
              <a:off x="-26581275" y="3917025"/>
              <a:ext cx="311125" cy="295600"/>
            </a:xfrm>
            <a:custGeom>
              <a:avLst/>
              <a:gdLst/>
              <a:ahLst/>
              <a:cxnLst/>
              <a:rect l="l" t="t" r="r" b="b"/>
              <a:pathLst>
                <a:path w="12445" h="11824" extrusionOk="0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58" name="Google Shape;6958;p52"/>
          <p:cNvSpPr/>
          <p:nvPr/>
        </p:nvSpPr>
        <p:spPr>
          <a:xfrm>
            <a:off x="5239728" y="3037749"/>
            <a:ext cx="334915" cy="334010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59" name="Google Shape;6959;p52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6960" name="Google Shape;6960;p52"/>
            <p:cNvSpPr/>
            <p:nvPr/>
          </p:nvSpPr>
          <p:spPr>
            <a:xfrm>
              <a:off x="-24694925" y="3572250"/>
              <a:ext cx="104000" cy="112650"/>
            </a:xfrm>
            <a:custGeom>
              <a:avLst/>
              <a:gdLst/>
              <a:ahLst/>
              <a:cxnLst/>
              <a:rect l="l" t="t" r="r" b="b"/>
              <a:pathLst>
                <a:path w="4160" h="4506" extrusionOk="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1" name="Google Shape;6961;p52"/>
            <p:cNvSpPr/>
            <p:nvPr/>
          </p:nvSpPr>
          <p:spPr>
            <a:xfrm>
              <a:off x="-24556300" y="3648650"/>
              <a:ext cx="104000" cy="113450"/>
            </a:xfrm>
            <a:custGeom>
              <a:avLst/>
              <a:gdLst/>
              <a:ahLst/>
              <a:cxnLst/>
              <a:rect l="l" t="t" r="r" b="b"/>
              <a:pathLst>
                <a:path w="4160" h="4538" extrusionOk="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2" name="Google Shape;6962;p52"/>
            <p:cNvSpPr/>
            <p:nvPr/>
          </p:nvSpPr>
          <p:spPr>
            <a:xfrm>
              <a:off x="-24694925" y="3702200"/>
              <a:ext cx="104000" cy="112675"/>
            </a:xfrm>
            <a:custGeom>
              <a:avLst/>
              <a:gdLst/>
              <a:ahLst/>
              <a:cxnLst/>
              <a:rect l="l" t="t" r="r" b="b"/>
              <a:pathLst>
                <a:path w="4160" h="4507" extrusionOk="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3" name="Google Shape;6963;p52"/>
            <p:cNvSpPr/>
            <p:nvPr/>
          </p:nvSpPr>
          <p:spPr>
            <a:xfrm>
              <a:off x="-24556300" y="3518700"/>
              <a:ext cx="104000" cy="113425"/>
            </a:xfrm>
            <a:custGeom>
              <a:avLst/>
              <a:gdLst/>
              <a:ahLst/>
              <a:cxnLst/>
              <a:rect l="l" t="t" r="r" b="b"/>
              <a:pathLst>
                <a:path w="4160" h="4537" extrusionOk="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4" name="Google Shape;6964;p52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6965" name="Google Shape;6965;p52"/>
            <p:cNvSpPr/>
            <p:nvPr/>
          </p:nvSpPr>
          <p:spPr>
            <a:xfrm>
              <a:off x="-24587800" y="3888875"/>
              <a:ext cx="105575" cy="227650"/>
            </a:xfrm>
            <a:custGeom>
              <a:avLst/>
              <a:gdLst/>
              <a:ahLst/>
              <a:cxnLst/>
              <a:rect l="l" t="t" r="r" b="b"/>
              <a:pathLst>
                <a:path w="4223" h="9106" extrusionOk="0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6" name="Google Shape;6966;p52"/>
            <p:cNvSpPr/>
            <p:nvPr/>
          </p:nvSpPr>
          <p:spPr>
            <a:xfrm>
              <a:off x="-24536600" y="4132250"/>
              <a:ext cx="70900" cy="17350"/>
            </a:xfrm>
            <a:custGeom>
              <a:avLst/>
              <a:gdLst/>
              <a:ahLst/>
              <a:cxnLst/>
              <a:rect l="l" t="t" r="r" b="b"/>
              <a:pathLst>
                <a:path w="2836" h="694" extrusionOk="0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67" name="Google Shape;6967;p52"/>
            <p:cNvSpPr/>
            <p:nvPr/>
          </p:nvSpPr>
          <p:spPr>
            <a:xfrm>
              <a:off x="-24709100" y="3963700"/>
              <a:ext cx="208750" cy="221350"/>
            </a:xfrm>
            <a:custGeom>
              <a:avLst/>
              <a:gdLst/>
              <a:ahLst/>
              <a:cxnLst/>
              <a:rect l="l" t="t" r="r" b="b"/>
              <a:pathLst>
                <a:path w="8350" h="8854" extrusionOk="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68" name="Google Shape;6968;p52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6969" name="Google Shape;6969;p52"/>
            <p:cNvSpPr/>
            <p:nvPr/>
          </p:nvSpPr>
          <p:spPr>
            <a:xfrm>
              <a:off x="-22863675" y="3131775"/>
              <a:ext cx="299300" cy="293425"/>
            </a:xfrm>
            <a:custGeom>
              <a:avLst/>
              <a:gdLst/>
              <a:ahLst/>
              <a:cxnLst/>
              <a:rect l="l" t="t" r="r" b="b"/>
              <a:pathLst>
                <a:path w="11972" h="11737" extrusionOk="0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0" name="Google Shape;6970;p52"/>
            <p:cNvSpPr/>
            <p:nvPr/>
          </p:nvSpPr>
          <p:spPr>
            <a:xfrm>
              <a:off x="-22740025" y="321782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1" name="Google Shape;6971;p52"/>
            <p:cNvSpPr/>
            <p:nvPr/>
          </p:nvSpPr>
          <p:spPr>
            <a:xfrm>
              <a:off x="-22705375" y="33218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72" name="Google Shape;6972;p52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6973" name="Google Shape;6973;p52"/>
            <p:cNvSpPr/>
            <p:nvPr/>
          </p:nvSpPr>
          <p:spPr>
            <a:xfrm>
              <a:off x="-28059650" y="3192625"/>
              <a:ext cx="26025" cy="70125"/>
            </a:xfrm>
            <a:custGeom>
              <a:avLst/>
              <a:gdLst/>
              <a:ahLst/>
              <a:cxnLst/>
              <a:rect l="l" t="t" r="r" b="b"/>
              <a:pathLst>
                <a:path w="1041" h="2805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4" name="Google Shape;6974;p52"/>
            <p:cNvSpPr/>
            <p:nvPr/>
          </p:nvSpPr>
          <p:spPr>
            <a:xfrm>
              <a:off x="-27843050" y="3192625"/>
              <a:ext cx="26025" cy="69325"/>
            </a:xfrm>
            <a:custGeom>
              <a:avLst/>
              <a:gdLst/>
              <a:ahLst/>
              <a:cxnLst/>
              <a:rect l="l" t="t" r="r" b="b"/>
              <a:pathLst>
                <a:path w="1041" h="2773" extrusionOk="0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5" name="Google Shape;6975;p52"/>
            <p:cNvSpPr/>
            <p:nvPr/>
          </p:nvSpPr>
          <p:spPr>
            <a:xfrm>
              <a:off x="-27973000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6" name="Google Shape;6976;p52"/>
            <p:cNvSpPr/>
            <p:nvPr/>
          </p:nvSpPr>
          <p:spPr>
            <a:xfrm>
              <a:off x="-27929675" y="3202075"/>
              <a:ext cx="26000" cy="57525"/>
            </a:xfrm>
            <a:custGeom>
              <a:avLst/>
              <a:gdLst/>
              <a:ahLst/>
              <a:cxnLst/>
              <a:rect l="l" t="t" r="r" b="b"/>
              <a:pathLst>
                <a:path w="1040" h="2301" extrusionOk="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7" name="Google Shape;6977;p52"/>
            <p:cNvSpPr/>
            <p:nvPr/>
          </p:nvSpPr>
          <p:spPr>
            <a:xfrm>
              <a:off x="-28016325" y="3175300"/>
              <a:ext cx="26025" cy="91375"/>
            </a:xfrm>
            <a:custGeom>
              <a:avLst/>
              <a:gdLst/>
              <a:ahLst/>
              <a:cxnLst/>
              <a:rect l="l" t="t" r="r" b="b"/>
              <a:pathLst>
                <a:path w="1041" h="3655" extrusionOk="0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8" name="Google Shape;6978;p52"/>
            <p:cNvSpPr/>
            <p:nvPr/>
          </p:nvSpPr>
          <p:spPr>
            <a:xfrm>
              <a:off x="-27886375" y="3176075"/>
              <a:ext cx="26025" cy="91400"/>
            </a:xfrm>
            <a:custGeom>
              <a:avLst/>
              <a:gdLst/>
              <a:ahLst/>
              <a:cxnLst/>
              <a:rect l="l" t="t" r="r" b="b"/>
              <a:pathLst>
                <a:path w="1041" h="3656" extrusionOk="0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79" name="Google Shape;6979;p52"/>
            <p:cNvSpPr/>
            <p:nvPr/>
          </p:nvSpPr>
          <p:spPr>
            <a:xfrm>
              <a:off x="-28017900" y="3269025"/>
              <a:ext cx="161475" cy="133125"/>
            </a:xfrm>
            <a:custGeom>
              <a:avLst/>
              <a:gdLst/>
              <a:ahLst/>
              <a:cxnLst/>
              <a:rect l="l" t="t" r="r" b="b"/>
              <a:pathLst>
                <a:path w="6459" h="5325" extrusionOk="0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0" name="Google Shape;6980;p52"/>
            <p:cNvSpPr/>
            <p:nvPr/>
          </p:nvSpPr>
          <p:spPr>
            <a:xfrm>
              <a:off x="-27930475" y="3269800"/>
              <a:ext cx="121325" cy="201650"/>
            </a:xfrm>
            <a:custGeom>
              <a:avLst/>
              <a:gdLst/>
              <a:ahLst/>
              <a:cxnLst/>
              <a:rect l="l" t="t" r="r" b="b"/>
              <a:pathLst>
                <a:path w="4853" h="8066" extrusionOk="0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1" name="Google Shape;6981;p52"/>
            <p:cNvSpPr/>
            <p:nvPr/>
          </p:nvSpPr>
          <p:spPr>
            <a:xfrm>
              <a:off x="-28069875" y="3271375"/>
              <a:ext cx="122875" cy="200075"/>
            </a:xfrm>
            <a:custGeom>
              <a:avLst/>
              <a:gdLst/>
              <a:ahLst/>
              <a:cxnLst/>
              <a:rect l="l" t="t" r="r" b="b"/>
              <a:pathLst>
                <a:path w="4915" h="8003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82" name="Google Shape;6982;p52"/>
          <p:cNvSpPr/>
          <p:nvPr/>
        </p:nvSpPr>
        <p:spPr>
          <a:xfrm>
            <a:off x="1439162" y="3450769"/>
            <a:ext cx="334886" cy="332908"/>
          </a:xfrm>
          <a:custGeom>
            <a:avLst/>
            <a:gdLst/>
            <a:ahLst/>
            <a:cxnLst/>
            <a:rect l="l" t="t" r="r" b="b"/>
            <a:pathLst>
              <a:path w="11846" h="11776" extrusionOk="0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83" name="Google Shape;6983;p52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6984" name="Google Shape;6984;p52"/>
            <p:cNvSpPr/>
            <p:nvPr/>
          </p:nvSpPr>
          <p:spPr>
            <a:xfrm>
              <a:off x="-27996625" y="3916450"/>
              <a:ext cx="120525" cy="51225"/>
            </a:xfrm>
            <a:custGeom>
              <a:avLst/>
              <a:gdLst/>
              <a:ahLst/>
              <a:cxnLst/>
              <a:rect l="l" t="t" r="r" b="b"/>
              <a:pathLst>
                <a:path w="4821" h="2049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5" name="Google Shape;6985;p52"/>
            <p:cNvSpPr/>
            <p:nvPr/>
          </p:nvSpPr>
          <p:spPr>
            <a:xfrm>
              <a:off x="-28032075" y="4089975"/>
              <a:ext cx="191425" cy="121850"/>
            </a:xfrm>
            <a:custGeom>
              <a:avLst/>
              <a:gdLst/>
              <a:ahLst/>
              <a:cxnLst/>
              <a:rect l="l" t="t" r="r" b="b"/>
              <a:pathLst>
                <a:path w="7657" h="4874" extrusionOk="0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6" name="Google Shape;6986;p52"/>
            <p:cNvSpPr/>
            <p:nvPr/>
          </p:nvSpPr>
          <p:spPr>
            <a:xfrm>
              <a:off x="-28024975" y="3985750"/>
              <a:ext cx="181950" cy="121975"/>
            </a:xfrm>
            <a:custGeom>
              <a:avLst/>
              <a:gdLst/>
              <a:ahLst/>
              <a:cxnLst/>
              <a:rect l="l" t="t" r="r" b="b"/>
              <a:pathLst>
                <a:path w="7278" h="4879" extrusionOk="0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87" name="Google Shape;6987;p52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6988" name="Google Shape;6988;p52"/>
            <p:cNvSpPr/>
            <p:nvPr/>
          </p:nvSpPr>
          <p:spPr>
            <a:xfrm>
              <a:off x="-26082700" y="3176075"/>
              <a:ext cx="51200" cy="226875"/>
            </a:xfrm>
            <a:custGeom>
              <a:avLst/>
              <a:gdLst/>
              <a:ahLst/>
              <a:cxnLst/>
              <a:rect l="l" t="t" r="r" b="b"/>
              <a:pathLst>
                <a:path w="2048" h="9075" extrusionOk="0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89" name="Google Shape;6989;p52"/>
            <p:cNvSpPr/>
            <p:nvPr/>
          </p:nvSpPr>
          <p:spPr>
            <a:xfrm>
              <a:off x="-26201650" y="3317075"/>
              <a:ext cx="296175" cy="155175"/>
            </a:xfrm>
            <a:custGeom>
              <a:avLst/>
              <a:gdLst/>
              <a:ahLst/>
              <a:cxnLst/>
              <a:rect l="l" t="t" r="r" b="b"/>
              <a:pathLst>
                <a:path w="11847" h="6207" extrusionOk="0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0" name="Google Shape;6990;p52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6991" name="Google Shape;6991;p52"/>
            <p:cNvSpPr/>
            <p:nvPr/>
          </p:nvSpPr>
          <p:spPr>
            <a:xfrm>
              <a:off x="-26204000" y="3669125"/>
              <a:ext cx="296175" cy="173300"/>
            </a:xfrm>
            <a:custGeom>
              <a:avLst/>
              <a:gdLst/>
              <a:ahLst/>
              <a:cxnLst/>
              <a:rect l="l" t="t" r="r" b="b"/>
              <a:pathLst>
                <a:path w="11847" h="6932" extrusionOk="0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2" name="Google Shape;6992;p52"/>
            <p:cNvSpPr/>
            <p:nvPr/>
          </p:nvSpPr>
          <p:spPr>
            <a:xfrm>
              <a:off x="-26204800" y="3547050"/>
              <a:ext cx="296975" cy="122100"/>
            </a:xfrm>
            <a:custGeom>
              <a:avLst/>
              <a:gdLst/>
              <a:ahLst/>
              <a:cxnLst/>
              <a:rect l="l" t="t" r="r" b="b"/>
              <a:pathLst>
                <a:path w="11879" h="4884" extrusionOk="0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6993" name="Google Shape;6993;p52"/>
          <p:cNvSpPr/>
          <p:nvPr/>
        </p:nvSpPr>
        <p:spPr>
          <a:xfrm>
            <a:off x="3584025" y="3883959"/>
            <a:ext cx="274332" cy="334915"/>
          </a:xfrm>
          <a:custGeom>
            <a:avLst/>
            <a:gdLst/>
            <a:ahLst/>
            <a:cxnLst/>
            <a:rect l="l" t="t" r="r" b="b"/>
            <a:pathLst>
              <a:path w="9704" h="11847" extrusionOk="0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6994" name="Google Shape;6994;p52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6995" name="Google Shape;6995;p52"/>
            <p:cNvSpPr/>
            <p:nvPr/>
          </p:nvSpPr>
          <p:spPr>
            <a:xfrm>
              <a:off x="-24238100" y="3271375"/>
              <a:ext cx="52025" cy="51225"/>
            </a:xfrm>
            <a:custGeom>
              <a:avLst/>
              <a:gdLst/>
              <a:ahLst/>
              <a:cxnLst/>
              <a:rect l="l" t="t" r="r" b="b"/>
              <a:pathLst>
                <a:path w="2081" h="2049" extrusionOk="0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6" name="Google Shape;6996;p52"/>
            <p:cNvSpPr/>
            <p:nvPr/>
          </p:nvSpPr>
          <p:spPr>
            <a:xfrm>
              <a:off x="-24353875" y="3147725"/>
              <a:ext cx="289875" cy="296175"/>
            </a:xfrm>
            <a:custGeom>
              <a:avLst/>
              <a:gdLst/>
              <a:ahLst/>
              <a:cxnLst/>
              <a:rect l="l" t="t" r="r" b="b"/>
              <a:pathLst>
                <a:path w="11595" h="11847" extrusionOk="0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6997" name="Google Shape;6997;p52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6998" name="Google Shape;6998;p52"/>
            <p:cNvSpPr/>
            <p:nvPr/>
          </p:nvSpPr>
          <p:spPr>
            <a:xfrm>
              <a:off x="-24240450" y="3554150"/>
              <a:ext cx="69325" cy="34450"/>
            </a:xfrm>
            <a:custGeom>
              <a:avLst/>
              <a:gdLst/>
              <a:ahLst/>
              <a:cxnLst/>
              <a:rect l="l" t="t" r="r" b="b"/>
              <a:pathLst>
                <a:path w="2773" h="1378" extrusionOk="0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6999" name="Google Shape;6999;p52"/>
            <p:cNvSpPr/>
            <p:nvPr/>
          </p:nvSpPr>
          <p:spPr>
            <a:xfrm>
              <a:off x="-24344425" y="3519475"/>
              <a:ext cx="276475" cy="295400"/>
            </a:xfrm>
            <a:custGeom>
              <a:avLst/>
              <a:gdLst/>
              <a:ahLst/>
              <a:cxnLst/>
              <a:rect l="l" t="t" r="r" b="b"/>
              <a:pathLst>
                <a:path w="11059" h="11816" extrusionOk="0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0" name="Google Shape;7000;p52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7001" name="Google Shape;7001;p52"/>
            <p:cNvSpPr/>
            <p:nvPr/>
          </p:nvSpPr>
          <p:spPr>
            <a:xfrm>
              <a:off x="-24251475" y="4012525"/>
              <a:ext cx="88225" cy="65400"/>
            </a:xfrm>
            <a:custGeom>
              <a:avLst/>
              <a:gdLst/>
              <a:ahLst/>
              <a:cxnLst/>
              <a:rect l="l" t="t" r="r" b="b"/>
              <a:pathLst>
                <a:path w="3529" h="2616" extrusionOk="0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2" name="Google Shape;7002;p52"/>
            <p:cNvSpPr/>
            <p:nvPr/>
          </p:nvSpPr>
          <p:spPr>
            <a:xfrm>
              <a:off x="-24353075" y="3891250"/>
              <a:ext cx="293800" cy="292225"/>
            </a:xfrm>
            <a:custGeom>
              <a:avLst/>
              <a:gdLst/>
              <a:ahLst/>
              <a:cxnLst/>
              <a:rect l="l" t="t" r="r" b="b"/>
              <a:pathLst>
                <a:path w="11752" h="11689" extrusionOk="0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3" name="Google Shape;7003;p52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7004" name="Google Shape;7004;p52"/>
            <p:cNvSpPr/>
            <p:nvPr/>
          </p:nvSpPr>
          <p:spPr>
            <a:xfrm>
              <a:off x="-22688825" y="3504100"/>
              <a:ext cx="140200" cy="295000"/>
            </a:xfrm>
            <a:custGeom>
              <a:avLst/>
              <a:gdLst/>
              <a:ahLst/>
              <a:cxnLst/>
              <a:rect l="l" t="t" r="r" b="b"/>
              <a:pathLst>
                <a:path w="5608" h="11800" extrusionOk="0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5" name="Google Shape;7005;p52"/>
            <p:cNvSpPr/>
            <p:nvPr/>
          </p:nvSpPr>
          <p:spPr>
            <a:xfrm>
              <a:off x="-22845575" y="3504075"/>
              <a:ext cx="139425" cy="294250"/>
            </a:xfrm>
            <a:custGeom>
              <a:avLst/>
              <a:gdLst/>
              <a:ahLst/>
              <a:cxnLst/>
              <a:rect l="l" t="t" r="r" b="b"/>
              <a:pathLst>
                <a:path w="5577" h="11770" extrusionOk="0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06" name="Google Shape;7006;p52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7007" name="Google Shape;7007;p52"/>
            <p:cNvSpPr/>
            <p:nvPr/>
          </p:nvSpPr>
          <p:spPr>
            <a:xfrm>
              <a:off x="-27492550" y="3298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8" name="Google Shape;7008;p52"/>
            <p:cNvSpPr/>
            <p:nvPr/>
          </p:nvSpPr>
          <p:spPr>
            <a:xfrm>
              <a:off x="-27613050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09" name="Google Shape;7009;p52"/>
            <p:cNvSpPr/>
            <p:nvPr/>
          </p:nvSpPr>
          <p:spPr>
            <a:xfrm>
              <a:off x="-27691025" y="3175300"/>
              <a:ext cx="60650" cy="105550"/>
            </a:xfrm>
            <a:custGeom>
              <a:avLst/>
              <a:gdLst/>
              <a:ahLst/>
              <a:cxnLst/>
              <a:rect l="l" t="t" r="r" b="b"/>
              <a:pathLst>
                <a:path w="2426" h="4222" extrusionOk="0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0" name="Google Shape;7010;p52"/>
            <p:cNvSpPr/>
            <p:nvPr/>
          </p:nvSpPr>
          <p:spPr>
            <a:xfrm>
              <a:off x="-27691025" y="3263500"/>
              <a:ext cx="251275" cy="207175"/>
            </a:xfrm>
            <a:custGeom>
              <a:avLst/>
              <a:gdLst/>
              <a:ahLst/>
              <a:cxnLst/>
              <a:rect l="l" t="t" r="r" b="b"/>
              <a:pathLst>
                <a:path w="10051" h="8287" extrusionOk="0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1" name="Google Shape;7011;p52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7012" name="Google Shape;7012;p52"/>
            <p:cNvSpPr/>
            <p:nvPr/>
          </p:nvSpPr>
          <p:spPr>
            <a:xfrm>
              <a:off x="-27616200" y="3651800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3" name="Google Shape;7013;p52"/>
            <p:cNvSpPr/>
            <p:nvPr/>
          </p:nvSpPr>
          <p:spPr>
            <a:xfrm>
              <a:off x="-27721750" y="3598250"/>
              <a:ext cx="297750" cy="191400"/>
            </a:xfrm>
            <a:custGeom>
              <a:avLst/>
              <a:gdLst/>
              <a:ahLst/>
              <a:cxnLst/>
              <a:rect l="l" t="t" r="r" b="b"/>
              <a:pathLst>
                <a:path w="11910" h="7656" extrusionOk="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4" name="Google Shape;7014;p52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7015" name="Google Shape;7015;p52"/>
            <p:cNvSpPr/>
            <p:nvPr/>
          </p:nvSpPr>
          <p:spPr>
            <a:xfrm>
              <a:off x="-27596525" y="3925600"/>
              <a:ext cx="172525" cy="162575"/>
            </a:xfrm>
            <a:custGeom>
              <a:avLst/>
              <a:gdLst/>
              <a:ahLst/>
              <a:cxnLst/>
              <a:rect l="l" t="t" r="r" b="b"/>
              <a:pathLst>
                <a:path w="6901" h="6503" extrusionOk="0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6" name="Google Shape;7016;p52"/>
            <p:cNvSpPr/>
            <p:nvPr/>
          </p:nvSpPr>
          <p:spPr>
            <a:xfrm>
              <a:off x="-27719400" y="4054275"/>
              <a:ext cx="157550" cy="157550"/>
            </a:xfrm>
            <a:custGeom>
              <a:avLst/>
              <a:gdLst/>
              <a:ahLst/>
              <a:cxnLst/>
              <a:rect l="l" t="t" r="r" b="b"/>
              <a:pathLst>
                <a:path w="6302" h="6302" extrusionOk="0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17" name="Google Shape;7017;p52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7018" name="Google Shape;7018;p52"/>
            <p:cNvSpPr/>
            <p:nvPr/>
          </p:nvSpPr>
          <p:spPr>
            <a:xfrm>
              <a:off x="-25625875" y="3316275"/>
              <a:ext cx="69325" cy="85875"/>
            </a:xfrm>
            <a:custGeom>
              <a:avLst/>
              <a:gdLst/>
              <a:ahLst/>
              <a:cxnLst/>
              <a:rect l="l" t="t" r="r" b="b"/>
              <a:pathLst>
                <a:path w="2773" h="3435" extrusionOk="0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19" name="Google Shape;7019;p52"/>
            <p:cNvSpPr/>
            <p:nvPr/>
          </p:nvSpPr>
          <p:spPr>
            <a:xfrm>
              <a:off x="-25729075" y="3176875"/>
              <a:ext cx="191425" cy="296950"/>
            </a:xfrm>
            <a:custGeom>
              <a:avLst/>
              <a:gdLst/>
              <a:ahLst/>
              <a:cxnLst/>
              <a:rect l="l" t="t" r="r" b="b"/>
              <a:pathLst>
                <a:path w="7657" h="11878" extrusionOk="0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0" name="Google Shape;7020;p52"/>
            <p:cNvSpPr/>
            <p:nvPr/>
          </p:nvSpPr>
          <p:spPr>
            <a:xfrm>
              <a:off x="-25834600" y="3350150"/>
              <a:ext cx="69325" cy="96100"/>
            </a:xfrm>
            <a:custGeom>
              <a:avLst/>
              <a:gdLst/>
              <a:ahLst/>
              <a:cxnLst/>
              <a:rect l="l" t="t" r="r" b="b"/>
              <a:pathLst>
                <a:path w="2773" h="3844" extrusionOk="0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1" name="Google Shape;7021;p52"/>
            <p:cNvSpPr/>
            <p:nvPr/>
          </p:nvSpPr>
          <p:spPr>
            <a:xfrm>
              <a:off x="-25799950" y="3368250"/>
              <a:ext cx="104775" cy="104000"/>
            </a:xfrm>
            <a:custGeom>
              <a:avLst/>
              <a:gdLst/>
              <a:ahLst/>
              <a:cxnLst/>
              <a:rect l="l" t="t" r="r" b="b"/>
              <a:pathLst>
                <a:path w="4191" h="4160" extrusionOk="0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2" name="Google Shape;7022;p52"/>
            <p:cNvSpPr/>
            <p:nvPr/>
          </p:nvSpPr>
          <p:spPr>
            <a:xfrm>
              <a:off x="-25712525" y="3317075"/>
              <a:ext cx="34675" cy="86650"/>
            </a:xfrm>
            <a:custGeom>
              <a:avLst/>
              <a:gdLst/>
              <a:ahLst/>
              <a:cxnLst/>
              <a:rect l="l" t="t" r="r" b="b"/>
              <a:pathLst>
                <a:path w="1387" h="3466" extrusionOk="0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23" name="Google Shape;7023;p52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7024" name="Google Shape;7024;p52"/>
            <p:cNvSpPr/>
            <p:nvPr/>
          </p:nvSpPr>
          <p:spPr>
            <a:xfrm>
              <a:off x="-25694400" y="3703775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5" name="Google Shape;7025;p52"/>
            <p:cNvSpPr/>
            <p:nvPr/>
          </p:nvSpPr>
          <p:spPr>
            <a:xfrm>
              <a:off x="-25591225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6" name="Google Shape;7026;p52"/>
            <p:cNvSpPr/>
            <p:nvPr/>
          </p:nvSpPr>
          <p:spPr>
            <a:xfrm>
              <a:off x="-25834600" y="3703775"/>
              <a:ext cx="53575" cy="18150"/>
            </a:xfrm>
            <a:custGeom>
              <a:avLst/>
              <a:gdLst/>
              <a:ahLst/>
              <a:cxnLst/>
              <a:rect l="l" t="t" r="r" b="b"/>
              <a:pathLst>
                <a:path w="2143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7" name="Google Shape;7027;p52"/>
            <p:cNvSpPr/>
            <p:nvPr/>
          </p:nvSpPr>
          <p:spPr>
            <a:xfrm>
              <a:off x="-25695200" y="356437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8" name="Google Shape;7028;p52"/>
            <p:cNvSpPr/>
            <p:nvPr/>
          </p:nvSpPr>
          <p:spPr>
            <a:xfrm>
              <a:off x="-25792850" y="3606125"/>
              <a:ext cx="42550" cy="40975"/>
            </a:xfrm>
            <a:custGeom>
              <a:avLst/>
              <a:gdLst/>
              <a:ahLst/>
              <a:cxnLst/>
              <a:rect l="l" t="t" r="r" b="b"/>
              <a:pathLst>
                <a:path w="1702" h="1639" extrusionOk="0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29" name="Google Shape;7029;p52"/>
            <p:cNvSpPr/>
            <p:nvPr/>
          </p:nvSpPr>
          <p:spPr>
            <a:xfrm>
              <a:off x="-25621950" y="3606125"/>
              <a:ext cx="43350" cy="40975"/>
            </a:xfrm>
            <a:custGeom>
              <a:avLst/>
              <a:gdLst/>
              <a:ahLst/>
              <a:cxnLst/>
              <a:rect l="l" t="t" r="r" b="b"/>
              <a:pathLst>
                <a:path w="1734" h="1639" extrusionOk="0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0" name="Google Shape;7030;p52"/>
            <p:cNvSpPr/>
            <p:nvPr/>
          </p:nvSpPr>
          <p:spPr>
            <a:xfrm>
              <a:off x="-25783400" y="3806975"/>
              <a:ext cx="192200" cy="35450"/>
            </a:xfrm>
            <a:custGeom>
              <a:avLst/>
              <a:gdLst/>
              <a:ahLst/>
              <a:cxnLst/>
              <a:rect l="l" t="t" r="r" b="b"/>
              <a:pathLst>
                <a:path w="7688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1" name="Google Shape;7031;p52"/>
            <p:cNvSpPr/>
            <p:nvPr/>
          </p:nvSpPr>
          <p:spPr>
            <a:xfrm>
              <a:off x="-25764500" y="3635275"/>
              <a:ext cx="153600" cy="155175"/>
            </a:xfrm>
            <a:custGeom>
              <a:avLst/>
              <a:gdLst/>
              <a:ahLst/>
              <a:cxnLst/>
              <a:rect l="l" t="t" r="r" b="b"/>
              <a:pathLst>
                <a:path w="6144" h="6207" extrusionOk="0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2" name="Google Shape;7032;p52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7033" name="Google Shape;7033;p52"/>
            <p:cNvSpPr/>
            <p:nvPr/>
          </p:nvSpPr>
          <p:spPr>
            <a:xfrm>
              <a:off x="-25677875" y="3915850"/>
              <a:ext cx="143375" cy="137675"/>
            </a:xfrm>
            <a:custGeom>
              <a:avLst/>
              <a:gdLst/>
              <a:ahLst/>
              <a:cxnLst/>
              <a:rect l="l" t="t" r="r" b="b"/>
              <a:pathLst>
                <a:path w="5735" h="5507" extrusionOk="0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4" name="Google Shape;7034;p52"/>
            <p:cNvSpPr/>
            <p:nvPr/>
          </p:nvSpPr>
          <p:spPr>
            <a:xfrm>
              <a:off x="-25834600" y="4167700"/>
              <a:ext cx="43350" cy="44125"/>
            </a:xfrm>
            <a:custGeom>
              <a:avLst/>
              <a:gdLst/>
              <a:ahLst/>
              <a:cxnLst/>
              <a:rect l="l" t="t" r="r" b="b"/>
              <a:pathLst>
                <a:path w="1734" h="1765" extrusionOk="0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5" name="Google Shape;7035;p52"/>
            <p:cNvSpPr/>
            <p:nvPr/>
          </p:nvSpPr>
          <p:spPr>
            <a:xfrm>
              <a:off x="-25800725" y="3972375"/>
              <a:ext cx="206375" cy="207950"/>
            </a:xfrm>
            <a:custGeom>
              <a:avLst/>
              <a:gdLst/>
              <a:ahLst/>
              <a:cxnLst/>
              <a:rect l="l" t="t" r="r" b="b"/>
              <a:pathLst>
                <a:path w="8255" h="8318" extrusionOk="0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36" name="Google Shape;7036;p52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7037" name="Google Shape;7037;p52"/>
            <p:cNvSpPr/>
            <p:nvPr/>
          </p:nvSpPr>
          <p:spPr>
            <a:xfrm>
              <a:off x="-23930125" y="3149300"/>
              <a:ext cx="191400" cy="35475"/>
            </a:xfrm>
            <a:custGeom>
              <a:avLst/>
              <a:gdLst/>
              <a:ahLst/>
              <a:cxnLst/>
              <a:rect l="l" t="t" r="r" b="b"/>
              <a:pathLst>
                <a:path w="7656" h="1419" extrusionOk="0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8" name="Google Shape;7038;p52"/>
            <p:cNvSpPr/>
            <p:nvPr/>
          </p:nvSpPr>
          <p:spPr>
            <a:xfrm>
              <a:off x="-23878925" y="323752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39" name="Google Shape;7039;p52"/>
            <p:cNvSpPr/>
            <p:nvPr/>
          </p:nvSpPr>
          <p:spPr>
            <a:xfrm>
              <a:off x="-23930925" y="3375350"/>
              <a:ext cx="190625" cy="68575"/>
            </a:xfrm>
            <a:custGeom>
              <a:avLst/>
              <a:gdLst/>
              <a:ahLst/>
              <a:cxnLst/>
              <a:rect l="l" t="t" r="r" b="b"/>
              <a:pathLst>
                <a:path w="7625" h="2743" extrusionOk="0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0" name="Google Shape;7040;p52"/>
            <p:cNvSpPr/>
            <p:nvPr/>
          </p:nvSpPr>
          <p:spPr>
            <a:xfrm>
              <a:off x="-23930925" y="3202075"/>
              <a:ext cx="190625" cy="155975"/>
            </a:xfrm>
            <a:custGeom>
              <a:avLst/>
              <a:gdLst/>
              <a:ahLst/>
              <a:cxnLst/>
              <a:rect l="l" t="t" r="r" b="b"/>
              <a:pathLst>
                <a:path w="7625" h="6239" extrusionOk="0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41" name="Google Shape;7041;p52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7042" name="Google Shape;7042;p52"/>
            <p:cNvSpPr/>
            <p:nvPr/>
          </p:nvSpPr>
          <p:spPr>
            <a:xfrm>
              <a:off x="-23961625" y="3580925"/>
              <a:ext cx="263875" cy="233950"/>
            </a:xfrm>
            <a:custGeom>
              <a:avLst/>
              <a:gdLst/>
              <a:ahLst/>
              <a:cxnLst/>
              <a:rect l="l" t="t" r="r" b="b"/>
              <a:pathLst>
                <a:path w="10555" h="9358" extrusionOk="0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3" name="Google Shape;7043;p52"/>
            <p:cNvSpPr/>
            <p:nvPr/>
          </p:nvSpPr>
          <p:spPr>
            <a:xfrm>
              <a:off x="-23962425" y="3519475"/>
              <a:ext cx="158350" cy="122125"/>
            </a:xfrm>
            <a:custGeom>
              <a:avLst/>
              <a:gdLst/>
              <a:ahLst/>
              <a:cxnLst/>
              <a:rect l="l" t="t" r="r" b="b"/>
              <a:pathLst>
                <a:path w="6334" h="4885" extrusionOk="0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44" name="Google Shape;7044;p52"/>
          <p:cNvSpPr/>
          <p:nvPr/>
        </p:nvSpPr>
        <p:spPr>
          <a:xfrm>
            <a:off x="6076327" y="3887945"/>
            <a:ext cx="356287" cy="326943"/>
          </a:xfrm>
          <a:custGeom>
            <a:avLst/>
            <a:gdLst/>
            <a:ahLst/>
            <a:cxnLst/>
            <a:rect l="l" t="t" r="r" b="b"/>
            <a:pathLst>
              <a:path w="12603" h="11565" extrusionOk="0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45" name="Google Shape;7045;p52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7046" name="Google Shape;7046;p52"/>
            <p:cNvSpPr/>
            <p:nvPr/>
          </p:nvSpPr>
          <p:spPr>
            <a:xfrm>
              <a:off x="-22775475" y="4165325"/>
              <a:ext cx="65400" cy="34675"/>
            </a:xfrm>
            <a:custGeom>
              <a:avLst/>
              <a:gdLst/>
              <a:ahLst/>
              <a:cxnLst/>
              <a:rect l="l" t="t" r="r" b="b"/>
              <a:pathLst>
                <a:path w="2616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7" name="Google Shape;7047;p52"/>
            <p:cNvSpPr/>
            <p:nvPr/>
          </p:nvSpPr>
          <p:spPr>
            <a:xfrm>
              <a:off x="-22669150" y="3904725"/>
              <a:ext cx="81950" cy="244100"/>
            </a:xfrm>
            <a:custGeom>
              <a:avLst/>
              <a:gdLst/>
              <a:ahLst/>
              <a:cxnLst/>
              <a:rect l="l" t="t" r="r" b="b"/>
              <a:pathLst>
                <a:path w="3278" h="9764" extrusionOk="0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8" name="Google Shape;7048;p52"/>
            <p:cNvSpPr/>
            <p:nvPr/>
          </p:nvSpPr>
          <p:spPr>
            <a:xfrm>
              <a:off x="-22788075" y="3904625"/>
              <a:ext cx="87450" cy="244200"/>
            </a:xfrm>
            <a:custGeom>
              <a:avLst/>
              <a:gdLst/>
              <a:ahLst/>
              <a:cxnLst/>
              <a:rect l="l" t="t" r="r" b="b"/>
              <a:pathLst>
                <a:path w="3498" h="9768" extrusionOk="0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49" name="Google Shape;7049;p52"/>
            <p:cNvSpPr/>
            <p:nvPr/>
          </p:nvSpPr>
          <p:spPr>
            <a:xfrm>
              <a:off x="-22670725" y="4165325"/>
              <a:ext cx="64625" cy="34675"/>
            </a:xfrm>
            <a:custGeom>
              <a:avLst/>
              <a:gdLst/>
              <a:ahLst/>
              <a:cxnLst/>
              <a:rect l="l" t="t" r="r" b="b"/>
              <a:pathLst>
                <a:path w="2585" h="1387" extrusionOk="0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0" name="Google Shape;7050;p52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7051" name="Google Shape;7051;p52"/>
            <p:cNvSpPr/>
            <p:nvPr/>
          </p:nvSpPr>
          <p:spPr>
            <a:xfrm>
              <a:off x="-27351575" y="3175300"/>
              <a:ext cx="296975" cy="157550"/>
            </a:xfrm>
            <a:custGeom>
              <a:avLst/>
              <a:gdLst/>
              <a:ahLst/>
              <a:cxnLst/>
              <a:rect l="l" t="t" r="r" b="b"/>
              <a:pathLst>
                <a:path w="11879" h="6302" extrusionOk="0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2" name="Google Shape;7052;p52"/>
            <p:cNvSpPr/>
            <p:nvPr/>
          </p:nvSpPr>
          <p:spPr>
            <a:xfrm>
              <a:off x="-27123950" y="333282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3" name="Google Shape;7053;p52"/>
            <p:cNvSpPr/>
            <p:nvPr/>
          </p:nvSpPr>
          <p:spPr>
            <a:xfrm>
              <a:off x="-27350775" y="3350150"/>
              <a:ext cx="296950" cy="121300"/>
            </a:xfrm>
            <a:custGeom>
              <a:avLst/>
              <a:gdLst/>
              <a:ahLst/>
              <a:cxnLst/>
              <a:rect l="l" t="t" r="r" b="b"/>
              <a:pathLst>
                <a:path w="11878" h="4852" extrusionOk="0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4" name="Google Shape;7054;p52"/>
            <p:cNvSpPr/>
            <p:nvPr/>
          </p:nvSpPr>
          <p:spPr>
            <a:xfrm>
              <a:off x="-27299575" y="3332825"/>
              <a:ext cx="18125" cy="52000"/>
            </a:xfrm>
            <a:custGeom>
              <a:avLst/>
              <a:gdLst/>
              <a:ahLst/>
              <a:cxnLst/>
              <a:rect l="l" t="t" r="r" b="b"/>
              <a:pathLst>
                <a:path w="725" h="2080" extrusionOk="0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5" name="Google Shape;7055;p52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7056" name="Google Shape;7056;p52"/>
            <p:cNvSpPr/>
            <p:nvPr/>
          </p:nvSpPr>
          <p:spPr>
            <a:xfrm>
              <a:off x="-27305100" y="3598450"/>
              <a:ext cx="208750" cy="173100"/>
            </a:xfrm>
            <a:custGeom>
              <a:avLst/>
              <a:gdLst/>
              <a:ahLst/>
              <a:cxnLst/>
              <a:rect l="l" t="t" r="r" b="b"/>
              <a:pathLst>
                <a:path w="8350" h="6924" extrusionOk="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7" name="Google Shape;7057;p52"/>
            <p:cNvSpPr/>
            <p:nvPr/>
          </p:nvSpPr>
          <p:spPr>
            <a:xfrm>
              <a:off x="-27313750" y="3770725"/>
              <a:ext cx="226050" cy="70925"/>
            </a:xfrm>
            <a:custGeom>
              <a:avLst/>
              <a:gdLst/>
              <a:ahLst/>
              <a:cxnLst/>
              <a:rect l="l" t="t" r="r" b="b"/>
              <a:pathLst>
                <a:path w="9042" h="2837" extrusionOk="0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58" name="Google Shape;7058;p52"/>
            <p:cNvSpPr/>
            <p:nvPr/>
          </p:nvSpPr>
          <p:spPr>
            <a:xfrm>
              <a:off x="-27261000" y="3545275"/>
              <a:ext cx="122100" cy="51425"/>
            </a:xfrm>
            <a:custGeom>
              <a:avLst/>
              <a:gdLst/>
              <a:ahLst/>
              <a:cxnLst/>
              <a:rect l="l" t="t" r="r" b="b"/>
              <a:pathLst>
                <a:path w="4884" h="2057" extrusionOk="0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59" name="Google Shape;7059;p52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7060" name="Google Shape;7060;p52"/>
            <p:cNvSpPr/>
            <p:nvPr/>
          </p:nvSpPr>
          <p:spPr>
            <a:xfrm>
              <a:off x="-27351575" y="4059000"/>
              <a:ext cx="153625" cy="155975"/>
            </a:xfrm>
            <a:custGeom>
              <a:avLst/>
              <a:gdLst/>
              <a:ahLst/>
              <a:cxnLst/>
              <a:rect l="l" t="t" r="r" b="b"/>
              <a:pathLst>
                <a:path w="6145" h="6239" extrusionOk="0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1" name="Google Shape;7061;p52"/>
            <p:cNvSpPr/>
            <p:nvPr/>
          </p:nvSpPr>
          <p:spPr>
            <a:xfrm>
              <a:off x="-27257050" y="3915650"/>
              <a:ext cx="203225" cy="202450"/>
            </a:xfrm>
            <a:custGeom>
              <a:avLst/>
              <a:gdLst/>
              <a:ahLst/>
              <a:cxnLst/>
              <a:rect l="l" t="t" r="r" b="b"/>
              <a:pathLst>
                <a:path w="8129" h="8098" extrusionOk="0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2" name="Google Shape;7062;p52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7063" name="Google Shape;7063;p52"/>
            <p:cNvSpPr/>
            <p:nvPr/>
          </p:nvSpPr>
          <p:spPr>
            <a:xfrm>
              <a:off x="-25445525" y="3367475"/>
              <a:ext cx="123675" cy="104775"/>
            </a:xfrm>
            <a:custGeom>
              <a:avLst/>
              <a:gdLst/>
              <a:ahLst/>
              <a:cxnLst/>
              <a:rect l="l" t="t" r="r" b="b"/>
              <a:pathLst>
                <a:path w="4947" h="4191" extrusionOk="0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4" name="Google Shape;7064;p52"/>
            <p:cNvSpPr/>
            <p:nvPr/>
          </p:nvSpPr>
          <p:spPr>
            <a:xfrm>
              <a:off x="-25398250" y="3175900"/>
              <a:ext cx="220550" cy="296350"/>
            </a:xfrm>
            <a:custGeom>
              <a:avLst/>
              <a:gdLst/>
              <a:ahLst/>
              <a:cxnLst/>
              <a:rect l="l" t="t" r="r" b="b"/>
              <a:pathLst>
                <a:path w="8822" h="11854" extrusionOk="0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5" name="Google Shape;7065;p52"/>
            <p:cNvSpPr/>
            <p:nvPr/>
          </p:nvSpPr>
          <p:spPr>
            <a:xfrm>
              <a:off x="-25328950" y="3211525"/>
              <a:ext cx="35475" cy="36250"/>
            </a:xfrm>
            <a:custGeom>
              <a:avLst/>
              <a:gdLst/>
              <a:ahLst/>
              <a:cxnLst/>
              <a:rect l="l" t="t" r="r" b="b"/>
              <a:pathLst>
                <a:path w="1419" h="1450" extrusionOk="0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6" name="Google Shape;7066;p52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7067" name="Google Shape;7067;p52"/>
            <p:cNvSpPr/>
            <p:nvPr/>
          </p:nvSpPr>
          <p:spPr>
            <a:xfrm>
              <a:off x="-25413225" y="3565175"/>
              <a:ext cx="172500" cy="103975"/>
            </a:xfrm>
            <a:custGeom>
              <a:avLst/>
              <a:gdLst/>
              <a:ahLst/>
              <a:cxnLst/>
              <a:rect l="l" t="t" r="r" b="b"/>
              <a:pathLst>
                <a:path w="6900" h="4159" extrusionOk="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68" name="Google Shape;7068;p52"/>
            <p:cNvSpPr/>
            <p:nvPr/>
          </p:nvSpPr>
          <p:spPr>
            <a:xfrm>
              <a:off x="-25465200" y="3650225"/>
              <a:ext cx="298525" cy="192200"/>
            </a:xfrm>
            <a:custGeom>
              <a:avLst/>
              <a:gdLst/>
              <a:ahLst/>
              <a:cxnLst/>
              <a:rect l="l" t="t" r="r" b="b"/>
              <a:pathLst>
                <a:path w="11941" h="7688" extrusionOk="0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69" name="Google Shape;7069;p52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7070" name="Google Shape;7070;p52"/>
            <p:cNvSpPr/>
            <p:nvPr/>
          </p:nvSpPr>
          <p:spPr>
            <a:xfrm>
              <a:off x="-25316350" y="3916150"/>
              <a:ext cx="150450" cy="149175"/>
            </a:xfrm>
            <a:custGeom>
              <a:avLst/>
              <a:gdLst/>
              <a:ahLst/>
              <a:cxnLst/>
              <a:rect l="l" t="t" r="r" b="b"/>
              <a:pathLst>
                <a:path w="6018" h="5967" extrusionOk="0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1" name="Google Shape;7071;p52"/>
            <p:cNvSpPr/>
            <p:nvPr/>
          </p:nvSpPr>
          <p:spPr>
            <a:xfrm>
              <a:off x="-25465200" y="4003875"/>
              <a:ext cx="208725" cy="207150"/>
            </a:xfrm>
            <a:custGeom>
              <a:avLst/>
              <a:gdLst/>
              <a:ahLst/>
              <a:cxnLst/>
              <a:rect l="l" t="t" r="r" b="b"/>
              <a:pathLst>
                <a:path w="8349" h="8286" extrusionOk="0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72" name="Google Shape;7072;p52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7073" name="Google Shape;7073;p52"/>
            <p:cNvSpPr/>
            <p:nvPr/>
          </p:nvSpPr>
          <p:spPr>
            <a:xfrm>
              <a:off x="-23493775" y="3183950"/>
              <a:ext cx="52775" cy="53600"/>
            </a:xfrm>
            <a:custGeom>
              <a:avLst/>
              <a:gdLst/>
              <a:ahLst/>
              <a:cxnLst/>
              <a:rect l="l" t="t" r="r" b="b"/>
              <a:pathLst>
                <a:path w="2111" h="2144" extrusionOk="0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4" name="Google Shape;7074;p52"/>
            <p:cNvSpPr/>
            <p:nvPr/>
          </p:nvSpPr>
          <p:spPr>
            <a:xfrm>
              <a:off x="-23615075" y="3268225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5" name="Google Shape;7075;p52"/>
            <p:cNvSpPr/>
            <p:nvPr/>
          </p:nvSpPr>
          <p:spPr>
            <a:xfrm>
              <a:off x="-23354375" y="3270600"/>
              <a:ext cx="34675" cy="173300"/>
            </a:xfrm>
            <a:custGeom>
              <a:avLst/>
              <a:gdLst/>
              <a:ahLst/>
              <a:cxnLst/>
              <a:rect l="l" t="t" r="r" b="b"/>
              <a:pathLst>
                <a:path w="1387" h="6932" extrusionOk="0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76" name="Google Shape;7076;p52"/>
            <p:cNvSpPr/>
            <p:nvPr/>
          </p:nvSpPr>
          <p:spPr>
            <a:xfrm>
              <a:off x="-23562300" y="3148525"/>
              <a:ext cx="191400" cy="296150"/>
            </a:xfrm>
            <a:custGeom>
              <a:avLst/>
              <a:gdLst/>
              <a:ahLst/>
              <a:cxnLst/>
              <a:rect l="l" t="t" r="r" b="b"/>
              <a:pathLst>
                <a:path w="7656" h="11846" extrusionOk="0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77" name="Google Shape;7077;p52"/>
          <p:cNvSpPr/>
          <p:nvPr/>
        </p:nvSpPr>
        <p:spPr>
          <a:xfrm>
            <a:off x="6510896" y="3449270"/>
            <a:ext cx="338477" cy="335904"/>
          </a:xfrm>
          <a:custGeom>
            <a:avLst/>
            <a:gdLst/>
            <a:ahLst/>
            <a:cxnLst/>
            <a:rect l="l" t="t" r="r" b="b"/>
            <a:pathLst>
              <a:path w="11973" h="11882" extrusionOk="0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78" name="Google Shape;7078;p52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7079" name="Google Shape;7079;p52"/>
            <p:cNvSpPr/>
            <p:nvPr/>
          </p:nvSpPr>
          <p:spPr>
            <a:xfrm>
              <a:off x="-23615075" y="3954250"/>
              <a:ext cx="296175" cy="193775"/>
            </a:xfrm>
            <a:custGeom>
              <a:avLst/>
              <a:gdLst/>
              <a:ahLst/>
              <a:cxnLst/>
              <a:rect l="l" t="t" r="r" b="b"/>
              <a:pathLst>
                <a:path w="11847" h="7751" extrusionOk="0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0" name="Google Shape;7080;p52"/>
            <p:cNvSpPr/>
            <p:nvPr/>
          </p:nvSpPr>
          <p:spPr>
            <a:xfrm>
              <a:off x="-23615075" y="3906200"/>
              <a:ext cx="77200" cy="77225"/>
            </a:xfrm>
            <a:custGeom>
              <a:avLst/>
              <a:gdLst/>
              <a:ahLst/>
              <a:cxnLst/>
              <a:rect l="l" t="t" r="r" b="b"/>
              <a:pathLst>
                <a:path w="3088" h="3089" extrusionOk="0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1" name="Google Shape;7081;p52"/>
            <p:cNvSpPr/>
            <p:nvPr/>
          </p:nvSpPr>
          <p:spPr>
            <a:xfrm>
              <a:off x="-23543400" y="4167700"/>
              <a:ext cx="153600" cy="17350"/>
            </a:xfrm>
            <a:custGeom>
              <a:avLst/>
              <a:gdLst/>
              <a:ahLst/>
              <a:cxnLst/>
              <a:rect l="l" t="t" r="r" b="b"/>
              <a:pathLst>
                <a:path w="6144" h="694" extrusionOk="0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2" name="Google Shape;7082;p52"/>
          <p:cNvSpPr/>
          <p:nvPr/>
        </p:nvSpPr>
        <p:spPr>
          <a:xfrm>
            <a:off x="7780052" y="3038187"/>
            <a:ext cx="334010" cy="333134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83" name="Google Shape;7083;p52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7084" name="Google Shape;7084;p52"/>
            <p:cNvSpPr/>
            <p:nvPr/>
          </p:nvSpPr>
          <p:spPr>
            <a:xfrm>
              <a:off x="-26798650" y="3175500"/>
              <a:ext cx="115000" cy="114025"/>
            </a:xfrm>
            <a:custGeom>
              <a:avLst/>
              <a:gdLst/>
              <a:ahLst/>
              <a:cxnLst/>
              <a:rect l="l" t="t" r="r" b="b"/>
              <a:pathLst>
                <a:path w="4600" h="4561" extrusionOk="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5" name="Google Shape;7085;p52"/>
            <p:cNvSpPr/>
            <p:nvPr/>
          </p:nvSpPr>
          <p:spPr>
            <a:xfrm>
              <a:off x="-26980600" y="3325725"/>
              <a:ext cx="168575" cy="145725"/>
            </a:xfrm>
            <a:custGeom>
              <a:avLst/>
              <a:gdLst/>
              <a:ahLst/>
              <a:cxnLst/>
              <a:rect l="l" t="t" r="r" b="b"/>
              <a:pathLst>
                <a:path w="6743" h="5829" extrusionOk="0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86" name="Google Shape;7086;p52"/>
            <p:cNvSpPr/>
            <p:nvPr/>
          </p:nvSpPr>
          <p:spPr>
            <a:xfrm>
              <a:off x="-26893950" y="3226500"/>
              <a:ext cx="159125" cy="137850"/>
            </a:xfrm>
            <a:custGeom>
              <a:avLst/>
              <a:gdLst/>
              <a:ahLst/>
              <a:cxnLst/>
              <a:rect l="l" t="t" r="r" b="b"/>
              <a:pathLst>
                <a:path w="6365" h="5514" extrusionOk="0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087" name="Google Shape;7087;p52"/>
          <p:cNvSpPr/>
          <p:nvPr/>
        </p:nvSpPr>
        <p:spPr>
          <a:xfrm>
            <a:off x="2729030" y="3450203"/>
            <a:ext cx="293923" cy="334038"/>
          </a:xfrm>
          <a:custGeom>
            <a:avLst/>
            <a:gdLst/>
            <a:ahLst/>
            <a:cxnLst/>
            <a:rect l="l" t="t" r="r" b="b"/>
            <a:pathLst>
              <a:path w="10397" h="11816" extrusionOk="0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088" name="Google Shape;7088;p52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7089" name="Google Shape;7089;p52"/>
            <p:cNvSpPr/>
            <p:nvPr/>
          </p:nvSpPr>
          <p:spPr>
            <a:xfrm>
              <a:off x="-26978225" y="3951875"/>
              <a:ext cx="173300" cy="155975"/>
            </a:xfrm>
            <a:custGeom>
              <a:avLst/>
              <a:gdLst/>
              <a:ahLst/>
              <a:cxnLst/>
              <a:rect l="l" t="t" r="r" b="b"/>
              <a:pathLst>
                <a:path w="6932" h="6239" extrusionOk="0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0" name="Google Shape;7090;p52"/>
            <p:cNvSpPr/>
            <p:nvPr/>
          </p:nvSpPr>
          <p:spPr>
            <a:xfrm>
              <a:off x="-26981375" y="4124375"/>
              <a:ext cx="174075" cy="70125"/>
            </a:xfrm>
            <a:custGeom>
              <a:avLst/>
              <a:gdLst/>
              <a:ahLst/>
              <a:cxnLst/>
              <a:rect l="l" t="t" r="r" b="b"/>
              <a:pathLst>
                <a:path w="6963" h="2805" extrusionOk="0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1" name="Google Shape;7091;p52"/>
            <p:cNvSpPr/>
            <p:nvPr/>
          </p:nvSpPr>
          <p:spPr>
            <a:xfrm>
              <a:off x="-26790000" y="4002300"/>
              <a:ext cx="104775" cy="192200"/>
            </a:xfrm>
            <a:custGeom>
              <a:avLst/>
              <a:gdLst/>
              <a:ahLst/>
              <a:cxnLst/>
              <a:rect l="l" t="t" r="r" b="b"/>
              <a:pathLst>
                <a:path w="4191" h="7688" extrusionOk="0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2" name="Google Shape;7092;p52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7093" name="Google Shape;7093;p52"/>
            <p:cNvSpPr/>
            <p:nvPr/>
          </p:nvSpPr>
          <p:spPr>
            <a:xfrm>
              <a:off x="-24989225" y="3176075"/>
              <a:ext cx="87200" cy="122500"/>
            </a:xfrm>
            <a:custGeom>
              <a:avLst/>
              <a:gdLst/>
              <a:ahLst/>
              <a:cxnLst/>
              <a:rect l="l" t="t" r="r" b="b"/>
              <a:pathLst>
                <a:path w="3488" h="4900" extrusionOk="0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4" name="Google Shape;7094;p52"/>
            <p:cNvSpPr/>
            <p:nvPr/>
          </p:nvSpPr>
          <p:spPr>
            <a:xfrm>
              <a:off x="-25094250" y="3179225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5" name="Google Shape;7095;p52"/>
            <p:cNvSpPr/>
            <p:nvPr/>
          </p:nvSpPr>
          <p:spPr>
            <a:xfrm>
              <a:off x="-24989225" y="3350975"/>
              <a:ext cx="87200" cy="122850"/>
            </a:xfrm>
            <a:custGeom>
              <a:avLst/>
              <a:gdLst/>
              <a:ahLst/>
              <a:cxnLst/>
              <a:rect l="l" t="t" r="r" b="b"/>
              <a:pathLst>
                <a:path w="3488" h="4914" extrusionOk="0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096" name="Google Shape;7096;p52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7097" name="Google Shape;7097;p52"/>
            <p:cNvSpPr/>
            <p:nvPr/>
          </p:nvSpPr>
          <p:spPr>
            <a:xfrm>
              <a:off x="-24990275" y="35809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8" name="Google Shape;7098;p52"/>
            <p:cNvSpPr/>
            <p:nvPr/>
          </p:nvSpPr>
          <p:spPr>
            <a:xfrm>
              <a:off x="-25041475" y="3668350"/>
              <a:ext cx="52025" cy="52000"/>
            </a:xfrm>
            <a:custGeom>
              <a:avLst/>
              <a:gdLst/>
              <a:ahLst/>
              <a:cxnLst/>
              <a:rect l="l" t="t" r="r" b="b"/>
              <a:pathLst>
                <a:path w="2081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099" name="Google Shape;7099;p52"/>
            <p:cNvSpPr/>
            <p:nvPr/>
          </p:nvSpPr>
          <p:spPr>
            <a:xfrm>
              <a:off x="-25094250" y="3547050"/>
              <a:ext cx="224500" cy="295375"/>
            </a:xfrm>
            <a:custGeom>
              <a:avLst/>
              <a:gdLst/>
              <a:ahLst/>
              <a:cxnLst/>
              <a:rect l="l" t="t" r="r" b="b"/>
              <a:pathLst>
                <a:path w="8980" h="11815" extrusionOk="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0" name="Google Shape;7100;p52"/>
            <p:cNvSpPr/>
            <p:nvPr/>
          </p:nvSpPr>
          <p:spPr>
            <a:xfrm>
              <a:off x="-24851650" y="3582300"/>
              <a:ext cx="52800" cy="190825"/>
            </a:xfrm>
            <a:custGeom>
              <a:avLst/>
              <a:gdLst/>
              <a:ahLst/>
              <a:cxnLst/>
              <a:rect l="l" t="t" r="r" b="b"/>
              <a:pathLst>
                <a:path w="2112" h="7633" extrusionOk="0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1" name="Google Shape;7101;p52"/>
            <p:cNvSpPr/>
            <p:nvPr/>
          </p:nvSpPr>
          <p:spPr>
            <a:xfrm>
              <a:off x="-24850875" y="3788050"/>
              <a:ext cx="52025" cy="53600"/>
            </a:xfrm>
            <a:custGeom>
              <a:avLst/>
              <a:gdLst/>
              <a:ahLst/>
              <a:cxnLst/>
              <a:rect l="l" t="t" r="r" b="b"/>
              <a:pathLst>
                <a:path w="2081" h="2144" extrusionOk="0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02" name="Google Shape;7102;p52"/>
          <p:cNvSpPr/>
          <p:nvPr/>
        </p:nvSpPr>
        <p:spPr>
          <a:xfrm>
            <a:off x="4817419" y="3936625"/>
            <a:ext cx="334915" cy="229581"/>
          </a:xfrm>
          <a:custGeom>
            <a:avLst/>
            <a:gdLst/>
            <a:ahLst/>
            <a:cxnLst/>
            <a:rect l="l" t="t" r="r" b="b"/>
            <a:pathLst>
              <a:path w="11847" h="8121" extrusionOk="0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03" name="Google Shape;7103;p52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7104" name="Google Shape;7104;p52"/>
            <p:cNvSpPr/>
            <p:nvPr/>
          </p:nvSpPr>
          <p:spPr>
            <a:xfrm>
              <a:off x="-23192925" y="3251700"/>
              <a:ext cx="192225" cy="105550"/>
            </a:xfrm>
            <a:custGeom>
              <a:avLst/>
              <a:gdLst/>
              <a:ahLst/>
              <a:cxnLst/>
              <a:rect l="l" t="t" r="r" b="b"/>
              <a:pathLst>
                <a:path w="7689" h="4222" extrusionOk="0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5" name="Google Shape;7105;p52"/>
            <p:cNvSpPr/>
            <p:nvPr/>
          </p:nvSpPr>
          <p:spPr>
            <a:xfrm>
              <a:off x="-23193700" y="3200500"/>
              <a:ext cx="192200" cy="106350"/>
            </a:xfrm>
            <a:custGeom>
              <a:avLst/>
              <a:gdLst/>
              <a:ahLst/>
              <a:cxnLst/>
              <a:rect l="l" t="t" r="r" b="b"/>
              <a:pathLst>
                <a:path w="7688" h="4254" extrusionOk="0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06" name="Google Shape;7106;p52"/>
            <p:cNvSpPr/>
            <p:nvPr/>
          </p:nvSpPr>
          <p:spPr>
            <a:xfrm>
              <a:off x="-23245675" y="3148525"/>
              <a:ext cx="296150" cy="296150"/>
            </a:xfrm>
            <a:custGeom>
              <a:avLst/>
              <a:gdLst/>
              <a:ahLst/>
              <a:cxnLst/>
              <a:rect l="l" t="t" r="r" b="b"/>
              <a:pathLst>
                <a:path w="11846" h="11846" extrusionOk="0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07" name="Google Shape;7107;p52"/>
          <p:cNvSpPr/>
          <p:nvPr/>
        </p:nvSpPr>
        <p:spPr>
          <a:xfrm>
            <a:off x="6976180" y="3450203"/>
            <a:ext cx="255646" cy="334038"/>
          </a:xfrm>
          <a:custGeom>
            <a:avLst/>
            <a:gdLst/>
            <a:ahLst/>
            <a:cxnLst/>
            <a:rect l="l" t="t" r="r" b="b"/>
            <a:pathLst>
              <a:path w="9043" h="11816" extrusionOk="0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08" name="Google Shape;7108;p52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7109" name="Google Shape;7109;p52"/>
            <p:cNvSpPr/>
            <p:nvPr/>
          </p:nvSpPr>
          <p:spPr>
            <a:xfrm>
              <a:off x="-23106275" y="39589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0" name="Google Shape;7110;p52"/>
            <p:cNvSpPr/>
            <p:nvPr/>
          </p:nvSpPr>
          <p:spPr>
            <a:xfrm>
              <a:off x="-23106275" y="39928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1" name="Google Shape;7111;p52"/>
            <p:cNvSpPr/>
            <p:nvPr/>
          </p:nvSpPr>
          <p:spPr>
            <a:xfrm>
              <a:off x="-23106275" y="4062950"/>
              <a:ext cx="18150" cy="34675"/>
            </a:xfrm>
            <a:custGeom>
              <a:avLst/>
              <a:gdLst/>
              <a:ahLst/>
              <a:cxnLst/>
              <a:rect l="l" t="t" r="r" b="b"/>
              <a:pathLst>
                <a:path w="726" h="1387" extrusionOk="0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2" name="Google Shape;7112;p52"/>
            <p:cNvSpPr/>
            <p:nvPr/>
          </p:nvSpPr>
          <p:spPr>
            <a:xfrm>
              <a:off x="-23070825" y="3940850"/>
              <a:ext cx="52775" cy="26825"/>
            </a:xfrm>
            <a:custGeom>
              <a:avLst/>
              <a:gdLst/>
              <a:ahLst/>
              <a:cxnLst/>
              <a:rect l="l" t="t" r="r" b="b"/>
              <a:pathLst>
                <a:path w="2111" h="1073" extrusionOk="0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3" name="Google Shape;7113;p52"/>
            <p:cNvSpPr/>
            <p:nvPr/>
          </p:nvSpPr>
          <p:spPr>
            <a:xfrm>
              <a:off x="-23106275" y="392352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4" name="Google Shape;7114;p52"/>
            <p:cNvSpPr/>
            <p:nvPr/>
          </p:nvSpPr>
          <p:spPr>
            <a:xfrm>
              <a:off x="-23106275" y="40275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5" name="Google Shape;7115;p52"/>
            <p:cNvSpPr/>
            <p:nvPr/>
          </p:nvSpPr>
          <p:spPr>
            <a:xfrm>
              <a:off x="-23244900" y="3888100"/>
              <a:ext cx="295375" cy="296150"/>
            </a:xfrm>
            <a:custGeom>
              <a:avLst/>
              <a:gdLst/>
              <a:ahLst/>
              <a:cxnLst/>
              <a:rect l="l" t="t" r="r" b="b"/>
              <a:pathLst>
                <a:path w="11815" h="11846" extrusionOk="0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6" name="Google Shape;7116;p52"/>
            <p:cNvSpPr/>
            <p:nvPr/>
          </p:nvSpPr>
          <p:spPr>
            <a:xfrm>
              <a:off x="-23070825" y="3975525"/>
              <a:ext cx="43325" cy="26800"/>
            </a:xfrm>
            <a:custGeom>
              <a:avLst/>
              <a:gdLst/>
              <a:ahLst/>
              <a:cxnLst/>
              <a:rect l="l" t="t" r="r" b="b"/>
              <a:pathLst>
                <a:path w="1733" h="1072" extrusionOk="0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7" name="Google Shape;7117;p52"/>
            <p:cNvSpPr/>
            <p:nvPr/>
          </p:nvSpPr>
          <p:spPr>
            <a:xfrm>
              <a:off x="-23158250" y="4097600"/>
              <a:ext cx="121300" cy="52000"/>
            </a:xfrm>
            <a:custGeom>
              <a:avLst/>
              <a:gdLst/>
              <a:ahLst/>
              <a:cxnLst/>
              <a:rect l="l" t="t" r="r" b="b"/>
              <a:pathLst>
                <a:path w="4852" h="2080" extrusionOk="0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8" name="Google Shape;7118;p52"/>
            <p:cNvSpPr/>
            <p:nvPr/>
          </p:nvSpPr>
          <p:spPr>
            <a:xfrm>
              <a:off x="-23176375" y="3940850"/>
              <a:ext cx="52800" cy="26825"/>
            </a:xfrm>
            <a:custGeom>
              <a:avLst/>
              <a:gdLst/>
              <a:ahLst/>
              <a:cxnLst/>
              <a:rect l="l" t="t" r="r" b="b"/>
              <a:pathLst>
                <a:path w="2112" h="1073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19" name="Google Shape;7119;p52"/>
            <p:cNvSpPr/>
            <p:nvPr/>
          </p:nvSpPr>
          <p:spPr>
            <a:xfrm>
              <a:off x="-23166125" y="3976300"/>
              <a:ext cx="44125" cy="26800"/>
            </a:xfrm>
            <a:custGeom>
              <a:avLst/>
              <a:gdLst/>
              <a:ahLst/>
              <a:cxnLst/>
              <a:rect l="l" t="t" r="r" b="b"/>
              <a:pathLst>
                <a:path w="1765" h="1072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20" name="Google Shape;7120;p52"/>
          <p:cNvSpPr/>
          <p:nvPr/>
        </p:nvSpPr>
        <p:spPr>
          <a:xfrm>
            <a:off x="7779147" y="3449327"/>
            <a:ext cx="335819" cy="335791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36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65" name="Picture 36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17248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26" name="Google Shape;7126;p53"/>
          <p:cNvSpPr/>
          <p:nvPr/>
        </p:nvSpPr>
        <p:spPr>
          <a:xfrm>
            <a:off x="1072928" y="1676467"/>
            <a:ext cx="259238" cy="340091"/>
          </a:xfrm>
          <a:custGeom>
            <a:avLst/>
            <a:gdLst/>
            <a:ahLst/>
            <a:cxnLst/>
            <a:rect l="l" t="t" r="r" b="b"/>
            <a:pathLst>
              <a:path w="9295" h="12194" extrusionOk="0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27" name="Google Shape;7127;p53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7128" name="Google Shape;7128;p53"/>
            <p:cNvSpPr/>
            <p:nvPr/>
          </p:nvSpPr>
          <p:spPr>
            <a:xfrm>
              <a:off x="-21083650" y="2444575"/>
              <a:ext cx="20500" cy="18525"/>
            </a:xfrm>
            <a:custGeom>
              <a:avLst/>
              <a:gdLst/>
              <a:ahLst/>
              <a:cxnLst/>
              <a:rect l="l" t="t" r="r" b="b"/>
              <a:pathLst>
                <a:path w="820" h="74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29" name="Google Shape;7129;p53"/>
            <p:cNvSpPr/>
            <p:nvPr/>
          </p:nvSpPr>
          <p:spPr>
            <a:xfrm>
              <a:off x="-21298675" y="2414425"/>
              <a:ext cx="306400" cy="306325"/>
            </a:xfrm>
            <a:custGeom>
              <a:avLst/>
              <a:gdLst/>
              <a:ahLst/>
              <a:cxnLst/>
              <a:rect l="l" t="t" r="r" b="b"/>
              <a:pathLst>
                <a:path w="12256" h="12253" extrusionOk="0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0" name="Google Shape;7130;p53"/>
            <p:cNvSpPr/>
            <p:nvPr/>
          </p:nvSpPr>
          <p:spPr>
            <a:xfrm>
              <a:off x="-21171875" y="2521375"/>
              <a:ext cx="73275" cy="66100"/>
            </a:xfrm>
            <a:custGeom>
              <a:avLst/>
              <a:gdLst/>
              <a:ahLst/>
              <a:cxnLst/>
              <a:rect l="l" t="t" r="r" b="b"/>
              <a:pathLst>
                <a:path w="2931" h="2644" extrusionOk="0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31" name="Google Shape;7131;p53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7132" name="Google Shape;7132;p53"/>
            <p:cNvSpPr/>
            <p:nvPr/>
          </p:nvSpPr>
          <p:spPr>
            <a:xfrm>
              <a:off x="-21153750" y="2798025"/>
              <a:ext cx="17350" cy="53575"/>
            </a:xfrm>
            <a:custGeom>
              <a:avLst/>
              <a:gdLst/>
              <a:ahLst/>
              <a:cxnLst/>
              <a:rect l="l" t="t" r="r" b="b"/>
              <a:pathLst>
                <a:path w="694" h="2143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3" name="Google Shape;7133;p53"/>
            <p:cNvSpPr/>
            <p:nvPr/>
          </p:nvSpPr>
          <p:spPr>
            <a:xfrm>
              <a:off x="-212569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4" name="Google Shape;7134;p53"/>
            <p:cNvSpPr/>
            <p:nvPr/>
          </p:nvSpPr>
          <p:spPr>
            <a:xfrm>
              <a:off x="-21079725" y="2838400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5" name="Google Shape;7135;p53"/>
            <p:cNvSpPr/>
            <p:nvPr/>
          </p:nvSpPr>
          <p:spPr>
            <a:xfrm>
              <a:off x="-21113575" y="2825000"/>
              <a:ext cx="26800" cy="35050"/>
            </a:xfrm>
            <a:custGeom>
              <a:avLst/>
              <a:gdLst/>
              <a:ahLst/>
              <a:cxnLst/>
              <a:rect l="l" t="t" r="r" b="b"/>
              <a:pathLst>
                <a:path w="1072" h="1402" extrusionOk="0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6" name="Google Shape;7136;p53"/>
            <p:cNvSpPr/>
            <p:nvPr/>
          </p:nvSpPr>
          <p:spPr>
            <a:xfrm>
              <a:off x="-21204175" y="2825000"/>
              <a:ext cx="27600" cy="35050"/>
            </a:xfrm>
            <a:custGeom>
              <a:avLst/>
              <a:gdLst/>
              <a:ahLst/>
              <a:cxnLst/>
              <a:rect l="l" t="t" r="r" b="b"/>
              <a:pathLst>
                <a:path w="1104" h="1402" extrusionOk="0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7" name="Google Shape;7137;p53"/>
            <p:cNvSpPr/>
            <p:nvPr/>
          </p:nvSpPr>
          <p:spPr>
            <a:xfrm>
              <a:off x="-21297900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8" name="Google Shape;7138;p53"/>
            <p:cNvSpPr/>
            <p:nvPr/>
          </p:nvSpPr>
          <p:spPr>
            <a:xfrm>
              <a:off x="-21047425" y="29405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39" name="Google Shape;7139;p53"/>
            <p:cNvSpPr/>
            <p:nvPr/>
          </p:nvSpPr>
          <p:spPr>
            <a:xfrm>
              <a:off x="-21056100" y="2892750"/>
              <a:ext cx="37050" cy="25150"/>
            </a:xfrm>
            <a:custGeom>
              <a:avLst/>
              <a:gdLst/>
              <a:ahLst/>
              <a:cxnLst/>
              <a:rect l="l" t="t" r="r" b="b"/>
              <a:pathLst>
                <a:path w="1482" h="1006" extrusionOk="0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0" name="Google Shape;7140;p53"/>
            <p:cNvSpPr/>
            <p:nvPr/>
          </p:nvSpPr>
          <p:spPr>
            <a:xfrm>
              <a:off x="-21271100" y="2893975"/>
              <a:ext cx="37825" cy="25150"/>
            </a:xfrm>
            <a:custGeom>
              <a:avLst/>
              <a:gdLst/>
              <a:ahLst/>
              <a:cxnLst/>
              <a:rect l="l" t="t" r="r" b="b"/>
              <a:pathLst>
                <a:path w="1513" h="1006" extrusionOk="0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1" name="Google Shape;7141;p53"/>
            <p:cNvSpPr/>
            <p:nvPr/>
          </p:nvSpPr>
          <p:spPr>
            <a:xfrm>
              <a:off x="-21298675" y="3049275"/>
              <a:ext cx="306400" cy="35275"/>
            </a:xfrm>
            <a:custGeom>
              <a:avLst/>
              <a:gdLst/>
              <a:ahLst/>
              <a:cxnLst/>
              <a:rect l="l" t="t" r="r" b="b"/>
              <a:pathLst>
                <a:path w="12256" h="1411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2" name="Google Shape;7142;p53"/>
            <p:cNvSpPr/>
            <p:nvPr/>
          </p:nvSpPr>
          <p:spPr>
            <a:xfrm>
              <a:off x="-21298675" y="3013050"/>
              <a:ext cx="306400" cy="34675"/>
            </a:xfrm>
            <a:custGeom>
              <a:avLst/>
              <a:gdLst/>
              <a:ahLst/>
              <a:cxnLst/>
              <a:rect l="l" t="t" r="r" b="b"/>
              <a:pathLst>
                <a:path w="12256" h="1387" extrusionOk="0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3" name="Google Shape;7143;p53"/>
            <p:cNvSpPr/>
            <p:nvPr/>
          </p:nvSpPr>
          <p:spPr>
            <a:xfrm>
              <a:off x="-21299475" y="2868125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44" name="Google Shape;7144;p53"/>
          <p:cNvSpPr/>
          <p:nvPr/>
        </p:nvSpPr>
        <p:spPr>
          <a:xfrm>
            <a:off x="3128634" y="1677457"/>
            <a:ext cx="339198" cy="338110"/>
          </a:xfrm>
          <a:custGeom>
            <a:avLst/>
            <a:gdLst/>
            <a:ahLst/>
            <a:cxnLst/>
            <a:rect l="l" t="t" r="r" b="b"/>
            <a:pathLst>
              <a:path w="12162" h="12123" extrusionOk="0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5" name="Google Shape;7145;p53"/>
          <p:cNvSpPr/>
          <p:nvPr/>
        </p:nvSpPr>
        <p:spPr>
          <a:xfrm>
            <a:off x="3128202" y="2096604"/>
            <a:ext cx="340063" cy="340955"/>
          </a:xfrm>
          <a:custGeom>
            <a:avLst/>
            <a:gdLst/>
            <a:ahLst/>
            <a:cxnLst/>
            <a:rect l="l" t="t" r="r" b="b"/>
            <a:pathLst>
              <a:path w="12193" h="12225" extrusionOk="0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46" name="Google Shape;7146;p53"/>
          <p:cNvSpPr/>
          <p:nvPr/>
        </p:nvSpPr>
        <p:spPr>
          <a:xfrm>
            <a:off x="3122485" y="2510800"/>
            <a:ext cx="351498" cy="340063"/>
          </a:xfrm>
          <a:custGeom>
            <a:avLst/>
            <a:gdLst/>
            <a:ahLst/>
            <a:cxnLst/>
            <a:rect l="l" t="t" r="r" b="b"/>
            <a:pathLst>
              <a:path w="12603" h="12193" extrusionOk="0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47" name="Google Shape;7147;p53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7148" name="Google Shape;7148;p53"/>
            <p:cNvSpPr/>
            <p:nvPr/>
          </p:nvSpPr>
          <p:spPr>
            <a:xfrm>
              <a:off x="-17475550" y="22301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49" name="Google Shape;7149;p53"/>
            <p:cNvSpPr/>
            <p:nvPr/>
          </p:nvSpPr>
          <p:spPr>
            <a:xfrm>
              <a:off x="-1745822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0" name="Google Shape;7150;p53"/>
            <p:cNvSpPr/>
            <p:nvPr/>
          </p:nvSpPr>
          <p:spPr>
            <a:xfrm>
              <a:off x="-17493675" y="221202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1" name="Google Shape;7151;p53"/>
            <p:cNvSpPr/>
            <p:nvPr/>
          </p:nvSpPr>
          <p:spPr>
            <a:xfrm>
              <a:off x="-17545650" y="2051350"/>
              <a:ext cx="266250" cy="304050"/>
            </a:xfrm>
            <a:custGeom>
              <a:avLst/>
              <a:gdLst/>
              <a:ahLst/>
              <a:cxnLst/>
              <a:rect l="l" t="t" r="r" b="b"/>
              <a:pathLst>
                <a:path w="10650" h="12162" extrusionOk="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52" name="Google Shape;7152;p53"/>
          <p:cNvSpPr/>
          <p:nvPr/>
        </p:nvSpPr>
        <p:spPr>
          <a:xfrm>
            <a:off x="5221706" y="2096618"/>
            <a:ext cx="340063" cy="340927"/>
          </a:xfrm>
          <a:custGeom>
            <a:avLst/>
            <a:gdLst/>
            <a:ahLst/>
            <a:cxnLst/>
            <a:rect l="l" t="t" r="r" b="b"/>
            <a:pathLst>
              <a:path w="12193" h="12224" extrusionOk="0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53" name="Google Shape;7153;p53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7154" name="Google Shape;7154;p53"/>
            <p:cNvSpPr/>
            <p:nvPr/>
          </p:nvSpPr>
          <p:spPr>
            <a:xfrm>
              <a:off x="-17458225" y="297050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5" name="Google Shape;7155;p53"/>
            <p:cNvSpPr/>
            <p:nvPr/>
          </p:nvSpPr>
          <p:spPr>
            <a:xfrm>
              <a:off x="-17385750" y="29705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6" name="Google Shape;7156;p53"/>
            <p:cNvSpPr/>
            <p:nvPr/>
          </p:nvSpPr>
          <p:spPr>
            <a:xfrm>
              <a:off x="-17565350" y="2809825"/>
              <a:ext cx="304050" cy="285950"/>
            </a:xfrm>
            <a:custGeom>
              <a:avLst/>
              <a:gdLst/>
              <a:ahLst/>
              <a:cxnLst/>
              <a:rect l="l" t="t" r="r" b="b"/>
              <a:pathLst>
                <a:path w="12162" h="11438" extrusionOk="0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7" name="Google Shape;7157;p53"/>
            <p:cNvSpPr/>
            <p:nvPr/>
          </p:nvSpPr>
          <p:spPr>
            <a:xfrm>
              <a:off x="-17368425" y="2846075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58" name="Google Shape;7158;p53"/>
            <p:cNvSpPr/>
            <p:nvPr/>
          </p:nvSpPr>
          <p:spPr>
            <a:xfrm>
              <a:off x="-17511775" y="2846075"/>
              <a:ext cx="52775" cy="53575"/>
            </a:xfrm>
            <a:custGeom>
              <a:avLst/>
              <a:gdLst/>
              <a:ahLst/>
              <a:cxnLst/>
              <a:rect l="l" t="t" r="r" b="b"/>
              <a:pathLst>
                <a:path w="2111" h="2143" extrusionOk="0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59" name="Google Shape;7159;p53"/>
          <p:cNvSpPr/>
          <p:nvPr/>
        </p:nvSpPr>
        <p:spPr>
          <a:xfrm>
            <a:off x="7360389" y="1677346"/>
            <a:ext cx="258345" cy="338334"/>
          </a:xfrm>
          <a:custGeom>
            <a:avLst/>
            <a:gdLst/>
            <a:ahLst/>
            <a:cxnLst/>
            <a:rect l="l" t="t" r="r" b="b"/>
            <a:pathLst>
              <a:path w="9263" h="12131" extrusionOk="0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0" name="Google Shape;7160;p53"/>
          <p:cNvSpPr/>
          <p:nvPr/>
        </p:nvSpPr>
        <p:spPr>
          <a:xfrm>
            <a:off x="1451210" y="1676467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61" name="Google Shape;7161;p53"/>
          <p:cNvSpPr/>
          <p:nvPr/>
        </p:nvSpPr>
        <p:spPr>
          <a:xfrm>
            <a:off x="1451210" y="2097148"/>
            <a:ext cx="338334" cy="339868"/>
          </a:xfrm>
          <a:custGeom>
            <a:avLst/>
            <a:gdLst/>
            <a:ahLst/>
            <a:cxnLst/>
            <a:rect l="l" t="t" r="r" b="b"/>
            <a:pathLst>
              <a:path w="12131" h="12186" extrusionOk="0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62" name="Google Shape;7162;p53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7163" name="Google Shape;7163;p53"/>
            <p:cNvSpPr/>
            <p:nvPr/>
          </p:nvSpPr>
          <p:spPr>
            <a:xfrm>
              <a:off x="-20904875" y="2788575"/>
              <a:ext cx="267775" cy="304825"/>
            </a:xfrm>
            <a:custGeom>
              <a:avLst/>
              <a:gdLst/>
              <a:ahLst/>
              <a:cxnLst/>
              <a:rect l="l" t="t" r="r" b="b"/>
              <a:pathLst>
                <a:path w="10711" h="12193" extrusionOk="0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4" name="Google Shape;7164;p53"/>
            <p:cNvSpPr/>
            <p:nvPr/>
          </p:nvSpPr>
          <p:spPr>
            <a:xfrm>
              <a:off x="-20788300" y="2842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65" name="Google Shape;7165;p53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7166" name="Google Shape;7166;p53"/>
            <p:cNvSpPr/>
            <p:nvPr/>
          </p:nvSpPr>
          <p:spPr>
            <a:xfrm>
              <a:off x="-18906675" y="2552275"/>
              <a:ext cx="36275" cy="44150"/>
            </a:xfrm>
            <a:custGeom>
              <a:avLst/>
              <a:gdLst/>
              <a:ahLst/>
              <a:cxnLst/>
              <a:rect l="l" t="t" r="r" b="b"/>
              <a:pathLst>
                <a:path w="1451" h="1766" extrusionOk="0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7" name="Google Shape;7167;p53"/>
            <p:cNvSpPr/>
            <p:nvPr/>
          </p:nvSpPr>
          <p:spPr>
            <a:xfrm>
              <a:off x="-18935800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8" name="Google Shape;7168;p53"/>
            <p:cNvSpPr/>
            <p:nvPr/>
          </p:nvSpPr>
          <p:spPr>
            <a:xfrm>
              <a:off x="-18864125" y="252550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69" name="Google Shape;7169;p53"/>
            <p:cNvSpPr/>
            <p:nvPr/>
          </p:nvSpPr>
          <p:spPr>
            <a:xfrm>
              <a:off x="-19006700" y="2434925"/>
              <a:ext cx="231600" cy="303275"/>
            </a:xfrm>
            <a:custGeom>
              <a:avLst/>
              <a:gdLst/>
              <a:ahLst/>
              <a:cxnLst/>
              <a:rect l="l" t="t" r="r" b="b"/>
              <a:pathLst>
                <a:path w="9264" h="12131" extrusionOk="0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70" name="Google Shape;7170;p53"/>
          <p:cNvSpPr/>
          <p:nvPr/>
        </p:nvSpPr>
        <p:spPr>
          <a:xfrm>
            <a:off x="3540734" y="2511232"/>
            <a:ext cx="339198" cy="339198"/>
          </a:xfrm>
          <a:custGeom>
            <a:avLst/>
            <a:gdLst/>
            <a:ahLst/>
            <a:cxnLst/>
            <a:rect l="l" t="t" r="r" b="b"/>
            <a:pathLst>
              <a:path w="12162" h="12162" extrusionOk="0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71" name="Google Shape;7171;p53"/>
          <p:cNvSpPr/>
          <p:nvPr/>
        </p:nvSpPr>
        <p:spPr>
          <a:xfrm>
            <a:off x="5668006" y="1676481"/>
            <a:ext cx="297893" cy="340063"/>
          </a:xfrm>
          <a:custGeom>
            <a:avLst/>
            <a:gdLst/>
            <a:ahLst/>
            <a:cxnLst/>
            <a:rect l="l" t="t" r="r" b="b"/>
            <a:pathLst>
              <a:path w="10681" h="12193" extrusionOk="0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72" name="Google Shape;7172;p53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7173" name="Google Shape;7173;p53"/>
            <p:cNvSpPr/>
            <p:nvPr/>
          </p:nvSpPr>
          <p:spPr>
            <a:xfrm>
              <a:off x="-16994325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4" name="Google Shape;7174;p53"/>
            <p:cNvSpPr/>
            <p:nvPr/>
          </p:nvSpPr>
          <p:spPr>
            <a:xfrm>
              <a:off x="-17100650" y="25964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5" name="Google Shape;7175;p53"/>
            <p:cNvSpPr/>
            <p:nvPr/>
          </p:nvSpPr>
          <p:spPr>
            <a:xfrm>
              <a:off x="-17190425" y="2435725"/>
              <a:ext cx="304825" cy="285925"/>
            </a:xfrm>
            <a:custGeom>
              <a:avLst/>
              <a:gdLst/>
              <a:ahLst/>
              <a:cxnLst/>
              <a:rect l="l" t="t" r="r" b="b"/>
              <a:pathLst>
                <a:path w="12193" h="11437" extrusionOk="0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76" name="Google Shape;7176;p53"/>
          <p:cNvSpPr/>
          <p:nvPr/>
        </p:nvSpPr>
        <p:spPr>
          <a:xfrm>
            <a:off x="5648678" y="2512543"/>
            <a:ext cx="336549" cy="336577"/>
          </a:xfrm>
          <a:custGeom>
            <a:avLst/>
            <a:gdLst/>
            <a:ahLst/>
            <a:cxnLst/>
            <a:rect l="l" t="t" r="r" b="b"/>
            <a:pathLst>
              <a:path w="12067" h="12068" extrusionOk="0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77" name="Google Shape;7177;p53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7178" name="Google Shape;7178;p53"/>
            <p:cNvSpPr/>
            <p:nvPr/>
          </p:nvSpPr>
          <p:spPr>
            <a:xfrm>
              <a:off x="-15719925" y="2416825"/>
              <a:ext cx="306400" cy="305600"/>
            </a:xfrm>
            <a:custGeom>
              <a:avLst/>
              <a:gdLst/>
              <a:ahLst/>
              <a:cxnLst/>
              <a:rect l="l" t="t" r="r" b="b"/>
              <a:pathLst>
                <a:path w="12256" h="12224" extrusionOk="0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79" name="Google Shape;7179;p53"/>
            <p:cNvSpPr/>
            <p:nvPr/>
          </p:nvSpPr>
          <p:spPr>
            <a:xfrm>
              <a:off x="-15467900" y="2686175"/>
              <a:ext cx="53575" cy="17350"/>
            </a:xfrm>
            <a:custGeom>
              <a:avLst/>
              <a:gdLst/>
              <a:ahLst/>
              <a:cxnLst/>
              <a:rect l="l" t="t" r="r" b="b"/>
              <a:pathLst>
                <a:path w="214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0" name="Google Shape;7180;p53"/>
            <p:cNvSpPr/>
            <p:nvPr/>
          </p:nvSpPr>
          <p:spPr>
            <a:xfrm>
              <a:off x="-15718350" y="270350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181" name="Google Shape;7181;p53"/>
          <p:cNvSpPr/>
          <p:nvPr/>
        </p:nvSpPr>
        <p:spPr>
          <a:xfrm>
            <a:off x="1873789" y="1675812"/>
            <a:ext cx="342684" cy="341401"/>
          </a:xfrm>
          <a:custGeom>
            <a:avLst/>
            <a:gdLst/>
            <a:ahLst/>
            <a:cxnLst/>
            <a:rect l="l" t="t" r="r" b="b"/>
            <a:pathLst>
              <a:path w="12287" h="12241" extrusionOk="0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182" name="Google Shape;7182;p53"/>
          <p:cNvSpPr/>
          <p:nvPr/>
        </p:nvSpPr>
        <p:spPr>
          <a:xfrm>
            <a:off x="1875100" y="2138148"/>
            <a:ext cx="340063" cy="257871"/>
          </a:xfrm>
          <a:custGeom>
            <a:avLst/>
            <a:gdLst/>
            <a:ahLst/>
            <a:cxnLst/>
            <a:rect l="l" t="t" r="r" b="b"/>
            <a:pathLst>
              <a:path w="12193" h="9246" extrusionOk="0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183" name="Google Shape;7183;p53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7184" name="Google Shape;7184;p53"/>
            <p:cNvSpPr/>
            <p:nvPr/>
          </p:nvSpPr>
          <p:spPr>
            <a:xfrm>
              <a:off x="-20550425" y="2824800"/>
              <a:ext cx="308750" cy="268600"/>
            </a:xfrm>
            <a:custGeom>
              <a:avLst/>
              <a:gdLst/>
              <a:ahLst/>
              <a:cxnLst/>
              <a:rect l="l" t="t" r="r" b="b"/>
              <a:pathLst>
                <a:path w="12350" h="10744" extrusionOk="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5" name="Google Shape;7185;p53"/>
            <p:cNvSpPr/>
            <p:nvPr/>
          </p:nvSpPr>
          <p:spPr>
            <a:xfrm>
              <a:off x="-20388175" y="2789350"/>
              <a:ext cx="144150" cy="106350"/>
            </a:xfrm>
            <a:custGeom>
              <a:avLst/>
              <a:gdLst/>
              <a:ahLst/>
              <a:cxnLst/>
              <a:rect l="l" t="t" r="r" b="b"/>
              <a:pathLst>
                <a:path w="5766" h="4254" extrusionOk="0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6" name="Google Shape;7186;p53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7187" name="Google Shape;7187;p53"/>
            <p:cNvSpPr/>
            <p:nvPr/>
          </p:nvSpPr>
          <p:spPr>
            <a:xfrm>
              <a:off x="-18471100" y="2202575"/>
              <a:ext cx="18125" cy="70925"/>
            </a:xfrm>
            <a:custGeom>
              <a:avLst/>
              <a:gdLst/>
              <a:ahLst/>
              <a:cxnLst/>
              <a:rect l="l" t="t" r="r" b="b"/>
              <a:pathLst>
                <a:path w="725" h="2837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88" name="Google Shape;7188;p53"/>
            <p:cNvSpPr/>
            <p:nvPr/>
          </p:nvSpPr>
          <p:spPr>
            <a:xfrm>
              <a:off x="-18666450" y="2059825"/>
              <a:ext cx="304850" cy="305025"/>
            </a:xfrm>
            <a:custGeom>
              <a:avLst/>
              <a:gdLst/>
              <a:ahLst/>
              <a:cxnLst/>
              <a:rect l="l" t="t" r="r" b="b"/>
              <a:pathLst>
                <a:path w="12194" h="12201" extrusionOk="0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89" name="Google Shape;7189;p53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7190" name="Google Shape;7190;p53"/>
            <p:cNvSpPr/>
            <p:nvPr/>
          </p:nvSpPr>
          <p:spPr>
            <a:xfrm>
              <a:off x="-18668025" y="2435725"/>
              <a:ext cx="305625" cy="303250"/>
            </a:xfrm>
            <a:custGeom>
              <a:avLst/>
              <a:gdLst/>
              <a:ahLst/>
              <a:cxnLst/>
              <a:rect l="l" t="t" r="r" b="b"/>
              <a:pathLst>
                <a:path w="12225" h="12130" extrusionOk="0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1" name="Google Shape;7191;p53"/>
            <p:cNvSpPr/>
            <p:nvPr/>
          </p:nvSpPr>
          <p:spPr>
            <a:xfrm>
              <a:off x="-18596350" y="2524725"/>
              <a:ext cx="160700" cy="178800"/>
            </a:xfrm>
            <a:custGeom>
              <a:avLst/>
              <a:gdLst/>
              <a:ahLst/>
              <a:cxnLst/>
              <a:rect l="l" t="t" r="r" b="b"/>
              <a:pathLst>
                <a:path w="6428" h="7152" extrusionOk="0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192" name="Google Shape;7192;p53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7193" name="Google Shape;7193;p53"/>
            <p:cNvSpPr/>
            <p:nvPr/>
          </p:nvSpPr>
          <p:spPr>
            <a:xfrm>
              <a:off x="-18632575" y="29516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4" name="Google Shape;7194;p53"/>
            <p:cNvSpPr/>
            <p:nvPr/>
          </p:nvSpPr>
          <p:spPr>
            <a:xfrm>
              <a:off x="-18597125" y="29161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5" name="Google Shape;7195;p53"/>
            <p:cNvSpPr/>
            <p:nvPr/>
          </p:nvSpPr>
          <p:spPr>
            <a:xfrm>
              <a:off x="-18668800" y="2807475"/>
              <a:ext cx="306400" cy="304825"/>
            </a:xfrm>
            <a:custGeom>
              <a:avLst/>
              <a:gdLst/>
              <a:ahLst/>
              <a:cxnLst/>
              <a:rect l="l" t="t" r="r" b="b"/>
              <a:pathLst>
                <a:path w="12256" h="12193" extrusionOk="0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6" name="Google Shape;7196;p53"/>
            <p:cNvSpPr/>
            <p:nvPr/>
          </p:nvSpPr>
          <p:spPr>
            <a:xfrm>
              <a:off x="-18496300" y="2977800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7" name="Google Shape;7197;p53"/>
            <p:cNvSpPr/>
            <p:nvPr/>
          </p:nvSpPr>
          <p:spPr>
            <a:xfrm>
              <a:off x="-18559325" y="30423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8" name="Google Shape;7198;p53"/>
            <p:cNvSpPr/>
            <p:nvPr/>
          </p:nvSpPr>
          <p:spPr>
            <a:xfrm>
              <a:off x="-18559325" y="2991175"/>
              <a:ext cx="33100" cy="31150"/>
            </a:xfrm>
            <a:custGeom>
              <a:avLst/>
              <a:gdLst/>
              <a:ahLst/>
              <a:cxnLst/>
              <a:rect l="l" t="t" r="r" b="b"/>
              <a:pathLst>
                <a:path w="1324" h="1246" extrusionOk="0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199" name="Google Shape;7199;p53"/>
            <p:cNvSpPr/>
            <p:nvPr/>
          </p:nvSpPr>
          <p:spPr>
            <a:xfrm>
              <a:off x="-18491575" y="3024275"/>
              <a:ext cx="33100" cy="31925"/>
            </a:xfrm>
            <a:custGeom>
              <a:avLst/>
              <a:gdLst/>
              <a:ahLst/>
              <a:cxnLst/>
              <a:rect l="l" t="t" r="r" b="b"/>
              <a:pathLst>
                <a:path w="1324" h="1277" extrusionOk="0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0" name="Google Shape;7200;p53"/>
            <p:cNvSpPr/>
            <p:nvPr/>
          </p:nvSpPr>
          <p:spPr>
            <a:xfrm>
              <a:off x="-18522300" y="2928175"/>
              <a:ext cx="32300" cy="31125"/>
            </a:xfrm>
            <a:custGeom>
              <a:avLst/>
              <a:gdLst/>
              <a:ahLst/>
              <a:cxnLst/>
              <a:rect l="l" t="t" r="r" b="b"/>
              <a:pathLst>
                <a:path w="1292" h="1245" extrusionOk="0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1" name="Google Shape;7201;p53"/>
            <p:cNvSpPr/>
            <p:nvPr/>
          </p:nvSpPr>
          <p:spPr>
            <a:xfrm>
              <a:off x="-18446700" y="3004375"/>
              <a:ext cx="33900" cy="31325"/>
            </a:xfrm>
            <a:custGeom>
              <a:avLst/>
              <a:gdLst/>
              <a:ahLst/>
              <a:cxnLst/>
              <a:rect l="l" t="t" r="r" b="b"/>
              <a:pathLst>
                <a:path w="1356" h="1253" extrusionOk="0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2" name="Google Shape;7202;p53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7203" name="Google Shape;7203;p53"/>
            <p:cNvSpPr/>
            <p:nvPr/>
          </p:nvSpPr>
          <p:spPr>
            <a:xfrm>
              <a:off x="-16798200" y="2050575"/>
              <a:ext cx="267825" cy="305625"/>
            </a:xfrm>
            <a:custGeom>
              <a:avLst/>
              <a:gdLst/>
              <a:ahLst/>
              <a:cxnLst/>
              <a:rect l="l" t="t" r="r" b="b"/>
              <a:pathLst>
                <a:path w="10713" h="12225" extrusionOk="0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4" name="Google Shape;7204;p53"/>
            <p:cNvSpPr/>
            <p:nvPr/>
          </p:nvSpPr>
          <p:spPr>
            <a:xfrm>
              <a:off x="-16743850" y="2123025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5" name="Google Shape;7205;p53"/>
            <p:cNvSpPr/>
            <p:nvPr/>
          </p:nvSpPr>
          <p:spPr>
            <a:xfrm>
              <a:off x="-16691075" y="2087600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06" name="Google Shape;7206;p53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7207" name="Google Shape;7207;p53"/>
            <p:cNvSpPr/>
            <p:nvPr/>
          </p:nvSpPr>
          <p:spPr>
            <a:xfrm>
              <a:off x="-16817100" y="2801175"/>
              <a:ext cx="305625" cy="232375"/>
            </a:xfrm>
            <a:custGeom>
              <a:avLst/>
              <a:gdLst/>
              <a:ahLst/>
              <a:cxnLst/>
              <a:rect l="l" t="t" r="r" b="b"/>
              <a:pathLst>
                <a:path w="12225" h="9295" extrusionOk="0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8" name="Google Shape;7208;p53"/>
            <p:cNvSpPr/>
            <p:nvPr/>
          </p:nvSpPr>
          <p:spPr>
            <a:xfrm>
              <a:off x="-16636725" y="2889375"/>
              <a:ext cx="18125" cy="72500"/>
            </a:xfrm>
            <a:custGeom>
              <a:avLst/>
              <a:gdLst/>
              <a:ahLst/>
              <a:cxnLst/>
              <a:rect l="l" t="t" r="r" b="b"/>
              <a:pathLst>
                <a:path w="725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09" name="Google Shape;7209;p53"/>
            <p:cNvSpPr/>
            <p:nvPr/>
          </p:nvSpPr>
          <p:spPr>
            <a:xfrm>
              <a:off x="-16708400" y="2889375"/>
              <a:ext cx="17350" cy="72500"/>
            </a:xfrm>
            <a:custGeom>
              <a:avLst/>
              <a:gdLst/>
              <a:ahLst/>
              <a:cxnLst/>
              <a:rect l="l" t="t" r="r" b="b"/>
              <a:pathLst>
                <a:path w="694" h="2900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0" name="Google Shape;7210;p53"/>
            <p:cNvSpPr/>
            <p:nvPr/>
          </p:nvSpPr>
          <p:spPr>
            <a:xfrm>
              <a:off x="-1681630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1" name="Google Shape;7211;p53"/>
            <p:cNvSpPr/>
            <p:nvPr/>
          </p:nvSpPr>
          <p:spPr>
            <a:xfrm>
              <a:off x="-16779300" y="3086300"/>
              <a:ext cx="88250" cy="18125"/>
            </a:xfrm>
            <a:custGeom>
              <a:avLst/>
              <a:gdLst/>
              <a:ahLst/>
              <a:cxnLst/>
              <a:rect l="l" t="t" r="r" b="b"/>
              <a:pathLst>
                <a:path w="353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2" name="Google Shape;7212;p53"/>
            <p:cNvSpPr/>
            <p:nvPr/>
          </p:nvSpPr>
          <p:spPr>
            <a:xfrm>
              <a:off x="-16636725" y="3086300"/>
              <a:ext cx="88225" cy="18125"/>
            </a:xfrm>
            <a:custGeom>
              <a:avLst/>
              <a:gdLst/>
              <a:ahLst/>
              <a:cxnLst/>
              <a:rect l="l" t="t" r="r" b="b"/>
              <a:pathLst>
                <a:path w="352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3" name="Google Shape;7213;p53"/>
            <p:cNvSpPr/>
            <p:nvPr/>
          </p:nvSpPr>
          <p:spPr>
            <a:xfrm>
              <a:off x="-16583950" y="3050850"/>
              <a:ext cx="72475" cy="18150"/>
            </a:xfrm>
            <a:custGeom>
              <a:avLst/>
              <a:gdLst/>
              <a:ahLst/>
              <a:cxnLst/>
              <a:rect l="l" t="t" r="r" b="b"/>
              <a:pathLst>
                <a:path w="2899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4" name="Google Shape;7214;p53"/>
            <p:cNvSpPr/>
            <p:nvPr/>
          </p:nvSpPr>
          <p:spPr>
            <a:xfrm>
              <a:off x="-16726525" y="3050850"/>
              <a:ext cx="125250" cy="18150"/>
            </a:xfrm>
            <a:custGeom>
              <a:avLst/>
              <a:gdLst/>
              <a:ahLst/>
              <a:cxnLst/>
              <a:rect l="l" t="t" r="r" b="b"/>
              <a:pathLst>
                <a:path w="5010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15" name="Google Shape;7215;p53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7216" name="Google Shape;7216;p53"/>
            <p:cNvSpPr/>
            <p:nvPr/>
          </p:nvSpPr>
          <p:spPr>
            <a:xfrm>
              <a:off x="-15717575" y="2786200"/>
              <a:ext cx="306400" cy="305625"/>
            </a:xfrm>
            <a:custGeom>
              <a:avLst/>
              <a:gdLst/>
              <a:ahLst/>
              <a:cxnLst/>
              <a:rect l="l" t="t" r="r" b="b"/>
              <a:pathLst>
                <a:path w="12256" h="12225" extrusionOk="0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7" name="Google Shape;7217;p53"/>
            <p:cNvSpPr/>
            <p:nvPr/>
          </p:nvSpPr>
          <p:spPr>
            <a:xfrm>
              <a:off x="-15593125" y="285945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8" name="Google Shape;7218;p53"/>
            <p:cNvSpPr/>
            <p:nvPr/>
          </p:nvSpPr>
          <p:spPr>
            <a:xfrm>
              <a:off x="-1559312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19" name="Google Shape;7219;p53"/>
            <p:cNvSpPr/>
            <p:nvPr/>
          </p:nvSpPr>
          <p:spPr>
            <a:xfrm>
              <a:off x="-15557675" y="2859450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0" name="Google Shape;7220;p53"/>
            <p:cNvSpPr/>
            <p:nvPr/>
          </p:nvSpPr>
          <p:spPr>
            <a:xfrm>
              <a:off x="-15557675" y="2966575"/>
              <a:ext cx="17350" cy="35475"/>
            </a:xfrm>
            <a:custGeom>
              <a:avLst/>
              <a:gdLst/>
              <a:ahLst/>
              <a:cxnLst/>
              <a:rect l="l" t="t" r="r" b="b"/>
              <a:pathLst>
                <a:path w="694" h="141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1" name="Google Shape;7221;p53"/>
            <p:cNvSpPr/>
            <p:nvPr/>
          </p:nvSpPr>
          <p:spPr>
            <a:xfrm>
              <a:off x="-15575800" y="291302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2" name="Google Shape;7222;p53"/>
            <p:cNvSpPr/>
            <p:nvPr/>
          </p:nvSpPr>
          <p:spPr>
            <a:xfrm>
              <a:off x="-15575800" y="3019350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23" name="Google Shape;7223;p53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7224" name="Google Shape;7224;p53"/>
            <p:cNvSpPr/>
            <p:nvPr/>
          </p:nvSpPr>
          <p:spPr>
            <a:xfrm>
              <a:off x="-20173175" y="2038750"/>
              <a:ext cx="197725" cy="303275"/>
            </a:xfrm>
            <a:custGeom>
              <a:avLst/>
              <a:gdLst/>
              <a:ahLst/>
              <a:cxnLst/>
              <a:rect l="l" t="t" r="r" b="b"/>
              <a:pathLst>
                <a:path w="7909" h="12131" extrusionOk="0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5" name="Google Shape;7225;p53"/>
            <p:cNvSpPr/>
            <p:nvPr/>
          </p:nvSpPr>
          <p:spPr>
            <a:xfrm>
              <a:off x="-19962875" y="2110425"/>
              <a:ext cx="95325" cy="233175"/>
            </a:xfrm>
            <a:custGeom>
              <a:avLst/>
              <a:gdLst/>
              <a:ahLst/>
              <a:cxnLst/>
              <a:rect l="l" t="t" r="r" b="b"/>
              <a:pathLst>
                <a:path w="3813" h="9327" extrusionOk="0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26" name="Google Shape;7226;p53"/>
          <p:cNvSpPr/>
          <p:nvPr/>
        </p:nvSpPr>
        <p:spPr>
          <a:xfrm>
            <a:off x="2292485" y="2097706"/>
            <a:ext cx="339198" cy="338752"/>
          </a:xfrm>
          <a:custGeom>
            <a:avLst/>
            <a:gdLst/>
            <a:ahLst/>
            <a:cxnLst/>
            <a:rect l="l" t="t" r="r" b="b"/>
            <a:pathLst>
              <a:path w="12162" h="12146" extrusionOk="0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27" name="Google Shape;7227;p53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7228" name="Google Shape;7228;p53"/>
            <p:cNvSpPr/>
            <p:nvPr/>
          </p:nvSpPr>
          <p:spPr>
            <a:xfrm>
              <a:off x="-19959725" y="28964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29" name="Google Shape;7229;p53"/>
            <p:cNvSpPr/>
            <p:nvPr/>
          </p:nvSpPr>
          <p:spPr>
            <a:xfrm>
              <a:off x="-19941600" y="28602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0" name="Google Shape;7230;p53"/>
            <p:cNvSpPr/>
            <p:nvPr/>
          </p:nvSpPr>
          <p:spPr>
            <a:xfrm>
              <a:off x="-20102275" y="2895675"/>
              <a:ext cx="18125" cy="17375"/>
            </a:xfrm>
            <a:custGeom>
              <a:avLst/>
              <a:gdLst/>
              <a:ahLst/>
              <a:cxnLst/>
              <a:rect l="l" t="t" r="r" b="b"/>
              <a:pathLst>
                <a:path w="725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1" name="Google Shape;7231;p53"/>
            <p:cNvSpPr/>
            <p:nvPr/>
          </p:nvSpPr>
          <p:spPr>
            <a:xfrm>
              <a:off x="-20120400" y="28602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2" name="Google Shape;7232;p53"/>
            <p:cNvSpPr/>
            <p:nvPr/>
          </p:nvSpPr>
          <p:spPr>
            <a:xfrm>
              <a:off x="-20173175" y="2787775"/>
              <a:ext cx="304050" cy="305625"/>
            </a:xfrm>
            <a:custGeom>
              <a:avLst/>
              <a:gdLst/>
              <a:ahLst/>
              <a:cxnLst/>
              <a:rect l="l" t="t" r="r" b="b"/>
              <a:pathLst>
                <a:path w="12162" h="12225" extrusionOk="0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3" name="Google Shape;7233;p53"/>
            <p:cNvSpPr/>
            <p:nvPr/>
          </p:nvSpPr>
          <p:spPr>
            <a:xfrm>
              <a:off x="-19977050" y="2967350"/>
              <a:ext cx="52800" cy="53600"/>
            </a:xfrm>
            <a:custGeom>
              <a:avLst/>
              <a:gdLst/>
              <a:ahLst/>
              <a:cxnLst/>
              <a:rect l="l" t="t" r="r" b="b"/>
              <a:pathLst>
                <a:path w="2112" h="2144" extrusionOk="0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4" name="Google Shape;7234;p53"/>
            <p:cNvSpPr/>
            <p:nvPr/>
          </p:nvSpPr>
          <p:spPr>
            <a:xfrm>
              <a:off x="-20119600" y="29673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5" name="Google Shape;7235;p53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7236" name="Google Shape;7236;p53"/>
            <p:cNvSpPr/>
            <p:nvPr/>
          </p:nvSpPr>
          <p:spPr>
            <a:xfrm>
              <a:off x="-18294675" y="2434925"/>
              <a:ext cx="304825" cy="303275"/>
            </a:xfrm>
            <a:custGeom>
              <a:avLst/>
              <a:gdLst/>
              <a:ahLst/>
              <a:cxnLst/>
              <a:rect l="l" t="t" r="r" b="b"/>
              <a:pathLst>
                <a:path w="12193" h="12131" extrusionOk="0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7" name="Google Shape;7237;p53"/>
            <p:cNvSpPr/>
            <p:nvPr/>
          </p:nvSpPr>
          <p:spPr>
            <a:xfrm>
              <a:off x="-18223800" y="2559575"/>
              <a:ext cx="37050" cy="36850"/>
            </a:xfrm>
            <a:custGeom>
              <a:avLst/>
              <a:gdLst/>
              <a:ahLst/>
              <a:cxnLst/>
              <a:rect l="l" t="t" r="r" b="b"/>
              <a:pathLst>
                <a:path w="1482" h="1474" extrusionOk="0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38" name="Google Shape;7238;p53"/>
            <p:cNvSpPr/>
            <p:nvPr/>
          </p:nvSpPr>
          <p:spPr>
            <a:xfrm>
              <a:off x="-18098550" y="2559575"/>
              <a:ext cx="37825" cy="36850"/>
            </a:xfrm>
            <a:custGeom>
              <a:avLst/>
              <a:gdLst/>
              <a:ahLst/>
              <a:cxnLst/>
              <a:rect l="l" t="t" r="r" b="b"/>
              <a:pathLst>
                <a:path w="1513" h="1474" extrusionOk="0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39" name="Google Shape;7239;p53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7240" name="Google Shape;7240;p53"/>
            <p:cNvSpPr/>
            <p:nvPr/>
          </p:nvSpPr>
          <p:spPr>
            <a:xfrm>
              <a:off x="-18177325" y="29083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1" name="Google Shape;7241;p53"/>
            <p:cNvSpPr/>
            <p:nvPr/>
          </p:nvSpPr>
          <p:spPr>
            <a:xfrm>
              <a:off x="-18123775" y="290830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2" name="Google Shape;7242;p53"/>
            <p:cNvSpPr/>
            <p:nvPr/>
          </p:nvSpPr>
          <p:spPr>
            <a:xfrm>
              <a:off x="-18258450" y="2809825"/>
              <a:ext cx="232375" cy="303275"/>
            </a:xfrm>
            <a:custGeom>
              <a:avLst/>
              <a:gdLst/>
              <a:ahLst/>
              <a:cxnLst/>
              <a:rect l="l" t="t" r="r" b="b"/>
              <a:pathLst>
                <a:path w="9295" h="12131" extrusionOk="0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43" name="Google Shape;7243;p53"/>
          <p:cNvSpPr/>
          <p:nvPr/>
        </p:nvSpPr>
        <p:spPr>
          <a:xfrm>
            <a:off x="6482095" y="1676035"/>
            <a:ext cx="338334" cy="340955"/>
          </a:xfrm>
          <a:custGeom>
            <a:avLst/>
            <a:gdLst/>
            <a:ahLst/>
            <a:cxnLst/>
            <a:rect l="l" t="t" r="r" b="b"/>
            <a:pathLst>
              <a:path w="12131" h="12225" extrusionOk="0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44" name="Google Shape;7244;p53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7245" name="Google Shape;7245;p53"/>
            <p:cNvSpPr/>
            <p:nvPr/>
          </p:nvSpPr>
          <p:spPr>
            <a:xfrm>
              <a:off x="-16350825" y="25152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6" name="Google Shape;7246;p53"/>
            <p:cNvSpPr/>
            <p:nvPr/>
          </p:nvSpPr>
          <p:spPr>
            <a:xfrm>
              <a:off x="-16245275" y="25152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47" name="Google Shape;7247;p53"/>
            <p:cNvSpPr/>
            <p:nvPr/>
          </p:nvSpPr>
          <p:spPr>
            <a:xfrm>
              <a:off x="-16422500" y="2425450"/>
              <a:ext cx="267025" cy="304850"/>
            </a:xfrm>
            <a:custGeom>
              <a:avLst/>
              <a:gdLst/>
              <a:ahLst/>
              <a:cxnLst/>
              <a:rect l="l" t="t" r="r" b="b"/>
              <a:pathLst>
                <a:path w="10681" h="12194" extrusionOk="0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48" name="Google Shape;7248;p53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7249" name="Google Shape;7249;p53"/>
            <p:cNvSpPr/>
            <p:nvPr/>
          </p:nvSpPr>
          <p:spPr>
            <a:xfrm>
              <a:off x="-16369725" y="2942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0" name="Google Shape;7250;p53"/>
            <p:cNvSpPr/>
            <p:nvPr/>
          </p:nvSpPr>
          <p:spPr>
            <a:xfrm>
              <a:off x="-16442200" y="2801175"/>
              <a:ext cx="304850" cy="304050"/>
            </a:xfrm>
            <a:custGeom>
              <a:avLst/>
              <a:gdLst/>
              <a:ahLst/>
              <a:cxnLst/>
              <a:rect l="l" t="t" r="r" b="b"/>
              <a:pathLst>
                <a:path w="12194" h="12162" extrusionOk="0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1" name="Google Shape;7251;p53"/>
            <p:cNvSpPr/>
            <p:nvPr/>
          </p:nvSpPr>
          <p:spPr>
            <a:xfrm>
              <a:off x="-16423275" y="29075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52" name="Google Shape;7252;p53"/>
          <p:cNvSpPr/>
          <p:nvPr/>
        </p:nvSpPr>
        <p:spPr>
          <a:xfrm>
            <a:off x="7738672" y="1677792"/>
            <a:ext cx="338306" cy="337441"/>
          </a:xfrm>
          <a:custGeom>
            <a:avLst/>
            <a:gdLst/>
            <a:ahLst/>
            <a:cxnLst/>
            <a:rect l="l" t="t" r="r" b="b"/>
            <a:pathLst>
              <a:path w="12130" h="12099" extrusionOk="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53" name="Google Shape;7253;p53"/>
          <p:cNvSpPr/>
          <p:nvPr/>
        </p:nvSpPr>
        <p:spPr>
          <a:xfrm>
            <a:off x="2703720" y="1689325"/>
            <a:ext cx="340955" cy="314376"/>
          </a:xfrm>
          <a:custGeom>
            <a:avLst/>
            <a:gdLst/>
            <a:ahLst/>
            <a:cxnLst/>
            <a:rect l="l" t="t" r="r" b="b"/>
            <a:pathLst>
              <a:path w="12225" h="11272" extrusionOk="0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54" name="Google Shape;7254;p53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7255" name="Google Shape;7255;p53"/>
            <p:cNvSpPr/>
            <p:nvPr/>
          </p:nvSpPr>
          <p:spPr>
            <a:xfrm>
              <a:off x="-19602925" y="25751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6" name="Google Shape;7256;p53"/>
            <p:cNvSpPr/>
            <p:nvPr/>
          </p:nvSpPr>
          <p:spPr>
            <a:xfrm>
              <a:off x="-19710825" y="2575925"/>
              <a:ext cx="18925" cy="17350"/>
            </a:xfrm>
            <a:custGeom>
              <a:avLst/>
              <a:gdLst/>
              <a:ahLst/>
              <a:cxnLst/>
              <a:rect l="l" t="t" r="r" b="b"/>
              <a:pathLst>
                <a:path w="757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7" name="Google Shape;7257;p53"/>
            <p:cNvSpPr/>
            <p:nvPr/>
          </p:nvSpPr>
          <p:spPr>
            <a:xfrm>
              <a:off x="-19602925" y="261135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8" name="Google Shape;7258;p53"/>
            <p:cNvSpPr/>
            <p:nvPr/>
          </p:nvSpPr>
          <p:spPr>
            <a:xfrm>
              <a:off x="-19728150" y="261135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59" name="Google Shape;7259;p53"/>
            <p:cNvSpPr/>
            <p:nvPr/>
          </p:nvSpPr>
          <p:spPr>
            <a:xfrm>
              <a:off x="-19802200" y="2416025"/>
              <a:ext cx="309575" cy="302275"/>
            </a:xfrm>
            <a:custGeom>
              <a:avLst/>
              <a:gdLst/>
              <a:ahLst/>
              <a:cxnLst/>
              <a:rect l="l" t="t" r="r" b="b"/>
              <a:pathLst>
                <a:path w="12383" h="12091" extrusionOk="0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0" name="Google Shape;7260;p53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7261" name="Google Shape;7261;p53"/>
            <p:cNvSpPr/>
            <p:nvPr/>
          </p:nvSpPr>
          <p:spPr>
            <a:xfrm>
              <a:off x="-19744700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2" name="Google Shape;7262;p53"/>
            <p:cNvSpPr/>
            <p:nvPr/>
          </p:nvSpPr>
          <p:spPr>
            <a:xfrm>
              <a:off x="-19709250" y="29673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3" name="Google Shape;7263;p53"/>
            <p:cNvSpPr/>
            <p:nvPr/>
          </p:nvSpPr>
          <p:spPr>
            <a:xfrm>
              <a:off x="-19638375" y="2968150"/>
              <a:ext cx="52800" cy="18150"/>
            </a:xfrm>
            <a:custGeom>
              <a:avLst/>
              <a:gdLst/>
              <a:ahLst/>
              <a:cxnLst/>
              <a:rect l="l" t="t" r="r" b="b"/>
              <a:pathLst>
                <a:path w="2112" h="726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4" name="Google Shape;7264;p53"/>
            <p:cNvSpPr/>
            <p:nvPr/>
          </p:nvSpPr>
          <p:spPr>
            <a:xfrm>
              <a:off x="-19673800" y="2931925"/>
              <a:ext cx="52775" cy="18125"/>
            </a:xfrm>
            <a:custGeom>
              <a:avLst/>
              <a:gdLst/>
              <a:ahLst/>
              <a:cxnLst/>
              <a:rect l="l" t="t" r="r" b="b"/>
              <a:pathLst>
                <a:path w="211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5" name="Google Shape;7265;p53"/>
            <p:cNvSpPr/>
            <p:nvPr/>
          </p:nvSpPr>
          <p:spPr>
            <a:xfrm>
              <a:off x="-19602925" y="2931925"/>
              <a:ext cx="52800" cy="18125"/>
            </a:xfrm>
            <a:custGeom>
              <a:avLst/>
              <a:gdLst/>
              <a:ahLst/>
              <a:cxnLst/>
              <a:rect l="l" t="t" r="r" b="b"/>
              <a:pathLst>
                <a:path w="2112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6" name="Google Shape;7266;p53"/>
            <p:cNvSpPr/>
            <p:nvPr/>
          </p:nvSpPr>
          <p:spPr>
            <a:xfrm>
              <a:off x="-19801400" y="2788575"/>
              <a:ext cx="305625" cy="304050"/>
            </a:xfrm>
            <a:custGeom>
              <a:avLst/>
              <a:gdLst/>
              <a:ahLst/>
              <a:cxnLst/>
              <a:rect l="l" t="t" r="r" b="b"/>
              <a:pathLst>
                <a:path w="12225" h="12162" extrusionOk="0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67" name="Google Shape;7267;p53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7268" name="Google Shape;7268;p53"/>
            <p:cNvSpPr/>
            <p:nvPr/>
          </p:nvSpPr>
          <p:spPr>
            <a:xfrm>
              <a:off x="-17722875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69" name="Google Shape;7269;p53"/>
            <p:cNvSpPr/>
            <p:nvPr/>
          </p:nvSpPr>
          <p:spPr>
            <a:xfrm>
              <a:off x="-17829200" y="22041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0" name="Google Shape;7270;p53"/>
            <p:cNvSpPr/>
            <p:nvPr/>
          </p:nvSpPr>
          <p:spPr>
            <a:xfrm>
              <a:off x="-17903225" y="2060800"/>
              <a:ext cx="271750" cy="304050"/>
            </a:xfrm>
            <a:custGeom>
              <a:avLst/>
              <a:gdLst/>
              <a:ahLst/>
              <a:cxnLst/>
              <a:rect l="l" t="t" r="r" b="b"/>
              <a:pathLst>
                <a:path w="10870" h="12162" extrusionOk="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1" name="Google Shape;7271;p53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7272" name="Google Shape;7272;p53"/>
            <p:cNvSpPr/>
            <p:nvPr/>
          </p:nvSpPr>
          <p:spPr>
            <a:xfrm>
              <a:off x="-17918975" y="2435725"/>
              <a:ext cx="304825" cy="304050"/>
            </a:xfrm>
            <a:custGeom>
              <a:avLst/>
              <a:gdLst/>
              <a:ahLst/>
              <a:cxnLst/>
              <a:rect l="l" t="t" r="r" b="b"/>
              <a:pathLst>
                <a:path w="12193" h="12162" extrusionOk="0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3" name="Google Shape;7273;p53"/>
            <p:cNvSpPr/>
            <p:nvPr/>
          </p:nvSpPr>
          <p:spPr>
            <a:xfrm>
              <a:off x="-17865425" y="256015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4" name="Google Shape;7274;p53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7275" name="Google Shape;7275;p53"/>
            <p:cNvSpPr/>
            <p:nvPr/>
          </p:nvSpPr>
          <p:spPr>
            <a:xfrm>
              <a:off x="-17899300" y="2810625"/>
              <a:ext cx="267825" cy="302475"/>
            </a:xfrm>
            <a:custGeom>
              <a:avLst/>
              <a:gdLst/>
              <a:ahLst/>
              <a:cxnLst/>
              <a:rect l="l" t="t" r="r" b="b"/>
              <a:pathLst>
                <a:path w="10713" h="12099" extrusionOk="0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6" name="Google Shape;7276;p53"/>
            <p:cNvSpPr/>
            <p:nvPr/>
          </p:nvSpPr>
          <p:spPr>
            <a:xfrm>
              <a:off x="-17740200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77" name="Google Shape;7277;p53"/>
            <p:cNvSpPr/>
            <p:nvPr/>
          </p:nvSpPr>
          <p:spPr>
            <a:xfrm>
              <a:off x="-17811075" y="295240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78" name="Google Shape;7278;p53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7279" name="Google Shape;7279;p53"/>
            <p:cNvSpPr/>
            <p:nvPr/>
          </p:nvSpPr>
          <p:spPr>
            <a:xfrm>
              <a:off x="-15978275" y="2203375"/>
              <a:ext cx="18125" cy="18125"/>
            </a:xfrm>
            <a:custGeom>
              <a:avLst/>
              <a:gdLst/>
              <a:ahLst/>
              <a:cxnLst/>
              <a:rect l="l" t="t" r="r" b="b"/>
              <a:pathLst>
                <a:path w="725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0" name="Google Shape;7280;p53"/>
            <p:cNvSpPr/>
            <p:nvPr/>
          </p:nvSpPr>
          <p:spPr>
            <a:xfrm>
              <a:off x="-15869575" y="22033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1" name="Google Shape;7281;p53"/>
            <p:cNvSpPr/>
            <p:nvPr/>
          </p:nvSpPr>
          <p:spPr>
            <a:xfrm>
              <a:off x="-15954650" y="2186825"/>
              <a:ext cx="78775" cy="88250"/>
            </a:xfrm>
            <a:custGeom>
              <a:avLst/>
              <a:gdLst/>
              <a:ahLst/>
              <a:cxnLst/>
              <a:rect l="l" t="t" r="r" b="b"/>
              <a:pathLst>
                <a:path w="3151" h="3530" extrusionOk="0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2" name="Google Shape;7282;p53"/>
            <p:cNvSpPr/>
            <p:nvPr/>
          </p:nvSpPr>
          <p:spPr>
            <a:xfrm>
              <a:off x="-16066500" y="2060800"/>
              <a:ext cx="304050" cy="284375"/>
            </a:xfrm>
            <a:custGeom>
              <a:avLst/>
              <a:gdLst/>
              <a:ahLst/>
              <a:cxnLst/>
              <a:rect l="l" t="t" r="r" b="b"/>
              <a:pathLst>
                <a:path w="12162" h="11375" extrusionOk="0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83" name="Google Shape;7283;p53"/>
            <p:cNvSpPr/>
            <p:nvPr/>
          </p:nvSpPr>
          <p:spPr>
            <a:xfrm>
              <a:off x="-15960175" y="2287225"/>
              <a:ext cx="91400" cy="24075"/>
            </a:xfrm>
            <a:custGeom>
              <a:avLst/>
              <a:gdLst/>
              <a:ahLst/>
              <a:cxnLst/>
              <a:rect l="l" t="t" r="r" b="b"/>
              <a:pathLst>
                <a:path w="3656" h="963" extrusionOk="0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284" name="Google Shape;7284;p53"/>
          <p:cNvSpPr/>
          <p:nvPr/>
        </p:nvSpPr>
        <p:spPr>
          <a:xfrm>
            <a:off x="6898616" y="2096618"/>
            <a:ext cx="340955" cy="340927"/>
          </a:xfrm>
          <a:custGeom>
            <a:avLst/>
            <a:gdLst/>
            <a:ahLst/>
            <a:cxnLst/>
            <a:rect l="l" t="t" r="r" b="b"/>
            <a:pathLst>
              <a:path w="12225" h="12224" extrusionOk="0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5" name="Google Shape;7285;p53"/>
          <p:cNvSpPr/>
          <p:nvPr/>
        </p:nvSpPr>
        <p:spPr>
          <a:xfrm>
            <a:off x="6928487" y="2510465"/>
            <a:ext cx="281215" cy="340732"/>
          </a:xfrm>
          <a:custGeom>
            <a:avLst/>
            <a:gdLst/>
            <a:ahLst/>
            <a:cxnLst/>
            <a:rect l="l" t="t" r="r" b="b"/>
            <a:pathLst>
              <a:path w="10083" h="12217" extrusionOk="0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6" name="Google Shape;7286;p53"/>
          <p:cNvSpPr/>
          <p:nvPr/>
        </p:nvSpPr>
        <p:spPr>
          <a:xfrm>
            <a:off x="7737361" y="2098138"/>
            <a:ext cx="340927" cy="337887"/>
          </a:xfrm>
          <a:custGeom>
            <a:avLst/>
            <a:gdLst/>
            <a:ahLst/>
            <a:cxnLst/>
            <a:rect l="l" t="t" r="r" b="b"/>
            <a:pathLst>
              <a:path w="12224" h="12115" extrusionOk="0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287" name="Google Shape;7287;p53"/>
          <p:cNvSpPr/>
          <p:nvPr/>
        </p:nvSpPr>
        <p:spPr>
          <a:xfrm>
            <a:off x="1072928" y="3036728"/>
            <a:ext cx="259238" cy="337441"/>
          </a:xfrm>
          <a:custGeom>
            <a:avLst/>
            <a:gdLst/>
            <a:ahLst/>
            <a:cxnLst/>
            <a:rect l="l" t="t" r="r" b="b"/>
            <a:pathLst>
              <a:path w="9295" h="12099" extrusionOk="0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288" name="Google Shape;7288;p53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7289" name="Google Shape;7289;p53"/>
            <p:cNvSpPr/>
            <p:nvPr/>
          </p:nvSpPr>
          <p:spPr>
            <a:xfrm>
              <a:off x="-21142725" y="3868400"/>
              <a:ext cx="111850" cy="69325"/>
            </a:xfrm>
            <a:custGeom>
              <a:avLst/>
              <a:gdLst/>
              <a:ahLst/>
              <a:cxnLst/>
              <a:rect l="l" t="t" r="r" b="b"/>
              <a:pathLst>
                <a:path w="4474" h="2773" extrusionOk="0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0" name="Google Shape;7290;p53"/>
            <p:cNvSpPr/>
            <p:nvPr/>
          </p:nvSpPr>
          <p:spPr>
            <a:xfrm>
              <a:off x="-21141950" y="3693325"/>
              <a:ext cx="126050" cy="120750"/>
            </a:xfrm>
            <a:custGeom>
              <a:avLst/>
              <a:gdLst/>
              <a:ahLst/>
              <a:cxnLst/>
              <a:rect l="l" t="t" r="r" b="b"/>
              <a:pathLst>
                <a:path w="5042" h="4830" extrusionOk="0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1" name="Google Shape;7291;p53"/>
            <p:cNvSpPr/>
            <p:nvPr/>
          </p:nvSpPr>
          <p:spPr>
            <a:xfrm>
              <a:off x="-21263225" y="3707725"/>
              <a:ext cx="69325" cy="112650"/>
            </a:xfrm>
            <a:custGeom>
              <a:avLst/>
              <a:gdLst/>
              <a:ahLst/>
              <a:cxnLst/>
              <a:rect l="l" t="t" r="r" b="b"/>
              <a:pathLst>
                <a:path w="2773" h="4506" extrusionOk="0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2" name="Google Shape;7292;p53"/>
            <p:cNvSpPr/>
            <p:nvPr/>
          </p:nvSpPr>
          <p:spPr>
            <a:xfrm>
              <a:off x="-21322300" y="3703775"/>
              <a:ext cx="294600" cy="293700"/>
            </a:xfrm>
            <a:custGeom>
              <a:avLst/>
              <a:gdLst/>
              <a:ahLst/>
              <a:cxnLst/>
              <a:rect l="l" t="t" r="r" b="b"/>
              <a:pathLst>
                <a:path w="11784" h="11748" extrusionOk="0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293" name="Google Shape;7293;p53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7294" name="Google Shape;7294;p53"/>
            <p:cNvSpPr/>
            <p:nvPr/>
          </p:nvSpPr>
          <p:spPr>
            <a:xfrm>
              <a:off x="-21177375" y="4077125"/>
              <a:ext cx="17350" cy="52800"/>
            </a:xfrm>
            <a:custGeom>
              <a:avLst/>
              <a:gdLst/>
              <a:ahLst/>
              <a:cxnLst/>
              <a:rect l="l" t="t" r="r" b="b"/>
              <a:pathLst>
                <a:path w="694" h="211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5" name="Google Shape;7295;p53"/>
            <p:cNvSpPr/>
            <p:nvPr/>
          </p:nvSpPr>
          <p:spPr>
            <a:xfrm>
              <a:off x="-21279775" y="4117475"/>
              <a:ext cx="46500" cy="44525"/>
            </a:xfrm>
            <a:custGeom>
              <a:avLst/>
              <a:gdLst/>
              <a:ahLst/>
              <a:cxnLst/>
              <a:rect l="l" t="t" r="r" b="b"/>
              <a:pathLst>
                <a:path w="1860" h="1781" extrusionOk="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6" name="Google Shape;7296;p53"/>
            <p:cNvSpPr/>
            <p:nvPr/>
          </p:nvSpPr>
          <p:spPr>
            <a:xfrm>
              <a:off x="-21103350" y="4117475"/>
              <a:ext cx="45700" cy="44525"/>
            </a:xfrm>
            <a:custGeom>
              <a:avLst/>
              <a:gdLst/>
              <a:ahLst/>
              <a:cxnLst/>
              <a:rect l="l" t="t" r="r" b="b"/>
              <a:pathLst>
                <a:path w="1828" h="1781" extrusionOk="0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7" name="Google Shape;7297;p53"/>
            <p:cNvSpPr/>
            <p:nvPr/>
          </p:nvSpPr>
          <p:spPr>
            <a:xfrm>
              <a:off x="-21137225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8" name="Google Shape;7298;p53"/>
            <p:cNvSpPr/>
            <p:nvPr/>
          </p:nvSpPr>
          <p:spPr>
            <a:xfrm>
              <a:off x="-21227800" y="4103750"/>
              <a:ext cx="27600" cy="34975"/>
            </a:xfrm>
            <a:custGeom>
              <a:avLst/>
              <a:gdLst/>
              <a:ahLst/>
              <a:cxnLst/>
              <a:rect l="l" t="t" r="r" b="b"/>
              <a:pathLst>
                <a:path w="1104" h="1399" extrusionOk="0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299" name="Google Shape;7299;p53"/>
            <p:cNvSpPr/>
            <p:nvPr/>
          </p:nvSpPr>
          <p:spPr>
            <a:xfrm>
              <a:off x="-21319950" y="4219675"/>
              <a:ext cx="53600" cy="18150"/>
            </a:xfrm>
            <a:custGeom>
              <a:avLst/>
              <a:gdLst/>
              <a:ahLst/>
              <a:cxnLst/>
              <a:rect l="l" t="t" r="r" b="b"/>
              <a:pathLst>
                <a:path w="214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0" name="Google Shape;7300;p53"/>
            <p:cNvSpPr/>
            <p:nvPr/>
          </p:nvSpPr>
          <p:spPr>
            <a:xfrm>
              <a:off x="-21070275" y="4219675"/>
              <a:ext cx="54375" cy="18150"/>
            </a:xfrm>
            <a:custGeom>
              <a:avLst/>
              <a:gdLst/>
              <a:ahLst/>
              <a:cxnLst/>
              <a:rect l="l" t="t" r="r" b="b"/>
              <a:pathLst>
                <a:path w="217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1" name="Google Shape;7301;p53"/>
            <p:cNvSpPr/>
            <p:nvPr/>
          </p:nvSpPr>
          <p:spPr>
            <a:xfrm>
              <a:off x="-21078925" y="4171825"/>
              <a:ext cx="37025" cy="25175"/>
            </a:xfrm>
            <a:custGeom>
              <a:avLst/>
              <a:gdLst/>
              <a:ahLst/>
              <a:cxnLst/>
              <a:rect l="l" t="t" r="r" b="b"/>
              <a:pathLst>
                <a:path w="1481" h="1007" extrusionOk="0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2" name="Google Shape;7302;p53"/>
            <p:cNvSpPr/>
            <p:nvPr/>
          </p:nvSpPr>
          <p:spPr>
            <a:xfrm>
              <a:off x="-21294750" y="4172625"/>
              <a:ext cx="37850" cy="25150"/>
            </a:xfrm>
            <a:custGeom>
              <a:avLst/>
              <a:gdLst/>
              <a:ahLst/>
              <a:cxnLst/>
              <a:rect l="l" t="t" r="r" b="b"/>
              <a:pathLst>
                <a:path w="1514" h="1006" extrusionOk="0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3" name="Google Shape;7303;p53"/>
            <p:cNvSpPr/>
            <p:nvPr/>
          </p:nvSpPr>
          <p:spPr>
            <a:xfrm>
              <a:off x="-21321525" y="4328375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4" name="Google Shape;7304;p53"/>
            <p:cNvSpPr/>
            <p:nvPr/>
          </p:nvSpPr>
          <p:spPr>
            <a:xfrm>
              <a:off x="-21321525" y="4292150"/>
              <a:ext cx="306425" cy="34675"/>
            </a:xfrm>
            <a:custGeom>
              <a:avLst/>
              <a:gdLst/>
              <a:ahLst/>
              <a:cxnLst/>
              <a:rect l="l" t="t" r="r" b="b"/>
              <a:pathLst>
                <a:path w="12257" h="1387" extrusionOk="0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5" name="Google Shape;7305;p53"/>
            <p:cNvSpPr/>
            <p:nvPr/>
          </p:nvSpPr>
          <p:spPr>
            <a:xfrm>
              <a:off x="-21322300" y="4148000"/>
              <a:ext cx="307200" cy="143375"/>
            </a:xfrm>
            <a:custGeom>
              <a:avLst/>
              <a:gdLst/>
              <a:ahLst/>
              <a:cxnLst/>
              <a:rect l="l" t="t" r="r" b="b"/>
              <a:pathLst>
                <a:path w="12288" h="5735" extrusionOk="0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06" name="Google Shape;7306;p53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7307" name="Google Shape;7307;p53"/>
            <p:cNvSpPr/>
            <p:nvPr/>
          </p:nvSpPr>
          <p:spPr>
            <a:xfrm>
              <a:off x="-19206750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8" name="Google Shape;7308;p53"/>
            <p:cNvSpPr/>
            <p:nvPr/>
          </p:nvSpPr>
          <p:spPr>
            <a:xfrm>
              <a:off x="-19205950" y="3532875"/>
              <a:ext cx="64600" cy="17350"/>
            </a:xfrm>
            <a:custGeom>
              <a:avLst/>
              <a:gdLst/>
              <a:ahLst/>
              <a:cxnLst/>
              <a:rect l="l" t="t" r="r" b="b"/>
              <a:pathLst>
                <a:path w="2584" h="694" extrusionOk="0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09" name="Google Shape;7309;p53"/>
            <p:cNvSpPr/>
            <p:nvPr/>
          </p:nvSpPr>
          <p:spPr>
            <a:xfrm>
              <a:off x="-19323325" y="3568325"/>
              <a:ext cx="163850" cy="17350"/>
            </a:xfrm>
            <a:custGeom>
              <a:avLst/>
              <a:gdLst/>
              <a:ahLst/>
              <a:cxnLst/>
              <a:rect l="l" t="t" r="r" b="b"/>
              <a:pathLst>
                <a:path w="6554" h="694" extrusionOk="0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0" name="Google Shape;7310;p53"/>
            <p:cNvSpPr/>
            <p:nvPr/>
          </p:nvSpPr>
          <p:spPr>
            <a:xfrm>
              <a:off x="-19343000" y="3460400"/>
              <a:ext cx="201650" cy="18150"/>
            </a:xfrm>
            <a:custGeom>
              <a:avLst/>
              <a:gdLst/>
              <a:ahLst/>
              <a:cxnLst/>
              <a:rect l="l" t="t" r="r" b="b"/>
              <a:pathLst>
                <a:path w="8066" h="726" extrusionOk="0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1" name="Google Shape;7311;p53"/>
            <p:cNvSpPr/>
            <p:nvPr/>
          </p:nvSpPr>
          <p:spPr>
            <a:xfrm>
              <a:off x="-19361125" y="3495850"/>
              <a:ext cx="82725" cy="18150"/>
            </a:xfrm>
            <a:custGeom>
              <a:avLst/>
              <a:gdLst/>
              <a:ahLst/>
              <a:cxnLst/>
              <a:rect l="l" t="t" r="r" b="b"/>
              <a:pathLst>
                <a:path w="3309" h="726" extrusionOk="0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2" name="Google Shape;7312;p53"/>
            <p:cNvSpPr/>
            <p:nvPr/>
          </p:nvSpPr>
          <p:spPr>
            <a:xfrm>
              <a:off x="-19305200" y="3603750"/>
              <a:ext cx="124475" cy="34700"/>
            </a:xfrm>
            <a:custGeom>
              <a:avLst/>
              <a:gdLst/>
              <a:ahLst/>
              <a:cxnLst/>
              <a:rect l="l" t="t" r="r" b="b"/>
              <a:pathLst>
                <a:path w="4979" h="1388" extrusionOk="0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3" name="Google Shape;7313;p53"/>
            <p:cNvSpPr/>
            <p:nvPr/>
          </p:nvSpPr>
          <p:spPr>
            <a:xfrm>
              <a:off x="-19269750" y="3495850"/>
              <a:ext cx="54350" cy="53575"/>
            </a:xfrm>
            <a:custGeom>
              <a:avLst/>
              <a:gdLst/>
              <a:ahLst/>
              <a:cxnLst/>
              <a:rect l="l" t="t" r="r" b="b"/>
              <a:pathLst>
                <a:path w="2174" h="2143" extrusionOk="0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4" name="Google Shape;7314;p53"/>
            <p:cNvSpPr/>
            <p:nvPr/>
          </p:nvSpPr>
          <p:spPr>
            <a:xfrm>
              <a:off x="-19394200" y="3333800"/>
              <a:ext cx="305625" cy="107725"/>
            </a:xfrm>
            <a:custGeom>
              <a:avLst/>
              <a:gdLst/>
              <a:ahLst/>
              <a:cxnLst/>
              <a:rect l="l" t="t" r="r" b="b"/>
              <a:pathLst>
                <a:path w="12225" h="4309" extrusionOk="0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5" name="Google Shape;7315;p53"/>
            <p:cNvSpPr/>
            <p:nvPr/>
          </p:nvSpPr>
          <p:spPr>
            <a:xfrm>
              <a:off x="-19341425" y="3532875"/>
              <a:ext cx="63025" cy="17350"/>
            </a:xfrm>
            <a:custGeom>
              <a:avLst/>
              <a:gdLst/>
              <a:ahLst/>
              <a:cxnLst/>
              <a:rect l="l" t="t" r="r" b="b"/>
              <a:pathLst>
                <a:path w="2521" h="694" extrusionOk="0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16" name="Google Shape;7316;p53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7317" name="Google Shape;7317;p53"/>
            <p:cNvSpPr/>
            <p:nvPr/>
          </p:nvSpPr>
          <p:spPr>
            <a:xfrm>
              <a:off x="-19215425" y="3708500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8" name="Google Shape;7318;p53"/>
            <p:cNvSpPr/>
            <p:nvPr/>
          </p:nvSpPr>
          <p:spPr>
            <a:xfrm>
              <a:off x="-19396575" y="3773100"/>
              <a:ext cx="277275" cy="239450"/>
            </a:xfrm>
            <a:custGeom>
              <a:avLst/>
              <a:gdLst/>
              <a:ahLst/>
              <a:cxnLst/>
              <a:rect l="l" t="t" r="r" b="b"/>
              <a:pathLst>
                <a:path w="11091" h="9578" extrusionOk="0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19" name="Google Shape;7319;p53"/>
            <p:cNvSpPr/>
            <p:nvPr/>
          </p:nvSpPr>
          <p:spPr>
            <a:xfrm>
              <a:off x="-19140600" y="3727425"/>
              <a:ext cx="51225" cy="70550"/>
            </a:xfrm>
            <a:custGeom>
              <a:avLst/>
              <a:gdLst/>
              <a:ahLst/>
              <a:cxnLst/>
              <a:rect l="l" t="t" r="r" b="b"/>
              <a:pathLst>
                <a:path w="2049" h="2822" extrusionOk="0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0" name="Google Shape;7320;p53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7321" name="Google Shape;7321;p53"/>
            <p:cNvSpPr/>
            <p:nvPr/>
          </p:nvSpPr>
          <p:spPr>
            <a:xfrm>
              <a:off x="-19185475" y="4234650"/>
              <a:ext cx="40175" cy="28375"/>
            </a:xfrm>
            <a:custGeom>
              <a:avLst/>
              <a:gdLst/>
              <a:ahLst/>
              <a:cxnLst/>
              <a:rect l="l" t="t" r="r" b="b"/>
              <a:pathLst>
                <a:path w="1607" h="1135" extrusionOk="0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2" name="Google Shape;7322;p53"/>
            <p:cNvSpPr/>
            <p:nvPr/>
          </p:nvSpPr>
          <p:spPr>
            <a:xfrm>
              <a:off x="-1924455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3" name="Google Shape;7323;p53"/>
            <p:cNvSpPr/>
            <p:nvPr/>
          </p:nvSpPr>
          <p:spPr>
            <a:xfrm>
              <a:off x="-19280000" y="4201050"/>
              <a:ext cx="200875" cy="187725"/>
            </a:xfrm>
            <a:custGeom>
              <a:avLst/>
              <a:gdLst/>
              <a:ahLst/>
              <a:cxnLst/>
              <a:rect l="l" t="t" r="r" b="b"/>
              <a:pathLst>
                <a:path w="8035" h="7509" extrusionOk="0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4" name="Google Shape;7324;p53"/>
            <p:cNvSpPr/>
            <p:nvPr/>
          </p:nvSpPr>
          <p:spPr>
            <a:xfrm>
              <a:off x="-19197300" y="4293725"/>
              <a:ext cx="28375" cy="39400"/>
            </a:xfrm>
            <a:custGeom>
              <a:avLst/>
              <a:gdLst/>
              <a:ahLst/>
              <a:cxnLst/>
              <a:rect l="l" t="t" r="r" b="b"/>
              <a:pathLst>
                <a:path w="1135" h="1576" extrusionOk="0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5" name="Google Shape;7325;p53"/>
            <p:cNvSpPr/>
            <p:nvPr/>
          </p:nvSpPr>
          <p:spPr>
            <a:xfrm>
              <a:off x="-19394200" y="4084200"/>
              <a:ext cx="252850" cy="303275"/>
            </a:xfrm>
            <a:custGeom>
              <a:avLst/>
              <a:gdLst/>
              <a:ahLst/>
              <a:cxnLst/>
              <a:rect l="l" t="t" r="r" b="b"/>
              <a:pathLst>
                <a:path w="10114" h="12131" extrusionOk="0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6" name="Google Shape;7326;p53"/>
            <p:cNvSpPr/>
            <p:nvPr/>
          </p:nvSpPr>
          <p:spPr>
            <a:xfrm>
              <a:off x="-19185475" y="4281100"/>
              <a:ext cx="40175" cy="28400"/>
            </a:xfrm>
            <a:custGeom>
              <a:avLst/>
              <a:gdLst/>
              <a:ahLst/>
              <a:cxnLst/>
              <a:rect l="l" t="t" r="r" b="b"/>
              <a:pathLst>
                <a:path w="1607" h="1136" extrusionOk="0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27" name="Google Shape;7327;p53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7328" name="Google Shape;7328;p53"/>
            <p:cNvSpPr/>
            <p:nvPr/>
          </p:nvSpPr>
          <p:spPr>
            <a:xfrm>
              <a:off x="-17507050" y="3452525"/>
              <a:ext cx="232375" cy="161500"/>
            </a:xfrm>
            <a:custGeom>
              <a:avLst/>
              <a:gdLst/>
              <a:ahLst/>
              <a:cxnLst/>
              <a:rect l="l" t="t" r="r" b="b"/>
              <a:pathLst>
                <a:path w="9295" h="6460" extrusionOk="0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29" name="Google Shape;7329;p53"/>
            <p:cNvSpPr/>
            <p:nvPr/>
          </p:nvSpPr>
          <p:spPr>
            <a:xfrm>
              <a:off x="-17417275" y="3309200"/>
              <a:ext cx="52800" cy="54350"/>
            </a:xfrm>
            <a:custGeom>
              <a:avLst/>
              <a:gdLst/>
              <a:ahLst/>
              <a:cxnLst/>
              <a:rect l="l" t="t" r="r" b="b"/>
              <a:pathLst>
                <a:path w="2112" h="217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0" name="Google Shape;7330;p53"/>
            <p:cNvSpPr/>
            <p:nvPr/>
          </p:nvSpPr>
          <p:spPr>
            <a:xfrm>
              <a:off x="-17456650" y="3369825"/>
              <a:ext cx="130775" cy="64625"/>
            </a:xfrm>
            <a:custGeom>
              <a:avLst/>
              <a:gdLst/>
              <a:ahLst/>
              <a:cxnLst/>
              <a:rect l="l" t="t" r="r" b="b"/>
              <a:pathLst>
                <a:path w="5231" h="2585" extrusionOk="0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1" name="Google Shape;7331;p53"/>
            <p:cNvSpPr/>
            <p:nvPr/>
          </p:nvSpPr>
          <p:spPr>
            <a:xfrm>
              <a:off x="-17526750" y="3344625"/>
              <a:ext cx="95325" cy="89825"/>
            </a:xfrm>
            <a:custGeom>
              <a:avLst/>
              <a:gdLst/>
              <a:ahLst/>
              <a:cxnLst/>
              <a:rect l="l" t="t" r="r" b="b"/>
              <a:pathLst>
                <a:path w="3813" h="3593" extrusionOk="0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2" name="Google Shape;7332;p53"/>
            <p:cNvSpPr/>
            <p:nvPr/>
          </p:nvSpPr>
          <p:spPr>
            <a:xfrm>
              <a:off x="-17351900" y="3345425"/>
              <a:ext cx="96125" cy="89800"/>
            </a:xfrm>
            <a:custGeom>
              <a:avLst/>
              <a:gdLst/>
              <a:ahLst/>
              <a:cxnLst/>
              <a:rect l="l" t="t" r="r" b="b"/>
              <a:pathLst>
                <a:path w="3845" h="3592" extrusionOk="0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33" name="Google Shape;7333;p53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7334" name="Google Shape;7334;p53"/>
            <p:cNvSpPr/>
            <p:nvPr/>
          </p:nvSpPr>
          <p:spPr>
            <a:xfrm>
              <a:off x="-1754250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5" name="Google Shape;7335;p53"/>
            <p:cNvSpPr/>
            <p:nvPr/>
          </p:nvSpPr>
          <p:spPr>
            <a:xfrm>
              <a:off x="-17488150" y="3881000"/>
              <a:ext cx="70900" cy="106350"/>
            </a:xfrm>
            <a:custGeom>
              <a:avLst/>
              <a:gdLst/>
              <a:ahLst/>
              <a:cxnLst/>
              <a:rect l="l" t="t" r="r" b="b"/>
              <a:pathLst>
                <a:path w="2836" h="4254" extrusionOk="0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6" name="Google Shape;7336;p53"/>
            <p:cNvSpPr/>
            <p:nvPr/>
          </p:nvSpPr>
          <p:spPr>
            <a:xfrm>
              <a:off x="-17310150" y="3863675"/>
              <a:ext cx="70900" cy="52800"/>
            </a:xfrm>
            <a:custGeom>
              <a:avLst/>
              <a:gdLst/>
              <a:ahLst/>
              <a:cxnLst/>
              <a:rect l="l" t="t" r="r" b="b"/>
              <a:pathLst>
                <a:path w="2836" h="2112" extrusionOk="0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7" name="Google Shape;7337;p53"/>
            <p:cNvSpPr/>
            <p:nvPr/>
          </p:nvSpPr>
          <p:spPr>
            <a:xfrm>
              <a:off x="-17364500" y="3881000"/>
              <a:ext cx="70925" cy="106350"/>
            </a:xfrm>
            <a:custGeom>
              <a:avLst/>
              <a:gdLst/>
              <a:ahLst/>
              <a:cxnLst/>
              <a:rect l="l" t="t" r="r" b="b"/>
              <a:pathLst>
                <a:path w="2837" h="4254" extrusionOk="0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8" name="Google Shape;7338;p53"/>
            <p:cNvSpPr/>
            <p:nvPr/>
          </p:nvSpPr>
          <p:spPr>
            <a:xfrm>
              <a:off x="-17505475" y="3845550"/>
              <a:ext cx="228425" cy="18150"/>
            </a:xfrm>
            <a:custGeom>
              <a:avLst/>
              <a:gdLst/>
              <a:ahLst/>
              <a:cxnLst/>
              <a:rect l="l" t="t" r="r" b="b"/>
              <a:pathLst>
                <a:path w="9137" h="726" extrusionOk="0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39" name="Google Shape;7339;p53"/>
            <p:cNvSpPr/>
            <p:nvPr/>
          </p:nvSpPr>
          <p:spPr>
            <a:xfrm>
              <a:off x="-17523600" y="3706925"/>
              <a:ext cx="265450" cy="121325"/>
            </a:xfrm>
            <a:custGeom>
              <a:avLst/>
              <a:gdLst/>
              <a:ahLst/>
              <a:cxnLst/>
              <a:rect l="l" t="t" r="r" b="b"/>
              <a:pathLst>
                <a:path w="10618" h="4853" extrusionOk="0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0" name="Google Shape;7340;p53"/>
            <p:cNvSpPr/>
            <p:nvPr/>
          </p:nvSpPr>
          <p:spPr>
            <a:xfrm>
              <a:off x="-17448775" y="3684100"/>
              <a:ext cx="115800" cy="52800"/>
            </a:xfrm>
            <a:custGeom>
              <a:avLst/>
              <a:gdLst/>
              <a:ahLst/>
              <a:cxnLst/>
              <a:rect l="l" t="t" r="r" b="b"/>
              <a:pathLst>
                <a:path w="4632" h="2112" extrusionOk="0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41" name="Google Shape;7341;p53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7342" name="Google Shape;7342;p53"/>
            <p:cNvSpPr/>
            <p:nvPr/>
          </p:nvSpPr>
          <p:spPr>
            <a:xfrm>
              <a:off x="-17519650" y="4281900"/>
              <a:ext cx="256000" cy="71700"/>
            </a:xfrm>
            <a:custGeom>
              <a:avLst/>
              <a:gdLst/>
              <a:ahLst/>
              <a:cxnLst/>
              <a:rect l="l" t="t" r="r" b="b"/>
              <a:pathLst>
                <a:path w="10240" h="2868" extrusionOk="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3" name="Google Shape;7343;p53"/>
            <p:cNvSpPr/>
            <p:nvPr/>
          </p:nvSpPr>
          <p:spPr>
            <a:xfrm>
              <a:off x="-17542500" y="4166900"/>
              <a:ext cx="304050" cy="133925"/>
            </a:xfrm>
            <a:custGeom>
              <a:avLst/>
              <a:gdLst/>
              <a:ahLst/>
              <a:cxnLst/>
              <a:rect l="l" t="t" r="r" b="b"/>
              <a:pathLst>
                <a:path w="12162" h="5357" extrusionOk="0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4" name="Google Shape;7344;p53"/>
            <p:cNvSpPr/>
            <p:nvPr/>
          </p:nvSpPr>
          <p:spPr>
            <a:xfrm>
              <a:off x="-17329050" y="412122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5" name="Google Shape;7345;p53"/>
            <p:cNvSpPr/>
            <p:nvPr/>
          </p:nvSpPr>
          <p:spPr>
            <a:xfrm>
              <a:off x="-17381825" y="4068450"/>
              <a:ext cx="123675" cy="123675"/>
            </a:xfrm>
            <a:custGeom>
              <a:avLst/>
              <a:gdLst/>
              <a:ahLst/>
              <a:cxnLst/>
              <a:rect l="l" t="t" r="r" b="b"/>
              <a:pathLst>
                <a:path w="4947" h="4947" extrusionOk="0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6" name="Google Shape;7346;p53"/>
            <p:cNvSpPr/>
            <p:nvPr/>
          </p:nvSpPr>
          <p:spPr>
            <a:xfrm>
              <a:off x="-17471625" y="4121225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47" name="Google Shape;7347;p53"/>
            <p:cNvSpPr/>
            <p:nvPr/>
          </p:nvSpPr>
          <p:spPr>
            <a:xfrm>
              <a:off x="-17525175" y="4068450"/>
              <a:ext cx="124475" cy="123675"/>
            </a:xfrm>
            <a:custGeom>
              <a:avLst/>
              <a:gdLst/>
              <a:ahLst/>
              <a:cxnLst/>
              <a:rect l="l" t="t" r="r" b="b"/>
              <a:pathLst>
                <a:path w="4979" h="4947" extrusionOk="0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48" name="Google Shape;7348;p53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7349" name="Google Shape;7349;p53"/>
            <p:cNvSpPr/>
            <p:nvPr/>
          </p:nvSpPr>
          <p:spPr>
            <a:xfrm>
              <a:off x="-15652200" y="3403700"/>
              <a:ext cx="36250" cy="168575"/>
            </a:xfrm>
            <a:custGeom>
              <a:avLst/>
              <a:gdLst/>
              <a:ahLst/>
              <a:cxnLst/>
              <a:rect l="l" t="t" r="r" b="b"/>
              <a:pathLst>
                <a:path w="1450" h="6743" extrusionOk="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0" name="Google Shape;7350;p53"/>
            <p:cNvSpPr/>
            <p:nvPr/>
          </p:nvSpPr>
          <p:spPr>
            <a:xfrm>
              <a:off x="-15455300" y="3403700"/>
              <a:ext cx="35475" cy="168575"/>
            </a:xfrm>
            <a:custGeom>
              <a:avLst/>
              <a:gdLst/>
              <a:ahLst/>
              <a:cxnLst/>
              <a:rect l="l" t="t" r="r" b="b"/>
              <a:pathLst>
                <a:path w="1419" h="6743" extrusionOk="0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1" name="Google Shape;7351;p53"/>
            <p:cNvSpPr/>
            <p:nvPr/>
          </p:nvSpPr>
          <p:spPr>
            <a:xfrm>
              <a:off x="-15644325" y="35706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2" name="Google Shape;7352;p53"/>
            <p:cNvSpPr/>
            <p:nvPr/>
          </p:nvSpPr>
          <p:spPr>
            <a:xfrm>
              <a:off x="-15489950" y="357067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3" name="Google Shape;7353;p53"/>
            <p:cNvSpPr/>
            <p:nvPr/>
          </p:nvSpPr>
          <p:spPr>
            <a:xfrm>
              <a:off x="-15644325" y="3342275"/>
              <a:ext cx="62250" cy="63025"/>
            </a:xfrm>
            <a:custGeom>
              <a:avLst/>
              <a:gdLst/>
              <a:ahLst/>
              <a:cxnLst/>
              <a:rect l="l" t="t" r="r" b="b"/>
              <a:pathLst>
                <a:path w="2490" h="2521" extrusionOk="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4" name="Google Shape;7354;p53"/>
            <p:cNvSpPr/>
            <p:nvPr/>
          </p:nvSpPr>
          <p:spPr>
            <a:xfrm>
              <a:off x="-15489950" y="3342275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5" name="Google Shape;7355;p53"/>
            <p:cNvSpPr/>
            <p:nvPr/>
          </p:nvSpPr>
          <p:spPr>
            <a:xfrm>
              <a:off x="-15584475" y="3604550"/>
              <a:ext cx="96900" cy="35475"/>
            </a:xfrm>
            <a:custGeom>
              <a:avLst/>
              <a:gdLst/>
              <a:ahLst/>
              <a:cxnLst/>
              <a:rect l="l" t="t" r="r" b="b"/>
              <a:pathLst>
                <a:path w="3876" h="1419" extrusionOk="0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6" name="Google Shape;7356;p53"/>
            <p:cNvSpPr/>
            <p:nvPr/>
          </p:nvSpPr>
          <p:spPr>
            <a:xfrm>
              <a:off x="-15584475" y="3335975"/>
              <a:ext cx="96900" cy="35450"/>
            </a:xfrm>
            <a:custGeom>
              <a:avLst/>
              <a:gdLst/>
              <a:ahLst/>
              <a:cxnLst/>
              <a:rect l="l" t="t" r="r" b="b"/>
              <a:pathLst>
                <a:path w="3876" h="1418" extrusionOk="0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57" name="Google Shape;7357;p53"/>
            <p:cNvSpPr/>
            <p:nvPr/>
          </p:nvSpPr>
          <p:spPr>
            <a:xfrm>
              <a:off x="-15597850" y="3388725"/>
              <a:ext cx="124450" cy="197725"/>
            </a:xfrm>
            <a:custGeom>
              <a:avLst/>
              <a:gdLst/>
              <a:ahLst/>
              <a:cxnLst/>
              <a:rect l="l" t="t" r="r" b="b"/>
              <a:pathLst>
                <a:path w="4978" h="7909" extrusionOk="0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58" name="Google Shape;7358;p53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7359" name="Google Shape;7359;p53"/>
            <p:cNvSpPr/>
            <p:nvPr/>
          </p:nvSpPr>
          <p:spPr>
            <a:xfrm>
              <a:off x="-20946600" y="3317850"/>
              <a:ext cx="232350" cy="248925"/>
            </a:xfrm>
            <a:custGeom>
              <a:avLst/>
              <a:gdLst/>
              <a:ahLst/>
              <a:cxnLst/>
              <a:rect l="l" t="t" r="r" b="b"/>
              <a:pathLst>
                <a:path w="9294" h="9957" extrusionOk="0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0" name="Google Shape;7360;p53"/>
            <p:cNvSpPr/>
            <p:nvPr/>
          </p:nvSpPr>
          <p:spPr>
            <a:xfrm>
              <a:off x="-20775700" y="3318650"/>
              <a:ext cx="133925" cy="249700"/>
            </a:xfrm>
            <a:custGeom>
              <a:avLst/>
              <a:gdLst/>
              <a:ahLst/>
              <a:cxnLst/>
              <a:rect l="l" t="t" r="r" b="b"/>
              <a:pathLst>
                <a:path w="5357" h="9988" extrusionOk="0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1" name="Google Shape;7361;p53"/>
            <p:cNvSpPr/>
            <p:nvPr/>
          </p:nvSpPr>
          <p:spPr>
            <a:xfrm>
              <a:off x="-20890700" y="3586425"/>
              <a:ext cx="195375" cy="35475"/>
            </a:xfrm>
            <a:custGeom>
              <a:avLst/>
              <a:gdLst/>
              <a:ahLst/>
              <a:cxnLst/>
              <a:rect l="l" t="t" r="r" b="b"/>
              <a:pathLst>
                <a:path w="7815" h="1419" extrusionOk="0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2" name="Google Shape;7362;p53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7363" name="Google Shape;7363;p53"/>
            <p:cNvSpPr/>
            <p:nvPr/>
          </p:nvSpPr>
          <p:spPr>
            <a:xfrm>
              <a:off x="-20841850" y="3692175"/>
              <a:ext cx="92950" cy="89600"/>
            </a:xfrm>
            <a:custGeom>
              <a:avLst/>
              <a:gdLst/>
              <a:ahLst/>
              <a:cxnLst/>
              <a:rect l="l" t="t" r="r" b="b"/>
              <a:pathLst>
                <a:path w="3718" h="3584" extrusionOk="0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4" name="Google Shape;7364;p53"/>
            <p:cNvSpPr/>
            <p:nvPr/>
          </p:nvSpPr>
          <p:spPr>
            <a:xfrm>
              <a:off x="-20945825" y="3746325"/>
              <a:ext cx="304050" cy="70900"/>
            </a:xfrm>
            <a:custGeom>
              <a:avLst/>
              <a:gdLst/>
              <a:ahLst/>
              <a:cxnLst/>
              <a:rect l="l" t="t" r="r" b="b"/>
              <a:pathLst>
                <a:path w="12162" h="2836" extrusionOk="0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5" name="Google Shape;7365;p53"/>
            <p:cNvSpPr/>
            <p:nvPr/>
          </p:nvSpPr>
          <p:spPr>
            <a:xfrm>
              <a:off x="-20814300" y="3864450"/>
              <a:ext cx="39425" cy="131575"/>
            </a:xfrm>
            <a:custGeom>
              <a:avLst/>
              <a:gdLst/>
              <a:ahLst/>
              <a:cxnLst/>
              <a:rect l="l" t="t" r="r" b="b"/>
              <a:pathLst>
                <a:path w="1577" h="5263" extrusionOk="0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6" name="Google Shape;7366;p53"/>
            <p:cNvSpPr/>
            <p:nvPr/>
          </p:nvSpPr>
          <p:spPr>
            <a:xfrm>
              <a:off x="-20929275" y="3834525"/>
              <a:ext cx="268600" cy="53600"/>
            </a:xfrm>
            <a:custGeom>
              <a:avLst/>
              <a:gdLst/>
              <a:ahLst/>
              <a:cxnLst/>
              <a:rect l="l" t="t" r="r" b="b"/>
              <a:pathLst>
                <a:path w="10744" h="2144" extrusionOk="0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67" name="Google Shape;7367;p53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7368" name="Google Shape;7368;p53"/>
            <p:cNvSpPr/>
            <p:nvPr/>
          </p:nvSpPr>
          <p:spPr>
            <a:xfrm>
              <a:off x="-20865475" y="4066100"/>
              <a:ext cx="141775" cy="144150"/>
            </a:xfrm>
            <a:custGeom>
              <a:avLst/>
              <a:gdLst/>
              <a:ahLst/>
              <a:cxnLst/>
              <a:rect l="l" t="t" r="r" b="b"/>
              <a:pathLst>
                <a:path w="5671" h="5766" extrusionOk="0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69" name="Google Shape;7369;p53"/>
            <p:cNvSpPr/>
            <p:nvPr/>
          </p:nvSpPr>
          <p:spPr>
            <a:xfrm>
              <a:off x="-20930075" y="4191325"/>
              <a:ext cx="269400" cy="178025"/>
            </a:xfrm>
            <a:custGeom>
              <a:avLst/>
              <a:gdLst/>
              <a:ahLst/>
              <a:cxnLst/>
              <a:rect l="l" t="t" r="r" b="b"/>
              <a:pathLst>
                <a:path w="10776" h="7121" extrusionOk="0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70" name="Google Shape;7370;p53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7371" name="Google Shape;7371;p53"/>
            <p:cNvSpPr/>
            <p:nvPr/>
          </p:nvSpPr>
          <p:spPr>
            <a:xfrm>
              <a:off x="-18967300" y="3424975"/>
              <a:ext cx="198500" cy="207150"/>
            </a:xfrm>
            <a:custGeom>
              <a:avLst/>
              <a:gdLst/>
              <a:ahLst/>
              <a:cxnLst/>
              <a:rect l="l" t="t" r="r" b="b"/>
              <a:pathLst>
                <a:path w="7940" h="8286" extrusionOk="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2" name="Google Shape;7372;p53"/>
            <p:cNvSpPr/>
            <p:nvPr/>
          </p:nvSpPr>
          <p:spPr>
            <a:xfrm>
              <a:off x="-18885400" y="3610050"/>
              <a:ext cx="35475" cy="28400"/>
            </a:xfrm>
            <a:custGeom>
              <a:avLst/>
              <a:gdLst/>
              <a:ahLst/>
              <a:cxnLst/>
              <a:rect l="l" t="t" r="r" b="b"/>
              <a:pathLst>
                <a:path w="1419" h="1136" extrusionOk="0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3" name="Google Shape;7373;p53"/>
            <p:cNvSpPr/>
            <p:nvPr/>
          </p:nvSpPr>
          <p:spPr>
            <a:xfrm>
              <a:off x="-18994100" y="3334775"/>
              <a:ext cx="96900" cy="140625"/>
            </a:xfrm>
            <a:custGeom>
              <a:avLst/>
              <a:gdLst/>
              <a:ahLst/>
              <a:cxnLst/>
              <a:rect l="l" t="t" r="r" b="b"/>
              <a:pathLst>
                <a:path w="3876" h="5625" extrusionOk="0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4" name="Google Shape;7374;p53"/>
            <p:cNvSpPr/>
            <p:nvPr/>
          </p:nvSpPr>
          <p:spPr>
            <a:xfrm>
              <a:off x="-18838150" y="3334775"/>
              <a:ext cx="96125" cy="139850"/>
            </a:xfrm>
            <a:custGeom>
              <a:avLst/>
              <a:gdLst/>
              <a:ahLst/>
              <a:cxnLst/>
              <a:rect l="l" t="t" r="r" b="b"/>
              <a:pathLst>
                <a:path w="3845" h="5594" extrusionOk="0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75" name="Google Shape;7375;p53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7376" name="Google Shape;7376;p53"/>
            <p:cNvSpPr/>
            <p:nvPr/>
          </p:nvSpPr>
          <p:spPr>
            <a:xfrm>
              <a:off x="-18840500" y="3874700"/>
              <a:ext cx="89025" cy="119750"/>
            </a:xfrm>
            <a:custGeom>
              <a:avLst/>
              <a:gdLst/>
              <a:ahLst/>
              <a:cxnLst/>
              <a:rect l="l" t="t" r="r" b="b"/>
              <a:pathLst>
                <a:path w="3561" h="4790" extrusionOk="0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7" name="Google Shape;7377;p53"/>
            <p:cNvSpPr/>
            <p:nvPr/>
          </p:nvSpPr>
          <p:spPr>
            <a:xfrm>
              <a:off x="-18983850" y="3901475"/>
              <a:ext cx="208750" cy="111075"/>
            </a:xfrm>
            <a:custGeom>
              <a:avLst/>
              <a:gdLst/>
              <a:ahLst/>
              <a:cxnLst/>
              <a:rect l="l" t="t" r="r" b="b"/>
              <a:pathLst>
                <a:path w="8350" h="4443" extrusionOk="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8" name="Google Shape;7378;p53"/>
            <p:cNvSpPr/>
            <p:nvPr/>
          </p:nvSpPr>
          <p:spPr>
            <a:xfrm>
              <a:off x="-18947625" y="3710075"/>
              <a:ext cx="159925" cy="67775"/>
            </a:xfrm>
            <a:custGeom>
              <a:avLst/>
              <a:gdLst/>
              <a:ahLst/>
              <a:cxnLst/>
              <a:rect l="l" t="t" r="r" b="b"/>
              <a:pathLst>
                <a:path w="6397" h="2711" extrusionOk="0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79" name="Google Shape;7379;p53"/>
            <p:cNvSpPr/>
            <p:nvPr/>
          </p:nvSpPr>
          <p:spPr>
            <a:xfrm>
              <a:off x="-18949200" y="3773100"/>
              <a:ext cx="159125" cy="133925"/>
            </a:xfrm>
            <a:custGeom>
              <a:avLst/>
              <a:gdLst/>
              <a:ahLst/>
              <a:cxnLst/>
              <a:rect l="l" t="t" r="r" b="b"/>
              <a:pathLst>
                <a:path w="6365" h="5357" extrusionOk="0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80" name="Google Shape;7380;p53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7381" name="Google Shape;7381;p53"/>
            <p:cNvSpPr/>
            <p:nvPr/>
          </p:nvSpPr>
          <p:spPr>
            <a:xfrm>
              <a:off x="-18962575" y="4274800"/>
              <a:ext cx="103975" cy="94550"/>
            </a:xfrm>
            <a:custGeom>
              <a:avLst/>
              <a:gdLst/>
              <a:ahLst/>
              <a:cxnLst/>
              <a:rect l="l" t="t" r="r" b="b"/>
              <a:pathLst>
                <a:path w="4159" h="3782" extrusionOk="0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2" name="Google Shape;7382;p53"/>
            <p:cNvSpPr/>
            <p:nvPr/>
          </p:nvSpPr>
          <p:spPr>
            <a:xfrm>
              <a:off x="-18883025" y="4281900"/>
              <a:ext cx="78000" cy="105575"/>
            </a:xfrm>
            <a:custGeom>
              <a:avLst/>
              <a:gdLst/>
              <a:ahLst/>
              <a:cxnLst/>
              <a:rect l="l" t="t" r="r" b="b"/>
              <a:pathLst>
                <a:path w="3120" h="4223" extrusionOk="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3" name="Google Shape;7383;p53"/>
            <p:cNvSpPr/>
            <p:nvPr/>
          </p:nvSpPr>
          <p:spPr>
            <a:xfrm>
              <a:off x="-18809000" y="4281100"/>
              <a:ext cx="57525" cy="88250"/>
            </a:xfrm>
            <a:custGeom>
              <a:avLst/>
              <a:gdLst/>
              <a:ahLst/>
              <a:cxnLst/>
              <a:rect l="l" t="t" r="r" b="b"/>
              <a:pathLst>
                <a:path w="2301" h="3530" extrusionOk="0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4" name="Google Shape;7384;p53"/>
            <p:cNvSpPr/>
            <p:nvPr/>
          </p:nvSpPr>
          <p:spPr>
            <a:xfrm>
              <a:off x="-18770400" y="4263000"/>
              <a:ext cx="55150" cy="66975"/>
            </a:xfrm>
            <a:custGeom>
              <a:avLst/>
              <a:gdLst/>
              <a:ahLst/>
              <a:cxnLst/>
              <a:rect l="l" t="t" r="r" b="b"/>
              <a:pathLst>
                <a:path w="2206" h="2679" extrusionOk="0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5" name="Google Shape;7385;p53"/>
            <p:cNvSpPr/>
            <p:nvPr/>
          </p:nvSpPr>
          <p:spPr>
            <a:xfrm>
              <a:off x="-18768050" y="4227550"/>
              <a:ext cx="52025" cy="31525"/>
            </a:xfrm>
            <a:custGeom>
              <a:avLst/>
              <a:gdLst/>
              <a:ahLst/>
              <a:cxnLst/>
              <a:rect l="l" t="t" r="r" b="b"/>
              <a:pathLst>
                <a:path w="2081" h="1261" extrusionOk="0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6" name="Google Shape;7386;p53"/>
            <p:cNvSpPr/>
            <p:nvPr/>
          </p:nvSpPr>
          <p:spPr>
            <a:xfrm>
              <a:off x="-19000400" y="4262200"/>
              <a:ext cx="106350" cy="52800"/>
            </a:xfrm>
            <a:custGeom>
              <a:avLst/>
              <a:gdLst/>
              <a:ahLst/>
              <a:cxnLst/>
              <a:rect l="l" t="t" r="r" b="b"/>
              <a:pathLst>
                <a:path w="4254" h="2112" extrusionOk="0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7" name="Google Shape;7387;p53"/>
            <p:cNvSpPr/>
            <p:nvPr/>
          </p:nvSpPr>
          <p:spPr>
            <a:xfrm>
              <a:off x="-18912175" y="4173200"/>
              <a:ext cx="18125" cy="35475"/>
            </a:xfrm>
            <a:custGeom>
              <a:avLst/>
              <a:gdLst/>
              <a:ahLst/>
              <a:cxnLst/>
              <a:rect l="l" t="t" r="r" b="b"/>
              <a:pathLst>
                <a:path w="725" h="1419" extrusionOk="0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8" name="Google Shape;7388;p53"/>
            <p:cNvSpPr/>
            <p:nvPr/>
          </p:nvSpPr>
          <p:spPr>
            <a:xfrm>
              <a:off x="-19001975" y="4173200"/>
              <a:ext cx="18150" cy="35475"/>
            </a:xfrm>
            <a:custGeom>
              <a:avLst/>
              <a:gdLst/>
              <a:ahLst/>
              <a:cxnLst/>
              <a:rect l="l" t="t" r="r" b="b"/>
              <a:pathLst>
                <a:path w="726" h="1419" extrusionOk="0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89" name="Google Shape;7389;p53"/>
            <p:cNvSpPr/>
            <p:nvPr/>
          </p:nvSpPr>
          <p:spPr>
            <a:xfrm>
              <a:off x="-19020075" y="4084200"/>
              <a:ext cx="143375" cy="178025"/>
            </a:xfrm>
            <a:custGeom>
              <a:avLst/>
              <a:gdLst/>
              <a:ahLst/>
              <a:cxnLst/>
              <a:rect l="l" t="t" r="r" b="b"/>
              <a:pathLst>
                <a:path w="5735" h="7121" extrusionOk="0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0" name="Google Shape;7390;p53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7391" name="Google Shape;7391;p53"/>
            <p:cNvSpPr/>
            <p:nvPr/>
          </p:nvSpPr>
          <p:spPr>
            <a:xfrm>
              <a:off x="-17021100" y="3309200"/>
              <a:ext cx="102425" cy="72475"/>
            </a:xfrm>
            <a:custGeom>
              <a:avLst/>
              <a:gdLst/>
              <a:ahLst/>
              <a:cxnLst/>
              <a:rect l="l" t="t" r="r" b="b"/>
              <a:pathLst>
                <a:path w="4097" h="2899" extrusionOk="0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2" name="Google Shape;7392;p53"/>
            <p:cNvSpPr/>
            <p:nvPr/>
          </p:nvSpPr>
          <p:spPr>
            <a:xfrm>
              <a:off x="-17149475" y="3346200"/>
              <a:ext cx="268600" cy="267825"/>
            </a:xfrm>
            <a:custGeom>
              <a:avLst/>
              <a:gdLst/>
              <a:ahLst/>
              <a:cxnLst/>
              <a:rect l="l" t="t" r="r" b="b"/>
              <a:pathLst>
                <a:path w="10744" h="10713" extrusionOk="0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393" name="Google Shape;7393;p53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7394" name="Google Shape;7394;p53"/>
            <p:cNvSpPr/>
            <p:nvPr/>
          </p:nvSpPr>
          <p:spPr>
            <a:xfrm>
              <a:off x="-16963600" y="3694325"/>
              <a:ext cx="99275" cy="92175"/>
            </a:xfrm>
            <a:custGeom>
              <a:avLst/>
              <a:gdLst/>
              <a:ahLst/>
              <a:cxnLst/>
              <a:rect l="l" t="t" r="r" b="b"/>
              <a:pathLst>
                <a:path w="3971" h="3687" extrusionOk="0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5" name="Google Shape;7395;p53"/>
            <p:cNvSpPr/>
            <p:nvPr/>
          </p:nvSpPr>
          <p:spPr>
            <a:xfrm>
              <a:off x="-17102225" y="3817525"/>
              <a:ext cx="61475" cy="69650"/>
            </a:xfrm>
            <a:custGeom>
              <a:avLst/>
              <a:gdLst/>
              <a:ahLst/>
              <a:cxnLst/>
              <a:rect l="l" t="t" r="r" b="b"/>
              <a:pathLst>
                <a:path w="2459" h="2786" extrusionOk="0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6" name="Google Shape;7396;p53"/>
            <p:cNvSpPr/>
            <p:nvPr/>
          </p:nvSpPr>
          <p:spPr>
            <a:xfrm>
              <a:off x="-17064400" y="3870925"/>
              <a:ext cx="93750" cy="106200"/>
            </a:xfrm>
            <a:custGeom>
              <a:avLst/>
              <a:gdLst/>
              <a:ahLst/>
              <a:cxnLst/>
              <a:rect l="l" t="t" r="r" b="b"/>
              <a:pathLst>
                <a:path w="3750" h="4248" extrusionOk="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7" name="Google Shape;7397;p53"/>
            <p:cNvSpPr/>
            <p:nvPr/>
          </p:nvSpPr>
          <p:spPr>
            <a:xfrm>
              <a:off x="-17025025" y="3907200"/>
              <a:ext cx="15775" cy="13200"/>
            </a:xfrm>
            <a:custGeom>
              <a:avLst/>
              <a:gdLst/>
              <a:ahLst/>
              <a:cxnLst/>
              <a:rect l="l" t="t" r="r" b="b"/>
              <a:pathLst>
                <a:path w="631" h="528" extrusionOk="0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8" name="Google Shape;7398;p53"/>
            <p:cNvSpPr/>
            <p:nvPr/>
          </p:nvSpPr>
          <p:spPr>
            <a:xfrm>
              <a:off x="-16995100" y="3817825"/>
              <a:ext cx="63025" cy="69900"/>
            </a:xfrm>
            <a:custGeom>
              <a:avLst/>
              <a:gdLst/>
              <a:ahLst/>
              <a:cxnLst/>
              <a:rect l="l" t="t" r="r" b="b"/>
              <a:pathLst>
                <a:path w="2521" h="2796" extrusionOk="0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399" name="Google Shape;7399;p53"/>
            <p:cNvSpPr/>
            <p:nvPr/>
          </p:nvSpPr>
          <p:spPr>
            <a:xfrm>
              <a:off x="-17150275" y="3728200"/>
              <a:ext cx="267825" cy="236300"/>
            </a:xfrm>
            <a:custGeom>
              <a:avLst/>
              <a:gdLst/>
              <a:ahLst/>
              <a:cxnLst/>
              <a:rect l="l" t="t" r="r" b="b"/>
              <a:pathLst>
                <a:path w="10713" h="9452" extrusionOk="0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0" name="Google Shape;7400;p53"/>
            <p:cNvSpPr/>
            <p:nvPr/>
          </p:nvSpPr>
          <p:spPr>
            <a:xfrm>
              <a:off x="-17168375" y="3692750"/>
              <a:ext cx="99250" cy="92975"/>
            </a:xfrm>
            <a:custGeom>
              <a:avLst/>
              <a:gdLst/>
              <a:ahLst/>
              <a:cxnLst/>
              <a:rect l="l" t="t" r="r" b="b"/>
              <a:pathLst>
                <a:path w="3970" h="3719" extrusionOk="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01" name="Google Shape;7401;p53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7402" name="Google Shape;7402;p53"/>
            <p:cNvSpPr/>
            <p:nvPr/>
          </p:nvSpPr>
          <p:spPr>
            <a:xfrm>
              <a:off x="-17041575" y="4058800"/>
              <a:ext cx="49650" cy="49850"/>
            </a:xfrm>
            <a:custGeom>
              <a:avLst/>
              <a:gdLst/>
              <a:ahLst/>
              <a:cxnLst/>
              <a:rect l="l" t="t" r="r" b="b"/>
              <a:pathLst>
                <a:path w="1986" h="1994" extrusionOk="0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3" name="Google Shape;7403;p53"/>
            <p:cNvSpPr/>
            <p:nvPr/>
          </p:nvSpPr>
          <p:spPr>
            <a:xfrm>
              <a:off x="-17041575" y="4312625"/>
              <a:ext cx="49650" cy="50225"/>
            </a:xfrm>
            <a:custGeom>
              <a:avLst/>
              <a:gdLst/>
              <a:ahLst/>
              <a:cxnLst/>
              <a:rect l="l" t="t" r="r" b="b"/>
              <a:pathLst>
                <a:path w="1986" h="2009" extrusionOk="0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4" name="Google Shape;7404;p53"/>
            <p:cNvSpPr/>
            <p:nvPr/>
          </p:nvSpPr>
          <p:spPr>
            <a:xfrm>
              <a:off x="-17170750" y="4186600"/>
              <a:ext cx="52800" cy="48075"/>
            </a:xfrm>
            <a:custGeom>
              <a:avLst/>
              <a:gdLst/>
              <a:ahLst/>
              <a:cxnLst/>
              <a:rect l="l" t="t" r="r" b="b"/>
              <a:pathLst>
                <a:path w="2112" h="1923" extrusionOk="0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5" name="Google Shape;7405;p53"/>
            <p:cNvSpPr/>
            <p:nvPr/>
          </p:nvSpPr>
          <p:spPr>
            <a:xfrm>
              <a:off x="-16914775" y="4185025"/>
              <a:ext cx="52800" cy="49650"/>
            </a:xfrm>
            <a:custGeom>
              <a:avLst/>
              <a:gdLst/>
              <a:ahLst/>
              <a:cxnLst/>
              <a:rect l="l" t="t" r="r" b="b"/>
              <a:pathLst>
                <a:path w="2112" h="1986" extrusionOk="0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6" name="Google Shape;7406;p53"/>
            <p:cNvSpPr/>
            <p:nvPr/>
          </p:nvSpPr>
          <p:spPr>
            <a:xfrm>
              <a:off x="-17127800" y="4273225"/>
              <a:ext cx="47650" cy="46500"/>
            </a:xfrm>
            <a:custGeom>
              <a:avLst/>
              <a:gdLst/>
              <a:ahLst/>
              <a:cxnLst/>
              <a:rect l="l" t="t" r="r" b="b"/>
              <a:pathLst>
                <a:path w="1906" h="1860" extrusionOk="0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7" name="Google Shape;7407;p53"/>
            <p:cNvSpPr/>
            <p:nvPr/>
          </p:nvSpPr>
          <p:spPr>
            <a:xfrm>
              <a:off x="-16952575" y="4100775"/>
              <a:ext cx="47675" cy="47250"/>
            </a:xfrm>
            <a:custGeom>
              <a:avLst/>
              <a:gdLst/>
              <a:ahLst/>
              <a:cxnLst/>
              <a:rect l="l" t="t" r="r" b="b"/>
              <a:pathLst>
                <a:path w="1907" h="1890" extrusionOk="0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8" name="Google Shape;7408;p53"/>
            <p:cNvSpPr/>
            <p:nvPr/>
          </p:nvSpPr>
          <p:spPr>
            <a:xfrm>
              <a:off x="-16954150" y="4273225"/>
              <a:ext cx="49200" cy="47800"/>
            </a:xfrm>
            <a:custGeom>
              <a:avLst/>
              <a:gdLst/>
              <a:ahLst/>
              <a:cxnLst/>
              <a:rect l="l" t="t" r="r" b="b"/>
              <a:pathLst>
                <a:path w="1968" h="1912" extrusionOk="0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09" name="Google Shape;7409;p53"/>
            <p:cNvSpPr/>
            <p:nvPr/>
          </p:nvSpPr>
          <p:spPr>
            <a:xfrm>
              <a:off x="-17128625" y="4101275"/>
              <a:ext cx="48475" cy="46750"/>
            </a:xfrm>
            <a:custGeom>
              <a:avLst/>
              <a:gdLst/>
              <a:ahLst/>
              <a:cxnLst/>
              <a:rect l="l" t="t" r="r" b="b"/>
              <a:pathLst>
                <a:path w="1939" h="1870" extrusionOk="0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0" name="Google Shape;7410;p53"/>
            <p:cNvSpPr/>
            <p:nvPr/>
          </p:nvSpPr>
          <p:spPr>
            <a:xfrm>
              <a:off x="-17043150" y="41834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1" name="Google Shape;7411;p53"/>
            <p:cNvSpPr/>
            <p:nvPr/>
          </p:nvSpPr>
          <p:spPr>
            <a:xfrm>
              <a:off x="-17070725" y="4111975"/>
              <a:ext cx="44925" cy="60475"/>
            </a:xfrm>
            <a:custGeom>
              <a:avLst/>
              <a:gdLst/>
              <a:ahLst/>
              <a:cxnLst/>
              <a:rect l="l" t="t" r="r" b="b"/>
              <a:pathLst>
                <a:path w="1797" h="2419" extrusionOk="0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2" name="Google Shape;7412;p53"/>
            <p:cNvSpPr/>
            <p:nvPr/>
          </p:nvSpPr>
          <p:spPr>
            <a:xfrm>
              <a:off x="-16979350" y="4156675"/>
              <a:ext cx="60675" cy="45700"/>
            </a:xfrm>
            <a:custGeom>
              <a:avLst/>
              <a:gdLst/>
              <a:ahLst/>
              <a:cxnLst/>
              <a:rect l="l" t="t" r="r" b="b"/>
              <a:pathLst>
                <a:path w="2427" h="1828" extrusionOk="0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3" name="Google Shape;7413;p53"/>
            <p:cNvSpPr/>
            <p:nvPr/>
          </p:nvSpPr>
          <p:spPr>
            <a:xfrm>
              <a:off x="-17116400" y="4155875"/>
              <a:ext cx="63050" cy="44125"/>
            </a:xfrm>
            <a:custGeom>
              <a:avLst/>
              <a:gdLst/>
              <a:ahLst/>
              <a:cxnLst/>
              <a:rect l="l" t="t" r="r" b="b"/>
              <a:pathLst>
                <a:path w="2522" h="1765" extrusionOk="0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4" name="Google Shape;7414;p53"/>
            <p:cNvSpPr/>
            <p:nvPr/>
          </p:nvSpPr>
          <p:spPr>
            <a:xfrm>
              <a:off x="-17007700" y="4112450"/>
              <a:ext cx="44925" cy="60775"/>
            </a:xfrm>
            <a:custGeom>
              <a:avLst/>
              <a:gdLst/>
              <a:ahLst/>
              <a:cxnLst/>
              <a:rect l="l" t="t" r="r" b="b"/>
              <a:pathLst>
                <a:path w="1797" h="2431" extrusionOk="0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5" name="Google Shape;7415;p53"/>
            <p:cNvSpPr/>
            <p:nvPr/>
          </p:nvSpPr>
          <p:spPr>
            <a:xfrm>
              <a:off x="-17007700" y="4248025"/>
              <a:ext cx="44925" cy="61475"/>
            </a:xfrm>
            <a:custGeom>
              <a:avLst/>
              <a:gdLst/>
              <a:ahLst/>
              <a:cxnLst/>
              <a:rect l="l" t="t" r="r" b="b"/>
              <a:pathLst>
                <a:path w="1797" h="2459" extrusionOk="0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6" name="Google Shape;7416;p53"/>
            <p:cNvSpPr/>
            <p:nvPr/>
          </p:nvSpPr>
          <p:spPr>
            <a:xfrm>
              <a:off x="-16980125" y="4219675"/>
              <a:ext cx="61450" cy="45700"/>
            </a:xfrm>
            <a:custGeom>
              <a:avLst/>
              <a:gdLst/>
              <a:ahLst/>
              <a:cxnLst/>
              <a:rect l="l" t="t" r="r" b="b"/>
              <a:pathLst>
                <a:path w="2458" h="1828" extrusionOk="0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7" name="Google Shape;7417;p53"/>
            <p:cNvSpPr/>
            <p:nvPr/>
          </p:nvSpPr>
          <p:spPr>
            <a:xfrm>
              <a:off x="-17070725" y="4247250"/>
              <a:ext cx="44925" cy="61300"/>
            </a:xfrm>
            <a:custGeom>
              <a:avLst/>
              <a:gdLst/>
              <a:ahLst/>
              <a:cxnLst/>
              <a:rect l="l" t="t" r="r" b="b"/>
              <a:pathLst>
                <a:path w="1797" h="2452" extrusionOk="0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18" name="Google Shape;7418;p53"/>
            <p:cNvSpPr/>
            <p:nvPr/>
          </p:nvSpPr>
          <p:spPr>
            <a:xfrm>
              <a:off x="-17115600" y="4218900"/>
              <a:ext cx="61450" cy="44900"/>
            </a:xfrm>
            <a:custGeom>
              <a:avLst/>
              <a:gdLst/>
              <a:ahLst/>
              <a:cxnLst/>
              <a:rect l="l" t="t" r="r" b="b"/>
              <a:pathLst>
                <a:path w="2458" h="1796" extrusionOk="0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19" name="Google Shape;7419;p53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7420" name="Google Shape;7420;p53"/>
            <p:cNvSpPr/>
            <p:nvPr/>
          </p:nvSpPr>
          <p:spPr>
            <a:xfrm>
              <a:off x="-15687650" y="3884950"/>
              <a:ext cx="304050" cy="125250"/>
            </a:xfrm>
            <a:custGeom>
              <a:avLst/>
              <a:gdLst/>
              <a:ahLst/>
              <a:cxnLst/>
              <a:rect l="l" t="t" r="r" b="b"/>
              <a:pathLst>
                <a:path w="12162" h="5010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1" name="Google Shape;7421;p53"/>
            <p:cNvSpPr/>
            <p:nvPr/>
          </p:nvSpPr>
          <p:spPr>
            <a:xfrm>
              <a:off x="-15634875" y="3956600"/>
              <a:ext cx="49650" cy="18150"/>
            </a:xfrm>
            <a:custGeom>
              <a:avLst/>
              <a:gdLst/>
              <a:ahLst/>
              <a:cxnLst/>
              <a:rect l="l" t="t" r="r" b="b"/>
              <a:pathLst>
                <a:path w="1986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2" name="Google Shape;7422;p53"/>
            <p:cNvSpPr/>
            <p:nvPr/>
          </p:nvSpPr>
          <p:spPr>
            <a:xfrm>
              <a:off x="-15434025" y="3920375"/>
              <a:ext cx="31525" cy="18150"/>
            </a:xfrm>
            <a:custGeom>
              <a:avLst/>
              <a:gdLst/>
              <a:ahLst/>
              <a:cxnLst/>
              <a:rect l="l" t="t" r="r" b="b"/>
              <a:pathLst>
                <a:path w="1261" h="726" extrusionOk="0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3" name="Google Shape;7423;p53"/>
            <p:cNvSpPr/>
            <p:nvPr/>
          </p:nvSpPr>
          <p:spPr>
            <a:xfrm>
              <a:off x="-15436400" y="3974725"/>
              <a:ext cx="52800" cy="17350"/>
            </a:xfrm>
            <a:custGeom>
              <a:avLst/>
              <a:gdLst/>
              <a:ahLst/>
              <a:cxnLst/>
              <a:rect l="l" t="t" r="r" b="b"/>
              <a:pathLst>
                <a:path w="211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4" name="Google Shape;7424;p53"/>
            <p:cNvSpPr/>
            <p:nvPr/>
          </p:nvSpPr>
          <p:spPr>
            <a:xfrm>
              <a:off x="-15688425" y="3992050"/>
              <a:ext cx="54350" cy="18150"/>
            </a:xfrm>
            <a:custGeom>
              <a:avLst/>
              <a:gdLst/>
              <a:ahLst/>
              <a:cxnLst/>
              <a:rect l="l" t="t" r="r" b="b"/>
              <a:pathLst>
                <a:path w="217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5" name="Google Shape;7425;p53"/>
            <p:cNvSpPr/>
            <p:nvPr/>
          </p:nvSpPr>
          <p:spPr>
            <a:xfrm>
              <a:off x="-15664800" y="3707725"/>
              <a:ext cx="252850" cy="161475"/>
            </a:xfrm>
            <a:custGeom>
              <a:avLst/>
              <a:gdLst/>
              <a:ahLst/>
              <a:cxnLst/>
              <a:rect l="l" t="t" r="r" b="b"/>
              <a:pathLst>
                <a:path w="10114" h="6459" extrusionOk="0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6" name="Google Shape;7426;p53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7427" name="Google Shape;7427;p53"/>
            <p:cNvSpPr/>
            <p:nvPr/>
          </p:nvSpPr>
          <p:spPr>
            <a:xfrm>
              <a:off x="-20429150" y="3569900"/>
              <a:ext cx="18150" cy="52000"/>
            </a:xfrm>
            <a:custGeom>
              <a:avLst/>
              <a:gdLst/>
              <a:ahLst/>
              <a:cxnLst/>
              <a:rect l="l" t="t" r="r" b="b"/>
              <a:pathLst>
                <a:path w="726" h="2080" extrusionOk="0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28" name="Google Shape;7428;p53"/>
            <p:cNvSpPr/>
            <p:nvPr/>
          </p:nvSpPr>
          <p:spPr>
            <a:xfrm>
              <a:off x="-20572500" y="3319025"/>
              <a:ext cx="305625" cy="267350"/>
            </a:xfrm>
            <a:custGeom>
              <a:avLst/>
              <a:gdLst/>
              <a:ahLst/>
              <a:cxnLst/>
              <a:rect l="l" t="t" r="r" b="b"/>
              <a:pathLst>
                <a:path w="12225" h="10694" extrusionOk="0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29" name="Google Shape;7429;p53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7430" name="Google Shape;7430;p53"/>
            <p:cNvSpPr/>
            <p:nvPr/>
          </p:nvSpPr>
          <p:spPr>
            <a:xfrm>
              <a:off x="-20333850" y="3728200"/>
              <a:ext cx="66200" cy="35475"/>
            </a:xfrm>
            <a:custGeom>
              <a:avLst/>
              <a:gdLst/>
              <a:ahLst/>
              <a:cxnLst/>
              <a:rect l="l" t="t" r="r" b="b"/>
              <a:pathLst>
                <a:path w="2648" h="1419" extrusionOk="0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1" name="Google Shape;7431;p53"/>
            <p:cNvSpPr/>
            <p:nvPr/>
          </p:nvSpPr>
          <p:spPr>
            <a:xfrm>
              <a:off x="-20571700" y="3782550"/>
              <a:ext cx="49650" cy="51225"/>
            </a:xfrm>
            <a:custGeom>
              <a:avLst/>
              <a:gdLst/>
              <a:ahLst/>
              <a:cxnLst/>
              <a:rect l="l" t="t" r="r" b="b"/>
              <a:pathLst>
                <a:path w="1986" h="2049" extrusionOk="0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2" name="Google Shape;7432;p53"/>
            <p:cNvSpPr/>
            <p:nvPr/>
          </p:nvSpPr>
          <p:spPr>
            <a:xfrm>
              <a:off x="-20320450" y="3782550"/>
              <a:ext cx="52800" cy="52800"/>
            </a:xfrm>
            <a:custGeom>
              <a:avLst/>
              <a:gdLst/>
              <a:ahLst/>
              <a:cxnLst/>
              <a:rect l="l" t="t" r="r" b="b"/>
              <a:pathLst>
                <a:path w="2112" h="2112" extrusionOk="0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3" name="Google Shape;7433;p53"/>
            <p:cNvSpPr/>
            <p:nvPr/>
          </p:nvSpPr>
          <p:spPr>
            <a:xfrm>
              <a:off x="-20571700" y="3722875"/>
              <a:ext cx="178025" cy="220375"/>
            </a:xfrm>
            <a:custGeom>
              <a:avLst/>
              <a:gdLst/>
              <a:ahLst/>
              <a:cxnLst/>
              <a:rect l="l" t="t" r="r" b="b"/>
              <a:pathLst>
                <a:path w="7121" h="8815" extrusionOk="0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4" name="Google Shape;7434;p53"/>
            <p:cNvSpPr/>
            <p:nvPr/>
          </p:nvSpPr>
          <p:spPr>
            <a:xfrm>
              <a:off x="-20404725" y="3782550"/>
              <a:ext cx="28375" cy="41775"/>
            </a:xfrm>
            <a:custGeom>
              <a:avLst/>
              <a:gdLst/>
              <a:ahLst/>
              <a:cxnLst/>
              <a:rect l="l" t="t" r="r" b="b"/>
              <a:pathLst>
                <a:path w="1135" h="1671" extrusionOk="0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5" name="Google Shape;7435;p53"/>
            <p:cNvSpPr/>
            <p:nvPr/>
          </p:nvSpPr>
          <p:spPr>
            <a:xfrm>
              <a:off x="-20502400" y="3887300"/>
              <a:ext cx="1600" cy="25"/>
            </a:xfrm>
            <a:custGeom>
              <a:avLst/>
              <a:gdLst/>
              <a:ahLst/>
              <a:cxnLst/>
              <a:rect l="l" t="t" r="r" b="b"/>
              <a:pathLst>
                <a:path w="64" h="1" extrusionOk="0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6" name="Google Shape;7436;p53"/>
            <p:cNvSpPr/>
            <p:nvPr/>
          </p:nvSpPr>
          <p:spPr>
            <a:xfrm>
              <a:off x="-20500825" y="3782550"/>
              <a:ext cx="220575" cy="159125"/>
            </a:xfrm>
            <a:custGeom>
              <a:avLst/>
              <a:gdLst/>
              <a:ahLst/>
              <a:cxnLst/>
              <a:rect l="l" t="t" r="r" b="b"/>
              <a:pathLst>
                <a:path w="8823" h="6365" extrusionOk="0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37" name="Google Shape;7437;p53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7438" name="Google Shape;7438;p53"/>
            <p:cNvSpPr/>
            <p:nvPr/>
          </p:nvSpPr>
          <p:spPr>
            <a:xfrm>
              <a:off x="-20385825" y="4211025"/>
              <a:ext cx="118950" cy="160675"/>
            </a:xfrm>
            <a:custGeom>
              <a:avLst/>
              <a:gdLst/>
              <a:ahLst/>
              <a:cxnLst/>
              <a:rect l="l" t="t" r="r" b="b"/>
              <a:pathLst>
                <a:path w="4758" h="6427" extrusionOk="0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39" name="Google Shape;7439;p53"/>
            <p:cNvSpPr/>
            <p:nvPr/>
          </p:nvSpPr>
          <p:spPr>
            <a:xfrm>
              <a:off x="-20412600" y="4084875"/>
              <a:ext cx="109500" cy="89925"/>
            </a:xfrm>
            <a:custGeom>
              <a:avLst/>
              <a:gdLst/>
              <a:ahLst/>
              <a:cxnLst/>
              <a:rect l="l" t="t" r="r" b="b"/>
              <a:pathLst>
                <a:path w="4380" h="3597" extrusionOk="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0" name="Google Shape;7440;p53"/>
            <p:cNvSpPr/>
            <p:nvPr/>
          </p:nvSpPr>
          <p:spPr>
            <a:xfrm>
              <a:off x="-20332275" y="4066875"/>
              <a:ext cx="64625" cy="80375"/>
            </a:xfrm>
            <a:custGeom>
              <a:avLst/>
              <a:gdLst/>
              <a:ahLst/>
              <a:cxnLst/>
              <a:rect l="l" t="t" r="r" b="b"/>
              <a:pathLst>
                <a:path w="2585" h="3215" extrusionOk="0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1" name="Google Shape;7441;p53"/>
            <p:cNvSpPr/>
            <p:nvPr/>
          </p:nvSpPr>
          <p:spPr>
            <a:xfrm>
              <a:off x="-20553575" y="4103900"/>
              <a:ext cx="107925" cy="89025"/>
            </a:xfrm>
            <a:custGeom>
              <a:avLst/>
              <a:gdLst/>
              <a:ahLst/>
              <a:cxnLst/>
              <a:rect l="l" t="t" r="r" b="b"/>
              <a:pathLst>
                <a:path w="4317" h="3561" extrusionOk="0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2" name="Google Shape;7442;p53"/>
            <p:cNvSpPr/>
            <p:nvPr/>
          </p:nvSpPr>
          <p:spPr>
            <a:xfrm>
              <a:off x="-20515000" y="4168475"/>
              <a:ext cx="119750" cy="91400"/>
            </a:xfrm>
            <a:custGeom>
              <a:avLst/>
              <a:gdLst/>
              <a:ahLst/>
              <a:cxnLst/>
              <a:rect l="l" t="t" r="r" b="b"/>
              <a:pathLst>
                <a:path w="4790" h="3656" extrusionOk="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3" name="Google Shape;7443;p53"/>
            <p:cNvSpPr/>
            <p:nvPr/>
          </p:nvSpPr>
          <p:spPr>
            <a:xfrm>
              <a:off x="-20571700" y="4250400"/>
              <a:ext cx="233950" cy="120525"/>
            </a:xfrm>
            <a:custGeom>
              <a:avLst/>
              <a:gdLst/>
              <a:ahLst/>
              <a:cxnLst/>
              <a:rect l="l" t="t" r="r" b="b"/>
              <a:pathLst>
                <a:path w="9358" h="4821" extrusionOk="0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44" name="Google Shape;7444;p53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7445" name="Google Shape;7445;p53"/>
            <p:cNvSpPr/>
            <p:nvPr/>
          </p:nvSpPr>
          <p:spPr>
            <a:xfrm>
              <a:off x="-18627850" y="3424975"/>
              <a:ext cx="289875" cy="215050"/>
            </a:xfrm>
            <a:custGeom>
              <a:avLst/>
              <a:gdLst/>
              <a:ahLst/>
              <a:cxnLst/>
              <a:rect l="l" t="t" r="r" b="b"/>
              <a:pathLst>
                <a:path w="11595" h="8602" extrusionOk="0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6" name="Google Shape;7446;p53"/>
            <p:cNvSpPr/>
            <p:nvPr/>
          </p:nvSpPr>
          <p:spPr>
            <a:xfrm>
              <a:off x="-18645175" y="3424975"/>
              <a:ext cx="141800" cy="159900"/>
            </a:xfrm>
            <a:custGeom>
              <a:avLst/>
              <a:gdLst/>
              <a:ahLst/>
              <a:cxnLst/>
              <a:rect l="l" t="t" r="r" b="b"/>
              <a:pathLst>
                <a:path w="5672" h="6396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7" name="Google Shape;7447;p53"/>
            <p:cNvSpPr/>
            <p:nvPr/>
          </p:nvSpPr>
          <p:spPr>
            <a:xfrm>
              <a:off x="-18466375" y="3334200"/>
              <a:ext cx="54350" cy="71100"/>
            </a:xfrm>
            <a:custGeom>
              <a:avLst/>
              <a:gdLst/>
              <a:ahLst/>
              <a:cxnLst/>
              <a:rect l="l" t="t" r="r" b="b"/>
              <a:pathLst>
                <a:path w="2174" h="2844" extrusionOk="0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8" name="Google Shape;7448;p53"/>
            <p:cNvSpPr/>
            <p:nvPr/>
          </p:nvSpPr>
          <p:spPr>
            <a:xfrm>
              <a:off x="-18428575" y="3352500"/>
              <a:ext cx="87450" cy="82725"/>
            </a:xfrm>
            <a:custGeom>
              <a:avLst/>
              <a:gdLst/>
              <a:ahLst/>
              <a:cxnLst/>
              <a:rect l="l" t="t" r="r" b="b"/>
              <a:pathLst>
                <a:path w="3498" h="3309" extrusionOk="0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49" name="Google Shape;7449;p53"/>
            <p:cNvSpPr/>
            <p:nvPr/>
          </p:nvSpPr>
          <p:spPr>
            <a:xfrm>
              <a:off x="-18645175" y="3334400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0" name="Google Shape;7450;p53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7451" name="Google Shape;7451;p53"/>
            <p:cNvSpPr/>
            <p:nvPr/>
          </p:nvSpPr>
          <p:spPr>
            <a:xfrm>
              <a:off x="-18555375" y="38172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2" name="Google Shape;7452;p53"/>
            <p:cNvSpPr/>
            <p:nvPr/>
          </p:nvSpPr>
          <p:spPr>
            <a:xfrm>
              <a:off x="-18501825" y="3894000"/>
              <a:ext cx="18150" cy="16950"/>
            </a:xfrm>
            <a:custGeom>
              <a:avLst/>
              <a:gdLst/>
              <a:ahLst/>
              <a:cxnLst/>
              <a:rect l="l" t="t" r="r" b="b"/>
              <a:pathLst>
                <a:path w="726" h="678" extrusionOk="0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3" name="Google Shape;7453;p53"/>
            <p:cNvSpPr/>
            <p:nvPr/>
          </p:nvSpPr>
          <p:spPr>
            <a:xfrm>
              <a:off x="-18546725" y="3835325"/>
              <a:ext cx="108725" cy="124450"/>
            </a:xfrm>
            <a:custGeom>
              <a:avLst/>
              <a:gdLst/>
              <a:ahLst/>
              <a:cxnLst/>
              <a:rect l="l" t="t" r="r" b="b"/>
              <a:pathLst>
                <a:path w="4349" h="4978" extrusionOk="0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4" name="Google Shape;7454;p53"/>
            <p:cNvSpPr/>
            <p:nvPr/>
          </p:nvSpPr>
          <p:spPr>
            <a:xfrm>
              <a:off x="-18644375" y="3728200"/>
              <a:ext cx="305600" cy="285150"/>
            </a:xfrm>
            <a:custGeom>
              <a:avLst/>
              <a:gdLst/>
              <a:ahLst/>
              <a:cxnLst/>
              <a:rect l="l" t="t" r="r" b="b"/>
              <a:pathLst>
                <a:path w="12224" h="11406" extrusionOk="0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5" name="Google Shape;7455;p53"/>
            <p:cNvSpPr/>
            <p:nvPr/>
          </p:nvSpPr>
          <p:spPr>
            <a:xfrm>
              <a:off x="-18448275" y="38172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6" name="Google Shape;7456;p53"/>
            <p:cNvSpPr/>
            <p:nvPr/>
          </p:nvSpPr>
          <p:spPr>
            <a:xfrm>
              <a:off x="-18645175" y="3708500"/>
              <a:ext cx="74050" cy="91400"/>
            </a:xfrm>
            <a:custGeom>
              <a:avLst/>
              <a:gdLst/>
              <a:ahLst/>
              <a:cxnLst/>
              <a:rect l="l" t="t" r="r" b="b"/>
              <a:pathLst>
                <a:path w="2962" h="3656" extrusionOk="0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57" name="Google Shape;7457;p53"/>
            <p:cNvSpPr/>
            <p:nvPr/>
          </p:nvSpPr>
          <p:spPr>
            <a:xfrm>
              <a:off x="-18415975" y="3710075"/>
              <a:ext cx="74850" cy="92975"/>
            </a:xfrm>
            <a:custGeom>
              <a:avLst/>
              <a:gdLst/>
              <a:ahLst/>
              <a:cxnLst/>
              <a:rect l="l" t="t" r="r" b="b"/>
              <a:pathLst>
                <a:path w="2994" h="3719" extrusionOk="0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58" name="Google Shape;7458;p53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7459" name="Google Shape;7459;p53"/>
            <p:cNvSpPr/>
            <p:nvPr/>
          </p:nvSpPr>
          <p:spPr>
            <a:xfrm>
              <a:off x="-18609725" y="4082625"/>
              <a:ext cx="123675" cy="61475"/>
            </a:xfrm>
            <a:custGeom>
              <a:avLst/>
              <a:gdLst/>
              <a:ahLst/>
              <a:cxnLst/>
              <a:rect l="l" t="t" r="r" b="b"/>
              <a:pathLst>
                <a:path w="4947" h="2459" extrusionOk="0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0" name="Google Shape;7460;p53"/>
            <p:cNvSpPr/>
            <p:nvPr/>
          </p:nvSpPr>
          <p:spPr>
            <a:xfrm>
              <a:off x="-18647525" y="4155875"/>
              <a:ext cx="148075" cy="195350"/>
            </a:xfrm>
            <a:custGeom>
              <a:avLst/>
              <a:gdLst/>
              <a:ahLst/>
              <a:cxnLst/>
              <a:rect l="l" t="t" r="r" b="b"/>
              <a:pathLst>
                <a:path w="5923" h="7814" extrusionOk="0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1" name="Google Shape;7461;p53"/>
            <p:cNvSpPr/>
            <p:nvPr/>
          </p:nvSpPr>
          <p:spPr>
            <a:xfrm>
              <a:off x="-18442750" y="4150575"/>
              <a:ext cx="102400" cy="100625"/>
            </a:xfrm>
            <a:custGeom>
              <a:avLst/>
              <a:gdLst/>
              <a:ahLst/>
              <a:cxnLst/>
              <a:rect l="l" t="t" r="r" b="b"/>
              <a:pathLst>
                <a:path w="4096" h="4025" extrusionOk="0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2" name="Google Shape;7462;p53"/>
            <p:cNvSpPr/>
            <p:nvPr/>
          </p:nvSpPr>
          <p:spPr>
            <a:xfrm>
              <a:off x="-18581375" y="4176775"/>
              <a:ext cx="243400" cy="211550"/>
            </a:xfrm>
            <a:custGeom>
              <a:avLst/>
              <a:gdLst/>
              <a:ahLst/>
              <a:cxnLst/>
              <a:rect l="l" t="t" r="r" b="b"/>
              <a:pathLst>
                <a:path w="9736" h="8462" extrusionOk="0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3" name="Google Shape;7463;p53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7464" name="Google Shape;7464;p53"/>
            <p:cNvSpPr/>
            <p:nvPr/>
          </p:nvSpPr>
          <p:spPr>
            <a:xfrm>
              <a:off x="-16775350" y="3309200"/>
              <a:ext cx="267800" cy="160675"/>
            </a:xfrm>
            <a:custGeom>
              <a:avLst/>
              <a:gdLst/>
              <a:ahLst/>
              <a:cxnLst/>
              <a:rect l="l" t="t" r="r" b="b"/>
              <a:pathLst>
                <a:path w="10712" h="6427" extrusionOk="0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5" name="Google Shape;7465;p53"/>
            <p:cNvSpPr/>
            <p:nvPr/>
          </p:nvSpPr>
          <p:spPr>
            <a:xfrm>
              <a:off x="-16704475" y="33989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6" name="Google Shape;7466;p53"/>
            <p:cNvSpPr/>
            <p:nvPr/>
          </p:nvSpPr>
          <p:spPr>
            <a:xfrm>
              <a:off x="-16707625" y="3487200"/>
              <a:ext cx="129200" cy="126025"/>
            </a:xfrm>
            <a:custGeom>
              <a:avLst/>
              <a:gdLst/>
              <a:ahLst/>
              <a:cxnLst/>
              <a:rect l="l" t="t" r="r" b="b"/>
              <a:pathLst>
                <a:path w="5168" h="5041" extrusionOk="0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67" name="Google Shape;7467;p53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7468" name="Google Shape;7468;p53"/>
            <p:cNvSpPr/>
            <p:nvPr/>
          </p:nvSpPr>
          <p:spPr>
            <a:xfrm>
              <a:off x="-16775350" y="3683300"/>
              <a:ext cx="267800" cy="306425"/>
            </a:xfrm>
            <a:custGeom>
              <a:avLst/>
              <a:gdLst/>
              <a:ahLst/>
              <a:cxnLst/>
              <a:rect l="l" t="t" r="r" b="b"/>
              <a:pathLst>
                <a:path w="10712" h="12257" extrusionOk="0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69" name="Google Shape;7469;p53"/>
            <p:cNvSpPr/>
            <p:nvPr/>
          </p:nvSpPr>
          <p:spPr>
            <a:xfrm>
              <a:off x="-16648550" y="3847925"/>
              <a:ext cx="13425" cy="21275"/>
            </a:xfrm>
            <a:custGeom>
              <a:avLst/>
              <a:gdLst/>
              <a:ahLst/>
              <a:cxnLst/>
              <a:rect l="l" t="t" r="r" b="b"/>
              <a:pathLst>
                <a:path w="537" h="851" extrusionOk="0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0" name="Google Shape;7470;p53"/>
            <p:cNvSpPr/>
            <p:nvPr/>
          </p:nvSpPr>
          <p:spPr>
            <a:xfrm>
              <a:off x="-16722575" y="3771400"/>
              <a:ext cx="161475" cy="215950"/>
            </a:xfrm>
            <a:custGeom>
              <a:avLst/>
              <a:gdLst/>
              <a:ahLst/>
              <a:cxnLst/>
              <a:rect l="l" t="t" r="r" b="b"/>
              <a:pathLst>
                <a:path w="6459" h="8638" extrusionOk="0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71" name="Google Shape;7471;p53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7472" name="Google Shape;7472;p53"/>
            <p:cNvSpPr/>
            <p:nvPr/>
          </p:nvSpPr>
          <p:spPr>
            <a:xfrm>
              <a:off x="-16793475" y="4309475"/>
              <a:ext cx="70925" cy="17350"/>
            </a:xfrm>
            <a:custGeom>
              <a:avLst/>
              <a:gdLst/>
              <a:ahLst/>
              <a:cxnLst/>
              <a:rect l="l" t="t" r="r" b="b"/>
              <a:pathLst>
                <a:path w="2837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3" name="Google Shape;7473;p53"/>
            <p:cNvSpPr/>
            <p:nvPr/>
          </p:nvSpPr>
          <p:spPr>
            <a:xfrm>
              <a:off x="-16758025" y="4344900"/>
              <a:ext cx="89800" cy="17350"/>
            </a:xfrm>
            <a:custGeom>
              <a:avLst/>
              <a:gdLst/>
              <a:ahLst/>
              <a:cxnLst/>
              <a:rect l="l" t="t" r="r" b="b"/>
              <a:pathLst>
                <a:path w="3592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4" name="Google Shape;7474;p53"/>
            <p:cNvSpPr/>
            <p:nvPr/>
          </p:nvSpPr>
          <p:spPr>
            <a:xfrm>
              <a:off x="-16615475" y="4344900"/>
              <a:ext cx="89825" cy="17350"/>
            </a:xfrm>
            <a:custGeom>
              <a:avLst/>
              <a:gdLst/>
              <a:ahLst/>
              <a:cxnLst/>
              <a:rect l="l" t="t" r="r" b="b"/>
              <a:pathLst>
                <a:path w="3593" h="694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5" name="Google Shape;7475;p53"/>
            <p:cNvSpPr/>
            <p:nvPr/>
          </p:nvSpPr>
          <p:spPr>
            <a:xfrm>
              <a:off x="-16561900" y="4309475"/>
              <a:ext cx="71700" cy="17350"/>
            </a:xfrm>
            <a:custGeom>
              <a:avLst/>
              <a:gdLst/>
              <a:ahLst/>
              <a:cxnLst/>
              <a:rect l="l" t="t" r="r" b="b"/>
              <a:pathLst>
                <a:path w="286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6" name="Google Shape;7476;p53"/>
            <p:cNvSpPr/>
            <p:nvPr/>
          </p:nvSpPr>
          <p:spPr>
            <a:xfrm>
              <a:off x="-16704475" y="4309475"/>
              <a:ext cx="125275" cy="17350"/>
            </a:xfrm>
            <a:custGeom>
              <a:avLst/>
              <a:gdLst/>
              <a:ahLst/>
              <a:cxnLst/>
              <a:rect l="l" t="t" r="r" b="b"/>
              <a:pathLst>
                <a:path w="501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7" name="Google Shape;7477;p53"/>
            <p:cNvSpPr/>
            <p:nvPr/>
          </p:nvSpPr>
          <p:spPr>
            <a:xfrm>
              <a:off x="-16704475" y="4074750"/>
              <a:ext cx="126050" cy="165425"/>
            </a:xfrm>
            <a:custGeom>
              <a:avLst/>
              <a:gdLst/>
              <a:ahLst/>
              <a:cxnLst/>
              <a:rect l="l" t="t" r="r" b="b"/>
              <a:pathLst>
                <a:path w="5042" h="6617" extrusionOk="0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8" name="Google Shape;7478;p53"/>
            <p:cNvSpPr/>
            <p:nvPr/>
          </p:nvSpPr>
          <p:spPr>
            <a:xfrm>
              <a:off x="-16725725" y="4237800"/>
              <a:ext cx="164625" cy="53575"/>
            </a:xfrm>
            <a:custGeom>
              <a:avLst/>
              <a:gdLst/>
              <a:ahLst/>
              <a:cxnLst/>
              <a:rect l="l" t="t" r="r" b="b"/>
              <a:pathLst>
                <a:path w="6585" h="2143" extrusionOk="0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79" name="Google Shape;7479;p53"/>
            <p:cNvSpPr/>
            <p:nvPr/>
          </p:nvSpPr>
          <p:spPr>
            <a:xfrm>
              <a:off x="-16559550" y="4058225"/>
              <a:ext cx="70925" cy="233150"/>
            </a:xfrm>
            <a:custGeom>
              <a:avLst/>
              <a:gdLst/>
              <a:ahLst/>
              <a:cxnLst/>
              <a:rect l="l" t="t" r="r" b="b"/>
              <a:pathLst>
                <a:path w="2837" h="9326" extrusionOk="0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0" name="Google Shape;7480;p53"/>
            <p:cNvSpPr/>
            <p:nvPr/>
          </p:nvSpPr>
          <p:spPr>
            <a:xfrm>
              <a:off x="-16794250" y="4059000"/>
              <a:ext cx="70900" cy="232375"/>
            </a:xfrm>
            <a:custGeom>
              <a:avLst/>
              <a:gdLst/>
              <a:ahLst/>
              <a:cxnLst/>
              <a:rect l="l" t="t" r="r" b="b"/>
              <a:pathLst>
                <a:path w="2836" h="9295" extrusionOk="0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481" name="Google Shape;7481;p53"/>
          <p:cNvSpPr/>
          <p:nvPr/>
        </p:nvSpPr>
        <p:spPr>
          <a:xfrm>
            <a:off x="7318651" y="3871339"/>
            <a:ext cx="341820" cy="340063"/>
          </a:xfrm>
          <a:custGeom>
            <a:avLst/>
            <a:gdLst/>
            <a:ahLst/>
            <a:cxnLst/>
            <a:rect l="l" t="t" r="r" b="b"/>
            <a:pathLst>
              <a:path w="12256" h="12193" extrusionOk="0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482" name="Google Shape;7482;p53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7483" name="Google Shape;7483;p53"/>
            <p:cNvSpPr/>
            <p:nvPr/>
          </p:nvSpPr>
          <p:spPr>
            <a:xfrm>
              <a:off x="-20161350" y="3507675"/>
              <a:ext cx="68550" cy="43325"/>
            </a:xfrm>
            <a:custGeom>
              <a:avLst/>
              <a:gdLst/>
              <a:ahLst/>
              <a:cxnLst/>
              <a:rect l="l" t="t" r="r" b="b"/>
              <a:pathLst>
                <a:path w="2742" h="1733" extrusionOk="0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4" name="Google Shape;7484;p53"/>
            <p:cNvSpPr/>
            <p:nvPr/>
          </p:nvSpPr>
          <p:spPr>
            <a:xfrm>
              <a:off x="-20161350" y="3389525"/>
              <a:ext cx="68550" cy="43350"/>
            </a:xfrm>
            <a:custGeom>
              <a:avLst/>
              <a:gdLst/>
              <a:ahLst/>
              <a:cxnLst/>
              <a:rect l="l" t="t" r="r" b="b"/>
              <a:pathLst>
                <a:path w="2742" h="1734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5" name="Google Shape;7485;p53"/>
            <p:cNvSpPr/>
            <p:nvPr/>
          </p:nvSpPr>
          <p:spPr>
            <a:xfrm>
              <a:off x="-20199150" y="3443075"/>
              <a:ext cx="97675" cy="53225"/>
            </a:xfrm>
            <a:custGeom>
              <a:avLst/>
              <a:gdLst/>
              <a:ahLst/>
              <a:cxnLst/>
              <a:rect l="l" t="t" r="r" b="b"/>
              <a:pathLst>
                <a:path w="3907" h="2129" extrusionOk="0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6" name="Google Shape;7486;p53"/>
            <p:cNvSpPr/>
            <p:nvPr/>
          </p:nvSpPr>
          <p:spPr>
            <a:xfrm>
              <a:off x="-20091250" y="3479325"/>
              <a:ext cx="92175" cy="142575"/>
            </a:xfrm>
            <a:custGeom>
              <a:avLst/>
              <a:gdLst/>
              <a:ahLst/>
              <a:cxnLst/>
              <a:rect l="l" t="t" r="r" b="b"/>
              <a:pathLst>
                <a:path w="3687" h="5703" extrusionOk="0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7" name="Google Shape;7487;p53"/>
            <p:cNvSpPr/>
            <p:nvPr/>
          </p:nvSpPr>
          <p:spPr>
            <a:xfrm>
              <a:off x="-20090475" y="3317850"/>
              <a:ext cx="91400" cy="142575"/>
            </a:xfrm>
            <a:custGeom>
              <a:avLst/>
              <a:gdLst/>
              <a:ahLst/>
              <a:cxnLst/>
              <a:rect l="l" t="t" r="r" b="b"/>
              <a:pathLst>
                <a:path w="3656" h="5703" extrusionOk="0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8" name="Google Shape;7488;p53"/>
            <p:cNvSpPr/>
            <p:nvPr/>
          </p:nvSpPr>
          <p:spPr>
            <a:xfrm>
              <a:off x="-19984925" y="3389525"/>
              <a:ext cx="94550" cy="107925"/>
            </a:xfrm>
            <a:custGeom>
              <a:avLst/>
              <a:gdLst/>
              <a:ahLst/>
              <a:cxnLst/>
              <a:rect l="l" t="t" r="r" b="b"/>
              <a:pathLst>
                <a:path w="3782" h="4317" extrusionOk="0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89" name="Google Shape;7489;p53"/>
            <p:cNvSpPr/>
            <p:nvPr/>
          </p:nvSpPr>
          <p:spPr>
            <a:xfrm>
              <a:off x="-19984125" y="3514750"/>
              <a:ext cx="94525" cy="107150"/>
            </a:xfrm>
            <a:custGeom>
              <a:avLst/>
              <a:gdLst/>
              <a:ahLst/>
              <a:cxnLst/>
              <a:rect l="l" t="t" r="r" b="b"/>
              <a:pathLst>
                <a:path w="3781" h="4286" extrusionOk="0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0" name="Google Shape;7490;p53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7491" name="Google Shape;7491;p53"/>
            <p:cNvSpPr/>
            <p:nvPr/>
          </p:nvSpPr>
          <p:spPr>
            <a:xfrm>
              <a:off x="-20182625" y="3762250"/>
              <a:ext cx="227650" cy="212650"/>
            </a:xfrm>
            <a:custGeom>
              <a:avLst/>
              <a:gdLst/>
              <a:ahLst/>
              <a:cxnLst/>
              <a:rect l="l" t="t" r="r" b="b"/>
              <a:pathLst>
                <a:path w="9106" h="8506" extrusionOk="0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2" name="Google Shape;7492;p53"/>
            <p:cNvSpPr/>
            <p:nvPr/>
          </p:nvSpPr>
          <p:spPr>
            <a:xfrm>
              <a:off x="-20077075" y="3785225"/>
              <a:ext cx="97700" cy="91075"/>
            </a:xfrm>
            <a:custGeom>
              <a:avLst/>
              <a:gdLst/>
              <a:ahLst/>
              <a:cxnLst/>
              <a:rect l="l" t="t" r="r" b="b"/>
              <a:pathLst>
                <a:path w="3908" h="3643" extrusionOk="0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3" name="Google Shape;7493;p53"/>
            <p:cNvSpPr/>
            <p:nvPr/>
          </p:nvSpPr>
          <p:spPr>
            <a:xfrm>
              <a:off x="-20051875" y="3693150"/>
              <a:ext cx="159125" cy="176850"/>
            </a:xfrm>
            <a:custGeom>
              <a:avLst/>
              <a:gdLst/>
              <a:ahLst/>
              <a:cxnLst/>
              <a:rect l="l" t="t" r="r" b="b"/>
              <a:pathLst>
                <a:path w="6365" h="7074" extrusionOk="0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4" name="Google Shape;7494;p53"/>
            <p:cNvSpPr/>
            <p:nvPr/>
          </p:nvSpPr>
          <p:spPr>
            <a:xfrm>
              <a:off x="-20155825" y="3861300"/>
              <a:ext cx="92950" cy="92175"/>
            </a:xfrm>
            <a:custGeom>
              <a:avLst/>
              <a:gdLst/>
              <a:ahLst/>
              <a:cxnLst/>
              <a:rect l="l" t="t" r="r" b="b"/>
              <a:pathLst>
                <a:path w="3718" h="3687" extrusionOk="0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5" name="Google Shape;7495;p53"/>
            <p:cNvSpPr/>
            <p:nvPr/>
          </p:nvSpPr>
          <p:spPr>
            <a:xfrm>
              <a:off x="-20199150" y="3918025"/>
              <a:ext cx="81150" cy="80150"/>
            </a:xfrm>
            <a:custGeom>
              <a:avLst/>
              <a:gdLst/>
              <a:ahLst/>
              <a:cxnLst/>
              <a:rect l="l" t="t" r="r" b="b"/>
              <a:pathLst>
                <a:path w="3246" h="3206" extrusionOk="0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6" name="Google Shape;7496;p53"/>
            <p:cNvSpPr/>
            <p:nvPr/>
          </p:nvSpPr>
          <p:spPr>
            <a:xfrm>
              <a:off x="-20173950" y="3880200"/>
              <a:ext cx="92175" cy="92200"/>
            </a:xfrm>
            <a:custGeom>
              <a:avLst/>
              <a:gdLst/>
              <a:ahLst/>
              <a:cxnLst/>
              <a:rect l="l" t="t" r="r" b="b"/>
              <a:pathLst>
                <a:path w="3687" h="3688" extrusionOk="0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497" name="Google Shape;7497;p53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7498" name="Google Shape;7498;p53"/>
            <p:cNvSpPr/>
            <p:nvPr/>
          </p:nvSpPr>
          <p:spPr>
            <a:xfrm>
              <a:off x="-20089675" y="4066875"/>
              <a:ext cx="89025" cy="92175"/>
            </a:xfrm>
            <a:custGeom>
              <a:avLst/>
              <a:gdLst/>
              <a:ahLst/>
              <a:cxnLst/>
              <a:rect l="l" t="t" r="r" b="b"/>
              <a:pathLst>
                <a:path w="3561" h="3687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499" name="Google Shape;7499;p53"/>
            <p:cNvSpPr/>
            <p:nvPr/>
          </p:nvSpPr>
          <p:spPr>
            <a:xfrm>
              <a:off x="-20024300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0" name="Google Shape;7500;p53"/>
            <p:cNvSpPr/>
            <p:nvPr/>
          </p:nvSpPr>
          <p:spPr>
            <a:xfrm>
              <a:off x="-19983350" y="4263775"/>
              <a:ext cx="18925" cy="18150"/>
            </a:xfrm>
            <a:custGeom>
              <a:avLst/>
              <a:gdLst/>
              <a:ahLst/>
              <a:cxnLst/>
              <a:rect l="l" t="t" r="r" b="b"/>
              <a:pathLst>
                <a:path w="757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1" name="Google Shape;7501;p53"/>
            <p:cNvSpPr/>
            <p:nvPr/>
          </p:nvSpPr>
          <p:spPr>
            <a:xfrm>
              <a:off x="-20035325" y="4228350"/>
              <a:ext cx="125250" cy="143350"/>
            </a:xfrm>
            <a:custGeom>
              <a:avLst/>
              <a:gdLst/>
              <a:ahLst/>
              <a:cxnLst/>
              <a:rect l="l" t="t" r="r" b="b"/>
              <a:pathLst>
                <a:path w="5010" h="5734" extrusionOk="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2" name="Google Shape;7502;p53"/>
            <p:cNvSpPr/>
            <p:nvPr/>
          </p:nvSpPr>
          <p:spPr>
            <a:xfrm>
              <a:off x="-20054225" y="4175575"/>
              <a:ext cx="18125" cy="125250"/>
            </a:xfrm>
            <a:custGeom>
              <a:avLst/>
              <a:gdLst/>
              <a:ahLst/>
              <a:cxnLst/>
              <a:rect l="l" t="t" r="r" b="b"/>
              <a:pathLst>
                <a:path w="725" h="501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3" name="Google Shape;7503;p53"/>
            <p:cNvSpPr/>
            <p:nvPr/>
          </p:nvSpPr>
          <p:spPr>
            <a:xfrm>
              <a:off x="-20197575" y="4085775"/>
              <a:ext cx="132350" cy="125250"/>
            </a:xfrm>
            <a:custGeom>
              <a:avLst/>
              <a:gdLst/>
              <a:ahLst/>
              <a:cxnLst/>
              <a:rect l="l" t="t" r="r" b="b"/>
              <a:pathLst>
                <a:path w="5294" h="5010" extrusionOk="0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4" name="Google Shape;7504;p53"/>
            <p:cNvSpPr/>
            <p:nvPr/>
          </p:nvSpPr>
          <p:spPr>
            <a:xfrm>
              <a:off x="-20179475" y="4229925"/>
              <a:ext cx="125275" cy="142575"/>
            </a:xfrm>
            <a:custGeom>
              <a:avLst/>
              <a:gdLst/>
              <a:ahLst/>
              <a:cxnLst/>
              <a:rect l="l" t="t" r="r" b="b"/>
              <a:pathLst>
                <a:path w="5011" h="5703" extrusionOk="0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5" name="Google Shape;7505;p53"/>
            <p:cNvSpPr/>
            <p:nvPr/>
          </p:nvSpPr>
          <p:spPr>
            <a:xfrm>
              <a:off x="-20125125" y="4263775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06" name="Google Shape;7506;p53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7507" name="Google Shape;7507;p53"/>
            <p:cNvSpPr/>
            <p:nvPr/>
          </p:nvSpPr>
          <p:spPr>
            <a:xfrm>
              <a:off x="-18271050" y="3407650"/>
              <a:ext cx="63025" cy="79575"/>
            </a:xfrm>
            <a:custGeom>
              <a:avLst/>
              <a:gdLst/>
              <a:ahLst/>
              <a:cxnLst/>
              <a:rect l="l" t="t" r="r" b="b"/>
              <a:pathLst>
                <a:path w="2521" h="3183" extrusionOk="0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8" name="Google Shape;7508;p53"/>
            <p:cNvSpPr/>
            <p:nvPr/>
          </p:nvSpPr>
          <p:spPr>
            <a:xfrm>
              <a:off x="-18030050" y="3406850"/>
              <a:ext cx="63050" cy="79575"/>
            </a:xfrm>
            <a:custGeom>
              <a:avLst/>
              <a:gdLst/>
              <a:ahLst/>
              <a:cxnLst/>
              <a:rect l="l" t="t" r="r" b="b"/>
              <a:pathLst>
                <a:path w="2522" h="3183" extrusionOk="0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09" name="Google Shape;7509;p53"/>
            <p:cNvSpPr/>
            <p:nvPr/>
          </p:nvSpPr>
          <p:spPr>
            <a:xfrm>
              <a:off x="-18136375" y="3549400"/>
              <a:ext cx="35475" cy="32325"/>
            </a:xfrm>
            <a:custGeom>
              <a:avLst/>
              <a:gdLst/>
              <a:ahLst/>
              <a:cxnLst/>
              <a:rect l="l" t="t" r="r" b="b"/>
              <a:pathLst>
                <a:path w="1419" h="1293" extrusionOk="0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0" name="Google Shape;7510;p53"/>
            <p:cNvSpPr/>
            <p:nvPr/>
          </p:nvSpPr>
          <p:spPr>
            <a:xfrm>
              <a:off x="-18233250" y="3423625"/>
              <a:ext cx="230800" cy="216400"/>
            </a:xfrm>
            <a:custGeom>
              <a:avLst/>
              <a:gdLst/>
              <a:ahLst/>
              <a:cxnLst/>
              <a:rect l="l" t="t" r="r" b="b"/>
              <a:pathLst>
                <a:path w="9232" h="8656" extrusionOk="0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1" name="Google Shape;7511;p53"/>
            <p:cNvSpPr/>
            <p:nvPr/>
          </p:nvSpPr>
          <p:spPr>
            <a:xfrm>
              <a:off x="-18231675" y="3333200"/>
              <a:ext cx="220575" cy="125650"/>
            </a:xfrm>
            <a:custGeom>
              <a:avLst/>
              <a:gdLst/>
              <a:ahLst/>
              <a:cxnLst/>
              <a:rect l="l" t="t" r="r" b="b"/>
              <a:pathLst>
                <a:path w="8823" h="5026" extrusionOk="0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2" name="Google Shape;7512;p53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7513" name="Google Shape;7513;p53"/>
            <p:cNvSpPr/>
            <p:nvPr/>
          </p:nvSpPr>
          <p:spPr>
            <a:xfrm>
              <a:off x="-18240325" y="3896975"/>
              <a:ext cx="59875" cy="71475"/>
            </a:xfrm>
            <a:custGeom>
              <a:avLst/>
              <a:gdLst/>
              <a:ahLst/>
              <a:cxnLst/>
              <a:rect l="l" t="t" r="r" b="b"/>
              <a:pathLst>
                <a:path w="2395" h="2859" extrusionOk="0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4" name="Google Shape;7514;p53"/>
            <p:cNvSpPr/>
            <p:nvPr/>
          </p:nvSpPr>
          <p:spPr>
            <a:xfrm>
              <a:off x="-18254500" y="3765100"/>
              <a:ext cx="267800" cy="249025"/>
            </a:xfrm>
            <a:custGeom>
              <a:avLst/>
              <a:gdLst/>
              <a:ahLst/>
              <a:cxnLst/>
              <a:rect l="l" t="t" r="r" b="b"/>
              <a:pathLst>
                <a:path w="10712" h="9961" extrusionOk="0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5" name="Google Shape;7515;p53"/>
            <p:cNvSpPr/>
            <p:nvPr/>
          </p:nvSpPr>
          <p:spPr>
            <a:xfrm>
              <a:off x="-18057600" y="3896625"/>
              <a:ext cx="61450" cy="71825"/>
            </a:xfrm>
            <a:custGeom>
              <a:avLst/>
              <a:gdLst/>
              <a:ahLst/>
              <a:cxnLst/>
              <a:rect l="l" t="t" r="r" b="b"/>
              <a:pathLst>
                <a:path w="2458" h="2873" extrusionOk="0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6" name="Google Shape;7516;p53"/>
            <p:cNvSpPr/>
            <p:nvPr/>
          </p:nvSpPr>
          <p:spPr>
            <a:xfrm>
              <a:off x="-18127700" y="3949125"/>
              <a:ext cx="18125" cy="16975"/>
            </a:xfrm>
            <a:custGeom>
              <a:avLst/>
              <a:gdLst/>
              <a:ahLst/>
              <a:cxnLst/>
              <a:rect l="l" t="t" r="r" b="b"/>
              <a:pathLst>
                <a:path w="725" h="679" extrusionOk="0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7" name="Google Shape;7517;p53"/>
            <p:cNvSpPr/>
            <p:nvPr/>
          </p:nvSpPr>
          <p:spPr>
            <a:xfrm>
              <a:off x="-18270275" y="3710875"/>
              <a:ext cx="107150" cy="98475"/>
            </a:xfrm>
            <a:custGeom>
              <a:avLst/>
              <a:gdLst/>
              <a:ahLst/>
              <a:cxnLst/>
              <a:rect l="l" t="t" r="r" b="b"/>
              <a:pathLst>
                <a:path w="4286" h="3939" extrusionOk="0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18" name="Google Shape;7518;p53"/>
            <p:cNvSpPr/>
            <p:nvPr/>
          </p:nvSpPr>
          <p:spPr>
            <a:xfrm>
              <a:off x="-18074925" y="3710875"/>
              <a:ext cx="107925" cy="99275"/>
            </a:xfrm>
            <a:custGeom>
              <a:avLst/>
              <a:gdLst/>
              <a:ahLst/>
              <a:cxnLst/>
              <a:rect l="l" t="t" r="r" b="b"/>
              <a:pathLst>
                <a:path w="4317" h="3971" extrusionOk="0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19" name="Google Shape;7519;p53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7520" name="Google Shape;7520;p53"/>
            <p:cNvSpPr/>
            <p:nvPr/>
          </p:nvSpPr>
          <p:spPr>
            <a:xfrm>
              <a:off x="-18234025" y="4246450"/>
              <a:ext cx="230800" cy="141025"/>
            </a:xfrm>
            <a:custGeom>
              <a:avLst/>
              <a:gdLst/>
              <a:ahLst/>
              <a:cxnLst/>
              <a:rect l="l" t="t" r="r" b="b"/>
              <a:pathLst>
                <a:path w="9232" h="5641" extrusionOk="0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1" name="Google Shape;7521;p53"/>
            <p:cNvSpPr/>
            <p:nvPr/>
          </p:nvSpPr>
          <p:spPr>
            <a:xfrm>
              <a:off x="-18200175" y="4156675"/>
              <a:ext cx="161500" cy="87450"/>
            </a:xfrm>
            <a:custGeom>
              <a:avLst/>
              <a:gdLst/>
              <a:ahLst/>
              <a:cxnLst/>
              <a:rect l="l" t="t" r="r" b="b"/>
              <a:pathLst>
                <a:path w="6460" h="3498" extrusionOk="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2" name="Google Shape;7522;p53"/>
            <p:cNvSpPr/>
            <p:nvPr/>
          </p:nvSpPr>
          <p:spPr>
            <a:xfrm>
              <a:off x="-18211200" y="4084200"/>
              <a:ext cx="185125" cy="71700"/>
            </a:xfrm>
            <a:custGeom>
              <a:avLst/>
              <a:gdLst/>
              <a:ahLst/>
              <a:cxnLst/>
              <a:rect l="l" t="t" r="r" b="b"/>
              <a:pathLst>
                <a:path w="7405" h="2868" extrusionOk="0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23" name="Google Shape;7523;p53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7524" name="Google Shape;7524;p53"/>
            <p:cNvSpPr/>
            <p:nvPr/>
          </p:nvSpPr>
          <p:spPr>
            <a:xfrm>
              <a:off x="-16222450" y="3344625"/>
              <a:ext cx="53600" cy="67775"/>
            </a:xfrm>
            <a:custGeom>
              <a:avLst/>
              <a:gdLst/>
              <a:ahLst/>
              <a:cxnLst/>
              <a:rect l="l" t="t" r="r" b="b"/>
              <a:pathLst>
                <a:path w="2144" h="2711" extrusionOk="0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5" name="Google Shape;7525;p53"/>
            <p:cNvSpPr/>
            <p:nvPr/>
          </p:nvSpPr>
          <p:spPr>
            <a:xfrm>
              <a:off x="-16365000" y="3346200"/>
              <a:ext cx="52800" cy="66975"/>
            </a:xfrm>
            <a:custGeom>
              <a:avLst/>
              <a:gdLst/>
              <a:ahLst/>
              <a:cxnLst/>
              <a:rect l="l" t="t" r="r" b="b"/>
              <a:pathLst>
                <a:path w="2112" h="2679" extrusionOk="0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6" name="Google Shape;7526;p53"/>
            <p:cNvSpPr/>
            <p:nvPr/>
          </p:nvSpPr>
          <p:spPr>
            <a:xfrm>
              <a:off x="-16419350" y="3417100"/>
              <a:ext cx="142575" cy="160700"/>
            </a:xfrm>
            <a:custGeom>
              <a:avLst/>
              <a:gdLst/>
              <a:ahLst/>
              <a:cxnLst/>
              <a:rect l="l" t="t" r="r" b="b"/>
              <a:pathLst>
                <a:path w="5703" h="642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7" name="Google Shape;7527;p53"/>
            <p:cNvSpPr/>
            <p:nvPr/>
          </p:nvSpPr>
          <p:spPr>
            <a:xfrm>
              <a:off x="-16258675" y="3417100"/>
              <a:ext cx="143375" cy="161475"/>
            </a:xfrm>
            <a:custGeom>
              <a:avLst/>
              <a:gdLst/>
              <a:ahLst/>
              <a:cxnLst/>
              <a:rect l="l" t="t" r="r" b="b"/>
              <a:pathLst>
                <a:path w="5735" h="6459" extrusionOk="0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8" name="Google Shape;7528;p53"/>
            <p:cNvSpPr/>
            <p:nvPr/>
          </p:nvSpPr>
          <p:spPr>
            <a:xfrm>
              <a:off x="-16310650" y="3308400"/>
              <a:ext cx="86650" cy="155975"/>
            </a:xfrm>
            <a:custGeom>
              <a:avLst/>
              <a:gdLst/>
              <a:ahLst/>
              <a:cxnLst/>
              <a:rect l="l" t="t" r="r" b="b"/>
              <a:pathLst>
                <a:path w="3466" h="6239" extrusionOk="0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29" name="Google Shape;7529;p53"/>
            <p:cNvSpPr/>
            <p:nvPr/>
          </p:nvSpPr>
          <p:spPr>
            <a:xfrm>
              <a:off x="-16327975" y="3589575"/>
              <a:ext cx="51200" cy="23650"/>
            </a:xfrm>
            <a:custGeom>
              <a:avLst/>
              <a:gdLst/>
              <a:ahLst/>
              <a:cxnLst/>
              <a:rect l="l" t="t" r="r" b="b"/>
              <a:pathLst>
                <a:path w="2048" h="946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0" name="Google Shape;7530;p53"/>
            <p:cNvSpPr/>
            <p:nvPr/>
          </p:nvSpPr>
          <p:spPr>
            <a:xfrm>
              <a:off x="-16258675" y="3589575"/>
              <a:ext cx="51225" cy="23650"/>
            </a:xfrm>
            <a:custGeom>
              <a:avLst/>
              <a:gdLst/>
              <a:ahLst/>
              <a:cxnLst/>
              <a:rect l="l" t="t" r="r" b="b"/>
              <a:pathLst>
                <a:path w="2049" h="946" extrusionOk="0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31" name="Google Shape;7531;p53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7532" name="Google Shape;7532;p53"/>
            <p:cNvSpPr/>
            <p:nvPr/>
          </p:nvSpPr>
          <p:spPr>
            <a:xfrm>
              <a:off x="-16257875" y="3826650"/>
              <a:ext cx="70900" cy="72500"/>
            </a:xfrm>
            <a:custGeom>
              <a:avLst/>
              <a:gdLst/>
              <a:ahLst/>
              <a:cxnLst/>
              <a:rect l="l" t="t" r="r" b="b"/>
              <a:pathLst>
                <a:path w="2836" h="2900" extrusionOk="0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3" name="Google Shape;7533;p53"/>
            <p:cNvSpPr/>
            <p:nvPr/>
          </p:nvSpPr>
          <p:spPr>
            <a:xfrm>
              <a:off x="-16275200" y="3832375"/>
              <a:ext cx="16550" cy="16350"/>
            </a:xfrm>
            <a:custGeom>
              <a:avLst/>
              <a:gdLst/>
              <a:ahLst/>
              <a:cxnLst/>
              <a:rect l="l" t="t" r="r" b="b"/>
              <a:pathLst>
                <a:path w="662" h="654" extrusionOk="0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4" name="Google Shape;7534;p53"/>
            <p:cNvSpPr/>
            <p:nvPr/>
          </p:nvSpPr>
          <p:spPr>
            <a:xfrm>
              <a:off x="-16347675" y="3825875"/>
              <a:ext cx="70900" cy="70900"/>
            </a:xfrm>
            <a:custGeom>
              <a:avLst/>
              <a:gdLst/>
              <a:ahLst/>
              <a:cxnLst/>
              <a:rect l="l" t="t" r="r" b="b"/>
              <a:pathLst>
                <a:path w="2836" h="2836" extrusionOk="0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5" name="Google Shape;7535;p53"/>
            <p:cNvSpPr/>
            <p:nvPr/>
          </p:nvSpPr>
          <p:spPr>
            <a:xfrm>
              <a:off x="-16338225" y="3907775"/>
              <a:ext cx="35475" cy="81950"/>
            </a:xfrm>
            <a:custGeom>
              <a:avLst/>
              <a:gdLst/>
              <a:ahLst/>
              <a:cxnLst/>
              <a:rect l="l" t="t" r="r" b="b"/>
              <a:pathLst>
                <a:path w="1419" h="3278" extrusionOk="0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6" name="Google Shape;7536;p53"/>
            <p:cNvSpPr/>
            <p:nvPr/>
          </p:nvSpPr>
          <p:spPr>
            <a:xfrm>
              <a:off x="-16231900" y="3906200"/>
              <a:ext cx="35475" cy="81150"/>
            </a:xfrm>
            <a:custGeom>
              <a:avLst/>
              <a:gdLst/>
              <a:ahLst/>
              <a:cxnLst/>
              <a:rect l="l" t="t" r="r" b="b"/>
              <a:pathLst>
                <a:path w="1419" h="3246" extrusionOk="0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7" name="Google Shape;7537;p53"/>
            <p:cNvSpPr/>
            <p:nvPr/>
          </p:nvSpPr>
          <p:spPr>
            <a:xfrm>
              <a:off x="-16285450" y="3891250"/>
              <a:ext cx="35475" cy="59875"/>
            </a:xfrm>
            <a:custGeom>
              <a:avLst/>
              <a:gdLst/>
              <a:ahLst/>
              <a:cxnLst/>
              <a:rect l="l" t="t" r="r" b="b"/>
              <a:pathLst>
                <a:path w="1419" h="2395" extrusionOk="0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38" name="Google Shape;7538;p53"/>
            <p:cNvSpPr/>
            <p:nvPr/>
          </p:nvSpPr>
          <p:spPr>
            <a:xfrm>
              <a:off x="-16401225" y="3683275"/>
              <a:ext cx="267800" cy="249725"/>
            </a:xfrm>
            <a:custGeom>
              <a:avLst/>
              <a:gdLst/>
              <a:ahLst/>
              <a:cxnLst/>
              <a:rect l="l" t="t" r="r" b="b"/>
              <a:pathLst>
                <a:path w="10712" h="9989" extrusionOk="0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39" name="Google Shape;7539;p53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7540" name="Google Shape;7540;p53"/>
            <p:cNvSpPr/>
            <p:nvPr/>
          </p:nvSpPr>
          <p:spPr>
            <a:xfrm>
              <a:off x="-16347675" y="420235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1" name="Google Shape;7541;p53"/>
            <p:cNvSpPr/>
            <p:nvPr/>
          </p:nvSpPr>
          <p:spPr>
            <a:xfrm>
              <a:off x="-16400450" y="4166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2" name="Google Shape;7542;p53"/>
            <p:cNvSpPr/>
            <p:nvPr/>
          </p:nvSpPr>
          <p:spPr>
            <a:xfrm>
              <a:off x="-16389425" y="4058200"/>
              <a:ext cx="220575" cy="106950"/>
            </a:xfrm>
            <a:custGeom>
              <a:avLst/>
              <a:gdLst/>
              <a:ahLst/>
              <a:cxnLst/>
              <a:rect l="l" t="t" r="r" b="b"/>
              <a:pathLst>
                <a:path w="8823" h="4278" extrusionOk="0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3" name="Google Shape;7543;p53"/>
            <p:cNvSpPr/>
            <p:nvPr/>
          </p:nvSpPr>
          <p:spPr>
            <a:xfrm>
              <a:off x="-16298850" y="4178725"/>
              <a:ext cx="41000" cy="47275"/>
            </a:xfrm>
            <a:custGeom>
              <a:avLst/>
              <a:gdLst/>
              <a:ahLst/>
              <a:cxnLst/>
              <a:rect l="l" t="t" r="r" b="b"/>
              <a:pathLst>
                <a:path w="1640" h="1891" extrusionOk="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4" name="Google Shape;7544;p53"/>
            <p:cNvSpPr/>
            <p:nvPr/>
          </p:nvSpPr>
          <p:spPr>
            <a:xfrm>
              <a:off x="-16246075" y="4178725"/>
              <a:ext cx="41775" cy="55150"/>
            </a:xfrm>
            <a:custGeom>
              <a:avLst/>
              <a:gdLst/>
              <a:ahLst/>
              <a:cxnLst/>
              <a:rect l="l" t="t" r="r" b="b"/>
              <a:pathLst>
                <a:path w="1671" h="2206" extrusionOk="0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5" name="Google Shape;7545;p53"/>
            <p:cNvSpPr/>
            <p:nvPr/>
          </p:nvSpPr>
          <p:spPr>
            <a:xfrm>
              <a:off x="-16419350" y="4122000"/>
              <a:ext cx="304050" cy="188725"/>
            </a:xfrm>
            <a:custGeom>
              <a:avLst/>
              <a:gdLst/>
              <a:ahLst/>
              <a:cxnLst/>
              <a:rect l="l" t="t" r="r" b="b"/>
              <a:pathLst>
                <a:path w="12162" h="7549" extrusionOk="0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6" name="Google Shape;7546;p53"/>
            <p:cNvSpPr/>
            <p:nvPr/>
          </p:nvSpPr>
          <p:spPr>
            <a:xfrm>
              <a:off x="-16419350" y="4263775"/>
              <a:ext cx="304825" cy="97700"/>
            </a:xfrm>
            <a:custGeom>
              <a:avLst/>
              <a:gdLst/>
              <a:ahLst/>
              <a:cxnLst/>
              <a:rect l="l" t="t" r="r" b="b"/>
              <a:pathLst>
                <a:path w="12193" h="3908" extrusionOk="0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47" name="Google Shape;7547;p53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7548" name="Google Shape;7548;p53"/>
            <p:cNvSpPr/>
            <p:nvPr/>
          </p:nvSpPr>
          <p:spPr>
            <a:xfrm>
              <a:off x="-15182775" y="3326900"/>
              <a:ext cx="77200" cy="157175"/>
            </a:xfrm>
            <a:custGeom>
              <a:avLst/>
              <a:gdLst/>
              <a:ahLst/>
              <a:cxnLst/>
              <a:rect l="l" t="t" r="r" b="b"/>
              <a:pathLst>
                <a:path w="3088" h="6287" extrusionOk="0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49" name="Google Shape;7549;p53"/>
            <p:cNvSpPr/>
            <p:nvPr/>
          </p:nvSpPr>
          <p:spPr>
            <a:xfrm>
              <a:off x="-15260825" y="3363175"/>
              <a:ext cx="108800" cy="199650"/>
            </a:xfrm>
            <a:custGeom>
              <a:avLst/>
              <a:gdLst/>
              <a:ahLst/>
              <a:cxnLst/>
              <a:rect l="l" t="t" r="r" b="b"/>
              <a:pathLst>
                <a:path w="4352" h="7986" extrusionOk="0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0" name="Google Shape;7550;p53"/>
            <p:cNvSpPr/>
            <p:nvPr/>
          </p:nvSpPr>
          <p:spPr>
            <a:xfrm>
              <a:off x="-15135525" y="3362475"/>
              <a:ext cx="109325" cy="200350"/>
            </a:xfrm>
            <a:custGeom>
              <a:avLst/>
              <a:gdLst/>
              <a:ahLst/>
              <a:cxnLst/>
              <a:rect l="l" t="t" r="r" b="b"/>
              <a:pathLst>
                <a:path w="4373" h="8014" extrusionOk="0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1" name="Google Shape;7551;p53"/>
            <p:cNvSpPr/>
            <p:nvPr/>
          </p:nvSpPr>
          <p:spPr>
            <a:xfrm>
              <a:off x="-15296200" y="3416600"/>
              <a:ext cx="143375" cy="213175"/>
            </a:xfrm>
            <a:custGeom>
              <a:avLst/>
              <a:gdLst/>
              <a:ahLst/>
              <a:cxnLst/>
              <a:rect l="l" t="t" r="r" b="b"/>
              <a:pathLst>
                <a:path w="5735" h="8527" extrusionOk="0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2" name="Google Shape;7552;p53"/>
            <p:cNvSpPr/>
            <p:nvPr/>
          </p:nvSpPr>
          <p:spPr>
            <a:xfrm>
              <a:off x="-15134725" y="3416100"/>
              <a:ext cx="143375" cy="213675"/>
            </a:xfrm>
            <a:custGeom>
              <a:avLst/>
              <a:gdLst/>
              <a:ahLst/>
              <a:cxnLst/>
              <a:rect l="l" t="t" r="r" b="b"/>
              <a:pathLst>
                <a:path w="5735" h="8547" extrusionOk="0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3" name="Google Shape;7553;p53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7554" name="Google Shape;7554;p53"/>
            <p:cNvSpPr/>
            <p:nvPr/>
          </p:nvSpPr>
          <p:spPr>
            <a:xfrm>
              <a:off x="-19768325" y="3361750"/>
              <a:ext cx="197725" cy="249125"/>
            </a:xfrm>
            <a:custGeom>
              <a:avLst/>
              <a:gdLst/>
              <a:ahLst/>
              <a:cxnLst/>
              <a:rect l="l" t="t" r="r" b="b"/>
              <a:pathLst>
                <a:path w="7909" h="9965" extrusionOk="0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5" name="Google Shape;7555;p53"/>
            <p:cNvSpPr/>
            <p:nvPr/>
          </p:nvSpPr>
          <p:spPr>
            <a:xfrm>
              <a:off x="-1962262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6" name="Google Shape;7556;p53"/>
            <p:cNvSpPr/>
            <p:nvPr/>
          </p:nvSpPr>
          <p:spPr>
            <a:xfrm>
              <a:off x="-19835275" y="3330250"/>
              <a:ext cx="116600" cy="189250"/>
            </a:xfrm>
            <a:custGeom>
              <a:avLst/>
              <a:gdLst/>
              <a:ahLst/>
              <a:cxnLst/>
              <a:rect l="l" t="t" r="r" b="b"/>
              <a:pathLst>
                <a:path w="4664" h="7570" extrusionOk="0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57" name="Google Shape;7557;p53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7558" name="Google Shape;7558;p53"/>
            <p:cNvSpPr/>
            <p:nvPr/>
          </p:nvSpPr>
          <p:spPr>
            <a:xfrm>
              <a:off x="-19715550" y="3692750"/>
              <a:ext cx="90600" cy="60675"/>
            </a:xfrm>
            <a:custGeom>
              <a:avLst/>
              <a:gdLst/>
              <a:ahLst/>
              <a:cxnLst/>
              <a:rect l="l" t="t" r="r" b="b"/>
              <a:pathLst>
                <a:path w="3624" h="2427" extrusionOk="0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59" name="Google Shape;7559;p53"/>
            <p:cNvSpPr/>
            <p:nvPr/>
          </p:nvSpPr>
          <p:spPr>
            <a:xfrm>
              <a:off x="-19660425" y="3766200"/>
              <a:ext cx="142600" cy="230750"/>
            </a:xfrm>
            <a:custGeom>
              <a:avLst/>
              <a:gdLst/>
              <a:ahLst/>
              <a:cxnLst/>
              <a:rect l="l" t="t" r="r" b="b"/>
              <a:pathLst>
                <a:path w="5704" h="9230" extrusionOk="0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0" name="Google Shape;7560;p53"/>
            <p:cNvSpPr/>
            <p:nvPr/>
          </p:nvSpPr>
          <p:spPr>
            <a:xfrm>
              <a:off x="-19728150" y="3763650"/>
              <a:ext cx="114225" cy="54375"/>
            </a:xfrm>
            <a:custGeom>
              <a:avLst/>
              <a:gdLst/>
              <a:ahLst/>
              <a:cxnLst/>
              <a:rect l="l" t="t" r="r" b="b"/>
              <a:pathLst>
                <a:path w="4569" h="2175" extrusionOk="0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1" name="Google Shape;7561;p53"/>
            <p:cNvSpPr/>
            <p:nvPr/>
          </p:nvSpPr>
          <p:spPr>
            <a:xfrm>
              <a:off x="-19695075" y="3868400"/>
              <a:ext cx="48075" cy="110300"/>
            </a:xfrm>
            <a:custGeom>
              <a:avLst/>
              <a:gdLst/>
              <a:ahLst/>
              <a:cxnLst/>
              <a:rect l="l" t="t" r="r" b="b"/>
              <a:pathLst>
                <a:path w="1923" h="4412" extrusionOk="0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2" name="Google Shape;7562;p53"/>
            <p:cNvSpPr/>
            <p:nvPr/>
          </p:nvSpPr>
          <p:spPr>
            <a:xfrm>
              <a:off x="-19822675" y="3764250"/>
              <a:ext cx="142575" cy="229550"/>
            </a:xfrm>
            <a:custGeom>
              <a:avLst/>
              <a:gdLst/>
              <a:ahLst/>
              <a:cxnLst/>
              <a:rect l="l" t="t" r="r" b="b"/>
              <a:pathLst>
                <a:path w="5703" h="9182" extrusionOk="0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63" name="Google Shape;7563;p53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7564" name="Google Shape;7564;p53"/>
            <p:cNvSpPr/>
            <p:nvPr/>
          </p:nvSpPr>
          <p:spPr>
            <a:xfrm>
              <a:off x="-19803775" y="4086925"/>
              <a:ext cx="71700" cy="68975"/>
            </a:xfrm>
            <a:custGeom>
              <a:avLst/>
              <a:gdLst/>
              <a:ahLst/>
              <a:cxnLst/>
              <a:rect l="l" t="t" r="r" b="b"/>
              <a:pathLst>
                <a:path w="2868" h="2759" extrusionOk="0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5" name="Google Shape;7565;p53"/>
            <p:cNvSpPr/>
            <p:nvPr/>
          </p:nvSpPr>
          <p:spPr>
            <a:xfrm>
              <a:off x="-19822675" y="4174775"/>
              <a:ext cx="304050" cy="124475"/>
            </a:xfrm>
            <a:custGeom>
              <a:avLst/>
              <a:gdLst/>
              <a:ahLst/>
              <a:cxnLst/>
              <a:rect l="l" t="t" r="r" b="b"/>
              <a:pathLst>
                <a:path w="12162" h="4979" extrusionOk="0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6" name="Google Shape;7566;p53"/>
            <p:cNvSpPr/>
            <p:nvPr/>
          </p:nvSpPr>
          <p:spPr>
            <a:xfrm>
              <a:off x="-19732100" y="4066875"/>
              <a:ext cx="122100" cy="89825"/>
            </a:xfrm>
            <a:custGeom>
              <a:avLst/>
              <a:gdLst/>
              <a:ahLst/>
              <a:cxnLst/>
              <a:rect l="l" t="t" r="r" b="b"/>
              <a:pathLst>
                <a:path w="4884" h="3593" extrusionOk="0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7" name="Google Shape;7567;p53"/>
            <p:cNvSpPr/>
            <p:nvPr/>
          </p:nvSpPr>
          <p:spPr>
            <a:xfrm>
              <a:off x="-19609225" y="4087725"/>
              <a:ext cx="71700" cy="69750"/>
            </a:xfrm>
            <a:custGeom>
              <a:avLst/>
              <a:gdLst/>
              <a:ahLst/>
              <a:cxnLst/>
              <a:rect l="l" t="t" r="r" b="b"/>
              <a:pathLst>
                <a:path w="2868" h="2790" extrusionOk="0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8" name="Google Shape;7568;p53"/>
            <p:cNvSpPr/>
            <p:nvPr/>
          </p:nvSpPr>
          <p:spPr>
            <a:xfrm>
              <a:off x="-19643875" y="4308675"/>
              <a:ext cx="70900" cy="44125"/>
            </a:xfrm>
            <a:custGeom>
              <a:avLst/>
              <a:gdLst/>
              <a:ahLst/>
              <a:cxnLst/>
              <a:rect l="l" t="t" r="r" b="b"/>
              <a:pathLst>
                <a:path w="2836" h="1765" extrusionOk="0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69" name="Google Shape;7569;p53"/>
            <p:cNvSpPr/>
            <p:nvPr/>
          </p:nvSpPr>
          <p:spPr>
            <a:xfrm>
              <a:off x="-19581650" y="4292925"/>
              <a:ext cx="63025" cy="78775"/>
            </a:xfrm>
            <a:custGeom>
              <a:avLst/>
              <a:gdLst/>
              <a:ahLst/>
              <a:cxnLst/>
              <a:rect l="l" t="t" r="r" b="b"/>
              <a:pathLst>
                <a:path w="2521" h="3151" extrusionOk="0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0" name="Google Shape;7570;p53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7571" name="Google Shape;7571;p53"/>
            <p:cNvSpPr/>
            <p:nvPr/>
          </p:nvSpPr>
          <p:spPr>
            <a:xfrm>
              <a:off x="-17683475" y="3334400"/>
              <a:ext cx="74850" cy="74050"/>
            </a:xfrm>
            <a:custGeom>
              <a:avLst/>
              <a:gdLst/>
              <a:ahLst/>
              <a:cxnLst/>
              <a:rect l="l" t="t" r="r" b="b"/>
              <a:pathLst>
                <a:path w="2994" h="2962" extrusionOk="0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2" name="Google Shape;7572;p53"/>
            <p:cNvSpPr/>
            <p:nvPr/>
          </p:nvSpPr>
          <p:spPr>
            <a:xfrm>
              <a:off x="-17752000" y="3513975"/>
              <a:ext cx="16550" cy="16550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3" name="Google Shape;7573;p53"/>
            <p:cNvSpPr/>
            <p:nvPr/>
          </p:nvSpPr>
          <p:spPr>
            <a:xfrm>
              <a:off x="-17860700" y="3405275"/>
              <a:ext cx="107150" cy="206225"/>
            </a:xfrm>
            <a:custGeom>
              <a:avLst/>
              <a:gdLst/>
              <a:ahLst/>
              <a:cxnLst/>
              <a:rect l="l" t="t" r="r" b="b"/>
              <a:pathLst>
                <a:path w="4286" h="8249" extrusionOk="0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4" name="Google Shape;7574;p53"/>
            <p:cNvSpPr/>
            <p:nvPr/>
          </p:nvSpPr>
          <p:spPr>
            <a:xfrm>
              <a:off x="-17735475" y="3405275"/>
              <a:ext cx="107150" cy="206475"/>
            </a:xfrm>
            <a:custGeom>
              <a:avLst/>
              <a:gdLst/>
              <a:ahLst/>
              <a:cxnLst/>
              <a:rect l="l" t="t" r="r" b="b"/>
              <a:pathLst>
                <a:path w="4286" h="8259" extrusionOk="0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5" name="Google Shape;7575;p53"/>
            <p:cNvSpPr/>
            <p:nvPr/>
          </p:nvSpPr>
          <p:spPr>
            <a:xfrm>
              <a:off x="-17812650" y="3353300"/>
              <a:ext cx="136275" cy="144150"/>
            </a:xfrm>
            <a:custGeom>
              <a:avLst/>
              <a:gdLst/>
              <a:ahLst/>
              <a:cxnLst/>
              <a:rect l="l" t="t" r="r" b="b"/>
              <a:pathLst>
                <a:path w="5451" h="5766" extrusionOk="0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6" name="Google Shape;7576;p53"/>
            <p:cNvSpPr/>
            <p:nvPr/>
          </p:nvSpPr>
          <p:spPr>
            <a:xfrm>
              <a:off x="-17770900" y="3614000"/>
              <a:ext cx="52775" cy="24450"/>
            </a:xfrm>
            <a:custGeom>
              <a:avLst/>
              <a:gdLst/>
              <a:ahLst/>
              <a:cxnLst/>
              <a:rect l="l" t="t" r="r" b="b"/>
              <a:pathLst>
                <a:path w="2111" h="978" extrusionOk="0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77" name="Google Shape;7577;p53"/>
            <p:cNvSpPr/>
            <p:nvPr/>
          </p:nvSpPr>
          <p:spPr>
            <a:xfrm>
              <a:off x="-17878825" y="3334400"/>
              <a:ext cx="74075" cy="74050"/>
            </a:xfrm>
            <a:custGeom>
              <a:avLst/>
              <a:gdLst/>
              <a:ahLst/>
              <a:cxnLst/>
              <a:rect l="l" t="t" r="r" b="b"/>
              <a:pathLst>
                <a:path w="2963" h="2962" extrusionOk="0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78" name="Google Shape;7578;p53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7579" name="Google Shape;7579;p53"/>
            <p:cNvSpPr/>
            <p:nvPr/>
          </p:nvSpPr>
          <p:spPr>
            <a:xfrm>
              <a:off x="-17896150" y="3709300"/>
              <a:ext cx="54375" cy="77200"/>
            </a:xfrm>
            <a:custGeom>
              <a:avLst/>
              <a:gdLst/>
              <a:ahLst/>
              <a:cxnLst/>
              <a:rect l="l" t="t" r="r" b="b"/>
              <a:pathLst>
                <a:path w="2175" h="3088" extrusionOk="0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0" name="Google Shape;7580;p53"/>
            <p:cNvSpPr/>
            <p:nvPr/>
          </p:nvSpPr>
          <p:spPr>
            <a:xfrm>
              <a:off x="-17877250" y="3801075"/>
              <a:ext cx="286725" cy="213850"/>
            </a:xfrm>
            <a:custGeom>
              <a:avLst/>
              <a:gdLst/>
              <a:ahLst/>
              <a:cxnLst/>
              <a:rect l="l" t="t" r="r" b="b"/>
              <a:pathLst>
                <a:path w="11469" h="8554" extrusionOk="0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1" name="Google Shape;7581;p53"/>
            <p:cNvSpPr/>
            <p:nvPr/>
          </p:nvSpPr>
          <p:spPr>
            <a:xfrm>
              <a:off x="-17783500" y="3763075"/>
              <a:ext cx="191400" cy="194350"/>
            </a:xfrm>
            <a:custGeom>
              <a:avLst/>
              <a:gdLst/>
              <a:ahLst/>
              <a:cxnLst/>
              <a:rect l="l" t="t" r="r" b="b"/>
              <a:pathLst>
                <a:path w="7656" h="7774" extrusionOk="0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2" name="Google Shape;7582;p53"/>
            <p:cNvSpPr/>
            <p:nvPr/>
          </p:nvSpPr>
          <p:spPr>
            <a:xfrm>
              <a:off x="-17825250" y="3710075"/>
              <a:ext cx="54375" cy="76425"/>
            </a:xfrm>
            <a:custGeom>
              <a:avLst/>
              <a:gdLst/>
              <a:ahLst/>
              <a:cxnLst/>
              <a:rect l="l" t="t" r="r" b="b"/>
              <a:pathLst>
                <a:path w="2175" h="3057" extrusionOk="0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83" name="Google Shape;7583;p53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7584" name="Google Shape;7584;p53"/>
            <p:cNvSpPr/>
            <p:nvPr/>
          </p:nvSpPr>
          <p:spPr>
            <a:xfrm>
              <a:off x="-17660650" y="4191325"/>
              <a:ext cx="50450" cy="52000"/>
            </a:xfrm>
            <a:custGeom>
              <a:avLst/>
              <a:gdLst/>
              <a:ahLst/>
              <a:cxnLst/>
              <a:rect l="l" t="t" r="r" b="b"/>
              <a:pathLst>
                <a:path w="2018" h="2080" extrusionOk="0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5" name="Google Shape;7585;p53"/>
            <p:cNvSpPr/>
            <p:nvPr/>
          </p:nvSpPr>
          <p:spPr>
            <a:xfrm>
              <a:off x="-17716575" y="4084200"/>
              <a:ext cx="88250" cy="103200"/>
            </a:xfrm>
            <a:custGeom>
              <a:avLst/>
              <a:gdLst/>
              <a:ahLst/>
              <a:cxnLst/>
              <a:rect l="l" t="t" r="r" b="b"/>
              <a:pathLst>
                <a:path w="3530" h="4128" extrusionOk="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6" name="Google Shape;7586;p53"/>
            <p:cNvSpPr/>
            <p:nvPr/>
          </p:nvSpPr>
          <p:spPr>
            <a:xfrm>
              <a:off x="-17860700" y="4082625"/>
              <a:ext cx="90600" cy="104000"/>
            </a:xfrm>
            <a:custGeom>
              <a:avLst/>
              <a:gdLst/>
              <a:ahLst/>
              <a:cxnLst/>
              <a:rect l="l" t="t" r="r" b="b"/>
              <a:pathLst>
                <a:path w="3624" h="4160" extrusionOk="0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7" name="Google Shape;7587;p53"/>
            <p:cNvSpPr/>
            <p:nvPr/>
          </p:nvSpPr>
          <p:spPr>
            <a:xfrm>
              <a:off x="-17752000" y="4281300"/>
              <a:ext cx="16550" cy="16375"/>
            </a:xfrm>
            <a:custGeom>
              <a:avLst/>
              <a:gdLst/>
              <a:ahLst/>
              <a:cxnLst/>
              <a:rect l="l" t="t" r="r" b="b"/>
              <a:pathLst>
                <a:path w="662" h="655" extrusionOk="0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8" name="Google Shape;7588;p53"/>
            <p:cNvSpPr/>
            <p:nvPr/>
          </p:nvSpPr>
          <p:spPr>
            <a:xfrm>
              <a:off x="-17825250" y="4173200"/>
              <a:ext cx="161475" cy="161500"/>
            </a:xfrm>
            <a:custGeom>
              <a:avLst/>
              <a:gdLst/>
              <a:ahLst/>
              <a:cxnLst/>
              <a:rect l="l" t="t" r="r" b="b"/>
              <a:pathLst>
                <a:path w="6459" h="6460" extrusionOk="0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89" name="Google Shape;7589;p53"/>
            <p:cNvSpPr/>
            <p:nvPr/>
          </p:nvSpPr>
          <p:spPr>
            <a:xfrm>
              <a:off x="-17787450" y="4293725"/>
              <a:ext cx="84300" cy="94525"/>
            </a:xfrm>
            <a:custGeom>
              <a:avLst/>
              <a:gdLst/>
              <a:ahLst/>
              <a:cxnLst/>
              <a:rect l="l" t="t" r="r" b="b"/>
              <a:pathLst>
                <a:path w="3372" h="3781" extrusionOk="0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0" name="Google Shape;7590;p53"/>
            <p:cNvSpPr/>
            <p:nvPr/>
          </p:nvSpPr>
          <p:spPr>
            <a:xfrm>
              <a:off x="-17878025" y="4191325"/>
              <a:ext cx="49650" cy="52000"/>
            </a:xfrm>
            <a:custGeom>
              <a:avLst/>
              <a:gdLst/>
              <a:ahLst/>
              <a:cxnLst/>
              <a:rect l="l" t="t" r="r" b="b"/>
              <a:pathLst>
                <a:path w="1986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591" name="Google Shape;7591;p53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7592" name="Google Shape;7592;p53"/>
            <p:cNvSpPr/>
            <p:nvPr/>
          </p:nvSpPr>
          <p:spPr>
            <a:xfrm>
              <a:off x="-15873525" y="3317850"/>
              <a:ext cx="133925" cy="115025"/>
            </a:xfrm>
            <a:custGeom>
              <a:avLst/>
              <a:gdLst/>
              <a:ahLst/>
              <a:cxnLst/>
              <a:rect l="l" t="t" r="r" b="b"/>
              <a:pathLst>
                <a:path w="5357" h="4601" extrusionOk="0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3" name="Google Shape;7593;p53"/>
            <p:cNvSpPr/>
            <p:nvPr/>
          </p:nvSpPr>
          <p:spPr>
            <a:xfrm>
              <a:off x="-15915275" y="3459625"/>
              <a:ext cx="44125" cy="54375"/>
            </a:xfrm>
            <a:custGeom>
              <a:avLst/>
              <a:gdLst/>
              <a:ahLst/>
              <a:cxnLst/>
              <a:rect l="l" t="t" r="r" b="b"/>
              <a:pathLst>
                <a:path w="1765" h="2175" extrusionOk="0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4" name="Google Shape;7594;p53"/>
            <p:cNvSpPr/>
            <p:nvPr/>
          </p:nvSpPr>
          <p:spPr>
            <a:xfrm>
              <a:off x="-16009000" y="3372200"/>
              <a:ext cx="232375" cy="232375"/>
            </a:xfrm>
            <a:custGeom>
              <a:avLst/>
              <a:gdLst/>
              <a:ahLst/>
              <a:cxnLst/>
              <a:rect l="l" t="t" r="r" b="b"/>
              <a:pathLst>
                <a:path w="9295" h="9295" extrusionOk="0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5" name="Google Shape;7595;p53"/>
            <p:cNvSpPr/>
            <p:nvPr/>
          </p:nvSpPr>
          <p:spPr>
            <a:xfrm>
              <a:off x="-16044450" y="3317850"/>
              <a:ext cx="133150" cy="115025"/>
            </a:xfrm>
            <a:custGeom>
              <a:avLst/>
              <a:gdLst/>
              <a:ahLst/>
              <a:cxnLst/>
              <a:rect l="l" t="t" r="r" b="b"/>
              <a:pathLst>
                <a:path w="5326" h="4601" extrusionOk="0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596" name="Google Shape;7596;p53"/>
          <p:cNvSpPr/>
          <p:nvPr/>
        </p:nvSpPr>
        <p:spPr>
          <a:xfrm>
            <a:off x="6899927" y="3453643"/>
            <a:ext cx="338334" cy="340091"/>
          </a:xfrm>
          <a:custGeom>
            <a:avLst/>
            <a:gdLst/>
            <a:ahLst/>
            <a:cxnLst/>
            <a:rect l="l" t="t" r="r" b="b"/>
            <a:pathLst>
              <a:path w="12131" h="12194" extrusionOk="0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597" name="Google Shape;7597;p53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7598" name="Google Shape;7598;p53"/>
            <p:cNvSpPr/>
            <p:nvPr/>
          </p:nvSpPr>
          <p:spPr>
            <a:xfrm>
              <a:off x="-15927875" y="4129900"/>
              <a:ext cx="88250" cy="89025"/>
            </a:xfrm>
            <a:custGeom>
              <a:avLst/>
              <a:gdLst/>
              <a:ahLst/>
              <a:cxnLst/>
              <a:rect l="l" t="t" r="r" b="b"/>
              <a:pathLst>
                <a:path w="3530" h="3561" extrusionOk="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599" name="Google Shape;7599;p53"/>
            <p:cNvSpPr/>
            <p:nvPr/>
          </p:nvSpPr>
          <p:spPr>
            <a:xfrm>
              <a:off x="-16002700" y="4058400"/>
              <a:ext cx="237100" cy="233575"/>
            </a:xfrm>
            <a:custGeom>
              <a:avLst/>
              <a:gdLst/>
              <a:ahLst/>
              <a:cxnLst/>
              <a:rect l="l" t="t" r="r" b="b"/>
              <a:pathLst>
                <a:path w="9484" h="9343" extrusionOk="0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0" name="Google Shape;7600;p53"/>
            <p:cNvSpPr/>
            <p:nvPr/>
          </p:nvSpPr>
          <p:spPr>
            <a:xfrm>
              <a:off x="-16018450" y="4253550"/>
              <a:ext cx="129200" cy="108700"/>
            </a:xfrm>
            <a:custGeom>
              <a:avLst/>
              <a:gdLst/>
              <a:ahLst/>
              <a:cxnLst/>
              <a:rect l="l" t="t" r="r" b="b"/>
              <a:pathLst>
                <a:path w="5168" h="4348" extrusionOk="0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1" name="Google Shape;7601;p53"/>
            <p:cNvSpPr/>
            <p:nvPr/>
          </p:nvSpPr>
          <p:spPr>
            <a:xfrm>
              <a:off x="-15876675" y="4254325"/>
              <a:ext cx="107925" cy="90600"/>
            </a:xfrm>
            <a:custGeom>
              <a:avLst/>
              <a:gdLst/>
              <a:ahLst/>
              <a:cxnLst/>
              <a:rect l="l" t="t" r="r" b="b"/>
              <a:pathLst>
                <a:path w="4317" h="3624" extrusionOk="0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02" name="Google Shape;7602;p53"/>
          <p:cNvSpPr/>
          <p:nvPr/>
        </p:nvSpPr>
        <p:spPr>
          <a:xfrm>
            <a:off x="7738239" y="3454536"/>
            <a:ext cx="339170" cy="338306"/>
          </a:xfrm>
          <a:custGeom>
            <a:avLst/>
            <a:gdLst/>
            <a:ahLst/>
            <a:cxnLst/>
            <a:rect l="l" t="t" r="r" b="b"/>
            <a:pathLst>
              <a:path w="12161" h="12130" extrusionOk="0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03" name="Google Shape;7603;p53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7604" name="Google Shape;7604;p53"/>
            <p:cNvSpPr/>
            <p:nvPr/>
          </p:nvSpPr>
          <p:spPr>
            <a:xfrm>
              <a:off x="5074475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5" name="Google Shape;7605;p53"/>
            <p:cNvSpPr/>
            <p:nvPr/>
          </p:nvSpPr>
          <p:spPr>
            <a:xfrm>
              <a:off x="5137200" y="3356450"/>
              <a:ext cx="16050" cy="16050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06" name="Google Shape;7606;p53"/>
            <p:cNvSpPr/>
            <p:nvPr/>
          </p:nvSpPr>
          <p:spPr>
            <a:xfrm>
              <a:off x="5089125" y="3371950"/>
              <a:ext cx="48100" cy="63100"/>
            </a:xfrm>
            <a:custGeom>
              <a:avLst/>
              <a:gdLst/>
              <a:ahLst/>
              <a:cxnLst/>
              <a:rect l="l" t="t" r="r" b="b"/>
              <a:pathLst>
                <a:path w="1924" h="2524" extrusionOk="0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7607" name="Google Shape;7607;p53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7608" name="Google Shape;7608;p53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7609" name="Google Shape;7609;p53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0789" extrusionOk="0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610" name="Google Shape;7610;p53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7611" name="Google Shape;7611;p53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2" name="Google Shape;7612;p53"/>
            <p:cNvSpPr/>
            <p:nvPr/>
          </p:nvSpPr>
          <p:spPr>
            <a:xfrm>
              <a:off x="4724650" y="2885700"/>
              <a:ext cx="270400" cy="269375"/>
            </a:xfrm>
            <a:custGeom>
              <a:avLst/>
              <a:gdLst/>
              <a:ahLst/>
              <a:cxnLst/>
              <a:rect l="l" t="t" r="r" b="b"/>
              <a:pathLst>
                <a:path w="10816" h="10775" extrusionOk="0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3" name="Google Shape;7613;p53"/>
            <p:cNvSpPr/>
            <p:nvPr/>
          </p:nvSpPr>
          <p:spPr>
            <a:xfrm>
              <a:off x="4900250" y="3027525"/>
              <a:ext cx="16075" cy="15350"/>
            </a:xfrm>
            <a:custGeom>
              <a:avLst/>
              <a:gdLst/>
              <a:ahLst/>
              <a:cxnLst/>
              <a:rect l="l" t="t" r="r" b="b"/>
              <a:pathLst>
                <a:path w="643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4" name="Google Shape;7614;p53"/>
            <p:cNvSpPr/>
            <p:nvPr/>
          </p:nvSpPr>
          <p:spPr>
            <a:xfrm>
              <a:off x="4805475" y="3027525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5" name="Google Shape;7615;p53"/>
            <p:cNvSpPr/>
            <p:nvPr/>
          </p:nvSpPr>
          <p:spPr>
            <a:xfrm>
              <a:off x="4820825" y="2932750"/>
              <a:ext cx="16050" cy="32075"/>
            </a:xfrm>
            <a:custGeom>
              <a:avLst/>
              <a:gdLst/>
              <a:ahLst/>
              <a:cxnLst/>
              <a:rect l="l" t="t" r="r" b="b"/>
              <a:pathLst>
                <a:path w="642" h="1283" extrusionOk="0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6" name="Google Shape;7616;p53"/>
            <p:cNvSpPr/>
            <p:nvPr/>
          </p:nvSpPr>
          <p:spPr>
            <a:xfrm>
              <a:off x="4884925" y="2932750"/>
              <a:ext cx="15350" cy="32075"/>
            </a:xfrm>
            <a:custGeom>
              <a:avLst/>
              <a:gdLst/>
              <a:ahLst/>
              <a:cxnLst/>
              <a:rect l="l" t="t" r="r" b="b"/>
              <a:pathLst>
                <a:path w="614" h="1283" extrusionOk="0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17" name="Google Shape;7617;p53"/>
            <p:cNvSpPr/>
            <p:nvPr/>
          </p:nvSpPr>
          <p:spPr>
            <a:xfrm>
              <a:off x="4852175" y="2948775"/>
              <a:ext cx="16050" cy="31400"/>
            </a:xfrm>
            <a:custGeom>
              <a:avLst/>
              <a:gdLst/>
              <a:ahLst/>
              <a:cxnLst/>
              <a:rect l="l" t="t" r="r" b="b"/>
              <a:pathLst>
                <a:path w="642" h="1256" extrusionOk="0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18" name="Google Shape;7618;p53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7619" name="Google Shape;7619;p53"/>
            <p:cNvSpPr/>
            <p:nvPr/>
          </p:nvSpPr>
          <p:spPr>
            <a:xfrm>
              <a:off x="4537175" y="3045650"/>
              <a:ext cx="15375" cy="15350"/>
            </a:xfrm>
            <a:custGeom>
              <a:avLst/>
              <a:gdLst/>
              <a:ahLst/>
              <a:cxnLst/>
              <a:rect l="l" t="t" r="r" b="b"/>
              <a:pathLst>
                <a:path w="615" h="614" extrusionOk="0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0" name="Google Shape;7620;p53"/>
            <p:cNvSpPr/>
            <p:nvPr/>
          </p:nvSpPr>
          <p:spPr>
            <a:xfrm>
              <a:off x="4599900" y="3045650"/>
              <a:ext cx="15350" cy="15350"/>
            </a:xfrm>
            <a:custGeom>
              <a:avLst/>
              <a:gdLst/>
              <a:ahLst/>
              <a:cxnLst/>
              <a:rect l="l" t="t" r="r" b="b"/>
              <a:pathLst>
                <a:path w="614" h="614" extrusionOk="0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1" name="Google Shape;7621;p53"/>
            <p:cNvSpPr/>
            <p:nvPr/>
          </p:nvSpPr>
          <p:spPr>
            <a:xfrm>
              <a:off x="446470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2" name="Google Shape;7622;p53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avLst/>
              <a:gdLst/>
              <a:ahLst/>
              <a:cxnLst/>
              <a:rect l="l" t="t" r="r" b="b"/>
              <a:pathLst>
                <a:path w="8921" h="10809" extrusionOk="0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23" name="Google Shape;7623;p53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624" name="Google Shape;7624;p53"/>
            <p:cNvSpPr/>
            <p:nvPr/>
          </p:nvSpPr>
          <p:spPr>
            <a:xfrm rot="537108" flipH="1">
              <a:off x="4653897" y="2883937"/>
              <a:ext cx="24732" cy="18476"/>
            </a:xfrm>
            <a:custGeom>
              <a:avLst/>
              <a:gdLst/>
              <a:ahLst/>
              <a:cxnLst/>
              <a:rect l="l" t="t" r="r" b="b"/>
              <a:pathLst>
                <a:path w="1081" h="721" extrusionOk="0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sp>
        <p:nvSpPr>
          <p:cNvPr id="502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503" name="Picture 50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5579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30" name="Google Shape;7630;p54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7631" name="Google Shape;7631;p54"/>
            <p:cNvSpPr/>
            <p:nvPr/>
          </p:nvSpPr>
          <p:spPr>
            <a:xfrm>
              <a:off x="-13776875" y="1888525"/>
              <a:ext cx="104775" cy="37625"/>
            </a:xfrm>
            <a:custGeom>
              <a:avLst/>
              <a:gdLst/>
              <a:ahLst/>
              <a:cxnLst/>
              <a:rect l="l" t="t" r="r" b="b"/>
              <a:pathLst>
                <a:path w="4191" h="1505" extrusionOk="0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2" name="Google Shape;7632;p54"/>
            <p:cNvSpPr/>
            <p:nvPr/>
          </p:nvSpPr>
          <p:spPr>
            <a:xfrm>
              <a:off x="-13966675" y="1639700"/>
              <a:ext cx="354450" cy="351825"/>
            </a:xfrm>
            <a:custGeom>
              <a:avLst/>
              <a:gdLst/>
              <a:ahLst/>
              <a:cxnLst/>
              <a:rect l="l" t="t" r="r" b="b"/>
              <a:pathLst>
                <a:path w="14178" h="14073" extrusionOk="0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3" name="Google Shape;7633;p54"/>
            <p:cNvSpPr/>
            <p:nvPr/>
          </p:nvSpPr>
          <p:spPr>
            <a:xfrm>
              <a:off x="-13923375" y="1723125"/>
              <a:ext cx="64625" cy="40925"/>
            </a:xfrm>
            <a:custGeom>
              <a:avLst/>
              <a:gdLst/>
              <a:ahLst/>
              <a:cxnLst/>
              <a:rect l="l" t="t" r="r" b="b"/>
              <a:pathLst>
                <a:path w="2585" h="1637" extrusionOk="0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4" name="Google Shape;7634;p54"/>
            <p:cNvSpPr/>
            <p:nvPr/>
          </p:nvSpPr>
          <p:spPr>
            <a:xfrm>
              <a:off x="-13798125" y="1805500"/>
              <a:ext cx="66175" cy="41575"/>
            </a:xfrm>
            <a:custGeom>
              <a:avLst/>
              <a:gdLst/>
              <a:ahLst/>
              <a:cxnLst/>
              <a:rect l="l" t="t" r="r" b="b"/>
              <a:pathLst>
                <a:path w="2647" h="1663" extrusionOk="0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35" name="Google Shape;7635;p54"/>
            <p:cNvSpPr/>
            <p:nvPr/>
          </p:nvSpPr>
          <p:spPr>
            <a:xfrm>
              <a:off x="-13714650" y="1805825"/>
              <a:ext cx="63825" cy="41250"/>
            </a:xfrm>
            <a:custGeom>
              <a:avLst/>
              <a:gdLst/>
              <a:ahLst/>
              <a:cxnLst/>
              <a:rect l="l" t="t" r="r" b="b"/>
              <a:pathLst>
                <a:path w="2553" h="1650" extrusionOk="0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36" name="Google Shape;7636;p54"/>
          <p:cNvSpPr/>
          <p:nvPr/>
        </p:nvSpPr>
        <p:spPr>
          <a:xfrm>
            <a:off x="1625205" y="2077482"/>
            <a:ext cx="340807" cy="341579"/>
          </a:xfrm>
          <a:custGeom>
            <a:avLst/>
            <a:gdLst/>
            <a:ahLst/>
            <a:cxnLst/>
            <a:rect l="l" t="t" r="r" b="b"/>
            <a:pathLst>
              <a:path w="14115" h="14147" extrusionOk="0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37" name="Google Shape;7637;p54"/>
          <p:cNvSpPr/>
          <p:nvPr/>
        </p:nvSpPr>
        <p:spPr>
          <a:xfrm>
            <a:off x="2110077" y="2508809"/>
            <a:ext cx="219864" cy="339286"/>
          </a:xfrm>
          <a:custGeom>
            <a:avLst/>
            <a:gdLst/>
            <a:ahLst/>
            <a:cxnLst/>
            <a:rect l="l" t="t" r="r" b="b"/>
            <a:pathLst>
              <a:path w="9106" h="14052" extrusionOk="0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38" name="Google Shape;7638;p54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7639" name="Google Shape;7639;p54"/>
            <p:cNvSpPr/>
            <p:nvPr/>
          </p:nvSpPr>
          <p:spPr>
            <a:xfrm>
              <a:off x="-12004725" y="1710325"/>
              <a:ext cx="116600" cy="76425"/>
            </a:xfrm>
            <a:custGeom>
              <a:avLst/>
              <a:gdLst/>
              <a:ahLst/>
              <a:cxnLst/>
              <a:rect l="l" t="t" r="r" b="b"/>
              <a:pathLst>
                <a:path w="4664" h="3057" extrusionOk="0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0" name="Google Shape;7640;p54"/>
            <p:cNvSpPr/>
            <p:nvPr/>
          </p:nvSpPr>
          <p:spPr>
            <a:xfrm>
              <a:off x="-12158300" y="1709525"/>
              <a:ext cx="116600" cy="77225"/>
            </a:xfrm>
            <a:custGeom>
              <a:avLst/>
              <a:gdLst/>
              <a:ahLst/>
              <a:cxnLst/>
              <a:rect l="l" t="t" r="r" b="b"/>
              <a:pathLst>
                <a:path w="4664" h="3089" extrusionOk="0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1" name="Google Shape;7641;p54"/>
            <p:cNvSpPr/>
            <p:nvPr/>
          </p:nvSpPr>
          <p:spPr>
            <a:xfrm>
              <a:off x="-12199250" y="1662675"/>
              <a:ext cx="352075" cy="352475"/>
            </a:xfrm>
            <a:custGeom>
              <a:avLst/>
              <a:gdLst/>
              <a:ahLst/>
              <a:cxnLst/>
              <a:rect l="l" t="t" r="r" b="b"/>
              <a:pathLst>
                <a:path w="14083" h="14099" extrusionOk="0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2" name="Google Shape;7642;p54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7643" name="Google Shape;7643;p54"/>
            <p:cNvSpPr/>
            <p:nvPr/>
          </p:nvSpPr>
          <p:spPr>
            <a:xfrm>
              <a:off x="-12199250" y="2096250"/>
              <a:ext cx="354450" cy="354450"/>
            </a:xfrm>
            <a:custGeom>
              <a:avLst/>
              <a:gdLst/>
              <a:ahLst/>
              <a:cxnLst/>
              <a:rect l="l" t="t" r="r" b="b"/>
              <a:pathLst>
                <a:path w="14178" h="14178" extrusionOk="0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4" name="Google Shape;7644;p54"/>
            <p:cNvSpPr/>
            <p:nvPr/>
          </p:nvSpPr>
          <p:spPr>
            <a:xfrm>
              <a:off x="-12096075" y="22002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45" name="Google Shape;7645;p54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7646" name="Google Shape;7646;p54"/>
            <p:cNvSpPr/>
            <p:nvPr/>
          </p:nvSpPr>
          <p:spPr>
            <a:xfrm>
              <a:off x="-12055900" y="25302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7" name="Google Shape;7647;p54"/>
            <p:cNvSpPr/>
            <p:nvPr/>
          </p:nvSpPr>
          <p:spPr>
            <a:xfrm>
              <a:off x="-12116550" y="2592450"/>
              <a:ext cx="185900" cy="291450"/>
            </a:xfrm>
            <a:custGeom>
              <a:avLst/>
              <a:gdLst/>
              <a:ahLst/>
              <a:cxnLst/>
              <a:rect l="l" t="t" r="r" b="b"/>
              <a:pathLst>
                <a:path w="7436" h="11658" extrusionOk="0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8" name="Google Shape;7648;p54"/>
            <p:cNvSpPr/>
            <p:nvPr/>
          </p:nvSpPr>
          <p:spPr>
            <a:xfrm>
              <a:off x="-11950375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49" name="Google Shape;7649;p54"/>
            <p:cNvSpPr/>
            <p:nvPr/>
          </p:nvSpPr>
          <p:spPr>
            <a:xfrm>
              <a:off x="-12199250" y="2633400"/>
              <a:ext cx="103200" cy="102425"/>
            </a:xfrm>
            <a:custGeom>
              <a:avLst/>
              <a:gdLst/>
              <a:ahLst/>
              <a:cxnLst/>
              <a:rect l="l" t="t" r="r" b="b"/>
              <a:pathLst>
                <a:path w="4128" h="4097" extrusionOk="0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50" name="Google Shape;7650;p54"/>
          <p:cNvSpPr/>
          <p:nvPr/>
        </p:nvSpPr>
        <p:spPr>
          <a:xfrm>
            <a:off x="5042839" y="1669563"/>
            <a:ext cx="341579" cy="341772"/>
          </a:xfrm>
          <a:custGeom>
            <a:avLst/>
            <a:gdLst/>
            <a:ahLst/>
            <a:cxnLst/>
            <a:rect l="l" t="t" r="r" b="b"/>
            <a:pathLst>
              <a:path w="14147" h="14155" extrusionOk="0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51" name="Google Shape;7651;p54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7652" name="Google Shape;7652;p54"/>
            <p:cNvSpPr/>
            <p:nvPr/>
          </p:nvSpPr>
          <p:spPr>
            <a:xfrm>
              <a:off x="-10462550" y="2057650"/>
              <a:ext cx="354450" cy="351325"/>
            </a:xfrm>
            <a:custGeom>
              <a:avLst/>
              <a:gdLst/>
              <a:ahLst/>
              <a:cxnLst/>
              <a:rect l="l" t="t" r="r" b="b"/>
              <a:pathLst>
                <a:path w="14178" h="14053" extrusionOk="0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3" name="Google Shape;7653;p54"/>
            <p:cNvSpPr/>
            <p:nvPr/>
          </p:nvSpPr>
          <p:spPr>
            <a:xfrm>
              <a:off x="-10397950" y="2201800"/>
              <a:ext cx="228425" cy="146525"/>
            </a:xfrm>
            <a:custGeom>
              <a:avLst/>
              <a:gdLst/>
              <a:ahLst/>
              <a:cxnLst/>
              <a:rect l="l" t="t" r="r" b="b"/>
              <a:pathLst>
                <a:path w="9137" h="5861" extrusionOk="0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54" name="Google Shape;7654;p54"/>
          <p:cNvSpPr/>
          <p:nvPr/>
        </p:nvSpPr>
        <p:spPr>
          <a:xfrm>
            <a:off x="5484357" y="2507662"/>
            <a:ext cx="313426" cy="341579"/>
          </a:xfrm>
          <a:custGeom>
            <a:avLst/>
            <a:gdLst/>
            <a:ahLst/>
            <a:cxnLst/>
            <a:rect l="l" t="t" r="r" b="b"/>
            <a:pathLst>
              <a:path w="12981" h="14147" extrusionOk="0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55" name="Google Shape;7655;p54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7656" name="Google Shape;7656;p54"/>
            <p:cNvSpPr/>
            <p:nvPr/>
          </p:nvSpPr>
          <p:spPr>
            <a:xfrm>
              <a:off x="-8692750" y="1622100"/>
              <a:ext cx="388325" cy="352600"/>
            </a:xfrm>
            <a:custGeom>
              <a:avLst/>
              <a:gdLst/>
              <a:ahLst/>
              <a:cxnLst/>
              <a:rect l="l" t="t" r="r" b="b"/>
              <a:pathLst>
                <a:path w="15533" h="14104" extrusionOk="0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57" name="Google Shape;7657;p54"/>
            <p:cNvSpPr/>
            <p:nvPr/>
          </p:nvSpPr>
          <p:spPr>
            <a:xfrm>
              <a:off x="-8532875" y="1767625"/>
              <a:ext cx="67775" cy="61850"/>
            </a:xfrm>
            <a:custGeom>
              <a:avLst/>
              <a:gdLst/>
              <a:ahLst/>
              <a:cxnLst/>
              <a:rect l="l" t="t" r="r" b="b"/>
              <a:pathLst>
                <a:path w="2711" h="2474" extrusionOk="0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58" name="Google Shape;7658;p54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7659" name="Google Shape;7659;p54"/>
            <p:cNvSpPr/>
            <p:nvPr/>
          </p:nvSpPr>
          <p:spPr>
            <a:xfrm>
              <a:off x="-13529550" y="1910125"/>
              <a:ext cx="353650" cy="82975"/>
            </a:xfrm>
            <a:custGeom>
              <a:avLst/>
              <a:gdLst/>
              <a:ahLst/>
              <a:cxnLst/>
              <a:rect l="l" t="t" r="r" b="b"/>
              <a:pathLst>
                <a:path w="14146" h="3319" extrusionOk="0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0" name="Google Shape;7660;p54"/>
            <p:cNvSpPr/>
            <p:nvPr/>
          </p:nvSpPr>
          <p:spPr>
            <a:xfrm>
              <a:off x="-13383850" y="16811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1" name="Google Shape;7661;p54"/>
            <p:cNvSpPr/>
            <p:nvPr/>
          </p:nvSpPr>
          <p:spPr>
            <a:xfrm>
              <a:off x="-13446075" y="1692200"/>
              <a:ext cx="41775" cy="41775"/>
            </a:xfrm>
            <a:custGeom>
              <a:avLst/>
              <a:gdLst/>
              <a:ahLst/>
              <a:cxnLst/>
              <a:rect l="l" t="t" r="r" b="b"/>
              <a:pathLst>
                <a:path w="1671" h="1671" extrusionOk="0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2" name="Google Shape;7662;p54"/>
            <p:cNvSpPr/>
            <p:nvPr/>
          </p:nvSpPr>
          <p:spPr>
            <a:xfrm>
              <a:off x="-13446075" y="17961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3" name="Google Shape;7663;p54"/>
            <p:cNvSpPr/>
            <p:nvPr/>
          </p:nvSpPr>
          <p:spPr>
            <a:xfrm>
              <a:off x="-13487025" y="1743400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4" name="Google Shape;7664;p54"/>
            <p:cNvSpPr/>
            <p:nvPr/>
          </p:nvSpPr>
          <p:spPr>
            <a:xfrm>
              <a:off x="-13383850" y="180562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5" name="Google Shape;7665;p54"/>
            <p:cNvSpPr/>
            <p:nvPr/>
          </p:nvSpPr>
          <p:spPr>
            <a:xfrm>
              <a:off x="-13529550" y="1639425"/>
              <a:ext cx="352075" cy="248925"/>
            </a:xfrm>
            <a:custGeom>
              <a:avLst/>
              <a:gdLst/>
              <a:ahLst/>
              <a:cxnLst/>
              <a:rect l="l" t="t" r="r" b="b"/>
              <a:pathLst>
                <a:path w="14083" h="9957" extrusionOk="0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6" name="Google Shape;7666;p54"/>
            <p:cNvSpPr/>
            <p:nvPr/>
          </p:nvSpPr>
          <p:spPr>
            <a:xfrm>
              <a:off x="-13323200" y="1722925"/>
              <a:ext cx="104775" cy="82725"/>
            </a:xfrm>
            <a:custGeom>
              <a:avLst/>
              <a:gdLst/>
              <a:ahLst/>
              <a:cxnLst/>
              <a:rect l="l" t="t" r="r" b="b"/>
              <a:pathLst>
                <a:path w="4191" h="3309" extrusionOk="0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67" name="Google Shape;7667;p54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7668" name="Google Shape;7668;p54"/>
            <p:cNvSpPr/>
            <p:nvPr/>
          </p:nvSpPr>
          <p:spPr>
            <a:xfrm>
              <a:off x="-13531925" y="2075775"/>
              <a:ext cx="356025" cy="352100"/>
            </a:xfrm>
            <a:custGeom>
              <a:avLst/>
              <a:gdLst/>
              <a:ahLst/>
              <a:cxnLst/>
              <a:rect l="l" t="t" r="r" b="b"/>
              <a:pathLst>
                <a:path w="14241" h="14084" extrusionOk="0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69" name="Google Shape;7669;p54"/>
            <p:cNvSpPr/>
            <p:nvPr/>
          </p:nvSpPr>
          <p:spPr>
            <a:xfrm>
              <a:off x="-13384625" y="2282125"/>
              <a:ext cx="63025" cy="60675"/>
            </a:xfrm>
            <a:custGeom>
              <a:avLst/>
              <a:gdLst/>
              <a:ahLst/>
              <a:cxnLst/>
              <a:rect l="l" t="t" r="r" b="b"/>
              <a:pathLst>
                <a:path w="2521" h="2427" extrusionOk="0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0" name="Google Shape;7670;p54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7671" name="Google Shape;7671;p54"/>
            <p:cNvSpPr/>
            <p:nvPr/>
          </p:nvSpPr>
          <p:spPr>
            <a:xfrm>
              <a:off x="-13528775" y="25074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2" name="Google Shape;7672;p54"/>
            <p:cNvSpPr/>
            <p:nvPr/>
          </p:nvSpPr>
          <p:spPr>
            <a:xfrm>
              <a:off x="-13403525" y="2673750"/>
              <a:ext cx="123675" cy="145750"/>
            </a:xfrm>
            <a:custGeom>
              <a:avLst/>
              <a:gdLst/>
              <a:ahLst/>
              <a:cxnLst/>
              <a:rect l="l" t="t" r="r" b="b"/>
              <a:pathLst>
                <a:path w="4947" h="5830" extrusionOk="0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3" name="Google Shape;7673;p54"/>
            <p:cNvSpPr/>
            <p:nvPr/>
          </p:nvSpPr>
          <p:spPr>
            <a:xfrm>
              <a:off x="-13486225" y="2559375"/>
              <a:ext cx="40975" cy="41775"/>
            </a:xfrm>
            <a:custGeom>
              <a:avLst/>
              <a:gdLst/>
              <a:ahLst/>
              <a:cxnLst/>
              <a:rect l="l" t="t" r="r" b="b"/>
              <a:pathLst>
                <a:path w="1639" h="1671" extrusionOk="0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74" name="Google Shape;7674;p54"/>
          <p:cNvSpPr/>
          <p:nvPr/>
        </p:nvSpPr>
        <p:spPr>
          <a:xfrm>
            <a:off x="3759294" y="1700855"/>
            <a:ext cx="341579" cy="279189"/>
          </a:xfrm>
          <a:custGeom>
            <a:avLst/>
            <a:gdLst/>
            <a:ahLst/>
            <a:cxnLst/>
            <a:rect l="l" t="t" r="r" b="b"/>
            <a:pathLst>
              <a:path w="14147" h="11563" extrusionOk="0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675" name="Google Shape;7675;p54"/>
          <p:cNvSpPr/>
          <p:nvPr/>
        </p:nvSpPr>
        <p:spPr>
          <a:xfrm>
            <a:off x="3758920" y="2077952"/>
            <a:ext cx="342328" cy="340638"/>
          </a:xfrm>
          <a:custGeom>
            <a:avLst/>
            <a:gdLst/>
            <a:ahLst/>
            <a:cxnLst/>
            <a:rect l="l" t="t" r="r" b="b"/>
            <a:pathLst>
              <a:path w="14178" h="14108" extrusionOk="0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76" name="Google Shape;7676;p54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7677" name="Google Shape;7677;p54"/>
            <p:cNvSpPr/>
            <p:nvPr/>
          </p:nvSpPr>
          <p:spPr>
            <a:xfrm>
              <a:off x="-11747150" y="2530225"/>
              <a:ext cx="319000" cy="353675"/>
            </a:xfrm>
            <a:custGeom>
              <a:avLst/>
              <a:gdLst/>
              <a:ahLst/>
              <a:cxnLst/>
              <a:rect l="l" t="t" r="r" b="b"/>
              <a:pathLst>
                <a:path w="12760" h="14147" extrusionOk="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78" name="Google Shape;7678;p54"/>
            <p:cNvSpPr/>
            <p:nvPr/>
          </p:nvSpPr>
          <p:spPr>
            <a:xfrm>
              <a:off x="-11640825" y="2592450"/>
              <a:ext cx="104775" cy="42550"/>
            </a:xfrm>
            <a:custGeom>
              <a:avLst/>
              <a:gdLst/>
              <a:ahLst/>
              <a:cxnLst/>
              <a:rect l="l" t="t" r="r" b="b"/>
              <a:pathLst>
                <a:path w="4191" h="1702" extrusionOk="0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79" name="Google Shape;7679;p54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7680" name="Google Shape;7680;p54"/>
            <p:cNvSpPr/>
            <p:nvPr/>
          </p:nvSpPr>
          <p:spPr>
            <a:xfrm>
              <a:off x="-10027775" y="1622900"/>
              <a:ext cx="352875" cy="352875"/>
            </a:xfrm>
            <a:custGeom>
              <a:avLst/>
              <a:gdLst/>
              <a:ahLst/>
              <a:cxnLst/>
              <a:rect l="l" t="t" r="r" b="b"/>
              <a:pathLst>
                <a:path w="14115" h="14115" extrusionOk="0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1" name="Google Shape;7681;p54"/>
            <p:cNvSpPr/>
            <p:nvPr/>
          </p:nvSpPr>
          <p:spPr>
            <a:xfrm>
              <a:off x="-9923800" y="17056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2" name="Google Shape;7682;p54"/>
            <p:cNvSpPr/>
            <p:nvPr/>
          </p:nvSpPr>
          <p:spPr>
            <a:xfrm>
              <a:off x="-9902550" y="1746550"/>
              <a:ext cx="83525" cy="20500"/>
            </a:xfrm>
            <a:custGeom>
              <a:avLst/>
              <a:gdLst/>
              <a:ahLst/>
              <a:cxnLst/>
              <a:rect l="l" t="t" r="r" b="b"/>
              <a:pathLst>
                <a:path w="3341" h="820" extrusionOk="0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3" name="Google Shape;7683;p54"/>
            <p:cNvSpPr/>
            <p:nvPr/>
          </p:nvSpPr>
          <p:spPr>
            <a:xfrm>
              <a:off x="-9923800" y="17883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4" name="Google Shape;7684;p54"/>
            <p:cNvSpPr/>
            <p:nvPr/>
          </p:nvSpPr>
          <p:spPr>
            <a:xfrm>
              <a:off x="-9901750" y="1828450"/>
              <a:ext cx="83500" cy="21300"/>
            </a:xfrm>
            <a:custGeom>
              <a:avLst/>
              <a:gdLst/>
              <a:ahLst/>
              <a:cxnLst/>
              <a:rect l="l" t="t" r="r" b="b"/>
              <a:pathLst>
                <a:path w="3340" h="852" extrusionOk="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5" name="Google Shape;7685;p54"/>
            <p:cNvSpPr/>
            <p:nvPr/>
          </p:nvSpPr>
          <p:spPr>
            <a:xfrm>
              <a:off x="-9923025" y="1871000"/>
              <a:ext cx="145725" cy="20500"/>
            </a:xfrm>
            <a:custGeom>
              <a:avLst/>
              <a:gdLst/>
              <a:ahLst/>
              <a:cxnLst/>
              <a:rect l="l" t="t" r="r" b="b"/>
              <a:pathLst>
                <a:path w="5829" h="820" extrusionOk="0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86" name="Google Shape;7686;p54"/>
          <p:cNvSpPr/>
          <p:nvPr/>
        </p:nvSpPr>
        <p:spPr>
          <a:xfrm>
            <a:off x="5479729" y="2077397"/>
            <a:ext cx="327116" cy="341748"/>
          </a:xfrm>
          <a:custGeom>
            <a:avLst/>
            <a:gdLst/>
            <a:ahLst/>
            <a:cxnLst/>
            <a:rect l="l" t="t" r="r" b="b"/>
            <a:pathLst>
              <a:path w="13548" h="14154" extrusionOk="0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87" name="Google Shape;7687;p54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7688" name="Google Shape;7688;p54"/>
            <p:cNvSpPr/>
            <p:nvPr/>
          </p:nvSpPr>
          <p:spPr>
            <a:xfrm>
              <a:off x="-10019125" y="2490850"/>
              <a:ext cx="333975" cy="353675"/>
            </a:xfrm>
            <a:custGeom>
              <a:avLst/>
              <a:gdLst/>
              <a:ahLst/>
              <a:cxnLst/>
              <a:rect l="l" t="t" r="r" b="b"/>
              <a:pathLst>
                <a:path w="13359" h="14147" extrusionOk="0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89" name="Google Shape;7689;p54"/>
            <p:cNvSpPr/>
            <p:nvPr/>
          </p:nvSpPr>
          <p:spPr>
            <a:xfrm>
              <a:off x="-10016750" y="2491050"/>
              <a:ext cx="63825" cy="61850"/>
            </a:xfrm>
            <a:custGeom>
              <a:avLst/>
              <a:gdLst/>
              <a:ahLst/>
              <a:cxnLst/>
              <a:rect l="l" t="t" r="r" b="b"/>
              <a:pathLst>
                <a:path w="2553" h="2474" extrusionOk="0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0" name="Google Shape;7690;p54"/>
            <p:cNvSpPr/>
            <p:nvPr/>
          </p:nvSpPr>
          <p:spPr>
            <a:xfrm>
              <a:off x="-9933275" y="2490075"/>
              <a:ext cx="20525" cy="63025"/>
            </a:xfrm>
            <a:custGeom>
              <a:avLst/>
              <a:gdLst/>
              <a:ahLst/>
              <a:cxnLst/>
              <a:rect l="l" t="t" r="r" b="b"/>
              <a:pathLst>
                <a:path w="821" h="2521" extrusionOk="0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1" name="Google Shape;7691;p54"/>
            <p:cNvSpPr/>
            <p:nvPr/>
          </p:nvSpPr>
          <p:spPr>
            <a:xfrm>
              <a:off x="-10015975" y="2573550"/>
              <a:ext cx="63050" cy="20500"/>
            </a:xfrm>
            <a:custGeom>
              <a:avLst/>
              <a:gdLst/>
              <a:ahLst/>
              <a:cxnLst/>
              <a:rect l="l" t="t" r="r" b="b"/>
              <a:pathLst>
                <a:path w="2522" h="820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692" name="Google Shape;7692;p54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7693" name="Google Shape;7693;p54"/>
            <p:cNvSpPr/>
            <p:nvPr/>
          </p:nvSpPr>
          <p:spPr>
            <a:xfrm>
              <a:off x="-8684100" y="2032450"/>
              <a:ext cx="364700" cy="355250"/>
            </a:xfrm>
            <a:custGeom>
              <a:avLst/>
              <a:gdLst/>
              <a:ahLst/>
              <a:cxnLst/>
              <a:rect l="l" t="t" r="r" b="b"/>
              <a:pathLst>
                <a:path w="14588" h="14210" extrusionOk="0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4" name="Google Shape;7694;p54"/>
            <p:cNvSpPr/>
            <p:nvPr/>
          </p:nvSpPr>
          <p:spPr>
            <a:xfrm>
              <a:off x="-8637625" y="2231725"/>
              <a:ext cx="81950" cy="32525"/>
            </a:xfrm>
            <a:custGeom>
              <a:avLst/>
              <a:gdLst/>
              <a:ahLst/>
              <a:cxnLst/>
              <a:rect l="l" t="t" r="r" b="b"/>
              <a:pathLst>
                <a:path w="3278" h="1301" extrusionOk="0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5" name="Google Shape;7695;p54"/>
            <p:cNvSpPr/>
            <p:nvPr/>
          </p:nvSpPr>
          <p:spPr>
            <a:xfrm>
              <a:off x="-8558075" y="2267375"/>
              <a:ext cx="38625" cy="79950"/>
            </a:xfrm>
            <a:custGeom>
              <a:avLst/>
              <a:gdLst/>
              <a:ahLst/>
              <a:cxnLst/>
              <a:rect l="l" t="t" r="r" b="b"/>
              <a:pathLst>
                <a:path w="1545" h="3198" extrusionOk="0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696" name="Google Shape;7696;p54"/>
          <p:cNvSpPr/>
          <p:nvPr/>
        </p:nvSpPr>
        <p:spPr>
          <a:xfrm>
            <a:off x="2501321" y="1670046"/>
            <a:ext cx="300509" cy="340807"/>
          </a:xfrm>
          <a:custGeom>
            <a:avLst/>
            <a:gdLst/>
            <a:ahLst/>
            <a:cxnLst/>
            <a:rect l="l" t="t" r="r" b="b"/>
            <a:pathLst>
              <a:path w="12446" h="14115" extrusionOk="0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697" name="Google Shape;7697;p54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7698" name="Google Shape;7698;p54"/>
            <p:cNvSpPr/>
            <p:nvPr/>
          </p:nvSpPr>
          <p:spPr>
            <a:xfrm>
              <a:off x="-13095575" y="2073400"/>
              <a:ext cx="356025" cy="353825"/>
            </a:xfrm>
            <a:custGeom>
              <a:avLst/>
              <a:gdLst/>
              <a:ahLst/>
              <a:cxnLst/>
              <a:rect l="l" t="t" r="r" b="b"/>
              <a:pathLst>
                <a:path w="14241" h="14153" extrusionOk="0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699" name="Google Shape;7699;p54"/>
            <p:cNvSpPr/>
            <p:nvPr/>
          </p:nvSpPr>
          <p:spPr>
            <a:xfrm>
              <a:off x="-13055400" y="2115150"/>
              <a:ext cx="271750" cy="187475"/>
            </a:xfrm>
            <a:custGeom>
              <a:avLst/>
              <a:gdLst/>
              <a:ahLst/>
              <a:cxnLst/>
              <a:rect l="l" t="t" r="r" b="b"/>
              <a:pathLst>
                <a:path w="10870" h="7499" extrusionOk="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0" name="Google Shape;7700;p54"/>
            <p:cNvSpPr/>
            <p:nvPr/>
          </p:nvSpPr>
          <p:spPr>
            <a:xfrm>
              <a:off x="-12887650" y="2156100"/>
              <a:ext cx="63050" cy="22100"/>
            </a:xfrm>
            <a:custGeom>
              <a:avLst/>
              <a:gdLst/>
              <a:ahLst/>
              <a:cxnLst/>
              <a:rect l="l" t="t" r="r" b="b"/>
              <a:pathLst>
                <a:path w="2522" h="884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1" name="Google Shape;7701;p54"/>
            <p:cNvSpPr/>
            <p:nvPr/>
          </p:nvSpPr>
          <p:spPr>
            <a:xfrm>
              <a:off x="-1288842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2" name="Google Shape;7702;p54"/>
            <p:cNvSpPr/>
            <p:nvPr/>
          </p:nvSpPr>
          <p:spPr>
            <a:xfrm>
              <a:off x="-1288842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3" name="Google Shape;7703;p54"/>
            <p:cNvSpPr/>
            <p:nvPr/>
          </p:nvSpPr>
          <p:spPr>
            <a:xfrm>
              <a:off x="-13012875" y="2156100"/>
              <a:ext cx="63025" cy="22100"/>
            </a:xfrm>
            <a:custGeom>
              <a:avLst/>
              <a:gdLst/>
              <a:ahLst/>
              <a:cxnLst/>
              <a:rect l="l" t="t" r="r" b="b"/>
              <a:pathLst>
                <a:path w="2521" h="884" extrusionOk="0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4" name="Google Shape;7704;p54"/>
            <p:cNvSpPr/>
            <p:nvPr/>
          </p:nvSpPr>
          <p:spPr>
            <a:xfrm>
              <a:off x="-13012875" y="219865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5" name="Google Shape;7705;p54"/>
            <p:cNvSpPr/>
            <p:nvPr/>
          </p:nvSpPr>
          <p:spPr>
            <a:xfrm>
              <a:off x="-13012875" y="2239600"/>
              <a:ext cx="63025" cy="22075"/>
            </a:xfrm>
            <a:custGeom>
              <a:avLst/>
              <a:gdLst/>
              <a:ahLst/>
              <a:cxnLst/>
              <a:rect l="l" t="t" r="r" b="b"/>
              <a:pathLst>
                <a:path w="2521" h="883" extrusionOk="0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06" name="Google Shape;7706;p54"/>
          <p:cNvSpPr/>
          <p:nvPr/>
        </p:nvSpPr>
        <p:spPr>
          <a:xfrm>
            <a:off x="2908227" y="2508048"/>
            <a:ext cx="341579" cy="340807"/>
          </a:xfrm>
          <a:custGeom>
            <a:avLst/>
            <a:gdLst/>
            <a:ahLst/>
            <a:cxnLst/>
            <a:rect l="l" t="t" r="r" b="b"/>
            <a:pathLst>
              <a:path w="14147" h="14115" extrusionOk="0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07" name="Google Shape;7707;p54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7708" name="Google Shape;7708;p54"/>
            <p:cNvSpPr/>
            <p:nvPr/>
          </p:nvSpPr>
          <p:spPr>
            <a:xfrm>
              <a:off x="-11332875" y="1660700"/>
              <a:ext cx="355250" cy="354550"/>
            </a:xfrm>
            <a:custGeom>
              <a:avLst/>
              <a:gdLst/>
              <a:ahLst/>
              <a:cxnLst/>
              <a:rect l="l" t="t" r="r" b="b"/>
              <a:pathLst>
                <a:path w="14210" h="14182" extrusionOk="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09" name="Google Shape;7709;p54"/>
            <p:cNvSpPr/>
            <p:nvPr/>
          </p:nvSpPr>
          <p:spPr>
            <a:xfrm>
              <a:off x="-11072175" y="1734725"/>
              <a:ext cx="41775" cy="41000"/>
            </a:xfrm>
            <a:custGeom>
              <a:avLst/>
              <a:gdLst/>
              <a:ahLst/>
              <a:cxnLst/>
              <a:rect l="l" t="t" r="r" b="b"/>
              <a:pathLst>
                <a:path w="1671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0" name="Google Shape;7710;p54"/>
            <p:cNvSpPr/>
            <p:nvPr/>
          </p:nvSpPr>
          <p:spPr>
            <a:xfrm>
              <a:off x="-11278525" y="1734725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1" name="Google Shape;7711;p54"/>
            <p:cNvSpPr/>
            <p:nvPr/>
          </p:nvSpPr>
          <p:spPr>
            <a:xfrm>
              <a:off x="-11175350" y="1714250"/>
              <a:ext cx="40975" cy="41000"/>
            </a:xfrm>
            <a:custGeom>
              <a:avLst/>
              <a:gdLst/>
              <a:ahLst/>
              <a:cxnLst/>
              <a:rect l="l" t="t" r="r" b="b"/>
              <a:pathLst>
                <a:path w="1639" h="1640" extrusionOk="0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12" name="Google Shape;7712;p54"/>
          <p:cNvSpPr/>
          <p:nvPr/>
        </p:nvSpPr>
        <p:spPr>
          <a:xfrm>
            <a:off x="4188590" y="2078629"/>
            <a:ext cx="345370" cy="339286"/>
          </a:xfrm>
          <a:custGeom>
            <a:avLst/>
            <a:gdLst/>
            <a:ahLst/>
            <a:cxnLst/>
            <a:rect l="l" t="t" r="r" b="b"/>
            <a:pathLst>
              <a:path w="14304" h="14052" extrusionOk="0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13" name="Google Shape;7713;p54"/>
          <p:cNvSpPr/>
          <p:nvPr/>
        </p:nvSpPr>
        <p:spPr>
          <a:xfrm>
            <a:off x="4616792" y="2528958"/>
            <a:ext cx="343849" cy="298988"/>
          </a:xfrm>
          <a:custGeom>
            <a:avLst/>
            <a:gdLst/>
            <a:ahLst/>
            <a:cxnLst/>
            <a:rect l="l" t="t" r="r" b="b"/>
            <a:pathLst>
              <a:path w="14241" h="12383" extrusionOk="0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14" name="Google Shape;7714;p54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7715" name="Google Shape;7715;p54"/>
            <p:cNvSpPr/>
            <p:nvPr/>
          </p:nvSpPr>
          <p:spPr>
            <a:xfrm>
              <a:off x="-9570950" y="1622100"/>
              <a:ext cx="310350" cy="356025"/>
            </a:xfrm>
            <a:custGeom>
              <a:avLst/>
              <a:gdLst/>
              <a:ahLst/>
              <a:cxnLst/>
              <a:rect l="l" t="t" r="r" b="b"/>
              <a:pathLst>
                <a:path w="12414" h="14241" extrusionOk="0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6" name="Google Shape;7716;p54"/>
            <p:cNvSpPr/>
            <p:nvPr/>
          </p:nvSpPr>
          <p:spPr>
            <a:xfrm>
              <a:off x="-9426025" y="16953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17" name="Google Shape;7717;p54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7718" name="Google Shape;7718;p54"/>
            <p:cNvSpPr/>
            <p:nvPr/>
          </p:nvSpPr>
          <p:spPr>
            <a:xfrm>
              <a:off x="-9594575" y="2056875"/>
              <a:ext cx="354450" cy="353675"/>
            </a:xfrm>
            <a:custGeom>
              <a:avLst/>
              <a:gdLst/>
              <a:ahLst/>
              <a:cxnLst/>
              <a:rect l="l" t="t" r="r" b="b"/>
              <a:pathLst>
                <a:path w="14178" h="14147" extrusionOk="0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19" name="Google Shape;7719;p54"/>
            <p:cNvSpPr/>
            <p:nvPr/>
          </p:nvSpPr>
          <p:spPr>
            <a:xfrm>
              <a:off x="-9342550" y="2305750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0" name="Google Shape;7720;p54"/>
            <p:cNvSpPr/>
            <p:nvPr/>
          </p:nvSpPr>
          <p:spPr>
            <a:xfrm>
              <a:off x="-9552050" y="2305750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21" name="Google Shape;7721;p54"/>
          <p:cNvSpPr/>
          <p:nvPr/>
        </p:nvSpPr>
        <p:spPr>
          <a:xfrm>
            <a:off x="7181693" y="2107916"/>
            <a:ext cx="342352" cy="280710"/>
          </a:xfrm>
          <a:custGeom>
            <a:avLst/>
            <a:gdLst/>
            <a:ahLst/>
            <a:cxnLst/>
            <a:rect l="l" t="t" r="r" b="b"/>
            <a:pathLst>
              <a:path w="14179" h="11626" extrusionOk="0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22" name="Google Shape;7722;p54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7723" name="Google Shape;7723;p54"/>
            <p:cNvSpPr/>
            <p:nvPr/>
          </p:nvSpPr>
          <p:spPr>
            <a:xfrm>
              <a:off x="-12661600" y="1764675"/>
              <a:ext cx="188275" cy="228425"/>
            </a:xfrm>
            <a:custGeom>
              <a:avLst/>
              <a:gdLst/>
              <a:ahLst/>
              <a:cxnLst/>
              <a:rect l="l" t="t" r="r" b="b"/>
              <a:pathLst>
                <a:path w="7531" h="9137" extrusionOk="0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4" name="Google Shape;7724;p54"/>
            <p:cNvSpPr/>
            <p:nvPr/>
          </p:nvSpPr>
          <p:spPr>
            <a:xfrm>
              <a:off x="-12451300" y="1640225"/>
              <a:ext cx="144150" cy="350500"/>
            </a:xfrm>
            <a:custGeom>
              <a:avLst/>
              <a:gdLst/>
              <a:ahLst/>
              <a:cxnLst/>
              <a:rect l="l" t="t" r="r" b="b"/>
              <a:pathLst>
                <a:path w="5766" h="14020" extrusionOk="0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5" name="Google Shape;7725;p54"/>
            <p:cNvSpPr/>
            <p:nvPr/>
          </p:nvSpPr>
          <p:spPr>
            <a:xfrm>
              <a:off x="-12619850" y="1887525"/>
              <a:ext cx="104000" cy="63050"/>
            </a:xfrm>
            <a:custGeom>
              <a:avLst/>
              <a:gdLst/>
              <a:ahLst/>
              <a:cxnLst/>
              <a:rect l="l" t="t" r="r" b="b"/>
              <a:pathLst>
                <a:path w="4160" h="2522" extrusionOk="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26" name="Google Shape;7726;p54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7727" name="Google Shape;7727;p54"/>
            <p:cNvSpPr/>
            <p:nvPr/>
          </p:nvSpPr>
          <p:spPr>
            <a:xfrm>
              <a:off x="-12619850" y="2136425"/>
              <a:ext cx="63025" cy="62250"/>
            </a:xfrm>
            <a:custGeom>
              <a:avLst/>
              <a:gdLst/>
              <a:ahLst/>
              <a:cxnLst/>
              <a:rect l="l" t="t" r="r" b="b"/>
              <a:pathLst>
                <a:path w="2521" h="2490" extrusionOk="0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8" name="Google Shape;7728;p54"/>
            <p:cNvSpPr/>
            <p:nvPr/>
          </p:nvSpPr>
          <p:spPr>
            <a:xfrm>
              <a:off x="-12496200" y="2136425"/>
              <a:ext cx="63050" cy="62250"/>
            </a:xfrm>
            <a:custGeom>
              <a:avLst/>
              <a:gdLst/>
              <a:ahLst/>
              <a:cxnLst/>
              <a:rect l="l" t="t" r="r" b="b"/>
              <a:pathLst>
                <a:path w="2522" h="2490" extrusionOk="0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29" name="Google Shape;7729;p54"/>
            <p:cNvSpPr/>
            <p:nvPr/>
          </p:nvSpPr>
          <p:spPr>
            <a:xfrm>
              <a:off x="-12453650" y="2261650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0" name="Google Shape;7730;p54"/>
            <p:cNvSpPr/>
            <p:nvPr/>
          </p:nvSpPr>
          <p:spPr>
            <a:xfrm>
              <a:off x="-12494625" y="2261650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1" name="Google Shape;7731;p54"/>
            <p:cNvSpPr/>
            <p:nvPr/>
          </p:nvSpPr>
          <p:spPr>
            <a:xfrm>
              <a:off x="-12619850" y="2301825"/>
              <a:ext cx="103200" cy="60675"/>
            </a:xfrm>
            <a:custGeom>
              <a:avLst/>
              <a:gdLst/>
              <a:ahLst/>
              <a:cxnLst/>
              <a:rect l="l" t="t" r="r" b="b"/>
              <a:pathLst>
                <a:path w="4128" h="2427" extrusionOk="0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2" name="Google Shape;7732;p54"/>
            <p:cNvSpPr/>
            <p:nvPr/>
          </p:nvSpPr>
          <p:spPr>
            <a:xfrm>
              <a:off x="-12660025" y="2096250"/>
              <a:ext cx="353675" cy="309975"/>
            </a:xfrm>
            <a:custGeom>
              <a:avLst/>
              <a:gdLst/>
              <a:ahLst/>
              <a:cxnLst/>
              <a:rect l="l" t="t" r="r" b="b"/>
              <a:pathLst>
                <a:path w="14147" h="12399" extrusionOk="0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33" name="Google Shape;7733;p54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7734" name="Google Shape;7734;p54"/>
            <p:cNvSpPr/>
            <p:nvPr/>
          </p:nvSpPr>
          <p:spPr>
            <a:xfrm>
              <a:off x="-12663175" y="2506800"/>
              <a:ext cx="356825" cy="354050"/>
            </a:xfrm>
            <a:custGeom>
              <a:avLst/>
              <a:gdLst/>
              <a:ahLst/>
              <a:cxnLst/>
              <a:rect l="l" t="t" r="r" b="b"/>
              <a:pathLst>
                <a:path w="14273" h="14162" extrusionOk="0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5" name="Google Shape;7735;p54"/>
            <p:cNvSpPr/>
            <p:nvPr/>
          </p:nvSpPr>
          <p:spPr>
            <a:xfrm>
              <a:off x="-12466275" y="2586350"/>
              <a:ext cx="37850" cy="35850"/>
            </a:xfrm>
            <a:custGeom>
              <a:avLst/>
              <a:gdLst/>
              <a:ahLst/>
              <a:cxnLst/>
              <a:rect l="l" t="t" r="r" b="b"/>
              <a:pathLst>
                <a:path w="1514" h="1434" extrusionOk="0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6" name="Google Shape;7736;p54"/>
            <p:cNvSpPr/>
            <p:nvPr/>
          </p:nvSpPr>
          <p:spPr>
            <a:xfrm>
              <a:off x="-12422950" y="2630450"/>
              <a:ext cx="37825" cy="35875"/>
            </a:xfrm>
            <a:custGeom>
              <a:avLst/>
              <a:gdLst/>
              <a:ahLst/>
              <a:cxnLst/>
              <a:rect l="l" t="t" r="r" b="b"/>
              <a:pathLst>
                <a:path w="1513" h="1435" extrusionOk="0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37" name="Google Shape;7737;p54"/>
            <p:cNvSpPr/>
            <p:nvPr/>
          </p:nvSpPr>
          <p:spPr>
            <a:xfrm>
              <a:off x="-12591500" y="2644250"/>
              <a:ext cx="192200" cy="142975"/>
            </a:xfrm>
            <a:custGeom>
              <a:avLst/>
              <a:gdLst/>
              <a:ahLst/>
              <a:cxnLst/>
              <a:rect l="l" t="t" r="r" b="b"/>
              <a:pathLst>
                <a:path w="7688" h="5719" extrusionOk="0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38" name="Google Shape;7738;p54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7739" name="Google Shape;7739;p54"/>
            <p:cNvSpPr/>
            <p:nvPr/>
          </p:nvSpPr>
          <p:spPr>
            <a:xfrm>
              <a:off x="-10896525" y="1663050"/>
              <a:ext cx="166200" cy="311925"/>
            </a:xfrm>
            <a:custGeom>
              <a:avLst/>
              <a:gdLst/>
              <a:ahLst/>
              <a:cxnLst/>
              <a:rect l="l" t="t" r="r" b="b"/>
              <a:pathLst>
                <a:path w="6648" h="12477" extrusionOk="0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0" name="Google Shape;7740;p54"/>
            <p:cNvSpPr/>
            <p:nvPr/>
          </p:nvSpPr>
          <p:spPr>
            <a:xfrm>
              <a:off x="-10709850" y="1704025"/>
              <a:ext cx="166200" cy="312700"/>
            </a:xfrm>
            <a:custGeom>
              <a:avLst/>
              <a:gdLst/>
              <a:ahLst/>
              <a:cxnLst/>
              <a:rect l="l" t="t" r="r" b="b"/>
              <a:pathLst>
                <a:path w="6648" h="12508" extrusionOk="0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41" name="Google Shape;7741;p54"/>
          <p:cNvSpPr/>
          <p:nvPr/>
        </p:nvSpPr>
        <p:spPr>
          <a:xfrm>
            <a:off x="4651793" y="2077409"/>
            <a:ext cx="262456" cy="341724"/>
          </a:xfrm>
          <a:custGeom>
            <a:avLst/>
            <a:gdLst/>
            <a:ahLst/>
            <a:cxnLst/>
            <a:rect l="l" t="t" r="r" b="b"/>
            <a:pathLst>
              <a:path w="10870" h="14153" extrusionOk="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42" name="Google Shape;7742;p54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7743" name="Google Shape;7743;p54"/>
            <p:cNvSpPr/>
            <p:nvPr/>
          </p:nvSpPr>
          <p:spPr>
            <a:xfrm>
              <a:off x="-10772875" y="25838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4" name="Google Shape;7744;p54"/>
            <p:cNvSpPr/>
            <p:nvPr/>
          </p:nvSpPr>
          <p:spPr>
            <a:xfrm>
              <a:off x="-10772875" y="2749200"/>
              <a:ext cx="82725" cy="81950"/>
            </a:xfrm>
            <a:custGeom>
              <a:avLst/>
              <a:gdLst/>
              <a:ahLst/>
              <a:cxnLst/>
              <a:rect l="l" t="t" r="r" b="b"/>
              <a:pathLst>
                <a:path w="3309" h="3278" extrusionOk="0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5" name="Google Shape;7745;p54"/>
            <p:cNvSpPr/>
            <p:nvPr/>
          </p:nvSpPr>
          <p:spPr>
            <a:xfrm>
              <a:off x="-10855575" y="2666500"/>
              <a:ext cx="82725" cy="81925"/>
            </a:xfrm>
            <a:custGeom>
              <a:avLst/>
              <a:gdLst/>
              <a:ahLst/>
              <a:cxnLst/>
              <a:rect l="l" t="t" r="r" b="b"/>
              <a:pathLst>
                <a:path w="3309" h="3277" extrusionOk="0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6" name="Google Shape;7746;p54"/>
            <p:cNvSpPr/>
            <p:nvPr/>
          </p:nvSpPr>
          <p:spPr>
            <a:xfrm>
              <a:off x="-10690175" y="266650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7" name="Google Shape;7747;p54"/>
            <p:cNvSpPr/>
            <p:nvPr/>
          </p:nvSpPr>
          <p:spPr>
            <a:xfrm>
              <a:off x="-10752400" y="268697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48" name="Google Shape;7748;p54"/>
            <p:cNvSpPr/>
            <p:nvPr/>
          </p:nvSpPr>
          <p:spPr>
            <a:xfrm>
              <a:off x="-10898100" y="2542050"/>
              <a:ext cx="353675" cy="330825"/>
            </a:xfrm>
            <a:custGeom>
              <a:avLst/>
              <a:gdLst/>
              <a:ahLst/>
              <a:cxnLst/>
              <a:rect l="l" t="t" r="r" b="b"/>
              <a:pathLst>
                <a:path w="14147" h="13233" extrusionOk="0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49" name="Google Shape;7749;p54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7750" name="Google Shape;7750;p54"/>
            <p:cNvSpPr/>
            <p:nvPr/>
          </p:nvSpPr>
          <p:spPr>
            <a:xfrm>
              <a:off x="-9034575" y="1706075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1" name="Google Shape;7751;p54"/>
            <p:cNvSpPr/>
            <p:nvPr/>
          </p:nvSpPr>
          <p:spPr>
            <a:xfrm>
              <a:off x="-9157450" y="1622750"/>
              <a:ext cx="164625" cy="249850"/>
            </a:xfrm>
            <a:custGeom>
              <a:avLst/>
              <a:gdLst/>
              <a:ahLst/>
              <a:cxnLst/>
              <a:rect l="l" t="t" r="r" b="b"/>
              <a:pathLst>
                <a:path w="6585" h="9994" extrusionOk="0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52" name="Google Shape;7752;p54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7753" name="Google Shape;7753;p54"/>
            <p:cNvSpPr/>
            <p:nvPr/>
          </p:nvSpPr>
          <p:spPr>
            <a:xfrm>
              <a:off x="-9023550" y="2056875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4" name="Google Shape;7754;p54"/>
            <p:cNvSpPr/>
            <p:nvPr/>
          </p:nvSpPr>
          <p:spPr>
            <a:xfrm>
              <a:off x="-9119650" y="2137200"/>
              <a:ext cx="273325" cy="270200"/>
            </a:xfrm>
            <a:custGeom>
              <a:avLst/>
              <a:gdLst/>
              <a:ahLst/>
              <a:cxnLst/>
              <a:rect l="l" t="t" r="r" b="b"/>
              <a:pathLst>
                <a:path w="10933" h="10808" extrusionOk="0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55" name="Google Shape;7755;p54"/>
          <p:cNvSpPr/>
          <p:nvPr/>
        </p:nvSpPr>
        <p:spPr>
          <a:xfrm>
            <a:off x="6749502" y="2507674"/>
            <a:ext cx="340058" cy="341555"/>
          </a:xfrm>
          <a:custGeom>
            <a:avLst/>
            <a:gdLst/>
            <a:ahLst/>
            <a:cxnLst/>
            <a:rect l="l" t="t" r="r" b="b"/>
            <a:pathLst>
              <a:path w="14084" h="14146" extrusionOk="0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7756" name="Google Shape;7756;p54"/>
          <p:cNvSpPr/>
          <p:nvPr/>
        </p:nvSpPr>
        <p:spPr>
          <a:xfrm>
            <a:off x="7202252" y="1669672"/>
            <a:ext cx="301233" cy="341555"/>
          </a:xfrm>
          <a:custGeom>
            <a:avLst/>
            <a:gdLst/>
            <a:ahLst/>
            <a:cxnLst/>
            <a:rect l="l" t="t" r="r" b="b"/>
            <a:pathLst>
              <a:path w="12476" h="14146" extrusionOk="0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57" name="Google Shape;7757;p54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7758" name="Google Shape;7758;p54"/>
            <p:cNvSpPr/>
            <p:nvPr/>
          </p:nvSpPr>
          <p:spPr>
            <a:xfrm>
              <a:off x="-13947000" y="3212800"/>
              <a:ext cx="229225" cy="268125"/>
            </a:xfrm>
            <a:custGeom>
              <a:avLst/>
              <a:gdLst/>
              <a:ahLst/>
              <a:cxnLst/>
              <a:rect l="l" t="t" r="r" b="b"/>
              <a:pathLst>
                <a:path w="9169" h="10725" extrusionOk="0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59" name="Google Shape;7759;p54"/>
            <p:cNvSpPr/>
            <p:nvPr/>
          </p:nvSpPr>
          <p:spPr>
            <a:xfrm>
              <a:off x="-13821775" y="3295600"/>
              <a:ext cx="228450" cy="269600"/>
            </a:xfrm>
            <a:custGeom>
              <a:avLst/>
              <a:gdLst/>
              <a:ahLst/>
              <a:cxnLst/>
              <a:rect l="l" t="t" r="r" b="b"/>
              <a:pathLst>
                <a:path w="9138" h="10784" extrusionOk="0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60" name="Google Shape;7760;p54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7761" name="Google Shape;7761;p54"/>
            <p:cNvSpPr/>
            <p:nvPr/>
          </p:nvSpPr>
          <p:spPr>
            <a:xfrm>
              <a:off x="-13717000" y="3647075"/>
              <a:ext cx="124450" cy="144150"/>
            </a:xfrm>
            <a:custGeom>
              <a:avLst/>
              <a:gdLst/>
              <a:ahLst/>
              <a:cxnLst/>
              <a:rect l="l" t="t" r="r" b="b"/>
              <a:pathLst>
                <a:path w="4978" h="5766" extrusionOk="0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2" name="Google Shape;7762;p54"/>
            <p:cNvSpPr/>
            <p:nvPr/>
          </p:nvSpPr>
          <p:spPr>
            <a:xfrm>
              <a:off x="-13801275" y="3647075"/>
              <a:ext cx="63025" cy="61075"/>
            </a:xfrm>
            <a:custGeom>
              <a:avLst/>
              <a:gdLst/>
              <a:ahLst/>
              <a:cxnLst/>
              <a:rect l="l" t="t" r="r" b="b"/>
              <a:pathLst>
                <a:path w="2521" h="2443" extrusionOk="0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3" name="Google Shape;7763;p54"/>
            <p:cNvSpPr/>
            <p:nvPr/>
          </p:nvSpPr>
          <p:spPr>
            <a:xfrm>
              <a:off x="-13946200" y="3647075"/>
              <a:ext cx="124450" cy="143400"/>
            </a:xfrm>
            <a:custGeom>
              <a:avLst/>
              <a:gdLst/>
              <a:ahLst/>
              <a:cxnLst/>
              <a:rect l="l" t="t" r="r" b="b"/>
              <a:pathLst>
                <a:path w="4978" h="5736" extrusionOk="0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4" name="Google Shape;7764;p54"/>
            <p:cNvSpPr/>
            <p:nvPr/>
          </p:nvSpPr>
          <p:spPr>
            <a:xfrm>
              <a:off x="-13946200" y="3873900"/>
              <a:ext cx="352875" cy="125275"/>
            </a:xfrm>
            <a:custGeom>
              <a:avLst/>
              <a:gdLst/>
              <a:ahLst/>
              <a:cxnLst/>
              <a:rect l="l" t="t" r="r" b="b"/>
              <a:pathLst>
                <a:path w="14115" h="5011" extrusionOk="0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5" name="Google Shape;7765;p54"/>
            <p:cNvSpPr/>
            <p:nvPr/>
          </p:nvSpPr>
          <p:spPr>
            <a:xfrm>
              <a:off x="-13713850" y="3810125"/>
              <a:ext cx="120525" cy="105075"/>
            </a:xfrm>
            <a:custGeom>
              <a:avLst/>
              <a:gdLst/>
              <a:ahLst/>
              <a:cxnLst/>
              <a:rect l="l" t="t" r="r" b="b"/>
              <a:pathLst>
                <a:path w="4821" h="4203" extrusionOk="0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66" name="Google Shape;7766;p54"/>
            <p:cNvSpPr/>
            <p:nvPr/>
          </p:nvSpPr>
          <p:spPr>
            <a:xfrm>
              <a:off x="-13946200" y="3810125"/>
              <a:ext cx="121300" cy="105175"/>
            </a:xfrm>
            <a:custGeom>
              <a:avLst/>
              <a:gdLst/>
              <a:ahLst/>
              <a:cxnLst/>
              <a:rect l="l" t="t" r="r" b="b"/>
              <a:pathLst>
                <a:path w="4852" h="4207" extrusionOk="0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767" name="Google Shape;7767;p54"/>
          <p:cNvSpPr/>
          <p:nvPr/>
        </p:nvSpPr>
        <p:spPr>
          <a:xfrm>
            <a:off x="2089916" y="3890329"/>
            <a:ext cx="260187" cy="339286"/>
          </a:xfrm>
          <a:custGeom>
            <a:avLst/>
            <a:gdLst/>
            <a:ahLst/>
            <a:cxnLst/>
            <a:rect l="l" t="t" r="r" b="b"/>
            <a:pathLst>
              <a:path w="10776" h="14052" extrusionOk="0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768" name="Google Shape;7768;p54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7769" name="Google Shape;7769;p54"/>
            <p:cNvSpPr/>
            <p:nvPr/>
          </p:nvSpPr>
          <p:spPr>
            <a:xfrm>
              <a:off x="-12163025" y="3214275"/>
              <a:ext cx="354450" cy="165025"/>
            </a:xfrm>
            <a:custGeom>
              <a:avLst/>
              <a:gdLst/>
              <a:ahLst/>
              <a:cxnLst/>
              <a:rect l="l" t="t" r="r" b="b"/>
              <a:pathLst>
                <a:path w="14178" h="6601" extrusionOk="0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0" name="Google Shape;7770;p54"/>
            <p:cNvSpPr/>
            <p:nvPr/>
          </p:nvSpPr>
          <p:spPr>
            <a:xfrm>
              <a:off x="-12161450" y="3503725"/>
              <a:ext cx="41775" cy="62250"/>
            </a:xfrm>
            <a:custGeom>
              <a:avLst/>
              <a:gdLst/>
              <a:ahLst/>
              <a:cxnLst/>
              <a:rect l="l" t="t" r="r" b="b"/>
              <a:pathLst>
                <a:path w="1671" h="2490" extrusionOk="0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1" name="Google Shape;7771;p54"/>
            <p:cNvSpPr/>
            <p:nvPr/>
          </p:nvSpPr>
          <p:spPr>
            <a:xfrm>
              <a:off x="-12161450" y="3350150"/>
              <a:ext cx="41775" cy="133125"/>
            </a:xfrm>
            <a:custGeom>
              <a:avLst/>
              <a:gdLst/>
              <a:ahLst/>
              <a:cxnLst/>
              <a:rect l="l" t="t" r="r" b="b"/>
              <a:pathLst>
                <a:path w="1671" h="5325" extrusionOk="0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72" name="Google Shape;7772;p54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7773" name="Google Shape;7773;p54"/>
            <p:cNvSpPr/>
            <p:nvPr/>
          </p:nvSpPr>
          <p:spPr>
            <a:xfrm>
              <a:off x="-12059850" y="3958975"/>
              <a:ext cx="149675" cy="42550"/>
            </a:xfrm>
            <a:custGeom>
              <a:avLst/>
              <a:gdLst/>
              <a:ahLst/>
              <a:cxnLst/>
              <a:rect l="l" t="t" r="r" b="b"/>
              <a:pathLst>
                <a:path w="5987" h="1702" extrusionOk="0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4" name="Google Shape;7774;p54"/>
            <p:cNvSpPr/>
            <p:nvPr/>
          </p:nvSpPr>
          <p:spPr>
            <a:xfrm>
              <a:off x="-11850350" y="3749475"/>
              <a:ext cx="42575" cy="149675"/>
            </a:xfrm>
            <a:custGeom>
              <a:avLst/>
              <a:gdLst/>
              <a:ahLst/>
              <a:cxnLst/>
              <a:rect l="l" t="t" r="r" b="b"/>
              <a:pathLst>
                <a:path w="1703" h="5987" extrusionOk="0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5" name="Google Shape;7775;p54"/>
            <p:cNvSpPr/>
            <p:nvPr/>
          </p:nvSpPr>
          <p:spPr>
            <a:xfrm>
              <a:off x="-12059850" y="3647875"/>
              <a:ext cx="148875" cy="42550"/>
            </a:xfrm>
            <a:custGeom>
              <a:avLst/>
              <a:gdLst/>
              <a:ahLst/>
              <a:cxnLst/>
              <a:rect l="l" t="t" r="r" b="b"/>
              <a:pathLst>
                <a:path w="5955" h="1702" extrusionOk="0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6" name="Google Shape;7776;p54"/>
            <p:cNvSpPr/>
            <p:nvPr/>
          </p:nvSpPr>
          <p:spPr>
            <a:xfrm>
              <a:off x="-12160675" y="3750250"/>
              <a:ext cx="41775" cy="148900"/>
            </a:xfrm>
            <a:custGeom>
              <a:avLst/>
              <a:gdLst/>
              <a:ahLst/>
              <a:cxnLst/>
              <a:rect l="l" t="t" r="r" b="b"/>
              <a:pathLst>
                <a:path w="1671" h="5956" extrusionOk="0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7" name="Google Shape;7777;p54"/>
            <p:cNvSpPr/>
            <p:nvPr/>
          </p:nvSpPr>
          <p:spPr>
            <a:xfrm>
              <a:off x="-12099225" y="3710875"/>
              <a:ext cx="228425" cy="226200"/>
            </a:xfrm>
            <a:custGeom>
              <a:avLst/>
              <a:gdLst/>
              <a:ahLst/>
              <a:cxnLst/>
              <a:rect l="l" t="t" r="r" b="b"/>
              <a:pathLst>
                <a:path w="9137" h="9048" extrusionOk="0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8" name="Google Shape;7778;p54"/>
            <p:cNvSpPr/>
            <p:nvPr/>
          </p:nvSpPr>
          <p:spPr>
            <a:xfrm>
              <a:off x="-12056700" y="3751825"/>
              <a:ext cx="144950" cy="144950"/>
            </a:xfrm>
            <a:custGeom>
              <a:avLst/>
              <a:gdLst/>
              <a:ahLst/>
              <a:cxnLst/>
              <a:rect l="l" t="t" r="r" b="b"/>
              <a:pathLst>
                <a:path w="5798" h="5798" extrusionOk="0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79" name="Google Shape;7779;p54"/>
            <p:cNvSpPr/>
            <p:nvPr/>
          </p:nvSpPr>
          <p:spPr>
            <a:xfrm>
              <a:off x="-12016525" y="3792775"/>
              <a:ext cx="63025" cy="63050"/>
            </a:xfrm>
            <a:custGeom>
              <a:avLst/>
              <a:gdLst/>
              <a:ahLst/>
              <a:cxnLst/>
              <a:rect l="l" t="t" r="r" b="b"/>
              <a:pathLst>
                <a:path w="2521" h="2522" extrusionOk="0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80" name="Google Shape;7780;p54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7781" name="Google Shape;7781;p54"/>
            <p:cNvSpPr/>
            <p:nvPr/>
          </p:nvSpPr>
          <p:spPr>
            <a:xfrm>
              <a:off x="-12014950" y="4081850"/>
              <a:ext cx="61450" cy="62275"/>
            </a:xfrm>
            <a:custGeom>
              <a:avLst/>
              <a:gdLst/>
              <a:ahLst/>
              <a:cxnLst/>
              <a:rect l="l" t="t" r="r" b="b"/>
              <a:pathLst>
                <a:path w="2458" h="2491" extrusionOk="0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2" name="Google Shape;7782;p54"/>
            <p:cNvSpPr/>
            <p:nvPr/>
          </p:nvSpPr>
          <p:spPr>
            <a:xfrm>
              <a:off x="-12077175" y="4352000"/>
              <a:ext cx="186700" cy="83500"/>
            </a:xfrm>
            <a:custGeom>
              <a:avLst/>
              <a:gdLst/>
              <a:ahLst/>
              <a:cxnLst/>
              <a:rect l="l" t="t" r="r" b="b"/>
              <a:pathLst>
                <a:path w="7468" h="3340" extrusionOk="0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3" name="Google Shape;7783;p54"/>
            <p:cNvSpPr/>
            <p:nvPr/>
          </p:nvSpPr>
          <p:spPr>
            <a:xfrm>
              <a:off x="-11911775" y="4186000"/>
              <a:ext cx="103200" cy="101425"/>
            </a:xfrm>
            <a:custGeom>
              <a:avLst/>
              <a:gdLst/>
              <a:ahLst/>
              <a:cxnLst/>
              <a:rect l="l" t="t" r="r" b="b"/>
              <a:pathLst>
                <a:path w="4128" h="4057" extrusionOk="0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4" name="Google Shape;7784;p54"/>
            <p:cNvSpPr/>
            <p:nvPr/>
          </p:nvSpPr>
          <p:spPr>
            <a:xfrm>
              <a:off x="-12160675" y="4186000"/>
              <a:ext cx="104000" cy="101425"/>
            </a:xfrm>
            <a:custGeom>
              <a:avLst/>
              <a:gdLst/>
              <a:ahLst/>
              <a:cxnLst/>
              <a:rect l="l" t="t" r="r" b="b"/>
              <a:pathLst>
                <a:path w="4160" h="4057" extrusionOk="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5" name="Google Shape;7785;p54"/>
            <p:cNvSpPr/>
            <p:nvPr/>
          </p:nvSpPr>
          <p:spPr>
            <a:xfrm>
              <a:off x="-12049600" y="4144075"/>
              <a:ext cx="127600" cy="67750"/>
            </a:xfrm>
            <a:custGeom>
              <a:avLst/>
              <a:gdLst/>
              <a:ahLst/>
              <a:cxnLst/>
              <a:rect l="l" t="t" r="r" b="b"/>
              <a:pathLst>
                <a:path w="5104" h="2710" extrusionOk="0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6" name="Google Shape;7786;p54"/>
            <p:cNvSpPr/>
            <p:nvPr/>
          </p:nvSpPr>
          <p:spPr>
            <a:xfrm>
              <a:off x="-12033850" y="4212600"/>
              <a:ext cx="99250" cy="118150"/>
            </a:xfrm>
            <a:custGeom>
              <a:avLst/>
              <a:gdLst/>
              <a:ahLst/>
              <a:cxnLst/>
              <a:rect l="l" t="t" r="r" b="b"/>
              <a:pathLst>
                <a:path w="3970" h="4726" extrusionOk="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87" name="Google Shape;7787;p54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7788" name="Google Shape;7788;p54"/>
            <p:cNvSpPr/>
            <p:nvPr/>
          </p:nvSpPr>
          <p:spPr>
            <a:xfrm>
              <a:off x="-10390875" y="3263500"/>
              <a:ext cx="352100" cy="42550"/>
            </a:xfrm>
            <a:custGeom>
              <a:avLst/>
              <a:gdLst/>
              <a:ahLst/>
              <a:cxnLst/>
              <a:rect l="l" t="t" r="r" b="b"/>
              <a:pathLst>
                <a:path w="14084" h="170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89" name="Google Shape;7789;p54"/>
            <p:cNvSpPr/>
            <p:nvPr/>
          </p:nvSpPr>
          <p:spPr>
            <a:xfrm>
              <a:off x="-10391650" y="3451750"/>
              <a:ext cx="352875" cy="81925"/>
            </a:xfrm>
            <a:custGeom>
              <a:avLst/>
              <a:gdLst/>
              <a:ahLst/>
              <a:cxnLst/>
              <a:rect l="l" t="t" r="r" b="b"/>
              <a:pathLst>
                <a:path w="14115" h="3277" extrusionOk="0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0" name="Google Shape;7790;p54"/>
            <p:cNvSpPr/>
            <p:nvPr/>
          </p:nvSpPr>
          <p:spPr>
            <a:xfrm>
              <a:off x="-10327075" y="3180600"/>
              <a:ext cx="223700" cy="62450"/>
            </a:xfrm>
            <a:custGeom>
              <a:avLst/>
              <a:gdLst/>
              <a:ahLst/>
              <a:cxnLst/>
              <a:rect l="l" t="t" r="r" b="b"/>
              <a:pathLst>
                <a:path w="8948" h="2498" extrusionOk="0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1" name="Google Shape;7791;p54"/>
            <p:cNvSpPr/>
            <p:nvPr/>
          </p:nvSpPr>
          <p:spPr>
            <a:xfrm>
              <a:off x="-10245950" y="3325725"/>
              <a:ext cx="61450" cy="104775"/>
            </a:xfrm>
            <a:custGeom>
              <a:avLst/>
              <a:gdLst/>
              <a:ahLst/>
              <a:cxnLst/>
              <a:rect l="l" t="t" r="r" b="b"/>
              <a:pathLst>
                <a:path w="2458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2" name="Google Shape;7792;p54"/>
            <p:cNvSpPr/>
            <p:nvPr/>
          </p:nvSpPr>
          <p:spPr>
            <a:xfrm>
              <a:off x="-10142775" y="3325725"/>
              <a:ext cx="63025" cy="104775"/>
            </a:xfrm>
            <a:custGeom>
              <a:avLst/>
              <a:gdLst/>
              <a:ahLst/>
              <a:cxnLst/>
              <a:rect l="l" t="t" r="r" b="b"/>
              <a:pathLst>
                <a:path w="2521" h="4191" extrusionOk="0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3" name="Google Shape;7793;p54"/>
            <p:cNvSpPr/>
            <p:nvPr/>
          </p:nvSpPr>
          <p:spPr>
            <a:xfrm>
              <a:off x="-10350700" y="33257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94" name="Google Shape;7794;p54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7795" name="Google Shape;7795;p54"/>
            <p:cNvSpPr/>
            <p:nvPr/>
          </p:nvSpPr>
          <p:spPr>
            <a:xfrm>
              <a:off x="-10308950" y="3780175"/>
              <a:ext cx="186675" cy="104800"/>
            </a:xfrm>
            <a:custGeom>
              <a:avLst/>
              <a:gdLst/>
              <a:ahLst/>
              <a:cxnLst/>
              <a:rect l="l" t="t" r="r" b="b"/>
              <a:pathLst>
                <a:path w="7467" h="4192" extrusionOk="0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6" name="Google Shape;7796;p54"/>
            <p:cNvSpPr/>
            <p:nvPr/>
          </p:nvSpPr>
          <p:spPr>
            <a:xfrm>
              <a:off x="-10390875" y="3698275"/>
              <a:ext cx="352100" cy="269400"/>
            </a:xfrm>
            <a:custGeom>
              <a:avLst/>
              <a:gdLst/>
              <a:ahLst/>
              <a:cxnLst/>
              <a:rect l="l" t="t" r="r" b="b"/>
              <a:pathLst>
                <a:path w="14084" h="10776" extrusionOk="0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797" name="Google Shape;7797;p54"/>
            <p:cNvSpPr/>
            <p:nvPr/>
          </p:nvSpPr>
          <p:spPr>
            <a:xfrm>
              <a:off x="-10268000" y="3616350"/>
              <a:ext cx="103975" cy="81150"/>
            </a:xfrm>
            <a:custGeom>
              <a:avLst/>
              <a:gdLst/>
              <a:ahLst/>
              <a:cxnLst/>
              <a:rect l="l" t="t" r="r" b="b"/>
              <a:pathLst>
                <a:path w="4159" h="3246" extrusionOk="0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798" name="Google Shape;7798;p54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7799" name="Google Shape;7799;p54"/>
            <p:cNvSpPr/>
            <p:nvPr/>
          </p:nvSpPr>
          <p:spPr>
            <a:xfrm>
              <a:off x="-10308175" y="4224400"/>
              <a:ext cx="185900" cy="115800"/>
            </a:xfrm>
            <a:custGeom>
              <a:avLst/>
              <a:gdLst/>
              <a:ahLst/>
              <a:cxnLst/>
              <a:rect l="l" t="t" r="r" b="b"/>
              <a:pathLst>
                <a:path w="7436" h="4632" extrusionOk="0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0" name="Google Shape;7800;p54"/>
            <p:cNvSpPr/>
            <p:nvPr/>
          </p:nvSpPr>
          <p:spPr>
            <a:xfrm>
              <a:off x="-10292425" y="4121225"/>
              <a:ext cx="159125" cy="30750"/>
            </a:xfrm>
            <a:custGeom>
              <a:avLst/>
              <a:gdLst/>
              <a:ahLst/>
              <a:cxnLst/>
              <a:rect l="l" t="t" r="r" b="b"/>
              <a:pathLst>
                <a:path w="6365" h="1230" extrusionOk="0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1" name="Google Shape;7801;p54"/>
            <p:cNvSpPr/>
            <p:nvPr/>
          </p:nvSpPr>
          <p:spPr>
            <a:xfrm>
              <a:off x="-10370400" y="4049550"/>
              <a:ext cx="310350" cy="91400"/>
            </a:xfrm>
            <a:custGeom>
              <a:avLst/>
              <a:gdLst/>
              <a:ahLst/>
              <a:cxnLst/>
              <a:rect l="l" t="t" r="r" b="b"/>
              <a:pathLst>
                <a:path w="12414" h="3656" extrusionOk="0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2" name="Google Shape;7802;p54"/>
            <p:cNvSpPr/>
            <p:nvPr/>
          </p:nvSpPr>
          <p:spPr>
            <a:xfrm>
              <a:off x="-10328650" y="4173200"/>
              <a:ext cx="226850" cy="30750"/>
            </a:xfrm>
            <a:custGeom>
              <a:avLst/>
              <a:gdLst/>
              <a:ahLst/>
              <a:cxnLst/>
              <a:rect l="l" t="t" r="r" b="b"/>
              <a:pathLst>
                <a:path w="9074" h="1230" extrusionOk="0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3" name="Google Shape;7803;p54"/>
            <p:cNvSpPr/>
            <p:nvPr/>
          </p:nvSpPr>
          <p:spPr>
            <a:xfrm>
              <a:off x="-10328650" y="4360650"/>
              <a:ext cx="226850" cy="41000"/>
            </a:xfrm>
            <a:custGeom>
              <a:avLst/>
              <a:gdLst/>
              <a:ahLst/>
              <a:cxnLst/>
              <a:rect l="l" t="t" r="r" b="b"/>
              <a:pathLst>
                <a:path w="9074" h="1640" extrusionOk="0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04" name="Google Shape;7804;p54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7805" name="Google Shape;7805;p54"/>
            <p:cNvSpPr/>
            <p:nvPr/>
          </p:nvSpPr>
          <p:spPr>
            <a:xfrm>
              <a:off x="-8542325" y="3335375"/>
              <a:ext cx="112650" cy="104375"/>
            </a:xfrm>
            <a:custGeom>
              <a:avLst/>
              <a:gdLst/>
              <a:ahLst/>
              <a:cxnLst/>
              <a:rect l="l" t="t" r="r" b="b"/>
              <a:pathLst>
                <a:path w="4506" h="4175" extrusionOk="0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6" name="Google Shape;7806;p54"/>
            <p:cNvSpPr/>
            <p:nvPr/>
          </p:nvSpPr>
          <p:spPr>
            <a:xfrm>
              <a:off x="-8496650" y="3377125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7" name="Google Shape;7807;p54"/>
            <p:cNvSpPr/>
            <p:nvPr/>
          </p:nvSpPr>
          <p:spPr>
            <a:xfrm>
              <a:off x="-8540750" y="3332825"/>
              <a:ext cx="242625" cy="230425"/>
            </a:xfrm>
            <a:custGeom>
              <a:avLst/>
              <a:gdLst/>
              <a:ahLst/>
              <a:cxnLst/>
              <a:rect l="l" t="t" r="r" b="b"/>
              <a:pathLst>
                <a:path w="9705" h="9217" extrusionOk="0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8" name="Google Shape;7808;p54"/>
            <p:cNvSpPr/>
            <p:nvPr/>
          </p:nvSpPr>
          <p:spPr>
            <a:xfrm>
              <a:off x="-8645500" y="3428125"/>
              <a:ext cx="120525" cy="118950"/>
            </a:xfrm>
            <a:custGeom>
              <a:avLst/>
              <a:gdLst/>
              <a:ahLst/>
              <a:cxnLst/>
              <a:rect l="l" t="t" r="r" b="b"/>
              <a:pathLst>
                <a:path w="4821" h="4758" extrusionOk="0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09" name="Google Shape;7809;p54"/>
            <p:cNvSpPr/>
            <p:nvPr/>
          </p:nvSpPr>
          <p:spPr>
            <a:xfrm>
              <a:off x="-8448600" y="3227275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0" name="Google Shape;7810;p54"/>
            <p:cNvSpPr/>
            <p:nvPr/>
          </p:nvSpPr>
          <p:spPr>
            <a:xfrm>
              <a:off x="-8674650" y="3210975"/>
              <a:ext cx="241825" cy="232925"/>
            </a:xfrm>
            <a:custGeom>
              <a:avLst/>
              <a:gdLst/>
              <a:ahLst/>
              <a:cxnLst/>
              <a:rect l="l" t="t" r="r" b="b"/>
              <a:pathLst>
                <a:path w="9673" h="9317" extrusionOk="0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1" name="Google Shape;7811;p54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7812" name="Google Shape;7812;p54"/>
            <p:cNvSpPr/>
            <p:nvPr/>
          </p:nvSpPr>
          <p:spPr>
            <a:xfrm>
              <a:off x="-13283825" y="3482475"/>
              <a:ext cx="125275" cy="82725"/>
            </a:xfrm>
            <a:custGeom>
              <a:avLst/>
              <a:gdLst/>
              <a:ahLst/>
              <a:cxnLst/>
              <a:rect l="l" t="t" r="r" b="b"/>
              <a:pathLst>
                <a:path w="5011" h="3309" extrusionOk="0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3" name="Google Shape;7813;p54"/>
            <p:cNvSpPr/>
            <p:nvPr/>
          </p:nvSpPr>
          <p:spPr>
            <a:xfrm>
              <a:off x="-13512225" y="3211525"/>
              <a:ext cx="353675" cy="249700"/>
            </a:xfrm>
            <a:custGeom>
              <a:avLst/>
              <a:gdLst/>
              <a:ahLst/>
              <a:cxnLst/>
              <a:rect l="l" t="t" r="r" b="b"/>
              <a:pathLst>
                <a:path w="14147" h="9988" extrusionOk="0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4" name="Google Shape;7814;p54"/>
            <p:cNvSpPr/>
            <p:nvPr/>
          </p:nvSpPr>
          <p:spPr>
            <a:xfrm>
              <a:off x="-13512225" y="3483250"/>
              <a:ext cx="100050" cy="81150"/>
            </a:xfrm>
            <a:custGeom>
              <a:avLst/>
              <a:gdLst/>
              <a:ahLst/>
              <a:cxnLst/>
              <a:rect l="l" t="t" r="r" b="b"/>
              <a:pathLst>
                <a:path w="4002" h="3246" extrusionOk="0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5" name="Google Shape;7815;p54"/>
            <p:cNvSpPr/>
            <p:nvPr/>
          </p:nvSpPr>
          <p:spPr>
            <a:xfrm>
              <a:off x="-13407475" y="3483250"/>
              <a:ext cx="36250" cy="81150"/>
            </a:xfrm>
            <a:custGeom>
              <a:avLst/>
              <a:gdLst/>
              <a:ahLst/>
              <a:cxnLst/>
              <a:rect l="l" t="t" r="r" b="b"/>
              <a:pathLst>
                <a:path w="1450" h="3246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6" name="Google Shape;7816;p54"/>
            <p:cNvSpPr/>
            <p:nvPr/>
          </p:nvSpPr>
          <p:spPr>
            <a:xfrm>
              <a:off x="-13366525" y="3485625"/>
              <a:ext cx="70125" cy="76425"/>
            </a:xfrm>
            <a:custGeom>
              <a:avLst/>
              <a:gdLst/>
              <a:ahLst/>
              <a:cxnLst/>
              <a:rect l="l" t="t" r="r" b="b"/>
              <a:pathLst>
                <a:path w="2805" h="3057" extrusionOk="0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17" name="Google Shape;7817;p54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7818" name="Google Shape;7818;p54"/>
            <p:cNvSpPr/>
            <p:nvPr/>
          </p:nvSpPr>
          <p:spPr>
            <a:xfrm>
              <a:off x="-13344475" y="38762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19" name="Google Shape;7819;p54"/>
            <p:cNvSpPr/>
            <p:nvPr/>
          </p:nvSpPr>
          <p:spPr>
            <a:xfrm>
              <a:off x="-13268850" y="3854225"/>
              <a:ext cx="110300" cy="62250"/>
            </a:xfrm>
            <a:custGeom>
              <a:avLst/>
              <a:gdLst/>
              <a:ahLst/>
              <a:cxnLst/>
              <a:rect l="l" t="t" r="r" b="b"/>
              <a:pathLst>
                <a:path w="4412" h="2490" extrusionOk="0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0" name="Google Shape;7820;p54"/>
            <p:cNvSpPr/>
            <p:nvPr/>
          </p:nvSpPr>
          <p:spPr>
            <a:xfrm>
              <a:off x="-13512225" y="3936925"/>
              <a:ext cx="353675" cy="62250"/>
            </a:xfrm>
            <a:custGeom>
              <a:avLst/>
              <a:gdLst/>
              <a:ahLst/>
              <a:cxnLst/>
              <a:rect l="l" t="t" r="r" b="b"/>
              <a:pathLst>
                <a:path w="14147" h="2490" extrusionOk="0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1" name="Google Shape;7821;p54"/>
            <p:cNvSpPr/>
            <p:nvPr/>
          </p:nvSpPr>
          <p:spPr>
            <a:xfrm>
              <a:off x="-13387000" y="3833750"/>
              <a:ext cx="104775" cy="104775"/>
            </a:xfrm>
            <a:custGeom>
              <a:avLst/>
              <a:gdLst/>
              <a:ahLst/>
              <a:cxnLst/>
              <a:rect l="l" t="t" r="r" b="b"/>
              <a:pathLst>
                <a:path w="4191" h="4191" extrusionOk="0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2" name="Google Shape;7822;p54"/>
            <p:cNvSpPr/>
            <p:nvPr/>
          </p:nvSpPr>
          <p:spPr>
            <a:xfrm>
              <a:off x="-13512225" y="3855000"/>
              <a:ext cx="111875" cy="62250"/>
            </a:xfrm>
            <a:custGeom>
              <a:avLst/>
              <a:gdLst/>
              <a:ahLst/>
              <a:cxnLst/>
              <a:rect l="l" t="t" r="r" b="b"/>
              <a:pathLst>
                <a:path w="4475" h="2490" extrusionOk="0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3" name="Google Shape;7823;p54"/>
            <p:cNvSpPr/>
            <p:nvPr/>
          </p:nvSpPr>
          <p:spPr>
            <a:xfrm>
              <a:off x="-13490175" y="3730575"/>
              <a:ext cx="62250" cy="40975"/>
            </a:xfrm>
            <a:custGeom>
              <a:avLst/>
              <a:gdLst/>
              <a:ahLst/>
              <a:cxnLst/>
              <a:rect l="l" t="t" r="r" b="b"/>
              <a:pathLst>
                <a:path w="2490" h="1639" extrusionOk="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4" name="Google Shape;7824;p54"/>
            <p:cNvSpPr/>
            <p:nvPr/>
          </p:nvSpPr>
          <p:spPr>
            <a:xfrm>
              <a:off x="-13241275" y="3730575"/>
              <a:ext cx="62225" cy="40975"/>
            </a:xfrm>
            <a:custGeom>
              <a:avLst/>
              <a:gdLst/>
              <a:ahLst/>
              <a:cxnLst/>
              <a:rect l="l" t="t" r="r" b="b"/>
              <a:pathLst>
                <a:path w="2489" h="1639" extrusionOk="0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5" name="Google Shape;7825;p54"/>
            <p:cNvSpPr/>
            <p:nvPr/>
          </p:nvSpPr>
          <p:spPr>
            <a:xfrm>
              <a:off x="-13427950" y="3647075"/>
              <a:ext cx="186700" cy="63025"/>
            </a:xfrm>
            <a:custGeom>
              <a:avLst/>
              <a:gdLst/>
              <a:ahLst/>
              <a:cxnLst/>
              <a:rect l="l" t="t" r="r" b="b"/>
              <a:pathLst>
                <a:path w="7468" h="2521" extrusionOk="0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6" name="Google Shape;7826;p54"/>
            <p:cNvSpPr/>
            <p:nvPr/>
          </p:nvSpPr>
          <p:spPr>
            <a:xfrm>
              <a:off x="-13512225" y="3773100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27" name="Google Shape;7827;p54"/>
            <p:cNvSpPr/>
            <p:nvPr/>
          </p:nvSpPr>
          <p:spPr>
            <a:xfrm>
              <a:off x="-13411400" y="3730575"/>
              <a:ext cx="153600" cy="20500"/>
            </a:xfrm>
            <a:custGeom>
              <a:avLst/>
              <a:gdLst/>
              <a:ahLst/>
              <a:cxnLst/>
              <a:rect l="l" t="t" r="r" b="b"/>
              <a:pathLst>
                <a:path w="6144" h="820" extrusionOk="0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28" name="Google Shape;7828;p54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7829" name="Google Shape;7829;p54"/>
            <p:cNvSpPr/>
            <p:nvPr/>
          </p:nvSpPr>
          <p:spPr>
            <a:xfrm>
              <a:off x="-13512225" y="4203925"/>
              <a:ext cx="353675" cy="229225"/>
            </a:xfrm>
            <a:custGeom>
              <a:avLst/>
              <a:gdLst/>
              <a:ahLst/>
              <a:cxnLst/>
              <a:rect l="l" t="t" r="r" b="b"/>
              <a:pathLst>
                <a:path w="14147" h="9169" extrusionOk="0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0" name="Google Shape;7830;p54"/>
            <p:cNvSpPr/>
            <p:nvPr/>
          </p:nvSpPr>
          <p:spPr>
            <a:xfrm>
              <a:off x="-13366525" y="4275600"/>
              <a:ext cx="73275" cy="88225"/>
            </a:xfrm>
            <a:custGeom>
              <a:avLst/>
              <a:gdLst/>
              <a:ahLst/>
              <a:cxnLst/>
              <a:rect l="l" t="t" r="r" b="b"/>
              <a:pathLst>
                <a:path w="2931" h="3529" extrusionOk="0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1" name="Google Shape;7831;p54"/>
            <p:cNvSpPr/>
            <p:nvPr/>
          </p:nvSpPr>
          <p:spPr>
            <a:xfrm>
              <a:off x="-13398800" y="4143275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2" name="Google Shape;7832;p54"/>
            <p:cNvSpPr/>
            <p:nvPr/>
          </p:nvSpPr>
          <p:spPr>
            <a:xfrm>
              <a:off x="-13336575" y="4143275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3" name="Google Shape;7833;p54"/>
            <p:cNvSpPr/>
            <p:nvPr/>
          </p:nvSpPr>
          <p:spPr>
            <a:xfrm>
              <a:off x="-13398800" y="4081050"/>
              <a:ext cx="65375" cy="40975"/>
            </a:xfrm>
            <a:custGeom>
              <a:avLst/>
              <a:gdLst/>
              <a:ahLst/>
              <a:cxnLst/>
              <a:rect l="l" t="t" r="r" b="b"/>
              <a:pathLst>
                <a:path w="261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4" name="Google Shape;7834;p54"/>
            <p:cNvSpPr/>
            <p:nvPr/>
          </p:nvSpPr>
          <p:spPr>
            <a:xfrm>
              <a:off x="-13274375" y="4143275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5" name="Google Shape;7835;p54"/>
            <p:cNvSpPr/>
            <p:nvPr/>
          </p:nvSpPr>
          <p:spPr>
            <a:xfrm>
              <a:off x="-13212925" y="4081050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6" name="Google Shape;7836;p54"/>
            <p:cNvSpPr/>
            <p:nvPr/>
          </p:nvSpPr>
          <p:spPr>
            <a:xfrm>
              <a:off x="-13212925" y="4143275"/>
              <a:ext cx="54375" cy="40975"/>
            </a:xfrm>
            <a:custGeom>
              <a:avLst/>
              <a:gdLst/>
              <a:ahLst/>
              <a:cxnLst/>
              <a:rect l="l" t="t" r="r" b="b"/>
              <a:pathLst>
                <a:path w="2175" h="1639" extrusionOk="0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7" name="Google Shape;7837;p54"/>
            <p:cNvSpPr/>
            <p:nvPr/>
          </p:nvSpPr>
          <p:spPr>
            <a:xfrm>
              <a:off x="-13274375" y="4081050"/>
              <a:ext cx="64625" cy="40975"/>
            </a:xfrm>
            <a:custGeom>
              <a:avLst/>
              <a:gdLst/>
              <a:ahLst/>
              <a:cxnLst/>
              <a:rect l="l" t="t" r="r" b="b"/>
              <a:pathLst>
                <a:path w="2585" h="1639" extrusionOk="0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8" name="Google Shape;7838;p54"/>
            <p:cNvSpPr/>
            <p:nvPr/>
          </p:nvSpPr>
          <p:spPr>
            <a:xfrm>
              <a:off x="-13336575" y="4081050"/>
              <a:ext cx="64600" cy="40975"/>
            </a:xfrm>
            <a:custGeom>
              <a:avLst/>
              <a:gdLst/>
              <a:ahLst/>
              <a:cxnLst/>
              <a:rect l="l" t="t" r="r" b="b"/>
              <a:pathLst>
                <a:path w="2584" h="1639" extrusionOk="0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39" name="Google Shape;7839;p54"/>
            <p:cNvSpPr/>
            <p:nvPr/>
          </p:nvSpPr>
          <p:spPr>
            <a:xfrm>
              <a:off x="-13512225" y="4080275"/>
              <a:ext cx="123675" cy="103200"/>
            </a:xfrm>
            <a:custGeom>
              <a:avLst/>
              <a:gdLst/>
              <a:ahLst/>
              <a:cxnLst/>
              <a:rect l="l" t="t" r="r" b="b"/>
              <a:pathLst>
                <a:path w="4947" h="4128" extrusionOk="0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40" name="Google Shape;7840;p54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7841" name="Google Shape;7841;p54"/>
            <p:cNvSpPr/>
            <p:nvPr/>
          </p:nvSpPr>
          <p:spPr>
            <a:xfrm>
              <a:off x="-11603025" y="3389725"/>
              <a:ext cx="104775" cy="143950"/>
            </a:xfrm>
            <a:custGeom>
              <a:avLst/>
              <a:gdLst/>
              <a:ahLst/>
              <a:cxnLst/>
              <a:rect l="l" t="t" r="r" b="b"/>
              <a:pathLst>
                <a:path w="4191" h="5758" extrusionOk="0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2" name="Google Shape;7842;p54"/>
            <p:cNvSpPr/>
            <p:nvPr/>
          </p:nvSpPr>
          <p:spPr>
            <a:xfrm>
              <a:off x="-11647125" y="3246175"/>
              <a:ext cx="86650" cy="133925"/>
            </a:xfrm>
            <a:custGeom>
              <a:avLst/>
              <a:gdLst/>
              <a:ahLst/>
              <a:cxnLst/>
              <a:rect l="l" t="t" r="r" b="b"/>
              <a:pathLst>
                <a:path w="3466" h="5357" extrusionOk="0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3" name="Google Shape;7843;p54"/>
            <p:cNvSpPr/>
            <p:nvPr/>
          </p:nvSpPr>
          <p:spPr>
            <a:xfrm>
              <a:off x="-11540025" y="3245400"/>
              <a:ext cx="86675" cy="133900"/>
            </a:xfrm>
            <a:custGeom>
              <a:avLst/>
              <a:gdLst/>
              <a:ahLst/>
              <a:cxnLst/>
              <a:rect l="l" t="t" r="r" b="b"/>
              <a:pathLst>
                <a:path w="3467" h="5356" extrusionOk="0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4" name="Google Shape;7844;p54"/>
            <p:cNvSpPr/>
            <p:nvPr/>
          </p:nvSpPr>
          <p:spPr>
            <a:xfrm>
              <a:off x="-11498275" y="3285550"/>
              <a:ext cx="123675" cy="160700"/>
            </a:xfrm>
            <a:custGeom>
              <a:avLst/>
              <a:gdLst/>
              <a:ahLst/>
              <a:cxnLst/>
              <a:rect l="l" t="t" r="r" b="b"/>
              <a:pathLst>
                <a:path w="4947" h="6428" extrusionOk="0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5" name="Google Shape;7845;p54"/>
            <p:cNvSpPr/>
            <p:nvPr/>
          </p:nvSpPr>
          <p:spPr>
            <a:xfrm>
              <a:off x="-11728250" y="3286350"/>
              <a:ext cx="125250" cy="160700"/>
            </a:xfrm>
            <a:custGeom>
              <a:avLst/>
              <a:gdLst/>
              <a:ahLst/>
              <a:cxnLst/>
              <a:rect l="l" t="t" r="r" b="b"/>
              <a:pathLst>
                <a:path w="5010" h="6428" extrusionOk="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846" name="Google Shape;7846;p54"/>
          <p:cNvSpPr/>
          <p:nvPr/>
        </p:nvSpPr>
        <p:spPr>
          <a:xfrm>
            <a:off x="3910683" y="3600407"/>
            <a:ext cx="38801" cy="80668"/>
          </a:xfrm>
          <a:custGeom>
            <a:avLst/>
            <a:gdLst/>
            <a:ahLst/>
            <a:cxnLst/>
            <a:rect l="l" t="t" r="r" b="b"/>
            <a:pathLst>
              <a:path w="1607" h="3341" extrusionOk="0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847" name="Google Shape;7847;p54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7848" name="Google Shape;7848;p54"/>
            <p:cNvSpPr/>
            <p:nvPr/>
          </p:nvSpPr>
          <p:spPr>
            <a:xfrm>
              <a:off x="-11460475" y="3648050"/>
              <a:ext cx="86675" cy="80175"/>
            </a:xfrm>
            <a:custGeom>
              <a:avLst/>
              <a:gdLst/>
              <a:ahLst/>
              <a:cxnLst/>
              <a:rect l="l" t="t" r="r" b="b"/>
              <a:pathLst>
                <a:path w="3467" h="3207" extrusionOk="0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49" name="Google Shape;7849;p54"/>
            <p:cNvSpPr/>
            <p:nvPr/>
          </p:nvSpPr>
          <p:spPr>
            <a:xfrm>
              <a:off x="-116014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0" name="Google Shape;7850;p54"/>
            <p:cNvSpPr/>
            <p:nvPr/>
          </p:nvSpPr>
          <p:spPr>
            <a:xfrm>
              <a:off x="-11729050" y="3646475"/>
              <a:ext cx="353675" cy="209350"/>
            </a:xfrm>
            <a:custGeom>
              <a:avLst/>
              <a:gdLst/>
              <a:ahLst/>
              <a:cxnLst/>
              <a:rect l="l" t="t" r="r" b="b"/>
              <a:pathLst>
                <a:path w="14147" h="8374" extrusionOk="0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1" name="Google Shape;7851;p54"/>
            <p:cNvSpPr/>
            <p:nvPr/>
          </p:nvSpPr>
          <p:spPr>
            <a:xfrm>
              <a:off x="-11518750" y="3773875"/>
              <a:ext cx="19725" cy="19725"/>
            </a:xfrm>
            <a:custGeom>
              <a:avLst/>
              <a:gdLst/>
              <a:ahLst/>
              <a:cxnLst/>
              <a:rect l="l" t="t" r="r" b="b"/>
              <a:pathLst>
                <a:path w="789" h="789" extrusionOk="0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2" name="Google Shape;7852;p54"/>
            <p:cNvSpPr/>
            <p:nvPr/>
          </p:nvSpPr>
          <p:spPr>
            <a:xfrm>
              <a:off x="-11698325" y="3858150"/>
              <a:ext cx="67750" cy="69350"/>
            </a:xfrm>
            <a:custGeom>
              <a:avLst/>
              <a:gdLst/>
              <a:ahLst/>
              <a:cxnLst/>
              <a:rect l="l" t="t" r="r" b="b"/>
              <a:pathLst>
                <a:path w="2710" h="2774" extrusionOk="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3" name="Google Shape;7853;p54"/>
            <p:cNvSpPr/>
            <p:nvPr/>
          </p:nvSpPr>
          <p:spPr>
            <a:xfrm>
              <a:off x="-11627450" y="3869175"/>
              <a:ext cx="47300" cy="55175"/>
            </a:xfrm>
            <a:custGeom>
              <a:avLst/>
              <a:gdLst/>
              <a:ahLst/>
              <a:cxnLst/>
              <a:rect l="l" t="t" r="r" b="b"/>
              <a:pathLst>
                <a:path w="1892" h="2207" extrusionOk="0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4" name="Google Shape;7854;p54"/>
            <p:cNvSpPr/>
            <p:nvPr/>
          </p:nvSpPr>
          <p:spPr>
            <a:xfrm>
              <a:off x="-11414775" y="3803025"/>
              <a:ext cx="41750" cy="83525"/>
            </a:xfrm>
            <a:custGeom>
              <a:avLst/>
              <a:gdLst/>
              <a:ahLst/>
              <a:cxnLst/>
              <a:rect l="l" t="t" r="r" b="b"/>
              <a:pathLst>
                <a:path w="1670" h="3341" extrusionOk="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5" name="Google Shape;7855;p54"/>
            <p:cNvSpPr/>
            <p:nvPr/>
          </p:nvSpPr>
          <p:spPr>
            <a:xfrm>
              <a:off x="-11592800" y="3876275"/>
              <a:ext cx="84300" cy="62250"/>
            </a:xfrm>
            <a:custGeom>
              <a:avLst/>
              <a:gdLst/>
              <a:ahLst/>
              <a:cxnLst/>
              <a:rect l="l" t="t" r="r" b="b"/>
              <a:pathLst>
                <a:path w="3372" h="2490" extrusionOk="0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6" name="Google Shape;7856;p54"/>
            <p:cNvSpPr/>
            <p:nvPr/>
          </p:nvSpPr>
          <p:spPr>
            <a:xfrm>
              <a:off x="-11520325" y="3869175"/>
              <a:ext cx="47275" cy="55175"/>
            </a:xfrm>
            <a:custGeom>
              <a:avLst/>
              <a:gdLst/>
              <a:ahLst/>
              <a:cxnLst/>
              <a:rect l="l" t="t" r="r" b="b"/>
              <a:pathLst>
                <a:path w="1891" h="2207" extrusionOk="0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7" name="Google Shape;7857;p54"/>
            <p:cNvSpPr/>
            <p:nvPr/>
          </p:nvSpPr>
          <p:spPr>
            <a:xfrm>
              <a:off x="-11726675" y="3903850"/>
              <a:ext cx="352075" cy="97675"/>
            </a:xfrm>
            <a:custGeom>
              <a:avLst/>
              <a:gdLst/>
              <a:ahLst/>
              <a:cxnLst/>
              <a:rect l="l" t="t" r="r" b="b"/>
              <a:pathLst>
                <a:path w="14083" h="3907" extrusionOk="0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58" name="Google Shape;7858;p54"/>
            <p:cNvSpPr/>
            <p:nvPr/>
          </p:nvSpPr>
          <p:spPr>
            <a:xfrm>
              <a:off x="-11470700" y="3859725"/>
              <a:ext cx="66975" cy="68550"/>
            </a:xfrm>
            <a:custGeom>
              <a:avLst/>
              <a:gdLst/>
              <a:ahLst/>
              <a:cxnLst/>
              <a:rect l="l" t="t" r="r" b="b"/>
              <a:pathLst>
                <a:path w="2679" h="2742" extrusionOk="0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59" name="Google Shape;7859;p54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7860" name="Google Shape;7860;p54"/>
            <p:cNvSpPr/>
            <p:nvPr/>
          </p:nvSpPr>
          <p:spPr>
            <a:xfrm>
              <a:off x="-11703850" y="4081850"/>
              <a:ext cx="309575" cy="125250"/>
            </a:xfrm>
            <a:custGeom>
              <a:avLst/>
              <a:gdLst/>
              <a:ahLst/>
              <a:cxnLst/>
              <a:rect l="l" t="t" r="r" b="b"/>
              <a:pathLst>
                <a:path w="12383" h="5010" extrusionOk="0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1" name="Google Shape;7861;p54"/>
            <p:cNvSpPr/>
            <p:nvPr/>
          </p:nvSpPr>
          <p:spPr>
            <a:xfrm>
              <a:off x="-11622725" y="4288975"/>
              <a:ext cx="144175" cy="63050"/>
            </a:xfrm>
            <a:custGeom>
              <a:avLst/>
              <a:gdLst/>
              <a:ahLst/>
              <a:cxnLst/>
              <a:rect l="l" t="t" r="r" b="b"/>
              <a:pathLst>
                <a:path w="5767" h="2522" extrusionOk="0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2" name="Google Shape;7862;p54"/>
            <p:cNvSpPr/>
            <p:nvPr/>
          </p:nvSpPr>
          <p:spPr>
            <a:xfrm>
              <a:off x="-11596725" y="4364600"/>
              <a:ext cx="36250" cy="70125"/>
            </a:xfrm>
            <a:custGeom>
              <a:avLst/>
              <a:gdLst/>
              <a:ahLst/>
              <a:cxnLst/>
              <a:rect l="l" t="t" r="r" b="b"/>
              <a:pathLst>
                <a:path w="1450" h="2805" extrusionOk="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3" name="Google Shape;7863;p54"/>
            <p:cNvSpPr/>
            <p:nvPr/>
          </p:nvSpPr>
          <p:spPr>
            <a:xfrm>
              <a:off x="-11540025" y="4364600"/>
              <a:ext cx="37050" cy="70125"/>
            </a:xfrm>
            <a:custGeom>
              <a:avLst/>
              <a:gdLst/>
              <a:ahLst/>
              <a:cxnLst/>
              <a:rect l="l" t="t" r="r" b="b"/>
              <a:pathLst>
                <a:path w="1482" h="2805" extrusionOk="0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4" name="Google Shape;7864;p54"/>
            <p:cNvSpPr/>
            <p:nvPr/>
          </p:nvSpPr>
          <p:spPr>
            <a:xfrm>
              <a:off x="-11610900" y="4227550"/>
              <a:ext cx="50425" cy="51225"/>
            </a:xfrm>
            <a:custGeom>
              <a:avLst/>
              <a:gdLst/>
              <a:ahLst/>
              <a:cxnLst/>
              <a:rect l="l" t="t" r="r" b="b"/>
              <a:pathLst>
                <a:path w="2017" h="2049" extrusionOk="0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5" name="Google Shape;7865;p54"/>
            <p:cNvSpPr/>
            <p:nvPr/>
          </p:nvSpPr>
          <p:spPr>
            <a:xfrm>
              <a:off x="-11540025" y="4228350"/>
              <a:ext cx="50450" cy="51200"/>
            </a:xfrm>
            <a:custGeom>
              <a:avLst/>
              <a:gdLst/>
              <a:ahLst/>
              <a:cxnLst/>
              <a:rect l="l" t="t" r="r" b="b"/>
              <a:pathLst>
                <a:path w="2018" h="2048" extrusionOk="0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6" name="Google Shape;7866;p54"/>
            <p:cNvSpPr/>
            <p:nvPr/>
          </p:nvSpPr>
          <p:spPr>
            <a:xfrm>
              <a:off x="-1148960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67" name="Google Shape;7867;p54"/>
            <p:cNvSpPr/>
            <p:nvPr/>
          </p:nvSpPr>
          <p:spPr>
            <a:xfrm>
              <a:off x="-11703850" y="4227550"/>
              <a:ext cx="92175" cy="207175"/>
            </a:xfrm>
            <a:custGeom>
              <a:avLst/>
              <a:gdLst/>
              <a:ahLst/>
              <a:cxnLst/>
              <a:rect l="l" t="t" r="r" b="b"/>
              <a:pathLst>
                <a:path w="3687" h="8287" extrusionOk="0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68" name="Google Shape;7868;p54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7869" name="Google Shape;7869;p54"/>
            <p:cNvSpPr/>
            <p:nvPr/>
          </p:nvSpPr>
          <p:spPr>
            <a:xfrm>
              <a:off x="-9958475" y="3491125"/>
              <a:ext cx="354450" cy="41775"/>
            </a:xfrm>
            <a:custGeom>
              <a:avLst/>
              <a:gdLst/>
              <a:ahLst/>
              <a:cxnLst/>
              <a:rect l="l" t="t" r="r" b="b"/>
              <a:pathLst>
                <a:path w="14178" h="1671" extrusionOk="0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0" name="Google Shape;7870;p54"/>
            <p:cNvSpPr/>
            <p:nvPr/>
          </p:nvSpPr>
          <p:spPr>
            <a:xfrm>
              <a:off x="-9958475" y="3180025"/>
              <a:ext cx="354450" cy="42550"/>
            </a:xfrm>
            <a:custGeom>
              <a:avLst/>
              <a:gdLst/>
              <a:ahLst/>
              <a:cxnLst/>
              <a:rect l="l" t="t" r="r" b="b"/>
              <a:pathLst>
                <a:path w="14178" h="1702" extrusionOk="0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1" name="Google Shape;7871;p54"/>
            <p:cNvSpPr/>
            <p:nvPr/>
          </p:nvSpPr>
          <p:spPr>
            <a:xfrm>
              <a:off x="-9916725" y="3243025"/>
              <a:ext cx="270175" cy="228425"/>
            </a:xfrm>
            <a:custGeom>
              <a:avLst/>
              <a:gdLst/>
              <a:ahLst/>
              <a:cxnLst/>
              <a:rect l="l" t="t" r="r" b="b"/>
              <a:pathLst>
                <a:path w="10807" h="9137" extrusionOk="0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2" name="Google Shape;7872;p54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7873" name="Google Shape;7873;p54"/>
            <p:cNvSpPr/>
            <p:nvPr/>
          </p:nvSpPr>
          <p:spPr>
            <a:xfrm>
              <a:off x="-9800950" y="3615575"/>
              <a:ext cx="61475" cy="61450"/>
            </a:xfrm>
            <a:custGeom>
              <a:avLst/>
              <a:gdLst/>
              <a:ahLst/>
              <a:cxnLst/>
              <a:rect l="l" t="t" r="r" b="b"/>
              <a:pathLst>
                <a:path w="2459" h="2458" extrusionOk="0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4" name="Google Shape;7874;p54"/>
            <p:cNvSpPr/>
            <p:nvPr/>
          </p:nvSpPr>
          <p:spPr>
            <a:xfrm>
              <a:off x="-9949025" y="3688650"/>
              <a:ext cx="335550" cy="279675"/>
            </a:xfrm>
            <a:custGeom>
              <a:avLst/>
              <a:gdLst/>
              <a:ahLst/>
              <a:cxnLst/>
              <a:rect l="l" t="t" r="r" b="b"/>
              <a:pathLst>
                <a:path w="13422" h="11187" extrusionOk="0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5" name="Google Shape;7875;p54"/>
            <p:cNvSpPr/>
            <p:nvPr/>
          </p:nvSpPr>
          <p:spPr>
            <a:xfrm>
              <a:off x="-9947450" y="3657100"/>
              <a:ext cx="106350" cy="50650"/>
            </a:xfrm>
            <a:custGeom>
              <a:avLst/>
              <a:gdLst/>
              <a:ahLst/>
              <a:cxnLst/>
              <a:rect l="l" t="t" r="r" b="b"/>
              <a:pathLst>
                <a:path w="4254" h="2026" extrusionOk="0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76" name="Google Shape;7876;p54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7877" name="Google Shape;7877;p54"/>
            <p:cNvSpPr/>
            <p:nvPr/>
          </p:nvSpPr>
          <p:spPr>
            <a:xfrm>
              <a:off x="-9958475" y="4048175"/>
              <a:ext cx="64625" cy="62650"/>
            </a:xfrm>
            <a:custGeom>
              <a:avLst/>
              <a:gdLst/>
              <a:ahLst/>
              <a:cxnLst/>
              <a:rect l="l" t="t" r="r" b="b"/>
              <a:pathLst>
                <a:path w="2585" h="2506" extrusionOk="0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8" name="Google Shape;7878;p54"/>
            <p:cNvSpPr/>
            <p:nvPr/>
          </p:nvSpPr>
          <p:spPr>
            <a:xfrm>
              <a:off x="-9873400" y="4048775"/>
              <a:ext cx="21275" cy="63025"/>
            </a:xfrm>
            <a:custGeom>
              <a:avLst/>
              <a:gdLst/>
              <a:ahLst/>
              <a:cxnLst/>
              <a:rect l="l" t="t" r="r" b="b"/>
              <a:pathLst>
                <a:path w="851" h="2521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79" name="Google Shape;7879;p54"/>
            <p:cNvSpPr/>
            <p:nvPr/>
          </p:nvSpPr>
          <p:spPr>
            <a:xfrm>
              <a:off x="-9957675" y="4133050"/>
              <a:ext cx="63025" cy="19700"/>
            </a:xfrm>
            <a:custGeom>
              <a:avLst/>
              <a:gdLst/>
              <a:ahLst/>
              <a:cxnLst/>
              <a:rect l="l" t="t" r="r" b="b"/>
              <a:pathLst>
                <a:path w="2521" h="788" extrusionOk="0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0" name="Google Shape;7880;p54"/>
            <p:cNvSpPr/>
            <p:nvPr/>
          </p:nvSpPr>
          <p:spPr>
            <a:xfrm>
              <a:off x="-9961625" y="4132250"/>
              <a:ext cx="253650" cy="271750"/>
            </a:xfrm>
            <a:custGeom>
              <a:avLst/>
              <a:gdLst/>
              <a:ahLst/>
              <a:cxnLst/>
              <a:rect l="l" t="t" r="r" b="b"/>
              <a:pathLst>
                <a:path w="10146" h="10870" extrusionOk="0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1" name="Google Shape;7881;p54"/>
            <p:cNvSpPr/>
            <p:nvPr/>
          </p:nvSpPr>
          <p:spPr>
            <a:xfrm>
              <a:off x="-9791500" y="4069250"/>
              <a:ext cx="31550" cy="66175"/>
            </a:xfrm>
            <a:custGeom>
              <a:avLst/>
              <a:gdLst/>
              <a:ahLst/>
              <a:cxnLst/>
              <a:rect l="l" t="t" r="r" b="b"/>
              <a:pathLst>
                <a:path w="1262" h="2647" extrusionOk="0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2" name="Google Shape;7882;p54"/>
            <p:cNvSpPr/>
            <p:nvPr/>
          </p:nvSpPr>
          <p:spPr>
            <a:xfrm>
              <a:off x="-9740300" y="4049550"/>
              <a:ext cx="136275" cy="268600"/>
            </a:xfrm>
            <a:custGeom>
              <a:avLst/>
              <a:gdLst/>
              <a:ahLst/>
              <a:cxnLst/>
              <a:rect l="l" t="t" r="r" b="b"/>
              <a:pathLst>
                <a:path w="5451" h="10744" extrusionOk="0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83" name="Google Shape;7883;p54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7884" name="Google Shape;7884;p54"/>
            <p:cNvSpPr/>
            <p:nvPr/>
          </p:nvSpPr>
          <p:spPr>
            <a:xfrm>
              <a:off x="-8512400" y="3686450"/>
              <a:ext cx="130775" cy="129800"/>
            </a:xfrm>
            <a:custGeom>
              <a:avLst/>
              <a:gdLst/>
              <a:ahLst/>
              <a:cxnLst/>
              <a:rect l="l" t="t" r="r" b="b"/>
              <a:pathLst>
                <a:path w="5231" h="5192" extrusionOk="0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5" name="Google Shape;7885;p54"/>
            <p:cNvSpPr/>
            <p:nvPr/>
          </p:nvSpPr>
          <p:spPr>
            <a:xfrm>
              <a:off x="-8395825" y="3624225"/>
              <a:ext cx="77225" cy="77225"/>
            </a:xfrm>
            <a:custGeom>
              <a:avLst/>
              <a:gdLst/>
              <a:ahLst/>
              <a:cxnLst/>
              <a:rect l="l" t="t" r="r" b="b"/>
              <a:pathLst>
                <a:path w="3089" h="3089" extrusionOk="0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6" name="Google Shape;7886;p54"/>
            <p:cNvSpPr/>
            <p:nvPr/>
          </p:nvSpPr>
          <p:spPr>
            <a:xfrm>
              <a:off x="-8676125" y="3883875"/>
              <a:ext cx="98375" cy="92925"/>
            </a:xfrm>
            <a:custGeom>
              <a:avLst/>
              <a:gdLst/>
              <a:ahLst/>
              <a:cxnLst/>
              <a:rect l="l" t="t" r="r" b="b"/>
              <a:pathLst>
                <a:path w="3935" h="3717" extrusionOk="0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7" name="Google Shape;7887;p54"/>
            <p:cNvSpPr/>
            <p:nvPr/>
          </p:nvSpPr>
          <p:spPr>
            <a:xfrm>
              <a:off x="-8680950" y="3708850"/>
              <a:ext cx="282800" cy="270075"/>
            </a:xfrm>
            <a:custGeom>
              <a:avLst/>
              <a:gdLst/>
              <a:ahLst/>
              <a:cxnLst/>
              <a:rect l="l" t="t" r="r" b="b"/>
              <a:pathLst>
                <a:path w="11312" h="10803" extrusionOk="0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8" name="Google Shape;7888;p54"/>
            <p:cNvSpPr/>
            <p:nvPr/>
          </p:nvSpPr>
          <p:spPr>
            <a:xfrm>
              <a:off x="-8440725" y="3857375"/>
              <a:ext cx="117400" cy="86450"/>
            </a:xfrm>
            <a:custGeom>
              <a:avLst/>
              <a:gdLst/>
              <a:ahLst/>
              <a:cxnLst/>
              <a:rect l="l" t="t" r="r" b="b"/>
              <a:pathLst>
                <a:path w="4696" h="3458" extrusionOk="0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89" name="Google Shape;7889;p54"/>
            <p:cNvSpPr/>
            <p:nvPr/>
          </p:nvSpPr>
          <p:spPr>
            <a:xfrm>
              <a:off x="-8638400" y="3630725"/>
              <a:ext cx="86650" cy="115625"/>
            </a:xfrm>
            <a:custGeom>
              <a:avLst/>
              <a:gdLst/>
              <a:ahLst/>
              <a:cxnLst/>
              <a:rect l="l" t="t" r="r" b="b"/>
              <a:pathLst>
                <a:path w="3466" h="4625" extrusionOk="0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0" name="Google Shape;7890;p54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7891" name="Google Shape;7891;p54"/>
            <p:cNvSpPr/>
            <p:nvPr/>
          </p:nvSpPr>
          <p:spPr>
            <a:xfrm>
              <a:off x="-12972700" y="3273750"/>
              <a:ext cx="144950" cy="229225"/>
            </a:xfrm>
            <a:custGeom>
              <a:avLst/>
              <a:gdLst/>
              <a:ahLst/>
              <a:cxnLst/>
              <a:rect l="l" t="t" r="r" b="b"/>
              <a:pathLst>
                <a:path w="5798" h="9169" extrusionOk="0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2" name="Google Shape;7892;p54"/>
            <p:cNvSpPr/>
            <p:nvPr/>
          </p:nvSpPr>
          <p:spPr>
            <a:xfrm>
              <a:off x="-128088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3" name="Google Shape;7893;p54"/>
            <p:cNvSpPr/>
            <p:nvPr/>
          </p:nvSpPr>
          <p:spPr>
            <a:xfrm>
              <a:off x="-13056975" y="3212300"/>
              <a:ext cx="63025" cy="278075"/>
            </a:xfrm>
            <a:custGeom>
              <a:avLst/>
              <a:gdLst/>
              <a:ahLst/>
              <a:cxnLst/>
              <a:rect l="l" t="t" r="r" b="b"/>
              <a:pathLst>
                <a:path w="2521" h="11123" extrusionOk="0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4" name="Google Shape;7894;p54"/>
            <p:cNvSpPr/>
            <p:nvPr/>
          </p:nvSpPr>
          <p:spPr>
            <a:xfrm>
              <a:off x="-13020750" y="3483250"/>
              <a:ext cx="240250" cy="81950"/>
            </a:xfrm>
            <a:custGeom>
              <a:avLst/>
              <a:gdLst/>
              <a:ahLst/>
              <a:cxnLst/>
              <a:rect l="l" t="t" r="r" b="b"/>
              <a:pathLst>
                <a:path w="9610" h="3278" extrusionOk="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5" name="Google Shape;7895;p54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7896" name="Google Shape;7896;p54"/>
            <p:cNvSpPr/>
            <p:nvPr/>
          </p:nvSpPr>
          <p:spPr>
            <a:xfrm>
              <a:off x="-13014450" y="3708500"/>
              <a:ext cx="104000" cy="145750"/>
            </a:xfrm>
            <a:custGeom>
              <a:avLst/>
              <a:gdLst/>
              <a:ahLst/>
              <a:cxnLst/>
              <a:rect l="l" t="t" r="r" b="b"/>
              <a:pathLst>
                <a:path w="4160" h="5830" extrusionOk="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7" name="Google Shape;7897;p54"/>
            <p:cNvSpPr/>
            <p:nvPr/>
          </p:nvSpPr>
          <p:spPr>
            <a:xfrm>
              <a:off x="-12890800" y="3708500"/>
              <a:ext cx="104775" cy="145750"/>
            </a:xfrm>
            <a:custGeom>
              <a:avLst/>
              <a:gdLst/>
              <a:ahLst/>
              <a:cxnLst/>
              <a:rect l="l" t="t" r="r" b="b"/>
              <a:pathLst>
                <a:path w="4191" h="5830" extrusionOk="0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898" name="Google Shape;7898;p54"/>
            <p:cNvSpPr/>
            <p:nvPr/>
          </p:nvSpPr>
          <p:spPr>
            <a:xfrm>
              <a:off x="-13077450" y="3647075"/>
              <a:ext cx="356025" cy="352750"/>
            </a:xfrm>
            <a:custGeom>
              <a:avLst/>
              <a:gdLst/>
              <a:ahLst/>
              <a:cxnLst/>
              <a:rect l="l" t="t" r="r" b="b"/>
              <a:pathLst>
                <a:path w="14241" h="14110" extrusionOk="0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899" name="Google Shape;7899;p54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7900" name="Google Shape;7900;p54"/>
            <p:cNvSpPr/>
            <p:nvPr/>
          </p:nvSpPr>
          <p:spPr>
            <a:xfrm>
              <a:off x="-13004200" y="4079475"/>
              <a:ext cx="207150" cy="63050"/>
            </a:xfrm>
            <a:custGeom>
              <a:avLst/>
              <a:gdLst/>
              <a:ahLst/>
              <a:cxnLst/>
              <a:rect l="l" t="t" r="r" b="b"/>
              <a:pathLst>
                <a:path w="8286" h="2522" extrusionOk="0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1" name="Google Shape;7901;p54"/>
            <p:cNvSpPr/>
            <p:nvPr/>
          </p:nvSpPr>
          <p:spPr>
            <a:xfrm>
              <a:off x="-13079025" y="4303175"/>
              <a:ext cx="354450" cy="130750"/>
            </a:xfrm>
            <a:custGeom>
              <a:avLst/>
              <a:gdLst/>
              <a:ahLst/>
              <a:cxnLst/>
              <a:rect l="l" t="t" r="r" b="b"/>
              <a:pathLst>
                <a:path w="14178" h="5230" extrusionOk="0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2" name="Google Shape;7902;p54"/>
            <p:cNvSpPr/>
            <p:nvPr/>
          </p:nvSpPr>
          <p:spPr>
            <a:xfrm>
              <a:off x="-12986875" y="4313400"/>
              <a:ext cx="173300" cy="58300"/>
            </a:xfrm>
            <a:custGeom>
              <a:avLst/>
              <a:gdLst/>
              <a:ahLst/>
              <a:cxnLst/>
              <a:rect l="l" t="t" r="r" b="b"/>
              <a:pathLst>
                <a:path w="6932" h="2332" extrusionOk="0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3" name="Google Shape;7903;p54"/>
            <p:cNvSpPr/>
            <p:nvPr/>
          </p:nvSpPr>
          <p:spPr>
            <a:xfrm>
              <a:off x="-13004200" y="4143275"/>
              <a:ext cx="206375" cy="166225"/>
            </a:xfrm>
            <a:custGeom>
              <a:avLst/>
              <a:gdLst/>
              <a:ahLst/>
              <a:cxnLst/>
              <a:rect l="l" t="t" r="r" b="b"/>
              <a:pathLst>
                <a:path w="8255" h="6649" extrusionOk="0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04" name="Google Shape;7904;p54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7905" name="Google Shape;7905;p54"/>
            <p:cNvSpPr/>
            <p:nvPr/>
          </p:nvSpPr>
          <p:spPr>
            <a:xfrm>
              <a:off x="-11178500" y="3213875"/>
              <a:ext cx="124475" cy="124475"/>
            </a:xfrm>
            <a:custGeom>
              <a:avLst/>
              <a:gdLst/>
              <a:ahLst/>
              <a:cxnLst/>
              <a:rect l="l" t="t" r="r" b="b"/>
              <a:pathLst>
                <a:path w="4979" h="4979" extrusionOk="0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6" name="Google Shape;7906;p54"/>
            <p:cNvSpPr/>
            <p:nvPr/>
          </p:nvSpPr>
          <p:spPr>
            <a:xfrm>
              <a:off x="-11292700" y="3255625"/>
              <a:ext cx="117375" cy="124475"/>
            </a:xfrm>
            <a:custGeom>
              <a:avLst/>
              <a:gdLst/>
              <a:ahLst/>
              <a:cxnLst/>
              <a:rect l="l" t="t" r="r" b="b"/>
              <a:pathLst>
                <a:path w="4695" h="4979" extrusionOk="0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7" name="Google Shape;7907;p54"/>
            <p:cNvSpPr/>
            <p:nvPr/>
          </p:nvSpPr>
          <p:spPr>
            <a:xfrm>
              <a:off x="-11056425" y="3254850"/>
              <a:ext cx="117400" cy="125250"/>
            </a:xfrm>
            <a:custGeom>
              <a:avLst/>
              <a:gdLst/>
              <a:ahLst/>
              <a:cxnLst/>
              <a:rect l="l" t="t" r="r" b="b"/>
              <a:pathLst>
                <a:path w="4696" h="5010" extrusionOk="0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8" name="Google Shape;7908;p54"/>
            <p:cNvSpPr/>
            <p:nvPr/>
          </p:nvSpPr>
          <p:spPr>
            <a:xfrm>
              <a:off x="-11209225" y="3503725"/>
              <a:ext cx="188275" cy="62250"/>
            </a:xfrm>
            <a:custGeom>
              <a:avLst/>
              <a:gdLst/>
              <a:ahLst/>
              <a:cxnLst/>
              <a:rect l="l" t="t" r="r" b="b"/>
              <a:pathLst>
                <a:path w="7531" h="2490" extrusionOk="0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09" name="Google Shape;7909;p54"/>
            <p:cNvSpPr/>
            <p:nvPr/>
          </p:nvSpPr>
          <p:spPr>
            <a:xfrm>
              <a:off x="-11167475" y="3462775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0" name="Google Shape;7910;p54"/>
            <p:cNvSpPr/>
            <p:nvPr/>
          </p:nvSpPr>
          <p:spPr>
            <a:xfrm>
              <a:off x="-11213150" y="3344625"/>
              <a:ext cx="141000" cy="97700"/>
            </a:xfrm>
            <a:custGeom>
              <a:avLst/>
              <a:gdLst/>
              <a:ahLst/>
              <a:cxnLst/>
              <a:rect l="l" t="t" r="r" b="b"/>
              <a:pathLst>
                <a:path w="5640" h="3908" extrusionOk="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1" name="Google Shape;7911;p54"/>
            <p:cNvSpPr/>
            <p:nvPr/>
          </p:nvSpPr>
          <p:spPr>
            <a:xfrm>
              <a:off x="-11080825" y="3379275"/>
              <a:ext cx="59100" cy="61475"/>
            </a:xfrm>
            <a:custGeom>
              <a:avLst/>
              <a:gdLst/>
              <a:ahLst/>
              <a:cxnLst/>
              <a:rect l="l" t="t" r="r" b="b"/>
              <a:pathLst>
                <a:path w="2364" h="2459" extrusionOk="0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12" name="Google Shape;7912;p54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7913" name="Google Shape;7913;p54"/>
            <p:cNvSpPr/>
            <p:nvPr/>
          </p:nvSpPr>
          <p:spPr>
            <a:xfrm>
              <a:off x="-112990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4" name="Google Shape;7914;p54"/>
            <p:cNvSpPr/>
            <p:nvPr/>
          </p:nvSpPr>
          <p:spPr>
            <a:xfrm>
              <a:off x="-11076100" y="3734700"/>
              <a:ext cx="142575" cy="134325"/>
            </a:xfrm>
            <a:custGeom>
              <a:avLst/>
              <a:gdLst/>
              <a:ahLst/>
              <a:cxnLst/>
              <a:rect l="l" t="t" r="r" b="b"/>
              <a:pathLst>
                <a:path w="5703" h="5373" extrusionOk="0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5" name="Google Shape;7915;p54"/>
            <p:cNvSpPr/>
            <p:nvPr/>
          </p:nvSpPr>
          <p:spPr>
            <a:xfrm>
              <a:off x="-11254900" y="3917225"/>
              <a:ext cx="124475" cy="84300"/>
            </a:xfrm>
            <a:custGeom>
              <a:avLst/>
              <a:gdLst/>
              <a:ahLst/>
              <a:cxnLst/>
              <a:rect l="l" t="t" r="r" b="b"/>
              <a:pathLst>
                <a:path w="4979" h="3372" extrusionOk="0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6" name="Google Shape;7916;p54"/>
            <p:cNvSpPr/>
            <p:nvPr/>
          </p:nvSpPr>
          <p:spPr>
            <a:xfrm>
              <a:off x="-11099725" y="3838475"/>
              <a:ext cx="55150" cy="50425"/>
            </a:xfrm>
            <a:custGeom>
              <a:avLst/>
              <a:gdLst/>
              <a:ahLst/>
              <a:cxnLst/>
              <a:rect l="l" t="t" r="r" b="b"/>
              <a:pathLst>
                <a:path w="2206" h="2017" extrusionOk="0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7" name="Google Shape;7917;p54"/>
            <p:cNvSpPr/>
            <p:nvPr/>
          </p:nvSpPr>
          <p:spPr>
            <a:xfrm>
              <a:off x="-11187950" y="3836900"/>
              <a:ext cx="210325" cy="162275"/>
            </a:xfrm>
            <a:custGeom>
              <a:avLst/>
              <a:gdLst/>
              <a:ahLst/>
              <a:cxnLst/>
              <a:rect l="l" t="t" r="r" b="b"/>
              <a:pathLst>
                <a:path w="8413" h="6491" extrusionOk="0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18" name="Google Shape;7918;p54"/>
            <p:cNvSpPr/>
            <p:nvPr/>
          </p:nvSpPr>
          <p:spPr>
            <a:xfrm>
              <a:off x="-11292700" y="3647875"/>
              <a:ext cx="353675" cy="87450"/>
            </a:xfrm>
            <a:custGeom>
              <a:avLst/>
              <a:gdLst/>
              <a:ahLst/>
              <a:cxnLst/>
              <a:rect l="l" t="t" r="r" b="b"/>
              <a:pathLst>
                <a:path w="14147" h="3498" extrusionOk="0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19" name="Google Shape;7919;p54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7920" name="Google Shape;7920;p54"/>
            <p:cNvSpPr/>
            <p:nvPr/>
          </p:nvSpPr>
          <p:spPr>
            <a:xfrm>
              <a:off x="-11084775" y="4196825"/>
              <a:ext cx="61475" cy="61475"/>
            </a:xfrm>
            <a:custGeom>
              <a:avLst/>
              <a:gdLst/>
              <a:ahLst/>
              <a:cxnLst/>
              <a:rect l="l" t="t" r="r" b="b"/>
              <a:pathLst>
                <a:path w="2459" h="2459" extrusionOk="0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1" name="Google Shape;7921;p54"/>
            <p:cNvSpPr/>
            <p:nvPr/>
          </p:nvSpPr>
          <p:spPr>
            <a:xfrm>
              <a:off x="-11080050" y="4092875"/>
              <a:ext cx="140225" cy="269375"/>
            </a:xfrm>
            <a:custGeom>
              <a:avLst/>
              <a:gdLst/>
              <a:ahLst/>
              <a:cxnLst/>
              <a:rect l="l" t="t" r="r" b="b"/>
              <a:pathLst>
                <a:path w="5609" h="10775" extrusionOk="0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2" name="Google Shape;7922;p54"/>
            <p:cNvSpPr/>
            <p:nvPr/>
          </p:nvSpPr>
          <p:spPr>
            <a:xfrm>
              <a:off x="-11230475" y="4320500"/>
              <a:ext cx="103975" cy="103200"/>
            </a:xfrm>
            <a:custGeom>
              <a:avLst/>
              <a:gdLst/>
              <a:ahLst/>
              <a:cxnLst/>
              <a:rect l="l" t="t" r="r" b="b"/>
              <a:pathLst>
                <a:path w="4159" h="4128" extrusionOk="0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3" name="Google Shape;7923;p54"/>
            <p:cNvSpPr/>
            <p:nvPr/>
          </p:nvSpPr>
          <p:spPr>
            <a:xfrm>
              <a:off x="-11210000" y="4113350"/>
              <a:ext cx="137850" cy="226075"/>
            </a:xfrm>
            <a:custGeom>
              <a:avLst/>
              <a:gdLst/>
              <a:ahLst/>
              <a:cxnLst/>
              <a:rect l="l" t="t" r="r" b="b"/>
              <a:pathLst>
                <a:path w="5514" h="9043" extrusionOk="0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4" name="Google Shape;7924;p54"/>
            <p:cNvSpPr/>
            <p:nvPr/>
          </p:nvSpPr>
          <p:spPr>
            <a:xfrm>
              <a:off x="-11295075" y="4153525"/>
              <a:ext cx="89825" cy="145725"/>
            </a:xfrm>
            <a:custGeom>
              <a:avLst/>
              <a:gdLst/>
              <a:ahLst/>
              <a:cxnLst/>
              <a:rect l="l" t="t" r="r" b="b"/>
              <a:pathLst>
                <a:path w="3593" h="5829" extrusionOk="0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25" name="Google Shape;7925;p54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7926" name="Google Shape;7926;p54"/>
            <p:cNvSpPr/>
            <p:nvPr/>
          </p:nvSpPr>
          <p:spPr>
            <a:xfrm>
              <a:off x="-9429175" y="3332825"/>
              <a:ext cx="82725" cy="55150"/>
            </a:xfrm>
            <a:custGeom>
              <a:avLst/>
              <a:gdLst/>
              <a:ahLst/>
              <a:cxnLst/>
              <a:rect l="l" t="t" r="r" b="b"/>
              <a:pathLst>
                <a:path w="3309" h="2206" extrusionOk="0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7" name="Google Shape;7927;p54"/>
            <p:cNvSpPr/>
            <p:nvPr/>
          </p:nvSpPr>
          <p:spPr>
            <a:xfrm>
              <a:off x="-9335450" y="3274525"/>
              <a:ext cx="19700" cy="19725"/>
            </a:xfrm>
            <a:custGeom>
              <a:avLst/>
              <a:gdLst/>
              <a:ahLst/>
              <a:cxnLst/>
              <a:rect l="l" t="t" r="r" b="b"/>
              <a:pathLst>
                <a:path w="788" h="789" extrusionOk="0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8" name="Google Shape;7928;p54"/>
            <p:cNvSpPr/>
            <p:nvPr/>
          </p:nvSpPr>
          <p:spPr>
            <a:xfrm>
              <a:off x="-9330725" y="3351725"/>
              <a:ext cx="62250" cy="36250"/>
            </a:xfrm>
            <a:custGeom>
              <a:avLst/>
              <a:gdLst/>
              <a:ahLst/>
              <a:cxnLst/>
              <a:rect l="l" t="t" r="r" b="b"/>
              <a:pathLst>
                <a:path w="2490" h="1450" extrusionOk="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29" name="Google Shape;7929;p54"/>
            <p:cNvSpPr/>
            <p:nvPr/>
          </p:nvSpPr>
          <p:spPr>
            <a:xfrm>
              <a:off x="-9440200" y="3220975"/>
              <a:ext cx="186675" cy="152025"/>
            </a:xfrm>
            <a:custGeom>
              <a:avLst/>
              <a:gdLst/>
              <a:ahLst/>
              <a:cxnLst/>
              <a:rect l="l" t="t" r="r" b="b"/>
              <a:pathLst>
                <a:path w="7467" h="6081" extrusionOk="0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0" name="Google Shape;7930;p54"/>
            <p:cNvSpPr/>
            <p:nvPr/>
          </p:nvSpPr>
          <p:spPr>
            <a:xfrm>
              <a:off x="-9500075" y="3222550"/>
              <a:ext cx="310350" cy="228425"/>
            </a:xfrm>
            <a:custGeom>
              <a:avLst/>
              <a:gdLst/>
              <a:ahLst/>
              <a:cxnLst/>
              <a:rect l="l" t="t" r="r" b="b"/>
              <a:pathLst>
                <a:path w="12414" h="9137" extrusionOk="0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1" name="Google Shape;7931;p54"/>
            <p:cNvSpPr/>
            <p:nvPr/>
          </p:nvSpPr>
          <p:spPr>
            <a:xfrm>
              <a:off x="-9398475" y="3180800"/>
              <a:ext cx="103200" cy="21300"/>
            </a:xfrm>
            <a:custGeom>
              <a:avLst/>
              <a:gdLst/>
              <a:ahLst/>
              <a:cxnLst/>
              <a:rect l="l" t="t" r="r" b="b"/>
              <a:pathLst>
                <a:path w="4128" h="852" extrusionOk="0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2" name="Google Shape;7932;p54"/>
            <p:cNvSpPr/>
            <p:nvPr/>
          </p:nvSpPr>
          <p:spPr>
            <a:xfrm>
              <a:off x="-9460700" y="3471450"/>
              <a:ext cx="41775" cy="62225"/>
            </a:xfrm>
            <a:custGeom>
              <a:avLst/>
              <a:gdLst/>
              <a:ahLst/>
              <a:cxnLst/>
              <a:rect l="l" t="t" r="r" b="b"/>
              <a:pathLst>
                <a:path w="1671" h="2489" extrusionOk="0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3" name="Google Shape;7933;p54"/>
            <p:cNvSpPr/>
            <p:nvPr/>
          </p:nvSpPr>
          <p:spPr>
            <a:xfrm>
              <a:off x="-9274800" y="3471450"/>
              <a:ext cx="41750" cy="62225"/>
            </a:xfrm>
            <a:custGeom>
              <a:avLst/>
              <a:gdLst/>
              <a:ahLst/>
              <a:cxnLst/>
              <a:rect l="l" t="t" r="r" b="b"/>
              <a:pathLst>
                <a:path w="1670" h="2489" extrusionOk="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4" name="Google Shape;7934;p54"/>
            <p:cNvSpPr/>
            <p:nvPr/>
          </p:nvSpPr>
          <p:spPr>
            <a:xfrm>
              <a:off x="-9398475" y="3471450"/>
              <a:ext cx="103200" cy="20500"/>
            </a:xfrm>
            <a:custGeom>
              <a:avLst/>
              <a:gdLst/>
              <a:ahLst/>
              <a:cxnLst/>
              <a:rect l="l" t="t" r="r" b="b"/>
              <a:pathLst>
                <a:path w="4128" h="820" extrusionOk="0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35" name="Google Shape;7935;p54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7936" name="Google Shape;7936;p54"/>
            <p:cNvSpPr/>
            <p:nvPr/>
          </p:nvSpPr>
          <p:spPr>
            <a:xfrm>
              <a:off x="-95237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7" name="Google Shape;7937;p54"/>
            <p:cNvSpPr/>
            <p:nvPr/>
          </p:nvSpPr>
          <p:spPr>
            <a:xfrm>
              <a:off x="-9515825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8" name="Google Shape;7938;p54"/>
            <p:cNvSpPr/>
            <p:nvPr/>
          </p:nvSpPr>
          <p:spPr>
            <a:xfrm>
              <a:off x="-9481175" y="3614000"/>
              <a:ext cx="80375" cy="37050"/>
            </a:xfrm>
            <a:custGeom>
              <a:avLst/>
              <a:gdLst/>
              <a:ahLst/>
              <a:cxnLst/>
              <a:rect l="l" t="t" r="r" b="b"/>
              <a:pathLst>
                <a:path w="3215" h="1482" extrusionOk="0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39" name="Google Shape;7939;p54"/>
            <p:cNvSpPr/>
            <p:nvPr/>
          </p:nvSpPr>
          <p:spPr>
            <a:xfrm>
              <a:off x="-9294500" y="3843975"/>
              <a:ext cx="124475" cy="123700"/>
            </a:xfrm>
            <a:custGeom>
              <a:avLst/>
              <a:gdLst/>
              <a:ahLst/>
              <a:cxnLst/>
              <a:rect l="l" t="t" r="r" b="b"/>
              <a:pathLst>
                <a:path w="4979" h="4948" extrusionOk="0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0" name="Google Shape;7940;p54"/>
            <p:cNvSpPr/>
            <p:nvPr/>
          </p:nvSpPr>
          <p:spPr>
            <a:xfrm>
              <a:off x="-9294500" y="3656525"/>
              <a:ext cx="116600" cy="195350"/>
            </a:xfrm>
            <a:custGeom>
              <a:avLst/>
              <a:gdLst/>
              <a:ahLst/>
              <a:cxnLst/>
              <a:rect l="l" t="t" r="r" b="b"/>
              <a:pathLst>
                <a:path w="4664" h="7814" extrusionOk="0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1" name="Google Shape;7941;p54"/>
            <p:cNvSpPr/>
            <p:nvPr/>
          </p:nvSpPr>
          <p:spPr>
            <a:xfrm>
              <a:off x="-9294500" y="3615575"/>
              <a:ext cx="81150" cy="36250"/>
            </a:xfrm>
            <a:custGeom>
              <a:avLst/>
              <a:gdLst/>
              <a:ahLst/>
              <a:cxnLst/>
              <a:rect l="l" t="t" r="r" b="b"/>
              <a:pathLst>
                <a:path w="3246" h="1450" extrusionOk="0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2" name="Google Shape;7942;p54"/>
            <p:cNvSpPr/>
            <p:nvPr/>
          </p:nvSpPr>
          <p:spPr>
            <a:xfrm>
              <a:off x="-9378775" y="3822725"/>
              <a:ext cx="63025" cy="41750"/>
            </a:xfrm>
            <a:custGeom>
              <a:avLst/>
              <a:gdLst/>
              <a:ahLst/>
              <a:cxnLst/>
              <a:rect l="l" t="t" r="r" b="b"/>
              <a:pathLst>
                <a:path w="2521" h="1670" extrusionOk="0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3" name="Google Shape;7943;p54"/>
            <p:cNvSpPr/>
            <p:nvPr/>
          </p:nvSpPr>
          <p:spPr>
            <a:xfrm>
              <a:off x="-9336250" y="3739225"/>
              <a:ext cx="21300" cy="63050"/>
            </a:xfrm>
            <a:custGeom>
              <a:avLst/>
              <a:gdLst/>
              <a:ahLst/>
              <a:cxnLst/>
              <a:rect l="l" t="t" r="r" b="b"/>
              <a:pathLst>
                <a:path w="852" h="2522" extrusionOk="0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4" name="Google Shape;7944;p54"/>
            <p:cNvSpPr/>
            <p:nvPr/>
          </p:nvSpPr>
          <p:spPr>
            <a:xfrm>
              <a:off x="-9378775" y="3739225"/>
              <a:ext cx="20500" cy="63050"/>
            </a:xfrm>
            <a:custGeom>
              <a:avLst/>
              <a:gdLst/>
              <a:ahLst/>
              <a:cxnLst/>
              <a:rect l="l" t="t" r="r" b="b"/>
              <a:pathLst>
                <a:path w="820" h="2522" extrusionOk="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45" name="Google Shape;7945;p54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7946" name="Google Shape;7946;p54"/>
            <p:cNvSpPr/>
            <p:nvPr/>
          </p:nvSpPr>
          <p:spPr>
            <a:xfrm>
              <a:off x="-952370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7" name="Google Shape;7947;p54"/>
            <p:cNvSpPr/>
            <p:nvPr/>
          </p:nvSpPr>
          <p:spPr>
            <a:xfrm>
              <a:off x="-952370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8" name="Google Shape;7948;p54"/>
            <p:cNvSpPr/>
            <p:nvPr/>
          </p:nvSpPr>
          <p:spPr>
            <a:xfrm>
              <a:off x="-9252750" y="4049550"/>
              <a:ext cx="82725" cy="82725"/>
            </a:xfrm>
            <a:custGeom>
              <a:avLst/>
              <a:gdLst/>
              <a:ahLst/>
              <a:cxnLst/>
              <a:rect l="l" t="t" r="r" b="b"/>
              <a:pathLst>
                <a:path w="3309" h="3309" extrusionOk="0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49" name="Google Shape;7949;p54"/>
            <p:cNvSpPr/>
            <p:nvPr/>
          </p:nvSpPr>
          <p:spPr>
            <a:xfrm>
              <a:off x="-9252750" y="4148800"/>
              <a:ext cx="82725" cy="252850"/>
            </a:xfrm>
            <a:custGeom>
              <a:avLst/>
              <a:gdLst/>
              <a:ahLst/>
              <a:cxnLst/>
              <a:rect l="l" t="t" r="r" b="b"/>
              <a:pathLst>
                <a:path w="3309" h="10114" extrusionOk="0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0" name="Google Shape;7950;p54"/>
            <p:cNvSpPr/>
            <p:nvPr/>
          </p:nvSpPr>
          <p:spPr>
            <a:xfrm>
              <a:off x="-9440200" y="4214950"/>
              <a:ext cx="187475" cy="167000"/>
            </a:xfrm>
            <a:custGeom>
              <a:avLst/>
              <a:gdLst/>
              <a:ahLst/>
              <a:cxnLst/>
              <a:rect l="l" t="t" r="r" b="b"/>
              <a:pathLst>
                <a:path w="7499" h="6680" extrusionOk="0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1" name="Google Shape;7951;p54"/>
            <p:cNvSpPr/>
            <p:nvPr/>
          </p:nvSpPr>
          <p:spPr>
            <a:xfrm>
              <a:off x="-9393750" y="4214950"/>
              <a:ext cx="93750" cy="104000"/>
            </a:xfrm>
            <a:custGeom>
              <a:avLst/>
              <a:gdLst/>
              <a:ahLst/>
              <a:cxnLst/>
              <a:rect l="l" t="t" r="r" b="b"/>
              <a:pathLst>
                <a:path w="3750" h="4160" extrusionOk="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2" name="Google Shape;7952;p54"/>
            <p:cNvSpPr/>
            <p:nvPr/>
          </p:nvSpPr>
          <p:spPr>
            <a:xfrm>
              <a:off x="-9440200" y="4140125"/>
              <a:ext cx="187475" cy="32325"/>
            </a:xfrm>
            <a:custGeom>
              <a:avLst/>
              <a:gdLst/>
              <a:ahLst/>
              <a:cxnLst/>
              <a:rect l="l" t="t" r="r" b="b"/>
              <a:pathLst>
                <a:path w="7499" h="1293" extrusionOk="0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53" name="Google Shape;7953;p54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7954" name="Google Shape;7954;p54"/>
            <p:cNvSpPr/>
            <p:nvPr/>
          </p:nvSpPr>
          <p:spPr>
            <a:xfrm>
              <a:off x="-8209150" y="3907775"/>
              <a:ext cx="353675" cy="60675"/>
            </a:xfrm>
            <a:custGeom>
              <a:avLst/>
              <a:gdLst/>
              <a:ahLst/>
              <a:cxnLst/>
              <a:rect l="l" t="t" r="r" b="b"/>
              <a:pathLst>
                <a:path w="14147" h="2427" extrusionOk="0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5" name="Google Shape;7955;p54"/>
            <p:cNvSpPr/>
            <p:nvPr/>
          </p:nvSpPr>
          <p:spPr>
            <a:xfrm>
              <a:off x="-8188675" y="3825075"/>
              <a:ext cx="311125" cy="63050"/>
            </a:xfrm>
            <a:custGeom>
              <a:avLst/>
              <a:gdLst/>
              <a:ahLst/>
              <a:cxnLst/>
              <a:rect l="l" t="t" r="r" b="b"/>
              <a:pathLst>
                <a:path w="12445" h="2522" extrusionOk="0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6" name="Google Shape;7956;p54"/>
            <p:cNvSpPr/>
            <p:nvPr/>
          </p:nvSpPr>
          <p:spPr>
            <a:xfrm>
              <a:off x="-7913800" y="3743175"/>
              <a:ext cx="59100" cy="62250"/>
            </a:xfrm>
            <a:custGeom>
              <a:avLst/>
              <a:gdLst/>
              <a:ahLst/>
              <a:cxnLst/>
              <a:rect l="l" t="t" r="r" b="b"/>
              <a:pathLst>
                <a:path w="2364" h="2490" extrusionOk="0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7" name="Google Shape;7957;p54"/>
            <p:cNvSpPr/>
            <p:nvPr/>
          </p:nvSpPr>
          <p:spPr>
            <a:xfrm>
              <a:off x="-8105975" y="3659675"/>
              <a:ext cx="185125" cy="145750"/>
            </a:xfrm>
            <a:custGeom>
              <a:avLst/>
              <a:gdLst/>
              <a:ahLst/>
              <a:cxnLst/>
              <a:rect l="l" t="t" r="r" b="b"/>
              <a:pathLst>
                <a:path w="7405" h="5830" extrusionOk="0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8" name="Google Shape;7958;p54"/>
            <p:cNvSpPr/>
            <p:nvPr/>
          </p:nvSpPr>
          <p:spPr>
            <a:xfrm>
              <a:off x="-8168975" y="3700625"/>
              <a:ext cx="91375" cy="104000"/>
            </a:xfrm>
            <a:custGeom>
              <a:avLst/>
              <a:gdLst/>
              <a:ahLst/>
              <a:cxnLst/>
              <a:rect l="l" t="t" r="r" b="b"/>
              <a:pathLst>
                <a:path w="3655" h="4160" extrusionOk="0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59" name="Google Shape;7959;p54"/>
            <p:cNvSpPr/>
            <p:nvPr/>
          </p:nvSpPr>
          <p:spPr>
            <a:xfrm>
              <a:off x="-8209150" y="3742375"/>
              <a:ext cx="50425" cy="61475"/>
            </a:xfrm>
            <a:custGeom>
              <a:avLst/>
              <a:gdLst/>
              <a:ahLst/>
              <a:cxnLst/>
              <a:rect l="l" t="t" r="r" b="b"/>
              <a:pathLst>
                <a:path w="2017" h="2459" extrusionOk="0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60" name="Google Shape;7960;p54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7961" name="Google Shape;7961;p54"/>
            <p:cNvSpPr/>
            <p:nvPr/>
          </p:nvSpPr>
          <p:spPr>
            <a:xfrm>
              <a:off x="-12372525" y="3517125"/>
              <a:ext cx="20500" cy="48075"/>
            </a:xfrm>
            <a:custGeom>
              <a:avLst/>
              <a:gdLst/>
              <a:ahLst/>
              <a:cxnLst/>
              <a:rect l="l" t="t" r="r" b="b"/>
              <a:pathLst>
                <a:path w="820" h="1923" extrusionOk="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2" name="Google Shape;7962;p54"/>
            <p:cNvSpPr/>
            <p:nvPr/>
          </p:nvSpPr>
          <p:spPr>
            <a:xfrm>
              <a:off x="-12581250" y="3480900"/>
              <a:ext cx="63025" cy="21275"/>
            </a:xfrm>
            <a:custGeom>
              <a:avLst/>
              <a:gdLst/>
              <a:ahLst/>
              <a:cxnLst/>
              <a:rect l="l" t="t" r="r" b="b"/>
              <a:pathLst>
                <a:path w="2521" h="851" extrusionOk="0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3" name="Google Shape;7963;p54"/>
            <p:cNvSpPr/>
            <p:nvPr/>
          </p:nvSpPr>
          <p:spPr>
            <a:xfrm>
              <a:off x="-12643475" y="3398975"/>
              <a:ext cx="186700" cy="166225"/>
            </a:xfrm>
            <a:custGeom>
              <a:avLst/>
              <a:gdLst/>
              <a:ahLst/>
              <a:cxnLst/>
              <a:rect l="l" t="t" r="r" b="b"/>
              <a:pathLst>
                <a:path w="7468" h="6649" extrusionOk="0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4" name="Google Shape;7964;p54"/>
            <p:cNvSpPr/>
            <p:nvPr/>
          </p:nvSpPr>
          <p:spPr>
            <a:xfrm>
              <a:off x="-12431600" y="3212300"/>
              <a:ext cx="141800" cy="137075"/>
            </a:xfrm>
            <a:custGeom>
              <a:avLst/>
              <a:gdLst/>
              <a:ahLst/>
              <a:cxnLst/>
              <a:rect l="l" t="t" r="r" b="b"/>
              <a:pathLst>
                <a:path w="5672" h="5483" extrusionOk="0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5" name="Google Shape;7965;p54"/>
            <p:cNvSpPr/>
            <p:nvPr/>
          </p:nvSpPr>
          <p:spPr>
            <a:xfrm>
              <a:off x="-12352050" y="3326525"/>
              <a:ext cx="62250" cy="104775"/>
            </a:xfrm>
            <a:custGeom>
              <a:avLst/>
              <a:gdLst/>
              <a:ahLst/>
              <a:cxnLst/>
              <a:rect l="l" t="t" r="r" b="b"/>
              <a:pathLst>
                <a:path w="2490" h="4191" extrusionOk="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6" name="Google Shape;7966;p54"/>
            <p:cNvSpPr/>
            <p:nvPr/>
          </p:nvSpPr>
          <p:spPr>
            <a:xfrm>
              <a:off x="-12434750" y="3285550"/>
              <a:ext cx="62250" cy="104000"/>
            </a:xfrm>
            <a:custGeom>
              <a:avLst/>
              <a:gdLst/>
              <a:ahLst/>
              <a:cxnLst/>
              <a:rect l="l" t="t" r="r" b="b"/>
              <a:pathLst>
                <a:path w="2490" h="4160" extrusionOk="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7" name="Google Shape;7967;p54"/>
            <p:cNvSpPr/>
            <p:nvPr/>
          </p:nvSpPr>
          <p:spPr>
            <a:xfrm>
              <a:off x="-12352050" y="3409225"/>
              <a:ext cx="62250" cy="107925"/>
            </a:xfrm>
            <a:custGeom>
              <a:avLst/>
              <a:gdLst/>
              <a:ahLst/>
              <a:cxnLst/>
              <a:rect l="l" t="t" r="r" b="b"/>
              <a:pathLst>
                <a:path w="2490" h="4317" extrusionOk="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8" name="Google Shape;7968;p54"/>
            <p:cNvSpPr/>
            <p:nvPr/>
          </p:nvSpPr>
          <p:spPr>
            <a:xfrm>
              <a:off x="-12434750" y="3368250"/>
              <a:ext cx="62250" cy="148900"/>
            </a:xfrm>
            <a:custGeom>
              <a:avLst/>
              <a:gdLst/>
              <a:ahLst/>
              <a:cxnLst/>
              <a:rect l="l" t="t" r="r" b="b"/>
              <a:pathLst>
                <a:path w="2490" h="5956" extrusionOk="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69" name="Google Shape;7969;p54"/>
            <p:cNvSpPr/>
            <p:nvPr/>
          </p:nvSpPr>
          <p:spPr>
            <a:xfrm>
              <a:off x="-12623000" y="3336750"/>
              <a:ext cx="145725" cy="40975"/>
            </a:xfrm>
            <a:custGeom>
              <a:avLst/>
              <a:gdLst/>
              <a:ahLst/>
              <a:cxnLst/>
              <a:rect l="l" t="t" r="r" b="b"/>
              <a:pathLst>
                <a:path w="5829" h="1639" extrusionOk="0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70" name="Google Shape;7970;p54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7971" name="Google Shape;7971;p54"/>
            <p:cNvSpPr/>
            <p:nvPr/>
          </p:nvSpPr>
          <p:spPr>
            <a:xfrm>
              <a:off x="-12580475" y="3719550"/>
              <a:ext cx="19725" cy="19700"/>
            </a:xfrm>
            <a:custGeom>
              <a:avLst/>
              <a:gdLst/>
              <a:ahLst/>
              <a:cxnLst/>
              <a:rect l="l" t="t" r="r" b="b"/>
              <a:pathLst>
                <a:path w="789" h="788" extrusionOk="0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2" name="Google Shape;7972;p54"/>
            <p:cNvSpPr/>
            <p:nvPr/>
          </p:nvSpPr>
          <p:spPr>
            <a:xfrm>
              <a:off x="-12456800" y="3719550"/>
              <a:ext cx="19700" cy="19700"/>
            </a:xfrm>
            <a:custGeom>
              <a:avLst/>
              <a:gdLst/>
              <a:ahLst/>
              <a:cxnLst/>
              <a:rect l="l" t="t" r="r" b="b"/>
              <a:pathLst>
                <a:path w="788" h="788" extrusionOk="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3" name="Google Shape;7973;p54"/>
            <p:cNvSpPr/>
            <p:nvPr/>
          </p:nvSpPr>
          <p:spPr>
            <a:xfrm>
              <a:off x="-12643475" y="3657325"/>
              <a:ext cx="268600" cy="144950"/>
            </a:xfrm>
            <a:custGeom>
              <a:avLst/>
              <a:gdLst/>
              <a:ahLst/>
              <a:cxnLst/>
              <a:rect l="l" t="t" r="r" b="b"/>
              <a:pathLst>
                <a:path w="10744" h="5798" extrusionOk="0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4" name="Google Shape;7974;p54"/>
            <p:cNvSpPr/>
            <p:nvPr/>
          </p:nvSpPr>
          <p:spPr>
            <a:xfrm>
              <a:off x="-12581250" y="3905425"/>
              <a:ext cx="62250" cy="20500"/>
            </a:xfrm>
            <a:custGeom>
              <a:avLst/>
              <a:gdLst/>
              <a:ahLst/>
              <a:cxnLst/>
              <a:rect l="l" t="t" r="r" b="b"/>
              <a:pathLst>
                <a:path w="2490" h="820" extrusionOk="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5" name="Google Shape;7975;p54"/>
            <p:cNvSpPr/>
            <p:nvPr/>
          </p:nvSpPr>
          <p:spPr>
            <a:xfrm>
              <a:off x="-12643475" y="3802250"/>
              <a:ext cx="269400" cy="185900"/>
            </a:xfrm>
            <a:custGeom>
              <a:avLst/>
              <a:gdLst/>
              <a:ahLst/>
              <a:cxnLst/>
              <a:rect l="l" t="t" r="r" b="b"/>
              <a:pathLst>
                <a:path w="10776" h="7436" extrusionOk="0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6" name="Google Shape;7976;p54"/>
            <p:cNvSpPr/>
            <p:nvPr/>
          </p:nvSpPr>
          <p:spPr>
            <a:xfrm>
              <a:off x="-12352850" y="3802125"/>
              <a:ext cx="63050" cy="186150"/>
            </a:xfrm>
            <a:custGeom>
              <a:avLst/>
              <a:gdLst/>
              <a:ahLst/>
              <a:cxnLst/>
              <a:rect l="l" t="t" r="r" b="b"/>
              <a:pathLst>
                <a:path w="2522" h="7446" extrusionOk="0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77" name="Google Shape;7977;p54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7978" name="Google Shape;7978;p54"/>
            <p:cNvSpPr/>
            <p:nvPr/>
          </p:nvSpPr>
          <p:spPr>
            <a:xfrm>
              <a:off x="-12552125" y="4262400"/>
              <a:ext cx="22875" cy="20125"/>
            </a:xfrm>
            <a:custGeom>
              <a:avLst/>
              <a:gdLst/>
              <a:ahLst/>
              <a:cxnLst/>
              <a:rect l="l" t="t" r="r" b="b"/>
              <a:pathLst>
                <a:path w="915" h="805" extrusionOk="0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79" name="Google Shape;7979;p54"/>
            <p:cNvSpPr/>
            <p:nvPr/>
          </p:nvSpPr>
          <p:spPr>
            <a:xfrm>
              <a:off x="-12480450" y="4241725"/>
              <a:ext cx="69350" cy="47275"/>
            </a:xfrm>
            <a:custGeom>
              <a:avLst/>
              <a:gdLst/>
              <a:ahLst/>
              <a:cxnLst/>
              <a:rect l="l" t="t" r="r" b="b"/>
              <a:pathLst>
                <a:path w="2774" h="1891" extrusionOk="0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0" name="Google Shape;7980;p54"/>
            <p:cNvSpPr/>
            <p:nvPr/>
          </p:nvSpPr>
          <p:spPr>
            <a:xfrm>
              <a:off x="-12643475" y="4081850"/>
              <a:ext cx="353675" cy="350500"/>
            </a:xfrm>
            <a:custGeom>
              <a:avLst/>
              <a:gdLst/>
              <a:ahLst/>
              <a:cxnLst/>
              <a:rect l="l" t="t" r="r" b="b"/>
              <a:pathLst>
                <a:path w="14147" h="14020" extrusionOk="0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1" name="Google Shape;7981;p54"/>
            <p:cNvSpPr/>
            <p:nvPr/>
          </p:nvSpPr>
          <p:spPr>
            <a:xfrm>
              <a:off x="-12493050" y="4319900"/>
              <a:ext cx="22875" cy="20900"/>
            </a:xfrm>
            <a:custGeom>
              <a:avLst/>
              <a:gdLst/>
              <a:ahLst/>
              <a:cxnLst/>
              <a:rect l="l" t="t" r="r" b="b"/>
              <a:pathLst>
                <a:path w="915" h="836" extrusionOk="0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7982" name="Google Shape;7982;p54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7983" name="Google Shape;7983;p54"/>
            <p:cNvSpPr/>
            <p:nvPr/>
          </p:nvSpPr>
          <p:spPr>
            <a:xfrm>
              <a:off x="-10759475" y="32658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4" name="Google Shape;7984;p54"/>
            <p:cNvSpPr/>
            <p:nvPr/>
          </p:nvSpPr>
          <p:spPr>
            <a:xfrm>
              <a:off x="-10857925" y="3265075"/>
              <a:ext cx="64600" cy="87450"/>
            </a:xfrm>
            <a:custGeom>
              <a:avLst/>
              <a:gdLst/>
              <a:ahLst/>
              <a:cxnLst/>
              <a:rect l="l" t="t" r="r" b="b"/>
              <a:pathLst>
                <a:path w="2584" h="3498" extrusionOk="0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5" name="Google Shape;7985;p54"/>
            <p:cNvSpPr/>
            <p:nvPr/>
          </p:nvSpPr>
          <p:spPr>
            <a:xfrm>
              <a:off x="-10850050" y="3313925"/>
              <a:ext cx="148100" cy="65375"/>
            </a:xfrm>
            <a:custGeom>
              <a:avLst/>
              <a:gdLst/>
              <a:ahLst/>
              <a:cxnLst/>
              <a:rect l="l" t="t" r="r" b="b"/>
              <a:pathLst>
                <a:path w="5924" h="2615" extrusionOk="0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6" name="Google Shape;7986;p54"/>
            <p:cNvSpPr/>
            <p:nvPr/>
          </p:nvSpPr>
          <p:spPr>
            <a:xfrm>
              <a:off x="-10857925" y="339190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7" name="Google Shape;7987;p54"/>
            <p:cNvSpPr/>
            <p:nvPr/>
          </p:nvSpPr>
          <p:spPr>
            <a:xfrm>
              <a:off x="-10824850" y="3213875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8" name="Google Shape;7988;p54"/>
            <p:cNvSpPr/>
            <p:nvPr/>
          </p:nvSpPr>
          <p:spPr>
            <a:xfrm>
              <a:off x="-10571250" y="3306825"/>
              <a:ext cx="64625" cy="87450"/>
            </a:xfrm>
            <a:custGeom>
              <a:avLst/>
              <a:gdLst/>
              <a:ahLst/>
              <a:cxnLst/>
              <a:rect l="l" t="t" r="r" b="b"/>
              <a:pathLst>
                <a:path w="2585" h="3498" extrusionOk="0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89" name="Google Shape;7989;p54"/>
            <p:cNvSpPr/>
            <p:nvPr/>
          </p:nvSpPr>
          <p:spPr>
            <a:xfrm>
              <a:off x="-10669700" y="3306025"/>
              <a:ext cx="63825" cy="87475"/>
            </a:xfrm>
            <a:custGeom>
              <a:avLst/>
              <a:gdLst/>
              <a:ahLst/>
              <a:cxnLst/>
              <a:rect l="l" t="t" r="r" b="b"/>
              <a:pathLst>
                <a:path w="2553" h="3499" extrusionOk="0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0" name="Google Shape;7990;p54"/>
            <p:cNvSpPr/>
            <p:nvPr/>
          </p:nvSpPr>
          <p:spPr>
            <a:xfrm>
              <a:off x="-10661825" y="3355650"/>
              <a:ext cx="148100" cy="64625"/>
            </a:xfrm>
            <a:custGeom>
              <a:avLst/>
              <a:gdLst/>
              <a:ahLst/>
              <a:cxnLst/>
              <a:rect l="l" t="t" r="r" b="b"/>
              <a:pathLst>
                <a:path w="5924" h="2585" extrusionOk="0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1" name="Google Shape;7991;p54"/>
            <p:cNvSpPr/>
            <p:nvPr/>
          </p:nvSpPr>
          <p:spPr>
            <a:xfrm>
              <a:off x="-10670475" y="3432850"/>
              <a:ext cx="165425" cy="133125"/>
            </a:xfrm>
            <a:custGeom>
              <a:avLst/>
              <a:gdLst/>
              <a:ahLst/>
              <a:cxnLst/>
              <a:rect l="l" t="t" r="r" b="b"/>
              <a:pathLst>
                <a:path w="6617" h="5325" extrusionOk="0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2" name="Google Shape;7992;p54"/>
            <p:cNvSpPr/>
            <p:nvPr/>
          </p:nvSpPr>
          <p:spPr>
            <a:xfrm>
              <a:off x="-10638175" y="3254850"/>
              <a:ext cx="98475" cy="74850"/>
            </a:xfrm>
            <a:custGeom>
              <a:avLst/>
              <a:gdLst/>
              <a:ahLst/>
              <a:cxnLst/>
              <a:rect l="l" t="t" r="r" b="b"/>
              <a:pathLst>
                <a:path w="3939" h="2994" extrusionOk="0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7993" name="Google Shape;7993;p54"/>
          <p:cNvSpPr/>
          <p:nvPr/>
        </p:nvSpPr>
        <p:spPr>
          <a:xfrm>
            <a:off x="4651780" y="3470785"/>
            <a:ext cx="262480" cy="339913"/>
          </a:xfrm>
          <a:custGeom>
            <a:avLst/>
            <a:gdLst/>
            <a:ahLst/>
            <a:cxnLst/>
            <a:rect l="l" t="t" r="r" b="b"/>
            <a:pathLst>
              <a:path w="10871" h="14078" extrusionOk="0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7994" name="Google Shape;7994;p54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7995" name="Google Shape;7995;p54"/>
            <p:cNvSpPr/>
            <p:nvPr/>
          </p:nvSpPr>
          <p:spPr>
            <a:xfrm>
              <a:off x="-107957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6" name="Google Shape;7996;p54"/>
            <p:cNvSpPr/>
            <p:nvPr/>
          </p:nvSpPr>
          <p:spPr>
            <a:xfrm>
              <a:off x="-10713000" y="41543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7" name="Google Shape;7997;p54"/>
            <p:cNvSpPr/>
            <p:nvPr/>
          </p:nvSpPr>
          <p:spPr>
            <a:xfrm>
              <a:off x="-10713000" y="4320500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8" name="Google Shape;7998;p54"/>
            <p:cNvSpPr/>
            <p:nvPr/>
          </p:nvSpPr>
          <p:spPr>
            <a:xfrm>
              <a:off x="-10858725" y="4092875"/>
              <a:ext cx="331625" cy="330825"/>
            </a:xfrm>
            <a:custGeom>
              <a:avLst/>
              <a:gdLst/>
              <a:ahLst/>
              <a:cxnLst/>
              <a:rect l="l" t="t" r="r" b="b"/>
              <a:pathLst>
                <a:path w="13265" h="13233" extrusionOk="0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7999" name="Google Shape;7999;p54"/>
            <p:cNvSpPr/>
            <p:nvPr/>
          </p:nvSpPr>
          <p:spPr>
            <a:xfrm>
              <a:off x="-10630300" y="4237000"/>
              <a:ext cx="41750" cy="41775"/>
            </a:xfrm>
            <a:custGeom>
              <a:avLst/>
              <a:gdLst/>
              <a:ahLst/>
              <a:cxnLst/>
              <a:rect l="l" t="t" r="r" b="b"/>
              <a:pathLst>
                <a:path w="1670" h="1671" extrusionOk="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0" name="Google Shape;8000;p54"/>
            <p:cNvSpPr/>
            <p:nvPr/>
          </p:nvSpPr>
          <p:spPr>
            <a:xfrm>
              <a:off x="-10607475" y="4340975"/>
              <a:ext cx="102425" cy="82725"/>
            </a:xfrm>
            <a:custGeom>
              <a:avLst/>
              <a:gdLst/>
              <a:ahLst/>
              <a:cxnLst/>
              <a:rect l="l" t="t" r="r" b="b"/>
              <a:pathLst>
                <a:path w="4097" h="3309" extrusionOk="0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1" name="Google Shape;8001;p54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8002" name="Google Shape;8002;p54"/>
            <p:cNvSpPr/>
            <p:nvPr/>
          </p:nvSpPr>
          <p:spPr>
            <a:xfrm>
              <a:off x="-9089725" y="3180200"/>
              <a:ext cx="165425" cy="250300"/>
            </a:xfrm>
            <a:custGeom>
              <a:avLst/>
              <a:gdLst/>
              <a:ahLst/>
              <a:cxnLst/>
              <a:rect l="l" t="t" r="r" b="b"/>
              <a:pathLst>
                <a:path w="6617" h="10012" extrusionOk="0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3" name="Google Shape;8003;p54"/>
            <p:cNvSpPr/>
            <p:nvPr/>
          </p:nvSpPr>
          <p:spPr>
            <a:xfrm>
              <a:off x="-8965275" y="3264575"/>
              <a:ext cx="229100" cy="267525"/>
            </a:xfrm>
            <a:custGeom>
              <a:avLst/>
              <a:gdLst/>
              <a:ahLst/>
              <a:cxnLst/>
              <a:rect l="l" t="t" r="r" b="b"/>
              <a:pathLst>
                <a:path w="9164" h="10701" extrusionOk="0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4" name="Google Shape;8004;p54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8005" name="Google Shape;8005;p54"/>
            <p:cNvSpPr/>
            <p:nvPr/>
          </p:nvSpPr>
          <p:spPr>
            <a:xfrm>
              <a:off x="-8944000" y="3614000"/>
              <a:ext cx="63025" cy="63025"/>
            </a:xfrm>
            <a:custGeom>
              <a:avLst/>
              <a:gdLst/>
              <a:ahLst/>
              <a:cxnLst/>
              <a:rect l="l" t="t" r="r" b="b"/>
              <a:pathLst>
                <a:path w="2521" h="2521" extrusionOk="0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6" name="Google Shape;8006;p54"/>
            <p:cNvSpPr/>
            <p:nvPr/>
          </p:nvSpPr>
          <p:spPr>
            <a:xfrm>
              <a:off x="-9039300" y="3696700"/>
              <a:ext cx="250475" cy="270175"/>
            </a:xfrm>
            <a:custGeom>
              <a:avLst/>
              <a:gdLst/>
              <a:ahLst/>
              <a:cxnLst/>
              <a:rect l="l" t="t" r="r" b="b"/>
              <a:pathLst>
                <a:path w="10019" h="10807" extrusionOk="0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07" name="Google Shape;8007;p54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8008" name="Google Shape;8008;p54"/>
            <p:cNvSpPr/>
            <p:nvPr/>
          </p:nvSpPr>
          <p:spPr>
            <a:xfrm>
              <a:off x="-9047975" y="4049550"/>
              <a:ext cx="290650" cy="165425"/>
            </a:xfrm>
            <a:custGeom>
              <a:avLst/>
              <a:gdLst/>
              <a:ahLst/>
              <a:cxnLst/>
              <a:rect l="l" t="t" r="r" b="b"/>
              <a:pathLst>
                <a:path w="11626" h="6617" extrusionOk="0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09" name="Google Shape;8009;p54"/>
            <p:cNvSpPr/>
            <p:nvPr/>
          </p:nvSpPr>
          <p:spPr>
            <a:xfrm>
              <a:off x="-8964475" y="4157450"/>
              <a:ext cx="20500" cy="57525"/>
            </a:xfrm>
            <a:custGeom>
              <a:avLst/>
              <a:gdLst/>
              <a:ahLst/>
              <a:cxnLst/>
              <a:rect l="l" t="t" r="r" b="b"/>
              <a:pathLst>
                <a:path w="820" h="2301" extrusionOk="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0" name="Google Shape;8010;p54"/>
            <p:cNvSpPr/>
            <p:nvPr/>
          </p:nvSpPr>
          <p:spPr>
            <a:xfrm>
              <a:off x="-9088150" y="4235425"/>
              <a:ext cx="352100" cy="82725"/>
            </a:xfrm>
            <a:custGeom>
              <a:avLst/>
              <a:gdLst/>
              <a:ahLst/>
              <a:cxnLst/>
              <a:rect l="l" t="t" r="r" b="b"/>
              <a:pathLst>
                <a:path w="14084" h="3309" extrusionOk="0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1" name="Google Shape;8011;p54"/>
            <p:cNvSpPr/>
            <p:nvPr/>
          </p:nvSpPr>
          <p:spPr>
            <a:xfrm>
              <a:off x="-9064525" y="4338600"/>
              <a:ext cx="53600" cy="63050"/>
            </a:xfrm>
            <a:custGeom>
              <a:avLst/>
              <a:gdLst/>
              <a:ahLst/>
              <a:cxnLst/>
              <a:rect l="l" t="t" r="r" b="b"/>
              <a:pathLst>
                <a:path w="2144" h="2522" extrusionOk="0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2" name="Google Shape;8012;p54"/>
            <p:cNvSpPr/>
            <p:nvPr/>
          </p:nvSpPr>
          <p:spPr>
            <a:xfrm>
              <a:off x="-8898325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3" name="Google Shape;8013;p54"/>
            <p:cNvSpPr/>
            <p:nvPr/>
          </p:nvSpPr>
          <p:spPr>
            <a:xfrm>
              <a:off x="-8814850" y="4338600"/>
              <a:ext cx="54375" cy="63050"/>
            </a:xfrm>
            <a:custGeom>
              <a:avLst/>
              <a:gdLst/>
              <a:ahLst/>
              <a:cxnLst/>
              <a:rect l="l" t="t" r="r" b="b"/>
              <a:pathLst>
                <a:path w="2175" h="2522" extrusionOk="0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14" name="Google Shape;8014;p54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8015" name="Google Shape;8015;p54"/>
            <p:cNvSpPr/>
            <p:nvPr/>
          </p:nvSpPr>
          <p:spPr>
            <a:xfrm>
              <a:off x="-8191825" y="3486400"/>
              <a:ext cx="310350" cy="40200"/>
            </a:xfrm>
            <a:custGeom>
              <a:avLst/>
              <a:gdLst/>
              <a:ahLst/>
              <a:cxnLst/>
              <a:rect l="l" t="t" r="r" b="b"/>
              <a:pathLst>
                <a:path w="12414" h="1608" extrusionOk="0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6" name="Google Shape;8016;p54"/>
            <p:cNvSpPr/>
            <p:nvPr/>
          </p:nvSpPr>
          <p:spPr>
            <a:xfrm>
              <a:off x="-8188675" y="3318650"/>
              <a:ext cx="310350" cy="146500"/>
            </a:xfrm>
            <a:custGeom>
              <a:avLst/>
              <a:gdLst/>
              <a:ahLst/>
              <a:cxnLst/>
              <a:rect l="l" t="t" r="r" b="b"/>
              <a:pathLst>
                <a:path w="12414" h="5860" extrusionOk="0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17" name="Google Shape;8017;p54"/>
            <p:cNvSpPr/>
            <p:nvPr/>
          </p:nvSpPr>
          <p:spPr>
            <a:xfrm>
              <a:off x="-8169775" y="3174500"/>
              <a:ext cx="267825" cy="129975"/>
            </a:xfrm>
            <a:custGeom>
              <a:avLst/>
              <a:gdLst/>
              <a:ahLst/>
              <a:cxnLst/>
              <a:rect l="l" t="t" r="r" b="b"/>
              <a:pathLst>
                <a:path w="10713" h="5199" extrusionOk="0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18" name="Google Shape;8018;p54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8019" name="Google Shape;8019;p54"/>
            <p:cNvSpPr/>
            <p:nvPr/>
          </p:nvSpPr>
          <p:spPr>
            <a:xfrm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0" name="Google Shape;8020;p54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avLst/>
              <a:gdLst/>
              <a:ahLst/>
              <a:cxnLst/>
              <a:rect l="l" t="t" r="r" b="b"/>
              <a:pathLst>
                <a:path w="12601" h="12545" extrusionOk="0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394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395" name="Picture 39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8927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6" name="Google Shape;8026;p55"/>
          <p:cNvSpPr/>
          <p:nvPr/>
        </p:nvSpPr>
        <p:spPr>
          <a:xfrm>
            <a:off x="1025405" y="1703231"/>
            <a:ext cx="337552" cy="329370"/>
          </a:xfrm>
          <a:custGeom>
            <a:avLst/>
            <a:gdLst/>
            <a:ahLst/>
            <a:cxnLst/>
            <a:rect l="l" t="t" r="r" b="b"/>
            <a:pathLst>
              <a:path w="12004" h="11713" extrusionOk="0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27" name="Google Shape;8027;p55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8028" name="Google Shape;8028;p55"/>
            <p:cNvSpPr/>
            <p:nvPr/>
          </p:nvSpPr>
          <p:spPr>
            <a:xfrm>
              <a:off x="-6628400" y="2465650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29" name="Google Shape;8029;p55"/>
            <p:cNvSpPr/>
            <p:nvPr/>
          </p:nvSpPr>
          <p:spPr>
            <a:xfrm>
              <a:off x="-6713450" y="2397900"/>
              <a:ext cx="295375" cy="291450"/>
            </a:xfrm>
            <a:custGeom>
              <a:avLst/>
              <a:gdLst/>
              <a:ahLst/>
              <a:cxnLst/>
              <a:rect l="l" t="t" r="r" b="b"/>
              <a:pathLst>
                <a:path w="11815" h="11658" extrusionOk="0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30" name="Google Shape;8030;p55"/>
          <p:cNvSpPr/>
          <p:nvPr/>
        </p:nvSpPr>
        <p:spPr>
          <a:xfrm>
            <a:off x="1028048" y="2505751"/>
            <a:ext cx="332266" cy="328695"/>
          </a:xfrm>
          <a:custGeom>
            <a:avLst/>
            <a:gdLst/>
            <a:ahLst/>
            <a:cxnLst/>
            <a:rect l="l" t="t" r="r" b="b"/>
            <a:pathLst>
              <a:path w="11816" h="11689" extrusionOk="0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31" name="Google Shape;8031;p55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8032" name="Google Shape;8032;p55"/>
            <p:cNvSpPr/>
            <p:nvPr/>
          </p:nvSpPr>
          <p:spPr>
            <a:xfrm>
              <a:off x="-4932650" y="2046625"/>
              <a:ext cx="293025" cy="291250"/>
            </a:xfrm>
            <a:custGeom>
              <a:avLst/>
              <a:gdLst/>
              <a:ahLst/>
              <a:cxnLst/>
              <a:rect l="l" t="t" r="r" b="b"/>
              <a:pathLst>
                <a:path w="11721" h="11650" extrusionOk="0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3" name="Google Shape;8033;p55"/>
            <p:cNvSpPr/>
            <p:nvPr/>
          </p:nvSpPr>
          <p:spPr>
            <a:xfrm>
              <a:off x="-4802675" y="2115050"/>
              <a:ext cx="122100" cy="86075"/>
            </a:xfrm>
            <a:custGeom>
              <a:avLst/>
              <a:gdLst/>
              <a:ahLst/>
              <a:cxnLst/>
              <a:rect l="l" t="t" r="r" b="b"/>
              <a:pathLst>
                <a:path w="4884" h="3443" extrusionOk="0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34" name="Google Shape;8034;p55"/>
          <p:cNvSpPr/>
          <p:nvPr/>
        </p:nvSpPr>
        <p:spPr>
          <a:xfrm>
            <a:off x="3136082" y="2101095"/>
            <a:ext cx="327823" cy="326951"/>
          </a:xfrm>
          <a:custGeom>
            <a:avLst/>
            <a:gdLst/>
            <a:ahLst/>
            <a:cxnLst/>
            <a:rect l="l" t="t" r="r" b="b"/>
            <a:pathLst>
              <a:path w="11658" h="11627" extrusionOk="0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35" name="Google Shape;8035;p55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8036" name="Google Shape;8036;p55"/>
            <p:cNvSpPr/>
            <p:nvPr/>
          </p:nvSpPr>
          <p:spPr>
            <a:xfrm>
              <a:off x="-4810550" y="288465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37" name="Google Shape;8037;p55"/>
            <p:cNvSpPr/>
            <p:nvPr/>
          </p:nvSpPr>
          <p:spPr>
            <a:xfrm>
              <a:off x="-4931075" y="27657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38" name="Google Shape;8038;p55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8039" name="Google Shape;8039;p55"/>
            <p:cNvSpPr/>
            <p:nvPr/>
          </p:nvSpPr>
          <p:spPr>
            <a:xfrm>
              <a:off x="-3137650" y="2067900"/>
              <a:ext cx="291450" cy="187475"/>
            </a:xfrm>
            <a:custGeom>
              <a:avLst/>
              <a:gdLst/>
              <a:ahLst/>
              <a:cxnLst/>
              <a:rect l="l" t="t" r="r" b="b"/>
              <a:pathLst>
                <a:path w="11658" h="7499" extrusionOk="0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0" name="Google Shape;8040;p55"/>
            <p:cNvSpPr/>
            <p:nvPr/>
          </p:nvSpPr>
          <p:spPr>
            <a:xfrm>
              <a:off x="-3137650" y="2273475"/>
              <a:ext cx="291450" cy="51200"/>
            </a:xfrm>
            <a:custGeom>
              <a:avLst/>
              <a:gdLst/>
              <a:ahLst/>
              <a:cxnLst/>
              <a:rect l="l" t="t" r="r" b="b"/>
              <a:pathLst>
                <a:path w="11658" h="2048" extrusionOk="0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1" name="Google Shape;8041;p55"/>
            <p:cNvSpPr/>
            <p:nvPr/>
          </p:nvSpPr>
          <p:spPr>
            <a:xfrm>
              <a:off x="-3035250" y="2103000"/>
              <a:ext cx="104000" cy="118500"/>
            </a:xfrm>
            <a:custGeom>
              <a:avLst/>
              <a:gdLst/>
              <a:ahLst/>
              <a:cxnLst/>
              <a:rect l="l" t="t" r="r" b="b"/>
              <a:pathLst>
                <a:path w="4160" h="4740" extrusionOk="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2" name="Google Shape;8042;p55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8043" name="Google Shape;8043;p55"/>
            <p:cNvSpPr/>
            <p:nvPr/>
          </p:nvSpPr>
          <p:spPr>
            <a:xfrm>
              <a:off x="-3137650" y="2408950"/>
              <a:ext cx="291450" cy="292125"/>
            </a:xfrm>
            <a:custGeom>
              <a:avLst/>
              <a:gdLst/>
              <a:ahLst/>
              <a:cxnLst/>
              <a:rect l="l" t="t" r="r" b="b"/>
              <a:pathLst>
                <a:path w="11658" h="11685" extrusionOk="0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4" name="Google Shape;8044;p55"/>
            <p:cNvSpPr/>
            <p:nvPr/>
          </p:nvSpPr>
          <p:spPr>
            <a:xfrm>
              <a:off x="-3104575" y="24428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5" name="Google Shape;8045;p55"/>
            <p:cNvSpPr/>
            <p:nvPr/>
          </p:nvSpPr>
          <p:spPr>
            <a:xfrm>
              <a:off x="-306990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6" name="Google Shape;8046;p55"/>
            <p:cNvSpPr/>
            <p:nvPr/>
          </p:nvSpPr>
          <p:spPr>
            <a:xfrm>
              <a:off x="-3035250" y="24428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47" name="Google Shape;8047;p55"/>
            <p:cNvSpPr/>
            <p:nvPr/>
          </p:nvSpPr>
          <p:spPr>
            <a:xfrm>
              <a:off x="-3002175" y="2442800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48" name="Google Shape;8048;p55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8049" name="Google Shape;8049;p55"/>
            <p:cNvSpPr/>
            <p:nvPr/>
          </p:nvSpPr>
          <p:spPr>
            <a:xfrm>
              <a:off x="-3137650" y="2787000"/>
              <a:ext cx="291450" cy="257575"/>
            </a:xfrm>
            <a:custGeom>
              <a:avLst/>
              <a:gdLst/>
              <a:ahLst/>
              <a:cxnLst/>
              <a:rect l="l" t="t" r="r" b="b"/>
              <a:pathLst>
                <a:path w="11658" h="10303" extrusionOk="0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0" name="Google Shape;8050;p55"/>
            <p:cNvSpPr/>
            <p:nvPr/>
          </p:nvSpPr>
          <p:spPr>
            <a:xfrm>
              <a:off x="-3104575" y="2820875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1" name="Google Shape;8051;p55"/>
            <p:cNvSpPr/>
            <p:nvPr/>
          </p:nvSpPr>
          <p:spPr>
            <a:xfrm>
              <a:off x="-306990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2" name="Google Shape;8052;p55"/>
            <p:cNvSpPr/>
            <p:nvPr/>
          </p:nvSpPr>
          <p:spPr>
            <a:xfrm>
              <a:off x="-3035250" y="282087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3" name="Google Shape;8053;p55"/>
            <p:cNvSpPr/>
            <p:nvPr/>
          </p:nvSpPr>
          <p:spPr>
            <a:xfrm>
              <a:off x="-3002175" y="28208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4" name="Google Shape;8054;p55"/>
            <p:cNvSpPr/>
            <p:nvPr/>
          </p:nvSpPr>
          <p:spPr>
            <a:xfrm>
              <a:off x="-2948625" y="2907300"/>
              <a:ext cx="52025" cy="85300"/>
            </a:xfrm>
            <a:custGeom>
              <a:avLst/>
              <a:gdLst/>
              <a:ahLst/>
              <a:cxnLst/>
              <a:rect l="l" t="t" r="r" b="b"/>
              <a:pathLst>
                <a:path w="2081" h="3412" extrusionOk="0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5" name="Google Shape;8055;p55"/>
            <p:cNvSpPr/>
            <p:nvPr/>
          </p:nvSpPr>
          <p:spPr>
            <a:xfrm>
              <a:off x="-3088025" y="2907300"/>
              <a:ext cx="53575" cy="85300"/>
            </a:xfrm>
            <a:custGeom>
              <a:avLst/>
              <a:gdLst/>
              <a:ahLst/>
              <a:cxnLst/>
              <a:rect l="l" t="t" r="r" b="b"/>
              <a:pathLst>
                <a:path w="2143" h="3412" extrusionOk="0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56" name="Google Shape;8056;p55"/>
            <p:cNvSpPr/>
            <p:nvPr/>
          </p:nvSpPr>
          <p:spPr>
            <a:xfrm>
              <a:off x="-3019500" y="2888975"/>
              <a:ext cx="54375" cy="119400"/>
            </a:xfrm>
            <a:custGeom>
              <a:avLst/>
              <a:gdLst/>
              <a:ahLst/>
              <a:cxnLst/>
              <a:rect l="l" t="t" r="r" b="b"/>
              <a:pathLst>
                <a:path w="2175" h="4776" extrusionOk="0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057" name="Google Shape;8057;p55"/>
          <p:cNvSpPr/>
          <p:nvPr/>
        </p:nvSpPr>
        <p:spPr>
          <a:xfrm>
            <a:off x="7365223" y="1752735"/>
            <a:ext cx="327823" cy="230359"/>
          </a:xfrm>
          <a:custGeom>
            <a:avLst/>
            <a:gdLst/>
            <a:ahLst/>
            <a:cxnLst/>
            <a:rect l="l" t="t" r="r" b="b"/>
            <a:pathLst>
              <a:path w="11658" h="8192" extrusionOk="0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58" name="Google Shape;8058;p55"/>
          <p:cNvSpPr/>
          <p:nvPr/>
        </p:nvSpPr>
        <p:spPr>
          <a:xfrm>
            <a:off x="1449088" y="1703498"/>
            <a:ext cx="328695" cy="328835"/>
          </a:xfrm>
          <a:custGeom>
            <a:avLst/>
            <a:gdLst/>
            <a:ahLst/>
            <a:cxnLst/>
            <a:rect l="l" t="t" r="r" b="b"/>
            <a:pathLst>
              <a:path w="11689" h="11694" extrusionOk="0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059" name="Google Shape;8059;p55"/>
          <p:cNvSpPr/>
          <p:nvPr/>
        </p:nvSpPr>
        <p:spPr>
          <a:xfrm>
            <a:off x="1447752" y="2099886"/>
            <a:ext cx="331366" cy="329370"/>
          </a:xfrm>
          <a:custGeom>
            <a:avLst/>
            <a:gdLst/>
            <a:ahLst/>
            <a:cxnLst/>
            <a:rect l="l" t="t" r="r" b="b"/>
            <a:pathLst>
              <a:path w="11784" h="11713" extrusionOk="0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060" name="Google Shape;8060;p55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8061" name="Google Shape;8061;p55"/>
            <p:cNvSpPr/>
            <p:nvPr/>
          </p:nvSpPr>
          <p:spPr>
            <a:xfrm>
              <a:off x="-6354300" y="2757075"/>
              <a:ext cx="292225" cy="292225"/>
            </a:xfrm>
            <a:custGeom>
              <a:avLst/>
              <a:gdLst/>
              <a:ahLst/>
              <a:cxnLst/>
              <a:rect l="l" t="t" r="r" b="b"/>
              <a:pathLst>
                <a:path w="11689" h="11689" extrusionOk="0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2" name="Google Shape;8062;p55"/>
            <p:cNvSpPr/>
            <p:nvPr/>
          </p:nvSpPr>
          <p:spPr>
            <a:xfrm>
              <a:off x="-6268450" y="279015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3" name="Google Shape;8063;p55"/>
            <p:cNvSpPr/>
            <p:nvPr/>
          </p:nvSpPr>
          <p:spPr>
            <a:xfrm>
              <a:off x="-6268450" y="2825600"/>
              <a:ext cx="119750" cy="18125"/>
            </a:xfrm>
            <a:custGeom>
              <a:avLst/>
              <a:gdLst/>
              <a:ahLst/>
              <a:cxnLst/>
              <a:rect l="l" t="t" r="r" b="b"/>
              <a:pathLst>
                <a:path w="4790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4" name="Google Shape;8064;p55"/>
            <p:cNvSpPr/>
            <p:nvPr/>
          </p:nvSpPr>
          <p:spPr>
            <a:xfrm>
              <a:off x="-6268450" y="2860250"/>
              <a:ext cx="119750" cy="17350"/>
            </a:xfrm>
            <a:custGeom>
              <a:avLst/>
              <a:gdLst/>
              <a:ahLst/>
              <a:cxnLst/>
              <a:rect l="l" t="t" r="r" b="b"/>
              <a:pathLst>
                <a:path w="4790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5" name="Google Shape;8065;p55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8066" name="Google Shape;8066;p55"/>
            <p:cNvSpPr/>
            <p:nvPr/>
          </p:nvSpPr>
          <p:spPr>
            <a:xfrm>
              <a:off x="-4573475" y="2045850"/>
              <a:ext cx="293800" cy="293800"/>
            </a:xfrm>
            <a:custGeom>
              <a:avLst/>
              <a:gdLst/>
              <a:ahLst/>
              <a:cxnLst/>
              <a:rect l="l" t="t" r="r" b="b"/>
              <a:pathLst>
                <a:path w="11752" h="11752" extrusionOk="0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67" name="Google Shape;8067;p55"/>
            <p:cNvSpPr/>
            <p:nvPr/>
          </p:nvSpPr>
          <p:spPr>
            <a:xfrm>
              <a:off x="-4521500" y="2099400"/>
              <a:ext cx="189050" cy="188275"/>
            </a:xfrm>
            <a:custGeom>
              <a:avLst/>
              <a:gdLst/>
              <a:ahLst/>
              <a:cxnLst/>
              <a:rect l="l" t="t" r="r" b="b"/>
              <a:pathLst>
                <a:path w="7562" h="7531" extrusionOk="0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68" name="Google Shape;8068;p55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8069" name="Google Shape;8069;p55"/>
            <p:cNvSpPr/>
            <p:nvPr/>
          </p:nvSpPr>
          <p:spPr>
            <a:xfrm>
              <a:off x="-4570325" y="2405775"/>
              <a:ext cx="294600" cy="293825"/>
            </a:xfrm>
            <a:custGeom>
              <a:avLst/>
              <a:gdLst/>
              <a:ahLst/>
              <a:cxnLst/>
              <a:rect l="l" t="t" r="r" b="b"/>
              <a:pathLst>
                <a:path w="11784" h="11753" extrusionOk="0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0" name="Google Shape;8070;p55"/>
            <p:cNvSpPr/>
            <p:nvPr/>
          </p:nvSpPr>
          <p:spPr>
            <a:xfrm>
              <a:off x="-4478175" y="2439650"/>
              <a:ext cx="103975" cy="120525"/>
            </a:xfrm>
            <a:custGeom>
              <a:avLst/>
              <a:gdLst/>
              <a:ahLst/>
              <a:cxnLst/>
              <a:rect l="l" t="t" r="r" b="b"/>
              <a:pathLst>
                <a:path w="4159" h="4821" extrusionOk="0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71" name="Google Shape;8071;p55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8072" name="Google Shape;8072;p55"/>
            <p:cNvSpPr/>
            <p:nvPr/>
          </p:nvSpPr>
          <p:spPr>
            <a:xfrm>
              <a:off x="-4572700" y="2764950"/>
              <a:ext cx="293025" cy="293000"/>
            </a:xfrm>
            <a:custGeom>
              <a:avLst/>
              <a:gdLst/>
              <a:ahLst/>
              <a:cxnLst/>
              <a:rect l="l" t="t" r="r" b="b"/>
              <a:pathLst>
                <a:path w="11721" h="11720" extrusionOk="0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3" name="Google Shape;8073;p55"/>
            <p:cNvSpPr/>
            <p:nvPr/>
          </p:nvSpPr>
          <p:spPr>
            <a:xfrm>
              <a:off x="-4538825" y="2833475"/>
              <a:ext cx="86650" cy="104775"/>
            </a:xfrm>
            <a:custGeom>
              <a:avLst/>
              <a:gdLst/>
              <a:ahLst/>
              <a:cxnLst/>
              <a:rect l="l" t="t" r="r" b="b"/>
              <a:pathLst>
                <a:path w="3466" h="4191" extrusionOk="0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4" name="Google Shape;8074;p55"/>
            <p:cNvSpPr/>
            <p:nvPr/>
          </p:nvSpPr>
          <p:spPr>
            <a:xfrm>
              <a:off x="-4435650" y="290277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5" name="Google Shape;8075;p55"/>
            <p:cNvSpPr/>
            <p:nvPr/>
          </p:nvSpPr>
          <p:spPr>
            <a:xfrm>
              <a:off x="-4435650" y="2867325"/>
              <a:ext cx="121325" cy="17350"/>
            </a:xfrm>
            <a:custGeom>
              <a:avLst/>
              <a:gdLst/>
              <a:ahLst/>
              <a:cxnLst/>
              <a:rect l="l" t="t" r="r" b="b"/>
              <a:pathLst>
                <a:path w="4853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6" name="Google Shape;8076;p55"/>
            <p:cNvSpPr/>
            <p:nvPr/>
          </p:nvSpPr>
          <p:spPr>
            <a:xfrm>
              <a:off x="-4435650" y="2833475"/>
              <a:ext cx="121325" cy="18125"/>
            </a:xfrm>
            <a:custGeom>
              <a:avLst/>
              <a:gdLst/>
              <a:ahLst/>
              <a:cxnLst/>
              <a:rect l="l" t="t" r="r" b="b"/>
              <a:pathLst>
                <a:path w="4853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77" name="Google Shape;8077;p55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8078" name="Google Shape;8078;p55"/>
            <p:cNvSpPr/>
            <p:nvPr/>
          </p:nvSpPr>
          <p:spPr>
            <a:xfrm>
              <a:off x="-2777700" y="2049775"/>
              <a:ext cx="287325" cy="291475"/>
            </a:xfrm>
            <a:custGeom>
              <a:avLst/>
              <a:gdLst/>
              <a:ahLst/>
              <a:cxnLst/>
              <a:rect l="l" t="t" r="r" b="b"/>
              <a:pathLst>
                <a:path w="11493" h="11659" extrusionOk="0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79" name="Google Shape;8079;p55"/>
            <p:cNvSpPr/>
            <p:nvPr/>
          </p:nvSpPr>
          <p:spPr>
            <a:xfrm>
              <a:off x="-2694200" y="2221475"/>
              <a:ext cx="69325" cy="68550"/>
            </a:xfrm>
            <a:custGeom>
              <a:avLst/>
              <a:gdLst/>
              <a:ahLst/>
              <a:cxnLst/>
              <a:rect l="l" t="t" r="r" b="b"/>
              <a:pathLst>
                <a:path w="2773" h="2742" extrusionOk="0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0" name="Google Shape;8080;p55"/>
            <p:cNvSpPr/>
            <p:nvPr/>
          </p:nvSpPr>
          <p:spPr>
            <a:xfrm>
              <a:off x="-2608350" y="22553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81" name="Google Shape;8081;p55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8082" name="Google Shape;8082;p55"/>
            <p:cNvSpPr/>
            <p:nvPr/>
          </p:nvSpPr>
          <p:spPr>
            <a:xfrm>
              <a:off x="-2571737" y="2403625"/>
              <a:ext cx="292225" cy="291425"/>
            </a:xfrm>
            <a:custGeom>
              <a:avLst/>
              <a:gdLst/>
              <a:ahLst/>
              <a:cxnLst/>
              <a:rect l="l" t="t" r="r" b="b"/>
              <a:pathLst>
                <a:path w="11689" h="11657" extrusionOk="0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3" name="Google Shape;8083;p55"/>
            <p:cNvSpPr/>
            <p:nvPr/>
          </p:nvSpPr>
          <p:spPr>
            <a:xfrm>
              <a:off x="-2485967" y="2649150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4" name="Google Shape;8084;p55"/>
            <p:cNvSpPr/>
            <p:nvPr/>
          </p:nvSpPr>
          <p:spPr>
            <a:xfrm>
              <a:off x="-2485967" y="2511325"/>
              <a:ext cx="173300" cy="18150"/>
            </a:xfrm>
            <a:custGeom>
              <a:avLst/>
              <a:gdLst/>
              <a:ahLst/>
              <a:cxnLst/>
              <a:rect l="l" t="t" r="r" b="b"/>
              <a:pathLst>
                <a:path w="6932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5" name="Google Shape;8085;p55"/>
            <p:cNvSpPr/>
            <p:nvPr/>
          </p:nvSpPr>
          <p:spPr>
            <a:xfrm>
              <a:off x="-2540185" y="2511325"/>
              <a:ext cx="18125" cy="18925"/>
            </a:xfrm>
            <a:custGeom>
              <a:avLst/>
              <a:gdLst/>
              <a:ahLst/>
              <a:cxnLst/>
              <a:rect l="l" t="t" r="r" b="b"/>
              <a:pathLst>
                <a:path w="725" h="757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6" name="Google Shape;8086;p55"/>
            <p:cNvSpPr/>
            <p:nvPr/>
          </p:nvSpPr>
          <p:spPr>
            <a:xfrm>
              <a:off x="-2485579" y="2580625"/>
              <a:ext cx="172525" cy="17350"/>
            </a:xfrm>
            <a:custGeom>
              <a:avLst/>
              <a:gdLst/>
              <a:ahLst/>
              <a:cxnLst/>
              <a:rect l="l" t="t" r="r" b="b"/>
              <a:pathLst>
                <a:path w="6901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7" name="Google Shape;8087;p55"/>
            <p:cNvSpPr/>
            <p:nvPr/>
          </p:nvSpPr>
          <p:spPr>
            <a:xfrm>
              <a:off x="-2540185" y="2580625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88" name="Google Shape;8088;p55"/>
            <p:cNvSpPr/>
            <p:nvPr/>
          </p:nvSpPr>
          <p:spPr>
            <a:xfrm>
              <a:off x="-2540185" y="264915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89" name="Google Shape;8089;p55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8090" name="Google Shape;8090;p55"/>
            <p:cNvSpPr/>
            <p:nvPr/>
          </p:nvSpPr>
          <p:spPr>
            <a:xfrm>
              <a:off x="-2496085" y="300910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1" name="Google Shape;8091;p55"/>
            <p:cNvSpPr/>
            <p:nvPr/>
          </p:nvSpPr>
          <p:spPr>
            <a:xfrm>
              <a:off x="-2398548" y="2800375"/>
              <a:ext cx="52000" cy="120525"/>
            </a:xfrm>
            <a:custGeom>
              <a:avLst/>
              <a:gdLst/>
              <a:ahLst/>
              <a:cxnLst/>
              <a:rect l="l" t="t" r="r" b="b"/>
              <a:pathLst>
                <a:path w="2080" h="4821" extrusionOk="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2" name="Google Shape;8092;p55"/>
            <p:cNvSpPr/>
            <p:nvPr/>
          </p:nvSpPr>
          <p:spPr>
            <a:xfrm>
              <a:off x="-2571737" y="2764550"/>
              <a:ext cx="292225" cy="290650"/>
            </a:xfrm>
            <a:custGeom>
              <a:avLst/>
              <a:gdLst/>
              <a:ahLst/>
              <a:cxnLst/>
              <a:rect l="l" t="t" r="r" b="b"/>
              <a:pathLst>
                <a:path w="11689" h="11626" extrusionOk="0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093" name="Google Shape;8093;p55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8094" name="Google Shape;8094;p55"/>
            <p:cNvSpPr/>
            <p:nvPr/>
          </p:nvSpPr>
          <p:spPr>
            <a:xfrm>
              <a:off x="-1285150" y="2365850"/>
              <a:ext cx="191225" cy="293575"/>
            </a:xfrm>
            <a:custGeom>
              <a:avLst/>
              <a:gdLst/>
              <a:ahLst/>
              <a:cxnLst/>
              <a:rect l="l" t="t" r="r" b="b"/>
              <a:pathLst>
                <a:path w="7649" h="11743" extrusionOk="0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5" name="Google Shape;8095;p55"/>
            <p:cNvSpPr/>
            <p:nvPr/>
          </p:nvSpPr>
          <p:spPr>
            <a:xfrm>
              <a:off x="-107642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6" name="Google Shape;8096;p55"/>
            <p:cNvSpPr/>
            <p:nvPr/>
          </p:nvSpPr>
          <p:spPr>
            <a:xfrm>
              <a:off x="-1333975" y="2452250"/>
              <a:ext cx="34675" cy="18150"/>
            </a:xfrm>
            <a:custGeom>
              <a:avLst/>
              <a:gdLst/>
              <a:ahLst/>
              <a:cxnLst/>
              <a:rect l="l" t="t" r="r" b="b"/>
              <a:pathLst>
                <a:path w="1387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7" name="Google Shape;8097;p55"/>
            <p:cNvSpPr/>
            <p:nvPr/>
          </p:nvSpPr>
          <p:spPr>
            <a:xfrm>
              <a:off x="-1093750" y="2383050"/>
              <a:ext cx="35450" cy="26575"/>
            </a:xfrm>
            <a:custGeom>
              <a:avLst/>
              <a:gdLst/>
              <a:ahLst/>
              <a:cxnLst/>
              <a:rect l="l" t="t" r="r" b="b"/>
              <a:pathLst>
                <a:path w="1418" h="1063" extrusionOk="0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8" name="Google Shape;8098;p55"/>
            <p:cNvSpPr/>
            <p:nvPr/>
          </p:nvSpPr>
          <p:spPr>
            <a:xfrm>
              <a:off x="-1317450" y="2512575"/>
              <a:ext cx="35475" cy="26225"/>
            </a:xfrm>
            <a:custGeom>
              <a:avLst/>
              <a:gdLst/>
              <a:ahLst/>
              <a:cxnLst/>
              <a:rect l="l" t="t" r="r" b="b"/>
              <a:pathLst>
                <a:path w="1419" h="1049" extrusionOk="0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099" name="Google Shape;8099;p55"/>
            <p:cNvSpPr/>
            <p:nvPr/>
          </p:nvSpPr>
          <p:spPr>
            <a:xfrm>
              <a:off x="-1092975" y="2512575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0" name="Google Shape;8100;p55"/>
            <p:cNvSpPr/>
            <p:nvPr/>
          </p:nvSpPr>
          <p:spPr>
            <a:xfrm>
              <a:off x="-1316650" y="2383750"/>
              <a:ext cx="34675" cy="25525"/>
            </a:xfrm>
            <a:custGeom>
              <a:avLst/>
              <a:gdLst/>
              <a:ahLst/>
              <a:cxnLst/>
              <a:rect l="l" t="t" r="r" b="b"/>
              <a:pathLst>
                <a:path w="1387" h="1021" extrusionOk="0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1" name="Google Shape;8101;p55"/>
            <p:cNvSpPr/>
            <p:nvPr/>
          </p:nvSpPr>
          <p:spPr>
            <a:xfrm>
              <a:off x="-1239475" y="2401575"/>
              <a:ext cx="102425" cy="153100"/>
            </a:xfrm>
            <a:custGeom>
              <a:avLst/>
              <a:gdLst/>
              <a:ahLst/>
              <a:cxnLst/>
              <a:rect l="l" t="t" r="r" b="b"/>
              <a:pathLst>
                <a:path w="4097" h="6124" extrusionOk="0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02" name="Google Shape;8102;p55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8103" name="Google Shape;8103;p55"/>
            <p:cNvSpPr/>
            <p:nvPr/>
          </p:nvSpPr>
          <p:spPr>
            <a:xfrm>
              <a:off x="-5995925" y="2757850"/>
              <a:ext cx="275675" cy="292225"/>
            </a:xfrm>
            <a:custGeom>
              <a:avLst/>
              <a:gdLst/>
              <a:ahLst/>
              <a:cxnLst/>
              <a:rect l="l" t="t" r="r" b="b"/>
              <a:pathLst>
                <a:path w="11027" h="11689" extrusionOk="0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4" name="Google Shape;8104;p55"/>
            <p:cNvSpPr/>
            <p:nvPr/>
          </p:nvSpPr>
          <p:spPr>
            <a:xfrm>
              <a:off x="-5892750" y="2808250"/>
              <a:ext cx="137850" cy="69350"/>
            </a:xfrm>
            <a:custGeom>
              <a:avLst/>
              <a:gdLst/>
              <a:ahLst/>
              <a:cxnLst/>
              <a:rect l="l" t="t" r="r" b="b"/>
              <a:pathLst>
                <a:path w="5514" h="2774" extrusionOk="0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5" name="Google Shape;8105;p55"/>
            <p:cNvSpPr/>
            <p:nvPr/>
          </p:nvSpPr>
          <p:spPr>
            <a:xfrm>
              <a:off x="-5891975" y="2895675"/>
              <a:ext cx="34700" cy="17375"/>
            </a:xfrm>
            <a:custGeom>
              <a:avLst/>
              <a:gdLst/>
              <a:ahLst/>
              <a:cxnLst/>
              <a:rect l="l" t="t" r="r" b="b"/>
              <a:pathLst>
                <a:path w="1388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6" name="Google Shape;8106;p55"/>
            <p:cNvSpPr/>
            <p:nvPr/>
          </p:nvSpPr>
          <p:spPr>
            <a:xfrm>
              <a:off x="-5891975" y="2928775"/>
              <a:ext cx="34700" cy="18125"/>
            </a:xfrm>
            <a:custGeom>
              <a:avLst/>
              <a:gdLst/>
              <a:ahLst/>
              <a:cxnLst/>
              <a:rect l="l" t="t" r="r" b="b"/>
              <a:pathLst>
                <a:path w="1388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7" name="Google Shape;8107;p55"/>
            <p:cNvSpPr/>
            <p:nvPr/>
          </p:nvSpPr>
          <p:spPr>
            <a:xfrm>
              <a:off x="-58407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8" name="Google Shape;8108;p55"/>
            <p:cNvSpPr/>
            <p:nvPr/>
          </p:nvSpPr>
          <p:spPr>
            <a:xfrm>
              <a:off x="-58407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09" name="Google Shape;8109;p55"/>
            <p:cNvSpPr/>
            <p:nvPr/>
          </p:nvSpPr>
          <p:spPr>
            <a:xfrm>
              <a:off x="-5789575" y="2895675"/>
              <a:ext cx="34675" cy="17375"/>
            </a:xfrm>
            <a:custGeom>
              <a:avLst/>
              <a:gdLst/>
              <a:ahLst/>
              <a:cxnLst/>
              <a:rect l="l" t="t" r="r" b="b"/>
              <a:pathLst>
                <a:path w="1387" h="695" extrusionOk="0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0" name="Google Shape;8110;p55"/>
            <p:cNvSpPr/>
            <p:nvPr/>
          </p:nvSpPr>
          <p:spPr>
            <a:xfrm>
              <a:off x="-5789575" y="2928775"/>
              <a:ext cx="34675" cy="18125"/>
            </a:xfrm>
            <a:custGeom>
              <a:avLst/>
              <a:gdLst/>
              <a:ahLst/>
              <a:cxnLst/>
              <a:rect l="l" t="t" r="r" b="b"/>
              <a:pathLst>
                <a:path w="1387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1" name="Google Shape;8111;p55"/>
            <p:cNvSpPr/>
            <p:nvPr/>
          </p:nvSpPr>
          <p:spPr>
            <a:xfrm>
              <a:off x="-5858100" y="2998075"/>
              <a:ext cx="68550" cy="17350"/>
            </a:xfrm>
            <a:custGeom>
              <a:avLst/>
              <a:gdLst/>
              <a:ahLst/>
              <a:cxnLst/>
              <a:rect l="l" t="t" r="r" b="b"/>
              <a:pathLst>
                <a:path w="2742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2" name="Google Shape;8112;p55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8113" name="Google Shape;8113;p55"/>
            <p:cNvSpPr/>
            <p:nvPr/>
          </p:nvSpPr>
          <p:spPr>
            <a:xfrm>
              <a:off x="-4211975" y="2081300"/>
              <a:ext cx="256025" cy="256000"/>
            </a:xfrm>
            <a:custGeom>
              <a:avLst/>
              <a:gdLst/>
              <a:ahLst/>
              <a:cxnLst/>
              <a:rect l="l" t="t" r="r" b="b"/>
              <a:pathLst>
                <a:path w="10241" h="10240" extrusionOk="0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4" name="Google Shape;8114;p55"/>
            <p:cNvSpPr/>
            <p:nvPr/>
          </p:nvSpPr>
          <p:spPr>
            <a:xfrm>
              <a:off x="-4057600" y="2046625"/>
              <a:ext cx="137875" cy="137875"/>
            </a:xfrm>
            <a:custGeom>
              <a:avLst/>
              <a:gdLst/>
              <a:ahLst/>
              <a:cxnLst/>
              <a:rect l="l" t="t" r="r" b="b"/>
              <a:pathLst>
                <a:path w="5515" h="5515" extrusionOk="0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5" name="Google Shape;8115;p55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8116" name="Google Shape;8116;p55"/>
            <p:cNvSpPr/>
            <p:nvPr/>
          </p:nvSpPr>
          <p:spPr>
            <a:xfrm>
              <a:off x="-4178875" y="2405775"/>
              <a:ext cx="222925" cy="293825"/>
            </a:xfrm>
            <a:custGeom>
              <a:avLst/>
              <a:gdLst/>
              <a:ahLst/>
              <a:cxnLst/>
              <a:rect l="l" t="t" r="r" b="b"/>
              <a:pathLst>
                <a:path w="8917" h="11753" extrusionOk="0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7" name="Google Shape;8117;p55"/>
            <p:cNvSpPr/>
            <p:nvPr/>
          </p:nvSpPr>
          <p:spPr>
            <a:xfrm>
              <a:off x="-4093025" y="24916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18" name="Google Shape;8118;p55"/>
            <p:cNvSpPr/>
            <p:nvPr/>
          </p:nvSpPr>
          <p:spPr>
            <a:xfrm>
              <a:off x="-4145800" y="2439650"/>
              <a:ext cx="155975" cy="155200"/>
            </a:xfrm>
            <a:custGeom>
              <a:avLst/>
              <a:gdLst/>
              <a:ahLst/>
              <a:cxnLst/>
              <a:rect l="l" t="t" r="r" b="b"/>
              <a:pathLst>
                <a:path w="6239" h="6208" extrusionOk="0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19" name="Google Shape;8119;p55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8120" name="Google Shape;8120;p55"/>
            <p:cNvSpPr/>
            <p:nvPr/>
          </p:nvSpPr>
          <p:spPr>
            <a:xfrm>
              <a:off x="-4211975" y="2937125"/>
              <a:ext cx="291450" cy="120825"/>
            </a:xfrm>
            <a:custGeom>
              <a:avLst/>
              <a:gdLst/>
              <a:ahLst/>
              <a:cxnLst/>
              <a:rect l="l" t="t" r="r" b="b"/>
              <a:pathLst>
                <a:path w="11658" h="4833" extrusionOk="0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1" name="Google Shape;8121;p55"/>
            <p:cNvSpPr/>
            <p:nvPr/>
          </p:nvSpPr>
          <p:spPr>
            <a:xfrm>
              <a:off x="-4109575" y="2783850"/>
              <a:ext cx="153625" cy="154400"/>
            </a:xfrm>
            <a:custGeom>
              <a:avLst/>
              <a:gdLst/>
              <a:ahLst/>
              <a:cxnLst/>
              <a:rect l="l" t="t" r="r" b="b"/>
              <a:pathLst>
                <a:path w="6145" h="6176" extrusionOk="0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2" name="Google Shape;8122;p55"/>
            <p:cNvSpPr/>
            <p:nvPr/>
          </p:nvSpPr>
          <p:spPr>
            <a:xfrm>
              <a:off x="-4074925" y="2818500"/>
              <a:ext cx="84300" cy="85100"/>
            </a:xfrm>
            <a:custGeom>
              <a:avLst/>
              <a:gdLst/>
              <a:ahLst/>
              <a:cxnLst/>
              <a:rect l="l" t="t" r="r" b="b"/>
              <a:pathLst>
                <a:path w="3372" h="3404" extrusionOk="0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23" name="Google Shape;8123;p55"/>
          <p:cNvSpPr/>
          <p:nvPr/>
        </p:nvSpPr>
        <p:spPr>
          <a:xfrm>
            <a:off x="6104015" y="1703118"/>
            <a:ext cx="310979" cy="329595"/>
          </a:xfrm>
          <a:custGeom>
            <a:avLst/>
            <a:gdLst/>
            <a:ahLst/>
            <a:cxnLst/>
            <a:rect l="l" t="t" r="r" b="b"/>
            <a:pathLst>
              <a:path w="11059" h="11721" extrusionOk="0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24" name="Google Shape;8124;p55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8125" name="Google Shape;8125;p55"/>
            <p:cNvSpPr/>
            <p:nvPr/>
          </p:nvSpPr>
          <p:spPr>
            <a:xfrm>
              <a:off x="-2419325" y="2408150"/>
              <a:ext cx="291450" cy="291450"/>
            </a:xfrm>
            <a:custGeom>
              <a:avLst/>
              <a:gdLst/>
              <a:ahLst/>
              <a:cxnLst/>
              <a:rect l="l" t="t" r="r" b="b"/>
              <a:pathLst>
                <a:path w="11658" h="11658" extrusionOk="0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6" name="Google Shape;8126;p55"/>
            <p:cNvSpPr/>
            <p:nvPr/>
          </p:nvSpPr>
          <p:spPr>
            <a:xfrm>
              <a:off x="-2385475" y="2444375"/>
              <a:ext cx="173325" cy="86675"/>
            </a:xfrm>
            <a:custGeom>
              <a:avLst/>
              <a:gdLst/>
              <a:ahLst/>
              <a:cxnLst/>
              <a:rect l="l" t="t" r="r" b="b"/>
              <a:pathLst>
                <a:path w="6933" h="3467" extrusionOk="0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7" name="Google Shape;8127;p55"/>
            <p:cNvSpPr/>
            <p:nvPr/>
          </p:nvSpPr>
          <p:spPr>
            <a:xfrm>
              <a:off x="-2385475" y="25459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8" name="Google Shape;8128;p55"/>
            <p:cNvSpPr/>
            <p:nvPr/>
          </p:nvSpPr>
          <p:spPr>
            <a:xfrm>
              <a:off x="-2281500" y="2546775"/>
              <a:ext cx="69350" cy="18125"/>
            </a:xfrm>
            <a:custGeom>
              <a:avLst/>
              <a:gdLst/>
              <a:ahLst/>
              <a:cxnLst/>
              <a:rect l="l" t="t" r="r" b="b"/>
              <a:pathLst>
                <a:path w="277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29" name="Google Shape;8129;p55"/>
            <p:cNvSpPr/>
            <p:nvPr/>
          </p:nvSpPr>
          <p:spPr>
            <a:xfrm>
              <a:off x="-2281500" y="2581425"/>
              <a:ext cx="69350" cy="18150"/>
            </a:xfrm>
            <a:custGeom>
              <a:avLst/>
              <a:gdLst/>
              <a:ahLst/>
              <a:cxnLst/>
              <a:rect l="l" t="t" r="r" b="b"/>
              <a:pathLst>
                <a:path w="277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0" name="Google Shape;8130;p55"/>
            <p:cNvSpPr/>
            <p:nvPr/>
          </p:nvSpPr>
          <p:spPr>
            <a:xfrm>
              <a:off x="-2281500" y="2616075"/>
              <a:ext cx="69350" cy="17350"/>
            </a:xfrm>
            <a:custGeom>
              <a:avLst/>
              <a:gdLst/>
              <a:ahLst/>
              <a:cxnLst/>
              <a:rect l="l" t="t" r="r" b="b"/>
              <a:pathLst>
                <a:path w="2774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1" name="Google Shape;8131;p55"/>
            <p:cNvSpPr/>
            <p:nvPr/>
          </p:nvSpPr>
          <p:spPr>
            <a:xfrm>
              <a:off x="-2385475" y="2649150"/>
              <a:ext cx="173325" cy="18150"/>
            </a:xfrm>
            <a:custGeom>
              <a:avLst/>
              <a:gdLst/>
              <a:ahLst/>
              <a:cxnLst/>
              <a:rect l="l" t="t" r="r" b="b"/>
              <a:pathLst>
                <a:path w="6933" h="726" extrusionOk="0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32" name="Google Shape;8132;p55"/>
          <p:cNvSpPr/>
          <p:nvPr/>
        </p:nvSpPr>
        <p:spPr>
          <a:xfrm>
            <a:off x="6094272" y="2505301"/>
            <a:ext cx="330466" cy="329595"/>
          </a:xfrm>
          <a:custGeom>
            <a:avLst/>
            <a:gdLst/>
            <a:ahLst/>
            <a:cxnLst/>
            <a:rect l="l" t="t" r="r" b="b"/>
            <a:pathLst>
              <a:path w="11752" h="11721" extrusionOk="0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33" name="Google Shape;8133;p55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8134" name="Google Shape;8134;p55"/>
            <p:cNvSpPr/>
            <p:nvPr/>
          </p:nvSpPr>
          <p:spPr>
            <a:xfrm>
              <a:off x="-1299325" y="2808250"/>
              <a:ext cx="222925" cy="134725"/>
            </a:xfrm>
            <a:custGeom>
              <a:avLst/>
              <a:gdLst/>
              <a:ahLst/>
              <a:cxnLst/>
              <a:rect l="l" t="t" r="r" b="b"/>
              <a:pathLst>
                <a:path w="8917" h="5389" extrusionOk="0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5" name="Google Shape;8135;p55"/>
            <p:cNvSpPr/>
            <p:nvPr/>
          </p:nvSpPr>
          <p:spPr>
            <a:xfrm>
              <a:off x="-1333200" y="2770450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6" name="Google Shape;8136;p55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8137" name="Google Shape;8137;p55"/>
            <p:cNvSpPr/>
            <p:nvPr/>
          </p:nvSpPr>
          <p:spPr>
            <a:xfrm>
              <a:off x="-5635200" y="203797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38" name="Google Shape;8138;p55"/>
            <p:cNvSpPr/>
            <p:nvPr/>
          </p:nvSpPr>
          <p:spPr>
            <a:xfrm>
              <a:off x="-5496575" y="2072625"/>
              <a:ext cx="102425" cy="102425"/>
            </a:xfrm>
            <a:custGeom>
              <a:avLst/>
              <a:gdLst/>
              <a:ahLst/>
              <a:cxnLst/>
              <a:rect l="l" t="t" r="r" b="b"/>
              <a:pathLst>
                <a:path w="4097" h="4097" extrusionOk="0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39" name="Google Shape;8139;p55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8140" name="Google Shape;8140;p55"/>
            <p:cNvSpPr/>
            <p:nvPr/>
          </p:nvSpPr>
          <p:spPr>
            <a:xfrm>
              <a:off x="-5575350" y="2547550"/>
              <a:ext cx="79575" cy="88250"/>
            </a:xfrm>
            <a:custGeom>
              <a:avLst/>
              <a:gdLst/>
              <a:ahLst/>
              <a:cxnLst/>
              <a:rect l="l" t="t" r="r" b="b"/>
              <a:pathLst>
                <a:path w="3183" h="3530" extrusionOk="0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1" name="Google Shape;8141;p55"/>
            <p:cNvSpPr/>
            <p:nvPr/>
          </p:nvSpPr>
          <p:spPr>
            <a:xfrm>
              <a:off x="-5526500" y="2499525"/>
              <a:ext cx="85075" cy="81725"/>
            </a:xfrm>
            <a:custGeom>
              <a:avLst/>
              <a:gdLst/>
              <a:ahLst/>
              <a:cxnLst/>
              <a:rect l="l" t="t" r="r" b="b"/>
              <a:pathLst>
                <a:path w="3403" h="3269" extrusionOk="0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2" name="Google Shape;8142;p55"/>
            <p:cNvSpPr/>
            <p:nvPr/>
          </p:nvSpPr>
          <p:spPr>
            <a:xfrm>
              <a:off x="-5480050" y="2456975"/>
              <a:ext cx="80375" cy="75650"/>
            </a:xfrm>
            <a:custGeom>
              <a:avLst/>
              <a:gdLst/>
              <a:ahLst/>
              <a:cxnLst/>
              <a:rect l="l" t="t" r="r" b="b"/>
              <a:pathLst>
                <a:path w="3215" h="3026" extrusionOk="0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3" name="Google Shape;8143;p55"/>
            <p:cNvSpPr/>
            <p:nvPr/>
          </p:nvSpPr>
          <p:spPr>
            <a:xfrm>
              <a:off x="-5637575" y="2397900"/>
              <a:ext cx="295400" cy="291450"/>
            </a:xfrm>
            <a:custGeom>
              <a:avLst/>
              <a:gdLst/>
              <a:ahLst/>
              <a:cxnLst/>
              <a:rect l="l" t="t" r="r" b="b"/>
              <a:pathLst>
                <a:path w="11816" h="11658" extrusionOk="0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44" name="Google Shape;8144;p55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8145" name="Google Shape;8145;p55"/>
            <p:cNvSpPr/>
            <p:nvPr/>
          </p:nvSpPr>
          <p:spPr>
            <a:xfrm>
              <a:off x="-5635975" y="2757075"/>
              <a:ext cx="293000" cy="292225"/>
            </a:xfrm>
            <a:custGeom>
              <a:avLst/>
              <a:gdLst/>
              <a:ahLst/>
              <a:cxnLst/>
              <a:rect l="l" t="t" r="r" b="b"/>
              <a:pathLst>
                <a:path w="11720" h="11689" extrusionOk="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6" name="Google Shape;8146;p55"/>
            <p:cNvSpPr/>
            <p:nvPr/>
          </p:nvSpPr>
          <p:spPr>
            <a:xfrm>
              <a:off x="-5584800" y="2790150"/>
              <a:ext cx="189850" cy="138050"/>
            </a:xfrm>
            <a:custGeom>
              <a:avLst/>
              <a:gdLst/>
              <a:ahLst/>
              <a:cxnLst/>
              <a:rect l="l" t="t" r="r" b="b"/>
              <a:pathLst>
                <a:path w="7594" h="5522" extrusionOk="0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47" name="Google Shape;8147;p55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8148" name="Google Shape;8148;p55"/>
            <p:cNvSpPr/>
            <p:nvPr/>
          </p:nvSpPr>
          <p:spPr>
            <a:xfrm>
              <a:off x="-3854375" y="2046625"/>
              <a:ext cx="293025" cy="291450"/>
            </a:xfrm>
            <a:custGeom>
              <a:avLst/>
              <a:gdLst/>
              <a:ahLst/>
              <a:cxnLst/>
              <a:rect l="l" t="t" r="r" b="b"/>
              <a:pathLst>
                <a:path w="11721" h="11658" extrusionOk="0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49" name="Google Shape;8149;p55"/>
            <p:cNvSpPr/>
            <p:nvPr/>
          </p:nvSpPr>
          <p:spPr>
            <a:xfrm>
              <a:off x="-3714975" y="2080500"/>
              <a:ext cx="103200" cy="119750"/>
            </a:xfrm>
            <a:custGeom>
              <a:avLst/>
              <a:gdLst/>
              <a:ahLst/>
              <a:cxnLst/>
              <a:rect l="l" t="t" r="r" b="b"/>
              <a:pathLst>
                <a:path w="4128" h="4790" extrusionOk="0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0" name="Google Shape;8150;p55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8151" name="Google Shape;8151;p55"/>
            <p:cNvSpPr/>
            <p:nvPr/>
          </p:nvSpPr>
          <p:spPr>
            <a:xfrm>
              <a:off x="-3854375" y="2405000"/>
              <a:ext cx="294600" cy="293800"/>
            </a:xfrm>
            <a:custGeom>
              <a:avLst/>
              <a:gdLst/>
              <a:ahLst/>
              <a:cxnLst/>
              <a:rect l="l" t="t" r="r" b="b"/>
              <a:pathLst>
                <a:path w="11784" h="11752" extrusionOk="0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2" name="Google Shape;8152;p55"/>
            <p:cNvSpPr/>
            <p:nvPr/>
          </p:nvSpPr>
          <p:spPr>
            <a:xfrm>
              <a:off x="-3731500" y="2458550"/>
              <a:ext cx="84300" cy="84300"/>
            </a:xfrm>
            <a:custGeom>
              <a:avLst/>
              <a:gdLst/>
              <a:ahLst/>
              <a:cxnLst/>
              <a:rect l="l" t="t" r="r" b="b"/>
              <a:pathLst>
                <a:path w="3372" h="3372" extrusionOk="0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53" name="Google Shape;8153;p55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8154" name="Google Shape;8154;p55"/>
            <p:cNvSpPr/>
            <p:nvPr/>
          </p:nvSpPr>
          <p:spPr>
            <a:xfrm>
              <a:off x="-3852025" y="2764950"/>
              <a:ext cx="291450" cy="293000"/>
            </a:xfrm>
            <a:custGeom>
              <a:avLst/>
              <a:gdLst/>
              <a:ahLst/>
              <a:cxnLst/>
              <a:rect l="l" t="t" r="r" b="b"/>
              <a:pathLst>
                <a:path w="11658" h="11720" extrusionOk="0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55" name="Google Shape;8155;p55"/>
            <p:cNvSpPr/>
            <p:nvPr/>
          </p:nvSpPr>
          <p:spPr>
            <a:xfrm>
              <a:off x="-3707100" y="2937425"/>
              <a:ext cx="103200" cy="67775"/>
            </a:xfrm>
            <a:custGeom>
              <a:avLst/>
              <a:gdLst/>
              <a:ahLst/>
              <a:cxnLst/>
              <a:rect l="l" t="t" r="r" b="b"/>
              <a:pathLst>
                <a:path w="4128" h="2711" extrusionOk="0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56" name="Google Shape;8156;p55"/>
          <p:cNvSpPr/>
          <p:nvPr/>
        </p:nvSpPr>
        <p:spPr>
          <a:xfrm>
            <a:off x="6520588" y="1743442"/>
            <a:ext cx="328695" cy="248946"/>
          </a:xfrm>
          <a:custGeom>
            <a:avLst/>
            <a:gdLst/>
            <a:ahLst/>
            <a:cxnLst/>
            <a:rect l="l" t="t" r="r" b="b"/>
            <a:pathLst>
              <a:path w="11689" h="8853" extrusionOk="0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57" name="Google Shape;8157;p55"/>
          <p:cNvSpPr/>
          <p:nvPr/>
        </p:nvSpPr>
        <p:spPr>
          <a:xfrm>
            <a:off x="6520588" y="2100674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58" name="Google Shape;8158;p55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8159" name="Google Shape;8159;p55"/>
            <p:cNvSpPr/>
            <p:nvPr/>
          </p:nvSpPr>
          <p:spPr>
            <a:xfrm>
              <a:off x="-206017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0" name="Google Shape;8160;p55"/>
            <p:cNvSpPr/>
            <p:nvPr/>
          </p:nvSpPr>
          <p:spPr>
            <a:xfrm>
              <a:off x="-2008975" y="2855525"/>
              <a:ext cx="189050" cy="84500"/>
            </a:xfrm>
            <a:custGeom>
              <a:avLst/>
              <a:gdLst/>
              <a:ahLst/>
              <a:cxnLst/>
              <a:rect l="l" t="t" r="r" b="b"/>
              <a:pathLst>
                <a:path w="7562" h="3380" extrusionOk="0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1" name="Google Shape;8161;p55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8162" name="Google Shape;8162;p55"/>
            <p:cNvSpPr/>
            <p:nvPr/>
          </p:nvSpPr>
          <p:spPr>
            <a:xfrm>
              <a:off x="-834625" y="2134850"/>
              <a:ext cx="86650" cy="85075"/>
            </a:xfrm>
            <a:custGeom>
              <a:avLst/>
              <a:gdLst/>
              <a:ahLst/>
              <a:cxnLst/>
              <a:rect l="l" t="t" r="r" b="b"/>
              <a:pathLst>
                <a:path w="3466" h="3403" extrusionOk="0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3" name="Google Shape;8163;p55"/>
            <p:cNvSpPr/>
            <p:nvPr/>
          </p:nvSpPr>
          <p:spPr>
            <a:xfrm>
              <a:off x="-936225" y="2304975"/>
              <a:ext cx="289850" cy="51225"/>
            </a:xfrm>
            <a:custGeom>
              <a:avLst/>
              <a:gdLst/>
              <a:ahLst/>
              <a:cxnLst/>
              <a:rect l="l" t="t" r="r" b="b"/>
              <a:pathLst>
                <a:path w="11594" h="2049" extrusionOk="0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4" name="Google Shape;8164;p55"/>
            <p:cNvSpPr/>
            <p:nvPr/>
          </p:nvSpPr>
          <p:spPr>
            <a:xfrm>
              <a:off x="-937025" y="2064750"/>
              <a:ext cx="292225" cy="223125"/>
            </a:xfrm>
            <a:custGeom>
              <a:avLst/>
              <a:gdLst/>
              <a:ahLst/>
              <a:cxnLst/>
              <a:rect l="l" t="t" r="r" b="b"/>
              <a:pathLst>
                <a:path w="11689" h="8925" extrusionOk="0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65" name="Google Shape;8165;p55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8166" name="Google Shape;8166;p55"/>
            <p:cNvSpPr/>
            <p:nvPr/>
          </p:nvSpPr>
          <p:spPr>
            <a:xfrm>
              <a:off x="-5102775" y="2211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7" name="Google Shape;8167;p55"/>
            <p:cNvSpPr/>
            <p:nvPr/>
          </p:nvSpPr>
          <p:spPr>
            <a:xfrm>
              <a:off x="-5224050" y="2107875"/>
              <a:ext cx="51200" cy="49825"/>
            </a:xfrm>
            <a:custGeom>
              <a:avLst/>
              <a:gdLst/>
              <a:ahLst/>
              <a:cxnLst/>
              <a:rect l="l" t="t" r="r" b="b"/>
              <a:pathLst>
                <a:path w="2048" h="1993" extrusionOk="0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68" name="Google Shape;8168;p55"/>
            <p:cNvSpPr/>
            <p:nvPr/>
          </p:nvSpPr>
          <p:spPr>
            <a:xfrm>
              <a:off x="-5276050" y="2037975"/>
              <a:ext cx="292250" cy="292225"/>
            </a:xfrm>
            <a:custGeom>
              <a:avLst/>
              <a:gdLst/>
              <a:ahLst/>
              <a:cxnLst/>
              <a:rect l="l" t="t" r="r" b="b"/>
              <a:pathLst>
                <a:path w="11690" h="11689" extrusionOk="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69" name="Google Shape;8169;p55"/>
          <p:cNvSpPr/>
          <p:nvPr/>
        </p:nvSpPr>
        <p:spPr>
          <a:xfrm>
            <a:off x="2716466" y="2110516"/>
            <a:ext cx="334909" cy="308111"/>
          </a:xfrm>
          <a:custGeom>
            <a:avLst/>
            <a:gdLst/>
            <a:ahLst/>
            <a:cxnLst/>
            <a:rect l="l" t="t" r="r" b="b"/>
            <a:pathLst>
              <a:path w="11910" h="10957" extrusionOk="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170" name="Google Shape;8170;p55"/>
          <p:cNvSpPr/>
          <p:nvPr/>
        </p:nvSpPr>
        <p:spPr>
          <a:xfrm>
            <a:off x="2719573" y="2506201"/>
            <a:ext cx="328695" cy="327795"/>
          </a:xfrm>
          <a:custGeom>
            <a:avLst/>
            <a:gdLst/>
            <a:ahLst/>
            <a:cxnLst/>
            <a:rect l="l" t="t" r="r" b="b"/>
            <a:pathLst>
              <a:path w="11689" h="11657" extrusionOk="0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71" name="Google Shape;8171;p55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8172" name="Google Shape;8172;p55"/>
            <p:cNvSpPr/>
            <p:nvPr/>
          </p:nvSpPr>
          <p:spPr>
            <a:xfrm>
              <a:off x="-3425125" y="2253000"/>
              <a:ext cx="51225" cy="50425"/>
            </a:xfrm>
            <a:custGeom>
              <a:avLst/>
              <a:gdLst/>
              <a:ahLst/>
              <a:cxnLst/>
              <a:rect l="l" t="t" r="r" b="b"/>
              <a:pathLst>
                <a:path w="2049" h="2017" extrusionOk="0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3" name="Google Shape;8173;p55"/>
            <p:cNvSpPr/>
            <p:nvPr/>
          </p:nvSpPr>
          <p:spPr>
            <a:xfrm>
              <a:off x="-3425125" y="2116725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4" name="Google Shape;8174;p55"/>
            <p:cNvSpPr/>
            <p:nvPr/>
          </p:nvSpPr>
          <p:spPr>
            <a:xfrm>
              <a:off x="-3425125" y="218525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5" name="Google Shape;8175;p55"/>
            <p:cNvSpPr/>
            <p:nvPr/>
          </p:nvSpPr>
          <p:spPr>
            <a:xfrm>
              <a:off x="-3462150" y="2046625"/>
              <a:ext cx="224500" cy="291450"/>
            </a:xfrm>
            <a:custGeom>
              <a:avLst/>
              <a:gdLst/>
              <a:ahLst/>
              <a:cxnLst/>
              <a:rect l="l" t="t" r="r" b="b"/>
              <a:pathLst>
                <a:path w="8980" h="11658" extrusionOk="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6" name="Google Shape;8176;p55"/>
            <p:cNvSpPr/>
            <p:nvPr/>
          </p:nvSpPr>
          <p:spPr>
            <a:xfrm>
              <a:off x="-3358175" y="213327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7" name="Google Shape;8177;p55"/>
            <p:cNvSpPr/>
            <p:nvPr/>
          </p:nvSpPr>
          <p:spPr>
            <a:xfrm>
              <a:off x="-3358175" y="2201800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78" name="Google Shape;8178;p55"/>
            <p:cNvSpPr/>
            <p:nvPr/>
          </p:nvSpPr>
          <p:spPr>
            <a:xfrm>
              <a:off x="-3358175" y="2270325"/>
              <a:ext cx="86650" cy="18125"/>
            </a:xfrm>
            <a:custGeom>
              <a:avLst/>
              <a:gdLst/>
              <a:ahLst/>
              <a:cxnLst/>
              <a:rect l="l" t="t" r="r" b="b"/>
              <a:pathLst>
                <a:path w="3466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79" name="Google Shape;8179;p55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8180" name="Google Shape;8180;p55"/>
            <p:cNvSpPr/>
            <p:nvPr/>
          </p:nvSpPr>
          <p:spPr>
            <a:xfrm>
              <a:off x="-3478675" y="2405775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1" name="Google Shape;8181;p55"/>
            <p:cNvSpPr/>
            <p:nvPr/>
          </p:nvSpPr>
          <p:spPr>
            <a:xfrm>
              <a:off x="-3408575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2" name="Google Shape;8182;p55"/>
            <p:cNvSpPr/>
            <p:nvPr/>
          </p:nvSpPr>
          <p:spPr>
            <a:xfrm>
              <a:off x="-33574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3" name="Google Shape;8183;p55"/>
            <p:cNvSpPr/>
            <p:nvPr/>
          </p:nvSpPr>
          <p:spPr>
            <a:xfrm>
              <a:off x="-3306200" y="2509750"/>
              <a:ext cx="17350" cy="154400"/>
            </a:xfrm>
            <a:custGeom>
              <a:avLst/>
              <a:gdLst/>
              <a:ahLst/>
              <a:cxnLst/>
              <a:rect l="l" t="t" r="r" b="b"/>
              <a:pathLst>
                <a:path w="694" h="617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84" name="Google Shape;8184;p55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8185" name="Google Shape;8185;p55"/>
            <p:cNvSpPr/>
            <p:nvPr/>
          </p:nvSpPr>
          <p:spPr>
            <a:xfrm>
              <a:off x="-3443250" y="2765725"/>
              <a:ext cx="188275" cy="292225"/>
            </a:xfrm>
            <a:custGeom>
              <a:avLst/>
              <a:gdLst/>
              <a:ahLst/>
              <a:cxnLst/>
              <a:rect l="l" t="t" r="r" b="b"/>
              <a:pathLst>
                <a:path w="7531" h="11689" extrusionOk="0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6" name="Google Shape;8186;p55"/>
            <p:cNvSpPr/>
            <p:nvPr/>
          </p:nvSpPr>
          <p:spPr>
            <a:xfrm>
              <a:off x="-3411725" y="2799375"/>
              <a:ext cx="124450" cy="86100"/>
            </a:xfrm>
            <a:custGeom>
              <a:avLst/>
              <a:gdLst/>
              <a:ahLst/>
              <a:cxnLst/>
              <a:rect l="l" t="t" r="r" b="b"/>
              <a:pathLst>
                <a:path w="4978" h="3444" extrusionOk="0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7" name="Google Shape;8187;p55"/>
            <p:cNvSpPr/>
            <p:nvPr/>
          </p:nvSpPr>
          <p:spPr>
            <a:xfrm>
              <a:off x="-3392825" y="290357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88" name="Google Shape;8188;p55"/>
            <p:cNvSpPr/>
            <p:nvPr/>
          </p:nvSpPr>
          <p:spPr>
            <a:xfrm>
              <a:off x="-3392825" y="2938225"/>
              <a:ext cx="86650" cy="17350"/>
            </a:xfrm>
            <a:custGeom>
              <a:avLst/>
              <a:gdLst/>
              <a:ahLst/>
              <a:cxnLst/>
              <a:rect l="l" t="t" r="r" b="b"/>
              <a:pathLst>
                <a:path w="3466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189" name="Google Shape;8189;p55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8190" name="Google Shape;8190;p55"/>
            <p:cNvSpPr/>
            <p:nvPr/>
          </p:nvSpPr>
          <p:spPr>
            <a:xfrm>
              <a:off x="-1684475" y="204900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1" name="Google Shape;8191;p55"/>
            <p:cNvSpPr/>
            <p:nvPr/>
          </p:nvSpPr>
          <p:spPr>
            <a:xfrm>
              <a:off x="-1615950" y="223880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2" name="Google Shape;8192;p55"/>
            <p:cNvSpPr/>
            <p:nvPr/>
          </p:nvSpPr>
          <p:spPr>
            <a:xfrm>
              <a:off x="-1615950" y="2273475"/>
              <a:ext cx="120525" cy="17350"/>
            </a:xfrm>
            <a:custGeom>
              <a:avLst/>
              <a:gdLst/>
              <a:ahLst/>
              <a:cxnLst/>
              <a:rect l="l" t="t" r="r" b="b"/>
              <a:pathLst>
                <a:path w="482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3" name="Google Shape;8193;p55"/>
            <p:cNvSpPr/>
            <p:nvPr/>
          </p:nvSpPr>
          <p:spPr>
            <a:xfrm>
              <a:off x="-1630925" y="2100975"/>
              <a:ext cx="153625" cy="116600"/>
            </a:xfrm>
            <a:custGeom>
              <a:avLst/>
              <a:gdLst/>
              <a:ahLst/>
              <a:cxnLst/>
              <a:rect l="l" t="t" r="r" b="b"/>
              <a:pathLst>
                <a:path w="6145" h="4664" extrusionOk="0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194" name="Google Shape;8194;p55"/>
          <p:cNvSpPr/>
          <p:nvPr/>
        </p:nvSpPr>
        <p:spPr>
          <a:xfrm>
            <a:off x="6937493" y="2100435"/>
            <a:ext cx="342867" cy="328273"/>
          </a:xfrm>
          <a:custGeom>
            <a:avLst/>
            <a:gdLst/>
            <a:ahLst/>
            <a:cxnLst/>
            <a:rect l="l" t="t" r="r" b="b"/>
            <a:pathLst>
              <a:path w="12193" h="11674" extrusionOk="0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195" name="Google Shape;8195;p55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8196" name="Google Shape;8196;p55"/>
            <p:cNvSpPr/>
            <p:nvPr/>
          </p:nvSpPr>
          <p:spPr>
            <a:xfrm>
              <a:off x="-1700225" y="2768875"/>
              <a:ext cx="291450" cy="292225"/>
            </a:xfrm>
            <a:custGeom>
              <a:avLst/>
              <a:gdLst/>
              <a:ahLst/>
              <a:cxnLst/>
              <a:rect l="l" t="t" r="r" b="b"/>
              <a:pathLst>
                <a:path w="11658" h="11689" extrusionOk="0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7" name="Google Shape;8197;p55"/>
            <p:cNvSpPr/>
            <p:nvPr/>
          </p:nvSpPr>
          <p:spPr>
            <a:xfrm>
              <a:off x="-1667150" y="2801950"/>
              <a:ext cx="18150" cy="18150"/>
            </a:xfrm>
            <a:custGeom>
              <a:avLst/>
              <a:gdLst/>
              <a:ahLst/>
              <a:cxnLst/>
              <a:rect l="l" t="t" r="r" b="b"/>
              <a:pathLst>
                <a:path w="726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8" name="Google Shape;8198;p55"/>
            <p:cNvSpPr/>
            <p:nvPr/>
          </p:nvSpPr>
          <p:spPr>
            <a:xfrm>
              <a:off x="-1632500" y="2801950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199" name="Google Shape;8199;p55"/>
            <p:cNvSpPr/>
            <p:nvPr/>
          </p:nvSpPr>
          <p:spPr>
            <a:xfrm>
              <a:off x="-1597850" y="2801950"/>
              <a:ext cx="17375" cy="18150"/>
            </a:xfrm>
            <a:custGeom>
              <a:avLst/>
              <a:gdLst/>
              <a:ahLst/>
              <a:cxnLst/>
              <a:rect l="l" t="t" r="r" b="b"/>
              <a:pathLst>
                <a:path w="695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0" name="Google Shape;8200;p55"/>
            <p:cNvSpPr/>
            <p:nvPr/>
          </p:nvSpPr>
          <p:spPr>
            <a:xfrm>
              <a:off x="-1564750" y="2801950"/>
              <a:ext cx="120525" cy="18150"/>
            </a:xfrm>
            <a:custGeom>
              <a:avLst/>
              <a:gdLst/>
              <a:ahLst/>
              <a:cxnLst/>
              <a:rect l="l" t="t" r="r" b="b"/>
              <a:pathLst>
                <a:path w="482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1" name="Google Shape;8201;p55"/>
            <p:cNvSpPr/>
            <p:nvPr/>
          </p:nvSpPr>
          <p:spPr>
            <a:xfrm>
              <a:off x="-1597850" y="2924050"/>
              <a:ext cx="85100" cy="85075"/>
            </a:xfrm>
            <a:custGeom>
              <a:avLst/>
              <a:gdLst/>
              <a:ahLst/>
              <a:cxnLst/>
              <a:rect l="l" t="t" r="r" b="b"/>
              <a:pathLst>
                <a:path w="3404" h="3403" extrusionOk="0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2" name="Google Shape;8202;p55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8203" name="Google Shape;8203;p55"/>
            <p:cNvSpPr/>
            <p:nvPr/>
          </p:nvSpPr>
          <p:spPr>
            <a:xfrm>
              <a:off x="-884250" y="2490850"/>
              <a:ext cx="84300" cy="51225"/>
            </a:xfrm>
            <a:custGeom>
              <a:avLst/>
              <a:gdLst/>
              <a:ahLst/>
              <a:cxnLst/>
              <a:rect l="l" t="t" r="r" b="b"/>
              <a:pathLst>
                <a:path w="3372" h="2049" extrusionOk="0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4" name="Google Shape;8204;p55"/>
            <p:cNvSpPr/>
            <p:nvPr/>
          </p:nvSpPr>
          <p:spPr>
            <a:xfrm>
              <a:off x="-919700" y="2420750"/>
              <a:ext cx="257575" cy="293025"/>
            </a:xfrm>
            <a:custGeom>
              <a:avLst/>
              <a:gdLst/>
              <a:ahLst/>
              <a:cxnLst/>
              <a:rect l="l" t="t" r="r" b="b"/>
              <a:pathLst>
                <a:path w="10303" h="11721" extrusionOk="0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5" name="Google Shape;8205;p55"/>
            <p:cNvSpPr/>
            <p:nvPr/>
          </p:nvSpPr>
          <p:spPr>
            <a:xfrm>
              <a:off x="-766100" y="2660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6" name="Google Shape;8206;p55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8207" name="Google Shape;8207;p55"/>
            <p:cNvSpPr/>
            <p:nvPr/>
          </p:nvSpPr>
          <p:spPr>
            <a:xfrm>
              <a:off x="-6696925" y="3371400"/>
              <a:ext cx="220575" cy="192600"/>
            </a:xfrm>
            <a:custGeom>
              <a:avLst/>
              <a:gdLst/>
              <a:ahLst/>
              <a:cxnLst/>
              <a:rect l="l" t="t" r="r" b="b"/>
              <a:pathLst>
                <a:path w="8823" h="7704" extrusionOk="0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08" name="Google Shape;8208;p55"/>
            <p:cNvSpPr/>
            <p:nvPr/>
          </p:nvSpPr>
          <p:spPr>
            <a:xfrm>
              <a:off x="-6621300" y="3272575"/>
              <a:ext cx="231575" cy="194950"/>
            </a:xfrm>
            <a:custGeom>
              <a:avLst/>
              <a:gdLst/>
              <a:ahLst/>
              <a:cxnLst/>
              <a:rect l="l" t="t" r="r" b="b"/>
              <a:pathLst>
                <a:path w="9263" h="7798" extrusionOk="0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09" name="Google Shape;8209;p55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8210" name="Google Shape;8210;p55"/>
            <p:cNvSpPr/>
            <p:nvPr/>
          </p:nvSpPr>
          <p:spPr>
            <a:xfrm>
              <a:off x="-6690625" y="3631325"/>
              <a:ext cx="222925" cy="292225"/>
            </a:xfrm>
            <a:custGeom>
              <a:avLst/>
              <a:gdLst/>
              <a:ahLst/>
              <a:cxnLst/>
              <a:rect l="l" t="t" r="r" b="b"/>
              <a:pathLst>
                <a:path w="8917" h="11689" extrusionOk="0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1" name="Google Shape;8211;p55"/>
            <p:cNvSpPr/>
            <p:nvPr/>
          </p:nvSpPr>
          <p:spPr>
            <a:xfrm>
              <a:off x="-6604350" y="3832175"/>
              <a:ext cx="58675" cy="56550"/>
            </a:xfrm>
            <a:custGeom>
              <a:avLst/>
              <a:gdLst/>
              <a:ahLst/>
              <a:cxnLst/>
              <a:rect l="l" t="t" r="r" b="b"/>
              <a:pathLst>
                <a:path w="2347" h="2262" extrusionOk="0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2" name="Google Shape;8212;p55"/>
            <p:cNvSpPr/>
            <p:nvPr/>
          </p:nvSpPr>
          <p:spPr>
            <a:xfrm>
              <a:off x="-6470875" y="3684775"/>
              <a:ext cx="87475" cy="71800"/>
            </a:xfrm>
            <a:custGeom>
              <a:avLst/>
              <a:gdLst/>
              <a:ahLst/>
              <a:cxnLst/>
              <a:rect l="l" t="t" r="r" b="b"/>
              <a:pathLst>
                <a:path w="3499" h="2872" extrusionOk="0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3" name="Google Shape;8213;p55"/>
            <p:cNvSpPr/>
            <p:nvPr/>
          </p:nvSpPr>
          <p:spPr>
            <a:xfrm>
              <a:off x="-6578775" y="3721900"/>
              <a:ext cx="143375" cy="143375"/>
            </a:xfrm>
            <a:custGeom>
              <a:avLst/>
              <a:gdLst/>
              <a:ahLst/>
              <a:cxnLst/>
              <a:rect l="l" t="t" r="r" b="b"/>
              <a:pathLst>
                <a:path w="5735" h="5735" extrusionOk="0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4" name="Google Shape;8214;p55"/>
            <p:cNvSpPr/>
            <p:nvPr/>
          </p:nvSpPr>
          <p:spPr>
            <a:xfrm>
              <a:off x="-6685100" y="3636850"/>
              <a:ext cx="47275" cy="46475"/>
            </a:xfrm>
            <a:custGeom>
              <a:avLst/>
              <a:gdLst/>
              <a:ahLst/>
              <a:cxnLst/>
              <a:rect l="l" t="t" r="r" b="b"/>
              <a:pathLst>
                <a:path w="1891" h="1859" extrusionOk="0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15" name="Google Shape;8215;p55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8216" name="Google Shape;8216;p55"/>
            <p:cNvSpPr/>
            <p:nvPr/>
          </p:nvSpPr>
          <p:spPr>
            <a:xfrm>
              <a:off x="-6547275" y="3992050"/>
              <a:ext cx="30750" cy="65400"/>
            </a:xfrm>
            <a:custGeom>
              <a:avLst/>
              <a:gdLst/>
              <a:ahLst/>
              <a:cxnLst/>
              <a:rect l="l" t="t" r="r" b="b"/>
              <a:pathLst>
                <a:path w="1230" h="2616" extrusionOk="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7" name="Google Shape;8217;p55"/>
            <p:cNvSpPr/>
            <p:nvPr/>
          </p:nvSpPr>
          <p:spPr>
            <a:xfrm>
              <a:off x="-6547275" y="4143275"/>
              <a:ext cx="30750" cy="64600"/>
            </a:xfrm>
            <a:custGeom>
              <a:avLst/>
              <a:gdLst/>
              <a:ahLst/>
              <a:cxnLst/>
              <a:rect l="l" t="t" r="r" b="b"/>
              <a:pathLst>
                <a:path w="1230" h="2584" extrusionOk="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8" name="Google Shape;8218;p55"/>
            <p:cNvSpPr/>
            <p:nvPr/>
          </p:nvSpPr>
          <p:spPr>
            <a:xfrm>
              <a:off x="-6551200" y="4073975"/>
              <a:ext cx="34675" cy="51200"/>
            </a:xfrm>
            <a:custGeom>
              <a:avLst/>
              <a:gdLst/>
              <a:ahLst/>
              <a:cxnLst/>
              <a:rect l="l" t="t" r="r" b="b"/>
              <a:pathLst>
                <a:path w="1387" h="2048" extrusionOk="0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19" name="Google Shape;8219;p55"/>
            <p:cNvSpPr/>
            <p:nvPr/>
          </p:nvSpPr>
          <p:spPr>
            <a:xfrm>
              <a:off x="-6475600" y="3994425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0" name="Google Shape;8220;p55"/>
            <p:cNvSpPr/>
            <p:nvPr/>
          </p:nvSpPr>
          <p:spPr>
            <a:xfrm>
              <a:off x="-6449600" y="4073975"/>
              <a:ext cx="52800" cy="51200"/>
            </a:xfrm>
            <a:custGeom>
              <a:avLst/>
              <a:gdLst/>
              <a:ahLst/>
              <a:cxnLst/>
              <a:rect l="l" t="t" r="r" b="b"/>
              <a:pathLst>
                <a:path w="2112" h="2048" extrusionOk="0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1" name="Google Shape;8221;p55"/>
            <p:cNvSpPr/>
            <p:nvPr/>
          </p:nvSpPr>
          <p:spPr>
            <a:xfrm>
              <a:off x="-6500000" y="3992050"/>
              <a:ext cx="30725" cy="65400"/>
            </a:xfrm>
            <a:custGeom>
              <a:avLst/>
              <a:gdLst/>
              <a:ahLst/>
              <a:cxnLst/>
              <a:rect l="l" t="t" r="r" b="b"/>
              <a:pathLst>
                <a:path w="1229" h="2616" extrusionOk="0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2" name="Google Shape;8222;p55"/>
            <p:cNvSpPr/>
            <p:nvPr/>
          </p:nvSpPr>
          <p:spPr>
            <a:xfrm>
              <a:off x="-6500000" y="4143275"/>
              <a:ext cx="30725" cy="64600"/>
            </a:xfrm>
            <a:custGeom>
              <a:avLst/>
              <a:gdLst/>
              <a:ahLst/>
              <a:cxnLst/>
              <a:rect l="l" t="t" r="r" b="b"/>
              <a:pathLst>
                <a:path w="1229" h="2584" extrusionOk="0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3" name="Google Shape;8223;p55"/>
            <p:cNvSpPr/>
            <p:nvPr/>
          </p:nvSpPr>
          <p:spPr>
            <a:xfrm>
              <a:off x="-6689825" y="4141700"/>
              <a:ext cx="149675" cy="141600"/>
            </a:xfrm>
            <a:custGeom>
              <a:avLst/>
              <a:gdLst/>
              <a:ahLst/>
              <a:cxnLst/>
              <a:rect l="l" t="t" r="r" b="b"/>
              <a:pathLst>
                <a:path w="5987" h="5664" extrusionOk="0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4" name="Google Shape;8224;p55"/>
            <p:cNvSpPr/>
            <p:nvPr/>
          </p:nvSpPr>
          <p:spPr>
            <a:xfrm>
              <a:off x="-6475600" y="4141700"/>
              <a:ext cx="70125" cy="64600"/>
            </a:xfrm>
            <a:custGeom>
              <a:avLst/>
              <a:gdLst/>
              <a:ahLst/>
              <a:cxnLst/>
              <a:rect l="l" t="t" r="r" b="b"/>
              <a:pathLst>
                <a:path w="2805" h="2584" extrusionOk="0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5" name="Google Shape;8225;p55"/>
            <p:cNvSpPr/>
            <p:nvPr/>
          </p:nvSpPr>
          <p:spPr>
            <a:xfrm>
              <a:off x="-6618950" y="4073975"/>
              <a:ext cx="52025" cy="51200"/>
            </a:xfrm>
            <a:custGeom>
              <a:avLst/>
              <a:gdLst/>
              <a:ahLst/>
              <a:cxnLst/>
              <a:rect l="l" t="t" r="r" b="b"/>
              <a:pathLst>
                <a:path w="2081" h="2048" extrusionOk="0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6" name="Google Shape;8226;p55"/>
            <p:cNvSpPr/>
            <p:nvPr/>
          </p:nvSpPr>
          <p:spPr>
            <a:xfrm>
              <a:off x="-6610275" y="3992850"/>
              <a:ext cx="70125" cy="63025"/>
            </a:xfrm>
            <a:custGeom>
              <a:avLst/>
              <a:gdLst/>
              <a:ahLst/>
              <a:cxnLst/>
              <a:rect l="l" t="t" r="r" b="b"/>
              <a:pathLst>
                <a:path w="2805" h="2521" extrusionOk="0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27" name="Google Shape;8227;p55"/>
            <p:cNvSpPr/>
            <p:nvPr/>
          </p:nvSpPr>
          <p:spPr>
            <a:xfrm>
              <a:off x="-6500000" y="4073975"/>
              <a:ext cx="35450" cy="51200"/>
            </a:xfrm>
            <a:custGeom>
              <a:avLst/>
              <a:gdLst/>
              <a:ahLst/>
              <a:cxnLst/>
              <a:rect l="l" t="t" r="r" b="b"/>
              <a:pathLst>
                <a:path w="1418" h="2048" extrusionOk="0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228" name="Google Shape;8228;p55"/>
          <p:cNvSpPr/>
          <p:nvPr/>
        </p:nvSpPr>
        <p:spPr>
          <a:xfrm>
            <a:off x="3130233" y="3052974"/>
            <a:ext cx="339521" cy="327486"/>
          </a:xfrm>
          <a:custGeom>
            <a:avLst/>
            <a:gdLst/>
            <a:ahLst/>
            <a:cxnLst/>
            <a:rect l="l" t="t" r="r" b="b"/>
            <a:pathLst>
              <a:path w="12074" h="11646" extrusionOk="0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229" name="Google Shape;8229;p55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8230" name="Google Shape;8230;p55"/>
            <p:cNvSpPr/>
            <p:nvPr/>
          </p:nvSpPr>
          <p:spPr>
            <a:xfrm>
              <a:off x="-4836550" y="3612425"/>
              <a:ext cx="293025" cy="170925"/>
            </a:xfrm>
            <a:custGeom>
              <a:avLst/>
              <a:gdLst/>
              <a:ahLst/>
              <a:cxnLst/>
              <a:rect l="l" t="t" r="r" b="b"/>
              <a:pathLst>
                <a:path w="11721" h="6837" extrusionOk="0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1" name="Google Shape;8231;p55"/>
            <p:cNvSpPr/>
            <p:nvPr/>
          </p:nvSpPr>
          <p:spPr>
            <a:xfrm>
              <a:off x="-4837325" y="3743950"/>
              <a:ext cx="291425" cy="159925"/>
            </a:xfrm>
            <a:custGeom>
              <a:avLst/>
              <a:gdLst/>
              <a:ahLst/>
              <a:cxnLst/>
              <a:rect l="l" t="t" r="r" b="b"/>
              <a:pathLst>
                <a:path w="11657" h="6397" extrusionOk="0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2" name="Google Shape;8232;p55"/>
            <p:cNvSpPr/>
            <p:nvPr/>
          </p:nvSpPr>
          <p:spPr>
            <a:xfrm>
              <a:off x="-4716825" y="3799075"/>
              <a:ext cx="51225" cy="18950"/>
            </a:xfrm>
            <a:custGeom>
              <a:avLst/>
              <a:gdLst/>
              <a:ahLst/>
              <a:cxnLst/>
              <a:rect l="l" t="t" r="r" b="b"/>
              <a:pathLst>
                <a:path w="2049" h="758" extrusionOk="0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33" name="Google Shape;8233;p55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8234" name="Google Shape;8234;p55"/>
            <p:cNvSpPr/>
            <p:nvPr/>
          </p:nvSpPr>
          <p:spPr>
            <a:xfrm>
              <a:off x="-4734150" y="4073975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5" name="Google Shape;8235;p55"/>
            <p:cNvSpPr/>
            <p:nvPr/>
          </p:nvSpPr>
          <p:spPr>
            <a:xfrm>
              <a:off x="-4700300" y="4108625"/>
              <a:ext cx="18950" cy="17350"/>
            </a:xfrm>
            <a:custGeom>
              <a:avLst/>
              <a:gdLst/>
              <a:ahLst/>
              <a:cxnLst/>
              <a:rect l="l" t="t" r="r" b="b"/>
              <a:pathLst>
                <a:path w="758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6" name="Google Shape;8236;p55"/>
            <p:cNvSpPr/>
            <p:nvPr/>
          </p:nvSpPr>
          <p:spPr>
            <a:xfrm>
              <a:off x="-4748325" y="3971575"/>
              <a:ext cx="203225" cy="204025"/>
            </a:xfrm>
            <a:custGeom>
              <a:avLst/>
              <a:gdLst/>
              <a:ahLst/>
              <a:cxnLst/>
              <a:rect l="l" t="t" r="r" b="b"/>
              <a:pathLst>
                <a:path w="8129" h="8161" extrusionOk="0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7" name="Google Shape;8237;p55"/>
            <p:cNvSpPr/>
            <p:nvPr/>
          </p:nvSpPr>
          <p:spPr>
            <a:xfrm>
              <a:off x="-4656175" y="4151950"/>
              <a:ext cx="91375" cy="91375"/>
            </a:xfrm>
            <a:custGeom>
              <a:avLst/>
              <a:gdLst/>
              <a:ahLst/>
              <a:cxnLst/>
              <a:rect l="l" t="t" r="r" b="b"/>
              <a:pathLst>
                <a:path w="3655" h="3655" extrusionOk="0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8" name="Google Shape;8238;p55"/>
            <p:cNvSpPr/>
            <p:nvPr/>
          </p:nvSpPr>
          <p:spPr>
            <a:xfrm>
              <a:off x="-4817650" y="3991275"/>
              <a:ext cx="91400" cy="91375"/>
            </a:xfrm>
            <a:custGeom>
              <a:avLst/>
              <a:gdLst/>
              <a:ahLst/>
              <a:cxnLst/>
              <a:rect l="l" t="t" r="r" b="b"/>
              <a:pathLst>
                <a:path w="3656" h="3655" extrusionOk="0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39" name="Google Shape;8239;p55"/>
            <p:cNvSpPr/>
            <p:nvPr/>
          </p:nvSpPr>
          <p:spPr>
            <a:xfrm>
              <a:off x="-4837325" y="4059000"/>
              <a:ext cx="204000" cy="204025"/>
            </a:xfrm>
            <a:custGeom>
              <a:avLst/>
              <a:gdLst/>
              <a:ahLst/>
              <a:cxnLst/>
              <a:rect l="l" t="t" r="r" b="b"/>
              <a:pathLst>
                <a:path w="8160" h="8161" extrusionOk="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0" name="Google Shape;8240;p55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8241" name="Google Shape;8241;p55"/>
            <p:cNvSpPr/>
            <p:nvPr/>
          </p:nvSpPr>
          <p:spPr>
            <a:xfrm>
              <a:off x="-3037625" y="3460400"/>
              <a:ext cx="152825" cy="51225"/>
            </a:xfrm>
            <a:custGeom>
              <a:avLst/>
              <a:gdLst/>
              <a:ahLst/>
              <a:cxnLst/>
              <a:rect l="l" t="t" r="r" b="b"/>
              <a:pathLst>
                <a:path w="6113" h="2049" extrusionOk="0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2" name="Google Shape;8242;p55"/>
            <p:cNvSpPr/>
            <p:nvPr/>
          </p:nvSpPr>
          <p:spPr>
            <a:xfrm>
              <a:off x="-2884825" y="3460400"/>
              <a:ext cx="146525" cy="51225"/>
            </a:xfrm>
            <a:custGeom>
              <a:avLst/>
              <a:gdLst/>
              <a:ahLst/>
              <a:cxnLst/>
              <a:rect l="l" t="t" r="r" b="b"/>
              <a:pathLst>
                <a:path w="5861" h="2049" extrusionOk="0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3" name="Google Shape;8243;p55"/>
            <p:cNvSpPr/>
            <p:nvPr/>
          </p:nvSpPr>
          <p:spPr>
            <a:xfrm>
              <a:off x="-2909225" y="3313125"/>
              <a:ext cx="59875" cy="72475"/>
            </a:xfrm>
            <a:custGeom>
              <a:avLst/>
              <a:gdLst/>
              <a:ahLst/>
              <a:cxnLst/>
              <a:rect l="l" t="t" r="r" b="b"/>
              <a:pathLst>
                <a:path w="2395" h="2899" extrusionOk="0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4" name="Google Shape;8244;p55"/>
            <p:cNvSpPr/>
            <p:nvPr/>
          </p:nvSpPr>
          <p:spPr>
            <a:xfrm>
              <a:off x="-3029750" y="3254850"/>
              <a:ext cx="291450" cy="188250"/>
            </a:xfrm>
            <a:custGeom>
              <a:avLst/>
              <a:gdLst/>
              <a:ahLst/>
              <a:cxnLst/>
              <a:rect l="l" t="t" r="r" b="b"/>
              <a:pathLst>
                <a:path w="11658" h="7530" extrusionOk="0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45" name="Google Shape;8245;p55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8246" name="Google Shape;8246;p55"/>
            <p:cNvSpPr/>
            <p:nvPr/>
          </p:nvSpPr>
          <p:spPr>
            <a:xfrm>
              <a:off x="-3029750" y="3597450"/>
              <a:ext cx="292250" cy="67775"/>
            </a:xfrm>
            <a:custGeom>
              <a:avLst/>
              <a:gdLst/>
              <a:ahLst/>
              <a:cxnLst/>
              <a:rect l="l" t="t" r="r" b="b"/>
              <a:pathLst>
                <a:path w="11690" h="2711" extrusionOk="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7" name="Google Shape;8247;p55"/>
            <p:cNvSpPr/>
            <p:nvPr/>
          </p:nvSpPr>
          <p:spPr>
            <a:xfrm>
              <a:off x="-3031325" y="3687250"/>
              <a:ext cx="292250" cy="153600"/>
            </a:xfrm>
            <a:custGeom>
              <a:avLst/>
              <a:gdLst/>
              <a:ahLst/>
              <a:cxnLst/>
              <a:rect l="l" t="t" r="r" b="b"/>
              <a:pathLst>
                <a:path w="11690" h="6144" extrusionOk="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8" name="Google Shape;8248;p55"/>
            <p:cNvSpPr/>
            <p:nvPr/>
          </p:nvSpPr>
          <p:spPr>
            <a:xfrm>
              <a:off x="-2908450" y="3724275"/>
              <a:ext cx="59900" cy="164625"/>
            </a:xfrm>
            <a:custGeom>
              <a:avLst/>
              <a:gdLst/>
              <a:ahLst/>
              <a:cxnLst/>
              <a:rect l="l" t="t" r="r" b="b"/>
              <a:pathLst>
                <a:path w="2396" h="6585" extrusionOk="0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49" name="Google Shape;8249;p55"/>
            <p:cNvSpPr/>
            <p:nvPr/>
          </p:nvSpPr>
          <p:spPr>
            <a:xfrm>
              <a:off x="-2831250" y="3725850"/>
              <a:ext cx="59875" cy="163850"/>
            </a:xfrm>
            <a:custGeom>
              <a:avLst/>
              <a:gdLst/>
              <a:ahLst/>
              <a:cxnLst/>
              <a:rect l="l" t="t" r="r" b="b"/>
              <a:pathLst>
                <a:path w="2395" h="6554" extrusionOk="0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0" name="Google Shape;8250;p55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8251" name="Google Shape;8251;p55"/>
            <p:cNvSpPr/>
            <p:nvPr/>
          </p:nvSpPr>
          <p:spPr>
            <a:xfrm>
              <a:off x="-3029750" y="397315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2" name="Google Shape;8252;p55"/>
            <p:cNvSpPr/>
            <p:nvPr/>
          </p:nvSpPr>
          <p:spPr>
            <a:xfrm>
              <a:off x="-3030525" y="4059000"/>
              <a:ext cx="292225" cy="171725"/>
            </a:xfrm>
            <a:custGeom>
              <a:avLst/>
              <a:gdLst/>
              <a:ahLst/>
              <a:cxnLst/>
              <a:rect l="l" t="t" r="r" b="b"/>
              <a:pathLst>
                <a:path w="11689" h="6869" extrusionOk="0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3" name="Google Shape;8253;p55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8254" name="Google Shape;8254;p55"/>
            <p:cNvSpPr/>
            <p:nvPr/>
          </p:nvSpPr>
          <p:spPr>
            <a:xfrm>
              <a:off x="-1183550" y="3395050"/>
              <a:ext cx="261525" cy="90600"/>
            </a:xfrm>
            <a:custGeom>
              <a:avLst/>
              <a:gdLst/>
              <a:ahLst/>
              <a:cxnLst/>
              <a:rect l="l" t="t" r="r" b="b"/>
              <a:pathLst>
                <a:path w="10461" h="3624" extrusionOk="0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5" name="Google Shape;8255;p55"/>
            <p:cNvSpPr/>
            <p:nvPr/>
          </p:nvSpPr>
          <p:spPr>
            <a:xfrm>
              <a:off x="-1184325" y="3279250"/>
              <a:ext cx="261500" cy="129400"/>
            </a:xfrm>
            <a:custGeom>
              <a:avLst/>
              <a:gdLst/>
              <a:ahLst/>
              <a:cxnLst/>
              <a:rect l="l" t="t" r="r" b="b"/>
              <a:pathLst>
                <a:path w="10460" h="5176" extrusionOk="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6" name="Google Shape;8256;p55"/>
            <p:cNvSpPr/>
            <p:nvPr/>
          </p:nvSpPr>
          <p:spPr>
            <a:xfrm>
              <a:off x="-1199300" y="3294225"/>
              <a:ext cx="90600" cy="175650"/>
            </a:xfrm>
            <a:custGeom>
              <a:avLst/>
              <a:gdLst/>
              <a:ahLst/>
              <a:cxnLst/>
              <a:rect l="l" t="t" r="r" b="b"/>
              <a:pathLst>
                <a:path w="3624" h="7026" extrusionOk="0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57" name="Google Shape;8257;p55"/>
            <p:cNvSpPr/>
            <p:nvPr/>
          </p:nvSpPr>
          <p:spPr>
            <a:xfrm>
              <a:off x="-996875" y="3294225"/>
              <a:ext cx="90600" cy="177225"/>
            </a:xfrm>
            <a:custGeom>
              <a:avLst/>
              <a:gdLst/>
              <a:ahLst/>
              <a:cxnLst/>
              <a:rect l="l" t="t" r="r" b="b"/>
              <a:pathLst>
                <a:path w="3624" h="7089" extrusionOk="0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58" name="Google Shape;8258;p55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8259" name="Google Shape;8259;p55"/>
            <p:cNvSpPr/>
            <p:nvPr/>
          </p:nvSpPr>
          <p:spPr>
            <a:xfrm>
              <a:off x="-6338550" y="3272950"/>
              <a:ext cx="308775" cy="119750"/>
            </a:xfrm>
            <a:custGeom>
              <a:avLst/>
              <a:gdLst/>
              <a:ahLst/>
              <a:cxnLst/>
              <a:rect l="l" t="t" r="r" b="b"/>
              <a:pathLst>
                <a:path w="12351" h="4790" extrusionOk="0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0" name="Google Shape;8260;p55"/>
            <p:cNvSpPr/>
            <p:nvPr/>
          </p:nvSpPr>
          <p:spPr>
            <a:xfrm>
              <a:off x="-6228275" y="3479325"/>
              <a:ext cx="86650" cy="85700"/>
            </a:xfrm>
            <a:custGeom>
              <a:avLst/>
              <a:gdLst/>
              <a:ahLst/>
              <a:cxnLst/>
              <a:rect l="l" t="t" r="r" b="b"/>
              <a:pathLst>
                <a:path w="3466" h="3428" extrusionOk="0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1" name="Google Shape;8261;p55"/>
            <p:cNvSpPr/>
            <p:nvPr/>
          </p:nvSpPr>
          <p:spPr>
            <a:xfrm>
              <a:off x="-6292075" y="3410800"/>
              <a:ext cx="212675" cy="50425"/>
            </a:xfrm>
            <a:custGeom>
              <a:avLst/>
              <a:gdLst/>
              <a:ahLst/>
              <a:cxnLst/>
              <a:rect l="l" t="t" r="r" b="b"/>
              <a:pathLst>
                <a:path w="8507" h="2017" extrusionOk="0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2" name="Google Shape;8262;p55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8263" name="Google Shape;8263;p55"/>
            <p:cNvSpPr/>
            <p:nvPr/>
          </p:nvSpPr>
          <p:spPr>
            <a:xfrm>
              <a:off x="-6210700" y="3751600"/>
              <a:ext cx="174625" cy="171950"/>
            </a:xfrm>
            <a:custGeom>
              <a:avLst/>
              <a:gdLst/>
              <a:ahLst/>
              <a:cxnLst/>
              <a:rect l="l" t="t" r="r" b="b"/>
              <a:pathLst>
                <a:path w="6985" h="6878" extrusionOk="0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4" name="Google Shape;8264;p55"/>
            <p:cNvSpPr/>
            <p:nvPr/>
          </p:nvSpPr>
          <p:spPr>
            <a:xfrm>
              <a:off x="-6272400" y="3691975"/>
              <a:ext cx="136300" cy="135500"/>
            </a:xfrm>
            <a:custGeom>
              <a:avLst/>
              <a:gdLst/>
              <a:ahLst/>
              <a:cxnLst/>
              <a:rect l="l" t="t" r="r" b="b"/>
              <a:pathLst>
                <a:path w="5452" h="5420" extrusionOk="0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5" name="Google Shape;8265;p55"/>
            <p:cNvSpPr/>
            <p:nvPr/>
          </p:nvSpPr>
          <p:spPr>
            <a:xfrm>
              <a:off x="-6329100" y="3632100"/>
              <a:ext cx="257575" cy="256025"/>
            </a:xfrm>
            <a:custGeom>
              <a:avLst/>
              <a:gdLst/>
              <a:ahLst/>
              <a:cxnLst/>
              <a:rect l="l" t="t" r="r" b="b"/>
              <a:pathLst>
                <a:path w="10303" h="10241" extrusionOk="0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66" name="Google Shape;8266;p55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8267" name="Google Shape;8267;p55"/>
            <p:cNvSpPr/>
            <p:nvPr/>
          </p:nvSpPr>
          <p:spPr>
            <a:xfrm>
              <a:off x="-6090450" y="4077900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8" name="Google Shape;8268;p55"/>
            <p:cNvSpPr/>
            <p:nvPr/>
          </p:nvSpPr>
          <p:spPr>
            <a:xfrm>
              <a:off x="-6262925" y="3992050"/>
              <a:ext cx="154400" cy="155200"/>
            </a:xfrm>
            <a:custGeom>
              <a:avLst/>
              <a:gdLst/>
              <a:ahLst/>
              <a:cxnLst/>
              <a:rect l="l" t="t" r="r" b="b"/>
              <a:pathLst>
                <a:path w="6176" h="6208" extrusionOk="0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69" name="Google Shape;8269;p55"/>
            <p:cNvSpPr/>
            <p:nvPr/>
          </p:nvSpPr>
          <p:spPr>
            <a:xfrm>
              <a:off x="-6329875" y="4044825"/>
              <a:ext cx="51200" cy="102425"/>
            </a:xfrm>
            <a:custGeom>
              <a:avLst/>
              <a:gdLst/>
              <a:ahLst/>
              <a:cxnLst/>
              <a:rect l="l" t="t" r="r" b="b"/>
              <a:pathLst>
                <a:path w="2048" h="4097" extrusionOk="0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0" name="Google Shape;8270;p55"/>
            <p:cNvSpPr/>
            <p:nvPr/>
          </p:nvSpPr>
          <p:spPr>
            <a:xfrm>
              <a:off x="-6329875" y="4129900"/>
              <a:ext cx="291425" cy="153600"/>
            </a:xfrm>
            <a:custGeom>
              <a:avLst/>
              <a:gdLst/>
              <a:ahLst/>
              <a:cxnLst/>
              <a:rect l="l" t="t" r="r" b="b"/>
              <a:pathLst>
                <a:path w="11657" h="6144" extrusionOk="0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1" name="Google Shape;8271;p55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8272" name="Google Shape;8272;p55"/>
            <p:cNvSpPr/>
            <p:nvPr/>
          </p:nvSpPr>
          <p:spPr>
            <a:xfrm>
              <a:off x="-4375000" y="3365100"/>
              <a:ext cx="85075" cy="110900"/>
            </a:xfrm>
            <a:custGeom>
              <a:avLst/>
              <a:gdLst/>
              <a:ahLst/>
              <a:cxnLst/>
              <a:rect l="l" t="t" r="r" b="b"/>
              <a:pathLst>
                <a:path w="3403" h="4436" extrusionOk="0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3" name="Google Shape;8273;p55"/>
            <p:cNvSpPr/>
            <p:nvPr/>
          </p:nvSpPr>
          <p:spPr>
            <a:xfrm>
              <a:off x="-4408875" y="3321800"/>
              <a:ext cx="154400" cy="148875"/>
            </a:xfrm>
            <a:custGeom>
              <a:avLst/>
              <a:gdLst/>
              <a:ahLst/>
              <a:cxnLst/>
              <a:rect l="l" t="t" r="r" b="b"/>
              <a:pathLst>
                <a:path w="6176" h="5955" extrusionOk="0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4" name="Google Shape;8274;p55"/>
            <p:cNvSpPr/>
            <p:nvPr/>
          </p:nvSpPr>
          <p:spPr>
            <a:xfrm>
              <a:off x="-4478975" y="3251700"/>
              <a:ext cx="293825" cy="293800"/>
            </a:xfrm>
            <a:custGeom>
              <a:avLst/>
              <a:gdLst/>
              <a:ahLst/>
              <a:cxnLst/>
              <a:rect l="l" t="t" r="r" b="b"/>
              <a:pathLst>
                <a:path w="11753" h="11752" extrusionOk="0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5" name="Google Shape;8275;p55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8276" name="Google Shape;8276;p55"/>
            <p:cNvSpPr/>
            <p:nvPr/>
          </p:nvSpPr>
          <p:spPr>
            <a:xfrm>
              <a:off x="-4349800" y="3664400"/>
              <a:ext cx="34675" cy="33100"/>
            </a:xfrm>
            <a:custGeom>
              <a:avLst/>
              <a:gdLst/>
              <a:ahLst/>
              <a:cxnLst/>
              <a:rect l="l" t="t" r="r" b="b"/>
              <a:pathLst>
                <a:path w="1387" h="1324" extrusionOk="0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7" name="Google Shape;8277;p55"/>
            <p:cNvSpPr/>
            <p:nvPr/>
          </p:nvSpPr>
          <p:spPr>
            <a:xfrm>
              <a:off x="-4366325" y="3714800"/>
              <a:ext cx="68525" cy="34700"/>
            </a:xfrm>
            <a:custGeom>
              <a:avLst/>
              <a:gdLst/>
              <a:ahLst/>
              <a:cxnLst/>
              <a:rect l="l" t="t" r="r" b="b"/>
              <a:pathLst>
                <a:path w="2741" h="1388" extrusionOk="0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78" name="Google Shape;8278;p55"/>
            <p:cNvSpPr/>
            <p:nvPr/>
          </p:nvSpPr>
          <p:spPr>
            <a:xfrm>
              <a:off x="-4475825" y="3612425"/>
              <a:ext cx="293825" cy="291450"/>
            </a:xfrm>
            <a:custGeom>
              <a:avLst/>
              <a:gdLst/>
              <a:ahLst/>
              <a:cxnLst/>
              <a:rect l="l" t="t" r="r" b="b"/>
              <a:pathLst>
                <a:path w="11753" h="11658" extrusionOk="0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79" name="Google Shape;8279;p55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8280" name="Google Shape;8280;p55"/>
            <p:cNvSpPr/>
            <p:nvPr/>
          </p:nvSpPr>
          <p:spPr>
            <a:xfrm>
              <a:off x="-4426200" y="4058225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1" name="Google Shape;8281;p55"/>
            <p:cNvSpPr/>
            <p:nvPr/>
          </p:nvSpPr>
          <p:spPr>
            <a:xfrm>
              <a:off x="-4480550" y="3970800"/>
              <a:ext cx="297750" cy="291425"/>
            </a:xfrm>
            <a:custGeom>
              <a:avLst/>
              <a:gdLst/>
              <a:ahLst/>
              <a:cxnLst/>
              <a:rect l="l" t="t" r="r" b="b"/>
              <a:pathLst>
                <a:path w="11910" h="11657" extrusionOk="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2" name="Google Shape;8282;p55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8283" name="Google Shape;8283;p55"/>
            <p:cNvSpPr/>
            <p:nvPr/>
          </p:nvSpPr>
          <p:spPr>
            <a:xfrm>
              <a:off x="-2592600" y="3239075"/>
              <a:ext cx="137850" cy="51225"/>
            </a:xfrm>
            <a:custGeom>
              <a:avLst/>
              <a:gdLst/>
              <a:ahLst/>
              <a:cxnLst/>
              <a:rect l="l" t="t" r="r" b="b"/>
              <a:pathLst>
                <a:path w="5514" h="2049" extrusionOk="0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4" name="Google Shape;8284;p55"/>
            <p:cNvSpPr/>
            <p:nvPr/>
          </p:nvSpPr>
          <p:spPr>
            <a:xfrm>
              <a:off x="-2587875" y="3307875"/>
              <a:ext cx="129200" cy="69850"/>
            </a:xfrm>
            <a:custGeom>
              <a:avLst/>
              <a:gdLst/>
              <a:ahLst/>
              <a:cxnLst/>
              <a:rect l="l" t="t" r="r" b="b"/>
              <a:pathLst>
                <a:path w="5168" h="2794" extrusionOk="0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5" name="Google Shape;8285;p55"/>
            <p:cNvSpPr/>
            <p:nvPr/>
          </p:nvSpPr>
          <p:spPr>
            <a:xfrm>
              <a:off x="-2566625" y="3427325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6" name="Google Shape;8286;p55"/>
            <p:cNvSpPr/>
            <p:nvPr/>
          </p:nvSpPr>
          <p:spPr>
            <a:xfrm>
              <a:off x="-2481550" y="3461200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87" name="Google Shape;8287;p55"/>
            <p:cNvSpPr/>
            <p:nvPr/>
          </p:nvSpPr>
          <p:spPr>
            <a:xfrm>
              <a:off x="-2668225" y="3393475"/>
              <a:ext cx="288300" cy="137050"/>
            </a:xfrm>
            <a:custGeom>
              <a:avLst/>
              <a:gdLst/>
              <a:ahLst/>
              <a:cxnLst/>
              <a:rect l="l" t="t" r="r" b="b"/>
              <a:pathLst>
                <a:path w="11532" h="5482" extrusionOk="0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88" name="Google Shape;8288;p55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8289" name="Google Shape;8289;p55"/>
            <p:cNvSpPr/>
            <p:nvPr/>
          </p:nvSpPr>
          <p:spPr>
            <a:xfrm>
              <a:off x="-2654050" y="3597450"/>
              <a:ext cx="260725" cy="51225"/>
            </a:xfrm>
            <a:custGeom>
              <a:avLst/>
              <a:gdLst/>
              <a:ahLst/>
              <a:cxnLst/>
              <a:rect l="l" t="t" r="r" b="b"/>
              <a:pathLst>
                <a:path w="10429" h="2049" extrusionOk="0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0" name="Google Shape;8290;p55"/>
            <p:cNvSpPr/>
            <p:nvPr/>
          </p:nvSpPr>
          <p:spPr>
            <a:xfrm>
              <a:off x="-2671375" y="3667550"/>
              <a:ext cx="292250" cy="221350"/>
            </a:xfrm>
            <a:custGeom>
              <a:avLst/>
              <a:gdLst/>
              <a:ahLst/>
              <a:cxnLst/>
              <a:rect l="l" t="t" r="r" b="b"/>
              <a:pathLst>
                <a:path w="11690" h="8854" extrusionOk="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91" name="Google Shape;8291;p55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8292" name="Google Shape;8292;p55"/>
            <p:cNvSpPr/>
            <p:nvPr/>
          </p:nvSpPr>
          <p:spPr>
            <a:xfrm>
              <a:off x="-2670575" y="3975525"/>
              <a:ext cx="116575" cy="34675"/>
            </a:xfrm>
            <a:custGeom>
              <a:avLst/>
              <a:gdLst/>
              <a:ahLst/>
              <a:cxnLst/>
              <a:rect l="l" t="t" r="r" b="b"/>
              <a:pathLst>
                <a:path w="4663" h="1387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3" name="Google Shape;8293;p55"/>
            <p:cNvSpPr/>
            <p:nvPr/>
          </p:nvSpPr>
          <p:spPr>
            <a:xfrm>
              <a:off x="-2669800" y="4026700"/>
              <a:ext cx="170950" cy="136300"/>
            </a:xfrm>
            <a:custGeom>
              <a:avLst/>
              <a:gdLst/>
              <a:ahLst/>
              <a:cxnLst/>
              <a:rect l="l" t="t" r="r" b="b"/>
              <a:pathLst>
                <a:path w="6838" h="5452" extrusionOk="0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4" name="Google Shape;8294;p55"/>
            <p:cNvSpPr/>
            <p:nvPr/>
          </p:nvSpPr>
          <p:spPr>
            <a:xfrm>
              <a:off x="-2669800" y="4179500"/>
              <a:ext cx="170950" cy="70125"/>
            </a:xfrm>
            <a:custGeom>
              <a:avLst/>
              <a:gdLst/>
              <a:ahLst/>
              <a:cxnLst/>
              <a:rect l="l" t="t" r="r" b="b"/>
              <a:pathLst>
                <a:path w="6838" h="2805" extrusionOk="0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5" name="Google Shape;8295;p55"/>
            <p:cNvSpPr/>
            <p:nvPr/>
          </p:nvSpPr>
          <p:spPr>
            <a:xfrm>
              <a:off x="-2566625" y="3956600"/>
              <a:ext cx="189850" cy="190650"/>
            </a:xfrm>
            <a:custGeom>
              <a:avLst/>
              <a:gdLst/>
              <a:ahLst/>
              <a:cxnLst/>
              <a:rect l="l" t="t" r="r" b="b"/>
              <a:pathLst>
                <a:path w="7594" h="7626" extrusionOk="0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296" name="Google Shape;8296;p55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8297" name="Google Shape;8297;p55"/>
            <p:cNvSpPr/>
            <p:nvPr/>
          </p:nvSpPr>
          <p:spPr>
            <a:xfrm>
              <a:off x="-927575" y="3671500"/>
              <a:ext cx="40200" cy="16575"/>
            </a:xfrm>
            <a:custGeom>
              <a:avLst/>
              <a:gdLst/>
              <a:ahLst/>
              <a:cxnLst/>
              <a:rect l="l" t="t" r="r" b="b"/>
              <a:pathLst>
                <a:path w="1608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8" name="Google Shape;8298;p55"/>
            <p:cNvSpPr/>
            <p:nvPr/>
          </p:nvSpPr>
          <p:spPr>
            <a:xfrm>
              <a:off x="-1183550" y="3671500"/>
              <a:ext cx="39400" cy="16575"/>
            </a:xfrm>
            <a:custGeom>
              <a:avLst/>
              <a:gdLst/>
              <a:ahLst/>
              <a:cxnLst/>
              <a:rect l="l" t="t" r="r" b="b"/>
              <a:pathLst>
                <a:path w="1576" h="663" extrusionOk="0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299" name="Google Shape;8299;p55"/>
            <p:cNvSpPr/>
            <p:nvPr/>
          </p:nvSpPr>
          <p:spPr>
            <a:xfrm>
              <a:off x="-944250" y="3603025"/>
              <a:ext cx="39525" cy="26375"/>
            </a:xfrm>
            <a:custGeom>
              <a:avLst/>
              <a:gdLst/>
              <a:ahLst/>
              <a:cxnLst/>
              <a:rect l="l" t="t" r="r" b="b"/>
              <a:pathLst>
                <a:path w="1581" h="1055" extrusionOk="0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0" name="Google Shape;8300;p55"/>
            <p:cNvSpPr/>
            <p:nvPr/>
          </p:nvSpPr>
          <p:spPr>
            <a:xfrm>
              <a:off x="-1166200" y="3731225"/>
              <a:ext cx="39700" cy="26075"/>
            </a:xfrm>
            <a:custGeom>
              <a:avLst/>
              <a:gdLst/>
              <a:ahLst/>
              <a:cxnLst/>
              <a:rect l="l" t="t" r="r" b="b"/>
              <a:pathLst>
                <a:path w="1588" h="1043" extrusionOk="0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1" name="Google Shape;8301;p55"/>
            <p:cNvSpPr/>
            <p:nvPr/>
          </p:nvSpPr>
          <p:spPr>
            <a:xfrm>
              <a:off x="-944925" y="3730950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2" name="Google Shape;8302;p55"/>
            <p:cNvSpPr/>
            <p:nvPr/>
          </p:nvSpPr>
          <p:spPr>
            <a:xfrm>
              <a:off x="-1167000" y="3603025"/>
              <a:ext cx="40200" cy="26375"/>
            </a:xfrm>
            <a:custGeom>
              <a:avLst/>
              <a:gdLst/>
              <a:ahLst/>
              <a:cxnLst/>
              <a:rect l="l" t="t" r="r" b="b"/>
              <a:pathLst>
                <a:path w="1608" h="1055" extrusionOk="0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3" name="Google Shape;8303;p55"/>
            <p:cNvSpPr/>
            <p:nvPr/>
          </p:nvSpPr>
          <p:spPr>
            <a:xfrm>
              <a:off x="-1065400" y="3658900"/>
              <a:ext cx="59875" cy="77200"/>
            </a:xfrm>
            <a:custGeom>
              <a:avLst/>
              <a:gdLst/>
              <a:ahLst/>
              <a:cxnLst/>
              <a:rect l="l" t="t" r="r" b="b"/>
              <a:pathLst>
                <a:path w="2395" h="3088" extrusionOk="0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4" name="Google Shape;8304;p55"/>
            <p:cNvSpPr/>
            <p:nvPr/>
          </p:nvSpPr>
          <p:spPr>
            <a:xfrm>
              <a:off x="-1078000" y="3809325"/>
              <a:ext cx="85075" cy="67750"/>
            </a:xfrm>
            <a:custGeom>
              <a:avLst/>
              <a:gdLst/>
              <a:ahLst/>
              <a:cxnLst/>
              <a:rect l="l" t="t" r="r" b="b"/>
              <a:pathLst>
                <a:path w="3403" h="2710" extrusionOk="0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5" name="Google Shape;8305;p55"/>
            <p:cNvSpPr/>
            <p:nvPr/>
          </p:nvSpPr>
          <p:spPr>
            <a:xfrm>
              <a:off x="-1135500" y="3586525"/>
              <a:ext cx="193775" cy="204700"/>
            </a:xfrm>
            <a:custGeom>
              <a:avLst/>
              <a:gdLst/>
              <a:ahLst/>
              <a:cxnLst/>
              <a:rect l="l" t="t" r="r" b="b"/>
              <a:pathLst>
                <a:path w="7751" h="8188" extrusionOk="0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06" name="Google Shape;8306;p55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8307" name="Google Shape;8307;p55"/>
            <p:cNvSpPr/>
            <p:nvPr/>
          </p:nvSpPr>
          <p:spPr>
            <a:xfrm>
              <a:off x="-5868325" y="3273750"/>
              <a:ext cx="85075" cy="84300"/>
            </a:xfrm>
            <a:custGeom>
              <a:avLst/>
              <a:gdLst/>
              <a:ahLst/>
              <a:cxnLst/>
              <a:rect l="l" t="t" r="r" b="b"/>
              <a:pathLst>
                <a:path w="3403" h="3372" extrusionOk="0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08" name="Google Shape;8308;p55"/>
            <p:cNvSpPr/>
            <p:nvPr/>
          </p:nvSpPr>
          <p:spPr>
            <a:xfrm>
              <a:off x="-5971525" y="3308400"/>
              <a:ext cx="292250" cy="256000"/>
            </a:xfrm>
            <a:custGeom>
              <a:avLst/>
              <a:gdLst/>
              <a:ahLst/>
              <a:cxnLst/>
              <a:rect l="l" t="t" r="r" b="b"/>
              <a:pathLst>
                <a:path w="11690" h="10240" extrusionOk="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09" name="Google Shape;8309;p55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8310" name="Google Shape;8310;p55"/>
            <p:cNvSpPr/>
            <p:nvPr/>
          </p:nvSpPr>
          <p:spPr>
            <a:xfrm>
              <a:off x="-5974675" y="3701875"/>
              <a:ext cx="141025" cy="221650"/>
            </a:xfrm>
            <a:custGeom>
              <a:avLst/>
              <a:gdLst/>
              <a:ahLst/>
              <a:cxnLst/>
              <a:rect l="l" t="t" r="r" b="b"/>
              <a:pathLst>
                <a:path w="5641" h="8866" extrusionOk="0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1" name="Google Shape;8311;p55"/>
            <p:cNvSpPr/>
            <p:nvPr/>
          </p:nvSpPr>
          <p:spPr>
            <a:xfrm>
              <a:off x="-5880150" y="3632100"/>
              <a:ext cx="108725" cy="68550"/>
            </a:xfrm>
            <a:custGeom>
              <a:avLst/>
              <a:gdLst/>
              <a:ahLst/>
              <a:cxnLst/>
              <a:rect l="l" t="t" r="r" b="b"/>
              <a:pathLst>
                <a:path w="4349" h="2742" extrusionOk="0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2" name="Google Shape;8312;p55"/>
            <p:cNvSpPr/>
            <p:nvPr/>
          </p:nvSpPr>
          <p:spPr>
            <a:xfrm>
              <a:off x="-5814775" y="3702500"/>
              <a:ext cx="140225" cy="222950"/>
            </a:xfrm>
            <a:custGeom>
              <a:avLst/>
              <a:gdLst/>
              <a:ahLst/>
              <a:cxnLst/>
              <a:rect l="l" t="t" r="r" b="b"/>
              <a:pathLst>
                <a:path w="5609" h="8918" extrusionOk="0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3" name="Google Shape;8313;p55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8314" name="Google Shape;8314;p55"/>
            <p:cNvSpPr/>
            <p:nvPr/>
          </p:nvSpPr>
          <p:spPr>
            <a:xfrm>
              <a:off x="-5851000" y="4061375"/>
              <a:ext cx="102400" cy="33875"/>
            </a:xfrm>
            <a:custGeom>
              <a:avLst/>
              <a:gdLst/>
              <a:ahLst/>
              <a:cxnLst/>
              <a:rect l="l" t="t" r="r" b="b"/>
              <a:pathLst>
                <a:path w="4096" h="1355" extrusionOk="0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5" name="Google Shape;8315;p55"/>
            <p:cNvSpPr/>
            <p:nvPr/>
          </p:nvSpPr>
          <p:spPr>
            <a:xfrm>
              <a:off x="-5971525" y="3990475"/>
              <a:ext cx="69350" cy="275700"/>
            </a:xfrm>
            <a:custGeom>
              <a:avLst/>
              <a:gdLst/>
              <a:ahLst/>
              <a:cxnLst/>
              <a:rect l="l" t="t" r="r" b="b"/>
              <a:pathLst>
                <a:path w="2774" h="11028" extrusionOk="0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6" name="Google Shape;8316;p55"/>
            <p:cNvSpPr/>
            <p:nvPr/>
          </p:nvSpPr>
          <p:spPr>
            <a:xfrm>
              <a:off x="-5851000" y="4214950"/>
              <a:ext cx="103200" cy="68550"/>
            </a:xfrm>
            <a:custGeom>
              <a:avLst/>
              <a:gdLst/>
              <a:ahLst/>
              <a:cxnLst/>
              <a:rect l="l" t="t" r="r" b="b"/>
              <a:pathLst>
                <a:path w="4128" h="2742" extrusionOk="0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17" name="Google Shape;8317;p55"/>
            <p:cNvSpPr/>
            <p:nvPr/>
          </p:nvSpPr>
          <p:spPr>
            <a:xfrm>
              <a:off x="-5885675" y="4010175"/>
              <a:ext cx="189075" cy="239450"/>
            </a:xfrm>
            <a:custGeom>
              <a:avLst/>
              <a:gdLst/>
              <a:ahLst/>
              <a:cxnLst/>
              <a:rect l="l" t="t" r="r" b="b"/>
              <a:pathLst>
                <a:path w="7563" h="9578" extrusionOk="0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18" name="Google Shape;8318;p55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8319" name="Google Shape;8319;p55"/>
            <p:cNvSpPr/>
            <p:nvPr/>
          </p:nvSpPr>
          <p:spPr>
            <a:xfrm>
              <a:off x="-4118225" y="3287125"/>
              <a:ext cx="256725" cy="256800"/>
            </a:xfrm>
            <a:custGeom>
              <a:avLst/>
              <a:gdLst/>
              <a:ahLst/>
              <a:cxnLst/>
              <a:rect l="l" t="t" r="r" b="b"/>
              <a:pathLst>
                <a:path w="10269" h="10272" extrusionOk="0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0" name="Google Shape;8320;p55"/>
            <p:cNvSpPr/>
            <p:nvPr/>
          </p:nvSpPr>
          <p:spPr>
            <a:xfrm>
              <a:off x="-3963850" y="3253275"/>
              <a:ext cx="137850" cy="137850"/>
            </a:xfrm>
            <a:custGeom>
              <a:avLst/>
              <a:gdLst/>
              <a:ahLst/>
              <a:cxnLst/>
              <a:rect l="l" t="t" r="r" b="b"/>
              <a:pathLst>
                <a:path w="5514" h="551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21" name="Google Shape;8321;p55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8322" name="Google Shape;8322;p55"/>
            <p:cNvSpPr/>
            <p:nvPr/>
          </p:nvSpPr>
          <p:spPr>
            <a:xfrm>
              <a:off x="-4027650" y="3663625"/>
              <a:ext cx="112650" cy="119725"/>
            </a:xfrm>
            <a:custGeom>
              <a:avLst/>
              <a:gdLst/>
              <a:ahLst/>
              <a:cxnLst/>
              <a:rect l="l" t="t" r="r" b="b"/>
              <a:pathLst>
                <a:path w="4506" h="4789" extrusionOk="0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3" name="Google Shape;8323;p55"/>
            <p:cNvSpPr/>
            <p:nvPr/>
          </p:nvSpPr>
          <p:spPr>
            <a:xfrm>
              <a:off x="-4082800" y="3612425"/>
              <a:ext cx="222150" cy="291825"/>
            </a:xfrm>
            <a:custGeom>
              <a:avLst/>
              <a:gdLst/>
              <a:ahLst/>
              <a:cxnLst/>
              <a:rect l="l" t="t" r="r" b="b"/>
              <a:pathLst>
                <a:path w="8886" h="11673" extrusionOk="0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4" name="Google Shape;8324;p55"/>
            <p:cNvSpPr/>
            <p:nvPr/>
          </p:nvSpPr>
          <p:spPr>
            <a:xfrm>
              <a:off x="-3980400" y="3714800"/>
              <a:ext cx="17350" cy="17375"/>
            </a:xfrm>
            <a:custGeom>
              <a:avLst/>
              <a:gdLst/>
              <a:ahLst/>
              <a:cxnLst/>
              <a:rect l="l" t="t" r="r" b="b"/>
              <a:pathLst>
                <a:path w="694" h="695" extrusionOk="0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25" name="Google Shape;8325;p55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8326" name="Google Shape;8326;p55"/>
            <p:cNvSpPr/>
            <p:nvPr/>
          </p:nvSpPr>
          <p:spPr>
            <a:xfrm>
              <a:off x="-3963850" y="404010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7" name="Google Shape;8327;p55"/>
            <p:cNvSpPr/>
            <p:nvPr/>
          </p:nvSpPr>
          <p:spPr>
            <a:xfrm>
              <a:off x="-4015050" y="3990475"/>
              <a:ext cx="153600" cy="153625"/>
            </a:xfrm>
            <a:custGeom>
              <a:avLst/>
              <a:gdLst/>
              <a:ahLst/>
              <a:cxnLst/>
              <a:rect l="l" t="t" r="r" b="b"/>
              <a:pathLst>
                <a:path w="6144" h="6145" extrusionOk="0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8" name="Google Shape;8328;p55"/>
            <p:cNvSpPr/>
            <p:nvPr/>
          </p:nvSpPr>
          <p:spPr>
            <a:xfrm>
              <a:off x="-4118225" y="4144075"/>
              <a:ext cx="33875" cy="119725"/>
            </a:xfrm>
            <a:custGeom>
              <a:avLst/>
              <a:gdLst/>
              <a:ahLst/>
              <a:cxnLst/>
              <a:rect l="l" t="t" r="r" b="b"/>
              <a:pathLst>
                <a:path w="1355" h="4789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29" name="Google Shape;8329;p55"/>
            <p:cNvSpPr/>
            <p:nvPr/>
          </p:nvSpPr>
          <p:spPr>
            <a:xfrm>
              <a:off x="-4067050" y="4143750"/>
              <a:ext cx="241050" cy="120050"/>
            </a:xfrm>
            <a:custGeom>
              <a:avLst/>
              <a:gdLst/>
              <a:ahLst/>
              <a:cxnLst/>
              <a:rect l="l" t="t" r="r" b="b"/>
              <a:pathLst>
                <a:path w="9642" h="4802" extrusionOk="0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0" name="Google Shape;8330;p55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8331" name="Google Shape;8331;p55"/>
            <p:cNvSpPr/>
            <p:nvPr/>
          </p:nvSpPr>
          <p:spPr>
            <a:xfrm>
              <a:off x="-2241325" y="3289500"/>
              <a:ext cx="203225" cy="241825"/>
            </a:xfrm>
            <a:custGeom>
              <a:avLst/>
              <a:gdLst/>
              <a:ahLst/>
              <a:cxnLst/>
              <a:rect l="l" t="t" r="r" b="b"/>
              <a:pathLst>
                <a:path w="8129" h="9673" extrusionOk="0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2" name="Google Shape;8332;p55"/>
            <p:cNvSpPr/>
            <p:nvPr/>
          </p:nvSpPr>
          <p:spPr>
            <a:xfrm>
              <a:off x="-2312225" y="3238300"/>
              <a:ext cx="241825" cy="241050"/>
            </a:xfrm>
            <a:custGeom>
              <a:avLst/>
              <a:gdLst/>
              <a:ahLst/>
              <a:cxnLst/>
              <a:rect l="l" t="t" r="r" b="b"/>
              <a:pathLst>
                <a:path w="9673" h="9642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3" name="Google Shape;8333;p55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8334" name="Google Shape;8334;p55"/>
            <p:cNvSpPr/>
            <p:nvPr/>
          </p:nvSpPr>
          <p:spPr>
            <a:xfrm>
              <a:off x="-2053075" y="3648650"/>
              <a:ext cx="34675" cy="233950"/>
            </a:xfrm>
            <a:custGeom>
              <a:avLst/>
              <a:gdLst/>
              <a:ahLst/>
              <a:cxnLst/>
              <a:rect l="l" t="t" r="r" b="b"/>
              <a:pathLst>
                <a:path w="1387" h="9358" extrusionOk="0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5" name="Google Shape;8335;p55"/>
            <p:cNvSpPr/>
            <p:nvPr/>
          </p:nvSpPr>
          <p:spPr>
            <a:xfrm>
              <a:off x="-2259450" y="3751825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6" name="Google Shape;8336;p55"/>
            <p:cNvSpPr/>
            <p:nvPr/>
          </p:nvSpPr>
          <p:spPr>
            <a:xfrm>
              <a:off x="-2259450" y="3649450"/>
              <a:ext cx="137075" cy="51200"/>
            </a:xfrm>
            <a:custGeom>
              <a:avLst/>
              <a:gdLst/>
              <a:ahLst/>
              <a:cxnLst/>
              <a:rect l="l" t="t" r="r" b="b"/>
              <a:pathLst>
                <a:path w="5483" h="2048" extrusionOk="0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37" name="Google Shape;8337;p55"/>
            <p:cNvSpPr/>
            <p:nvPr/>
          </p:nvSpPr>
          <p:spPr>
            <a:xfrm>
              <a:off x="-2310650" y="3525775"/>
              <a:ext cx="252075" cy="363125"/>
            </a:xfrm>
            <a:custGeom>
              <a:avLst/>
              <a:gdLst/>
              <a:ahLst/>
              <a:cxnLst/>
              <a:rect l="l" t="t" r="r" b="b"/>
              <a:pathLst>
                <a:path w="10083" h="14525" extrusionOk="0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38" name="Google Shape;8338;p55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8339" name="Google Shape;8339;p55"/>
            <p:cNvSpPr/>
            <p:nvPr/>
          </p:nvSpPr>
          <p:spPr>
            <a:xfrm>
              <a:off x="-2310650" y="3958175"/>
              <a:ext cx="185925" cy="118950"/>
            </a:xfrm>
            <a:custGeom>
              <a:avLst/>
              <a:gdLst/>
              <a:ahLst/>
              <a:cxnLst/>
              <a:rect l="l" t="t" r="r" b="b"/>
              <a:pathLst>
                <a:path w="7437" h="4758" extrusionOk="0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0" name="Google Shape;8340;p55"/>
            <p:cNvSpPr/>
            <p:nvPr/>
          </p:nvSpPr>
          <p:spPr>
            <a:xfrm>
              <a:off x="-2309075" y="3992050"/>
              <a:ext cx="292250" cy="257575"/>
            </a:xfrm>
            <a:custGeom>
              <a:avLst/>
              <a:gdLst/>
              <a:ahLst/>
              <a:cxnLst/>
              <a:rect l="l" t="t" r="r" b="b"/>
              <a:pathLst>
                <a:path w="11690" h="10303" extrusionOk="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1" name="Google Shape;8341;p55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8342" name="Google Shape;8342;p55"/>
            <p:cNvSpPr/>
            <p:nvPr/>
          </p:nvSpPr>
          <p:spPr>
            <a:xfrm>
              <a:off x="-1078000" y="40306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3" name="Google Shape;8343;p55"/>
            <p:cNvSpPr/>
            <p:nvPr/>
          </p:nvSpPr>
          <p:spPr>
            <a:xfrm>
              <a:off x="-1129200" y="40999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4" name="Google Shape;8344;p55"/>
            <p:cNvSpPr/>
            <p:nvPr/>
          </p:nvSpPr>
          <p:spPr>
            <a:xfrm>
              <a:off x="-1009475" y="40818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5" name="Google Shape;8345;p55"/>
            <p:cNvSpPr/>
            <p:nvPr/>
          </p:nvSpPr>
          <p:spPr>
            <a:xfrm>
              <a:off x="-1182750" y="4168475"/>
              <a:ext cx="292225" cy="34675"/>
            </a:xfrm>
            <a:custGeom>
              <a:avLst/>
              <a:gdLst/>
              <a:ahLst/>
              <a:cxnLst/>
              <a:rect l="l" t="t" r="r" b="b"/>
              <a:pathLst>
                <a:path w="11689" h="1387" extrusionOk="0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6" name="Google Shape;8346;p55"/>
            <p:cNvSpPr/>
            <p:nvPr/>
          </p:nvSpPr>
          <p:spPr>
            <a:xfrm>
              <a:off x="-1117400" y="4220475"/>
              <a:ext cx="161500" cy="33875"/>
            </a:xfrm>
            <a:custGeom>
              <a:avLst/>
              <a:gdLst/>
              <a:ahLst/>
              <a:cxnLst/>
              <a:rect l="l" t="t" r="r" b="b"/>
              <a:pathLst>
                <a:path w="6460" h="1355" extrusionOk="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7" name="Google Shape;8347;p55"/>
            <p:cNvSpPr/>
            <p:nvPr/>
          </p:nvSpPr>
          <p:spPr>
            <a:xfrm>
              <a:off x="-958300" y="4014100"/>
              <a:ext cx="18150" cy="17350"/>
            </a:xfrm>
            <a:custGeom>
              <a:avLst/>
              <a:gdLst/>
              <a:ahLst/>
              <a:cxnLst/>
              <a:rect l="l" t="t" r="r" b="b"/>
              <a:pathLst>
                <a:path w="726" h="694" extrusionOk="0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48" name="Google Shape;8348;p55"/>
            <p:cNvSpPr/>
            <p:nvPr/>
          </p:nvSpPr>
          <p:spPr>
            <a:xfrm>
              <a:off x="-1180400" y="3962900"/>
              <a:ext cx="292225" cy="188275"/>
            </a:xfrm>
            <a:custGeom>
              <a:avLst/>
              <a:gdLst/>
              <a:ahLst/>
              <a:cxnLst/>
              <a:rect l="l" t="t" r="r" b="b"/>
              <a:pathLst>
                <a:path w="11689" h="7531" extrusionOk="0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49" name="Google Shape;8349;p55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8350" name="Google Shape;8350;p55"/>
            <p:cNvSpPr/>
            <p:nvPr/>
          </p:nvSpPr>
          <p:spPr>
            <a:xfrm>
              <a:off x="-5594250" y="3273750"/>
              <a:ext cx="85875" cy="84300"/>
            </a:xfrm>
            <a:custGeom>
              <a:avLst/>
              <a:gdLst/>
              <a:ahLst/>
              <a:cxnLst/>
              <a:rect l="l" t="t" r="r" b="b"/>
              <a:pathLst>
                <a:path w="3435" h="3372" extrusionOk="0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1" name="Google Shape;8351;p55"/>
            <p:cNvSpPr/>
            <p:nvPr/>
          </p:nvSpPr>
          <p:spPr>
            <a:xfrm>
              <a:off x="-5457200" y="3324950"/>
              <a:ext cx="67775" cy="67750"/>
            </a:xfrm>
            <a:custGeom>
              <a:avLst/>
              <a:gdLst/>
              <a:ahLst/>
              <a:cxnLst/>
              <a:rect l="l" t="t" r="r" b="b"/>
              <a:pathLst>
                <a:path w="2711" h="2710" extrusionOk="0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2" name="Google Shape;8352;p55"/>
            <p:cNvSpPr/>
            <p:nvPr/>
          </p:nvSpPr>
          <p:spPr>
            <a:xfrm>
              <a:off x="-5415450" y="3325725"/>
              <a:ext cx="25225" cy="24450"/>
            </a:xfrm>
            <a:custGeom>
              <a:avLst/>
              <a:gdLst/>
              <a:ahLst/>
              <a:cxnLst/>
              <a:rect l="l" t="t" r="r" b="b"/>
              <a:pathLst>
                <a:path w="1009" h="978" extrusionOk="0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3" name="Google Shape;8353;p55"/>
            <p:cNvSpPr/>
            <p:nvPr/>
          </p:nvSpPr>
          <p:spPr>
            <a:xfrm>
              <a:off x="-5611575" y="3359600"/>
              <a:ext cx="118950" cy="204800"/>
            </a:xfrm>
            <a:custGeom>
              <a:avLst/>
              <a:gdLst/>
              <a:ahLst/>
              <a:cxnLst/>
              <a:rect l="l" t="t" r="r" b="b"/>
              <a:pathLst>
                <a:path w="4758" h="8192" extrusionOk="0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4" name="Google Shape;8354;p55"/>
            <p:cNvSpPr/>
            <p:nvPr/>
          </p:nvSpPr>
          <p:spPr>
            <a:xfrm>
              <a:off x="-5510750" y="3272950"/>
              <a:ext cx="193775" cy="187475"/>
            </a:xfrm>
            <a:custGeom>
              <a:avLst/>
              <a:gdLst/>
              <a:ahLst/>
              <a:cxnLst/>
              <a:rect l="l" t="t" r="r" b="b"/>
              <a:pathLst>
                <a:path w="7751" h="7499" extrusionOk="0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55" name="Google Shape;8355;p55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8356" name="Google Shape;8356;p55"/>
            <p:cNvSpPr/>
            <p:nvPr/>
          </p:nvSpPr>
          <p:spPr>
            <a:xfrm>
              <a:off x="-5440825" y="3708275"/>
              <a:ext cx="49550" cy="41450"/>
            </a:xfrm>
            <a:custGeom>
              <a:avLst/>
              <a:gdLst/>
              <a:ahLst/>
              <a:cxnLst/>
              <a:rect l="l" t="t" r="r" b="b"/>
              <a:pathLst>
                <a:path w="1982" h="1658" extrusionOk="0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57" name="Google Shape;8357;p55"/>
            <p:cNvSpPr/>
            <p:nvPr/>
          </p:nvSpPr>
          <p:spPr>
            <a:xfrm>
              <a:off x="-5613150" y="3632900"/>
              <a:ext cx="294600" cy="290650"/>
            </a:xfrm>
            <a:custGeom>
              <a:avLst/>
              <a:gdLst/>
              <a:ahLst/>
              <a:cxnLst/>
              <a:rect l="l" t="t" r="r" b="b"/>
              <a:pathLst>
                <a:path w="11784" h="11626" extrusionOk="0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58" name="Google Shape;8358;p55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8359" name="Google Shape;8359;p55"/>
            <p:cNvSpPr/>
            <p:nvPr/>
          </p:nvSpPr>
          <p:spPr>
            <a:xfrm>
              <a:off x="-5480050" y="4046400"/>
              <a:ext cx="27600" cy="14200"/>
            </a:xfrm>
            <a:custGeom>
              <a:avLst/>
              <a:gdLst/>
              <a:ahLst/>
              <a:cxnLst/>
              <a:rect l="l" t="t" r="r" b="b"/>
              <a:pathLst>
                <a:path w="1104" h="568" extrusionOk="0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0" name="Google Shape;8360;p55"/>
            <p:cNvSpPr/>
            <p:nvPr/>
          </p:nvSpPr>
          <p:spPr>
            <a:xfrm>
              <a:off x="-553122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1" name="Google Shape;8361;p55"/>
            <p:cNvSpPr/>
            <p:nvPr/>
          </p:nvSpPr>
          <p:spPr>
            <a:xfrm>
              <a:off x="-5443025" y="4077125"/>
              <a:ext cx="41775" cy="40975"/>
            </a:xfrm>
            <a:custGeom>
              <a:avLst/>
              <a:gdLst/>
              <a:ahLst/>
              <a:cxnLst/>
              <a:rect l="l" t="t" r="r" b="b"/>
              <a:pathLst>
                <a:path w="1671" h="1639" extrusionOk="0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2" name="Google Shape;8362;p55"/>
            <p:cNvSpPr/>
            <p:nvPr/>
          </p:nvSpPr>
          <p:spPr>
            <a:xfrm>
              <a:off x="-5487925" y="4077125"/>
              <a:ext cx="43350" cy="54375"/>
            </a:xfrm>
            <a:custGeom>
              <a:avLst/>
              <a:gdLst/>
              <a:ahLst/>
              <a:cxnLst/>
              <a:rect l="l" t="t" r="r" b="b"/>
              <a:pathLst>
                <a:path w="1734" h="2175" extrusionOk="0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3" name="Google Shape;8363;p55"/>
            <p:cNvSpPr/>
            <p:nvPr/>
          </p:nvSpPr>
          <p:spPr>
            <a:xfrm>
              <a:off x="-5445375" y="4042450"/>
              <a:ext cx="44125" cy="18150"/>
            </a:xfrm>
            <a:custGeom>
              <a:avLst/>
              <a:gdLst/>
              <a:ahLst/>
              <a:cxnLst/>
              <a:rect l="l" t="t" r="r" b="b"/>
              <a:pathLst>
                <a:path w="1765" h="726" extrusionOk="0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4" name="Google Shape;8364;p55"/>
            <p:cNvSpPr/>
            <p:nvPr/>
          </p:nvSpPr>
          <p:spPr>
            <a:xfrm>
              <a:off x="-5531225" y="4077125"/>
              <a:ext cx="41750" cy="40975"/>
            </a:xfrm>
            <a:custGeom>
              <a:avLst/>
              <a:gdLst/>
              <a:ahLst/>
              <a:cxnLst/>
              <a:rect l="l" t="t" r="r" b="b"/>
              <a:pathLst>
                <a:path w="1670" h="1639" extrusionOk="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5" name="Google Shape;8365;p55"/>
            <p:cNvSpPr/>
            <p:nvPr/>
          </p:nvSpPr>
          <p:spPr>
            <a:xfrm>
              <a:off x="-5613150" y="4198400"/>
              <a:ext cx="292225" cy="33900"/>
            </a:xfrm>
            <a:custGeom>
              <a:avLst/>
              <a:gdLst/>
              <a:ahLst/>
              <a:cxnLst/>
              <a:rect l="l" t="t" r="r" b="b"/>
              <a:pathLst>
                <a:path w="11689" h="1356" extrusionOk="0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6" name="Google Shape;8366;p55"/>
            <p:cNvSpPr/>
            <p:nvPr/>
          </p:nvSpPr>
          <p:spPr>
            <a:xfrm>
              <a:off x="-5610775" y="3991275"/>
              <a:ext cx="292225" cy="189050"/>
            </a:xfrm>
            <a:custGeom>
              <a:avLst/>
              <a:gdLst/>
              <a:ahLst/>
              <a:cxnLst/>
              <a:rect l="l" t="t" r="r" b="b"/>
              <a:pathLst>
                <a:path w="11689" h="7562" extrusionOk="0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67" name="Google Shape;8367;p55"/>
            <p:cNvSpPr/>
            <p:nvPr/>
          </p:nvSpPr>
          <p:spPr>
            <a:xfrm>
              <a:off x="-5546975" y="4250400"/>
              <a:ext cx="160700" cy="33100"/>
            </a:xfrm>
            <a:custGeom>
              <a:avLst/>
              <a:gdLst/>
              <a:ahLst/>
              <a:cxnLst/>
              <a:rect l="l" t="t" r="r" b="b"/>
              <a:pathLst>
                <a:path w="6428" h="1324" extrusionOk="0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68" name="Google Shape;8368;p55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8369" name="Google Shape;8369;p55"/>
            <p:cNvSpPr/>
            <p:nvPr/>
          </p:nvSpPr>
          <p:spPr>
            <a:xfrm>
              <a:off x="-3603925" y="335565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0" name="Google Shape;8370;p55"/>
            <p:cNvSpPr/>
            <p:nvPr/>
          </p:nvSpPr>
          <p:spPr>
            <a:xfrm>
              <a:off x="-3586600" y="3305250"/>
              <a:ext cx="33125" cy="33100"/>
            </a:xfrm>
            <a:custGeom>
              <a:avLst/>
              <a:gdLst/>
              <a:ahLst/>
              <a:cxnLst/>
              <a:rect l="l" t="t" r="r" b="b"/>
              <a:pathLst>
                <a:path w="1325" h="1324" extrusionOk="0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1" name="Google Shape;8371;p55"/>
            <p:cNvSpPr/>
            <p:nvPr/>
          </p:nvSpPr>
          <p:spPr>
            <a:xfrm>
              <a:off x="-3768700" y="3253275"/>
              <a:ext cx="301850" cy="291150"/>
            </a:xfrm>
            <a:custGeom>
              <a:avLst/>
              <a:gdLst/>
              <a:ahLst/>
              <a:cxnLst/>
              <a:rect l="l" t="t" r="r" b="b"/>
              <a:pathLst>
                <a:path w="12074" h="11646" extrusionOk="0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2" name="Google Shape;8372;p55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8373" name="Google Shape;8373;p55"/>
            <p:cNvSpPr/>
            <p:nvPr/>
          </p:nvSpPr>
          <p:spPr>
            <a:xfrm>
              <a:off x="-3665972" y="3680950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4" name="Google Shape;8374;p55"/>
            <p:cNvSpPr/>
            <p:nvPr/>
          </p:nvSpPr>
          <p:spPr>
            <a:xfrm>
              <a:off x="-3808700" y="3664400"/>
              <a:ext cx="296175" cy="239475"/>
            </a:xfrm>
            <a:custGeom>
              <a:avLst/>
              <a:gdLst/>
              <a:ahLst/>
              <a:cxnLst/>
              <a:rect l="l" t="t" r="r" b="b"/>
              <a:pathLst>
                <a:path w="11847" h="9579" extrusionOk="0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5" name="Google Shape;8375;p55"/>
            <p:cNvSpPr/>
            <p:nvPr/>
          </p:nvSpPr>
          <p:spPr>
            <a:xfrm>
              <a:off x="-3718359" y="3628950"/>
              <a:ext cx="155975" cy="156775"/>
            </a:xfrm>
            <a:custGeom>
              <a:avLst/>
              <a:gdLst/>
              <a:ahLst/>
              <a:cxnLst/>
              <a:rect l="l" t="t" r="r" b="b"/>
              <a:pathLst>
                <a:path w="6239" h="6271" extrusionOk="0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76" name="Google Shape;8376;p55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8377" name="Google Shape;8377;p55"/>
            <p:cNvSpPr/>
            <p:nvPr/>
          </p:nvSpPr>
          <p:spPr>
            <a:xfrm>
              <a:off x="-3770100" y="3971775"/>
              <a:ext cx="218975" cy="66775"/>
            </a:xfrm>
            <a:custGeom>
              <a:avLst/>
              <a:gdLst/>
              <a:ahLst/>
              <a:cxnLst/>
              <a:rect l="l" t="t" r="r" b="b"/>
              <a:pathLst>
                <a:path w="8759" h="2671" extrusionOk="0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8" name="Google Shape;8378;p55"/>
            <p:cNvSpPr/>
            <p:nvPr/>
          </p:nvSpPr>
          <p:spPr>
            <a:xfrm>
              <a:off x="-3771675" y="4030650"/>
              <a:ext cx="222125" cy="78000"/>
            </a:xfrm>
            <a:custGeom>
              <a:avLst/>
              <a:gdLst/>
              <a:ahLst/>
              <a:cxnLst/>
              <a:rect l="l" t="t" r="r" b="b"/>
              <a:pathLst>
                <a:path w="8885" h="3120" extrusionOk="0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79" name="Google Shape;8379;p55"/>
            <p:cNvSpPr/>
            <p:nvPr/>
          </p:nvSpPr>
          <p:spPr>
            <a:xfrm>
              <a:off x="-3669425" y="4074750"/>
              <a:ext cx="189050" cy="189050"/>
            </a:xfrm>
            <a:custGeom>
              <a:avLst/>
              <a:gdLst/>
              <a:ahLst/>
              <a:cxnLst/>
              <a:rect l="l" t="t" r="r" b="b"/>
              <a:pathLst>
                <a:path w="7562" h="7562" extrusionOk="0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0" name="Google Shape;8380;p55"/>
            <p:cNvSpPr/>
            <p:nvPr/>
          </p:nvSpPr>
          <p:spPr>
            <a:xfrm>
              <a:off x="-3771675" y="4099950"/>
              <a:ext cx="94525" cy="76425"/>
            </a:xfrm>
            <a:custGeom>
              <a:avLst/>
              <a:gdLst/>
              <a:ahLst/>
              <a:cxnLst/>
              <a:rect l="l" t="t" r="r" b="b"/>
              <a:pathLst>
                <a:path w="3781" h="3057" extrusionOk="0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1" name="Google Shape;8381;p55"/>
            <p:cNvSpPr/>
            <p:nvPr/>
          </p:nvSpPr>
          <p:spPr>
            <a:xfrm>
              <a:off x="-3771675" y="4167700"/>
              <a:ext cx="135500" cy="95325"/>
            </a:xfrm>
            <a:custGeom>
              <a:avLst/>
              <a:gdLst/>
              <a:ahLst/>
              <a:cxnLst/>
              <a:rect l="l" t="t" r="r" b="b"/>
              <a:pathLst>
                <a:path w="5420" h="3813" extrusionOk="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82" name="Google Shape;8382;p55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8383" name="Google Shape;8383;p55"/>
            <p:cNvSpPr/>
            <p:nvPr/>
          </p:nvSpPr>
          <p:spPr>
            <a:xfrm>
              <a:off x="-1951475" y="3325050"/>
              <a:ext cx="51225" cy="119250"/>
            </a:xfrm>
            <a:custGeom>
              <a:avLst/>
              <a:gdLst/>
              <a:ahLst/>
              <a:cxnLst/>
              <a:rect l="l" t="t" r="r" b="b"/>
              <a:pathLst>
                <a:path w="2049" h="4770" extrusionOk="0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4" name="Google Shape;8384;p55"/>
            <p:cNvSpPr/>
            <p:nvPr/>
          </p:nvSpPr>
          <p:spPr>
            <a:xfrm>
              <a:off x="-1711250" y="3273100"/>
              <a:ext cx="51650" cy="221725"/>
            </a:xfrm>
            <a:custGeom>
              <a:avLst/>
              <a:gdLst/>
              <a:ahLst/>
              <a:cxnLst/>
              <a:rect l="l" t="t" r="r" b="b"/>
              <a:pathLst>
                <a:path w="2066" h="8869" extrusionOk="0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5" name="Google Shape;8385;p55"/>
            <p:cNvSpPr/>
            <p:nvPr/>
          </p:nvSpPr>
          <p:spPr>
            <a:xfrm>
              <a:off x="-1886900" y="3296575"/>
              <a:ext cx="156775" cy="199300"/>
            </a:xfrm>
            <a:custGeom>
              <a:avLst/>
              <a:gdLst/>
              <a:ahLst/>
              <a:cxnLst/>
              <a:rect l="l" t="t" r="r" b="b"/>
              <a:pathLst>
                <a:path w="6271" h="7972" extrusionOk="0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86" name="Google Shape;8386;p55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8387" name="Google Shape;8387;p55"/>
            <p:cNvSpPr/>
            <p:nvPr/>
          </p:nvSpPr>
          <p:spPr>
            <a:xfrm>
              <a:off x="-1951475" y="3597450"/>
              <a:ext cx="170925" cy="34675"/>
            </a:xfrm>
            <a:custGeom>
              <a:avLst/>
              <a:gdLst/>
              <a:ahLst/>
              <a:cxnLst/>
              <a:rect l="l" t="t" r="r" b="b"/>
              <a:pathLst>
                <a:path w="6837" h="1387" extrusionOk="0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8" name="Google Shape;8388;p55"/>
            <p:cNvSpPr/>
            <p:nvPr/>
          </p:nvSpPr>
          <p:spPr>
            <a:xfrm>
              <a:off x="-1949900" y="3648650"/>
              <a:ext cx="171725" cy="173300"/>
            </a:xfrm>
            <a:custGeom>
              <a:avLst/>
              <a:gdLst/>
              <a:ahLst/>
              <a:cxnLst/>
              <a:rect l="l" t="t" r="r" b="b"/>
              <a:pathLst>
                <a:path w="6869" h="6932" extrusionOk="0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89" name="Google Shape;8389;p55"/>
            <p:cNvSpPr/>
            <p:nvPr/>
          </p:nvSpPr>
          <p:spPr>
            <a:xfrm>
              <a:off x="-1951475" y="3838475"/>
              <a:ext cx="170925" cy="50425"/>
            </a:xfrm>
            <a:custGeom>
              <a:avLst/>
              <a:gdLst/>
              <a:ahLst/>
              <a:cxnLst/>
              <a:rect l="l" t="t" r="r" b="b"/>
              <a:pathLst>
                <a:path w="6837" h="2017" extrusionOk="0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0" name="Google Shape;8390;p55"/>
            <p:cNvSpPr/>
            <p:nvPr/>
          </p:nvSpPr>
          <p:spPr>
            <a:xfrm>
              <a:off x="-1912900" y="3675825"/>
              <a:ext cx="256800" cy="202825"/>
            </a:xfrm>
            <a:custGeom>
              <a:avLst/>
              <a:gdLst/>
              <a:ahLst/>
              <a:cxnLst/>
              <a:rect l="l" t="t" r="r" b="b"/>
              <a:pathLst>
                <a:path w="10272" h="8113" extrusionOk="0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91" name="Google Shape;8391;p55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8392" name="Google Shape;8392;p55"/>
            <p:cNvSpPr/>
            <p:nvPr/>
          </p:nvSpPr>
          <p:spPr>
            <a:xfrm>
              <a:off x="-1960150" y="3956600"/>
              <a:ext cx="308775" cy="51275"/>
            </a:xfrm>
            <a:custGeom>
              <a:avLst/>
              <a:gdLst/>
              <a:ahLst/>
              <a:cxnLst/>
              <a:rect l="l" t="t" r="r" b="b"/>
              <a:pathLst>
                <a:path w="12351" h="2051" extrusionOk="0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3" name="Google Shape;8393;p55"/>
            <p:cNvSpPr/>
            <p:nvPr/>
          </p:nvSpPr>
          <p:spPr>
            <a:xfrm>
              <a:off x="-1934950" y="4025925"/>
              <a:ext cx="256000" cy="222125"/>
            </a:xfrm>
            <a:custGeom>
              <a:avLst/>
              <a:gdLst/>
              <a:ahLst/>
              <a:cxnLst/>
              <a:rect l="l" t="t" r="r" b="b"/>
              <a:pathLst>
                <a:path w="10240" h="8885" extrusionOk="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394" name="Google Shape;8394;p55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8395" name="Google Shape;8395;p55"/>
            <p:cNvSpPr/>
            <p:nvPr/>
          </p:nvSpPr>
          <p:spPr>
            <a:xfrm>
              <a:off x="-804700" y="3467500"/>
              <a:ext cx="85875" cy="51225"/>
            </a:xfrm>
            <a:custGeom>
              <a:avLst/>
              <a:gdLst/>
              <a:ahLst/>
              <a:cxnLst/>
              <a:rect l="l" t="t" r="r" b="b"/>
              <a:pathLst>
                <a:path w="3435" h="2049" extrusionOk="0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6" name="Google Shape;8396;p55"/>
            <p:cNvSpPr/>
            <p:nvPr/>
          </p:nvSpPr>
          <p:spPr>
            <a:xfrm>
              <a:off x="-710975" y="34667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7" name="Google Shape;8397;p55"/>
            <p:cNvSpPr/>
            <p:nvPr/>
          </p:nvSpPr>
          <p:spPr>
            <a:xfrm>
              <a:off x="-667650" y="3312350"/>
              <a:ext cx="18125" cy="17350"/>
            </a:xfrm>
            <a:custGeom>
              <a:avLst/>
              <a:gdLst/>
              <a:ahLst/>
              <a:cxnLst/>
              <a:rect l="l" t="t" r="r" b="b"/>
              <a:pathLst>
                <a:path w="725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8" name="Google Shape;8398;p55"/>
            <p:cNvSpPr/>
            <p:nvPr/>
          </p:nvSpPr>
          <p:spPr>
            <a:xfrm>
              <a:off x="-683400" y="3347775"/>
              <a:ext cx="48050" cy="16575"/>
            </a:xfrm>
            <a:custGeom>
              <a:avLst/>
              <a:gdLst/>
              <a:ahLst/>
              <a:cxnLst/>
              <a:rect l="l" t="t" r="r" b="b"/>
              <a:pathLst>
                <a:path w="1922" h="663" extrusionOk="0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399" name="Google Shape;8399;p55"/>
            <p:cNvSpPr/>
            <p:nvPr/>
          </p:nvSpPr>
          <p:spPr>
            <a:xfrm>
              <a:off x="-735400" y="3261925"/>
              <a:ext cx="153625" cy="187875"/>
            </a:xfrm>
            <a:custGeom>
              <a:avLst/>
              <a:gdLst/>
              <a:ahLst/>
              <a:cxnLst/>
              <a:rect l="l" t="t" r="r" b="b"/>
              <a:pathLst>
                <a:path w="6145" h="7515" extrusionOk="0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0" name="Google Shape;8400;p55"/>
            <p:cNvSpPr/>
            <p:nvPr/>
          </p:nvSpPr>
          <p:spPr>
            <a:xfrm>
              <a:off x="-804700" y="3226500"/>
              <a:ext cx="118175" cy="170925"/>
            </a:xfrm>
            <a:custGeom>
              <a:avLst/>
              <a:gdLst/>
              <a:ahLst/>
              <a:cxnLst/>
              <a:rect l="l" t="t" r="r" b="b"/>
              <a:pathLst>
                <a:path w="4727" h="6837" extrusionOk="0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1" name="Google Shape;8401;p55"/>
            <p:cNvSpPr/>
            <p:nvPr/>
          </p:nvSpPr>
          <p:spPr>
            <a:xfrm>
              <a:off x="-630625" y="3226500"/>
              <a:ext cx="118150" cy="170950"/>
            </a:xfrm>
            <a:custGeom>
              <a:avLst/>
              <a:gdLst/>
              <a:ahLst/>
              <a:cxnLst/>
              <a:rect l="l" t="t" r="r" b="b"/>
              <a:pathLst>
                <a:path w="4726" h="6838" extrusionOk="0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2" name="Google Shape;8402;p55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8403" name="Google Shape;8403;p55"/>
            <p:cNvSpPr/>
            <p:nvPr/>
          </p:nvSpPr>
          <p:spPr>
            <a:xfrm>
              <a:off x="-5156325" y="3462775"/>
              <a:ext cx="33900" cy="33100"/>
            </a:xfrm>
            <a:custGeom>
              <a:avLst/>
              <a:gdLst/>
              <a:ahLst/>
              <a:cxnLst/>
              <a:rect l="l" t="t" r="r" b="b"/>
              <a:pathLst>
                <a:path w="1356" h="1324" extrusionOk="0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4" name="Google Shape;8404;p55"/>
            <p:cNvSpPr/>
            <p:nvPr/>
          </p:nvSpPr>
          <p:spPr>
            <a:xfrm>
              <a:off x="-5251625" y="3272950"/>
              <a:ext cx="292225" cy="292250"/>
            </a:xfrm>
            <a:custGeom>
              <a:avLst/>
              <a:gdLst/>
              <a:ahLst/>
              <a:cxnLst/>
              <a:rect l="l" t="t" r="r" b="b"/>
              <a:pathLst>
                <a:path w="11689" h="11690" extrusionOk="0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5" name="Google Shape;8405;p55"/>
            <p:cNvSpPr/>
            <p:nvPr/>
          </p:nvSpPr>
          <p:spPr>
            <a:xfrm>
              <a:off x="-5011400" y="3350150"/>
              <a:ext cx="33900" cy="33875"/>
            </a:xfrm>
            <a:custGeom>
              <a:avLst/>
              <a:gdLst/>
              <a:ahLst/>
              <a:cxnLst/>
              <a:rect l="l" t="t" r="r" b="b"/>
              <a:pathLst>
                <a:path w="1356" h="1355" extrusionOk="0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06" name="Google Shape;8406;p55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8407" name="Google Shape;8407;p55"/>
            <p:cNvSpPr/>
            <p:nvPr/>
          </p:nvSpPr>
          <p:spPr>
            <a:xfrm>
              <a:off x="-5246900" y="3766400"/>
              <a:ext cx="58300" cy="55150"/>
            </a:xfrm>
            <a:custGeom>
              <a:avLst/>
              <a:gdLst/>
              <a:ahLst/>
              <a:cxnLst/>
              <a:rect l="l" t="t" r="r" b="b"/>
              <a:pathLst>
                <a:path w="2332" h="2206" extrusionOk="0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8" name="Google Shape;8408;p55"/>
            <p:cNvSpPr/>
            <p:nvPr/>
          </p:nvSpPr>
          <p:spPr>
            <a:xfrm>
              <a:off x="-5216175" y="3795550"/>
              <a:ext cx="58300" cy="55950"/>
            </a:xfrm>
            <a:custGeom>
              <a:avLst/>
              <a:gdLst/>
              <a:ahLst/>
              <a:cxnLst/>
              <a:rect l="l" t="t" r="r" b="b"/>
              <a:pathLst>
                <a:path w="2332" h="2238" extrusionOk="0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09" name="Google Shape;8409;p55"/>
            <p:cNvSpPr/>
            <p:nvPr/>
          </p:nvSpPr>
          <p:spPr>
            <a:xfrm>
              <a:off x="-5185475" y="3826250"/>
              <a:ext cx="57525" cy="55750"/>
            </a:xfrm>
            <a:custGeom>
              <a:avLst/>
              <a:gdLst/>
              <a:ahLst/>
              <a:cxnLst/>
              <a:rect l="l" t="t" r="r" b="b"/>
              <a:pathLst>
                <a:path w="2301" h="2230" extrusionOk="0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0" name="Google Shape;8410;p55"/>
            <p:cNvSpPr/>
            <p:nvPr/>
          </p:nvSpPr>
          <p:spPr>
            <a:xfrm>
              <a:off x="-5156325" y="3856375"/>
              <a:ext cx="58300" cy="55750"/>
            </a:xfrm>
            <a:custGeom>
              <a:avLst/>
              <a:gdLst/>
              <a:ahLst/>
              <a:cxnLst/>
              <a:rect l="l" t="t" r="r" b="b"/>
              <a:pathLst>
                <a:path w="2332" h="2230" extrusionOk="0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1" name="Google Shape;8411;p55"/>
            <p:cNvSpPr/>
            <p:nvPr/>
          </p:nvSpPr>
          <p:spPr>
            <a:xfrm>
              <a:off x="-5105925" y="3886525"/>
              <a:ext cx="37050" cy="37425"/>
            </a:xfrm>
            <a:custGeom>
              <a:avLst/>
              <a:gdLst/>
              <a:ahLst/>
              <a:cxnLst/>
              <a:rect l="l" t="t" r="r" b="b"/>
              <a:pathLst>
                <a:path w="1482" h="1497" extrusionOk="0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2" name="Google Shape;8412;p55"/>
            <p:cNvSpPr/>
            <p:nvPr/>
          </p:nvSpPr>
          <p:spPr>
            <a:xfrm>
              <a:off x="-5254775" y="3648050"/>
              <a:ext cx="278050" cy="248325"/>
            </a:xfrm>
            <a:custGeom>
              <a:avLst/>
              <a:gdLst/>
              <a:ahLst/>
              <a:cxnLst/>
              <a:rect l="l" t="t" r="r" b="b"/>
              <a:pathLst>
                <a:path w="11122" h="9933" extrusionOk="0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3" name="Google Shape;8413;p55"/>
            <p:cNvSpPr/>
            <p:nvPr/>
          </p:nvSpPr>
          <p:spPr>
            <a:xfrm>
              <a:off x="-5163425" y="3631325"/>
              <a:ext cx="205600" cy="150450"/>
            </a:xfrm>
            <a:custGeom>
              <a:avLst/>
              <a:gdLst/>
              <a:ahLst/>
              <a:cxnLst/>
              <a:rect l="l" t="t" r="r" b="b"/>
              <a:pathLst>
                <a:path w="8224" h="6018" extrusionOk="0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14" name="Google Shape;8414;p55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8415" name="Google Shape;8415;p55"/>
            <p:cNvSpPr/>
            <p:nvPr/>
          </p:nvSpPr>
          <p:spPr>
            <a:xfrm>
              <a:off x="-5179950" y="4198400"/>
              <a:ext cx="145725" cy="85100"/>
            </a:xfrm>
            <a:custGeom>
              <a:avLst/>
              <a:gdLst/>
              <a:ahLst/>
              <a:cxnLst/>
              <a:rect l="l" t="t" r="r" b="b"/>
              <a:pathLst>
                <a:path w="5829" h="3404" extrusionOk="0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6" name="Google Shape;8416;p55"/>
            <p:cNvSpPr/>
            <p:nvPr/>
          </p:nvSpPr>
          <p:spPr>
            <a:xfrm>
              <a:off x="-5203575" y="4129100"/>
              <a:ext cx="196925" cy="51225"/>
            </a:xfrm>
            <a:custGeom>
              <a:avLst/>
              <a:gdLst/>
              <a:ahLst/>
              <a:cxnLst/>
              <a:rect l="l" t="t" r="r" b="b"/>
              <a:pathLst>
                <a:path w="7877" h="2049" extrusionOk="0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7" name="Google Shape;8417;p55"/>
            <p:cNvSpPr/>
            <p:nvPr/>
          </p:nvSpPr>
          <p:spPr>
            <a:xfrm>
              <a:off x="-5251625" y="3991275"/>
              <a:ext cx="291450" cy="172500"/>
            </a:xfrm>
            <a:custGeom>
              <a:avLst/>
              <a:gdLst/>
              <a:ahLst/>
              <a:cxnLst/>
              <a:rect l="l" t="t" r="r" b="b"/>
              <a:pathLst>
                <a:path w="11658" h="6900" extrusionOk="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8" name="Google Shape;8418;p55"/>
            <p:cNvSpPr/>
            <p:nvPr/>
          </p:nvSpPr>
          <p:spPr>
            <a:xfrm>
              <a:off x="-5139775" y="4096025"/>
              <a:ext cx="65400" cy="17350"/>
            </a:xfrm>
            <a:custGeom>
              <a:avLst/>
              <a:gdLst/>
              <a:ahLst/>
              <a:cxnLst/>
              <a:rect l="l" t="t" r="r" b="b"/>
              <a:pathLst>
                <a:path w="2616" h="694" extrusionOk="0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19" name="Google Shape;8419;p55"/>
            <p:cNvSpPr/>
            <p:nvPr/>
          </p:nvSpPr>
          <p:spPr>
            <a:xfrm>
              <a:off x="-5122450" y="4044825"/>
              <a:ext cx="33100" cy="33100"/>
            </a:xfrm>
            <a:custGeom>
              <a:avLst/>
              <a:gdLst/>
              <a:ahLst/>
              <a:cxnLst/>
              <a:rect l="l" t="t" r="r" b="b"/>
              <a:pathLst>
                <a:path w="1324" h="1324" extrusionOk="0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0" name="Google Shape;8420;p55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8421" name="Google Shape;8421;p55"/>
            <p:cNvSpPr/>
            <p:nvPr/>
          </p:nvSpPr>
          <p:spPr>
            <a:xfrm>
              <a:off x="-3365275" y="3253275"/>
              <a:ext cx="222150" cy="291425"/>
            </a:xfrm>
            <a:custGeom>
              <a:avLst/>
              <a:gdLst/>
              <a:ahLst/>
              <a:cxnLst/>
              <a:rect l="l" t="t" r="r" b="b"/>
              <a:pathLst>
                <a:path w="8886" h="11657" extrusionOk="0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2" name="Google Shape;8422;p55"/>
            <p:cNvSpPr/>
            <p:nvPr/>
          </p:nvSpPr>
          <p:spPr>
            <a:xfrm>
              <a:off x="-3314075" y="34761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3" name="Google Shape;8423;p55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8424" name="Google Shape;8424;p55"/>
            <p:cNvSpPr/>
            <p:nvPr/>
          </p:nvSpPr>
          <p:spPr>
            <a:xfrm>
              <a:off x="-3383375" y="3611625"/>
              <a:ext cx="258350" cy="85175"/>
            </a:xfrm>
            <a:custGeom>
              <a:avLst/>
              <a:gdLst/>
              <a:ahLst/>
              <a:cxnLst/>
              <a:rect l="l" t="t" r="r" b="b"/>
              <a:pathLst>
                <a:path w="10334" h="3407" extrusionOk="0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5" name="Google Shape;8425;p55"/>
            <p:cNvSpPr/>
            <p:nvPr/>
          </p:nvSpPr>
          <p:spPr>
            <a:xfrm>
              <a:off x="-3362900" y="3716375"/>
              <a:ext cx="218200" cy="188275"/>
            </a:xfrm>
            <a:custGeom>
              <a:avLst/>
              <a:gdLst/>
              <a:ahLst/>
              <a:cxnLst/>
              <a:rect l="l" t="t" r="r" b="b"/>
              <a:pathLst>
                <a:path w="8728" h="7531" extrusionOk="0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26" name="Google Shape;8426;p55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8427" name="Google Shape;8427;p55"/>
            <p:cNvSpPr/>
            <p:nvPr/>
          </p:nvSpPr>
          <p:spPr>
            <a:xfrm>
              <a:off x="-3246325" y="4032225"/>
              <a:ext cx="29950" cy="42550"/>
            </a:xfrm>
            <a:custGeom>
              <a:avLst/>
              <a:gdLst/>
              <a:ahLst/>
              <a:cxnLst/>
              <a:rect l="l" t="t" r="r" b="b"/>
              <a:pathLst>
                <a:path w="1198" h="1702" extrusionOk="0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8" name="Google Shape;8428;p55"/>
            <p:cNvSpPr/>
            <p:nvPr/>
          </p:nvSpPr>
          <p:spPr>
            <a:xfrm>
              <a:off x="-3291225" y="4034575"/>
              <a:ext cx="40975" cy="40200"/>
            </a:xfrm>
            <a:custGeom>
              <a:avLst/>
              <a:gdLst/>
              <a:ahLst/>
              <a:cxnLst/>
              <a:rect l="l" t="t" r="r" b="b"/>
              <a:pathLst>
                <a:path w="1639" h="1608" extrusionOk="0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29" name="Google Shape;8429;p55"/>
            <p:cNvSpPr/>
            <p:nvPr/>
          </p:nvSpPr>
          <p:spPr>
            <a:xfrm>
              <a:off x="-3347950" y="3971575"/>
              <a:ext cx="188275" cy="291450"/>
            </a:xfrm>
            <a:custGeom>
              <a:avLst/>
              <a:gdLst/>
              <a:ahLst/>
              <a:cxnLst/>
              <a:rect l="l" t="t" r="r" b="b"/>
              <a:pathLst>
                <a:path w="7531" h="11658" extrusionOk="0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0" name="Google Shape;8430;p55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8431" name="Google Shape;8431;p55"/>
            <p:cNvSpPr/>
            <p:nvPr/>
          </p:nvSpPr>
          <p:spPr>
            <a:xfrm>
              <a:off x="-1489150" y="3306825"/>
              <a:ext cx="85875" cy="33100"/>
            </a:xfrm>
            <a:custGeom>
              <a:avLst/>
              <a:gdLst/>
              <a:ahLst/>
              <a:cxnLst/>
              <a:rect l="l" t="t" r="r" b="b"/>
              <a:pathLst>
                <a:path w="3435" h="1324" extrusionOk="0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2" name="Google Shape;8432;p55"/>
            <p:cNvSpPr/>
            <p:nvPr/>
          </p:nvSpPr>
          <p:spPr>
            <a:xfrm>
              <a:off x="-1506475" y="3316275"/>
              <a:ext cx="46500" cy="67750"/>
            </a:xfrm>
            <a:custGeom>
              <a:avLst/>
              <a:gdLst/>
              <a:ahLst/>
              <a:cxnLst/>
              <a:rect l="l" t="t" r="r" b="b"/>
              <a:pathLst>
                <a:path w="1860" h="2710" extrusionOk="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3" name="Google Shape;8433;p55"/>
            <p:cNvSpPr/>
            <p:nvPr/>
          </p:nvSpPr>
          <p:spPr>
            <a:xfrm>
              <a:off x="-1575775" y="3238300"/>
              <a:ext cx="258350" cy="293025"/>
            </a:xfrm>
            <a:custGeom>
              <a:avLst/>
              <a:gdLst/>
              <a:ahLst/>
              <a:cxnLst/>
              <a:rect l="l" t="t" r="r" b="b"/>
              <a:pathLst>
                <a:path w="10334" h="11721" extrusionOk="0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4" name="Google Shape;8434;p55"/>
            <p:cNvSpPr/>
            <p:nvPr/>
          </p:nvSpPr>
          <p:spPr>
            <a:xfrm>
              <a:off x="-1489150" y="3360375"/>
              <a:ext cx="85875" cy="32325"/>
            </a:xfrm>
            <a:custGeom>
              <a:avLst/>
              <a:gdLst/>
              <a:ahLst/>
              <a:cxnLst/>
              <a:rect l="l" t="t" r="r" b="b"/>
              <a:pathLst>
                <a:path w="3435" h="1293" extrusionOk="0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5" name="Google Shape;8435;p55"/>
            <p:cNvSpPr/>
            <p:nvPr/>
          </p:nvSpPr>
          <p:spPr>
            <a:xfrm>
              <a:off x="-1431650" y="3316275"/>
              <a:ext cx="44925" cy="67750"/>
            </a:xfrm>
            <a:custGeom>
              <a:avLst/>
              <a:gdLst/>
              <a:ahLst/>
              <a:cxnLst/>
              <a:rect l="l" t="t" r="r" b="b"/>
              <a:pathLst>
                <a:path w="1797" h="2710" extrusionOk="0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36" name="Google Shape;8436;p55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8437" name="Google Shape;8437;p55"/>
            <p:cNvSpPr/>
            <p:nvPr/>
          </p:nvSpPr>
          <p:spPr>
            <a:xfrm>
              <a:off x="-1509625" y="3597475"/>
              <a:ext cx="211900" cy="207150"/>
            </a:xfrm>
            <a:custGeom>
              <a:avLst/>
              <a:gdLst/>
              <a:ahLst/>
              <a:cxnLst/>
              <a:rect l="l" t="t" r="r" b="b"/>
              <a:pathLst>
                <a:path w="8476" h="8286" extrusionOk="0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8" name="Google Shape;8438;p55"/>
            <p:cNvSpPr/>
            <p:nvPr/>
          </p:nvSpPr>
          <p:spPr>
            <a:xfrm>
              <a:off x="-1541125" y="3719125"/>
              <a:ext cx="120525" cy="118275"/>
            </a:xfrm>
            <a:custGeom>
              <a:avLst/>
              <a:gdLst/>
              <a:ahLst/>
              <a:cxnLst/>
              <a:rect l="l" t="t" r="r" b="b"/>
              <a:pathLst>
                <a:path w="4821" h="4731" extrusionOk="0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39" name="Google Shape;8439;p55"/>
            <p:cNvSpPr/>
            <p:nvPr/>
          </p:nvSpPr>
          <p:spPr>
            <a:xfrm>
              <a:off x="-1591550" y="3668825"/>
              <a:ext cx="222925" cy="223225"/>
            </a:xfrm>
            <a:custGeom>
              <a:avLst/>
              <a:gdLst/>
              <a:ahLst/>
              <a:cxnLst/>
              <a:rect l="l" t="t" r="r" b="b"/>
              <a:pathLst>
                <a:path w="8917" h="8929" extrusionOk="0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40" name="Google Shape;8440;p55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8441" name="Google Shape;8441;p55"/>
            <p:cNvSpPr/>
            <p:nvPr/>
          </p:nvSpPr>
          <p:spPr>
            <a:xfrm>
              <a:off x="-1591550" y="3957400"/>
              <a:ext cx="292250" cy="68550"/>
            </a:xfrm>
            <a:custGeom>
              <a:avLst/>
              <a:gdLst/>
              <a:ahLst/>
              <a:cxnLst/>
              <a:rect l="l" t="t" r="r" b="b"/>
              <a:pathLst>
                <a:path w="11690" h="2742" extrusionOk="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2" name="Google Shape;8442;p55"/>
            <p:cNvSpPr/>
            <p:nvPr/>
          </p:nvSpPr>
          <p:spPr>
            <a:xfrm>
              <a:off x="-1592325" y="4043250"/>
              <a:ext cx="291450" cy="171725"/>
            </a:xfrm>
            <a:custGeom>
              <a:avLst/>
              <a:gdLst/>
              <a:ahLst/>
              <a:cxnLst/>
              <a:rect l="l" t="t" r="r" b="b"/>
              <a:pathLst>
                <a:path w="11658" h="6869" extrusionOk="0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3" name="Google Shape;8443;p55"/>
            <p:cNvSpPr/>
            <p:nvPr/>
          </p:nvSpPr>
          <p:spPr>
            <a:xfrm>
              <a:off x="-1471825" y="41291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4" name="Google Shape;8444;p55"/>
            <p:cNvSpPr/>
            <p:nvPr/>
          </p:nvSpPr>
          <p:spPr>
            <a:xfrm>
              <a:off x="-1526175" y="4077900"/>
              <a:ext cx="156775" cy="156775"/>
            </a:xfrm>
            <a:custGeom>
              <a:avLst/>
              <a:gdLst/>
              <a:ahLst/>
              <a:cxnLst/>
              <a:rect l="l" t="t" r="r" b="b"/>
              <a:pathLst>
                <a:path w="6271" h="6271" extrusionOk="0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45" name="Google Shape;8445;p55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8446" name="Google Shape;8446;p55"/>
            <p:cNvSpPr/>
            <p:nvPr/>
          </p:nvSpPr>
          <p:spPr>
            <a:xfrm>
              <a:off x="-692850" y="3699050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7" name="Google Shape;8447;p55"/>
            <p:cNvSpPr/>
            <p:nvPr/>
          </p:nvSpPr>
          <p:spPr>
            <a:xfrm>
              <a:off x="-777925" y="3612425"/>
              <a:ext cx="204800" cy="34675"/>
            </a:xfrm>
            <a:custGeom>
              <a:avLst/>
              <a:gdLst/>
              <a:ahLst/>
              <a:cxnLst/>
              <a:rect l="l" t="t" r="r" b="b"/>
              <a:pathLst>
                <a:path w="8192" h="1387" extrusionOk="0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8" name="Google Shape;8448;p55"/>
            <p:cNvSpPr/>
            <p:nvPr/>
          </p:nvSpPr>
          <p:spPr>
            <a:xfrm>
              <a:off x="-727525" y="3699050"/>
              <a:ext cx="17375" cy="17350"/>
            </a:xfrm>
            <a:custGeom>
              <a:avLst/>
              <a:gdLst/>
              <a:ahLst/>
              <a:cxnLst/>
              <a:rect l="l" t="t" r="r" b="b"/>
              <a:pathLst>
                <a:path w="695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49" name="Google Shape;8449;p55"/>
            <p:cNvSpPr/>
            <p:nvPr/>
          </p:nvSpPr>
          <p:spPr>
            <a:xfrm>
              <a:off x="-778700" y="3664400"/>
              <a:ext cx="205575" cy="102425"/>
            </a:xfrm>
            <a:custGeom>
              <a:avLst/>
              <a:gdLst/>
              <a:ahLst/>
              <a:cxnLst/>
              <a:rect l="l" t="t" r="r" b="b"/>
              <a:pathLst>
                <a:path w="8223" h="4097" extrusionOk="0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0" name="Google Shape;8450;p55"/>
            <p:cNvSpPr/>
            <p:nvPr/>
          </p:nvSpPr>
          <p:spPr>
            <a:xfrm>
              <a:off x="-659775" y="3835325"/>
              <a:ext cx="137850" cy="69325"/>
            </a:xfrm>
            <a:custGeom>
              <a:avLst/>
              <a:gdLst/>
              <a:ahLst/>
              <a:cxnLst/>
              <a:rect l="l" t="t" r="r" b="b"/>
              <a:pathLst>
                <a:path w="5514" h="2773" extrusionOk="0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1" name="Google Shape;8451;p55"/>
            <p:cNvSpPr/>
            <p:nvPr/>
          </p:nvSpPr>
          <p:spPr>
            <a:xfrm>
              <a:off x="-658200" y="3669925"/>
              <a:ext cx="136275" cy="148875"/>
            </a:xfrm>
            <a:custGeom>
              <a:avLst/>
              <a:gdLst/>
              <a:ahLst/>
              <a:cxnLst/>
              <a:rect l="l" t="t" r="r" b="b"/>
              <a:pathLst>
                <a:path w="5451" h="5955" extrusionOk="0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52" name="Google Shape;8452;p55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8453" name="Google Shape;8453;p55"/>
            <p:cNvSpPr/>
            <p:nvPr/>
          </p:nvSpPr>
          <p:spPr>
            <a:xfrm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4" name="Google Shape;8454;p55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avLst/>
              <a:gdLst/>
              <a:ahLst/>
              <a:cxnLst/>
              <a:rect l="l" t="t" r="r" b="b"/>
              <a:pathLst>
                <a:path w="10315" h="10343" extrusionOk="0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55" name="Google Shape;8455;p55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8456" name="Google Shape;8456;p55"/>
            <p:cNvSpPr/>
            <p:nvPr/>
          </p:nvSpPr>
          <p:spPr>
            <a:xfrm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57" name="Google Shape;8457;p55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avLst/>
              <a:gdLst/>
              <a:ahLst/>
              <a:cxnLst/>
              <a:rect l="l" t="t" r="r" b="b"/>
              <a:pathLst>
                <a:path w="10510" h="10427" extrusionOk="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35" name="Google Shape;8462;p56"/>
          <p:cNvSpPr txBox="1">
            <a:spLocks/>
          </p:cNvSpPr>
          <p:nvPr/>
        </p:nvSpPr>
        <p:spPr>
          <a:xfrm>
            <a:off x="1070411" y="257699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 b="0" i="0" u="none" strike="noStrike" cap="none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kumimoji="0" lang="fa-IR" sz="2400" b="0" i="0" u="none" strike="noStrike" kern="0" cap="none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IRANSans" panose="02040503050201020203" pitchFamily="18" charset="-78"/>
                <a:cs typeface="IRANSans" panose="02040503050201020203" pitchFamily="18" charset="-78"/>
                <a:sym typeface="Proxima Nova Semibold"/>
              </a:rPr>
              <a:t>مجموعه آیکون‌های اختصاصی</a:t>
            </a:r>
            <a:endParaRPr kumimoji="0" lang="fa-IR" sz="24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pic>
        <p:nvPicPr>
          <p:cNvPr id="436" name="Picture 4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995872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8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62" name="Google Shape;8462;p56"/>
          <p:cNvSpPr txBox="1">
            <a:spLocks noGrp="1"/>
          </p:cNvSpPr>
          <p:nvPr>
            <p:ph type="title" idx="4294967295"/>
          </p:nvPr>
        </p:nvSpPr>
        <p:spPr>
          <a:xfrm>
            <a:off x="1070411" y="257699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مجم</a:t>
            </a: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و</a:t>
            </a:r>
            <a:r>
              <a:rPr lang="fa-IR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عه آیکون‌های اختصاصی</a:t>
            </a:r>
            <a:endParaRPr dirty="0">
              <a:solidFill>
                <a:srgbClr val="FFFFFF"/>
              </a:solidFill>
              <a:latin typeface="IRANSans" panose="02040503050201020203" pitchFamily="18" charset="-78"/>
              <a:cs typeface="IRANSans" panose="02040503050201020203" pitchFamily="18" charset="-78"/>
              <a:sym typeface="Proxima Nova Semibold"/>
            </a:endParaRPr>
          </a:p>
        </p:txBody>
      </p:sp>
      <p:grpSp>
        <p:nvGrpSpPr>
          <p:cNvPr id="8463" name="Google Shape;8463;p56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8464" name="Google Shape;8464;p56"/>
            <p:cNvSpPr/>
            <p:nvPr/>
          </p:nvSpPr>
          <p:spPr>
            <a:xfrm>
              <a:off x="876875" y="1989925"/>
              <a:ext cx="52800" cy="63825"/>
            </a:xfrm>
            <a:custGeom>
              <a:avLst/>
              <a:gdLst/>
              <a:ahLst/>
              <a:cxnLst/>
              <a:rect l="l" t="t" r="r" b="b"/>
              <a:pathLst>
                <a:path w="2112" h="2553" extrusionOk="0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5" name="Google Shape;8465;p56"/>
            <p:cNvSpPr/>
            <p:nvPr/>
          </p:nvSpPr>
          <p:spPr>
            <a:xfrm>
              <a:off x="683125" y="2058450"/>
              <a:ext cx="159900" cy="191425"/>
            </a:xfrm>
            <a:custGeom>
              <a:avLst/>
              <a:gdLst/>
              <a:ahLst/>
              <a:cxnLst/>
              <a:rect l="l" t="t" r="r" b="b"/>
              <a:pathLst>
                <a:path w="6396" h="7657" extrusionOk="0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6" name="Google Shape;8466;p56"/>
            <p:cNvSpPr/>
            <p:nvPr/>
          </p:nvSpPr>
          <p:spPr>
            <a:xfrm>
              <a:off x="824900" y="195527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67" name="Google Shape;8467;p56"/>
            <p:cNvSpPr/>
            <p:nvPr/>
          </p:nvSpPr>
          <p:spPr>
            <a:xfrm>
              <a:off x="895000" y="2058450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68" name="Google Shape;8468;p56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8469" name="Google Shape;8469;p56"/>
            <p:cNvSpPr/>
            <p:nvPr/>
          </p:nvSpPr>
          <p:spPr>
            <a:xfrm>
              <a:off x="685475" y="2371925"/>
              <a:ext cx="142600" cy="241975"/>
            </a:xfrm>
            <a:custGeom>
              <a:avLst/>
              <a:gdLst/>
              <a:ahLst/>
              <a:cxnLst/>
              <a:rect l="l" t="t" r="r" b="b"/>
              <a:pathLst>
                <a:path w="5704" h="9679" extrusionOk="0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0" name="Google Shape;8470;p56"/>
            <p:cNvSpPr/>
            <p:nvPr/>
          </p:nvSpPr>
          <p:spPr>
            <a:xfrm>
              <a:off x="839850" y="2371925"/>
              <a:ext cx="143375" cy="242625"/>
            </a:xfrm>
            <a:custGeom>
              <a:avLst/>
              <a:gdLst/>
              <a:ahLst/>
              <a:cxnLst/>
              <a:rect l="l" t="t" r="r" b="b"/>
              <a:pathLst>
                <a:path w="5735" h="9705" extrusionOk="0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1" name="Google Shape;8471;p56"/>
            <p:cNvSpPr/>
            <p:nvPr/>
          </p:nvSpPr>
          <p:spPr>
            <a:xfrm>
              <a:off x="772900" y="2318350"/>
              <a:ext cx="122125" cy="105075"/>
            </a:xfrm>
            <a:custGeom>
              <a:avLst/>
              <a:gdLst/>
              <a:ahLst/>
              <a:cxnLst/>
              <a:rect l="l" t="t" r="r" b="b"/>
              <a:pathLst>
                <a:path w="4885" h="4203" extrusionOk="0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72" name="Google Shape;8472;p56"/>
          <p:cNvSpPr/>
          <p:nvPr/>
        </p:nvSpPr>
        <p:spPr>
          <a:xfrm>
            <a:off x="1051601" y="2504974"/>
            <a:ext cx="329934" cy="33080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73" name="Google Shape;8473;p56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8474" name="Google Shape;8474;p56"/>
            <p:cNvSpPr/>
            <p:nvPr/>
          </p:nvSpPr>
          <p:spPr>
            <a:xfrm>
              <a:off x="2523000" y="1954875"/>
              <a:ext cx="262325" cy="295000"/>
            </a:xfrm>
            <a:custGeom>
              <a:avLst/>
              <a:gdLst/>
              <a:ahLst/>
              <a:cxnLst/>
              <a:rect l="l" t="t" r="r" b="b"/>
              <a:pathLst>
                <a:path w="10493" h="11800" extrusionOk="0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5" name="Google Shape;8475;p56"/>
            <p:cNvSpPr/>
            <p:nvPr/>
          </p:nvSpPr>
          <p:spPr>
            <a:xfrm>
              <a:off x="2595475" y="202457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76" name="Google Shape;8476;p56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8477" name="Google Shape;8477;p56"/>
            <p:cNvSpPr/>
            <p:nvPr/>
          </p:nvSpPr>
          <p:spPr>
            <a:xfrm>
              <a:off x="2508825" y="2318350"/>
              <a:ext cx="297750" cy="295400"/>
            </a:xfrm>
            <a:custGeom>
              <a:avLst/>
              <a:gdLst/>
              <a:ahLst/>
              <a:cxnLst/>
              <a:rect l="l" t="t" r="r" b="b"/>
              <a:pathLst>
                <a:path w="11910" h="11816" extrusionOk="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78" name="Google Shape;8478;p56"/>
            <p:cNvSpPr/>
            <p:nvPr/>
          </p:nvSpPr>
          <p:spPr>
            <a:xfrm>
              <a:off x="2629350" y="2353025"/>
              <a:ext cx="54350" cy="121300"/>
            </a:xfrm>
            <a:custGeom>
              <a:avLst/>
              <a:gdLst/>
              <a:ahLst/>
              <a:cxnLst/>
              <a:rect l="l" t="t" r="r" b="b"/>
              <a:pathLst>
                <a:path w="2174" h="4852" extrusionOk="0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79" name="Google Shape;8479;p56"/>
          <p:cNvSpPr/>
          <p:nvPr/>
        </p:nvSpPr>
        <p:spPr>
          <a:xfrm>
            <a:off x="3140731" y="2504974"/>
            <a:ext cx="330827" cy="330800"/>
          </a:xfrm>
          <a:custGeom>
            <a:avLst/>
            <a:gdLst/>
            <a:ahLst/>
            <a:cxnLst/>
            <a:rect l="l" t="t" r="r" b="b"/>
            <a:pathLst>
              <a:path w="11847" h="11846" extrusionOk="0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80" name="Google Shape;8480;p56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8481" name="Google Shape;8481;p56"/>
            <p:cNvSpPr/>
            <p:nvPr/>
          </p:nvSpPr>
          <p:spPr>
            <a:xfrm>
              <a:off x="4321150" y="1946600"/>
              <a:ext cx="294600" cy="295375"/>
            </a:xfrm>
            <a:custGeom>
              <a:avLst/>
              <a:gdLst/>
              <a:ahLst/>
              <a:cxnLst/>
              <a:rect l="l" t="t" r="r" b="b"/>
              <a:pathLst>
                <a:path w="11784" h="11815" extrusionOk="0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2" name="Google Shape;8482;p56"/>
            <p:cNvSpPr/>
            <p:nvPr/>
          </p:nvSpPr>
          <p:spPr>
            <a:xfrm>
              <a:off x="4564525" y="2031675"/>
              <a:ext cx="17350" cy="18125"/>
            </a:xfrm>
            <a:custGeom>
              <a:avLst/>
              <a:gdLst/>
              <a:ahLst/>
              <a:cxnLst/>
              <a:rect l="l" t="t" r="r" b="b"/>
              <a:pathLst>
                <a:path w="694" h="725" extrusionOk="0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83" name="Google Shape;8483;p56"/>
            <p:cNvSpPr/>
            <p:nvPr/>
          </p:nvSpPr>
          <p:spPr>
            <a:xfrm>
              <a:off x="4414100" y="2084450"/>
              <a:ext cx="106350" cy="122100"/>
            </a:xfrm>
            <a:custGeom>
              <a:avLst/>
              <a:gdLst/>
              <a:ahLst/>
              <a:cxnLst/>
              <a:rect l="l" t="t" r="r" b="b"/>
              <a:pathLst>
                <a:path w="4254" h="4884" extrusionOk="0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484" name="Google Shape;8484;p56"/>
          <p:cNvSpPr/>
          <p:nvPr/>
        </p:nvSpPr>
        <p:spPr>
          <a:xfrm>
            <a:off x="5242386" y="2090582"/>
            <a:ext cx="335240" cy="308851"/>
          </a:xfrm>
          <a:custGeom>
            <a:avLst/>
            <a:gdLst/>
            <a:ahLst/>
            <a:cxnLst/>
            <a:rect l="l" t="t" r="r" b="b"/>
            <a:pathLst>
              <a:path w="12005" h="11060" extrusionOk="0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5" name="Google Shape;8485;p56"/>
          <p:cNvSpPr/>
          <p:nvPr/>
        </p:nvSpPr>
        <p:spPr>
          <a:xfrm>
            <a:off x="5242833" y="2505407"/>
            <a:ext cx="334346" cy="329934"/>
          </a:xfrm>
          <a:custGeom>
            <a:avLst/>
            <a:gdLst/>
            <a:ahLst/>
            <a:cxnLst/>
            <a:rect l="l" t="t" r="r" b="b"/>
            <a:pathLst>
              <a:path w="11973" h="11815" extrusionOk="0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6" name="Google Shape;8486;p56"/>
          <p:cNvSpPr/>
          <p:nvPr/>
        </p:nvSpPr>
        <p:spPr>
          <a:xfrm>
            <a:off x="7397176" y="1688979"/>
            <a:ext cx="212062" cy="328175"/>
          </a:xfrm>
          <a:custGeom>
            <a:avLst/>
            <a:gdLst/>
            <a:ahLst/>
            <a:cxnLst/>
            <a:rect l="l" t="t" r="r" b="b"/>
            <a:pathLst>
              <a:path w="7594" h="11752" extrusionOk="0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487" name="Google Shape;8487;p56"/>
          <p:cNvSpPr/>
          <p:nvPr/>
        </p:nvSpPr>
        <p:spPr>
          <a:xfrm>
            <a:off x="1470463" y="1687653"/>
            <a:ext cx="332559" cy="330827"/>
          </a:xfrm>
          <a:custGeom>
            <a:avLst/>
            <a:gdLst/>
            <a:ahLst/>
            <a:cxnLst/>
            <a:rect l="l" t="t" r="r" b="b"/>
            <a:pathLst>
              <a:path w="11909" h="11847" extrusionOk="0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488" name="Google Shape;8488;p56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8489" name="Google Shape;8489;p56"/>
            <p:cNvSpPr/>
            <p:nvPr/>
          </p:nvSpPr>
          <p:spPr>
            <a:xfrm>
              <a:off x="1101350" y="2492325"/>
              <a:ext cx="70125" cy="50525"/>
            </a:xfrm>
            <a:custGeom>
              <a:avLst/>
              <a:gdLst/>
              <a:ahLst/>
              <a:cxnLst/>
              <a:rect l="l" t="t" r="r" b="b"/>
              <a:pathLst>
                <a:path w="2805" h="2021" extrusionOk="0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0" name="Google Shape;8490;p56"/>
            <p:cNvSpPr/>
            <p:nvPr/>
          </p:nvSpPr>
          <p:spPr>
            <a:xfrm>
              <a:off x="1101350" y="2440525"/>
              <a:ext cx="70125" cy="51150"/>
            </a:xfrm>
            <a:custGeom>
              <a:avLst/>
              <a:gdLst/>
              <a:ahLst/>
              <a:cxnLst/>
              <a:rect l="l" t="t" r="r" b="b"/>
              <a:pathLst>
                <a:path w="2805" h="2046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1" name="Google Shape;8491;p56"/>
            <p:cNvSpPr/>
            <p:nvPr/>
          </p:nvSpPr>
          <p:spPr>
            <a:xfrm>
              <a:off x="1101350" y="2388550"/>
              <a:ext cx="70125" cy="51125"/>
            </a:xfrm>
            <a:custGeom>
              <a:avLst/>
              <a:gdLst/>
              <a:ahLst/>
              <a:cxnLst/>
              <a:rect l="l" t="t" r="r" b="b"/>
              <a:pathLst>
                <a:path w="2805" h="2045" extrusionOk="0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2" name="Google Shape;8492;p56"/>
            <p:cNvSpPr/>
            <p:nvPr/>
          </p:nvSpPr>
          <p:spPr>
            <a:xfrm>
              <a:off x="1049375" y="2318350"/>
              <a:ext cx="298525" cy="295400"/>
            </a:xfrm>
            <a:custGeom>
              <a:avLst/>
              <a:gdLst/>
              <a:ahLst/>
              <a:cxnLst/>
              <a:rect l="l" t="t" r="r" b="b"/>
              <a:pathLst>
                <a:path w="11941" h="11816" extrusionOk="0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3" name="Google Shape;8493;p56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8494" name="Google Shape;8494;p56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5" name="Google Shape;8495;p56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496" name="Google Shape;8496;p56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8497" name="Google Shape;8497;p56"/>
            <p:cNvSpPr/>
            <p:nvPr/>
          </p:nvSpPr>
          <p:spPr>
            <a:xfrm>
              <a:off x="2959350" y="1954475"/>
              <a:ext cx="122100" cy="139450"/>
            </a:xfrm>
            <a:custGeom>
              <a:avLst/>
              <a:gdLst/>
              <a:ahLst/>
              <a:cxnLst/>
              <a:rect l="l" t="t" r="r" b="b"/>
              <a:pathLst>
                <a:path w="4884" h="5578" extrusionOk="0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8" name="Google Shape;8498;p56"/>
            <p:cNvSpPr/>
            <p:nvPr/>
          </p:nvSpPr>
          <p:spPr>
            <a:xfrm>
              <a:off x="2906575" y="2146650"/>
              <a:ext cx="191425" cy="69350"/>
            </a:xfrm>
            <a:custGeom>
              <a:avLst/>
              <a:gdLst/>
              <a:ahLst/>
              <a:cxnLst/>
              <a:rect l="l" t="t" r="r" b="b"/>
              <a:pathLst>
                <a:path w="7657" h="2774" extrusionOk="0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499" name="Google Shape;8499;p56"/>
            <p:cNvSpPr/>
            <p:nvPr/>
          </p:nvSpPr>
          <p:spPr>
            <a:xfrm>
              <a:off x="2872725" y="2112000"/>
              <a:ext cx="295375" cy="137875"/>
            </a:xfrm>
            <a:custGeom>
              <a:avLst/>
              <a:gdLst/>
              <a:ahLst/>
              <a:cxnLst/>
              <a:rect l="l" t="t" r="r" b="b"/>
              <a:pathLst>
                <a:path w="11815" h="5515" extrusionOk="0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00" name="Google Shape;8500;p56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8501" name="Google Shape;8501;p56"/>
            <p:cNvSpPr/>
            <p:nvPr/>
          </p:nvSpPr>
          <p:spPr>
            <a:xfrm>
              <a:off x="2936525" y="2353025"/>
              <a:ext cx="160700" cy="155975"/>
            </a:xfrm>
            <a:custGeom>
              <a:avLst/>
              <a:gdLst/>
              <a:ahLst/>
              <a:cxnLst/>
              <a:rect l="l" t="t" r="r" b="b"/>
              <a:pathLst>
                <a:path w="6428" h="6239" extrusionOk="0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2" name="Google Shape;8502;p56"/>
            <p:cNvSpPr/>
            <p:nvPr/>
          </p:nvSpPr>
          <p:spPr>
            <a:xfrm>
              <a:off x="2890050" y="2318350"/>
              <a:ext cx="259150" cy="296975"/>
            </a:xfrm>
            <a:custGeom>
              <a:avLst/>
              <a:gdLst/>
              <a:ahLst/>
              <a:cxnLst/>
              <a:rect l="l" t="t" r="r" b="b"/>
              <a:pathLst>
                <a:path w="10366" h="11879" extrusionOk="0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03" name="Google Shape;8503;p56"/>
          <p:cNvSpPr/>
          <p:nvPr/>
        </p:nvSpPr>
        <p:spPr>
          <a:xfrm>
            <a:off x="3623957" y="2504527"/>
            <a:ext cx="213822" cy="331693"/>
          </a:xfrm>
          <a:custGeom>
            <a:avLst/>
            <a:gdLst/>
            <a:ahLst/>
            <a:cxnLst/>
            <a:rect l="l" t="t" r="r" b="b"/>
            <a:pathLst>
              <a:path w="7657" h="11878" extrusionOk="0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04" name="Google Shape;8504;p56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8505" name="Google Shape;8505;p56"/>
            <p:cNvSpPr/>
            <p:nvPr/>
          </p:nvSpPr>
          <p:spPr>
            <a:xfrm>
              <a:off x="4720475" y="2086025"/>
              <a:ext cx="104775" cy="121300"/>
            </a:xfrm>
            <a:custGeom>
              <a:avLst/>
              <a:gdLst/>
              <a:ahLst/>
              <a:cxnLst/>
              <a:rect l="l" t="t" r="r" b="b"/>
              <a:pathLst>
                <a:path w="4191" h="4852" extrusionOk="0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6" name="Google Shape;8506;p56"/>
            <p:cNvSpPr/>
            <p:nvPr/>
          </p:nvSpPr>
          <p:spPr>
            <a:xfrm>
              <a:off x="4685050" y="1945825"/>
              <a:ext cx="294575" cy="294575"/>
            </a:xfrm>
            <a:custGeom>
              <a:avLst/>
              <a:gdLst/>
              <a:ahLst/>
              <a:cxnLst/>
              <a:rect l="l" t="t" r="r" b="b"/>
              <a:pathLst>
                <a:path w="11783" h="11783" extrusionOk="0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7" name="Google Shape;8507;p56"/>
            <p:cNvSpPr/>
            <p:nvPr/>
          </p:nvSpPr>
          <p:spPr>
            <a:xfrm>
              <a:off x="4840200" y="2103350"/>
              <a:ext cx="104775" cy="17350"/>
            </a:xfrm>
            <a:custGeom>
              <a:avLst/>
              <a:gdLst/>
              <a:ahLst/>
              <a:cxnLst/>
              <a:rect l="l" t="t" r="r" b="b"/>
              <a:pathLst>
                <a:path w="4191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8" name="Google Shape;8508;p56"/>
            <p:cNvSpPr/>
            <p:nvPr/>
          </p:nvSpPr>
          <p:spPr>
            <a:xfrm>
              <a:off x="4840200" y="2137200"/>
              <a:ext cx="104775" cy="18150"/>
            </a:xfrm>
            <a:custGeom>
              <a:avLst/>
              <a:gdLst/>
              <a:ahLst/>
              <a:cxnLst/>
              <a:rect l="l" t="t" r="r" b="b"/>
              <a:pathLst>
                <a:path w="4191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09" name="Google Shape;8509;p56"/>
            <p:cNvSpPr/>
            <p:nvPr/>
          </p:nvSpPr>
          <p:spPr>
            <a:xfrm>
              <a:off x="4840200" y="2171875"/>
              <a:ext cx="104775" cy="18125"/>
            </a:xfrm>
            <a:custGeom>
              <a:avLst/>
              <a:gdLst/>
              <a:ahLst/>
              <a:cxnLst/>
              <a:rect l="l" t="t" r="r" b="b"/>
              <a:pathLst>
                <a:path w="4191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10" name="Google Shape;8510;p56"/>
          <p:cNvSpPr/>
          <p:nvPr/>
        </p:nvSpPr>
        <p:spPr>
          <a:xfrm>
            <a:off x="5661906" y="2080473"/>
            <a:ext cx="329934" cy="329068"/>
          </a:xfrm>
          <a:custGeom>
            <a:avLst/>
            <a:gdLst/>
            <a:ahLst/>
            <a:cxnLst/>
            <a:rect l="l" t="t" r="r" b="b"/>
            <a:pathLst>
              <a:path w="11815" h="11784" extrusionOk="0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11" name="Google Shape;8511;p56"/>
          <p:cNvSpPr/>
          <p:nvPr/>
        </p:nvSpPr>
        <p:spPr>
          <a:xfrm>
            <a:off x="5681705" y="2504527"/>
            <a:ext cx="290336" cy="331693"/>
          </a:xfrm>
          <a:custGeom>
            <a:avLst/>
            <a:gdLst/>
            <a:ahLst/>
            <a:cxnLst/>
            <a:rect l="l" t="t" r="r" b="b"/>
            <a:pathLst>
              <a:path w="10397" h="11878" extrusionOk="0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12" name="Google Shape;8512;p56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8513" name="Google Shape;8513;p56"/>
            <p:cNvSpPr/>
            <p:nvPr/>
          </p:nvSpPr>
          <p:spPr>
            <a:xfrm>
              <a:off x="6131900" y="2301825"/>
              <a:ext cx="295375" cy="294600"/>
            </a:xfrm>
            <a:custGeom>
              <a:avLst/>
              <a:gdLst/>
              <a:ahLst/>
              <a:cxnLst/>
              <a:rect l="l" t="t" r="r" b="b"/>
              <a:pathLst>
                <a:path w="11815" h="11784" extrusionOk="0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4" name="Google Shape;8514;p56"/>
            <p:cNvSpPr/>
            <p:nvPr/>
          </p:nvSpPr>
          <p:spPr>
            <a:xfrm>
              <a:off x="6218550" y="2456200"/>
              <a:ext cx="122100" cy="51225"/>
            </a:xfrm>
            <a:custGeom>
              <a:avLst/>
              <a:gdLst/>
              <a:ahLst/>
              <a:cxnLst/>
              <a:rect l="l" t="t" r="r" b="b"/>
              <a:pathLst>
                <a:path w="4884" h="2049" extrusionOk="0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5" name="Google Shape;8515;p56"/>
            <p:cNvSpPr/>
            <p:nvPr/>
          </p:nvSpPr>
          <p:spPr>
            <a:xfrm>
              <a:off x="6340625" y="2353025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6" name="Google Shape;8516;p56"/>
            <p:cNvSpPr/>
            <p:nvPr/>
          </p:nvSpPr>
          <p:spPr>
            <a:xfrm>
              <a:off x="6183100" y="2369550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17" name="Google Shape;8517;p56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8518" name="Google Shape;8518;p56"/>
            <p:cNvSpPr/>
            <p:nvPr/>
          </p:nvSpPr>
          <p:spPr>
            <a:xfrm>
              <a:off x="1483350" y="2023800"/>
              <a:ext cx="155975" cy="155975"/>
            </a:xfrm>
            <a:custGeom>
              <a:avLst/>
              <a:gdLst/>
              <a:ahLst/>
              <a:cxnLst/>
              <a:rect l="l" t="t" r="r" b="b"/>
              <a:pathLst>
                <a:path w="6239" h="6239" extrusionOk="0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19" name="Google Shape;8519;p56"/>
            <p:cNvSpPr/>
            <p:nvPr/>
          </p:nvSpPr>
          <p:spPr>
            <a:xfrm>
              <a:off x="1412450" y="1954475"/>
              <a:ext cx="297750" cy="296175"/>
            </a:xfrm>
            <a:custGeom>
              <a:avLst/>
              <a:gdLst/>
              <a:ahLst/>
              <a:cxnLst/>
              <a:rect l="l" t="t" r="r" b="b"/>
              <a:pathLst>
                <a:path w="11910" h="11847" extrusionOk="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20" name="Google Shape;8520;p56"/>
          <p:cNvSpPr/>
          <p:nvPr/>
        </p:nvSpPr>
        <p:spPr>
          <a:xfrm>
            <a:off x="1891728" y="2081353"/>
            <a:ext cx="329962" cy="327309"/>
          </a:xfrm>
          <a:custGeom>
            <a:avLst/>
            <a:gdLst/>
            <a:ahLst/>
            <a:cxnLst/>
            <a:rect l="l" t="t" r="r" b="b"/>
            <a:pathLst>
              <a:path w="11816" h="11721" extrusionOk="0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21" name="Google Shape;8521;p56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8522" name="Google Shape;8522;p56"/>
            <p:cNvSpPr/>
            <p:nvPr/>
          </p:nvSpPr>
          <p:spPr>
            <a:xfrm>
              <a:off x="1413250" y="2680675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3" name="Google Shape;8523;p56"/>
            <p:cNvSpPr/>
            <p:nvPr/>
          </p:nvSpPr>
          <p:spPr>
            <a:xfrm>
              <a:off x="1465225" y="2805100"/>
              <a:ext cx="52800" cy="52025"/>
            </a:xfrm>
            <a:custGeom>
              <a:avLst/>
              <a:gdLst/>
              <a:ahLst/>
              <a:cxnLst/>
              <a:rect l="l" t="t" r="r" b="b"/>
              <a:pathLst>
                <a:path w="2112" h="2081" extrusionOk="0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4" name="Google Shape;8524;p56"/>
            <p:cNvSpPr/>
            <p:nvPr/>
          </p:nvSpPr>
          <p:spPr>
            <a:xfrm>
              <a:off x="1535325" y="2769675"/>
              <a:ext cx="52800" cy="87450"/>
            </a:xfrm>
            <a:custGeom>
              <a:avLst/>
              <a:gdLst/>
              <a:ahLst/>
              <a:cxnLst/>
              <a:rect l="l" t="t" r="r" b="b"/>
              <a:pathLst>
                <a:path w="2112" h="3498" extrusionOk="0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25" name="Google Shape;8525;p56"/>
            <p:cNvSpPr/>
            <p:nvPr/>
          </p:nvSpPr>
          <p:spPr>
            <a:xfrm>
              <a:off x="1604650" y="2733425"/>
              <a:ext cx="52775" cy="122900"/>
            </a:xfrm>
            <a:custGeom>
              <a:avLst/>
              <a:gdLst/>
              <a:ahLst/>
              <a:cxnLst/>
              <a:rect l="l" t="t" r="r" b="b"/>
              <a:pathLst>
                <a:path w="2111" h="4916" extrusionOk="0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26" name="Google Shape;8526;p56"/>
          <p:cNvSpPr/>
          <p:nvPr/>
        </p:nvSpPr>
        <p:spPr>
          <a:xfrm>
            <a:off x="4028449" y="1687666"/>
            <a:ext cx="256044" cy="330800"/>
          </a:xfrm>
          <a:custGeom>
            <a:avLst/>
            <a:gdLst/>
            <a:ahLst/>
            <a:cxnLst/>
            <a:rect l="l" t="t" r="r" b="b"/>
            <a:pathLst>
              <a:path w="9169" h="11846" extrusionOk="0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7" name="Google Shape;8527;p56"/>
          <p:cNvSpPr/>
          <p:nvPr/>
        </p:nvSpPr>
        <p:spPr>
          <a:xfrm>
            <a:off x="3983141" y="2080263"/>
            <a:ext cx="346661" cy="329487"/>
          </a:xfrm>
          <a:custGeom>
            <a:avLst/>
            <a:gdLst/>
            <a:ahLst/>
            <a:cxnLst/>
            <a:rect l="l" t="t" r="r" b="b"/>
            <a:pathLst>
              <a:path w="12414" h="11799" extrusionOk="0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8528" name="Google Shape;8528;p56"/>
          <p:cNvSpPr/>
          <p:nvPr/>
        </p:nvSpPr>
        <p:spPr>
          <a:xfrm>
            <a:off x="3990178" y="2504974"/>
            <a:ext cx="332587" cy="330800"/>
          </a:xfrm>
          <a:custGeom>
            <a:avLst/>
            <a:gdLst/>
            <a:ahLst/>
            <a:cxnLst/>
            <a:rect l="l" t="t" r="r" b="b"/>
            <a:pathLst>
              <a:path w="11910" h="11846" extrusionOk="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29" name="Google Shape;8529;p56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8530" name="Google Shape;8530;p56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1" name="Google Shape;8531;p56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32" name="Google Shape;8532;p56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8533" name="Google Shape;8533;p56"/>
            <p:cNvSpPr/>
            <p:nvPr/>
          </p:nvSpPr>
          <p:spPr>
            <a:xfrm>
              <a:off x="5046550" y="2448325"/>
              <a:ext cx="297750" cy="140225"/>
            </a:xfrm>
            <a:custGeom>
              <a:avLst/>
              <a:gdLst/>
              <a:ahLst/>
              <a:cxnLst/>
              <a:rect l="l" t="t" r="r" b="b"/>
              <a:pathLst>
                <a:path w="11910" h="5609" extrusionOk="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4" name="Google Shape;8534;p56"/>
            <p:cNvSpPr/>
            <p:nvPr/>
          </p:nvSpPr>
          <p:spPr>
            <a:xfrm>
              <a:off x="5241900" y="2327025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5" name="Google Shape;8535;p56"/>
            <p:cNvSpPr/>
            <p:nvPr/>
          </p:nvSpPr>
          <p:spPr>
            <a:xfrm>
              <a:off x="5048925" y="2328600"/>
              <a:ext cx="103975" cy="121325"/>
            </a:xfrm>
            <a:custGeom>
              <a:avLst/>
              <a:gdLst/>
              <a:ahLst/>
              <a:cxnLst/>
              <a:rect l="l" t="t" r="r" b="b"/>
              <a:pathLst>
                <a:path w="4159" h="4853" extrusionOk="0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36" name="Google Shape;8536;p56"/>
          <p:cNvSpPr/>
          <p:nvPr/>
        </p:nvSpPr>
        <p:spPr>
          <a:xfrm>
            <a:off x="6154882" y="2504527"/>
            <a:ext cx="184780" cy="331693"/>
          </a:xfrm>
          <a:custGeom>
            <a:avLst/>
            <a:gdLst/>
            <a:ahLst/>
            <a:cxnLst/>
            <a:rect l="l" t="t" r="r" b="b"/>
            <a:pathLst>
              <a:path w="6617" h="11878" extrusionOk="0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37" name="Google Shape;8537;p56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8538" name="Google Shape;8538;p56"/>
            <p:cNvSpPr/>
            <p:nvPr/>
          </p:nvSpPr>
          <p:spPr>
            <a:xfrm>
              <a:off x="6167350" y="2672800"/>
              <a:ext cx="226850" cy="295375"/>
            </a:xfrm>
            <a:custGeom>
              <a:avLst/>
              <a:gdLst/>
              <a:ahLst/>
              <a:cxnLst/>
              <a:rect l="l" t="t" r="r" b="b"/>
              <a:pathLst>
                <a:path w="9074" h="11815" extrusionOk="0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39" name="Google Shape;8539;p56"/>
            <p:cNvSpPr/>
            <p:nvPr/>
          </p:nvSpPr>
          <p:spPr>
            <a:xfrm>
              <a:off x="6201225" y="2762575"/>
              <a:ext cx="52775" cy="49650"/>
            </a:xfrm>
            <a:custGeom>
              <a:avLst/>
              <a:gdLst/>
              <a:ahLst/>
              <a:cxnLst/>
              <a:rect l="l" t="t" r="r" b="b"/>
              <a:pathLst>
                <a:path w="2111" h="1986" extrusionOk="0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0" name="Google Shape;8540;p56"/>
            <p:cNvSpPr/>
            <p:nvPr/>
          </p:nvSpPr>
          <p:spPr>
            <a:xfrm>
              <a:off x="6308325" y="2882300"/>
              <a:ext cx="51225" cy="49650"/>
            </a:xfrm>
            <a:custGeom>
              <a:avLst/>
              <a:gdLst/>
              <a:ahLst/>
              <a:cxnLst/>
              <a:rect l="l" t="t" r="r" b="b"/>
              <a:pathLst>
                <a:path w="2049" h="1986" extrusionOk="0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1" name="Google Shape;8541;p56"/>
            <p:cNvSpPr/>
            <p:nvPr/>
          </p:nvSpPr>
          <p:spPr>
            <a:xfrm>
              <a:off x="6200425" y="2759425"/>
              <a:ext cx="156775" cy="174875"/>
            </a:xfrm>
            <a:custGeom>
              <a:avLst/>
              <a:gdLst/>
              <a:ahLst/>
              <a:cxnLst/>
              <a:rect l="l" t="t" r="r" b="b"/>
              <a:pathLst>
                <a:path w="6271" h="6995" extrusionOk="0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2" name="Google Shape;8542;p56"/>
            <p:cNvSpPr/>
            <p:nvPr/>
          </p:nvSpPr>
          <p:spPr>
            <a:xfrm>
              <a:off x="6412300" y="2742900"/>
              <a:ext cx="52800" cy="208725"/>
            </a:xfrm>
            <a:custGeom>
              <a:avLst/>
              <a:gdLst/>
              <a:ahLst/>
              <a:cxnLst/>
              <a:rect l="l" t="t" r="r" b="b"/>
              <a:pathLst>
                <a:path w="2112" h="8349" extrusionOk="0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43" name="Google Shape;8543;p56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8544" name="Google Shape;8544;p56"/>
            <p:cNvSpPr/>
            <p:nvPr/>
          </p:nvSpPr>
          <p:spPr>
            <a:xfrm>
              <a:off x="1794450" y="2052125"/>
              <a:ext cx="278075" cy="198525"/>
            </a:xfrm>
            <a:custGeom>
              <a:avLst/>
              <a:gdLst/>
              <a:ahLst/>
              <a:cxnLst/>
              <a:rect l="l" t="t" r="r" b="b"/>
              <a:pathLst>
                <a:path w="11123" h="7941" extrusionOk="0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5" name="Google Shape;8545;p56"/>
            <p:cNvSpPr/>
            <p:nvPr/>
          </p:nvSpPr>
          <p:spPr>
            <a:xfrm>
              <a:off x="1777925" y="1953700"/>
              <a:ext cx="278050" cy="198675"/>
            </a:xfrm>
            <a:custGeom>
              <a:avLst/>
              <a:gdLst/>
              <a:ahLst/>
              <a:cxnLst/>
              <a:rect l="l" t="t" r="r" b="b"/>
              <a:pathLst>
                <a:path w="11122" h="7947" extrusionOk="0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6" name="Google Shape;8546;p56"/>
            <p:cNvSpPr/>
            <p:nvPr/>
          </p:nvSpPr>
          <p:spPr>
            <a:xfrm>
              <a:off x="1829125" y="2006475"/>
              <a:ext cx="191400" cy="191400"/>
            </a:xfrm>
            <a:custGeom>
              <a:avLst/>
              <a:gdLst/>
              <a:ahLst/>
              <a:cxnLst/>
              <a:rect l="l" t="t" r="r" b="b"/>
              <a:pathLst>
                <a:path w="7656" h="7656" extrusionOk="0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47" name="Google Shape;8547;p56"/>
            <p:cNvSpPr/>
            <p:nvPr/>
          </p:nvSpPr>
          <p:spPr>
            <a:xfrm>
              <a:off x="1915750" y="2058450"/>
              <a:ext cx="35475" cy="52800"/>
            </a:xfrm>
            <a:custGeom>
              <a:avLst/>
              <a:gdLst/>
              <a:ahLst/>
              <a:cxnLst/>
              <a:rect l="l" t="t" r="r" b="b"/>
              <a:pathLst>
                <a:path w="1419" h="2112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48" name="Google Shape;8548;p56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8549" name="Google Shape;8549;p56"/>
            <p:cNvSpPr/>
            <p:nvPr/>
          </p:nvSpPr>
          <p:spPr>
            <a:xfrm>
              <a:off x="1881100" y="2423125"/>
              <a:ext cx="88225" cy="155175"/>
            </a:xfrm>
            <a:custGeom>
              <a:avLst/>
              <a:gdLst/>
              <a:ahLst/>
              <a:cxnLst/>
              <a:rect l="l" t="t" r="r" b="b"/>
              <a:pathLst>
                <a:path w="3529" h="6207" extrusionOk="0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0" name="Google Shape;8550;p56"/>
            <p:cNvSpPr/>
            <p:nvPr/>
          </p:nvSpPr>
          <p:spPr>
            <a:xfrm>
              <a:off x="1790525" y="2319150"/>
              <a:ext cx="267800" cy="294600"/>
            </a:xfrm>
            <a:custGeom>
              <a:avLst/>
              <a:gdLst/>
              <a:ahLst/>
              <a:cxnLst/>
              <a:rect l="l" t="t" r="r" b="b"/>
              <a:pathLst>
                <a:path w="10712" h="11784" extrusionOk="0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51" name="Google Shape;8551;p56"/>
          <p:cNvSpPr/>
          <p:nvPr/>
        </p:nvSpPr>
        <p:spPr>
          <a:xfrm>
            <a:off x="2309041" y="2504527"/>
            <a:ext cx="331721" cy="331693"/>
          </a:xfrm>
          <a:custGeom>
            <a:avLst/>
            <a:gdLst/>
            <a:ahLst/>
            <a:cxnLst/>
            <a:rect l="l" t="t" r="r" b="b"/>
            <a:pathLst>
              <a:path w="11879" h="11878" extrusionOk="0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52" name="Google Shape;8552;p56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8553" name="Google Shape;8553;p56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4" name="Google Shape;8554;p56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5" name="Google Shape;8555;p56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56" name="Google Shape;8556;p56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8557" name="Google Shape;8557;p56"/>
            <p:cNvSpPr/>
            <p:nvPr/>
          </p:nvSpPr>
          <p:spPr>
            <a:xfrm>
              <a:off x="3601275" y="2319150"/>
              <a:ext cx="294600" cy="294600"/>
            </a:xfrm>
            <a:custGeom>
              <a:avLst/>
              <a:gdLst/>
              <a:ahLst/>
              <a:cxnLst/>
              <a:rect l="l" t="t" r="r" b="b"/>
              <a:pathLst>
                <a:path w="11784" h="11784" extrusionOk="0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58" name="Google Shape;8558;p56"/>
            <p:cNvSpPr/>
            <p:nvPr/>
          </p:nvSpPr>
          <p:spPr>
            <a:xfrm>
              <a:off x="3713900" y="2434350"/>
              <a:ext cx="55950" cy="52200"/>
            </a:xfrm>
            <a:custGeom>
              <a:avLst/>
              <a:gdLst/>
              <a:ahLst/>
              <a:cxnLst/>
              <a:rect l="l" t="t" r="r" b="b"/>
              <a:pathLst>
                <a:path w="2238" h="2088" extrusionOk="0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59" name="Google Shape;8559;p56"/>
          <p:cNvSpPr/>
          <p:nvPr/>
        </p:nvSpPr>
        <p:spPr>
          <a:xfrm>
            <a:off x="4411889" y="2505407"/>
            <a:ext cx="329962" cy="329934"/>
          </a:xfrm>
          <a:custGeom>
            <a:avLst/>
            <a:gdLst/>
            <a:ahLst/>
            <a:cxnLst/>
            <a:rect l="l" t="t" r="r" b="b"/>
            <a:pathLst>
              <a:path w="11816" h="11815" extrusionOk="0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60" name="Google Shape;8560;p56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8561" name="Google Shape;8561;p56"/>
            <p:cNvSpPr/>
            <p:nvPr/>
          </p:nvSpPr>
          <p:spPr>
            <a:xfrm>
              <a:off x="5472650" y="1999375"/>
              <a:ext cx="172525" cy="242600"/>
            </a:xfrm>
            <a:custGeom>
              <a:avLst/>
              <a:gdLst/>
              <a:ahLst/>
              <a:cxnLst/>
              <a:rect l="l" t="t" r="r" b="b"/>
              <a:pathLst>
                <a:path w="6901" h="9704" extrusionOk="0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2" name="Google Shape;8562;p56"/>
            <p:cNvSpPr/>
            <p:nvPr/>
          </p:nvSpPr>
          <p:spPr>
            <a:xfrm>
              <a:off x="5559300" y="1945825"/>
              <a:ext cx="18150" cy="44125"/>
            </a:xfrm>
            <a:custGeom>
              <a:avLst/>
              <a:gdLst/>
              <a:ahLst/>
              <a:cxnLst/>
              <a:rect l="l" t="t" r="r" b="b"/>
              <a:pathLst>
                <a:path w="726" h="176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3" name="Google Shape;8563;p56"/>
            <p:cNvSpPr/>
            <p:nvPr/>
          </p:nvSpPr>
          <p:spPr>
            <a:xfrm>
              <a:off x="5611275" y="19639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4" name="Google Shape;8564;p56"/>
            <p:cNvSpPr/>
            <p:nvPr/>
          </p:nvSpPr>
          <p:spPr>
            <a:xfrm>
              <a:off x="5664050" y="2067900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5" name="Google Shape;8565;p56"/>
            <p:cNvSpPr/>
            <p:nvPr/>
          </p:nvSpPr>
          <p:spPr>
            <a:xfrm>
              <a:off x="5421475" y="2067900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6" name="Google Shape;8566;p56"/>
            <p:cNvSpPr/>
            <p:nvPr/>
          </p:nvSpPr>
          <p:spPr>
            <a:xfrm>
              <a:off x="5490000" y="1963925"/>
              <a:ext cx="35450" cy="33900"/>
            </a:xfrm>
            <a:custGeom>
              <a:avLst/>
              <a:gdLst/>
              <a:ahLst/>
              <a:cxnLst/>
              <a:rect l="l" t="t" r="r" b="b"/>
              <a:pathLst>
                <a:path w="1418" h="1356" extrusionOk="0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7" name="Google Shape;8567;p56"/>
            <p:cNvSpPr/>
            <p:nvPr/>
          </p:nvSpPr>
          <p:spPr>
            <a:xfrm>
              <a:off x="5437225" y="1997650"/>
              <a:ext cx="37825" cy="26325"/>
            </a:xfrm>
            <a:custGeom>
              <a:avLst/>
              <a:gdLst/>
              <a:ahLst/>
              <a:cxnLst/>
              <a:rect l="l" t="t" r="r" b="b"/>
              <a:pathLst>
                <a:path w="1513" h="1053" extrusionOk="0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68" name="Google Shape;8568;p56"/>
            <p:cNvSpPr/>
            <p:nvPr/>
          </p:nvSpPr>
          <p:spPr>
            <a:xfrm>
              <a:off x="5645150" y="1998300"/>
              <a:ext cx="37825" cy="26900"/>
            </a:xfrm>
            <a:custGeom>
              <a:avLst/>
              <a:gdLst/>
              <a:ahLst/>
              <a:cxnLst/>
              <a:rect l="l" t="t" r="r" b="b"/>
              <a:pathLst>
                <a:path w="1513" h="1076" extrusionOk="0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569" name="Google Shape;8569;p56"/>
          <p:cNvSpPr/>
          <p:nvPr/>
        </p:nvSpPr>
        <p:spPr>
          <a:xfrm>
            <a:off x="6501811" y="2078714"/>
            <a:ext cx="334346" cy="332587"/>
          </a:xfrm>
          <a:custGeom>
            <a:avLst/>
            <a:gdLst/>
            <a:ahLst/>
            <a:cxnLst/>
            <a:rect l="l" t="t" r="r" b="b"/>
            <a:pathLst>
              <a:path w="11973" h="11910" extrusionOk="0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570" name="Google Shape;8570;p56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8571" name="Google Shape;8571;p56"/>
            <p:cNvSpPr/>
            <p:nvPr/>
          </p:nvSpPr>
          <p:spPr>
            <a:xfrm>
              <a:off x="5534100" y="2794875"/>
              <a:ext cx="52000" cy="51225"/>
            </a:xfrm>
            <a:custGeom>
              <a:avLst/>
              <a:gdLst/>
              <a:ahLst/>
              <a:cxnLst/>
              <a:rect l="l" t="t" r="r" b="b"/>
              <a:pathLst>
                <a:path w="2080" h="2049" extrusionOk="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2" name="Google Shape;8572;p56"/>
            <p:cNvSpPr/>
            <p:nvPr/>
          </p:nvSpPr>
          <p:spPr>
            <a:xfrm>
              <a:off x="5411225" y="2726350"/>
              <a:ext cx="296950" cy="190625"/>
            </a:xfrm>
            <a:custGeom>
              <a:avLst/>
              <a:gdLst/>
              <a:ahLst/>
              <a:cxnLst/>
              <a:rect l="l" t="t" r="r" b="b"/>
              <a:pathLst>
                <a:path w="11878" h="7625" extrusionOk="0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3" name="Google Shape;8573;p56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8574" name="Google Shape;8574;p56"/>
            <p:cNvSpPr/>
            <p:nvPr/>
          </p:nvSpPr>
          <p:spPr>
            <a:xfrm>
              <a:off x="6524150" y="2025375"/>
              <a:ext cx="297725" cy="189975"/>
            </a:xfrm>
            <a:custGeom>
              <a:avLst/>
              <a:gdLst/>
              <a:ahLst/>
              <a:cxnLst/>
              <a:rect l="l" t="t" r="r" b="b"/>
              <a:pathLst>
                <a:path w="11909" h="7599" extrusionOk="0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5" name="Google Shape;8575;p56"/>
            <p:cNvSpPr/>
            <p:nvPr/>
          </p:nvSpPr>
          <p:spPr>
            <a:xfrm>
              <a:off x="6664325" y="1938725"/>
              <a:ext cx="17375" cy="43350"/>
            </a:xfrm>
            <a:custGeom>
              <a:avLst/>
              <a:gdLst/>
              <a:ahLst/>
              <a:cxnLst/>
              <a:rect l="l" t="t" r="r" b="b"/>
              <a:pathLst>
                <a:path w="695" h="1734" extrusionOk="0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6" name="Google Shape;8576;p56"/>
            <p:cNvSpPr/>
            <p:nvPr/>
          </p:nvSpPr>
          <p:spPr>
            <a:xfrm>
              <a:off x="6594250" y="1972800"/>
              <a:ext cx="35450" cy="35275"/>
            </a:xfrm>
            <a:custGeom>
              <a:avLst/>
              <a:gdLst/>
              <a:ahLst/>
              <a:cxnLst/>
              <a:rect l="l" t="t" r="r" b="b"/>
              <a:pathLst>
                <a:path w="1418" h="1411" extrusionOk="0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77" name="Google Shape;8577;p56"/>
            <p:cNvSpPr/>
            <p:nvPr/>
          </p:nvSpPr>
          <p:spPr>
            <a:xfrm>
              <a:off x="6715525" y="1972800"/>
              <a:ext cx="35475" cy="35275"/>
            </a:xfrm>
            <a:custGeom>
              <a:avLst/>
              <a:gdLst/>
              <a:ahLst/>
              <a:cxnLst/>
              <a:rect l="l" t="t" r="r" b="b"/>
              <a:pathLst>
                <a:path w="1419" h="1411" extrusionOk="0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78" name="Google Shape;8578;p56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8579" name="Google Shape;8579;p56"/>
            <p:cNvSpPr/>
            <p:nvPr/>
          </p:nvSpPr>
          <p:spPr>
            <a:xfrm>
              <a:off x="2280425" y="1989925"/>
              <a:ext cx="104775" cy="68550"/>
            </a:xfrm>
            <a:custGeom>
              <a:avLst/>
              <a:gdLst/>
              <a:ahLst/>
              <a:cxnLst/>
              <a:rect l="l" t="t" r="r" b="b"/>
              <a:pathLst>
                <a:path w="4191" h="2742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0" name="Google Shape;8580;p56"/>
            <p:cNvSpPr/>
            <p:nvPr/>
          </p:nvSpPr>
          <p:spPr>
            <a:xfrm>
              <a:off x="2174875" y="2145875"/>
              <a:ext cx="105575" cy="69325"/>
            </a:xfrm>
            <a:custGeom>
              <a:avLst/>
              <a:gdLst/>
              <a:ahLst/>
              <a:cxnLst/>
              <a:rect l="l" t="t" r="r" b="b"/>
              <a:pathLst>
                <a:path w="4223" h="2773" extrusionOk="0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1" name="Google Shape;8581;p56"/>
            <p:cNvSpPr/>
            <p:nvPr/>
          </p:nvSpPr>
          <p:spPr>
            <a:xfrm>
              <a:off x="2141000" y="1954475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2" name="Google Shape;8582;p56"/>
            <p:cNvSpPr/>
            <p:nvPr/>
          </p:nvSpPr>
          <p:spPr>
            <a:xfrm>
              <a:off x="2298525" y="2076550"/>
              <a:ext cx="139450" cy="174100"/>
            </a:xfrm>
            <a:custGeom>
              <a:avLst/>
              <a:gdLst/>
              <a:ahLst/>
              <a:cxnLst/>
              <a:rect l="l" t="t" r="r" b="b"/>
              <a:pathLst>
                <a:path w="5578" h="6964" extrusionOk="0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3" name="Google Shape;8583;p56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8584" name="Google Shape;8584;p56"/>
            <p:cNvSpPr/>
            <p:nvPr/>
          </p:nvSpPr>
          <p:spPr>
            <a:xfrm>
              <a:off x="2281200" y="2353025"/>
              <a:ext cx="104000" cy="121300"/>
            </a:xfrm>
            <a:custGeom>
              <a:avLst/>
              <a:gdLst/>
              <a:ahLst/>
              <a:cxnLst/>
              <a:rect l="l" t="t" r="r" b="b"/>
              <a:pathLst>
                <a:path w="4160" h="4852" extrusionOk="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5" name="Google Shape;8585;p56"/>
            <p:cNvSpPr/>
            <p:nvPr/>
          </p:nvSpPr>
          <p:spPr>
            <a:xfrm>
              <a:off x="2140225" y="2318650"/>
              <a:ext cx="307975" cy="295600"/>
            </a:xfrm>
            <a:custGeom>
              <a:avLst/>
              <a:gdLst/>
              <a:ahLst/>
              <a:cxnLst/>
              <a:rect l="l" t="t" r="r" b="b"/>
              <a:pathLst>
                <a:path w="12319" h="11824" extrusionOk="0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86" name="Google Shape;8586;p56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8587" name="Google Shape;8587;p56"/>
            <p:cNvSpPr/>
            <p:nvPr/>
          </p:nvSpPr>
          <p:spPr>
            <a:xfrm>
              <a:off x="2139425" y="2787000"/>
              <a:ext cx="159125" cy="191400"/>
            </a:xfrm>
            <a:custGeom>
              <a:avLst/>
              <a:gdLst/>
              <a:ahLst/>
              <a:cxnLst/>
              <a:rect l="l" t="t" r="r" b="b"/>
              <a:pathLst>
                <a:path w="6365" h="7656" extrusionOk="0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8" name="Google Shape;8588;p56"/>
            <p:cNvSpPr/>
            <p:nvPr/>
          </p:nvSpPr>
          <p:spPr>
            <a:xfrm>
              <a:off x="2280425" y="26822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89" name="Google Shape;8589;p56"/>
            <p:cNvSpPr/>
            <p:nvPr/>
          </p:nvSpPr>
          <p:spPr>
            <a:xfrm>
              <a:off x="2349725" y="2725550"/>
              <a:ext cx="18150" cy="17375"/>
            </a:xfrm>
            <a:custGeom>
              <a:avLst/>
              <a:gdLst/>
              <a:ahLst/>
              <a:cxnLst/>
              <a:rect l="l" t="t" r="r" b="b"/>
              <a:pathLst>
                <a:path w="726" h="695" extrusionOk="0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0" name="Google Shape;8590;p56"/>
            <p:cNvSpPr/>
            <p:nvPr/>
          </p:nvSpPr>
          <p:spPr>
            <a:xfrm>
              <a:off x="2349725" y="2751550"/>
              <a:ext cx="18150" cy="52800"/>
            </a:xfrm>
            <a:custGeom>
              <a:avLst/>
              <a:gdLst/>
              <a:ahLst/>
              <a:cxnLst/>
              <a:rect l="l" t="t" r="r" b="b"/>
              <a:pathLst>
                <a:path w="726" h="2112" extrusionOk="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1" name="Google Shape;8591;p56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8592" name="Google Shape;8592;p56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3" name="Google Shape;8593;p56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4" name="Google Shape;8594;p56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5" name="Google Shape;8595;p56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596" name="Google Shape;8596;p56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8597" name="Google Shape;8597;p56"/>
            <p:cNvSpPr/>
            <p:nvPr/>
          </p:nvSpPr>
          <p:spPr>
            <a:xfrm>
              <a:off x="3963575" y="2317575"/>
              <a:ext cx="296175" cy="296175"/>
            </a:xfrm>
            <a:custGeom>
              <a:avLst/>
              <a:gdLst/>
              <a:ahLst/>
              <a:cxnLst/>
              <a:rect l="l" t="t" r="r" b="b"/>
              <a:pathLst>
                <a:path w="11847" h="11847" extrusionOk="0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8" name="Google Shape;8598;p56"/>
            <p:cNvSpPr/>
            <p:nvPr/>
          </p:nvSpPr>
          <p:spPr>
            <a:xfrm>
              <a:off x="4190400" y="2526300"/>
              <a:ext cx="34700" cy="35450"/>
            </a:xfrm>
            <a:custGeom>
              <a:avLst/>
              <a:gdLst/>
              <a:ahLst/>
              <a:cxnLst/>
              <a:rect l="l" t="t" r="r" b="b"/>
              <a:pathLst>
                <a:path w="1388" h="14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599" name="Google Shape;8599;p56"/>
            <p:cNvSpPr/>
            <p:nvPr/>
          </p:nvSpPr>
          <p:spPr>
            <a:xfrm>
              <a:off x="3998225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0" name="Google Shape;8600;p56"/>
            <p:cNvSpPr/>
            <p:nvPr/>
          </p:nvSpPr>
          <p:spPr>
            <a:xfrm>
              <a:off x="4050225" y="24215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1" name="Google Shape;8601;p56"/>
            <p:cNvSpPr/>
            <p:nvPr/>
          </p:nvSpPr>
          <p:spPr>
            <a:xfrm>
              <a:off x="410220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2" name="Google Shape;8602;p56"/>
            <p:cNvSpPr/>
            <p:nvPr/>
          </p:nvSpPr>
          <p:spPr>
            <a:xfrm>
              <a:off x="4155750" y="24215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3" name="Google Shape;8603;p56"/>
            <p:cNvSpPr/>
            <p:nvPr/>
          </p:nvSpPr>
          <p:spPr>
            <a:xfrm>
              <a:off x="3998225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4" name="Google Shape;8604;p56"/>
            <p:cNvSpPr/>
            <p:nvPr/>
          </p:nvSpPr>
          <p:spPr>
            <a:xfrm>
              <a:off x="4050225" y="2456975"/>
              <a:ext cx="35450" cy="18150"/>
            </a:xfrm>
            <a:custGeom>
              <a:avLst/>
              <a:gdLst/>
              <a:ahLst/>
              <a:cxnLst/>
              <a:rect l="l" t="t" r="r" b="b"/>
              <a:pathLst>
                <a:path w="1418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5" name="Google Shape;8605;p56"/>
            <p:cNvSpPr/>
            <p:nvPr/>
          </p:nvSpPr>
          <p:spPr>
            <a:xfrm>
              <a:off x="410220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6" name="Google Shape;8606;p56"/>
            <p:cNvSpPr/>
            <p:nvPr/>
          </p:nvSpPr>
          <p:spPr>
            <a:xfrm>
              <a:off x="4155750" y="245697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7" name="Google Shape;8607;p56"/>
            <p:cNvSpPr/>
            <p:nvPr/>
          </p:nvSpPr>
          <p:spPr>
            <a:xfrm>
              <a:off x="3998225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8" name="Google Shape;8608;p56"/>
            <p:cNvSpPr/>
            <p:nvPr/>
          </p:nvSpPr>
          <p:spPr>
            <a:xfrm>
              <a:off x="4050225" y="249165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09" name="Google Shape;8609;p56"/>
            <p:cNvSpPr/>
            <p:nvPr/>
          </p:nvSpPr>
          <p:spPr>
            <a:xfrm>
              <a:off x="4102200" y="249165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0" name="Google Shape;8610;p56"/>
            <p:cNvSpPr/>
            <p:nvPr/>
          </p:nvSpPr>
          <p:spPr>
            <a:xfrm>
              <a:off x="3998225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1" name="Google Shape;8611;p56"/>
            <p:cNvSpPr/>
            <p:nvPr/>
          </p:nvSpPr>
          <p:spPr>
            <a:xfrm>
              <a:off x="4050225" y="2526300"/>
              <a:ext cx="35450" cy="18125"/>
            </a:xfrm>
            <a:custGeom>
              <a:avLst/>
              <a:gdLst/>
              <a:ahLst/>
              <a:cxnLst/>
              <a:rect l="l" t="t" r="r" b="b"/>
              <a:pathLst>
                <a:path w="1418" h="725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2" name="Google Shape;8612;p56"/>
            <p:cNvSpPr/>
            <p:nvPr/>
          </p:nvSpPr>
          <p:spPr>
            <a:xfrm>
              <a:off x="4102200" y="2526300"/>
              <a:ext cx="35475" cy="18125"/>
            </a:xfrm>
            <a:custGeom>
              <a:avLst/>
              <a:gdLst/>
              <a:ahLst/>
              <a:cxnLst/>
              <a:rect l="l" t="t" r="r" b="b"/>
              <a:pathLst>
                <a:path w="1419" h="725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13" name="Google Shape;8613;p56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8614" name="Google Shape;8614;p56"/>
            <p:cNvSpPr/>
            <p:nvPr/>
          </p:nvSpPr>
          <p:spPr>
            <a:xfrm>
              <a:off x="3962775" y="2838200"/>
              <a:ext cx="296175" cy="140200"/>
            </a:xfrm>
            <a:custGeom>
              <a:avLst/>
              <a:gdLst/>
              <a:ahLst/>
              <a:cxnLst/>
              <a:rect l="l" t="t" r="r" b="b"/>
              <a:pathLst>
                <a:path w="11847" h="5608" extrusionOk="0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5" name="Google Shape;8615;p56"/>
            <p:cNvSpPr/>
            <p:nvPr/>
          </p:nvSpPr>
          <p:spPr>
            <a:xfrm>
              <a:off x="4051000" y="2683025"/>
              <a:ext cx="122100" cy="138650"/>
            </a:xfrm>
            <a:custGeom>
              <a:avLst/>
              <a:gdLst/>
              <a:ahLst/>
              <a:cxnLst/>
              <a:rect l="l" t="t" r="r" b="b"/>
              <a:pathLst>
                <a:path w="4884" h="5546" extrusionOk="0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16" name="Google Shape;8616;p56"/>
            <p:cNvSpPr/>
            <p:nvPr/>
          </p:nvSpPr>
          <p:spPr>
            <a:xfrm>
              <a:off x="4084875" y="2873200"/>
              <a:ext cx="52800" cy="69775"/>
            </a:xfrm>
            <a:custGeom>
              <a:avLst/>
              <a:gdLst/>
              <a:ahLst/>
              <a:cxnLst/>
              <a:rect l="l" t="t" r="r" b="b"/>
              <a:pathLst>
                <a:path w="2112" h="2791" extrusionOk="0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17" name="Google Shape;8617;p56"/>
          <p:cNvSpPr/>
          <p:nvPr/>
        </p:nvSpPr>
        <p:spPr>
          <a:xfrm>
            <a:off x="6917365" y="1688099"/>
            <a:ext cx="335240" cy="329934"/>
          </a:xfrm>
          <a:custGeom>
            <a:avLst/>
            <a:gdLst/>
            <a:ahLst/>
            <a:cxnLst/>
            <a:rect l="l" t="t" r="r" b="b"/>
            <a:pathLst>
              <a:path w="12005" h="11815" extrusionOk="0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618" name="Google Shape;8618;p56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8619" name="Google Shape;8619;p56"/>
            <p:cNvSpPr/>
            <p:nvPr/>
          </p:nvSpPr>
          <p:spPr>
            <a:xfrm>
              <a:off x="5984625" y="2482975"/>
              <a:ext cx="18125" cy="18150"/>
            </a:xfrm>
            <a:custGeom>
              <a:avLst/>
              <a:gdLst/>
              <a:ahLst/>
              <a:cxnLst/>
              <a:rect l="l" t="t" r="r" b="b"/>
              <a:pathLst>
                <a:path w="725" h="72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0" name="Google Shape;8620;p56"/>
            <p:cNvSpPr/>
            <p:nvPr/>
          </p:nvSpPr>
          <p:spPr>
            <a:xfrm>
              <a:off x="5775900" y="2308125"/>
              <a:ext cx="295375" cy="295375"/>
            </a:xfrm>
            <a:custGeom>
              <a:avLst/>
              <a:gdLst/>
              <a:ahLst/>
              <a:cxnLst/>
              <a:rect l="l" t="t" r="r" b="b"/>
              <a:pathLst>
                <a:path w="11815" h="11815" extrusionOk="0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1" name="Google Shape;8621;p56"/>
            <p:cNvSpPr/>
            <p:nvPr/>
          </p:nvSpPr>
          <p:spPr>
            <a:xfrm>
              <a:off x="5984625" y="2508975"/>
              <a:ext cx="18125" cy="61450"/>
            </a:xfrm>
            <a:custGeom>
              <a:avLst/>
              <a:gdLst/>
              <a:ahLst/>
              <a:cxnLst/>
              <a:rect l="l" t="t" r="r" b="b"/>
              <a:pathLst>
                <a:path w="725" h="2458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2" name="Google Shape;8622;p56"/>
            <p:cNvSpPr/>
            <p:nvPr/>
          </p:nvSpPr>
          <p:spPr>
            <a:xfrm>
              <a:off x="5845200" y="239555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3" name="Google Shape;8623;p56"/>
            <p:cNvSpPr/>
            <p:nvPr/>
          </p:nvSpPr>
          <p:spPr>
            <a:xfrm>
              <a:off x="5845200" y="2431000"/>
              <a:ext cx="122900" cy="17350"/>
            </a:xfrm>
            <a:custGeom>
              <a:avLst/>
              <a:gdLst/>
              <a:ahLst/>
              <a:cxnLst/>
              <a:rect l="l" t="t" r="r" b="b"/>
              <a:pathLst>
                <a:path w="4916" h="694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24" name="Google Shape;8624;p56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8625" name="Google Shape;8625;p56"/>
            <p:cNvSpPr/>
            <p:nvPr/>
          </p:nvSpPr>
          <p:spPr>
            <a:xfrm>
              <a:off x="5794025" y="2673575"/>
              <a:ext cx="259925" cy="296175"/>
            </a:xfrm>
            <a:custGeom>
              <a:avLst/>
              <a:gdLst/>
              <a:ahLst/>
              <a:cxnLst/>
              <a:rect l="l" t="t" r="r" b="b"/>
              <a:pathLst>
                <a:path w="10397" h="11847" extrusionOk="0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26" name="Google Shape;8626;p56"/>
            <p:cNvSpPr/>
            <p:nvPr/>
          </p:nvSpPr>
          <p:spPr>
            <a:xfrm>
              <a:off x="5967300" y="29153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627" name="Google Shape;8627;p56"/>
          <p:cNvSpPr/>
          <p:nvPr/>
        </p:nvSpPr>
        <p:spPr>
          <a:xfrm>
            <a:off x="7765005" y="2080040"/>
            <a:ext cx="330827" cy="329934"/>
          </a:xfrm>
          <a:custGeom>
            <a:avLst/>
            <a:gdLst/>
            <a:ahLst/>
            <a:cxnLst/>
            <a:rect l="l" t="t" r="r" b="b"/>
            <a:pathLst>
              <a:path w="11847" h="11815" extrusionOk="0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628" name="Google Shape;8628;p56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8629" name="Google Shape;8629;p56"/>
            <p:cNvSpPr/>
            <p:nvPr/>
          </p:nvSpPr>
          <p:spPr>
            <a:xfrm>
              <a:off x="616950" y="3358025"/>
              <a:ext cx="89025" cy="86650"/>
            </a:xfrm>
            <a:custGeom>
              <a:avLst/>
              <a:gdLst/>
              <a:ahLst/>
              <a:cxnLst/>
              <a:rect l="l" t="t" r="r" b="b"/>
              <a:pathLst>
                <a:path w="3561" h="3466" extrusionOk="0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0" name="Google Shape;8630;p56"/>
            <p:cNvSpPr/>
            <p:nvPr/>
          </p:nvSpPr>
          <p:spPr>
            <a:xfrm>
              <a:off x="721725" y="3254850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1" name="Google Shape;8631;p56"/>
            <p:cNvSpPr/>
            <p:nvPr/>
          </p:nvSpPr>
          <p:spPr>
            <a:xfrm>
              <a:off x="581525" y="3440725"/>
              <a:ext cx="157550" cy="108700"/>
            </a:xfrm>
            <a:custGeom>
              <a:avLst/>
              <a:gdLst/>
              <a:ahLst/>
              <a:cxnLst/>
              <a:rect l="l" t="t" r="r" b="b"/>
              <a:pathLst>
                <a:path w="6302" h="4348" extrusionOk="0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2" name="Google Shape;8632;p56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8633" name="Google Shape;8633;p56"/>
            <p:cNvSpPr/>
            <p:nvPr/>
          </p:nvSpPr>
          <p:spPr>
            <a:xfrm>
              <a:off x="6090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4" name="Google Shape;8634;p56"/>
            <p:cNvSpPr/>
            <p:nvPr/>
          </p:nvSpPr>
          <p:spPr>
            <a:xfrm>
              <a:off x="668950" y="3617925"/>
              <a:ext cx="122875" cy="104475"/>
            </a:xfrm>
            <a:custGeom>
              <a:avLst/>
              <a:gdLst/>
              <a:ahLst/>
              <a:cxnLst/>
              <a:rect l="l" t="t" r="r" b="b"/>
              <a:pathLst>
                <a:path w="4915" h="4179" extrusionOk="0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5" name="Google Shape;8635;p56"/>
            <p:cNvSpPr/>
            <p:nvPr/>
          </p:nvSpPr>
          <p:spPr>
            <a:xfrm>
              <a:off x="580725" y="3721900"/>
              <a:ext cx="141800" cy="192025"/>
            </a:xfrm>
            <a:custGeom>
              <a:avLst/>
              <a:gdLst/>
              <a:ahLst/>
              <a:cxnLst/>
              <a:rect l="l" t="t" r="r" b="b"/>
              <a:pathLst>
                <a:path w="5672" h="7681" extrusionOk="0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6" name="Google Shape;8636;p56"/>
            <p:cNvSpPr/>
            <p:nvPr/>
          </p:nvSpPr>
          <p:spPr>
            <a:xfrm>
              <a:off x="800475" y="3662050"/>
              <a:ext cx="51225" cy="51200"/>
            </a:xfrm>
            <a:custGeom>
              <a:avLst/>
              <a:gdLst/>
              <a:ahLst/>
              <a:cxnLst/>
              <a:rect l="l" t="t" r="r" b="b"/>
              <a:pathLst>
                <a:path w="2049" h="2048" extrusionOk="0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37" name="Google Shape;8637;p56"/>
            <p:cNvSpPr/>
            <p:nvPr/>
          </p:nvSpPr>
          <p:spPr>
            <a:xfrm>
              <a:off x="738250" y="3722700"/>
              <a:ext cx="141800" cy="192600"/>
            </a:xfrm>
            <a:custGeom>
              <a:avLst/>
              <a:gdLst/>
              <a:ahLst/>
              <a:cxnLst/>
              <a:rect l="l" t="t" r="r" b="b"/>
              <a:pathLst>
                <a:path w="5672" h="7704" extrusionOk="0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38" name="Google Shape;8638;p56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8639" name="Google Shape;8639;p56"/>
            <p:cNvSpPr/>
            <p:nvPr/>
          </p:nvSpPr>
          <p:spPr>
            <a:xfrm>
              <a:off x="694925" y="3982600"/>
              <a:ext cx="70925" cy="68550"/>
            </a:xfrm>
            <a:custGeom>
              <a:avLst/>
              <a:gdLst/>
              <a:ahLst/>
              <a:cxnLst/>
              <a:rect l="l" t="t" r="r" b="b"/>
              <a:pathLst>
                <a:path w="2837" h="2742" extrusionOk="0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0" name="Google Shape;8640;p56"/>
            <p:cNvSpPr/>
            <p:nvPr/>
          </p:nvSpPr>
          <p:spPr>
            <a:xfrm>
              <a:off x="609075" y="4139350"/>
              <a:ext cx="69350" cy="68525"/>
            </a:xfrm>
            <a:custGeom>
              <a:avLst/>
              <a:gdLst/>
              <a:ahLst/>
              <a:cxnLst/>
              <a:rect l="l" t="t" r="r" b="b"/>
              <a:pathLst>
                <a:path w="2774" h="2741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1" name="Google Shape;8641;p56"/>
            <p:cNvSpPr/>
            <p:nvPr/>
          </p:nvSpPr>
          <p:spPr>
            <a:xfrm>
              <a:off x="783925" y="4140125"/>
              <a:ext cx="68550" cy="68550"/>
            </a:xfrm>
            <a:custGeom>
              <a:avLst/>
              <a:gdLst/>
              <a:ahLst/>
              <a:cxnLst/>
              <a:rect l="l" t="t" r="r" b="b"/>
              <a:pathLst>
                <a:path w="2742" h="2742" extrusionOk="0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2" name="Google Shape;8642;p56"/>
            <p:cNvSpPr/>
            <p:nvPr/>
          </p:nvSpPr>
          <p:spPr>
            <a:xfrm>
              <a:off x="583100" y="4207075"/>
              <a:ext cx="122100" cy="71700"/>
            </a:xfrm>
            <a:custGeom>
              <a:avLst/>
              <a:gdLst/>
              <a:ahLst/>
              <a:cxnLst/>
              <a:rect l="l" t="t" r="r" b="b"/>
              <a:pathLst>
                <a:path w="4884" h="2868" extrusionOk="0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3" name="Google Shape;8643;p56"/>
            <p:cNvSpPr/>
            <p:nvPr/>
          </p:nvSpPr>
          <p:spPr>
            <a:xfrm>
              <a:off x="669725" y="4049550"/>
              <a:ext cx="122900" cy="72475"/>
            </a:xfrm>
            <a:custGeom>
              <a:avLst/>
              <a:gdLst/>
              <a:ahLst/>
              <a:cxnLst/>
              <a:rect l="l" t="t" r="r" b="b"/>
              <a:pathLst>
                <a:path w="4916" h="2899" extrusionOk="0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4" name="Google Shape;8644;p56"/>
            <p:cNvSpPr/>
            <p:nvPr/>
          </p:nvSpPr>
          <p:spPr>
            <a:xfrm>
              <a:off x="757150" y="42070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5" name="Google Shape;8645;p56"/>
            <p:cNvSpPr/>
            <p:nvPr/>
          </p:nvSpPr>
          <p:spPr>
            <a:xfrm>
              <a:off x="691775" y="4139350"/>
              <a:ext cx="77225" cy="64600"/>
            </a:xfrm>
            <a:custGeom>
              <a:avLst/>
              <a:gdLst/>
              <a:ahLst/>
              <a:cxnLst/>
              <a:rect l="l" t="t" r="r" b="b"/>
              <a:pathLst>
                <a:path w="3089" h="2584" extrusionOk="0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46" name="Google Shape;8646;p56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8647" name="Google Shape;8647;p56"/>
            <p:cNvSpPr/>
            <p:nvPr/>
          </p:nvSpPr>
          <p:spPr>
            <a:xfrm>
              <a:off x="2509625" y="3365900"/>
              <a:ext cx="86650" cy="52000"/>
            </a:xfrm>
            <a:custGeom>
              <a:avLst/>
              <a:gdLst/>
              <a:ahLst/>
              <a:cxnLst/>
              <a:rect l="l" t="t" r="r" b="b"/>
              <a:pathLst>
                <a:path w="3466" h="2080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8" name="Google Shape;8648;p56"/>
            <p:cNvSpPr/>
            <p:nvPr/>
          </p:nvSpPr>
          <p:spPr>
            <a:xfrm>
              <a:off x="2534825" y="33139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49" name="Google Shape;8649;p56"/>
            <p:cNvSpPr/>
            <p:nvPr/>
          </p:nvSpPr>
          <p:spPr>
            <a:xfrm>
              <a:off x="2423775" y="3226875"/>
              <a:ext cx="259925" cy="295000"/>
            </a:xfrm>
            <a:custGeom>
              <a:avLst/>
              <a:gdLst/>
              <a:ahLst/>
              <a:cxnLst/>
              <a:rect l="l" t="t" r="r" b="b"/>
              <a:pathLst>
                <a:path w="10397" h="11800" extrusionOk="0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0" name="Google Shape;8650;p56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8651" name="Google Shape;8651;p56"/>
            <p:cNvSpPr/>
            <p:nvPr/>
          </p:nvSpPr>
          <p:spPr>
            <a:xfrm>
              <a:off x="2404875" y="3747900"/>
              <a:ext cx="52775" cy="138650"/>
            </a:xfrm>
            <a:custGeom>
              <a:avLst/>
              <a:gdLst/>
              <a:ahLst/>
              <a:cxnLst/>
              <a:rect l="l" t="t" r="r" b="b"/>
              <a:pathLst>
                <a:path w="2111" h="5546" extrusionOk="0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2" name="Google Shape;8652;p56"/>
            <p:cNvSpPr/>
            <p:nvPr/>
          </p:nvSpPr>
          <p:spPr>
            <a:xfrm>
              <a:off x="2458425" y="3592725"/>
              <a:ext cx="190625" cy="160700"/>
            </a:xfrm>
            <a:custGeom>
              <a:avLst/>
              <a:gdLst/>
              <a:ahLst/>
              <a:cxnLst/>
              <a:rect l="l" t="t" r="r" b="b"/>
              <a:pathLst>
                <a:path w="7625" h="6428" extrusionOk="0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3" name="Google Shape;8653;p56"/>
            <p:cNvSpPr/>
            <p:nvPr/>
          </p:nvSpPr>
          <p:spPr>
            <a:xfrm>
              <a:off x="2474975" y="3742775"/>
              <a:ext cx="228425" cy="125650"/>
            </a:xfrm>
            <a:custGeom>
              <a:avLst/>
              <a:gdLst/>
              <a:ahLst/>
              <a:cxnLst/>
              <a:rect l="l" t="t" r="r" b="b"/>
              <a:pathLst>
                <a:path w="9137" h="5026" extrusionOk="0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4" name="Google Shape;8654;p56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8655" name="Google Shape;8655;p56"/>
            <p:cNvSpPr/>
            <p:nvPr/>
          </p:nvSpPr>
          <p:spPr>
            <a:xfrm>
              <a:off x="2404875" y="3955825"/>
              <a:ext cx="219775" cy="224500"/>
            </a:xfrm>
            <a:custGeom>
              <a:avLst/>
              <a:gdLst/>
              <a:ahLst/>
              <a:cxnLst/>
              <a:rect l="l" t="t" r="r" b="b"/>
              <a:pathLst>
                <a:path w="8791" h="8980" extrusionOk="0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6" name="Google Shape;8656;p56"/>
            <p:cNvSpPr/>
            <p:nvPr/>
          </p:nvSpPr>
          <p:spPr>
            <a:xfrm>
              <a:off x="2510400" y="4024075"/>
              <a:ext cx="191425" cy="87575"/>
            </a:xfrm>
            <a:custGeom>
              <a:avLst/>
              <a:gdLst/>
              <a:ahLst/>
              <a:cxnLst/>
              <a:rect l="l" t="t" r="r" b="b"/>
              <a:pathLst>
                <a:path w="7657" h="3503" extrusionOk="0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7" name="Google Shape;8657;p56"/>
            <p:cNvSpPr/>
            <p:nvPr/>
          </p:nvSpPr>
          <p:spPr>
            <a:xfrm>
              <a:off x="2424550" y="4188175"/>
              <a:ext cx="189050" cy="63025"/>
            </a:xfrm>
            <a:custGeom>
              <a:avLst/>
              <a:gdLst/>
              <a:ahLst/>
              <a:cxnLst/>
              <a:rect l="l" t="t" r="r" b="b"/>
              <a:pathLst>
                <a:path w="7562" h="2521" extrusionOk="0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58" name="Google Shape;8658;p56"/>
            <p:cNvSpPr/>
            <p:nvPr/>
          </p:nvSpPr>
          <p:spPr>
            <a:xfrm>
              <a:off x="2457625" y="4007025"/>
              <a:ext cx="115025" cy="122100"/>
            </a:xfrm>
            <a:custGeom>
              <a:avLst/>
              <a:gdLst/>
              <a:ahLst/>
              <a:cxnLst/>
              <a:rect l="l" t="t" r="r" b="b"/>
              <a:pathLst>
                <a:path w="4601" h="4884" extrusionOk="0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59" name="Google Shape;8659;p56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8660" name="Google Shape;8660;p56"/>
            <p:cNvSpPr/>
            <p:nvPr/>
          </p:nvSpPr>
          <p:spPr>
            <a:xfrm>
              <a:off x="4393625" y="3391100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1" name="Google Shape;8661;p56"/>
            <p:cNvSpPr/>
            <p:nvPr/>
          </p:nvSpPr>
          <p:spPr>
            <a:xfrm>
              <a:off x="4377075" y="3443875"/>
              <a:ext cx="70125" cy="34675"/>
            </a:xfrm>
            <a:custGeom>
              <a:avLst/>
              <a:gdLst/>
              <a:ahLst/>
              <a:cxnLst/>
              <a:rect l="l" t="t" r="r" b="b"/>
              <a:pathLst>
                <a:path w="2805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2" name="Google Shape;8662;p56"/>
            <p:cNvSpPr/>
            <p:nvPr/>
          </p:nvSpPr>
          <p:spPr>
            <a:xfrm>
              <a:off x="4333750" y="3357225"/>
              <a:ext cx="156775" cy="174100"/>
            </a:xfrm>
            <a:custGeom>
              <a:avLst/>
              <a:gdLst/>
              <a:ahLst/>
              <a:cxnLst/>
              <a:rect l="l" t="t" r="r" b="b"/>
              <a:pathLst>
                <a:path w="6271" h="6964" extrusionOk="0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3" name="Google Shape;8663;p56"/>
            <p:cNvSpPr/>
            <p:nvPr/>
          </p:nvSpPr>
          <p:spPr>
            <a:xfrm>
              <a:off x="4316425" y="3235150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4" name="Google Shape;8664;p56"/>
            <p:cNvSpPr/>
            <p:nvPr/>
          </p:nvSpPr>
          <p:spPr>
            <a:xfrm>
              <a:off x="4263650" y="3288700"/>
              <a:ext cx="295400" cy="137875"/>
            </a:xfrm>
            <a:custGeom>
              <a:avLst/>
              <a:gdLst/>
              <a:ahLst/>
              <a:cxnLst/>
              <a:rect l="l" t="t" r="r" b="b"/>
              <a:pathLst>
                <a:path w="11816" h="5515" extrusionOk="0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5" name="Google Shape;8665;p56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8666" name="Google Shape;8666;p56"/>
            <p:cNvSpPr/>
            <p:nvPr/>
          </p:nvSpPr>
          <p:spPr>
            <a:xfrm>
              <a:off x="4266025" y="3609275"/>
              <a:ext cx="299325" cy="224500"/>
            </a:xfrm>
            <a:custGeom>
              <a:avLst/>
              <a:gdLst/>
              <a:ahLst/>
              <a:cxnLst/>
              <a:rect l="l" t="t" r="r" b="b"/>
              <a:pathLst>
                <a:path w="11973" h="8980" extrusionOk="0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67" name="Google Shape;8667;p56"/>
            <p:cNvSpPr/>
            <p:nvPr/>
          </p:nvSpPr>
          <p:spPr>
            <a:xfrm>
              <a:off x="4332975" y="3851850"/>
              <a:ext cx="157550" cy="34700"/>
            </a:xfrm>
            <a:custGeom>
              <a:avLst/>
              <a:gdLst/>
              <a:ahLst/>
              <a:cxnLst/>
              <a:rect l="l" t="t" r="r" b="b"/>
              <a:pathLst>
                <a:path w="6302" h="1388" extrusionOk="0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68" name="Google Shape;8668;p56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8669" name="Google Shape;8669;p56"/>
            <p:cNvSpPr/>
            <p:nvPr/>
          </p:nvSpPr>
          <p:spPr>
            <a:xfrm>
              <a:off x="4384950" y="3963700"/>
              <a:ext cx="53575" cy="51225"/>
            </a:xfrm>
            <a:custGeom>
              <a:avLst/>
              <a:gdLst/>
              <a:ahLst/>
              <a:cxnLst/>
              <a:rect l="l" t="t" r="r" b="b"/>
              <a:pathLst>
                <a:path w="2143" h="2049" extrusionOk="0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0" name="Google Shape;8670;p56"/>
            <p:cNvSpPr/>
            <p:nvPr/>
          </p:nvSpPr>
          <p:spPr>
            <a:xfrm>
              <a:off x="43156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1" name="Google Shape;8671;p56"/>
            <p:cNvSpPr/>
            <p:nvPr/>
          </p:nvSpPr>
          <p:spPr>
            <a:xfrm>
              <a:off x="4455850" y="4136975"/>
              <a:ext cx="51200" cy="51225"/>
            </a:xfrm>
            <a:custGeom>
              <a:avLst/>
              <a:gdLst/>
              <a:ahLst/>
              <a:cxnLst/>
              <a:rect l="l" t="t" r="r" b="b"/>
              <a:pathLst>
                <a:path w="2048" h="2049" extrusionOk="0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2" name="Google Shape;8672;p56"/>
            <p:cNvSpPr/>
            <p:nvPr/>
          </p:nvSpPr>
          <p:spPr>
            <a:xfrm>
              <a:off x="4263650" y="4085000"/>
              <a:ext cx="298550" cy="122100"/>
            </a:xfrm>
            <a:custGeom>
              <a:avLst/>
              <a:gdLst/>
              <a:ahLst/>
              <a:cxnLst/>
              <a:rect l="l" t="t" r="r" b="b"/>
              <a:pathLst>
                <a:path w="11942" h="4884" extrusionOk="0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3" name="Google Shape;8673;p56"/>
            <p:cNvSpPr/>
            <p:nvPr/>
          </p:nvSpPr>
          <p:spPr>
            <a:xfrm>
              <a:off x="4431425" y="4196825"/>
              <a:ext cx="104000" cy="62250"/>
            </a:xfrm>
            <a:custGeom>
              <a:avLst/>
              <a:gdLst/>
              <a:ahLst/>
              <a:cxnLst/>
              <a:rect l="l" t="t" r="r" b="b"/>
              <a:pathLst>
                <a:path w="4160" h="2490" extrusionOk="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4" name="Google Shape;8674;p56"/>
            <p:cNvSpPr/>
            <p:nvPr/>
          </p:nvSpPr>
          <p:spPr>
            <a:xfrm>
              <a:off x="4359750" y="4022775"/>
              <a:ext cx="104775" cy="44125"/>
            </a:xfrm>
            <a:custGeom>
              <a:avLst/>
              <a:gdLst/>
              <a:ahLst/>
              <a:cxnLst/>
              <a:rect l="l" t="t" r="r" b="b"/>
              <a:pathLst>
                <a:path w="4191" h="1765" extrusionOk="0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5" name="Google Shape;8675;p56"/>
            <p:cNvSpPr/>
            <p:nvPr/>
          </p:nvSpPr>
          <p:spPr>
            <a:xfrm>
              <a:off x="4291225" y="4196825"/>
              <a:ext cx="102425" cy="62250"/>
            </a:xfrm>
            <a:custGeom>
              <a:avLst/>
              <a:gdLst/>
              <a:ahLst/>
              <a:cxnLst/>
              <a:rect l="l" t="t" r="r" b="b"/>
              <a:pathLst>
                <a:path w="4097" h="2490" extrusionOk="0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76" name="Google Shape;8676;p56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8677" name="Google Shape;8677;p56"/>
            <p:cNvSpPr/>
            <p:nvPr/>
          </p:nvSpPr>
          <p:spPr>
            <a:xfrm>
              <a:off x="6269750" y="3371400"/>
              <a:ext cx="68525" cy="84300"/>
            </a:xfrm>
            <a:custGeom>
              <a:avLst/>
              <a:gdLst/>
              <a:ahLst/>
              <a:cxnLst/>
              <a:rect l="l" t="t" r="r" b="b"/>
              <a:pathLst>
                <a:path w="2741" h="3372" extrusionOk="0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8" name="Google Shape;8678;p56"/>
            <p:cNvSpPr/>
            <p:nvPr/>
          </p:nvSpPr>
          <p:spPr>
            <a:xfrm>
              <a:off x="6228775" y="3424175"/>
              <a:ext cx="62250" cy="30750"/>
            </a:xfrm>
            <a:custGeom>
              <a:avLst/>
              <a:gdLst/>
              <a:ahLst/>
              <a:cxnLst/>
              <a:rect l="l" t="t" r="r" b="b"/>
              <a:pathLst>
                <a:path w="2490" h="1230" extrusionOk="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79" name="Google Shape;8679;p56"/>
            <p:cNvSpPr/>
            <p:nvPr/>
          </p:nvSpPr>
          <p:spPr>
            <a:xfrm>
              <a:off x="6182300" y="3369825"/>
              <a:ext cx="69350" cy="85100"/>
            </a:xfrm>
            <a:custGeom>
              <a:avLst/>
              <a:gdLst/>
              <a:ahLst/>
              <a:cxnLst/>
              <a:rect l="l" t="t" r="r" b="b"/>
              <a:pathLst>
                <a:path w="2774" h="3404" extrusionOk="0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0" name="Google Shape;8680;p56"/>
            <p:cNvSpPr/>
            <p:nvPr/>
          </p:nvSpPr>
          <p:spPr>
            <a:xfrm>
              <a:off x="6164975" y="34722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1" name="Google Shape;8681;p56"/>
            <p:cNvSpPr/>
            <p:nvPr/>
          </p:nvSpPr>
          <p:spPr>
            <a:xfrm>
              <a:off x="6164975" y="3211525"/>
              <a:ext cx="191425" cy="35475"/>
            </a:xfrm>
            <a:custGeom>
              <a:avLst/>
              <a:gdLst/>
              <a:ahLst/>
              <a:cxnLst/>
              <a:rect l="l" t="t" r="r" b="b"/>
              <a:pathLst>
                <a:path w="7657" h="1419" extrusionOk="0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2" name="Google Shape;8682;p56"/>
            <p:cNvSpPr/>
            <p:nvPr/>
          </p:nvSpPr>
          <p:spPr>
            <a:xfrm>
              <a:off x="6183100" y="3262725"/>
              <a:ext cx="155175" cy="35650"/>
            </a:xfrm>
            <a:custGeom>
              <a:avLst/>
              <a:gdLst/>
              <a:ahLst/>
              <a:cxnLst/>
              <a:rect l="l" t="t" r="r" b="b"/>
              <a:pathLst>
                <a:path w="6207" h="1426" extrusionOk="0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3" name="Google Shape;8683;p56"/>
            <p:cNvSpPr/>
            <p:nvPr/>
          </p:nvSpPr>
          <p:spPr>
            <a:xfrm>
              <a:off x="6181525" y="3294225"/>
              <a:ext cx="155975" cy="74050"/>
            </a:xfrm>
            <a:custGeom>
              <a:avLst/>
              <a:gdLst/>
              <a:ahLst/>
              <a:cxnLst/>
              <a:rect l="l" t="t" r="r" b="b"/>
              <a:pathLst>
                <a:path w="6239" h="2962" extrusionOk="0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84" name="Google Shape;8684;p56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8685" name="Google Shape;8685;p56"/>
            <p:cNvSpPr/>
            <p:nvPr/>
          </p:nvSpPr>
          <p:spPr>
            <a:xfrm>
              <a:off x="946175" y="3253275"/>
              <a:ext cx="209550" cy="261500"/>
            </a:xfrm>
            <a:custGeom>
              <a:avLst/>
              <a:gdLst/>
              <a:ahLst/>
              <a:cxnLst/>
              <a:rect l="l" t="t" r="r" b="b"/>
              <a:pathLst>
                <a:path w="8382" h="10460" extrusionOk="0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6" name="Google Shape;8686;p56"/>
            <p:cNvSpPr/>
            <p:nvPr/>
          </p:nvSpPr>
          <p:spPr>
            <a:xfrm>
              <a:off x="986350" y="3293425"/>
              <a:ext cx="47300" cy="48075"/>
            </a:xfrm>
            <a:custGeom>
              <a:avLst/>
              <a:gdLst/>
              <a:ahLst/>
              <a:cxnLst/>
              <a:rect l="l" t="t" r="r" b="b"/>
              <a:pathLst>
                <a:path w="1892" h="1923" extrusionOk="0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7" name="Google Shape;8687;p56"/>
            <p:cNvSpPr/>
            <p:nvPr/>
          </p:nvSpPr>
          <p:spPr>
            <a:xfrm>
              <a:off x="1051725" y="3359600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8" name="Google Shape;8688;p56"/>
            <p:cNvSpPr/>
            <p:nvPr/>
          </p:nvSpPr>
          <p:spPr>
            <a:xfrm>
              <a:off x="980050" y="3289500"/>
              <a:ext cx="192200" cy="242600"/>
            </a:xfrm>
            <a:custGeom>
              <a:avLst/>
              <a:gdLst/>
              <a:ahLst/>
              <a:cxnLst/>
              <a:rect l="l" t="t" r="r" b="b"/>
              <a:pathLst>
                <a:path w="7688" h="9704" extrusionOk="0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89" name="Google Shape;8689;p56"/>
            <p:cNvSpPr/>
            <p:nvPr/>
          </p:nvSpPr>
          <p:spPr>
            <a:xfrm>
              <a:off x="1154125" y="3460400"/>
              <a:ext cx="90600" cy="89025"/>
            </a:xfrm>
            <a:custGeom>
              <a:avLst/>
              <a:gdLst/>
              <a:ahLst/>
              <a:cxnLst/>
              <a:rect l="l" t="t" r="r" b="b"/>
              <a:pathLst>
                <a:path w="3624" h="3561" extrusionOk="0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0" name="Google Shape;8690;p56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8691" name="Google Shape;8691;p56"/>
            <p:cNvSpPr/>
            <p:nvPr/>
          </p:nvSpPr>
          <p:spPr>
            <a:xfrm>
              <a:off x="963525" y="3619500"/>
              <a:ext cx="207950" cy="293825"/>
            </a:xfrm>
            <a:custGeom>
              <a:avLst/>
              <a:gdLst/>
              <a:ahLst/>
              <a:cxnLst/>
              <a:rect l="l" t="t" r="r" b="b"/>
              <a:pathLst>
                <a:path w="8318" h="11753" extrusionOk="0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2" name="Google Shape;8692;p56"/>
            <p:cNvSpPr/>
            <p:nvPr/>
          </p:nvSpPr>
          <p:spPr>
            <a:xfrm>
              <a:off x="1185625" y="3688025"/>
              <a:ext cx="57525" cy="55950"/>
            </a:xfrm>
            <a:custGeom>
              <a:avLst/>
              <a:gdLst/>
              <a:ahLst/>
              <a:cxnLst/>
              <a:rect l="l" t="t" r="r" b="b"/>
              <a:pathLst>
                <a:path w="2301" h="2238" extrusionOk="0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3" name="Google Shape;8693;p56"/>
            <p:cNvSpPr/>
            <p:nvPr/>
          </p:nvSpPr>
          <p:spPr>
            <a:xfrm>
              <a:off x="1088075" y="3795925"/>
              <a:ext cx="46375" cy="45025"/>
            </a:xfrm>
            <a:custGeom>
              <a:avLst/>
              <a:gdLst/>
              <a:ahLst/>
              <a:cxnLst/>
              <a:rect l="l" t="t" r="r" b="b"/>
              <a:pathLst>
                <a:path w="1855" h="1801" extrusionOk="0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4" name="Google Shape;8694;p56"/>
            <p:cNvSpPr/>
            <p:nvPr/>
          </p:nvSpPr>
          <p:spPr>
            <a:xfrm>
              <a:off x="1112375" y="3720325"/>
              <a:ext cx="97700" cy="97700"/>
            </a:xfrm>
            <a:custGeom>
              <a:avLst/>
              <a:gdLst/>
              <a:ahLst/>
              <a:cxnLst/>
              <a:rect l="l" t="t" r="r" b="b"/>
              <a:pathLst>
                <a:path w="3908" h="3908" extrusionOk="0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5" name="Google Shape;8695;p56"/>
            <p:cNvSpPr/>
            <p:nvPr/>
          </p:nvSpPr>
          <p:spPr>
            <a:xfrm>
              <a:off x="1120250" y="3623450"/>
              <a:ext cx="47275" cy="47275"/>
            </a:xfrm>
            <a:custGeom>
              <a:avLst/>
              <a:gdLst/>
              <a:ahLst/>
              <a:cxnLst/>
              <a:rect l="l" t="t" r="r" b="b"/>
              <a:pathLst>
                <a:path w="1891" h="1891" extrusionOk="0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6" name="Google Shape;8696;p56"/>
            <p:cNvSpPr/>
            <p:nvPr/>
          </p:nvSpPr>
          <p:spPr>
            <a:xfrm>
              <a:off x="946175" y="3879425"/>
              <a:ext cx="166225" cy="33900"/>
            </a:xfrm>
            <a:custGeom>
              <a:avLst/>
              <a:gdLst/>
              <a:ahLst/>
              <a:cxnLst/>
              <a:rect l="l" t="t" r="r" b="b"/>
              <a:pathLst>
                <a:path w="6649" h="1356" extrusionOk="0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697" name="Google Shape;8697;p56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8698" name="Google Shape;8698;p56"/>
            <p:cNvSpPr/>
            <p:nvPr/>
          </p:nvSpPr>
          <p:spPr>
            <a:xfrm>
              <a:off x="944600" y="3981825"/>
              <a:ext cx="297750" cy="296950"/>
            </a:xfrm>
            <a:custGeom>
              <a:avLst/>
              <a:gdLst/>
              <a:ahLst/>
              <a:cxnLst/>
              <a:rect l="l" t="t" r="r" b="b"/>
              <a:pathLst>
                <a:path w="11910" h="11878" extrusionOk="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699" name="Google Shape;8699;p56"/>
            <p:cNvSpPr/>
            <p:nvPr/>
          </p:nvSpPr>
          <p:spPr>
            <a:xfrm>
              <a:off x="1058025" y="4155875"/>
              <a:ext cx="72500" cy="52000"/>
            </a:xfrm>
            <a:custGeom>
              <a:avLst/>
              <a:gdLst/>
              <a:ahLst/>
              <a:cxnLst/>
              <a:rect l="l" t="t" r="r" b="b"/>
              <a:pathLst>
                <a:path w="2900" h="2080" extrusionOk="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0" name="Google Shape;8700;p56"/>
            <p:cNvSpPr/>
            <p:nvPr/>
          </p:nvSpPr>
          <p:spPr>
            <a:xfrm>
              <a:off x="1076150" y="4103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1" name="Google Shape;8701;p56"/>
            <p:cNvSpPr/>
            <p:nvPr/>
          </p:nvSpPr>
          <p:spPr>
            <a:xfrm>
              <a:off x="1016275" y="4051125"/>
              <a:ext cx="155975" cy="137075"/>
            </a:xfrm>
            <a:custGeom>
              <a:avLst/>
              <a:gdLst/>
              <a:ahLst/>
              <a:cxnLst/>
              <a:rect l="l" t="t" r="r" b="b"/>
              <a:pathLst>
                <a:path w="6239" h="5483" extrusionOk="0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02" name="Google Shape;8702;p56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8703" name="Google Shape;8703;p56"/>
            <p:cNvSpPr/>
            <p:nvPr/>
          </p:nvSpPr>
          <p:spPr>
            <a:xfrm>
              <a:off x="2882950" y="3227275"/>
              <a:ext cx="68550" cy="69325"/>
            </a:xfrm>
            <a:custGeom>
              <a:avLst/>
              <a:gdLst/>
              <a:ahLst/>
              <a:cxnLst/>
              <a:rect l="l" t="t" r="r" b="b"/>
              <a:pathLst>
                <a:path w="2742" h="2773" extrusionOk="0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4" name="Google Shape;8704;p56"/>
            <p:cNvSpPr/>
            <p:nvPr/>
          </p:nvSpPr>
          <p:spPr>
            <a:xfrm>
              <a:off x="285617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5" name="Google Shape;8705;p56"/>
            <p:cNvSpPr/>
            <p:nvPr/>
          </p:nvSpPr>
          <p:spPr>
            <a:xfrm>
              <a:off x="2890050" y="3436000"/>
              <a:ext cx="18125" cy="34675"/>
            </a:xfrm>
            <a:custGeom>
              <a:avLst/>
              <a:gdLst/>
              <a:ahLst/>
              <a:cxnLst/>
              <a:rect l="l" t="t" r="r" b="b"/>
              <a:pathLst>
                <a:path w="725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6" name="Google Shape;8706;p56"/>
            <p:cNvSpPr/>
            <p:nvPr/>
          </p:nvSpPr>
          <p:spPr>
            <a:xfrm>
              <a:off x="2821525" y="3436000"/>
              <a:ext cx="17350" cy="34675"/>
            </a:xfrm>
            <a:custGeom>
              <a:avLst/>
              <a:gdLst/>
              <a:ahLst/>
              <a:cxnLst/>
              <a:rect l="l" t="t" r="r" b="b"/>
              <a:pathLst>
                <a:path w="694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7" name="Google Shape;8707;p56"/>
            <p:cNvSpPr/>
            <p:nvPr/>
          </p:nvSpPr>
          <p:spPr>
            <a:xfrm>
              <a:off x="2924700" y="3436000"/>
              <a:ext cx="34675" cy="34675"/>
            </a:xfrm>
            <a:custGeom>
              <a:avLst/>
              <a:gdLst/>
              <a:ahLst/>
              <a:cxnLst/>
              <a:rect l="l" t="t" r="r" b="b"/>
              <a:pathLst>
                <a:path w="1387" h="1387" extrusionOk="0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8" name="Google Shape;8708;p56"/>
            <p:cNvSpPr/>
            <p:nvPr/>
          </p:nvSpPr>
          <p:spPr>
            <a:xfrm>
              <a:off x="2768750" y="3384800"/>
              <a:ext cx="244175" cy="137850"/>
            </a:xfrm>
            <a:custGeom>
              <a:avLst/>
              <a:gdLst/>
              <a:ahLst/>
              <a:cxnLst/>
              <a:rect l="l" t="t" r="r" b="b"/>
              <a:pathLst>
                <a:path w="9767" h="5514" extrusionOk="0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09" name="Google Shape;8709;p56"/>
            <p:cNvSpPr/>
            <p:nvPr/>
          </p:nvSpPr>
          <p:spPr>
            <a:xfrm>
              <a:off x="3030250" y="3419450"/>
              <a:ext cx="34675" cy="68550"/>
            </a:xfrm>
            <a:custGeom>
              <a:avLst/>
              <a:gdLst/>
              <a:ahLst/>
              <a:cxnLst/>
              <a:rect l="l" t="t" r="r" b="b"/>
              <a:pathLst>
                <a:path w="1387" h="2742" extrusionOk="0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0" name="Google Shape;8710;p56"/>
            <p:cNvSpPr/>
            <p:nvPr/>
          </p:nvSpPr>
          <p:spPr>
            <a:xfrm>
              <a:off x="2856175" y="3294225"/>
              <a:ext cx="122100" cy="73275"/>
            </a:xfrm>
            <a:custGeom>
              <a:avLst/>
              <a:gdLst/>
              <a:ahLst/>
              <a:cxnLst/>
              <a:rect l="l" t="t" r="r" b="b"/>
              <a:pathLst>
                <a:path w="4884" h="2931" extrusionOk="0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1" name="Google Shape;8711;p56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8712" name="Google Shape;8712;p56"/>
            <p:cNvSpPr/>
            <p:nvPr/>
          </p:nvSpPr>
          <p:spPr>
            <a:xfrm>
              <a:off x="2898700" y="36770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3" name="Google Shape;8713;p56"/>
            <p:cNvSpPr/>
            <p:nvPr/>
          </p:nvSpPr>
          <p:spPr>
            <a:xfrm>
              <a:off x="2883750" y="37297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4" name="Google Shape;8714;p56"/>
            <p:cNvSpPr/>
            <p:nvPr/>
          </p:nvSpPr>
          <p:spPr>
            <a:xfrm>
              <a:off x="2855375" y="3643150"/>
              <a:ext cx="122125" cy="98475"/>
            </a:xfrm>
            <a:custGeom>
              <a:avLst/>
              <a:gdLst/>
              <a:ahLst/>
              <a:cxnLst/>
              <a:rect l="l" t="t" r="r" b="b"/>
              <a:pathLst>
                <a:path w="4885" h="3939" extrusionOk="0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5" name="Google Shape;8715;p56"/>
            <p:cNvSpPr/>
            <p:nvPr/>
          </p:nvSpPr>
          <p:spPr>
            <a:xfrm>
              <a:off x="2801050" y="3591800"/>
              <a:ext cx="229225" cy="258500"/>
            </a:xfrm>
            <a:custGeom>
              <a:avLst/>
              <a:gdLst/>
              <a:ahLst/>
              <a:cxnLst/>
              <a:rect l="l" t="t" r="r" b="b"/>
              <a:pathLst>
                <a:path w="9169" h="10340" extrusionOk="0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6" name="Google Shape;8716;p56"/>
            <p:cNvSpPr/>
            <p:nvPr/>
          </p:nvSpPr>
          <p:spPr>
            <a:xfrm>
              <a:off x="2786075" y="3800675"/>
              <a:ext cx="260725" cy="86025"/>
            </a:xfrm>
            <a:custGeom>
              <a:avLst/>
              <a:gdLst/>
              <a:ahLst/>
              <a:cxnLst/>
              <a:rect l="l" t="t" r="r" b="b"/>
              <a:pathLst>
                <a:path w="10429" h="3441" extrusionOk="0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17" name="Google Shape;8717;p56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8718" name="Google Shape;8718;p56"/>
            <p:cNvSpPr/>
            <p:nvPr/>
          </p:nvSpPr>
          <p:spPr>
            <a:xfrm>
              <a:off x="2856175" y="40070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19" name="Google Shape;8719;p56"/>
            <p:cNvSpPr/>
            <p:nvPr/>
          </p:nvSpPr>
          <p:spPr>
            <a:xfrm>
              <a:off x="2819150" y="4180300"/>
              <a:ext cx="192200" cy="70900"/>
            </a:xfrm>
            <a:custGeom>
              <a:avLst/>
              <a:gdLst/>
              <a:ahLst/>
              <a:cxnLst/>
              <a:rect l="l" t="t" r="r" b="b"/>
              <a:pathLst>
                <a:path w="7688" h="2836" extrusionOk="0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0" name="Google Shape;8720;p56"/>
            <p:cNvSpPr/>
            <p:nvPr/>
          </p:nvSpPr>
          <p:spPr>
            <a:xfrm>
              <a:off x="2882950" y="3955025"/>
              <a:ext cx="68550" cy="35475"/>
            </a:xfrm>
            <a:custGeom>
              <a:avLst/>
              <a:gdLst/>
              <a:ahLst/>
              <a:cxnLst/>
              <a:rect l="l" t="t" r="r" b="b"/>
              <a:pathLst>
                <a:path w="2742" h="1419" extrusionOk="0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1" name="Google Shape;8721;p56"/>
            <p:cNvSpPr/>
            <p:nvPr/>
          </p:nvSpPr>
          <p:spPr>
            <a:xfrm>
              <a:off x="2856975" y="4093650"/>
              <a:ext cx="118950" cy="70125"/>
            </a:xfrm>
            <a:custGeom>
              <a:avLst/>
              <a:gdLst/>
              <a:ahLst/>
              <a:cxnLst/>
              <a:rect l="l" t="t" r="r" b="b"/>
              <a:pathLst>
                <a:path w="4758" h="2805" extrusionOk="0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22" name="Google Shape;8722;p56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8723" name="Google Shape;8723;p56"/>
            <p:cNvSpPr/>
            <p:nvPr/>
          </p:nvSpPr>
          <p:spPr>
            <a:xfrm>
              <a:off x="4696850" y="33911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4" name="Google Shape;8724;p56"/>
            <p:cNvSpPr/>
            <p:nvPr/>
          </p:nvSpPr>
          <p:spPr>
            <a:xfrm>
              <a:off x="4680300" y="3443875"/>
              <a:ext cx="69350" cy="34675"/>
            </a:xfrm>
            <a:custGeom>
              <a:avLst/>
              <a:gdLst/>
              <a:ahLst/>
              <a:cxnLst/>
              <a:rect l="l" t="t" r="r" b="b"/>
              <a:pathLst>
                <a:path w="2774" h="1387" extrusionOk="0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5" name="Google Shape;8725;p56"/>
            <p:cNvSpPr/>
            <p:nvPr/>
          </p:nvSpPr>
          <p:spPr>
            <a:xfrm>
              <a:off x="4629125" y="3339900"/>
              <a:ext cx="295375" cy="189850"/>
            </a:xfrm>
            <a:custGeom>
              <a:avLst/>
              <a:gdLst/>
              <a:ahLst/>
              <a:cxnLst/>
              <a:rect l="l" t="t" r="r" b="b"/>
              <a:pathLst>
                <a:path w="11815" h="7594" extrusionOk="0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6" name="Google Shape;8726;p56"/>
            <p:cNvSpPr/>
            <p:nvPr/>
          </p:nvSpPr>
          <p:spPr>
            <a:xfrm>
              <a:off x="4714975" y="3287125"/>
              <a:ext cx="122100" cy="70125"/>
            </a:xfrm>
            <a:custGeom>
              <a:avLst/>
              <a:gdLst/>
              <a:ahLst/>
              <a:cxnLst/>
              <a:rect l="l" t="t" r="r" b="b"/>
              <a:pathLst>
                <a:path w="4884" h="2805" extrusionOk="0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27" name="Google Shape;8727;p56"/>
            <p:cNvSpPr/>
            <p:nvPr/>
          </p:nvSpPr>
          <p:spPr>
            <a:xfrm>
              <a:off x="4732300" y="3235150"/>
              <a:ext cx="86650" cy="35475"/>
            </a:xfrm>
            <a:custGeom>
              <a:avLst/>
              <a:gdLst/>
              <a:ahLst/>
              <a:cxnLst/>
              <a:rect l="l" t="t" r="r" b="b"/>
              <a:pathLst>
                <a:path w="3466" h="1419" extrusionOk="0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28" name="Google Shape;8728;p56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8729" name="Google Shape;8729;p56"/>
            <p:cNvSpPr/>
            <p:nvPr/>
          </p:nvSpPr>
          <p:spPr>
            <a:xfrm>
              <a:off x="4679525" y="3686450"/>
              <a:ext cx="17350" cy="86675"/>
            </a:xfrm>
            <a:custGeom>
              <a:avLst/>
              <a:gdLst/>
              <a:ahLst/>
              <a:cxnLst/>
              <a:rect l="l" t="t" r="r" b="b"/>
              <a:pathLst>
                <a:path w="69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0" name="Google Shape;8730;p56"/>
            <p:cNvSpPr/>
            <p:nvPr/>
          </p:nvSpPr>
          <p:spPr>
            <a:xfrm>
              <a:off x="4854375" y="3686450"/>
              <a:ext cx="18150" cy="86675"/>
            </a:xfrm>
            <a:custGeom>
              <a:avLst/>
              <a:gdLst/>
              <a:ahLst/>
              <a:cxnLst/>
              <a:rect l="l" t="t" r="r" b="b"/>
              <a:pathLst>
                <a:path w="726" h="3467" extrusionOk="0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1" name="Google Shape;8731;p56"/>
            <p:cNvSpPr/>
            <p:nvPr/>
          </p:nvSpPr>
          <p:spPr>
            <a:xfrm>
              <a:off x="4679525" y="3790425"/>
              <a:ext cx="17350" cy="104000"/>
            </a:xfrm>
            <a:custGeom>
              <a:avLst/>
              <a:gdLst/>
              <a:ahLst/>
              <a:cxnLst/>
              <a:rect l="l" t="t" r="r" b="b"/>
              <a:pathLst>
                <a:path w="69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2" name="Google Shape;8732;p56"/>
            <p:cNvSpPr/>
            <p:nvPr/>
          </p:nvSpPr>
          <p:spPr>
            <a:xfrm>
              <a:off x="4854375" y="3790425"/>
              <a:ext cx="18150" cy="104000"/>
            </a:xfrm>
            <a:custGeom>
              <a:avLst/>
              <a:gdLst/>
              <a:ahLst/>
              <a:cxnLst/>
              <a:rect l="l" t="t" r="r" b="b"/>
              <a:pathLst>
                <a:path w="726" h="4160" extrusionOk="0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3" name="Google Shape;8733;p56"/>
            <p:cNvSpPr/>
            <p:nvPr/>
          </p:nvSpPr>
          <p:spPr>
            <a:xfrm>
              <a:off x="4628325" y="3686450"/>
              <a:ext cx="34675" cy="86675"/>
            </a:xfrm>
            <a:custGeom>
              <a:avLst/>
              <a:gdLst/>
              <a:ahLst/>
              <a:cxnLst/>
              <a:rect l="l" t="t" r="r" b="b"/>
              <a:pathLst>
                <a:path w="1387" h="3467" extrusionOk="0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4" name="Google Shape;8734;p56"/>
            <p:cNvSpPr/>
            <p:nvPr/>
          </p:nvSpPr>
          <p:spPr>
            <a:xfrm>
              <a:off x="4714975" y="3686450"/>
              <a:ext cx="122100" cy="86675"/>
            </a:xfrm>
            <a:custGeom>
              <a:avLst/>
              <a:gdLst/>
              <a:ahLst/>
              <a:cxnLst/>
              <a:rect l="l" t="t" r="r" b="b"/>
              <a:pathLst>
                <a:path w="4884" h="3467" extrusionOk="0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5" name="Google Shape;8735;p56"/>
            <p:cNvSpPr/>
            <p:nvPr/>
          </p:nvSpPr>
          <p:spPr>
            <a:xfrm>
              <a:off x="4889025" y="3777825"/>
              <a:ext cx="34700" cy="117375"/>
            </a:xfrm>
            <a:custGeom>
              <a:avLst/>
              <a:gdLst/>
              <a:ahLst/>
              <a:cxnLst/>
              <a:rect l="l" t="t" r="r" b="b"/>
              <a:pathLst>
                <a:path w="1388" h="4695" extrusionOk="0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6" name="Google Shape;8736;p56"/>
            <p:cNvSpPr/>
            <p:nvPr/>
          </p:nvSpPr>
          <p:spPr>
            <a:xfrm>
              <a:off x="4628325" y="3777825"/>
              <a:ext cx="34675" cy="116600"/>
            </a:xfrm>
            <a:custGeom>
              <a:avLst/>
              <a:gdLst/>
              <a:ahLst/>
              <a:cxnLst/>
              <a:rect l="l" t="t" r="r" b="b"/>
              <a:pathLst>
                <a:path w="1387" h="4664" extrusionOk="0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7" name="Google Shape;8737;p56"/>
            <p:cNvSpPr/>
            <p:nvPr/>
          </p:nvSpPr>
          <p:spPr>
            <a:xfrm>
              <a:off x="4766950" y="37904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8" name="Google Shape;8738;p56"/>
            <p:cNvSpPr/>
            <p:nvPr/>
          </p:nvSpPr>
          <p:spPr>
            <a:xfrm>
              <a:off x="4889025" y="3686450"/>
              <a:ext cx="34700" cy="86675"/>
            </a:xfrm>
            <a:custGeom>
              <a:avLst/>
              <a:gdLst/>
              <a:ahLst/>
              <a:cxnLst/>
              <a:rect l="l" t="t" r="r" b="b"/>
              <a:pathLst>
                <a:path w="1388" h="3467" extrusionOk="0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39" name="Google Shape;8739;p56"/>
            <p:cNvSpPr/>
            <p:nvPr/>
          </p:nvSpPr>
          <p:spPr>
            <a:xfrm>
              <a:off x="4714975" y="3790425"/>
              <a:ext cx="122100" cy="104000"/>
            </a:xfrm>
            <a:custGeom>
              <a:avLst/>
              <a:gdLst/>
              <a:ahLst/>
              <a:cxnLst/>
              <a:rect l="l" t="t" r="r" b="b"/>
              <a:pathLst>
                <a:path w="4884" h="4160" extrusionOk="0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0" name="Google Shape;8740;p56"/>
            <p:cNvSpPr/>
            <p:nvPr/>
          </p:nvSpPr>
          <p:spPr>
            <a:xfrm>
              <a:off x="4714175" y="3599825"/>
              <a:ext cx="122100" cy="69325"/>
            </a:xfrm>
            <a:custGeom>
              <a:avLst/>
              <a:gdLst/>
              <a:ahLst/>
              <a:cxnLst/>
              <a:rect l="l" t="t" r="r" b="b"/>
              <a:pathLst>
                <a:path w="4884" h="2773" extrusionOk="0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1" name="Google Shape;8741;p56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8742" name="Google Shape;8742;p56"/>
            <p:cNvSpPr/>
            <p:nvPr/>
          </p:nvSpPr>
          <p:spPr>
            <a:xfrm>
              <a:off x="4853600" y="4155100"/>
              <a:ext cx="52000" cy="103975"/>
            </a:xfrm>
            <a:custGeom>
              <a:avLst/>
              <a:gdLst/>
              <a:ahLst/>
              <a:cxnLst/>
              <a:rect l="l" t="t" r="r" b="b"/>
              <a:pathLst>
                <a:path w="2080" h="4159" extrusionOk="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3" name="Google Shape;8743;p56"/>
            <p:cNvSpPr/>
            <p:nvPr/>
          </p:nvSpPr>
          <p:spPr>
            <a:xfrm>
              <a:off x="4714975" y="4155100"/>
              <a:ext cx="121300" cy="50625"/>
            </a:xfrm>
            <a:custGeom>
              <a:avLst/>
              <a:gdLst/>
              <a:ahLst/>
              <a:cxnLst/>
              <a:rect l="l" t="t" r="r" b="b"/>
              <a:pathLst>
                <a:path w="4852" h="2025" extrusionOk="0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4" name="Google Shape;8744;p56"/>
            <p:cNvSpPr/>
            <p:nvPr/>
          </p:nvSpPr>
          <p:spPr>
            <a:xfrm>
              <a:off x="4714975" y="4211025"/>
              <a:ext cx="121300" cy="48050"/>
            </a:xfrm>
            <a:custGeom>
              <a:avLst/>
              <a:gdLst/>
              <a:ahLst/>
              <a:cxnLst/>
              <a:rect l="l" t="t" r="r" b="b"/>
              <a:pathLst>
                <a:path w="4852" h="1922" extrusionOk="0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5" name="Google Shape;8745;p56"/>
            <p:cNvSpPr/>
            <p:nvPr/>
          </p:nvSpPr>
          <p:spPr>
            <a:xfrm>
              <a:off x="4645650" y="4154300"/>
              <a:ext cx="52025" cy="104775"/>
            </a:xfrm>
            <a:custGeom>
              <a:avLst/>
              <a:gdLst/>
              <a:ahLst/>
              <a:cxnLst/>
              <a:rect l="l" t="t" r="r" b="b"/>
              <a:pathLst>
                <a:path w="2081" h="4191" extrusionOk="0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6" name="Google Shape;8746;p56"/>
            <p:cNvSpPr/>
            <p:nvPr/>
          </p:nvSpPr>
          <p:spPr>
            <a:xfrm>
              <a:off x="4722850" y="4049550"/>
              <a:ext cx="103975" cy="105575"/>
            </a:xfrm>
            <a:custGeom>
              <a:avLst/>
              <a:gdLst/>
              <a:ahLst/>
              <a:cxnLst/>
              <a:rect l="l" t="t" r="r" b="b"/>
              <a:pathLst>
                <a:path w="4159" h="4223" extrusionOk="0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47" name="Google Shape;8747;p56"/>
            <p:cNvSpPr/>
            <p:nvPr/>
          </p:nvSpPr>
          <p:spPr>
            <a:xfrm>
              <a:off x="4678725" y="3962900"/>
              <a:ext cx="190650" cy="174100"/>
            </a:xfrm>
            <a:custGeom>
              <a:avLst/>
              <a:gdLst/>
              <a:ahLst/>
              <a:cxnLst/>
              <a:rect l="l" t="t" r="r" b="b"/>
              <a:pathLst>
                <a:path w="7626" h="6964" extrusionOk="0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48" name="Google Shape;8748;p56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8749" name="Google Shape;8749;p56"/>
            <p:cNvSpPr/>
            <p:nvPr/>
          </p:nvSpPr>
          <p:spPr>
            <a:xfrm>
              <a:off x="6143725" y="3720325"/>
              <a:ext cx="295375" cy="156750"/>
            </a:xfrm>
            <a:custGeom>
              <a:avLst/>
              <a:gdLst/>
              <a:ahLst/>
              <a:cxnLst/>
              <a:rect l="l" t="t" r="r" b="b"/>
              <a:pathLst>
                <a:path w="11815" h="6270" extrusionOk="0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0" name="Google Shape;8750;p56"/>
            <p:cNvSpPr/>
            <p:nvPr/>
          </p:nvSpPr>
          <p:spPr>
            <a:xfrm>
              <a:off x="6246900" y="3773100"/>
              <a:ext cx="88225" cy="17350"/>
            </a:xfrm>
            <a:custGeom>
              <a:avLst/>
              <a:gdLst/>
              <a:ahLst/>
              <a:cxnLst/>
              <a:rect l="l" t="t" r="r" b="b"/>
              <a:pathLst>
                <a:path w="3529" h="694" extrusionOk="0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1" name="Google Shape;8751;p56"/>
            <p:cNvSpPr/>
            <p:nvPr/>
          </p:nvSpPr>
          <p:spPr>
            <a:xfrm>
              <a:off x="6161050" y="3582500"/>
              <a:ext cx="86650" cy="34675"/>
            </a:xfrm>
            <a:custGeom>
              <a:avLst/>
              <a:gdLst/>
              <a:ahLst/>
              <a:cxnLst/>
              <a:rect l="l" t="t" r="r" b="b"/>
              <a:pathLst>
                <a:path w="3466" h="1387" extrusionOk="0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2" name="Google Shape;8752;p56"/>
            <p:cNvSpPr/>
            <p:nvPr/>
          </p:nvSpPr>
          <p:spPr>
            <a:xfrm>
              <a:off x="6160250" y="3633675"/>
              <a:ext cx="86675" cy="69350"/>
            </a:xfrm>
            <a:custGeom>
              <a:avLst/>
              <a:gdLst/>
              <a:ahLst/>
              <a:cxnLst/>
              <a:rect l="l" t="t" r="r" b="b"/>
              <a:pathLst>
                <a:path w="3467" h="2774" extrusionOk="0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3" name="Google Shape;8753;p56"/>
            <p:cNvSpPr/>
            <p:nvPr/>
          </p:nvSpPr>
          <p:spPr>
            <a:xfrm>
              <a:off x="6336675" y="3599025"/>
              <a:ext cx="85875" cy="69350"/>
            </a:xfrm>
            <a:custGeom>
              <a:avLst/>
              <a:gdLst/>
              <a:ahLst/>
              <a:cxnLst/>
              <a:rect l="l" t="t" r="r" b="b"/>
              <a:pathLst>
                <a:path w="3435" h="2774" extrusionOk="0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4" name="Google Shape;8754;p56"/>
            <p:cNvSpPr/>
            <p:nvPr/>
          </p:nvSpPr>
          <p:spPr>
            <a:xfrm>
              <a:off x="6335100" y="3686450"/>
              <a:ext cx="86675" cy="17350"/>
            </a:xfrm>
            <a:custGeom>
              <a:avLst/>
              <a:gdLst/>
              <a:ahLst/>
              <a:cxnLst/>
              <a:rect l="l" t="t" r="r" b="b"/>
              <a:pathLst>
                <a:path w="3467" h="694" extrusionOk="0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5" name="Google Shape;8755;p56"/>
            <p:cNvSpPr/>
            <p:nvPr/>
          </p:nvSpPr>
          <p:spPr>
            <a:xfrm>
              <a:off x="6264225" y="3617150"/>
              <a:ext cx="53575" cy="86650"/>
            </a:xfrm>
            <a:custGeom>
              <a:avLst/>
              <a:gdLst/>
              <a:ahLst/>
              <a:cxnLst/>
              <a:rect l="l" t="t" r="r" b="b"/>
              <a:pathLst>
                <a:path w="2143" h="3466" extrusionOk="0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56" name="Google Shape;8756;p56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8757" name="Google Shape;8757;p56"/>
            <p:cNvSpPr/>
            <p:nvPr/>
          </p:nvSpPr>
          <p:spPr>
            <a:xfrm>
              <a:off x="1423475" y="33596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8" name="Google Shape;8758;p56"/>
            <p:cNvSpPr/>
            <p:nvPr/>
          </p:nvSpPr>
          <p:spPr>
            <a:xfrm>
              <a:off x="1310075" y="3253275"/>
              <a:ext cx="296950" cy="296150"/>
            </a:xfrm>
            <a:custGeom>
              <a:avLst/>
              <a:gdLst/>
              <a:ahLst/>
              <a:cxnLst/>
              <a:rect l="l" t="t" r="r" b="b"/>
              <a:pathLst>
                <a:path w="11878" h="11846" extrusionOk="0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59" name="Google Shape;8759;p56"/>
            <p:cNvSpPr/>
            <p:nvPr/>
          </p:nvSpPr>
          <p:spPr>
            <a:xfrm>
              <a:off x="1399850" y="3426550"/>
              <a:ext cx="116600" cy="52800"/>
            </a:xfrm>
            <a:custGeom>
              <a:avLst/>
              <a:gdLst/>
              <a:ahLst/>
              <a:cxnLst/>
              <a:rect l="l" t="t" r="r" b="b"/>
              <a:pathLst>
                <a:path w="4664" h="2112" extrusionOk="0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60" name="Google Shape;8760;p56"/>
          <p:cNvSpPr/>
          <p:nvPr/>
        </p:nvSpPr>
        <p:spPr>
          <a:xfrm>
            <a:off x="1892174" y="3466681"/>
            <a:ext cx="329068" cy="328175"/>
          </a:xfrm>
          <a:custGeom>
            <a:avLst/>
            <a:gdLst/>
            <a:ahLst/>
            <a:cxnLst/>
            <a:rect l="l" t="t" r="r" b="b"/>
            <a:pathLst>
              <a:path w="11784" h="11752" extrusionOk="0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61" name="Google Shape;8761;p56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8762" name="Google Shape;8762;p56"/>
            <p:cNvSpPr/>
            <p:nvPr/>
          </p:nvSpPr>
          <p:spPr>
            <a:xfrm>
              <a:off x="1310075" y="3980250"/>
              <a:ext cx="297750" cy="297525"/>
            </a:xfrm>
            <a:custGeom>
              <a:avLst/>
              <a:gdLst/>
              <a:ahLst/>
              <a:cxnLst/>
              <a:rect l="l" t="t" r="r" b="b"/>
              <a:pathLst>
                <a:path w="11910" h="11901" extrusionOk="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3" name="Google Shape;8763;p56"/>
            <p:cNvSpPr/>
            <p:nvPr/>
          </p:nvSpPr>
          <p:spPr>
            <a:xfrm>
              <a:off x="1449475" y="4086575"/>
              <a:ext cx="17350" cy="52000"/>
            </a:xfrm>
            <a:custGeom>
              <a:avLst/>
              <a:gdLst/>
              <a:ahLst/>
              <a:cxnLst/>
              <a:rect l="l" t="t" r="r" b="b"/>
              <a:pathLst>
                <a:path w="694" h="2080" extrusionOk="0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4" name="Google Shape;8764;p56"/>
            <p:cNvSpPr/>
            <p:nvPr/>
          </p:nvSpPr>
          <p:spPr>
            <a:xfrm>
              <a:off x="1380175" y="4121225"/>
              <a:ext cx="17350" cy="17350"/>
            </a:xfrm>
            <a:custGeom>
              <a:avLst/>
              <a:gdLst/>
              <a:ahLst/>
              <a:cxnLst/>
              <a:rect l="l" t="t" r="r" b="b"/>
              <a:pathLst>
                <a:path w="694" h="694" extrusionOk="0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5" name="Google Shape;8765;p56"/>
            <p:cNvSpPr/>
            <p:nvPr/>
          </p:nvSpPr>
          <p:spPr>
            <a:xfrm>
              <a:off x="1518800" y="4051925"/>
              <a:ext cx="18125" cy="86650"/>
            </a:xfrm>
            <a:custGeom>
              <a:avLst/>
              <a:gdLst/>
              <a:ahLst/>
              <a:cxnLst/>
              <a:rect l="l" t="t" r="r" b="b"/>
              <a:pathLst>
                <a:path w="725" h="3466" extrusionOk="0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66" name="Google Shape;8766;p56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8767" name="Google Shape;8767;p56"/>
            <p:cNvSpPr/>
            <p:nvPr/>
          </p:nvSpPr>
          <p:spPr>
            <a:xfrm>
              <a:off x="3167275" y="3227275"/>
              <a:ext cx="225300" cy="207950"/>
            </a:xfrm>
            <a:custGeom>
              <a:avLst/>
              <a:gdLst/>
              <a:ahLst/>
              <a:cxnLst/>
              <a:rect l="l" t="t" r="r" b="b"/>
              <a:pathLst>
                <a:path w="9012" h="8318" extrusionOk="0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8" name="Google Shape;8768;p56"/>
            <p:cNvSpPr/>
            <p:nvPr/>
          </p:nvSpPr>
          <p:spPr>
            <a:xfrm>
              <a:off x="3262600" y="3278475"/>
              <a:ext cx="35450" cy="35475"/>
            </a:xfrm>
            <a:custGeom>
              <a:avLst/>
              <a:gdLst/>
              <a:ahLst/>
              <a:cxnLst/>
              <a:rect l="l" t="t" r="r" b="b"/>
              <a:pathLst>
                <a:path w="1418" h="1419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69" name="Google Shape;8769;p56"/>
            <p:cNvSpPr/>
            <p:nvPr/>
          </p:nvSpPr>
          <p:spPr>
            <a:xfrm>
              <a:off x="3220050" y="3452525"/>
              <a:ext cx="121325" cy="35475"/>
            </a:xfrm>
            <a:custGeom>
              <a:avLst/>
              <a:gdLst/>
              <a:ahLst/>
              <a:cxnLst/>
              <a:rect l="l" t="t" r="r" b="b"/>
              <a:pathLst>
                <a:path w="4853" h="141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0" name="Google Shape;8770;p56"/>
            <p:cNvSpPr/>
            <p:nvPr/>
          </p:nvSpPr>
          <p:spPr>
            <a:xfrm>
              <a:off x="3237375" y="3332025"/>
              <a:ext cx="86675" cy="52000"/>
            </a:xfrm>
            <a:custGeom>
              <a:avLst/>
              <a:gdLst/>
              <a:ahLst/>
              <a:cxnLst/>
              <a:rect l="l" t="t" r="r" b="b"/>
              <a:pathLst>
                <a:path w="3467" h="2080" extrusionOk="0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1" name="Google Shape;8771;p56"/>
            <p:cNvSpPr/>
            <p:nvPr/>
          </p:nvSpPr>
          <p:spPr>
            <a:xfrm>
              <a:off x="3237375" y="3505300"/>
              <a:ext cx="87450" cy="17350"/>
            </a:xfrm>
            <a:custGeom>
              <a:avLst/>
              <a:gdLst/>
              <a:ahLst/>
              <a:cxnLst/>
              <a:rect l="l" t="t" r="r" b="b"/>
              <a:pathLst>
                <a:path w="3498" h="694" extrusionOk="0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8772" name="Google Shape;8772;p56"/>
          <p:cNvSpPr/>
          <p:nvPr/>
        </p:nvSpPr>
        <p:spPr>
          <a:xfrm>
            <a:off x="3982694" y="3465033"/>
            <a:ext cx="347555" cy="331470"/>
          </a:xfrm>
          <a:custGeom>
            <a:avLst/>
            <a:gdLst/>
            <a:ahLst/>
            <a:cxnLst/>
            <a:rect l="l" t="t" r="r" b="b"/>
            <a:pathLst>
              <a:path w="12446" h="11870" extrusionOk="0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8773" name="Google Shape;8773;p56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8774" name="Google Shape;8774;p56"/>
            <p:cNvSpPr/>
            <p:nvPr/>
          </p:nvSpPr>
          <p:spPr>
            <a:xfrm>
              <a:off x="3133425" y="4058225"/>
              <a:ext cx="297750" cy="192200"/>
            </a:xfrm>
            <a:custGeom>
              <a:avLst/>
              <a:gdLst/>
              <a:ahLst/>
              <a:cxnLst/>
              <a:rect l="l" t="t" r="r" b="b"/>
              <a:pathLst>
                <a:path w="11910" h="7688" extrusionOk="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5" name="Google Shape;8775;p56"/>
            <p:cNvSpPr/>
            <p:nvPr/>
          </p:nvSpPr>
          <p:spPr>
            <a:xfrm>
              <a:off x="3263375" y="4007025"/>
              <a:ext cx="35475" cy="35450"/>
            </a:xfrm>
            <a:custGeom>
              <a:avLst/>
              <a:gdLst/>
              <a:ahLst/>
              <a:cxnLst/>
              <a:rect l="l" t="t" r="r" b="b"/>
              <a:pathLst>
                <a:path w="1419" h="1418" extrusionOk="0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6" name="Google Shape;8776;p56"/>
            <p:cNvSpPr/>
            <p:nvPr/>
          </p:nvSpPr>
          <p:spPr>
            <a:xfrm>
              <a:off x="3203525" y="3955025"/>
              <a:ext cx="155175" cy="135500"/>
            </a:xfrm>
            <a:custGeom>
              <a:avLst/>
              <a:gdLst/>
              <a:ahLst/>
              <a:cxnLst/>
              <a:rect l="l" t="t" r="r" b="b"/>
              <a:pathLst>
                <a:path w="6207" h="5420" extrusionOk="0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77" name="Google Shape;8777;p56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8778" name="Google Shape;8778;p56"/>
            <p:cNvSpPr/>
            <p:nvPr/>
          </p:nvSpPr>
          <p:spPr>
            <a:xfrm>
              <a:off x="5077275" y="3304450"/>
              <a:ext cx="122100" cy="99275"/>
            </a:xfrm>
            <a:custGeom>
              <a:avLst/>
              <a:gdLst/>
              <a:ahLst/>
              <a:cxnLst/>
              <a:rect l="l" t="t" r="r" b="b"/>
              <a:pathLst>
                <a:path w="4884" h="3971" extrusionOk="0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79" name="Google Shape;8779;p56"/>
            <p:cNvSpPr/>
            <p:nvPr/>
          </p:nvSpPr>
          <p:spPr>
            <a:xfrm>
              <a:off x="5121375" y="3339900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0" name="Google Shape;8780;p56"/>
            <p:cNvSpPr/>
            <p:nvPr/>
          </p:nvSpPr>
          <p:spPr>
            <a:xfrm>
              <a:off x="5009550" y="3234750"/>
              <a:ext cx="259150" cy="261125"/>
            </a:xfrm>
            <a:custGeom>
              <a:avLst/>
              <a:gdLst/>
              <a:ahLst/>
              <a:cxnLst/>
              <a:rect l="l" t="t" r="r" b="b"/>
              <a:pathLst>
                <a:path w="10366" h="10445" extrusionOk="0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1" name="Google Shape;8781;p56"/>
            <p:cNvSpPr/>
            <p:nvPr/>
          </p:nvSpPr>
          <p:spPr>
            <a:xfrm>
              <a:off x="5105625" y="3391900"/>
              <a:ext cx="66975" cy="34675"/>
            </a:xfrm>
            <a:custGeom>
              <a:avLst/>
              <a:gdLst/>
              <a:ahLst/>
              <a:cxnLst/>
              <a:rect l="l" t="t" r="r" b="b"/>
              <a:pathLst>
                <a:path w="2679" h="1387" extrusionOk="0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2" name="Google Shape;8782;p56"/>
            <p:cNvSpPr/>
            <p:nvPr/>
          </p:nvSpPr>
          <p:spPr>
            <a:xfrm>
              <a:off x="5192275" y="3443075"/>
              <a:ext cx="95325" cy="86975"/>
            </a:xfrm>
            <a:custGeom>
              <a:avLst/>
              <a:gdLst/>
              <a:ahLst/>
              <a:cxnLst/>
              <a:rect l="l" t="t" r="r" b="b"/>
              <a:pathLst>
                <a:path w="3813" h="3479" extrusionOk="0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3" name="Google Shape;8783;p56"/>
            <p:cNvSpPr/>
            <p:nvPr/>
          </p:nvSpPr>
          <p:spPr>
            <a:xfrm>
              <a:off x="4991425" y="3444650"/>
              <a:ext cx="95325" cy="87325"/>
            </a:xfrm>
            <a:custGeom>
              <a:avLst/>
              <a:gdLst/>
              <a:ahLst/>
              <a:cxnLst/>
              <a:rect l="l" t="t" r="r" b="b"/>
              <a:pathLst>
                <a:path w="3813" h="3493" extrusionOk="0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84" name="Google Shape;8784;p56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8785" name="Google Shape;8785;p56"/>
            <p:cNvSpPr/>
            <p:nvPr/>
          </p:nvSpPr>
          <p:spPr>
            <a:xfrm>
              <a:off x="5069400" y="3738450"/>
              <a:ext cx="139425" cy="139425"/>
            </a:xfrm>
            <a:custGeom>
              <a:avLst/>
              <a:gdLst/>
              <a:ahLst/>
              <a:cxnLst/>
              <a:rect l="l" t="t" r="r" b="b"/>
              <a:pathLst>
                <a:path w="5577" h="5577" extrusionOk="0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6" name="Google Shape;8786;p56"/>
            <p:cNvSpPr/>
            <p:nvPr/>
          </p:nvSpPr>
          <p:spPr>
            <a:xfrm>
              <a:off x="5200150" y="3617150"/>
              <a:ext cx="69325" cy="69325"/>
            </a:xfrm>
            <a:custGeom>
              <a:avLst/>
              <a:gdLst/>
              <a:ahLst/>
              <a:cxnLst/>
              <a:rect l="l" t="t" r="r" b="b"/>
              <a:pathLst>
                <a:path w="2773" h="2773" extrusionOk="0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7" name="Google Shape;8787;p56"/>
            <p:cNvSpPr/>
            <p:nvPr/>
          </p:nvSpPr>
          <p:spPr>
            <a:xfrm>
              <a:off x="5009550" y="3617150"/>
              <a:ext cx="68525" cy="69325"/>
            </a:xfrm>
            <a:custGeom>
              <a:avLst/>
              <a:gdLst/>
              <a:ahLst/>
              <a:cxnLst/>
              <a:rect l="l" t="t" r="r" b="b"/>
              <a:pathLst>
                <a:path w="2741" h="2773" extrusionOk="0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8" name="Google Shape;8788;p56"/>
            <p:cNvSpPr/>
            <p:nvPr/>
          </p:nvSpPr>
          <p:spPr>
            <a:xfrm>
              <a:off x="4991425" y="3686450"/>
              <a:ext cx="104775" cy="52025"/>
            </a:xfrm>
            <a:custGeom>
              <a:avLst/>
              <a:gdLst/>
              <a:ahLst/>
              <a:cxnLst/>
              <a:rect l="l" t="t" r="r" b="b"/>
              <a:pathLst>
                <a:path w="4191" h="2081" extrusionOk="0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89" name="Google Shape;8789;p56"/>
            <p:cNvSpPr/>
            <p:nvPr/>
          </p:nvSpPr>
          <p:spPr>
            <a:xfrm>
              <a:off x="5183600" y="3686450"/>
              <a:ext cx="104000" cy="52025"/>
            </a:xfrm>
            <a:custGeom>
              <a:avLst/>
              <a:gdLst/>
              <a:ahLst/>
              <a:cxnLst/>
              <a:rect l="l" t="t" r="r" b="b"/>
              <a:pathLst>
                <a:path w="4160" h="2081" extrusionOk="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0" name="Google Shape;8790;p56"/>
            <p:cNvSpPr/>
            <p:nvPr/>
          </p:nvSpPr>
          <p:spPr>
            <a:xfrm>
              <a:off x="5187550" y="3755775"/>
              <a:ext cx="100050" cy="52800"/>
            </a:xfrm>
            <a:custGeom>
              <a:avLst/>
              <a:gdLst/>
              <a:ahLst/>
              <a:cxnLst/>
              <a:rect l="l" t="t" r="r" b="b"/>
              <a:pathLst>
                <a:path w="4002" h="2112" extrusionOk="0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1" name="Google Shape;8791;p56"/>
            <p:cNvSpPr/>
            <p:nvPr/>
          </p:nvSpPr>
          <p:spPr>
            <a:xfrm>
              <a:off x="4991425" y="3755775"/>
              <a:ext cx="100850" cy="52000"/>
            </a:xfrm>
            <a:custGeom>
              <a:avLst/>
              <a:gdLst/>
              <a:ahLst/>
              <a:cxnLst/>
              <a:rect l="l" t="t" r="r" b="b"/>
              <a:pathLst>
                <a:path w="4034" h="2080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2" name="Google Shape;8792;p56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8793" name="Google Shape;8793;p56"/>
            <p:cNvSpPr/>
            <p:nvPr/>
          </p:nvSpPr>
          <p:spPr>
            <a:xfrm>
              <a:off x="5155250" y="4042450"/>
              <a:ext cx="66975" cy="104800"/>
            </a:xfrm>
            <a:custGeom>
              <a:avLst/>
              <a:gdLst/>
              <a:ahLst/>
              <a:cxnLst/>
              <a:rect l="l" t="t" r="r" b="b"/>
              <a:pathLst>
                <a:path w="2679" h="4192" extrusionOk="0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4" name="Google Shape;8794;p56"/>
            <p:cNvSpPr/>
            <p:nvPr/>
          </p:nvSpPr>
          <p:spPr>
            <a:xfrm>
              <a:off x="5065450" y="3962900"/>
              <a:ext cx="88250" cy="52025"/>
            </a:xfrm>
            <a:custGeom>
              <a:avLst/>
              <a:gdLst/>
              <a:ahLst/>
              <a:cxnLst/>
              <a:rect l="l" t="t" r="r" b="b"/>
              <a:pathLst>
                <a:path w="3530" h="2081" extrusionOk="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5" name="Google Shape;8795;p56"/>
            <p:cNvSpPr/>
            <p:nvPr/>
          </p:nvSpPr>
          <p:spPr>
            <a:xfrm>
              <a:off x="5056800" y="4032225"/>
              <a:ext cx="104000" cy="226075"/>
            </a:xfrm>
            <a:custGeom>
              <a:avLst/>
              <a:gdLst/>
              <a:ahLst/>
              <a:cxnLst/>
              <a:rect l="l" t="t" r="r" b="b"/>
              <a:pathLst>
                <a:path w="4160" h="9043" extrusionOk="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796" name="Google Shape;8796;p56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8797" name="Google Shape;8797;p56"/>
            <p:cNvSpPr/>
            <p:nvPr/>
          </p:nvSpPr>
          <p:spPr>
            <a:xfrm>
              <a:off x="6220900" y="4164550"/>
              <a:ext cx="18150" cy="18125"/>
            </a:xfrm>
            <a:custGeom>
              <a:avLst/>
              <a:gdLst/>
              <a:ahLst/>
              <a:cxnLst/>
              <a:rect l="l" t="t" r="r" b="b"/>
              <a:pathLst>
                <a:path w="726" h="725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8" name="Google Shape;8798;p56"/>
            <p:cNvSpPr/>
            <p:nvPr/>
          </p:nvSpPr>
          <p:spPr>
            <a:xfrm>
              <a:off x="6168925" y="3972375"/>
              <a:ext cx="227650" cy="259925"/>
            </a:xfrm>
            <a:custGeom>
              <a:avLst/>
              <a:gdLst/>
              <a:ahLst/>
              <a:cxnLst/>
              <a:rect l="l" t="t" r="r" b="b"/>
              <a:pathLst>
                <a:path w="9106" h="10397" extrusionOk="0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799" name="Google Shape;8799;p56"/>
            <p:cNvSpPr/>
            <p:nvPr/>
          </p:nvSpPr>
          <p:spPr>
            <a:xfrm>
              <a:off x="6228775" y="3936925"/>
              <a:ext cx="106350" cy="53575"/>
            </a:xfrm>
            <a:custGeom>
              <a:avLst/>
              <a:gdLst/>
              <a:ahLst/>
              <a:cxnLst/>
              <a:rect l="l" t="t" r="r" b="b"/>
              <a:pathLst>
                <a:path w="4254" h="2143" extrusionOk="0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0" name="Google Shape;8800;p56"/>
            <p:cNvSpPr/>
            <p:nvPr/>
          </p:nvSpPr>
          <p:spPr>
            <a:xfrm>
              <a:off x="6412300" y="4059000"/>
              <a:ext cx="52000" cy="105575"/>
            </a:xfrm>
            <a:custGeom>
              <a:avLst/>
              <a:gdLst/>
              <a:ahLst/>
              <a:cxnLst/>
              <a:rect l="l" t="t" r="r" b="b"/>
              <a:pathLst>
                <a:path w="2080" h="4223" extrusionOk="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1" name="Google Shape;8801;p56"/>
            <p:cNvSpPr/>
            <p:nvPr/>
          </p:nvSpPr>
          <p:spPr>
            <a:xfrm>
              <a:off x="6413875" y="4007025"/>
              <a:ext cx="52000" cy="34675"/>
            </a:xfrm>
            <a:custGeom>
              <a:avLst/>
              <a:gdLst/>
              <a:ahLst/>
              <a:cxnLst/>
              <a:rect l="l" t="t" r="r" b="b"/>
              <a:pathLst>
                <a:path w="2080" h="1387" extrusionOk="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2" name="Google Shape;8802;p56"/>
            <p:cNvSpPr/>
            <p:nvPr/>
          </p:nvSpPr>
          <p:spPr>
            <a:xfrm>
              <a:off x="6417800" y="4173200"/>
              <a:ext cx="43350" cy="43350"/>
            </a:xfrm>
            <a:custGeom>
              <a:avLst/>
              <a:gdLst/>
              <a:ahLst/>
              <a:cxnLst/>
              <a:rect l="l" t="t" r="r" b="b"/>
              <a:pathLst>
                <a:path w="1734" h="1734" extrusionOk="0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3" name="Google Shape;8803;p56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8804" name="Google Shape;8804;p56"/>
            <p:cNvSpPr/>
            <p:nvPr/>
          </p:nvSpPr>
          <p:spPr>
            <a:xfrm>
              <a:off x="1691275" y="3351700"/>
              <a:ext cx="278050" cy="197725"/>
            </a:xfrm>
            <a:custGeom>
              <a:avLst/>
              <a:gdLst/>
              <a:ahLst/>
              <a:cxnLst/>
              <a:rect l="l" t="t" r="r" b="b"/>
              <a:pathLst>
                <a:path w="11122" h="7909" extrusionOk="0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5" name="Google Shape;8805;p56"/>
            <p:cNvSpPr/>
            <p:nvPr/>
          </p:nvSpPr>
          <p:spPr>
            <a:xfrm>
              <a:off x="1674750" y="3254050"/>
              <a:ext cx="277250" cy="197900"/>
            </a:xfrm>
            <a:custGeom>
              <a:avLst/>
              <a:gdLst/>
              <a:ahLst/>
              <a:cxnLst/>
              <a:rect l="l" t="t" r="r" b="b"/>
              <a:pathLst>
                <a:path w="11090" h="7916" extrusionOk="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6" name="Google Shape;8806;p56"/>
            <p:cNvSpPr/>
            <p:nvPr/>
          </p:nvSpPr>
          <p:spPr>
            <a:xfrm>
              <a:off x="1727500" y="3306825"/>
              <a:ext cx="189075" cy="189050"/>
            </a:xfrm>
            <a:custGeom>
              <a:avLst/>
              <a:gdLst/>
              <a:ahLst/>
              <a:cxnLst/>
              <a:rect l="l" t="t" r="r" b="b"/>
              <a:pathLst>
                <a:path w="7563" h="7562" extrusionOk="0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07" name="Google Shape;8807;p56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8808" name="Google Shape;8808;p56"/>
            <p:cNvSpPr/>
            <p:nvPr/>
          </p:nvSpPr>
          <p:spPr>
            <a:xfrm>
              <a:off x="1829900" y="3808550"/>
              <a:ext cx="18150" cy="35450"/>
            </a:xfrm>
            <a:custGeom>
              <a:avLst/>
              <a:gdLst/>
              <a:ahLst/>
              <a:cxnLst/>
              <a:rect l="l" t="t" r="r" b="b"/>
              <a:pathLst>
                <a:path w="726" h="1418" extrusionOk="0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09" name="Google Shape;8809;p56"/>
            <p:cNvSpPr/>
            <p:nvPr/>
          </p:nvSpPr>
          <p:spPr>
            <a:xfrm>
              <a:off x="1795250" y="3755775"/>
              <a:ext cx="18125" cy="35450"/>
            </a:xfrm>
            <a:custGeom>
              <a:avLst/>
              <a:gdLst/>
              <a:ahLst/>
              <a:cxnLst/>
              <a:rect l="l" t="t" r="r" b="b"/>
              <a:pathLst>
                <a:path w="725" h="1418" extrusionOk="0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0" name="Google Shape;8810;p56"/>
            <p:cNvSpPr/>
            <p:nvPr/>
          </p:nvSpPr>
          <p:spPr>
            <a:xfrm>
              <a:off x="1687350" y="3618725"/>
              <a:ext cx="270175" cy="295375"/>
            </a:xfrm>
            <a:custGeom>
              <a:avLst/>
              <a:gdLst/>
              <a:ahLst/>
              <a:cxnLst/>
              <a:rect l="l" t="t" r="r" b="b"/>
              <a:pathLst>
                <a:path w="10807" h="11815" extrusionOk="0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1" name="Google Shape;8811;p56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8812" name="Google Shape;8812;p56"/>
            <p:cNvSpPr/>
            <p:nvPr/>
          </p:nvSpPr>
          <p:spPr>
            <a:xfrm>
              <a:off x="1796825" y="3982600"/>
              <a:ext cx="51225" cy="5122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3" name="Google Shape;8813;p56"/>
            <p:cNvSpPr/>
            <p:nvPr/>
          </p:nvSpPr>
          <p:spPr>
            <a:xfrm>
              <a:off x="1672375" y="4092075"/>
              <a:ext cx="297750" cy="185900"/>
            </a:xfrm>
            <a:custGeom>
              <a:avLst/>
              <a:gdLst/>
              <a:ahLst/>
              <a:cxnLst/>
              <a:rect l="l" t="t" r="r" b="b"/>
              <a:pathLst>
                <a:path w="11910" h="7436" extrusionOk="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4" name="Google Shape;8814;p56"/>
            <p:cNvSpPr/>
            <p:nvPr/>
          </p:nvSpPr>
          <p:spPr>
            <a:xfrm>
              <a:off x="1778700" y="4051125"/>
              <a:ext cx="86675" cy="69325"/>
            </a:xfrm>
            <a:custGeom>
              <a:avLst/>
              <a:gdLst/>
              <a:ahLst/>
              <a:cxnLst/>
              <a:rect l="l" t="t" r="r" b="b"/>
              <a:pathLst>
                <a:path w="3467" h="2773" extrusionOk="0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15" name="Google Shape;8815;p56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8816" name="Google Shape;8816;p56"/>
            <p:cNvSpPr/>
            <p:nvPr/>
          </p:nvSpPr>
          <p:spPr>
            <a:xfrm>
              <a:off x="3609925" y="3339900"/>
              <a:ext cx="69350" cy="68550"/>
            </a:xfrm>
            <a:custGeom>
              <a:avLst/>
              <a:gdLst/>
              <a:ahLst/>
              <a:cxnLst/>
              <a:rect l="l" t="t" r="r" b="b"/>
              <a:pathLst>
                <a:path w="2774" h="2742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7" name="Google Shape;8817;p56"/>
            <p:cNvSpPr/>
            <p:nvPr/>
          </p:nvSpPr>
          <p:spPr>
            <a:xfrm>
              <a:off x="3531175" y="3227275"/>
              <a:ext cx="86650" cy="86675"/>
            </a:xfrm>
            <a:custGeom>
              <a:avLst/>
              <a:gdLst/>
              <a:ahLst/>
              <a:cxnLst/>
              <a:rect l="l" t="t" r="r" b="b"/>
              <a:pathLst>
                <a:path w="3466" h="3467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8" name="Google Shape;8818;p56"/>
            <p:cNvSpPr/>
            <p:nvPr/>
          </p:nvSpPr>
          <p:spPr>
            <a:xfrm>
              <a:off x="3670575" y="3227275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19" name="Google Shape;8819;p56"/>
            <p:cNvSpPr/>
            <p:nvPr/>
          </p:nvSpPr>
          <p:spPr>
            <a:xfrm>
              <a:off x="3622525" y="3421825"/>
              <a:ext cx="41775" cy="25225"/>
            </a:xfrm>
            <a:custGeom>
              <a:avLst/>
              <a:gdLst/>
              <a:ahLst/>
              <a:cxnLst/>
              <a:rect l="l" t="t" r="r" b="b"/>
              <a:pathLst>
                <a:path w="1671" h="1009" extrusionOk="0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0" name="Google Shape;8820;p56"/>
            <p:cNvSpPr/>
            <p:nvPr/>
          </p:nvSpPr>
          <p:spPr>
            <a:xfrm>
              <a:off x="3566600" y="34163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1" name="Google Shape;8821;p56"/>
            <p:cNvSpPr/>
            <p:nvPr/>
          </p:nvSpPr>
          <p:spPr>
            <a:xfrm>
              <a:off x="3653250" y="3417100"/>
              <a:ext cx="70125" cy="106350"/>
            </a:xfrm>
            <a:custGeom>
              <a:avLst/>
              <a:gdLst/>
              <a:ahLst/>
              <a:cxnLst/>
              <a:rect l="l" t="t" r="r" b="b"/>
              <a:pathLst>
                <a:path w="2805" h="4254" extrusionOk="0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2" name="Google Shape;8822;p56"/>
            <p:cNvSpPr/>
            <p:nvPr/>
          </p:nvSpPr>
          <p:spPr>
            <a:xfrm>
              <a:off x="3655625" y="3310775"/>
              <a:ext cx="137850" cy="108700"/>
            </a:xfrm>
            <a:custGeom>
              <a:avLst/>
              <a:gdLst/>
              <a:ahLst/>
              <a:cxnLst/>
              <a:rect l="l" t="t" r="r" b="b"/>
              <a:pathLst>
                <a:path w="5514" h="4348" extrusionOk="0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3" name="Google Shape;8823;p56"/>
            <p:cNvSpPr/>
            <p:nvPr/>
          </p:nvSpPr>
          <p:spPr>
            <a:xfrm>
              <a:off x="3497300" y="3309975"/>
              <a:ext cx="136275" cy="108725"/>
            </a:xfrm>
            <a:custGeom>
              <a:avLst/>
              <a:gdLst/>
              <a:ahLst/>
              <a:cxnLst/>
              <a:rect l="l" t="t" r="r" b="b"/>
              <a:pathLst>
                <a:path w="5451" h="4349" extrusionOk="0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24" name="Google Shape;8824;p56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8825" name="Google Shape;8825;p56"/>
            <p:cNvSpPr/>
            <p:nvPr/>
          </p:nvSpPr>
          <p:spPr>
            <a:xfrm>
              <a:off x="3628825" y="3724275"/>
              <a:ext cx="18150" cy="16550"/>
            </a:xfrm>
            <a:custGeom>
              <a:avLst/>
              <a:gdLst/>
              <a:ahLst/>
              <a:cxnLst/>
              <a:rect l="l" t="t" r="r" b="b"/>
              <a:pathLst>
                <a:path w="726" h="662" extrusionOk="0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6" name="Google Shape;8826;p56"/>
            <p:cNvSpPr/>
            <p:nvPr/>
          </p:nvSpPr>
          <p:spPr>
            <a:xfrm>
              <a:off x="3590250" y="3689400"/>
              <a:ext cx="94525" cy="86675"/>
            </a:xfrm>
            <a:custGeom>
              <a:avLst/>
              <a:gdLst/>
              <a:ahLst/>
              <a:cxnLst/>
              <a:rect l="l" t="t" r="r" b="b"/>
              <a:pathLst>
                <a:path w="3781" h="3467" extrusionOk="0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7" name="Google Shape;8827;p56"/>
            <p:cNvSpPr/>
            <p:nvPr/>
          </p:nvSpPr>
          <p:spPr>
            <a:xfrm>
              <a:off x="3674525" y="3601400"/>
              <a:ext cx="118150" cy="118950"/>
            </a:xfrm>
            <a:custGeom>
              <a:avLst/>
              <a:gdLst/>
              <a:ahLst/>
              <a:cxnLst/>
              <a:rect l="l" t="t" r="r" b="b"/>
              <a:pathLst>
                <a:path w="4726" h="4758" extrusionOk="0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8" name="Google Shape;8828;p56"/>
            <p:cNvSpPr/>
            <p:nvPr/>
          </p:nvSpPr>
          <p:spPr>
            <a:xfrm>
              <a:off x="3631200" y="3774675"/>
              <a:ext cx="103200" cy="102400"/>
            </a:xfrm>
            <a:custGeom>
              <a:avLst/>
              <a:gdLst/>
              <a:ahLst/>
              <a:cxnLst/>
              <a:rect l="l" t="t" r="r" b="b"/>
              <a:pathLst>
                <a:path w="4128" h="4096" extrusionOk="0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29" name="Google Shape;8829;p56"/>
            <p:cNvSpPr/>
            <p:nvPr/>
          </p:nvSpPr>
          <p:spPr>
            <a:xfrm>
              <a:off x="3691850" y="3726625"/>
              <a:ext cx="89800" cy="89050"/>
            </a:xfrm>
            <a:custGeom>
              <a:avLst/>
              <a:gdLst/>
              <a:ahLst/>
              <a:cxnLst/>
              <a:rect l="l" t="t" r="r" b="b"/>
              <a:pathLst>
                <a:path w="3592" h="3562" extrusionOk="0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0" name="Google Shape;8830;p56"/>
            <p:cNvSpPr/>
            <p:nvPr/>
          </p:nvSpPr>
          <p:spPr>
            <a:xfrm>
              <a:off x="3505175" y="3767575"/>
              <a:ext cx="120525" cy="118175"/>
            </a:xfrm>
            <a:custGeom>
              <a:avLst/>
              <a:gdLst/>
              <a:ahLst/>
              <a:cxnLst/>
              <a:rect l="l" t="t" r="r" b="b"/>
              <a:pathLst>
                <a:path w="4821" h="4727" extrusionOk="0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1" name="Google Shape;8831;p56"/>
            <p:cNvSpPr/>
            <p:nvPr/>
          </p:nvSpPr>
          <p:spPr>
            <a:xfrm>
              <a:off x="3631200" y="3591950"/>
              <a:ext cx="104000" cy="84300"/>
            </a:xfrm>
            <a:custGeom>
              <a:avLst/>
              <a:gdLst/>
              <a:ahLst/>
              <a:cxnLst/>
              <a:rect l="l" t="t" r="r" b="b"/>
              <a:pathLst>
                <a:path w="4160" h="3372" extrusionOk="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2" name="Google Shape;8832;p56"/>
            <p:cNvSpPr/>
            <p:nvPr/>
          </p:nvSpPr>
          <p:spPr>
            <a:xfrm>
              <a:off x="3497300" y="3721900"/>
              <a:ext cx="84300" cy="107150"/>
            </a:xfrm>
            <a:custGeom>
              <a:avLst/>
              <a:gdLst/>
              <a:ahLst/>
              <a:cxnLst/>
              <a:rect l="l" t="t" r="r" b="b"/>
              <a:pathLst>
                <a:path w="3372" h="4286" extrusionOk="0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3" name="Google Shape;8833;p56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8834" name="Google Shape;8834;p56"/>
            <p:cNvSpPr/>
            <p:nvPr/>
          </p:nvSpPr>
          <p:spPr>
            <a:xfrm>
              <a:off x="3660350" y="4035375"/>
              <a:ext cx="132325" cy="155175"/>
            </a:xfrm>
            <a:custGeom>
              <a:avLst/>
              <a:gdLst/>
              <a:ahLst/>
              <a:cxnLst/>
              <a:rect l="l" t="t" r="r" b="b"/>
              <a:pathLst>
                <a:path w="5293" h="6207" extrusionOk="0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5" name="Google Shape;8835;p56"/>
            <p:cNvSpPr/>
            <p:nvPr/>
          </p:nvSpPr>
          <p:spPr>
            <a:xfrm>
              <a:off x="3653250" y="3955025"/>
              <a:ext cx="114225" cy="133150"/>
            </a:xfrm>
            <a:custGeom>
              <a:avLst/>
              <a:gdLst/>
              <a:ahLst/>
              <a:cxnLst/>
              <a:rect l="l" t="t" r="r" b="b"/>
              <a:pathLst>
                <a:path w="4569" h="5326" extrusionOk="0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6" name="Google Shape;8836;p56"/>
            <p:cNvSpPr/>
            <p:nvPr/>
          </p:nvSpPr>
          <p:spPr>
            <a:xfrm>
              <a:off x="3497300" y="3955025"/>
              <a:ext cx="256000" cy="295400"/>
            </a:xfrm>
            <a:custGeom>
              <a:avLst/>
              <a:gdLst/>
              <a:ahLst/>
              <a:cxnLst/>
              <a:rect l="l" t="t" r="r" b="b"/>
              <a:pathLst>
                <a:path w="10240" h="11816" extrusionOk="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37" name="Google Shape;8837;p56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8838" name="Google Shape;8838;p56"/>
            <p:cNvSpPr/>
            <p:nvPr/>
          </p:nvSpPr>
          <p:spPr>
            <a:xfrm>
              <a:off x="5502600" y="3235150"/>
              <a:ext cx="17350" cy="44125"/>
            </a:xfrm>
            <a:custGeom>
              <a:avLst/>
              <a:gdLst/>
              <a:ahLst/>
              <a:cxnLst/>
              <a:rect l="l" t="t" r="r" b="b"/>
              <a:pathLst>
                <a:path w="694" h="1765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39" name="Google Shape;8839;p56"/>
            <p:cNvSpPr/>
            <p:nvPr/>
          </p:nvSpPr>
          <p:spPr>
            <a:xfrm>
              <a:off x="5555375" y="3253850"/>
              <a:ext cx="35450" cy="34100"/>
            </a:xfrm>
            <a:custGeom>
              <a:avLst/>
              <a:gdLst/>
              <a:ahLst/>
              <a:cxnLst/>
              <a:rect l="l" t="t" r="r" b="b"/>
              <a:pathLst>
                <a:path w="1418" h="1364" extrusionOk="0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0" name="Google Shape;8840;p56"/>
            <p:cNvSpPr/>
            <p:nvPr/>
          </p:nvSpPr>
          <p:spPr>
            <a:xfrm>
              <a:off x="5606550" y="3357225"/>
              <a:ext cx="35475" cy="18150"/>
            </a:xfrm>
            <a:custGeom>
              <a:avLst/>
              <a:gdLst/>
              <a:ahLst/>
              <a:cxnLst/>
              <a:rect l="l" t="t" r="r" b="b"/>
              <a:pathLst>
                <a:path w="1419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1" name="Google Shape;8841;p56"/>
            <p:cNvSpPr/>
            <p:nvPr/>
          </p:nvSpPr>
          <p:spPr>
            <a:xfrm>
              <a:off x="5364750" y="335722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2" name="Google Shape;8842;p56"/>
            <p:cNvSpPr/>
            <p:nvPr/>
          </p:nvSpPr>
          <p:spPr>
            <a:xfrm>
              <a:off x="5433275" y="3253850"/>
              <a:ext cx="35475" cy="34100"/>
            </a:xfrm>
            <a:custGeom>
              <a:avLst/>
              <a:gdLst/>
              <a:ahLst/>
              <a:cxnLst/>
              <a:rect l="l" t="t" r="r" b="b"/>
              <a:pathLst>
                <a:path w="1419" h="1364" extrusionOk="0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3" name="Google Shape;8843;p56"/>
            <p:cNvSpPr/>
            <p:nvPr/>
          </p:nvSpPr>
          <p:spPr>
            <a:xfrm>
              <a:off x="5380500" y="3287775"/>
              <a:ext cx="37050" cy="25975"/>
            </a:xfrm>
            <a:custGeom>
              <a:avLst/>
              <a:gdLst/>
              <a:ahLst/>
              <a:cxnLst/>
              <a:rect l="l" t="t" r="r" b="b"/>
              <a:pathLst>
                <a:path w="1482" h="1039" extrusionOk="0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4" name="Google Shape;8844;p56"/>
            <p:cNvSpPr/>
            <p:nvPr/>
          </p:nvSpPr>
          <p:spPr>
            <a:xfrm>
              <a:off x="5588450" y="3288075"/>
              <a:ext cx="37025" cy="26800"/>
            </a:xfrm>
            <a:custGeom>
              <a:avLst/>
              <a:gdLst/>
              <a:ahLst/>
              <a:cxnLst/>
              <a:rect l="l" t="t" r="r" b="b"/>
              <a:pathLst>
                <a:path w="1481" h="1072" extrusionOk="0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5" name="Google Shape;8845;p56"/>
            <p:cNvSpPr/>
            <p:nvPr/>
          </p:nvSpPr>
          <p:spPr>
            <a:xfrm>
              <a:off x="5412025" y="3286350"/>
              <a:ext cx="177225" cy="243750"/>
            </a:xfrm>
            <a:custGeom>
              <a:avLst/>
              <a:gdLst/>
              <a:ahLst/>
              <a:cxnLst/>
              <a:rect l="l" t="t" r="r" b="b"/>
              <a:pathLst>
                <a:path w="7089" h="9750" extrusionOk="0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46" name="Google Shape;8846;p56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8847" name="Google Shape;8847;p56"/>
            <p:cNvSpPr/>
            <p:nvPr/>
          </p:nvSpPr>
          <p:spPr>
            <a:xfrm>
              <a:off x="5355300" y="3703000"/>
              <a:ext cx="35475" cy="191425"/>
            </a:xfrm>
            <a:custGeom>
              <a:avLst/>
              <a:gdLst/>
              <a:ahLst/>
              <a:cxnLst/>
              <a:rect l="l" t="t" r="r" b="b"/>
              <a:pathLst>
                <a:path w="1419" h="7657" extrusionOk="0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8" name="Google Shape;8848;p56"/>
            <p:cNvSpPr/>
            <p:nvPr/>
          </p:nvSpPr>
          <p:spPr>
            <a:xfrm>
              <a:off x="5389175" y="3773100"/>
              <a:ext cx="122900" cy="122900"/>
            </a:xfrm>
            <a:custGeom>
              <a:avLst/>
              <a:gdLst/>
              <a:ahLst/>
              <a:cxnLst/>
              <a:rect l="l" t="t" r="r" b="b"/>
              <a:pathLst>
                <a:path w="4916" h="4916" extrusionOk="0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49" name="Google Shape;8849;p56"/>
            <p:cNvSpPr/>
            <p:nvPr/>
          </p:nvSpPr>
          <p:spPr>
            <a:xfrm>
              <a:off x="5527800" y="3598250"/>
              <a:ext cx="105550" cy="35450"/>
            </a:xfrm>
            <a:custGeom>
              <a:avLst/>
              <a:gdLst/>
              <a:ahLst/>
              <a:cxnLst/>
              <a:rect l="l" t="t" r="r" b="b"/>
              <a:pathLst>
                <a:path w="4222" h="1418" extrusionOk="0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0" name="Google Shape;8850;p56"/>
            <p:cNvSpPr/>
            <p:nvPr/>
          </p:nvSpPr>
          <p:spPr>
            <a:xfrm>
              <a:off x="5545900" y="3651800"/>
              <a:ext cx="104800" cy="35475"/>
            </a:xfrm>
            <a:custGeom>
              <a:avLst/>
              <a:gdLst/>
              <a:ahLst/>
              <a:cxnLst/>
              <a:rect l="l" t="t" r="r" b="b"/>
              <a:pathLst>
                <a:path w="4192" h="1419" extrusionOk="0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1" name="Google Shape;8851;p56"/>
            <p:cNvSpPr/>
            <p:nvPr/>
          </p:nvSpPr>
          <p:spPr>
            <a:xfrm>
              <a:off x="5529375" y="3754975"/>
              <a:ext cx="122100" cy="35475"/>
            </a:xfrm>
            <a:custGeom>
              <a:avLst/>
              <a:gdLst/>
              <a:ahLst/>
              <a:cxnLst/>
              <a:rect l="l" t="t" r="r" b="b"/>
              <a:pathLst>
                <a:path w="4884" h="1419" extrusionOk="0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2" name="Google Shape;8852;p56"/>
            <p:cNvSpPr/>
            <p:nvPr/>
          </p:nvSpPr>
          <p:spPr>
            <a:xfrm>
              <a:off x="5511250" y="3703000"/>
              <a:ext cx="140225" cy="33900"/>
            </a:xfrm>
            <a:custGeom>
              <a:avLst/>
              <a:gdLst/>
              <a:ahLst/>
              <a:cxnLst/>
              <a:rect l="l" t="t" r="r" b="b"/>
              <a:pathLst>
                <a:path w="5609" h="1356" extrusionOk="0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3" name="Google Shape;8853;p56"/>
            <p:cNvSpPr/>
            <p:nvPr/>
          </p:nvSpPr>
          <p:spPr>
            <a:xfrm>
              <a:off x="5529375" y="3808550"/>
              <a:ext cx="122900" cy="87450"/>
            </a:xfrm>
            <a:custGeom>
              <a:avLst/>
              <a:gdLst/>
              <a:ahLst/>
              <a:cxnLst/>
              <a:rect l="l" t="t" r="r" b="b"/>
              <a:pathLst>
                <a:path w="4916" h="3498" extrusionOk="0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4" name="Google Shape;8854;p56"/>
            <p:cNvSpPr/>
            <p:nvPr/>
          </p:nvSpPr>
          <p:spPr>
            <a:xfrm>
              <a:off x="5408075" y="3651025"/>
              <a:ext cx="86675" cy="103975"/>
            </a:xfrm>
            <a:custGeom>
              <a:avLst/>
              <a:gdLst/>
              <a:ahLst/>
              <a:cxnLst/>
              <a:rect l="l" t="t" r="r" b="b"/>
              <a:pathLst>
                <a:path w="3467" h="4159" extrusionOk="0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55" name="Google Shape;8855;p56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8856" name="Google Shape;8856;p56"/>
            <p:cNvSpPr/>
            <p:nvPr/>
          </p:nvSpPr>
          <p:spPr>
            <a:xfrm>
              <a:off x="5358450" y="4015675"/>
              <a:ext cx="289875" cy="89025"/>
            </a:xfrm>
            <a:custGeom>
              <a:avLst/>
              <a:gdLst/>
              <a:ahLst/>
              <a:cxnLst/>
              <a:rect l="l" t="t" r="r" b="b"/>
              <a:pathLst>
                <a:path w="11595" h="3561" extrusionOk="0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7" name="Google Shape;8857;p56"/>
            <p:cNvSpPr/>
            <p:nvPr/>
          </p:nvSpPr>
          <p:spPr>
            <a:xfrm>
              <a:off x="5494725" y="4101525"/>
              <a:ext cx="17350" cy="18150"/>
            </a:xfrm>
            <a:custGeom>
              <a:avLst/>
              <a:gdLst/>
              <a:ahLst/>
              <a:cxnLst/>
              <a:rect l="l" t="t" r="r" b="b"/>
              <a:pathLst>
                <a:path w="694" h="726" extrusionOk="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8" name="Google Shape;8858;p56"/>
            <p:cNvSpPr/>
            <p:nvPr/>
          </p:nvSpPr>
          <p:spPr>
            <a:xfrm>
              <a:off x="5460050" y="4077125"/>
              <a:ext cx="86675" cy="78000"/>
            </a:xfrm>
            <a:custGeom>
              <a:avLst/>
              <a:gdLst/>
              <a:ahLst/>
              <a:cxnLst/>
              <a:rect l="l" t="t" r="r" b="b"/>
              <a:pathLst>
                <a:path w="3467" h="3120" extrusionOk="0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59" name="Google Shape;8859;p56"/>
            <p:cNvSpPr/>
            <p:nvPr/>
          </p:nvSpPr>
          <p:spPr>
            <a:xfrm>
              <a:off x="5362400" y="4084200"/>
              <a:ext cx="282000" cy="122900"/>
            </a:xfrm>
            <a:custGeom>
              <a:avLst/>
              <a:gdLst/>
              <a:ahLst/>
              <a:cxnLst/>
              <a:rect l="l" t="t" r="r" b="b"/>
              <a:pathLst>
                <a:path w="11280" h="4916" extrusionOk="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0" name="Google Shape;8860;p56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8861" name="Google Shape;8861;p56"/>
            <p:cNvSpPr/>
            <p:nvPr/>
          </p:nvSpPr>
          <p:spPr>
            <a:xfrm>
              <a:off x="6683250" y="3202075"/>
              <a:ext cx="17350" cy="43350"/>
            </a:xfrm>
            <a:custGeom>
              <a:avLst/>
              <a:gdLst/>
              <a:ahLst/>
              <a:cxnLst/>
              <a:rect l="l" t="t" r="r" b="b"/>
              <a:pathLst>
                <a:path w="694" h="173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2" name="Google Shape;8862;p56"/>
            <p:cNvSpPr/>
            <p:nvPr/>
          </p:nvSpPr>
          <p:spPr>
            <a:xfrm>
              <a:off x="6613925" y="3236125"/>
              <a:ext cx="35475" cy="34700"/>
            </a:xfrm>
            <a:custGeom>
              <a:avLst/>
              <a:gdLst/>
              <a:ahLst/>
              <a:cxnLst/>
              <a:rect l="l" t="t" r="r" b="b"/>
              <a:pathLst>
                <a:path w="1419" h="1388" extrusionOk="0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3" name="Google Shape;8863;p56"/>
            <p:cNvSpPr/>
            <p:nvPr/>
          </p:nvSpPr>
          <p:spPr>
            <a:xfrm>
              <a:off x="6734425" y="3236425"/>
              <a:ext cx="35475" cy="34400"/>
            </a:xfrm>
            <a:custGeom>
              <a:avLst/>
              <a:gdLst/>
              <a:ahLst/>
              <a:cxnLst/>
              <a:rect l="l" t="t" r="r" b="b"/>
              <a:pathLst>
                <a:path w="1419" h="1376" extrusionOk="0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4" name="Google Shape;8864;p56"/>
            <p:cNvSpPr/>
            <p:nvPr/>
          </p:nvSpPr>
          <p:spPr>
            <a:xfrm>
              <a:off x="6805325" y="3322575"/>
              <a:ext cx="35475" cy="121325"/>
            </a:xfrm>
            <a:custGeom>
              <a:avLst/>
              <a:gdLst/>
              <a:ahLst/>
              <a:cxnLst/>
              <a:rect l="l" t="t" r="r" b="b"/>
              <a:pathLst>
                <a:path w="1419" h="4853" extrusionOk="0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5" name="Google Shape;8865;p56"/>
            <p:cNvSpPr/>
            <p:nvPr/>
          </p:nvSpPr>
          <p:spPr>
            <a:xfrm>
              <a:off x="6543825" y="3323275"/>
              <a:ext cx="35475" cy="121400"/>
            </a:xfrm>
            <a:custGeom>
              <a:avLst/>
              <a:gdLst/>
              <a:ahLst/>
              <a:cxnLst/>
              <a:rect l="l" t="t" r="r" b="b"/>
              <a:pathLst>
                <a:path w="1419" h="4856" extrusionOk="0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6" name="Google Shape;8866;p56"/>
            <p:cNvSpPr/>
            <p:nvPr/>
          </p:nvSpPr>
          <p:spPr>
            <a:xfrm>
              <a:off x="6643075" y="3332025"/>
              <a:ext cx="143375" cy="104000"/>
            </a:xfrm>
            <a:custGeom>
              <a:avLst/>
              <a:gdLst/>
              <a:ahLst/>
              <a:cxnLst/>
              <a:rect l="l" t="t" r="r" b="b"/>
              <a:pathLst>
                <a:path w="5735" h="4160" extrusionOk="0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67" name="Google Shape;8867;p56"/>
            <p:cNvSpPr/>
            <p:nvPr/>
          </p:nvSpPr>
          <p:spPr>
            <a:xfrm>
              <a:off x="6595025" y="3288700"/>
              <a:ext cx="175675" cy="188725"/>
            </a:xfrm>
            <a:custGeom>
              <a:avLst/>
              <a:gdLst/>
              <a:ahLst/>
              <a:cxnLst/>
              <a:rect l="l" t="t" r="r" b="b"/>
              <a:pathLst>
                <a:path w="7027" h="7549" extrusionOk="0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68" name="Google Shape;8868;p56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8869" name="Google Shape;8869;p56"/>
            <p:cNvSpPr/>
            <p:nvPr/>
          </p:nvSpPr>
          <p:spPr>
            <a:xfrm>
              <a:off x="2063825" y="3254050"/>
              <a:ext cx="86675" cy="86675"/>
            </a:xfrm>
            <a:custGeom>
              <a:avLst/>
              <a:gdLst/>
              <a:ahLst/>
              <a:cxnLst/>
              <a:rect l="l" t="t" r="r" b="b"/>
              <a:pathLst>
                <a:path w="3467" h="3467" extrusionOk="0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0" name="Google Shape;8870;p56"/>
            <p:cNvSpPr/>
            <p:nvPr/>
          </p:nvSpPr>
          <p:spPr>
            <a:xfrm>
              <a:off x="2178025" y="3289500"/>
              <a:ext cx="104000" cy="67950"/>
            </a:xfrm>
            <a:custGeom>
              <a:avLst/>
              <a:gdLst/>
              <a:ahLst/>
              <a:cxnLst/>
              <a:rect l="l" t="t" r="r" b="b"/>
              <a:pathLst>
                <a:path w="4160" h="2718" extrusionOk="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1" name="Google Shape;8871;p56"/>
            <p:cNvSpPr/>
            <p:nvPr/>
          </p:nvSpPr>
          <p:spPr>
            <a:xfrm>
              <a:off x="2070125" y="3444225"/>
              <a:ext cx="106350" cy="69075"/>
            </a:xfrm>
            <a:custGeom>
              <a:avLst/>
              <a:gdLst/>
              <a:ahLst/>
              <a:cxnLst/>
              <a:rect l="l" t="t" r="r" b="b"/>
              <a:pathLst>
                <a:path w="4254" h="2763" extrusionOk="0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2" name="Google Shape;8872;p56"/>
            <p:cNvSpPr/>
            <p:nvPr/>
          </p:nvSpPr>
          <p:spPr>
            <a:xfrm>
              <a:off x="2219775" y="3375350"/>
              <a:ext cx="89025" cy="85875"/>
            </a:xfrm>
            <a:custGeom>
              <a:avLst/>
              <a:gdLst/>
              <a:ahLst/>
              <a:cxnLst/>
              <a:rect l="l" t="t" r="r" b="b"/>
              <a:pathLst>
                <a:path w="3561" h="3435" extrusionOk="0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3" name="Google Shape;8873;p56"/>
            <p:cNvSpPr/>
            <p:nvPr/>
          </p:nvSpPr>
          <p:spPr>
            <a:xfrm>
              <a:off x="2037825" y="3339125"/>
              <a:ext cx="138650" cy="88225"/>
            </a:xfrm>
            <a:custGeom>
              <a:avLst/>
              <a:gdLst/>
              <a:ahLst/>
              <a:cxnLst/>
              <a:rect l="l" t="t" r="r" b="b"/>
              <a:pathLst>
                <a:path w="5546" h="3529" extrusionOk="0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4" name="Google Shape;8874;p56"/>
            <p:cNvSpPr/>
            <p:nvPr/>
          </p:nvSpPr>
          <p:spPr>
            <a:xfrm>
              <a:off x="2193775" y="3460400"/>
              <a:ext cx="140225" cy="89825"/>
            </a:xfrm>
            <a:custGeom>
              <a:avLst/>
              <a:gdLst/>
              <a:ahLst/>
              <a:cxnLst/>
              <a:rect l="l" t="t" r="r" b="b"/>
              <a:pathLst>
                <a:path w="5609" h="3593" extrusionOk="0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75" name="Google Shape;8875;p56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8876" name="Google Shape;8876;p56"/>
            <p:cNvSpPr/>
            <p:nvPr/>
          </p:nvSpPr>
          <p:spPr>
            <a:xfrm>
              <a:off x="2195350" y="3721900"/>
              <a:ext cx="69350" cy="33900"/>
            </a:xfrm>
            <a:custGeom>
              <a:avLst/>
              <a:gdLst/>
              <a:ahLst/>
              <a:cxnLst/>
              <a:rect l="l" t="t" r="r" b="b"/>
              <a:pathLst>
                <a:path w="2774" h="1356" extrusionOk="0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7" name="Google Shape;8877;p56"/>
            <p:cNvSpPr/>
            <p:nvPr/>
          </p:nvSpPr>
          <p:spPr>
            <a:xfrm>
              <a:off x="2211900" y="3669125"/>
              <a:ext cx="35475" cy="35475"/>
            </a:xfrm>
            <a:custGeom>
              <a:avLst/>
              <a:gdLst/>
              <a:ahLst/>
              <a:cxnLst/>
              <a:rect l="l" t="t" r="r" b="b"/>
              <a:pathLst>
                <a:path w="1419" h="1419" extrusionOk="0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8" name="Google Shape;8878;p56"/>
            <p:cNvSpPr/>
            <p:nvPr/>
          </p:nvSpPr>
          <p:spPr>
            <a:xfrm>
              <a:off x="2125250" y="3617925"/>
              <a:ext cx="208750" cy="208750"/>
            </a:xfrm>
            <a:custGeom>
              <a:avLst/>
              <a:gdLst/>
              <a:ahLst/>
              <a:cxnLst/>
              <a:rect l="l" t="t" r="r" b="b"/>
              <a:pathLst>
                <a:path w="8350" h="8350" extrusionOk="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79" name="Google Shape;8879;p56"/>
            <p:cNvSpPr/>
            <p:nvPr/>
          </p:nvSpPr>
          <p:spPr>
            <a:xfrm>
              <a:off x="2107150" y="3771525"/>
              <a:ext cx="73275" cy="72475"/>
            </a:xfrm>
            <a:custGeom>
              <a:avLst/>
              <a:gdLst/>
              <a:ahLst/>
              <a:cxnLst/>
              <a:rect l="l" t="t" r="r" b="b"/>
              <a:pathLst>
                <a:path w="2931" h="2899" extrusionOk="0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0" name="Google Shape;8880;p56"/>
            <p:cNvSpPr/>
            <p:nvPr/>
          </p:nvSpPr>
          <p:spPr>
            <a:xfrm>
              <a:off x="2034675" y="3816425"/>
              <a:ext cx="100050" cy="96700"/>
            </a:xfrm>
            <a:custGeom>
              <a:avLst/>
              <a:gdLst/>
              <a:ahLst/>
              <a:cxnLst/>
              <a:rect l="l" t="t" r="r" b="b"/>
              <a:pathLst>
                <a:path w="4002" h="3868" extrusionOk="0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1" name="Google Shape;8881;p56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8882" name="Google Shape;8882;p56"/>
            <p:cNvSpPr/>
            <p:nvPr/>
          </p:nvSpPr>
          <p:spPr>
            <a:xfrm>
              <a:off x="2072500" y="4085775"/>
              <a:ext cx="88225" cy="86675"/>
            </a:xfrm>
            <a:custGeom>
              <a:avLst/>
              <a:gdLst/>
              <a:ahLst/>
              <a:cxnLst/>
              <a:rect l="l" t="t" r="r" b="b"/>
              <a:pathLst>
                <a:path w="3529" h="3467" extrusionOk="0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3" name="Google Shape;8883;p56"/>
            <p:cNvSpPr/>
            <p:nvPr/>
          </p:nvSpPr>
          <p:spPr>
            <a:xfrm>
              <a:off x="2176450" y="3981825"/>
              <a:ext cx="157550" cy="155975"/>
            </a:xfrm>
            <a:custGeom>
              <a:avLst/>
              <a:gdLst/>
              <a:ahLst/>
              <a:cxnLst/>
              <a:rect l="l" t="t" r="r" b="b"/>
              <a:pathLst>
                <a:path w="6302" h="6239" extrusionOk="0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4" name="Google Shape;8884;p56"/>
            <p:cNvSpPr/>
            <p:nvPr/>
          </p:nvSpPr>
          <p:spPr>
            <a:xfrm>
              <a:off x="2037825" y="4168475"/>
              <a:ext cx="157550" cy="108725"/>
            </a:xfrm>
            <a:custGeom>
              <a:avLst/>
              <a:gdLst/>
              <a:ahLst/>
              <a:cxnLst/>
              <a:rect l="l" t="t" r="r" b="b"/>
              <a:pathLst>
                <a:path w="6302" h="4349" extrusionOk="0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85" name="Google Shape;8885;p56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8886" name="Google Shape;8886;p56"/>
            <p:cNvSpPr/>
            <p:nvPr/>
          </p:nvSpPr>
          <p:spPr>
            <a:xfrm>
              <a:off x="4112425" y="3358025"/>
              <a:ext cx="44150" cy="18125"/>
            </a:xfrm>
            <a:custGeom>
              <a:avLst/>
              <a:gdLst/>
              <a:ahLst/>
              <a:cxnLst/>
              <a:rect l="l" t="t" r="r" b="b"/>
              <a:pathLst>
                <a:path w="1766" h="725" extrusionOk="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7" name="Google Shape;8887;p56"/>
            <p:cNvSpPr/>
            <p:nvPr/>
          </p:nvSpPr>
          <p:spPr>
            <a:xfrm>
              <a:off x="4102200" y="3393475"/>
              <a:ext cx="37050" cy="33875"/>
            </a:xfrm>
            <a:custGeom>
              <a:avLst/>
              <a:gdLst/>
              <a:ahLst/>
              <a:cxnLst/>
              <a:rect l="l" t="t" r="r" b="b"/>
              <a:pathLst>
                <a:path w="1482" h="1355" extrusionOk="0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8" name="Google Shape;8888;p56"/>
            <p:cNvSpPr/>
            <p:nvPr/>
          </p:nvSpPr>
          <p:spPr>
            <a:xfrm>
              <a:off x="4103775" y="3306025"/>
              <a:ext cx="35475" cy="34500"/>
            </a:xfrm>
            <a:custGeom>
              <a:avLst/>
              <a:gdLst/>
              <a:ahLst/>
              <a:cxnLst/>
              <a:rect l="l" t="t" r="r" b="b"/>
              <a:pathLst>
                <a:path w="1419" h="1380" extrusionOk="0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89" name="Google Shape;8889;p56"/>
            <p:cNvSpPr/>
            <p:nvPr/>
          </p:nvSpPr>
          <p:spPr>
            <a:xfrm>
              <a:off x="3860400" y="3306025"/>
              <a:ext cx="105550" cy="104800"/>
            </a:xfrm>
            <a:custGeom>
              <a:avLst/>
              <a:gdLst/>
              <a:ahLst/>
              <a:cxnLst/>
              <a:rect l="l" t="t" r="r" b="b"/>
              <a:pathLst>
                <a:path w="4222" h="4192" extrusionOk="0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0" name="Google Shape;8890;p56"/>
            <p:cNvSpPr/>
            <p:nvPr/>
          </p:nvSpPr>
          <p:spPr>
            <a:xfrm>
              <a:off x="4050225" y="3254050"/>
              <a:ext cx="35450" cy="208750"/>
            </a:xfrm>
            <a:custGeom>
              <a:avLst/>
              <a:gdLst/>
              <a:ahLst/>
              <a:cxnLst/>
              <a:rect l="l" t="t" r="r" b="b"/>
              <a:pathLst>
                <a:path w="1418" h="8350" extrusionOk="0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1" name="Google Shape;8891;p56"/>
            <p:cNvSpPr/>
            <p:nvPr/>
          </p:nvSpPr>
          <p:spPr>
            <a:xfrm>
              <a:off x="3912375" y="3426550"/>
              <a:ext cx="51225" cy="69325"/>
            </a:xfrm>
            <a:custGeom>
              <a:avLst/>
              <a:gdLst/>
              <a:ahLst/>
              <a:cxnLst/>
              <a:rect l="l" t="t" r="r" b="b"/>
              <a:pathLst>
                <a:path w="2049" h="2773" extrusionOk="0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2" name="Google Shape;8892;p56"/>
            <p:cNvSpPr/>
            <p:nvPr/>
          </p:nvSpPr>
          <p:spPr>
            <a:xfrm>
              <a:off x="3982475" y="3275325"/>
              <a:ext cx="52000" cy="163850"/>
            </a:xfrm>
            <a:custGeom>
              <a:avLst/>
              <a:gdLst/>
              <a:ahLst/>
              <a:cxnLst/>
              <a:rect l="l" t="t" r="r" b="b"/>
              <a:pathLst>
                <a:path w="2080" h="6554" extrusionOk="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3" name="Google Shape;8893;p56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8894" name="Google Shape;8894;p56"/>
            <p:cNvSpPr/>
            <p:nvPr/>
          </p:nvSpPr>
          <p:spPr>
            <a:xfrm>
              <a:off x="4034450" y="3766000"/>
              <a:ext cx="122125" cy="122125"/>
            </a:xfrm>
            <a:custGeom>
              <a:avLst/>
              <a:gdLst/>
              <a:ahLst/>
              <a:cxnLst/>
              <a:rect l="l" t="t" r="r" b="b"/>
              <a:pathLst>
                <a:path w="4885" h="4885" extrusionOk="0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5" name="Google Shape;8895;p56"/>
            <p:cNvSpPr/>
            <p:nvPr/>
          </p:nvSpPr>
          <p:spPr>
            <a:xfrm>
              <a:off x="3860400" y="3679375"/>
              <a:ext cx="260725" cy="173300"/>
            </a:xfrm>
            <a:custGeom>
              <a:avLst/>
              <a:gdLst/>
              <a:ahLst/>
              <a:cxnLst/>
              <a:rect l="l" t="t" r="r" b="b"/>
              <a:pathLst>
                <a:path w="10429" h="6932" extrusionOk="0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6" name="Google Shape;8896;p56"/>
            <p:cNvSpPr/>
            <p:nvPr/>
          </p:nvSpPr>
          <p:spPr>
            <a:xfrm>
              <a:off x="3859600" y="3591950"/>
              <a:ext cx="261525" cy="70900"/>
            </a:xfrm>
            <a:custGeom>
              <a:avLst/>
              <a:gdLst/>
              <a:ahLst/>
              <a:cxnLst/>
              <a:rect l="l" t="t" r="r" b="b"/>
              <a:pathLst>
                <a:path w="10461" h="2836" extrusionOk="0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897" name="Google Shape;8897;p56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8898" name="Google Shape;8898;p56"/>
            <p:cNvSpPr/>
            <p:nvPr/>
          </p:nvSpPr>
          <p:spPr>
            <a:xfrm>
              <a:off x="3973825" y="3955025"/>
              <a:ext cx="68525" cy="68550"/>
            </a:xfrm>
            <a:custGeom>
              <a:avLst/>
              <a:gdLst/>
              <a:ahLst/>
              <a:cxnLst/>
              <a:rect l="l" t="t" r="r" b="b"/>
              <a:pathLst>
                <a:path w="2741" h="2742" extrusionOk="0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899" name="Google Shape;8899;p56"/>
            <p:cNvSpPr/>
            <p:nvPr/>
          </p:nvSpPr>
          <p:spPr>
            <a:xfrm>
              <a:off x="3947025" y="4021975"/>
              <a:ext cx="122125" cy="71700"/>
            </a:xfrm>
            <a:custGeom>
              <a:avLst/>
              <a:gdLst/>
              <a:ahLst/>
              <a:cxnLst/>
              <a:rect l="l" t="t" r="r" b="b"/>
              <a:pathLst>
                <a:path w="4885" h="2868" extrusionOk="0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0" name="Google Shape;8900;p56"/>
            <p:cNvSpPr/>
            <p:nvPr/>
          </p:nvSpPr>
          <p:spPr>
            <a:xfrm>
              <a:off x="4086450" y="4145650"/>
              <a:ext cx="70125" cy="104775"/>
            </a:xfrm>
            <a:custGeom>
              <a:avLst/>
              <a:gdLst/>
              <a:ahLst/>
              <a:cxnLst/>
              <a:rect l="l" t="t" r="r" b="b"/>
              <a:pathLst>
                <a:path w="2805" h="4191" extrusionOk="0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1" name="Google Shape;8901;p56"/>
            <p:cNvSpPr/>
            <p:nvPr/>
          </p:nvSpPr>
          <p:spPr>
            <a:xfrm>
              <a:off x="3860400" y="4180300"/>
              <a:ext cx="70125" cy="70125"/>
            </a:xfrm>
            <a:custGeom>
              <a:avLst/>
              <a:gdLst/>
              <a:ahLst/>
              <a:cxnLst/>
              <a:rect l="l" t="t" r="r" b="b"/>
              <a:pathLst>
                <a:path w="2805" h="2805" extrusionOk="0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2" name="Google Shape;8902;p56"/>
            <p:cNvSpPr/>
            <p:nvPr/>
          </p:nvSpPr>
          <p:spPr>
            <a:xfrm>
              <a:off x="3947025" y="4111775"/>
              <a:ext cx="122125" cy="139425"/>
            </a:xfrm>
            <a:custGeom>
              <a:avLst/>
              <a:gdLst/>
              <a:ahLst/>
              <a:cxnLst/>
              <a:rect l="l" t="t" r="r" b="b"/>
              <a:pathLst>
                <a:path w="4885" h="5577" extrusionOk="0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3" name="Google Shape;8903;p56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8904" name="Google Shape;8904;p56"/>
            <p:cNvSpPr/>
            <p:nvPr/>
          </p:nvSpPr>
          <p:spPr>
            <a:xfrm>
              <a:off x="5716825" y="3309975"/>
              <a:ext cx="137075" cy="146525"/>
            </a:xfrm>
            <a:custGeom>
              <a:avLst/>
              <a:gdLst/>
              <a:ahLst/>
              <a:cxnLst/>
              <a:rect l="l" t="t" r="r" b="b"/>
              <a:pathLst>
                <a:path w="5483" h="5861" extrusionOk="0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5" name="Google Shape;8905;p56"/>
            <p:cNvSpPr/>
            <p:nvPr/>
          </p:nvSpPr>
          <p:spPr>
            <a:xfrm>
              <a:off x="5794025" y="3235950"/>
              <a:ext cx="145725" cy="133900"/>
            </a:xfrm>
            <a:custGeom>
              <a:avLst/>
              <a:gdLst/>
              <a:ahLst/>
              <a:cxnLst/>
              <a:rect l="l" t="t" r="r" b="b"/>
              <a:pathLst>
                <a:path w="5829" h="5356" extrusionOk="0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6" name="Google Shape;8906;p56"/>
            <p:cNvSpPr/>
            <p:nvPr/>
          </p:nvSpPr>
          <p:spPr>
            <a:xfrm>
              <a:off x="5880650" y="3309975"/>
              <a:ext cx="137075" cy="145725"/>
            </a:xfrm>
            <a:custGeom>
              <a:avLst/>
              <a:gdLst/>
              <a:ahLst/>
              <a:cxnLst/>
              <a:rect l="l" t="t" r="r" b="b"/>
              <a:pathLst>
                <a:path w="5483" h="5829" extrusionOk="0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07" name="Google Shape;8907;p56"/>
            <p:cNvSpPr/>
            <p:nvPr/>
          </p:nvSpPr>
          <p:spPr>
            <a:xfrm>
              <a:off x="5794025" y="3396625"/>
              <a:ext cx="147300" cy="134700"/>
            </a:xfrm>
            <a:custGeom>
              <a:avLst/>
              <a:gdLst/>
              <a:ahLst/>
              <a:cxnLst/>
              <a:rect l="l" t="t" r="r" b="b"/>
              <a:pathLst>
                <a:path w="5892" h="5388" extrusionOk="0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08" name="Google Shape;8908;p56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8909" name="Google Shape;8909;p56"/>
            <p:cNvSpPr/>
            <p:nvPr/>
          </p:nvSpPr>
          <p:spPr>
            <a:xfrm>
              <a:off x="5884600" y="3765225"/>
              <a:ext cx="122100" cy="121325"/>
            </a:xfrm>
            <a:custGeom>
              <a:avLst/>
              <a:gdLst/>
              <a:ahLst/>
              <a:cxnLst/>
              <a:rect l="l" t="t" r="r" b="b"/>
              <a:pathLst>
                <a:path w="4884" h="4853" extrusionOk="0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0" name="Google Shape;8910;p56"/>
            <p:cNvSpPr/>
            <p:nvPr/>
          </p:nvSpPr>
          <p:spPr>
            <a:xfrm>
              <a:off x="5727850" y="3669125"/>
              <a:ext cx="35475" cy="216625"/>
            </a:xfrm>
            <a:custGeom>
              <a:avLst/>
              <a:gdLst/>
              <a:ahLst/>
              <a:cxnLst/>
              <a:rect l="l" t="t" r="r" b="b"/>
              <a:pathLst>
                <a:path w="1419" h="8665" extrusionOk="0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1" name="Google Shape;8911;p56"/>
            <p:cNvSpPr/>
            <p:nvPr/>
          </p:nvSpPr>
          <p:spPr>
            <a:xfrm>
              <a:off x="5779825" y="3677800"/>
              <a:ext cx="174900" cy="207950"/>
            </a:xfrm>
            <a:custGeom>
              <a:avLst/>
              <a:gdLst/>
              <a:ahLst/>
              <a:cxnLst/>
              <a:rect l="l" t="t" r="r" b="b"/>
              <a:pathLst>
                <a:path w="6996" h="8318" extrusionOk="0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2" name="Google Shape;8912;p56"/>
            <p:cNvSpPr/>
            <p:nvPr/>
          </p:nvSpPr>
          <p:spPr>
            <a:xfrm>
              <a:off x="5815275" y="3781750"/>
              <a:ext cx="66200" cy="17350"/>
            </a:xfrm>
            <a:custGeom>
              <a:avLst/>
              <a:gdLst/>
              <a:ahLst/>
              <a:cxnLst/>
              <a:rect l="l" t="t" r="r" b="b"/>
              <a:pathLst>
                <a:path w="2648" h="694" extrusionOk="0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3" name="Google Shape;8913;p56"/>
            <p:cNvSpPr/>
            <p:nvPr/>
          </p:nvSpPr>
          <p:spPr>
            <a:xfrm>
              <a:off x="5727850" y="3609275"/>
              <a:ext cx="226075" cy="51225"/>
            </a:xfrm>
            <a:custGeom>
              <a:avLst/>
              <a:gdLst/>
              <a:ahLst/>
              <a:cxnLst/>
              <a:rect l="l" t="t" r="r" b="b"/>
              <a:pathLst>
                <a:path w="9043" h="2049" extrusionOk="0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14" name="Google Shape;8914;p56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8915" name="Google Shape;8915;p56"/>
            <p:cNvSpPr/>
            <p:nvPr/>
          </p:nvSpPr>
          <p:spPr>
            <a:xfrm>
              <a:off x="5736525" y="4153525"/>
              <a:ext cx="121300" cy="105550"/>
            </a:xfrm>
            <a:custGeom>
              <a:avLst/>
              <a:gdLst/>
              <a:ahLst/>
              <a:cxnLst/>
              <a:rect l="l" t="t" r="r" b="b"/>
              <a:pathLst>
                <a:path w="4852" h="4222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6" name="Google Shape;8916;p56"/>
            <p:cNvSpPr/>
            <p:nvPr/>
          </p:nvSpPr>
          <p:spPr>
            <a:xfrm>
              <a:off x="5833400" y="4168475"/>
              <a:ext cx="66975" cy="33900"/>
            </a:xfrm>
            <a:custGeom>
              <a:avLst/>
              <a:gdLst/>
              <a:ahLst/>
              <a:cxnLst/>
              <a:rect l="l" t="t" r="r" b="b"/>
              <a:pathLst>
                <a:path w="2679" h="1356" extrusionOk="0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7" name="Google Shape;8917;p56"/>
            <p:cNvSpPr/>
            <p:nvPr/>
          </p:nvSpPr>
          <p:spPr>
            <a:xfrm>
              <a:off x="5875925" y="4153525"/>
              <a:ext cx="120525" cy="105550"/>
            </a:xfrm>
            <a:custGeom>
              <a:avLst/>
              <a:gdLst/>
              <a:ahLst/>
              <a:cxnLst/>
              <a:rect l="l" t="t" r="r" b="b"/>
              <a:pathLst>
                <a:path w="4821" h="4222" extrusionOk="0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8" name="Google Shape;8918;p56"/>
            <p:cNvSpPr/>
            <p:nvPr/>
          </p:nvSpPr>
          <p:spPr>
            <a:xfrm>
              <a:off x="5754625" y="3963700"/>
              <a:ext cx="224500" cy="154400"/>
            </a:xfrm>
            <a:custGeom>
              <a:avLst/>
              <a:gdLst/>
              <a:ahLst/>
              <a:cxnLst/>
              <a:rect l="l" t="t" r="r" b="b"/>
              <a:pathLst>
                <a:path w="8980" h="6176" extrusionOk="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19" name="Google Shape;8919;p56"/>
            <p:cNvSpPr/>
            <p:nvPr/>
          </p:nvSpPr>
          <p:spPr>
            <a:xfrm>
              <a:off x="5806625" y="3998350"/>
              <a:ext cx="69325" cy="52025"/>
            </a:xfrm>
            <a:custGeom>
              <a:avLst/>
              <a:gdLst/>
              <a:ahLst/>
              <a:cxnLst/>
              <a:rect l="l" t="t" r="r" b="b"/>
              <a:pathLst>
                <a:path w="2773" h="2081" extrusionOk="0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0" name="Google Shape;8920;p56"/>
            <p:cNvSpPr/>
            <p:nvPr/>
          </p:nvSpPr>
          <p:spPr>
            <a:xfrm>
              <a:off x="5893250" y="3999150"/>
              <a:ext cx="34675" cy="51225"/>
            </a:xfrm>
            <a:custGeom>
              <a:avLst/>
              <a:gdLst/>
              <a:ahLst/>
              <a:cxnLst/>
              <a:rect l="l" t="t" r="r" b="b"/>
              <a:pathLst>
                <a:path w="1387" h="2049" extrusionOk="0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1" name="Google Shape;8921;p56"/>
            <p:cNvSpPr/>
            <p:nvPr/>
          </p:nvSpPr>
          <p:spPr>
            <a:xfrm>
              <a:off x="5806625" y="4049550"/>
              <a:ext cx="121300" cy="104000"/>
            </a:xfrm>
            <a:custGeom>
              <a:avLst/>
              <a:gdLst/>
              <a:ahLst/>
              <a:cxnLst/>
              <a:rect l="l" t="t" r="r" b="b"/>
              <a:pathLst>
                <a:path w="4852" h="4160" extrusionOk="0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8922" name="Google Shape;8922;p56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8923" name="Google Shape;8923;p56"/>
            <p:cNvSpPr/>
            <p:nvPr/>
          </p:nvSpPr>
          <p:spPr>
            <a:xfrm>
              <a:off x="6657250" y="3604550"/>
              <a:ext cx="86650" cy="86650"/>
            </a:xfrm>
            <a:custGeom>
              <a:avLst/>
              <a:gdLst/>
              <a:ahLst/>
              <a:cxnLst/>
              <a:rect l="l" t="t" r="r" b="b"/>
              <a:pathLst>
                <a:path w="3466" h="3466" extrusionOk="0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4" name="Google Shape;8924;p56"/>
            <p:cNvSpPr/>
            <p:nvPr/>
          </p:nvSpPr>
          <p:spPr>
            <a:xfrm>
              <a:off x="6553275" y="3777825"/>
              <a:ext cx="296975" cy="122900"/>
            </a:xfrm>
            <a:custGeom>
              <a:avLst/>
              <a:gdLst/>
              <a:ahLst/>
              <a:cxnLst/>
              <a:rect l="l" t="t" r="r" b="b"/>
              <a:pathLst>
                <a:path w="11879" h="4916" extrusionOk="0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5" name="Google Shape;8925;p56"/>
            <p:cNvSpPr/>
            <p:nvPr/>
          </p:nvSpPr>
          <p:spPr>
            <a:xfrm>
              <a:off x="67557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6" name="Google Shape;8926;p56"/>
            <p:cNvSpPr/>
            <p:nvPr/>
          </p:nvSpPr>
          <p:spPr>
            <a:xfrm>
              <a:off x="6570600" y="3640000"/>
              <a:ext cx="74850" cy="121300"/>
            </a:xfrm>
            <a:custGeom>
              <a:avLst/>
              <a:gdLst/>
              <a:ahLst/>
              <a:cxnLst/>
              <a:rect l="l" t="t" r="r" b="b"/>
              <a:pathLst>
                <a:path w="2994" h="4852" extrusionOk="0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7" name="Google Shape;8927;p56"/>
            <p:cNvSpPr/>
            <p:nvPr/>
          </p:nvSpPr>
          <p:spPr>
            <a:xfrm>
              <a:off x="6707650" y="3688025"/>
              <a:ext cx="70925" cy="70925"/>
            </a:xfrm>
            <a:custGeom>
              <a:avLst/>
              <a:gdLst/>
              <a:ahLst/>
              <a:cxnLst/>
              <a:rect l="l" t="t" r="r" b="b"/>
              <a:pathLst>
                <a:path w="2837" h="2837" extrusionOk="0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8928" name="Google Shape;8928;p56"/>
            <p:cNvSpPr/>
            <p:nvPr/>
          </p:nvSpPr>
          <p:spPr>
            <a:xfrm>
              <a:off x="6621025" y="3688825"/>
              <a:ext cx="70900" cy="73275"/>
            </a:xfrm>
            <a:custGeom>
              <a:avLst/>
              <a:gdLst/>
              <a:ahLst/>
              <a:cxnLst/>
              <a:rect l="l" t="t" r="r" b="b"/>
              <a:pathLst>
                <a:path w="2836" h="2931" extrusionOk="0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pic>
        <p:nvPicPr>
          <p:cNvPr id="469" name="Picture 46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4161959"/>
            <a:ext cx="1219306" cy="9815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444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" name="Picture 18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335651"/>
            <a:ext cx="1003448" cy="807775"/>
          </a:xfrm>
          <a:prstGeom prst="rect">
            <a:avLst/>
          </a:prstGeom>
        </p:spPr>
      </p:pic>
      <p:grpSp>
        <p:nvGrpSpPr>
          <p:cNvPr id="440" name="Google Shape;440;p27"/>
          <p:cNvGrpSpPr/>
          <p:nvPr/>
        </p:nvGrpSpPr>
        <p:grpSpPr>
          <a:xfrm flipH="1">
            <a:off x="5750382" y="1347225"/>
            <a:ext cx="2659500" cy="543000"/>
            <a:chOff x="738793" y="2578425"/>
            <a:chExt cx="2659500" cy="543000"/>
          </a:xfrm>
        </p:grpSpPr>
        <p:sp>
          <p:nvSpPr>
            <p:cNvPr id="441" name="Google Shape;441;p27"/>
            <p:cNvSpPr/>
            <p:nvPr/>
          </p:nvSpPr>
          <p:spPr>
            <a:xfrm>
              <a:off x="738800" y="2578425"/>
              <a:ext cx="543000" cy="543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42" name="Google Shape;442;p27"/>
            <p:cNvCxnSpPr/>
            <p:nvPr/>
          </p:nvCxnSpPr>
          <p:spPr>
            <a:xfrm>
              <a:off x="738793" y="2849925"/>
              <a:ext cx="26595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  <p:grpSp>
        <p:nvGrpSpPr>
          <p:cNvPr id="444" name="Google Shape;444;p27"/>
          <p:cNvGrpSpPr/>
          <p:nvPr/>
        </p:nvGrpSpPr>
        <p:grpSpPr>
          <a:xfrm>
            <a:off x="731738" y="2578425"/>
            <a:ext cx="2591400" cy="543000"/>
            <a:chOff x="738793" y="2578425"/>
            <a:chExt cx="2591400" cy="543000"/>
          </a:xfrm>
        </p:grpSpPr>
        <p:sp>
          <p:nvSpPr>
            <p:cNvPr id="445" name="Google Shape;445;p27"/>
            <p:cNvSpPr/>
            <p:nvPr/>
          </p:nvSpPr>
          <p:spPr>
            <a:xfrm>
              <a:off x="738800" y="2578425"/>
              <a:ext cx="543000" cy="543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446" name="Google Shape;446;p27"/>
            <p:cNvCxnSpPr/>
            <p:nvPr/>
          </p:nvCxnSpPr>
          <p:spPr>
            <a:xfrm>
              <a:off x="738793" y="2849925"/>
              <a:ext cx="2591400" cy="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</p:grpSp>
      <p:sp>
        <p:nvSpPr>
          <p:cNvPr id="447" name="Google Shape;447;p27"/>
          <p:cNvSpPr txBox="1">
            <a:spLocks noGrp="1"/>
          </p:cNvSpPr>
          <p:nvPr>
            <p:ph type="subTitle" idx="1"/>
          </p:nvPr>
        </p:nvSpPr>
        <p:spPr>
          <a:xfrm>
            <a:off x="7763089" y="1347225"/>
            <a:ext cx="659700" cy="60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 smtClean="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rPr>
              <a:t>01.</a:t>
            </a:r>
            <a:endParaRPr sz="3600" dirty="0">
              <a:solidFill>
                <a:schemeClr val="dk1"/>
              </a:solidFill>
              <a:latin typeface="Teko"/>
              <a:ea typeface="Teko"/>
              <a:cs typeface="Teko"/>
              <a:sym typeface="Teko"/>
            </a:endParaRPr>
          </a:p>
        </p:txBody>
      </p:sp>
      <p:sp>
        <p:nvSpPr>
          <p:cNvPr id="448" name="Google Shape;448;p27"/>
          <p:cNvSpPr txBox="1">
            <a:spLocks noGrp="1"/>
          </p:cNvSpPr>
          <p:nvPr>
            <p:ph type="subTitle" idx="1"/>
          </p:nvPr>
        </p:nvSpPr>
        <p:spPr>
          <a:xfrm>
            <a:off x="717633" y="2687099"/>
            <a:ext cx="894000" cy="502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rPr>
              <a:t>02.</a:t>
            </a:r>
            <a:endParaRPr sz="3600">
              <a:solidFill>
                <a:schemeClr val="dk1"/>
              </a:solidFill>
              <a:latin typeface="Teko"/>
              <a:ea typeface="Teko"/>
              <a:cs typeface="Teko"/>
              <a:sym typeface="Teko"/>
            </a:endParaRPr>
          </a:p>
        </p:txBody>
      </p:sp>
      <p:grpSp>
        <p:nvGrpSpPr>
          <p:cNvPr id="450" name="Google Shape;450;p27"/>
          <p:cNvGrpSpPr/>
          <p:nvPr/>
        </p:nvGrpSpPr>
        <p:grpSpPr>
          <a:xfrm>
            <a:off x="2794569" y="1347223"/>
            <a:ext cx="3554851" cy="2988428"/>
            <a:chOff x="2794569" y="1347223"/>
            <a:chExt cx="3554851" cy="2988428"/>
          </a:xfrm>
        </p:grpSpPr>
        <p:grpSp>
          <p:nvGrpSpPr>
            <p:cNvPr id="451" name="Google Shape;451;p27"/>
            <p:cNvGrpSpPr/>
            <p:nvPr/>
          </p:nvGrpSpPr>
          <p:grpSpPr>
            <a:xfrm>
              <a:off x="2794569" y="1439818"/>
              <a:ext cx="3554851" cy="2895833"/>
              <a:chOff x="3437150" y="2680125"/>
              <a:chExt cx="2022675" cy="1647700"/>
            </a:xfrm>
          </p:grpSpPr>
          <p:sp>
            <p:nvSpPr>
              <p:cNvPr id="452" name="Google Shape;452;p27"/>
              <p:cNvSpPr/>
              <p:nvPr/>
            </p:nvSpPr>
            <p:spPr>
              <a:xfrm>
                <a:off x="5007425" y="2941875"/>
                <a:ext cx="452400" cy="479700"/>
              </a:xfrm>
              <a:custGeom>
                <a:avLst/>
                <a:gdLst/>
                <a:ahLst/>
                <a:cxnLst/>
                <a:rect l="l" t="t" r="r" b="b"/>
                <a:pathLst>
                  <a:path w="18096" h="19188" extrusionOk="0">
                    <a:moveTo>
                      <a:pt x="16377" y="1"/>
                    </a:moveTo>
                    <a:cubicBezTo>
                      <a:pt x="15911" y="1"/>
                      <a:pt x="15162" y="287"/>
                      <a:pt x="14122" y="1554"/>
                    </a:cubicBezTo>
                    <a:cubicBezTo>
                      <a:pt x="12223" y="3881"/>
                      <a:pt x="11406" y="5276"/>
                      <a:pt x="11406" y="5276"/>
                    </a:cubicBezTo>
                    <a:cubicBezTo>
                      <a:pt x="11406" y="5276"/>
                      <a:pt x="11191" y="5491"/>
                      <a:pt x="10959" y="5491"/>
                    </a:cubicBezTo>
                    <a:cubicBezTo>
                      <a:pt x="10849" y="5491"/>
                      <a:pt x="10736" y="5443"/>
                      <a:pt x="10639" y="5302"/>
                    </a:cubicBezTo>
                    <a:cubicBezTo>
                      <a:pt x="10356" y="4871"/>
                      <a:pt x="10061" y="3791"/>
                      <a:pt x="9413" y="3791"/>
                    </a:cubicBezTo>
                    <a:cubicBezTo>
                      <a:pt x="9398" y="3791"/>
                      <a:pt x="9384" y="3792"/>
                      <a:pt x="9369" y="3793"/>
                    </a:cubicBezTo>
                    <a:cubicBezTo>
                      <a:pt x="8690" y="3830"/>
                      <a:pt x="8300" y="4522"/>
                      <a:pt x="8187" y="5641"/>
                    </a:cubicBezTo>
                    <a:cubicBezTo>
                      <a:pt x="8086" y="6748"/>
                      <a:pt x="7759" y="9175"/>
                      <a:pt x="7721" y="9388"/>
                    </a:cubicBezTo>
                    <a:cubicBezTo>
                      <a:pt x="7704" y="9549"/>
                      <a:pt x="7603" y="9735"/>
                      <a:pt x="7457" y="9735"/>
                    </a:cubicBezTo>
                    <a:cubicBezTo>
                      <a:pt x="7397" y="9735"/>
                      <a:pt x="7329" y="9704"/>
                      <a:pt x="7256" y="9627"/>
                    </a:cubicBezTo>
                    <a:cubicBezTo>
                      <a:pt x="7037" y="9398"/>
                      <a:pt x="6038" y="7664"/>
                      <a:pt x="5103" y="7664"/>
                    </a:cubicBezTo>
                    <a:cubicBezTo>
                      <a:pt x="4963" y="7664"/>
                      <a:pt x="4825" y="7703"/>
                      <a:pt x="4691" y="7791"/>
                    </a:cubicBezTo>
                    <a:cubicBezTo>
                      <a:pt x="3660" y="8458"/>
                      <a:pt x="3861" y="11602"/>
                      <a:pt x="3886" y="11954"/>
                    </a:cubicBezTo>
                    <a:cubicBezTo>
                      <a:pt x="3899" y="12293"/>
                      <a:pt x="3811" y="12419"/>
                      <a:pt x="3635" y="12469"/>
                    </a:cubicBezTo>
                    <a:cubicBezTo>
                      <a:pt x="3631" y="12470"/>
                      <a:pt x="3626" y="12470"/>
                      <a:pt x="3622" y="12470"/>
                    </a:cubicBezTo>
                    <a:cubicBezTo>
                      <a:pt x="3442" y="12470"/>
                      <a:pt x="3097" y="11701"/>
                      <a:pt x="2704" y="11099"/>
                    </a:cubicBezTo>
                    <a:cubicBezTo>
                      <a:pt x="2403" y="10613"/>
                      <a:pt x="1997" y="10112"/>
                      <a:pt x="1573" y="10112"/>
                    </a:cubicBezTo>
                    <a:cubicBezTo>
                      <a:pt x="1448" y="10112"/>
                      <a:pt x="1321" y="10156"/>
                      <a:pt x="1195" y="10256"/>
                    </a:cubicBezTo>
                    <a:cubicBezTo>
                      <a:pt x="629" y="10684"/>
                      <a:pt x="0" y="12884"/>
                      <a:pt x="1346" y="16946"/>
                    </a:cubicBezTo>
                    <a:lnTo>
                      <a:pt x="2088" y="18782"/>
                    </a:lnTo>
                    <a:lnTo>
                      <a:pt x="4062" y="19096"/>
                    </a:lnTo>
                    <a:cubicBezTo>
                      <a:pt x="4713" y="19159"/>
                      <a:pt x="5311" y="19188"/>
                      <a:pt x="5858" y="19188"/>
                    </a:cubicBezTo>
                    <a:cubicBezTo>
                      <a:pt x="8896" y="19188"/>
                      <a:pt x="10370" y="18319"/>
                      <a:pt x="10626" y="17776"/>
                    </a:cubicBezTo>
                    <a:cubicBezTo>
                      <a:pt x="10928" y="17134"/>
                      <a:pt x="10161" y="16719"/>
                      <a:pt x="9469" y="16481"/>
                    </a:cubicBezTo>
                    <a:cubicBezTo>
                      <a:pt x="8778" y="16229"/>
                      <a:pt x="7910" y="16053"/>
                      <a:pt x="7923" y="15877"/>
                    </a:cubicBezTo>
                    <a:cubicBezTo>
                      <a:pt x="7935" y="15701"/>
                      <a:pt x="8036" y="15588"/>
                      <a:pt x="8375" y="15525"/>
                    </a:cubicBezTo>
                    <a:cubicBezTo>
                      <a:pt x="8715" y="15462"/>
                      <a:pt x="11833" y="14972"/>
                      <a:pt x="12248" y="13815"/>
                    </a:cubicBezTo>
                    <a:cubicBezTo>
                      <a:pt x="12676" y="12670"/>
                      <a:pt x="10211" y="11903"/>
                      <a:pt x="9897" y="11715"/>
                    </a:cubicBezTo>
                    <a:cubicBezTo>
                      <a:pt x="9582" y="11539"/>
                      <a:pt x="9821" y="11287"/>
                      <a:pt x="10023" y="11212"/>
                    </a:cubicBezTo>
                    <a:cubicBezTo>
                      <a:pt x="10224" y="11136"/>
                      <a:pt x="12525" y="10281"/>
                      <a:pt x="13581" y="9929"/>
                    </a:cubicBezTo>
                    <a:cubicBezTo>
                      <a:pt x="14650" y="9577"/>
                      <a:pt x="15229" y="9061"/>
                      <a:pt x="15128" y="8370"/>
                    </a:cubicBezTo>
                    <a:cubicBezTo>
                      <a:pt x="15015" y="7703"/>
                      <a:pt x="13858" y="7653"/>
                      <a:pt x="13367" y="7464"/>
                    </a:cubicBezTo>
                    <a:cubicBezTo>
                      <a:pt x="12877" y="7276"/>
                      <a:pt x="13229" y="6710"/>
                      <a:pt x="13229" y="6710"/>
                    </a:cubicBezTo>
                    <a:cubicBezTo>
                      <a:pt x="13229" y="6710"/>
                      <a:pt x="14411" y="5591"/>
                      <a:pt x="16247" y="3239"/>
                    </a:cubicBezTo>
                    <a:cubicBezTo>
                      <a:pt x="18095" y="888"/>
                      <a:pt x="16927" y="184"/>
                      <a:pt x="16926" y="184"/>
                    </a:cubicBezTo>
                    <a:lnTo>
                      <a:pt x="16926" y="184"/>
                    </a:lnTo>
                    <a:lnTo>
                      <a:pt x="16951" y="196"/>
                    </a:lnTo>
                    <a:cubicBezTo>
                      <a:pt x="16951" y="196"/>
                      <a:pt x="16761" y="1"/>
                      <a:pt x="16377" y="1"/>
                    </a:cubicBez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3" name="Google Shape;453;p27"/>
              <p:cNvSpPr/>
              <p:nvPr/>
            </p:nvSpPr>
            <p:spPr>
              <a:xfrm>
                <a:off x="5009950" y="2998650"/>
                <a:ext cx="378825" cy="473450"/>
              </a:xfrm>
              <a:custGeom>
                <a:avLst/>
                <a:gdLst/>
                <a:ahLst/>
                <a:cxnLst/>
                <a:rect l="l" t="t" r="r" b="b"/>
                <a:pathLst>
                  <a:path w="15153" h="18938" extrusionOk="0">
                    <a:moveTo>
                      <a:pt x="15153" y="0"/>
                    </a:moveTo>
                    <a:cubicBezTo>
                      <a:pt x="15152" y="0"/>
                      <a:pt x="15140" y="13"/>
                      <a:pt x="15115" y="38"/>
                    </a:cubicBezTo>
                    <a:lnTo>
                      <a:pt x="15002" y="176"/>
                    </a:lnTo>
                    <a:lnTo>
                      <a:pt x="14562" y="729"/>
                    </a:lnTo>
                    <a:cubicBezTo>
                      <a:pt x="14172" y="1220"/>
                      <a:pt x="13619" y="1911"/>
                      <a:pt x="12940" y="2767"/>
                    </a:cubicBezTo>
                    <a:cubicBezTo>
                      <a:pt x="11569" y="4477"/>
                      <a:pt x="9658" y="6841"/>
                      <a:pt x="7558" y="9444"/>
                    </a:cubicBezTo>
                    <a:cubicBezTo>
                      <a:pt x="5445" y="12047"/>
                      <a:pt x="3546" y="14411"/>
                      <a:pt x="2176" y="16133"/>
                    </a:cubicBezTo>
                    <a:cubicBezTo>
                      <a:pt x="1496" y="17001"/>
                      <a:pt x="956" y="17693"/>
                      <a:pt x="579" y="18183"/>
                    </a:cubicBezTo>
                    <a:lnTo>
                      <a:pt x="138" y="18736"/>
                    </a:lnTo>
                    <a:cubicBezTo>
                      <a:pt x="101" y="18799"/>
                      <a:pt x="63" y="18850"/>
                      <a:pt x="38" y="18887"/>
                    </a:cubicBezTo>
                    <a:lnTo>
                      <a:pt x="151" y="18749"/>
                    </a:lnTo>
                    <a:cubicBezTo>
                      <a:pt x="252" y="18623"/>
                      <a:pt x="402" y="18435"/>
                      <a:pt x="591" y="18196"/>
                    </a:cubicBezTo>
                    <a:lnTo>
                      <a:pt x="2213" y="16159"/>
                    </a:lnTo>
                    <a:cubicBezTo>
                      <a:pt x="3584" y="14448"/>
                      <a:pt x="5495" y="12084"/>
                      <a:pt x="7595" y="9481"/>
                    </a:cubicBezTo>
                    <a:cubicBezTo>
                      <a:pt x="9708" y="6878"/>
                      <a:pt x="11607" y="4527"/>
                      <a:pt x="12965" y="2792"/>
                    </a:cubicBezTo>
                    <a:cubicBezTo>
                      <a:pt x="13656" y="1937"/>
                      <a:pt x="14197" y="1232"/>
                      <a:pt x="14574" y="755"/>
                    </a:cubicBezTo>
                    <a:lnTo>
                      <a:pt x="15014" y="189"/>
                    </a:lnTo>
                    <a:lnTo>
                      <a:pt x="15115" y="50"/>
                    </a:lnTo>
                    <a:cubicBezTo>
                      <a:pt x="15140" y="13"/>
                      <a:pt x="15152" y="0"/>
                      <a:pt x="15153" y="0"/>
                    </a:cubicBezTo>
                    <a:close/>
                    <a:moveTo>
                      <a:pt x="38" y="18887"/>
                    </a:moveTo>
                    <a:lnTo>
                      <a:pt x="0" y="18938"/>
                    </a:lnTo>
                    <a:cubicBezTo>
                      <a:pt x="0" y="18938"/>
                      <a:pt x="13" y="18925"/>
                      <a:pt x="38" y="18887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4" name="Google Shape;454;p27"/>
              <p:cNvSpPr/>
              <p:nvPr/>
            </p:nvSpPr>
            <p:spPr>
              <a:xfrm>
                <a:off x="5250425" y="3076300"/>
                <a:ext cx="3800" cy="91175"/>
              </a:xfrm>
              <a:custGeom>
                <a:avLst/>
                <a:gdLst/>
                <a:ahLst/>
                <a:cxnLst/>
                <a:rect l="l" t="t" r="r" b="b"/>
                <a:pathLst>
                  <a:path w="152" h="3647" extrusionOk="0">
                    <a:moveTo>
                      <a:pt x="13" y="0"/>
                    </a:moveTo>
                    <a:cubicBezTo>
                      <a:pt x="1" y="50"/>
                      <a:pt x="1" y="88"/>
                      <a:pt x="13" y="138"/>
                    </a:cubicBezTo>
                    <a:cubicBezTo>
                      <a:pt x="13" y="252"/>
                      <a:pt x="13" y="377"/>
                      <a:pt x="13" y="528"/>
                    </a:cubicBezTo>
                    <a:cubicBezTo>
                      <a:pt x="26" y="880"/>
                      <a:pt x="39" y="1320"/>
                      <a:pt x="51" y="1823"/>
                    </a:cubicBezTo>
                    <a:cubicBezTo>
                      <a:pt x="64" y="2326"/>
                      <a:pt x="76" y="2779"/>
                      <a:pt x="89" y="3106"/>
                    </a:cubicBezTo>
                    <a:cubicBezTo>
                      <a:pt x="101" y="3269"/>
                      <a:pt x="114" y="3408"/>
                      <a:pt x="114" y="3496"/>
                    </a:cubicBezTo>
                    <a:cubicBezTo>
                      <a:pt x="114" y="3546"/>
                      <a:pt x="127" y="3596"/>
                      <a:pt x="139" y="3647"/>
                    </a:cubicBezTo>
                    <a:cubicBezTo>
                      <a:pt x="152" y="3596"/>
                      <a:pt x="152" y="3546"/>
                      <a:pt x="139" y="3496"/>
                    </a:cubicBezTo>
                    <a:cubicBezTo>
                      <a:pt x="139" y="3395"/>
                      <a:pt x="139" y="3269"/>
                      <a:pt x="139" y="3106"/>
                    </a:cubicBezTo>
                    <a:cubicBezTo>
                      <a:pt x="127" y="2766"/>
                      <a:pt x="127" y="2326"/>
                      <a:pt x="114" y="1823"/>
                    </a:cubicBezTo>
                    <a:cubicBezTo>
                      <a:pt x="101" y="1320"/>
                      <a:pt x="89" y="855"/>
                      <a:pt x="64" y="528"/>
                    </a:cubicBezTo>
                    <a:cubicBezTo>
                      <a:pt x="51" y="365"/>
                      <a:pt x="39" y="226"/>
                      <a:pt x="26" y="138"/>
                    </a:cubicBezTo>
                    <a:cubicBezTo>
                      <a:pt x="26" y="88"/>
                      <a:pt x="26" y="50"/>
                      <a:pt x="13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5" name="Google Shape;455;p27"/>
              <p:cNvSpPr/>
              <p:nvPr/>
            </p:nvSpPr>
            <p:spPr>
              <a:xfrm>
                <a:off x="5258300" y="3161950"/>
                <a:ext cx="104700" cy="727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291" extrusionOk="0">
                    <a:moveTo>
                      <a:pt x="4106" y="0"/>
                    </a:moveTo>
                    <a:cubicBezTo>
                      <a:pt x="3852" y="0"/>
                      <a:pt x="3043" y="47"/>
                      <a:pt x="2088" y="120"/>
                    </a:cubicBezTo>
                    <a:cubicBezTo>
                      <a:pt x="943" y="196"/>
                      <a:pt x="0" y="271"/>
                      <a:pt x="0" y="284"/>
                    </a:cubicBezTo>
                    <a:cubicBezTo>
                      <a:pt x="0" y="288"/>
                      <a:pt x="29" y="290"/>
                      <a:pt x="82" y="290"/>
                    </a:cubicBezTo>
                    <a:cubicBezTo>
                      <a:pt x="335" y="290"/>
                      <a:pt x="1143" y="243"/>
                      <a:pt x="2088" y="170"/>
                    </a:cubicBezTo>
                    <a:cubicBezTo>
                      <a:pt x="3244" y="95"/>
                      <a:pt x="4188" y="20"/>
                      <a:pt x="4188" y="7"/>
                    </a:cubicBezTo>
                    <a:cubicBezTo>
                      <a:pt x="4188" y="3"/>
                      <a:pt x="4159" y="0"/>
                      <a:pt x="4106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6" name="Google Shape;456;p27"/>
              <p:cNvSpPr/>
              <p:nvPr/>
            </p:nvSpPr>
            <p:spPr>
              <a:xfrm>
                <a:off x="5172775" y="3265550"/>
                <a:ext cx="91525" cy="16050"/>
              </a:xfrm>
              <a:custGeom>
                <a:avLst/>
                <a:gdLst/>
                <a:ahLst/>
                <a:cxnLst/>
                <a:rect l="l" t="t" r="r" b="b"/>
                <a:pathLst>
                  <a:path w="3661" h="642" extrusionOk="0">
                    <a:moveTo>
                      <a:pt x="1" y="0"/>
                    </a:moveTo>
                    <a:cubicBezTo>
                      <a:pt x="39" y="13"/>
                      <a:pt x="89" y="38"/>
                      <a:pt x="139" y="50"/>
                    </a:cubicBezTo>
                    <a:cubicBezTo>
                      <a:pt x="227" y="75"/>
                      <a:pt x="365" y="113"/>
                      <a:pt x="529" y="151"/>
                    </a:cubicBezTo>
                    <a:cubicBezTo>
                      <a:pt x="856" y="239"/>
                      <a:pt x="1309" y="340"/>
                      <a:pt x="1812" y="428"/>
                    </a:cubicBezTo>
                    <a:cubicBezTo>
                      <a:pt x="2315" y="516"/>
                      <a:pt x="2780" y="578"/>
                      <a:pt x="3119" y="604"/>
                    </a:cubicBezTo>
                    <a:cubicBezTo>
                      <a:pt x="3283" y="629"/>
                      <a:pt x="3421" y="641"/>
                      <a:pt x="3509" y="641"/>
                    </a:cubicBezTo>
                    <a:lnTo>
                      <a:pt x="3660" y="641"/>
                    </a:lnTo>
                    <a:cubicBezTo>
                      <a:pt x="3610" y="629"/>
                      <a:pt x="3559" y="616"/>
                      <a:pt x="3522" y="616"/>
                    </a:cubicBezTo>
                    <a:lnTo>
                      <a:pt x="3119" y="566"/>
                    </a:lnTo>
                    <a:cubicBezTo>
                      <a:pt x="2792" y="516"/>
                      <a:pt x="2327" y="453"/>
                      <a:pt x="1824" y="365"/>
                    </a:cubicBezTo>
                    <a:cubicBezTo>
                      <a:pt x="1321" y="277"/>
                      <a:pt x="856" y="176"/>
                      <a:pt x="529" y="113"/>
                    </a:cubicBezTo>
                    <a:lnTo>
                      <a:pt x="139" y="25"/>
                    </a:lnTo>
                    <a:cubicBezTo>
                      <a:pt x="101" y="13"/>
                      <a:pt x="51" y="0"/>
                      <a:pt x="1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" name="Google Shape;457;p27"/>
              <p:cNvSpPr/>
              <p:nvPr/>
            </p:nvSpPr>
            <p:spPr>
              <a:xfrm>
                <a:off x="5147325" y="3182850"/>
                <a:ext cx="26425" cy="82075"/>
              </a:xfrm>
              <a:custGeom>
                <a:avLst/>
                <a:gdLst/>
                <a:ahLst/>
                <a:cxnLst/>
                <a:rect l="l" t="t" r="r" b="b"/>
                <a:pathLst>
                  <a:path w="1057" h="328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3" y="51"/>
                      <a:pt x="13" y="89"/>
                      <a:pt x="38" y="139"/>
                    </a:cubicBezTo>
                    <a:cubicBezTo>
                      <a:pt x="63" y="227"/>
                      <a:pt x="101" y="353"/>
                      <a:pt x="139" y="491"/>
                    </a:cubicBezTo>
                    <a:cubicBezTo>
                      <a:pt x="227" y="793"/>
                      <a:pt x="352" y="1195"/>
                      <a:pt x="503" y="1648"/>
                    </a:cubicBezTo>
                    <a:cubicBezTo>
                      <a:pt x="642" y="2101"/>
                      <a:pt x="780" y="2516"/>
                      <a:pt x="880" y="2805"/>
                    </a:cubicBezTo>
                    <a:lnTo>
                      <a:pt x="1006" y="3157"/>
                    </a:lnTo>
                    <a:cubicBezTo>
                      <a:pt x="1019" y="3195"/>
                      <a:pt x="1031" y="3245"/>
                      <a:pt x="1057" y="3283"/>
                    </a:cubicBezTo>
                    <a:cubicBezTo>
                      <a:pt x="1044" y="3233"/>
                      <a:pt x="1044" y="3195"/>
                      <a:pt x="1031" y="3145"/>
                    </a:cubicBezTo>
                    <a:lnTo>
                      <a:pt x="918" y="2792"/>
                    </a:lnTo>
                    <a:cubicBezTo>
                      <a:pt x="830" y="2491"/>
                      <a:pt x="704" y="2088"/>
                      <a:pt x="554" y="1636"/>
                    </a:cubicBezTo>
                    <a:cubicBezTo>
                      <a:pt x="315" y="1246"/>
                      <a:pt x="277" y="768"/>
                      <a:pt x="176" y="479"/>
                    </a:cubicBezTo>
                    <a:cubicBezTo>
                      <a:pt x="126" y="340"/>
                      <a:pt x="88" y="227"/>
                      <a:pt x="51" y="127"/>
                    </a:cubicBezTo>
                    <a:cubicBezTo>
                      <a:pt x="38" y="89"/>
                      <a:pt x="25" y="39"/>
                      <a:pt x="0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8" name="Google Shape;458;p27"/>
              <p:cNvSpPr/>
              <p:nvPr/>
            </p:nvSpPr>
            <p:spPr>
              <a:xfrm>
                <a:off x="5061175" y="3258300"/>
                <a:ext cx="34600" cy="104725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4189" extrusionOk="0">
                    <a:moveTo>
                      <a:pt x="1" y="1"/>
                    </a:moveTo>
                    <a:cubicBezTo>
                      <a:pt x="13" y="64"/>
                      <a:pt x="26" y="114"/>
                      <a:pt x="38" y="177"/>
                    </a:cubicBezTo>
                    <a:cubicBezTo>
                      <a:pt x="76" y="290"/>
                      <a:pt x="127" y="441"/>
                      <a:pt x="189" y="630"/>
                    </a:cubicBezTo>
                    <a:cubicBezTo>
                      <a:pt x="303" y="1007"/>
                      <a:pt x="479" y="1522"/>
                      <a:pt x="667" y="2101"/>
                    </a:cubicBezTo>
                    <a:cubicBezTo>
                      <a:pt x="843" y="2679"/>
                      <a:pt x="1032" y="3207"/>
                      <a:pt x="1158" y="3585"/>
                    </a:cubicBezTo>
                    <a:cubicBezTo>
                      <a:pt x="1221" y="3761"/>
                      <a:pt x="1283" y="3912"/>
                      <a:pt x="1321" y="4025"/>
                    </a:cubicBezTo>
                    <a:cubicBezTo>
                      <a:pt x="1334" y="4075"/>
                      <a:pt x="1359" y="4138"/>
                      <a:pt x="1384" y="4188"/>
                    </a:cubicBezTo>
                    <a:cubicBezTo>
                      <a:pt x="1371" y="4125"/>
                      <a:pt x="1359" y="4075"/>
                      <a:pt x="1346" y="4012"/>
                    </a:cubicBezTo>
                    <a:cubicBezTo>
                      <a:pt x="1309" y="3899"/>
                      <a:pt x="1258" y="3748"/>
                      <a:pt x="1208" y="3559"/>
                    </a:cubicBezTo>
                    <a:cubicBezTo>
                      <a:pt x="1082" y="3182"/>
                      <a:pt x="906" y="2654"/>
                      <a:pt x="718" y="2076"/>
                    </a:cubicBezTo>
                    <a:cubicBezTo>
                      <a:pt x="541" y="1510"/>
                      <a:pt x="353" y="982"/>
                      <a:pt x="227" y="604"/>
                    </a:cubicBezTo>
                    <a:lnTo>
                      <a:pt x="64" y="164"/>
                    </a:lnTo>
                    <a:cubicBezTo>
                      <a:pt x="51" y="101"/>
                      <a:pt x="26" y="51"/>
                      <a:pt x="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9" name="Google Shape;459;p27"/>
              <p:cNvSpPr/>
              <p:nvPr/>
            </p:nvSpPr>
            <p:spPr>
              <a:xfrm>
                <a:off x="5095750" y="3360175"/>
                <a:ext cx="116675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4667" h="70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25"/>
                      <a:pt x="114" y="38"/>
                      <a:pt x="177" y="63"/>
                    </a:cubicBezTo>
                    <a:cubicBezTo>
                      <a:pt x="290" y="88"/>
                      <a:pt x="466" y="126"/>
                      <a:pt x="667" y="164"/>
                    </a:cubicBezTo>
                    <a:cubicBezTo>
                      <a:pt x="1095" y="252"/>
                      <a:pt x="1673" y="365"/>
                      <a:pt x="2315" y="453"/>
                    </a:cubicBezTo>
                    <a:cubicBezTo>
                      <a:pt x="2969" y="553"/>
                      <a:pt x="3547" y="616"/>
                      <a:pt x="3975" y="654"/>
                    </a:cubicBezTo>
                    <a:cubicBezTo>
                      <a:pt x="4188" y="679"/>
                      <a:pt x="4364" y="692"/>
                      <a:pt x="4478" y="692"/>
                    </a:cubicBezTo>
                    <a:cubicBezTo>
                      <a:pt x="4509" y="698"/>
                      <a:pt x="4540" y="701"/>
                      <a:pt x="4572" y="701"/>
                    </a:cubicBezTo>
                    <a:cubicBezTo>
                      <a:pt x="4603" y="701"/>
                      <a:pt x="4635" y="698"/>
                      <a:pt x="4666" y="692"/>
                    </a:cubicBezTo>
                    <a:cubicBezTo>
                      <a:pt x="4603" y="679"/>
                      <a:pt x="4540" y="667"/>
                      <a:pt x="4478" y="667"/>
                    </a:cubicBezTo>
                    <a:lnTo>
                      <a:pt x="3975" y="604"/>
                    </a:lnTo>
                    <a:cubicBezTo>
                      <a:pt x="3560" y="566"/>
                      <a:pt x="2969" y="490"/>
                      <a:pt x="2327" y="390"/>
                    </a:cubicBezTo>
                    <a:cubicBezTo>
                      <a:pt x="1686" y="302"/>
                      <a:pt x="1108" y="201"/>
                      <a:pt x="680" y="126"/>
                    </a:cubicBezTo>
                    <a:lnTo>
                      <a:pt x="190" y="25"/>
                    </a:lnTo>
                    <a:cubicBezTo>
                      <a:pt x="127" y="13"/>
                      <a:pt x="64" y="13"/>
                      <a:pt x="1" y="0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0" name="Google Shape;460;p27"/>
              <p:cNvSpPr/>
              <p:nvPr/>
            </p:nvSpPr>
            <p:spPr>
              <a:xfrm>
                <a:off x="4227475" y="3868100"/>
                <a:ext cx="611775" cy="459725"/>
              </a:xfrm>
              <a:custGeom>
                <a:avLst/>
                <a:gdLst/>
                <a:ahLst/>
                <a:cxnLst/>
                <a:rect l="l" t="t" r="r" b="b"/>
                <a:pathLst>
                  <a:path w="24471" h="18389" extrusionOk="0">
                    <a:moveTo>
                      <a:pt x="13292" y="1"/>
                    </a:moveTo>
                    <a:cubicBezTo>
                      <a:pt x="13071" y="1"/>
                      <a:pt x="12856" y="95"/>
                      <a:pt x="12701" y="268"/>
                    </a:cubicBezTo>
                    <a:lnTo>
                      <a:pt x="403" y="12918"/>
                    </a:lnTo>
                    <a:cubicBezTo>
                      <a:pt x="0" y="13346"/>
                      <a:pt x="541" y="14389"/>
                      <a:pt x="1094" y="14578"/>
                    </a:cubicBezTo>
                    <a:lnTo>
                      <a:pt x="12273" y="18350"/>
                    </a:lnTo>
                    <a:cubicBezTo>
                      <a:pt x="12354" y="18376"/>
                      <a:pt x="12437" y="18389"/>
                      <a:pt x="12519" y="18389"/>
                    </a:cubicBezTo>
                    <a:cubicBezTo>
                      <a:pt x="12759" y="18389"/>
                      <a:pt x="12995" y="18283"/>
                      <a:pt x="13154" y="18086"/>
                    </a:cubicBezTo>
                    <a:lnTo>
                      <a:pt x="24106" y="4518"/>
                    </a:lnTo>
                    <a:cubicBezTo>
                      <a:pt x="24471" y="4066"/>
                      <a:pt x="24471" y="3034"/>
                      <a:pt x="23930" y="2858"/>
                    </a:cubicBezTo>
                    <a:lnTo>
                      <a:pt x="13543" y="42"/>
                    </a:lnTo>
                    <a:cubicBezTo>
                      <a:pt x="13461" y="14"/>
                      <a:pt x="13376" y="1"/>
                      <a:pt x="1329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1" name="Google Shape;461;p27"/>
              <p:cNvSpPr/>
              <p:nvPr/>
            </p:nvSpPr>
            <p:spPr>
              <a:xfrm>
                <a:off x="4232500" y="3851950"/>
                <a:ext cx="602675" cy="459525"/>
              </a:xfrm>
              <a:custGeom>
                <a:avLst/>
                <a:gdLst/>
                <a:ahLst/>
                <a:cxnLst/>
                <a:rect l="l" t="t" r="r" b="b"/>
                <a:pathLst>
                  <a:path w="24107" h="18381" extrusionOk="0">
                    <a:moveTo>
                      <a:pt x="12944" y="0"/>
                    </a:moveTo>
                    <a:cubicBezTo>
                      <a:pt x="12717" y="0"/>
                      <a:pt x="12498" y="92"/>
                      <a:pt x="12349" y="260"/>
                    </a:cubicBezTo>
                    <a:lnTo>
                      <a:pt x="403" y="13250"/>
                    </a:lnTo>
                    <a:cubicBezTo>
                      <a:pt x="1" y="13690"/>
                      <a:pt x="177" y="14381"/>
                      <a:pt x="730" y="14570"/>
                    </a:cubicBezTo>
                    <a:lnTo>
                      <a:pt x="11909" y="18343"/>
                    </a:lnTo>
                    <a:cubicBezTo>
                      <a:pt x="11993" y="18368"/>
                      <a:pt x="12078" y="18381"/>
                      <a:pt x="12162" y="18381"/>
                    </a:cubicBezTo>
                    <a:cubicBezTo>
                      <a:pt x="12407" y="18381"/>
                      <a:pt x="12643" y="18275"/>
                      <a:pt x="12802" y="18078"/>
                    </a:cubicBezTo>
                    <a:lnTo>
                      <a:pt x="23742" y="4510"/>
                    </a:lnTo>
                    <a:cubicBezTo>
                      <a:pt x="24106" y="4070"/>
                      <a:pt x="23905" y="3404"/>
                      <a:pt x="23365" y="3228"/>
                    </a:cubicBezTo>
                    <a:lnTo>
                      <a:pt x="13179" y="34"/>
                    </a:lnTo>
                    <a:cubicBezTo>
                      <a:pt x="13101" y="11"/>
                      <a:pt x="13022" y="0"/>
                      <a:pt x="129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2" name="Google Shape;462;p27"/>
              <p:cNvSpPr/>
              <p:nvPr/>
            </p:nvSpPr>
            <p:spPr>
              <a:xfrm>
                <a:off x="4232500" y="3851825"/>
                <a:ext cx="601100" cy="460900"/>
              </a:xfrm>
              <a:custGeom>
                <a:avLst/>
                <a:gdLst/>
                <a:ahLst/>
                <a:cxnLst/>
                <a:rect l="l" t="t" r="r" b="b"/>
                <a:pathLst>
                  <a:path w="24044" h="18436" extrusionOk="0">
                    <a:moveTo>
                      <a:pt x="12362" y="265"/>
                    </a:moveTo>
                    <a:lnTo>
                      <a:pt x="12362" y="265"/>
                    </a:lnTo>
                    <a:cubicBezTo>
                      <a:pt x="12362" y="265"/>
                      <a:pt x="12311" y="303"/>
                      <a:pt x="12248" y="378"/>
                    </a:cubicBezTo>
                    <a:cubicBezTo>
                      <a:pt x="12324" y="303"/>
                      <a:pt x="12362" y="265"/>
                      <a:pt x="12362" y="265"/>
                    </a:cubicBezTo>
                    <a:close/>
                    <a:moveTo>
                      <a:pt x="12902" y="1"/>
                    </a:moveTo>
                    <a:cubicBezTo>
                      <a:pt x="12739" y="1"/>
                      <a:pt x="12588" y="64"/>
                      <a:pt x="12462" y="152"/>
                    </a:cubicBezTo>
                    <a:cubicBezTo>
                      <a:pt x="12412" y="190"/>
                      <a:pt x="12374" y="227"/>
                      <a:pt x="12349" y="265"/>
                    </a:cubicBezTo>
                    <a:lnTo>
                      <a:pt x="12374" y="252"/>
                    </a:lnTo>
                    <a:cubicBezTo>
                      <a:pt x="12399" y="227"/>
                      <a:pt x="12437" y="202"/>
                      <a:pt x="12462" y="177"/>
                    </a:cubicBezTo>
                    <a:cubicBezTo>
                      <a:pt x="12601" y="89"/>
                      <a:pt x="12751" y="39"/>
                      <a:pt x="12902" y="39"/>
                    </a:cubicBezTo>
                    <a:cubicBezTo>
                      <a:pt x="12925" y="36"/>
                      <a:pt x="12946" y="35"/>
                      <a:pt x="12968" y="35"/>
                    </a:cubicBezTo>
                    <a:cubicBezTo>
                      <a:pt x="13068" y="35"/>
                      <a:pt x="13159" y="58"/>
                      <a:pt x="13242" y="89"/>
                    </a:cubicBezTo>
                    <a:lnTo>
                      <a:pt x="13644" y="215"/>
                    </a:lnTo>
                    <a:lnTo>
                      <a:pt x="14650" y="529"/>
                    </a:lnTo>
                    <a:lnTo>
                      <a:pt x="21051" y="2554"/>
                    </a:lnTo>
                    <a:lnTo>
                      <a:pt x="23176" y="3233"/>
                    </a:lnTo>
                    <a:cubicBezTo>
                      <a:pt x="23264" y="3258"/>
                      <a:pt x="23365" y="3283"/>
                      <a:pt x="23440" y="3321"/>
                    </a:cubicBezTo>
                    <a:cubicBezTo>
                      <a:pt x="23528" y="3358"/>
                      <a:pt x="23603" y="3409"/>
                      <a:pt x="23666" y="3472"/>
                    </a:cubicBezTo>
                    <a:cubicBezTo>
                      <a:pt x="23805" y="3610"/>
                      <a:pt x="23880" y="3799"/>
                      <a:pt x="23893" y="3987"/>
                    </a:cubicBezTo>
                    <a:cubicBezTo>
                      <a:pt x="23930" y="4390"/>
                      <a:pt x="23553" y="4679"/>
                      <a:pt x="23314" y="5006"/>
                    </a:cubicBezTo>
                    <a:lnTo>
                      <a:pt x="19969" y="9130"/>
                    </a:lnTo>
                    <a:lnTo>
                      <a:pt x="16272" y="13707"/>
                    </a:lnTo>
                    <a:lnTo>
                      <a:pt x="14323" y="16134"/>
                    </a:lnTo>
                    <a:lnTo>
                      <a:pt x="13330" y="17367"/>
                    </a:lnTo>
                    <a:lnTo>
                      <a:pt x="12827" y="17995"/>
                    </a:lnTo>
                    <a:cubicBezTo>
                      <a:pt x="12751" y="18096"/>
                      <a:pt x="12651" y="18184"/>
                      <a:pt x="12538" y="18260"/>
                    </a:cubicBezTo>
                    <a:cubicBezTo>
                      <a:pt x="12424" y="18322"/>
                      <a:pt x="12299" y="18348"/>
                      <a:pt x="12173" y="18348"/>
                    </a:cubicBezTo>
                    <a:cubicBezTo>
                      <a:pt x="12047" y="18348"/>
                      <a:pt x="11921" y="18322"/>
                      <a:pt x="11796" y="18272"/>
                    </a:cubicBezTo>
                    <a:lnTo>
                      <a:pt x="11418" y="18134"/>
                    </a:lnTo>
                    <a:lnTo>
                      <a:pt x="10651" y="17882"/>
                    </a:lnTo>
                    <a:lnTo>
                      <a:pt x="9142" y="17367"/>
                    </a:lnTo>
                    <a:lnTo>
                      <a:pt x="6200" y="16373"/>
                    </a:lnTo>
                    <a:lnTo>
                      <a:pt x="3358" y="15418"/>
                    </a:lnTo>
                    <a:lnTo>
                      <a:pt x="1975" y="14952"/>
                    </a:lnTo>
                    <a:lnTo>
                      <a:pt x="1296" y="14726"/>
                    </a:lnTo>
                    <a:lnTo>
                      <a:pt x="969" y="14613"/>
                    </a:lnTo>
                    <a:cubicBezTo>
                      <a:pt x="856" y="14575"/>
                      <a:pt x="742" y="14537"/>
                      <a:pt x="642" y="14487"/>
                    </a:cubicBezTo>
                    <a:cubicBezTo>
                      <a:pt x="227" y="14273"/>
                      <a:pt x="101" y="13745"/>
                      <a:pt x="378" y="13368"/>
                    </a:cubicBezTo>
                    <a:cubicBezTo>
                      <a:pt x="667" y="13028"/>
                      <a:pt x="994" y="12689"/>
                      <a:pt x="1283" y="12362"/>
                    </a:cubicBezTo>
                    <a:cubicBezTo>
                      <a:pt x="1887" y="11708"/>
                      <a:pt x="2465" y="11079"/>
                      <a:pt x="3031" y="10463"/>
                    </a:cubicBezTo>
                    <a:lnTo>
                      <a:pt x="6162" y="7055"/>
                    </a:lnTo>
                    <a:lnTo>
                      <a:pt x="10702" y="2088"/>
                    </a:lnTo>
                    <a:lnTo>
                      <a:pt x="11934" y="730"/>
                    </a:lnTo>
                    <a:lnTo>
                      <a:pt x="12248" y="378"/>
                    </a:lnTo>
                    <a:lnTo>
                      <a:pt x="11921" y="718"/>
                    </a:lnTo>
                    <a:lnTo>
                      <a:pt x="10677" y="2063"/>
                    </a:lnTo>
                    <a:lnTo>
                      <a:pt x="6124" y="6993"/>
                    </a:lnTo>
                    <a:lnTo>
                      <a:pt x="2981" y="10400"/>
                    </a:lnTo>
                    <a:lnTo>
                      <a:pt x="1220" y="12299"/>
                    </a:lnTo>
                    <a:cubicBezTo>
                      <a:pt x="931" y="12626"/>
                      <a:pt x="617" y="12953"/>
                      <a:pt x="315" y="13292"/>
                    </a:cubicBezTo>
                    <a:cubicBezTo>
                      <a:pt x="1" y="13720"/>
                      <a:pt x="139" y="14311"/>
                      <a:pt x="604" y="14550"/>
                    </a:cubicBezTo>
                    <a:cubicBezTo>
                      <a:pt x="717" y="14600"/>
                      <a:pt x="830" y="14651"/>
                      <a:pt x="944" y="14676"/>
                    </a:cubicBezTo>
                    <a:lnTo>
                      <a:pt x="1271" y="14789"/>
                    </a:lnTo>
                    <a:lnTo>
                      <a:pt x="1950" y="15028"/>
                    </a:lnTo>
                    <a:lnTo>
                      <a:pt x="3333" y="15493"/>
                    </a:lnTo>
                    <a:lnTo>
                      <a:pt x="6175" y="16461"/>
                    </a:lnTo>
                    <a:lnTo>
                      <a:pt x="9117" y="17455"/>
                    </a:lnTo>
                    <a:lnTo>
                      <a:pt x="10626" y="17958"/>
                    </a:lnTo>
                    <a:lnTo>
                      <a:pt x="11393" y="18222"/>
                    </a:lnTo>
                    <a:lnTo>
                      <a:pt x="11771" y="18348"/>
                    </a:lnTo>
                    <a:cubicBezTo>
                      <a:pt x="11896" y="18398"/>
                      <a:pt x="12035" y="18436"/>
                      <a:pt x="12173" y="18436"/>
                    </a:cubicBezTo>
                    <a:cubicBezTo>
                      <a:pt x="12324" y="18436"/>
                      <a:pt x="12462" y="18398"/>
                      <a:pt x="12588" y="18335"/>
                    </a:cubicBezTo>
                    <a:cubicBezTo>
                      <a:pt x="12714" y="18260"/>
                      <a:pt x="12814" y="18159"/>
                      <a:pt x="12902" y="18046"/>
                    </a:cubicBezTo>
                    <a:lnTo>
                      <a:pt x="13405" y="17417"/>
                    </a:lnTo>
                    <a:lnTo>
                      <a:pt x="14399" y="16185"/>
                    </a:lnTo>
                    <a:lnTo>
                      <a:pt x="16360" y="13770"/>
                    </a:lnTo>
                    <a:cubicBezTo>
                      <a:pt x="17630" y="12173"/>
                      <a:pt x="18875" y="10652"/>
                      <a:pt x="20045" y="9193"/>
                    </a:cubicBezTo>
                    <a:lnTo>
                      <a:pt x="23377" y="5056"/>
                    </a:lnTo>
                    <a:lnTo>
                      <a:pt x="23754" y="4566"/>
                    </a:lnTo>
                    <a:cubicBezTo>
                      <a:pt x="24044" y="4239"/>
                      <a:pt x="24031" y="3736"/>
                      <a:pt x="23717" y="3421"/>
                    </a:cubicBezTo>
                    <a:cubicBezTo>
                      <a:pt x="23654" y="3346"/>
                      <a:pt x="23566" y="3296"/>
                      <a:pt x="23478" y="3245"/>
                    </a:cubicBezTo>
                    <a:cubicBezTo>
                      <a:pt x="23377" y="3208"/>
                      <a:pt x="23289" y="3182"/>
                      <a:pt x="23189" y="3157"/>
                    </a:cubicBezTo>
                    <a:lnTo>
                      <a:pt x="21063" y="2491"/>
                    </a:lnTo>
                    <a:lnTo>
                      <a:pt x="14663" y="491"/>
                    </a:lnTo>
                    <a:lnTo>
                      <a:pt x="13657" y="177"/>
                    </a:lnTo>
                    <a:lnTo>
                      <a:pt x="13254" y="51"/>
                    </a:lnTo>
                    <a:cubicBezTo>
                      <a:pt x="13141" y="14"/>
                      <a:pt x="13028" y="1"/>
                      <a:pt x="1290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27"/>
              <p:cNvSpPr/>
              <p:nvPr/>
            </p:nvSpPr>
            <p:spPr>
              <a:xfrm>
                <a:off x="4379625" y="4228450"/>
                <a:ext cx="36800" cy="25825"/>
              </a:xfrm>
              <a:custGeom>
                <a:avLst/>
                <a:gdLst/>
                <a:ahLst/>
                <a:cxnLst/>
                <a:rect l="l" t="t" r="r" b="b"/>
                <a:pathLst>
                  <a:path w="1472" h="1033" extrusionOk="0">
                    <a:moveTo>
                      <a:pt x="761" y="0"/>
                    </a:moveTo>
                    <a:cubicBezTo>
                      <a:pt x="751" y="0"/>
                      <a:pt x="740" y="0"/>
                      <a:pt x="730" y="1"/>
                    </a:cubicBezTo>
                    <a:cubicBezTo>
                      <a:pt x="328" y="1"/>
                      <a:pt x="1" y="239"/>
                      <a:pt x="13" y="529"/>
                    </a:cubicBezTo>
                    <a:cubicBezTo>
                      <a:pt x="13" y="810"/>
                      <a:pt x="323" y="1032"/>
                      <a:pt x="722" y="1032"/>
                    </a:cubicBezTo>
                    <a:cubicBezTo>
                      <a:pt x="733" y="1032"/>
                      <a:pt x="744" y="1032"/>
                      <a:pt x="755" y="1032"/>
                    </a:cubicBezTo>
                    <a:cubicBezTo>
                      <a:pt x="1157" y="1032"/>
                      <a:pt x="1472" y="793"/>
                      <a:pt x="1472" y="504"/>
                    </a:cubicBezTo>
                    <a:cubicBezTo>
                      <a:pt x="1472" y="234"/>
                      <a:pt x="1161" y="0"/>
                      <a:pt x="7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" name="Google Shape;464;p27"/>
              <p:cNvSpPr/>
              <p:nvPr/>
            </p:nvSpPr>
            <p:spPr>
              <a:xfrm>
                <a:off x="4267400" y="3866600"/>
                <a:ext cx="535400" cy="402125"/>
              </a:xfrm>
              <a:custGeom>
                <a:avLst/>
                <a:gdLst/>
                <a:ahLst/>
                <a:cxnLst/>
                <a:rect l="l" t="t" r="r" b="b"/>
                <a:pathLst>
                  <a:path w="21416" h="16085" extrusionOk="0">
                    <a:moveTo>
                      <a:pt x="11494" y="1"/>
                    </a:moveTo>
                    <a:lnTo>
                      <a:pt x="0" y="12412"/>
                    </a:lnTo>
                    <a:lnTo>
                      <a:pt x="10840" y="16084"/>
                    </a:lnTo>
                    <a:lnTo>
                      <a:pt x="21415" y="3220"/>
                    </a:lnTo>
                    <a:lnTo>
                      <a:pt x="1149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" name="Google Shape;465;p27"/>
              <p:cNvSpPr/>
              <p:nvPr/>
            </p:nvSpPr>
            <p:spPr>
              <a:xfrm>
                <a:off x="4746500" y="3943000"/>
                <a:ext cx="35225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409" h="429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4" y="89"/>
                      <a:pt x="453" y="164"/>
                      <a:pt x="679" y="227"/>
                    </a:cubicBezTo>
                    <a:cubicBezTo>
                      <a:pt x="918" y="315"/>
                      <a:pt x="1157" y="378"/>
                      <a:pt x="1409" y="428"/>
                    </a:cubicBezTo>
                    <a:cubicBezTo>
                      <a:pt x="1182" y="340"/>
                      <a:pt x="943" y="265"/>
                      <a:pt x="717" y="202"/>
                    </a:cubicBezTo>
                    <a:cubicBezTo>
                      <a:pt x="478" y="114"/>
                      <a:pt x="239" y="51"/>
                      <a:pt x="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6" name="Google Shape;466;p27"/>
              <p:cNvSpPr/>
              <p:nvPr/>
            </p:nvSpPr>
            <p:spPr>
              <a:xfrm>
                <a:off x="4742400" y="3947400"/>
                <a:ext cx="35250" cy="10725"/>
              </a:xfrm>
              <a:custGeom>
                <a:avLst/>
                <a:gdLst/>
                <a:ahLst/>
                <a:cxnLst/>
                <a:rect l="l" t="t" r="r" b="b"/>
                <a:pathLst>
                  <a:path w="1410" h="429" extrusionOk="0">
                    <a:moveTo>
                      <a:pt x="1" y="1"/>
                    </a:moveTo>
                    <a:cubicBezTo>
                      <a:pt x="215" y="89"/>
                      <a:pt x="454" y="164"/>
                      <a:pt x="680" y="227"/>
                    </a:cubicBezTo>
                    <a:cubicBezTo>
                      <a:pt x="919" y="315"/>
                      <a:pt x="1158" y="378"/>
                      <a:pt x="1409" y="428"/>
                    </a:cubicBezTo>
                    <a:cubicBezTo>
                      <a:pt x="1183" y="340"/>
                      <a:pt x="957" y="265"/>
                      <a:pt x="718" y="202"/>
                    </a:cubicBezTo>
                    <a:cubicBezTo>
                      <a:pt x="479" y="114"/>
                      <a:pt x="240" y="51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7" name="Google Shape;467;p27"/>
              <p:cNvSpPr/>
              <p:nvPr/>
            </p:nvSpPr>
            <p:spPr>
              <a:xfrm>
                <a:off x="4738325" y="3952125"/>
                <a:ext cx="35550" cy="10700"/>
              </a:xfrm>
              <a:custGeom>
                <a:avLst/>
                <a:gdLst/>
                <a:ahLst/>
                <a:cxnLst/>
                <a:rect l="l" t="t" r="r" b="b"/>
                <a:pathLst>
                  <a:path w="1422" h="42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27" y="88"/>
                      <a:pt x="453" y="164"/>
                      <a:pt x="692" y="227"/>
                    </a:cubicBezTo>
                    <a:cubicBezTo>
                      <a:pt x="931" y="302"/>
                      <a:pt x="1170" y="378"/>
                      <a:pt x="1421" y="428"/>
                    </a:cubicBezTo>
                    <a:cubicBezTo>
                      <a:pt x="1195" y="327"/>
                      <a:pt x="956" y="252"/>
                      <a:pt x="730" y="189"/>
                    </a:cubicBezTo>
                    <a:cubicBezTo>
                      <a:pt x="491" y="113"/>
                      <a:pt x="252" y="51"/>
                      <a:pt x="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8" name="Google Shape;468;p27"/>
              <p:cNvSpPr/>
              <p:nvPr/>
            </p:nvSpPr>
            <p:spPr>
              <a:xfrm>
                <a:off x="4525175" y="3927600"/>
                <a:ext cx="205950" cy="69500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2780" extrusionOk="0">
                    <a:moveTo>
                      <a:pt x="14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" y="13"/>
                      <a:pt x="1774" y="642"/>
                      <a:pt x="4012" y="1396"/>
                    </a:cubicBezTo>
                    <a:cubicBezTo>
                      <a:pt x="6313" y="2163"/>
                      <a:pt x="8225" y="2780"/>
                      <a:pt x="8225" y="2780"/>
                    </a:cubicBezTo>
                    <a:cubicBezTo>
                      <a:pt x="8237" y="2767"/>
                      <a:pt x="6338" y="2138"/>
                      <a:pt x="4037" y="1371"/>
                    </a:cubicBezTo>
                    <a:cubicBezTo>
                      <a:pt x="1821" y="612"/>
                      <a:pt x="49" y="0"/>
                      <a:pt x="1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9" name="Google Shape;469;p27"/>
              <p:cNvSpPr/>
              <p:nvPr/>
            </p:nvSpPr>
            <p:spPr>
              <a:xfrm>
                <a:off x="4565425" y="3948025"/>
                <a:ext cx="98425" cy="33675"/>
              </a:xfrm>
              <a:custGeom>
                <a:avLst/>
                <a:gdLst/>
                <a:ahLst/>
                <a:cxnLst/>
                <a:rect l="l" t="t" r="r" b="b"/>
                <a:pathLst>
                  <a:path w="3937" h="1347" extrusionOk="0">
                    <a:moveTo>
                      <a:pt x="13" y="1"/>
                    </a:moveTo>
                    <a:cubicBezTo>
                      <a:pt x="0" y="13"/>
                      <a:pt x="843" y="315"/>
                      <a:pt x="1924" y="692"/>
                    </a:cubicBezTo>
                    <a:cubicBezTo>
                      <a:pt x="3018" y="1057"/>
                      <a:pt x="3911" y="1346"/>
                      <a:pt x="3924" y="1346"/>
                    </a:cubicBezTo>
                    <a:cubicBezTo>
                      <a:pt x="3936" y="1334"/>
                      <a:pt x="3031" y="1032"/>
                      <a:pt x="1962" y="655"/>
                    </a:cubicBezTo>
                    <a:cubicBezTo>
                      <a:pt x="893" y="290"/>
                      <a:pt x="25" y="1"/>
                      <a:pt x="1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0" name="Google Shape;470;p27"/>
              <p:cNvSpPr/>
              <p:nvPr/>
            </p:nvSpPr>
            <p:spPr>
              <a:xfrm>
                <a:off x="4494050" y="3952850"/>
                <a:ext cx="107550" cy="41950"/>
              </a:xfrm>
              <a:custGeom>
                <a:avLst/>
                <a:gdLst/>
                <a:ahLst/>
                <a:cxnLst/>
                <a:rect l="l" t="t" r="r" b="b"/>
                <a:pathLst>
                  <a:path w="4302" h="1678" extrusionOk="0">
                    <a:moveTo>
                      <a:pt x="928" y="1"/>
                    </a:moveTo>
                    <a:cubicBezTo>
                      <a:pt x="690" y="1"/>
                      <a:pt x="458" y="70"/>
                      <a:pt x="252" y="210"/>
                    </a:cubicBezTo>
                    <a:cubicBezTo>
                      <a:pt x="1" y="399"/>
                      <a:pt x="76" y="650"/>
                      <a:pt x="428" y="764"/>
                    </a:cubicBezTo>
                    <a:lnTo>
                      <a:pt x="2994" y="1619"/>
                    </a:lnTo>
                    <a:cubicBezTo>
                      <a:pt x="3122" y="1658"/>
                      <a:pt x="3253" y="1678"/>
                      <a:pt x="3382" y="1678"/>
                    </a:cubicBezTo>
                    <a:cubicBezTo>
                      <a:pt x="3623" y="1678"/>
                      <a:pt x="3858" y="1611"/>
                      <a:pt x="4062" y="1480"/>
                    </a:cubicBezTo>
                    <a:cubicBezTo>
                      <a:pt x="4301" y="1279"/>
                      <a:pt x="4213" y="1028"/>
                      <a:pt x="3861" y="914"/>
                    </a:cubicBezTo>
                    <a:lnTo>
                      <a:pt x="1309" y="59"/>
                    </a:lnTo>
                    <a:cubicBezTo>
                      <a:pt x="1182" y="20"/>
                      <a:pt x="1055" y="1"/>
                      <a:pt x="928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1" name="Google Shape;471;p27"/>
              <p:cNvSpPr/>
              <p:nvPr/>
            </p:nvSpPr>
            <p:spPr>
              <a:xfrm>
                <a:off x="4599375" y="3988600"/>
                <a:ext cx="106900" cy="42450"/>
              </a:xfrm>
              <a:custGeom>
                <a:avLst/>
                <a:gdLst/>
                <a:ahLst/>
                <a:cxnLst/>
                <a:rect l="l" t="t" r="r" b="b"/>
                <a:pathLst>
                  <a:path w="4276" h="1698" extrusionOk="0">
                    <a:moveTo>
                      <a:pt x="859" y="0"/>
                    </a:moveTo>
                    <a:cubicBezTo>
                      <a:pt x="799" y="0"/>
                      <a:pt x="739" y="5"/>
                      <a:pt x="679" y="13"/>
                    </a:cubicBezTo>
                    <a:cubicBezTo>
                      <a:pt x="503" y="25"/>
                      <a:pt x="327" y="75"/>
                      <a:pt x="189" y="163"/>
                    </a:cubicBezTo>
                    <a:cubicBezTo>
                      <a:pt x="76" y="226"/>
                      <a:pt x="13" y="327"/>
                      <a:pt x="0" y="440"/>
                    </a:cubicBezTo>
                    <a:cubicBezTo>
                      <a:pt x="13" y="553"/>
                      <a:pt x="76" y="654"/>
                      <a:pt x="176" y="704"/>
                    </a:cubicBezTo>
                    <a:cubicBezTo>
                      <a:pt x="227" y="742"/>
                      <a:pt x="290" y="767"/>
                      <a:pt x="365" y="792"/>
                    </a:cubicBezTo>
                    <a:lnTo>
                      <a:pt x="566" y="855"/>
                    </a:lnTo>
                    <a:lnTo>
                      <a:pt x="956" y="981"/>
                    </a:lnTo>
                    <a:lnTo>
                      <a:pt x="1648" y="1195"/>
                    </a:lnTo>
                    <a:lnTo>
                      <a:pt x="2679" y="1509"/>
                    </a:lnTo>
                    <a:lnTo>
                      <a:pt x="2955" y="1597"/>
                    </a:lnTo>
                    <a:cubicBezTo>
                      <a:pt x="2993" y="1610"/>
                      <a:pt x="3018" y="1610"/>
                      <a:pt x="3056" y="1622"/>
                    </a:cubicBezTo>
                    <a:cubicBezTo>
                      <a:pt x="3031" y="1610"/>
                      <a:pt x="2993" y="1597"/>
                      <a:pt x="2968" y="1584"/>
                    </a:cubicBezTo>
                    <a:lnTo>
                      <a:pt x="2691" y="1496"/>
                    </a:lnTo>
                    <a:lnTo>
                      <a:pt x="1685" y="1169"/>
                    </a:lnTo>
                    <a:lnTo>
                      <a:pt x="981" y="943"/>
                    </a:lnTo>
                    <a:lnTo>
                      <a:pt x="604" y="817"/>
                    </a:lnTo>
                    <a:lnTo>
                      <a:pt x="403" y="754"/>
                    </a:lnTo>
                    <a:cubicBezTo>
                      <a:pt x="340" y="729"/>
                      <a:pt x="277" y="704"/>
                      <a:pt x="227" y="666"/>
                    </a:cubicBezTo>
                    <a:cubicBezTo>
                      <a:pt x="139" y="629"/>
                      <a:pt x="76" y="528"/>
                      <a:pt x="76" y="428"/>
                    </a:cubicBezTo>
                    <a:cubicBezTo>
                      <a:pt x="76" y="327"/>
                      <a:pt x="151" y="226"/>
                      <a:pt x="239" y="176"/>
                    </a:cubicBezTo>
                    <a:cubicBezTo>
                      <a:pt x="378" y="101"/>
                      <a:pt x="528" y="50"/>
                      <a:pt x="692" y="38"/>
                    </a:cubicBezTo>
                    <a:cubicBezTo>
                      <a:pt x="751" y="29"/>
                      <a:pt x="809" y="25"/>
                      <a:pt x="868" y="25"/>
                    </a:cubicBezTo>
                    <a:cubicBezTo>
                      <a:pt x="984" y="25"/>
                      <a:pt x="1099" y="42"/>
                      <a:pt x="1208" y="75"/>
                    </a:cubicBezTo>
                    <a:cubicBezTo>
                      <a:pt x="1849" y="289"/>
                      <a:pt x="2465" y="490"/>
                      <a:pt x="3031" y="666"/>
                    </a:cubicBezTo>
                    <a:lnTo>
                      <a:pt x="3836" y="918"/>
                    </a:lnTo>
                    <a:cubicBezTo>
                      <a:pt x="4100" y="993"/>
                      <a:pt x="4225" y="1132"/>
                      <a:pt x="4225" y="1257"/>
                    </a:cubicBezTo>
                    <a:cubicBezTo>
                      <a:pt x="4225" y="1396"/>
                      <a:pt x="4100" y="1509"/>
                      <a:pt x="3949" y="1572"/>
                    </a:cubicBezTo>
                    <a:cubicBezTo>
                      <a:pt x="3798" y="1635"/>
                      <a:pt x="3634" y="1672"/>
                      <a:pt x="3471" y="1672"/>
                    </a:cubicBezTo>
                    <a:cubicBezTo>
                      <a:pt x="3370" y="1672"/>
                      <a:pt x="3257" y="1672"/>
                      <a:pt x="3157" y="1647"/>
                    </a:cubicBezTo>
                    <a:cubicBezTo>
                      <a:pt x="3094" y="1635"/>
                      <a:pt x="3056" y="1622"/>
                      <a:pt x="3056" y="1622"/>
                    </a:cubicBezTo>
                    <a:lnTo>
                      <a:pt x="3056" y="1622"/>
                    </a:lnTo>
                    <a:cubicBezTo>
                      <a:pt x="3081" y="1635"/>
                      <a:pt x="3119" y="1647"/>
                      <a:pt x="3144" y="1660"/>
                    </a:cubicBezTo>
                    <a:cubicBezTo>
                      <a:pt x="3245" y="1685"/>
                      <a:pt x="3358" y="1698"/>
                      <a:pt x="3471" y="1698"/>
                    </a:cubicBezTo>
                    <a:cubicBezTo>
                      <a:pt x="3634" y="1698"/>
                      <a:pt x="3811" y="1660"/>
                      <a:pt x="3961" y="1597"/>
                    </a:cubicBezTo>
                    <a:cubicBezTo>
                      <a:pt x="4137" y="1534"/>
                      <a:pt x="4276" y="1408"/>
                      <a:pt x="4276" y="1270"/>
                    </a:cubicBezTo>
                    <a:cubicBezTo>
                      <a:pt x="4276" y="1195"/>
                      <a:pt x="4238" y="1119"/>
                      <a:pt x="4188" y="1056"/>
                    </a:cubicBezTo>
                    <a:cubicBezTo>
                      <a:pt x="4087" y="981"/>
                      <a:pt x="3987" y="931"/>
                      <a:pt x="3873" y="905"/>
                    </a:cubicBezTo>
                    <a:lnTo>
                      <a:pt x="3069" y="641"/>
                    </a:lnTo>
                    <a:lnTo>
                      <a:pt x="1245" y="63"/>
                    </a:lnTo>
                    <a:cubicBezTo>
                      <a:pt x="1116" y="20"/>
                      <a:pt x="987" y="0"/>
                      <a:pt x="85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2" name="Google Shape;472;p27"/>
              <p:cNvSpPr/>
              <p:nvPr/>
            </p:nvSpPr>
            <p:spPr>
              <a:xfrm>
                <a:off x="4556000" y="3914075"/>
                <a:ext cx="174500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6980" h="2604" extrusionOk="0">
                    <a:moveTo>
                      <a:pt x="365" y="1"/>
                    </a:moveTo>
                    <a:lnTo>
                      <a:pt x="0" y="403"/>
                    </a:lnTo>
                    <a:lnTo>
                      <a:pt x="6677" y="2604"/>
                    </a:lnTo>
                    <a:lnTo>
                      <a:pt x="6979" y="2189"/>
                    </a:lnTo>
                    <a:lnTo>
                      <a:pt x="365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3" name="Google Shape;473;p27"/>
              <p:cNvSpPr/>
              <p:nvPr/>
            </p:nvSpPr>
            <p:spPr>
              <a:xfrm>
                <a:off x="4464500" y="4107100"/>
                <a:ext cx="186775" cy="146875"/>
              </a:xfrm>
              <a:custGeom>
                <a:avLst/>
                <a:gdLst/>
                <a:ahLst/>
                <a:cxnLst/>
                <a:rect l="l" t="t" r="r" b="b"/>
                <a:pathLst>
                  <a:path w="7471" h="5875" extrusionOk="0">
                    <a:moveTo>
                      <a:pt x="6804" y="1"/>
                    </a:moveTo>
                    <a:cubicBezTo>
                      <a:pt x="6653" y="1"/>
                      <a:pt x="6653" y="76"/>
                      <a:pt x="6452" y="617"/>
                    </a:cubicBezTo>
                    <a:cubicBezTo>
                      <a:pt x="6452" y="617"/>
                      <a:pt x="6359" y="812"/>
                      <a:pt x="6304" y="812"/>
                    </a:cubicBezTo>
                    <a:cubicBezTo>
                      <a:pt x="6298" y="812"/>
                      <a:pt x="6293" y="810"/>
                      <a:pt x="6288" y="805"/>
                    </a:cubicBezTo>
                    <a:cubicBezTo>
                      <a:pt x="6238" y="743"/>
                      <a:pt x="6301" y="240"/>
                      <a:pt x="6276" y="114"/>
                    </a:cubicBezTo>
                    <a:cubicBezTo>
                      <a:pt x="6272" y="96"/>
                      <a:pt x="6254" y="87"/>
                      <a:pt x="6231" y="87"/>
                    </a:cubicBezTo>
                    <a:cubicBezTo>
                      <a:pt x="6170" y="87"/>
                      <a:pt x="6067" y="144"/>
                      <a:pt x="6049" y="252"/>
                    </a:cubicBezTo>
                    <a:cubicBezTo>
                      <a:pt x="6024" y="441"/>
                      <a:pt x="5986" y="629"/>
                      <a:pt x="5911" y="805"/>
                    </a:cubicBezTo>
                    <a:cubicBezTo>
                      <a:pt x="5898" y="818"/>
                      <a:pt x="5873" y="831"/>
                      <a:pt x="5848" y="856"/>
                    </a:cubicBezTo>
                    <a:cubicBezTo>
                      <a:pt x="5710" y="906"/>
                      <a:pt x="5597" y="1007"/>
                      <a:pt x="5521" y="1145"/>
                    </a:cubicBezTo>
                    <a:lnTo>
                      <a:pt x="5395" y="1359"/>
                    </a:lnTo>
                    <a:lnTo>
                      <a:pt x="2755" y="4100"/>
                    </a:lnTo>
                    <a:lnTo>
                      <a:pt x="2491" y="3295"/>
                    </a:lnTo>
                    <a:lnTo>
                      <a:pt x="1" y="3773"/>
                    </a:lnTo>
                    <a:lnTo>
                      <a:pt x="843" y="5307"/>
                    </a:lnTo>
                    <a:cubicBezTo>
                      <a:pt x="994" y="5571"/>
                      <a:pt x="1371" y="5772"/>
                      <a:pt x="1862" y="5848"/>
                    </a:cubicBezTo>
                    <a:cubicBezTo>
                      <a:pt x="1993" y="5866"/>
                      <a:pt x="2127" y="5875"/>
                      <a:pt x="2261" y="5875"/>
                    </a:cubicBezTo>
                    <a:cubicBezTo>
                      <a:pt x="2963" y="5875"/>
                      <a:pt x="3668" y="5635"/>
                      <a:pt x="3974" y="5244"/>
                    </a:cubicBezTo>
                    <a:lnTo>
                      <a:pt x="6841" y="1560"/>
                    </a:lnTo>
                    <a:cubicBezTo>
                      <a:pt x="6841" y="1560"/>
                      <a:pt x="7470" y="856"/>
                      <a:pt x="7181" y="768"/>
                    </a:cubicBezTo>
                    <a:cubicBezTo>
                      <a:pt x="7181" y="768"/>
                      <a:pt x="7170" y="767"/>
                      <a:pt x="7153" y="767"/>
                    </a:cubicBezTo>
                    <a:cubicBezTo>
                      <a:pt x="7111" y="767"/>
                      <a:pt x="7035" y="773"/>
                      <a:pt x="7018" y="818"/>
                    </a:cubicBezTo>
                    <a:cubicBezTo>
                      <a:pt x="7018" y="818"/>
                      <a:pt x="7030" y="692"/>
                      <a:pt x="6879" y="692"/>
                    </a:cubicBezTo>
                    <a:cubicBezTo>
                      <a:pt x="6804" y="692"/>
                      <a:pt x="6728" y="730"/>
                      <a:pt x="6691" y="805"/>
                    </a:cubicBezTo>
                    <a:cubicBezTo>
                      <a:pt x="6691" y="805"/>
                      <a:pt x="6992" y="1"/>
                      <a:pt x="6804" y="1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4" name="Google Shape;474;p27"/>
              <p:cNvSpPr/>
              <p:nvPr/>
            </p:nvSpPr>
            <p:spPr>
              <a:xfrm>
                <a:off x="4607850" y="4130250"/>
                <a:ext cx="201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433" extrusionOk="0">
                    <a:moveTo>
                      <a:pt x="671" y="0"/>
                    </a:moveTo>
                    <a:cubicBezTo>
                      <a:pt x="658" y="0"/>
                      <a:pt x="644" y="2"/>
                      <a:pt x="630" y="5"/>
                    </a:cubicBezTo>
                    <a:cubicBezTo>
                      <a:pt x="567" y="5"/>
                      <a:pt x="504" y="18"/>
                      <a:pt x="428" y="30"/>
                    </a:cubicBezTo>
                    <a:cubicBezTo>
                      <a:pt x="336" y="53"/>
                      <a:pt x="244" y="87"/>
                      <a:pt x="161" y="131"/>
                    </a:cubicBezTo>
                    <a:lnTo>
                      <a:pt x="161" y="131"/>
                    </a:lnTo>
                    <a:cubicBezTo>
                      <a:pt x="147" y="87"/>
                      <a:pt x="123" y="54"/>
                      <a:pt x="76" y="43"/>
                    </a:cubicBezTo>
                    <a:cubicBezTo>
                      <a:pt x="64" y="43"/>
                      <a:pt x="127" y="81"/>
                      <a:pt x="127" y="144"/>
                    </a:cubicBezTo>
                    <a:lnTo>
                      <a:pt x="127" y="169"/>
                    </a:lnTo>
                    <a:lnTo>
                      <a:pt x="164" y="156"/>
                    </a:lnTo>
                    <a:cubicBezTo>
                      <a:pt x="252" y="106"/>
                      <a:pt x="340" y="81"/>
                      <a:pt x="441" y="56"/>
                    </a:cubicBezTo>
                    <a:cubicBezTo>
                      <a:pt x="504" y="43"/>
                      <a:pt x="567" y="30"/>
                      <a:pt x="642" y="30"/>
                    </a:cubicBezTo>
                    <a:cubicBezTo>
                      <a:pt x="655" y="24"/>
                      <a:pt x="667" y="21"/>
                      <a:pt x="680" y="21"/>
                    </a:cubicBezTo>
                    <a:cubicBezTo>
                      <a:pt x="692" y="21"/>
                      <a:pt x="705" y="24"/>
                      <a:pt x="718" y="30"/>
                    </a:cubicBezTo>
                    <a:cubicBezTo>
                      <a:pt x="743" y="30"/>
                      <a:pt x="743" y="56"/>
                      <a:pt x="743" y="68"/>
                    </a:cubicBezTo>
                    <a:cubicBezTo>
                      <a:pt x="730" y="106"/>
                      <a:pt x="667" y="131"/>
                      <a:pt x="630" y="156"/>
                    </a:cubicBezTo>
                    <a:cubicBezTo>
                      <a:pt x="579" y="181"/>
                      <a:pt x="542" y="206"/>
                      <a:pt x="491" y="232"/>
                    </a:cubicBezTo>
                    <a:cubicBezTo>
                      <a:pt x="403" y="282"/>
                      <a:pt x="328" y="307"/>
                      <a:pt x="252" y="345"/>
                    </a:cubicBezTo>
                    <a:cubicBezTo>
                      <a:pt x="101" y="395"/>
                      <a:pt x="1" y="433"/>
                      <a:pt x="1" y="433"/>
                    </a:cubicBezTo>
                    <a:cubicBezTo>
                      <a:pt x="89" y="420"/>
                      <a:pt x="177" y="395"/>
                      <a:pt x="265" y="370"/>
                    </a:cubicBezTo>
                    <a:cubicBezTo>
                      <a:pt x="353" y="345"/>
                      <a:pt x="441" y="307"/>
                      <a:pt x="529" y="269"/>
                    </a:cubicBezTo>
                    <a:lnTo>
                      <a:pt x="667" y="194"/>
                    </a:lnTo>
                    <a:cubicBezTo>
                      <a:pt x="705" y="156"/>
                      <a:pt x="768" y="131"/>
                      <a:pt x="793" y="93"/>
                    </a:cubicBezTo>
                    <a:cubicBezTo>
                      <a:pt x="806" y="56"/>
                      <a:pt x="793" y="18"/>
                      <a:pt x="755" y="18"/>
                    </a:cubicBezTo>
                    <a:cubicBezTo>
                      <a:pt x="729" y="9"/>
                      <a:pt x="702" y="0"/>
                      <a:pt x="671" y="0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5" name="Google Shape;475;p27"/>
              <p:cNvSpPr/>
              <p:nvPr/>
            </p:nvSpPr>
            <p:spPr>
              <a:xfrm>
                <a:off x="4622625" y="4128175"/>
                <a:ext cx="16375" cy="1302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521" extrusionOk="0">
                    <a:moveTo>
                      <a:pt x="353" y="0"/>
                    </a:moveTo>
                    <a:cubicBezTo>
                      <a:pt x="303" y="50"/>
                      <a:pt x="252" y="101"/>
                      <a:pt x="215" y="164"/>
                    </a:cubicBezTo>
                    <a:lnTo>
                      <a:pt x="76" y="315"/>
                    </a:lnTo>
                    <a:cubicBezTo>
                      <a:pt x="51" y="352"/>
                      <a:pt x="26" y="390"/>
                      <a:pt x="13" y="415"/>
                    </a:cubicBezTo>
                    <a:cubicBezTo>
                      <a:pt x="1" y="440"/>
                      <a:pt x="1" y="465"/>
                      <a:pt x="13" y="491"/>
                    </a:cubicBezTo>
                    <a:cubicBezTo>
                      <a:pt x="32" y="509"/>
                      <a:pt x="57" y="521"/>
                      <a:pt x="84" y="521"/>
                    </a:cubicBezTo>
                    <a:cubicBezTo>
                      <a:pt x="94" y="521"/>
                      <a:pt x="104" y="519"/>
                      <a:pt x="114" y="516"/>
                    </a:cubicBezTo>
                    <a:cubicBezTo>
                      <a:pt x="177" y="503"/>
                      <a:pt x="227" y="478"/>
                      <a:pt x="265" y="428"/>
                    </a:cubicBezTo>
                    <a:cubicBezTo>
                      <a:pt x="303" y="403"/>
                      <a:pt x="340" y="365"/>
                      <a:pt x="366" y="340"/>
                    </a:cubicBezTo>
                    <a:cubicBezTo>
                      <a:pt x="441" y="289"/>
                      <a:pt x="479" y="227"/>
                      <a:pt x="529" y="176"/>
                    </a:cubicBezTo>
                    <a:cubicBezTo>
                      <a:pt x="579" y="139"/>
                      <a:pt x="617" y="76"/>
                      <a:pt x="655" y="25"/>
                    </a:cubicBezTo>
                    <a:lnTo>
                      <a:pt x="655" y="25"/>
                    </a:lnTo>
                    <a:cubicBezTo>
                      <a:pt x="592" y="63"/>
                      <a:pt x="542" y="113"/>
                      <a:pt x="491" y="164"/>
                    </a:cubicBezTo>
                    <a:cubicBezTo>
                      <a:pt x="454" y="214"/>
                      <a:pt x="403" y="264"/>
                      <a:pt x="340" y="327"/>
                    </a:cubicBezTo>
                    <a:cubicBezTo>
                      <a:pt x="303" y="352"/>
                      <a:pt x="265" y="390"/>
                      <a:pt x="240" y="415"/>
                    </a:cubicBezTo>
                    <a:cubicBezTo>
                      <a:pt x="202" y="453"/>
                      <a:pt x="152" y="478"/>
                      <a:pt x="114" y="491"/>
                    </a:cubicBezTo>
                    <a:cubicBezTo>
                      <a:pt x="64" y="491"/>
                      <a:pt x="39" y="453"/>
                      <a:pt x="51" y="428"/>
                    </a:cubicBezTo>
                    <a:cubicBezTo>
                      <a:pt x="76" y="390"/>
                      <a:pt x="101" y="365"/>
                      <a:pt x="127" y="327"/>
                    </a:cubicBezTo>
                    <a:lnTo>
                      <a:pt x="252" y="164"/>
                    </a:lnTo>
                    <a:cubicBezTo>
                      <a:pt x="290" y="113"/>
                      <a:pt x="328" y="63"/>
                      <a:pt x="353" y="0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6" name="Google Shape;476;p27"/>
              <p:cNvSpPr/>
              <p:nvPr/>
            </p:nvSpPr>
            <p:spPr>
              <a:xfrm>
                <a:off x="4630500" y="4131300"/>
                <a:ext cx="13850" cy="8975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59" extrusionOk="0">
                    <a:moveTo>
                      <a:pt x="528" y="1"/>
                    </a:moveTo>
                    <a:lnTo>
                      <a:pt x="528" y="1"/>
                    </a:lnTo>
                    <a:cubicBezTo>
                      <a:pt x="428" y="102"/>
                      <a:pt x="315" y="190"/>
                      <a:pt x="189" y="278"/>
                    </a:cubicBezTo>
                    <a:cubicBezTo>
                      <a:pt x="164" y="290"/>
                      <a:pt x="139" y="303"/>
                      <a:pt x="113" y="328"/>
                    </a:cubicBezTo>
                    <a:cubicBezTo>
                      <a:pt x="99" y="335"/>
                      <a:pt x="89" y="342"/>
                      <a:pt x="80" y="342"/>
                    </a:cubicBezTo>
                    <a:cubicBezTo>
                      <a:pt x="74" y="342"/>
                      <a:pt x="68" y="339"/>
                      <a:pt x="63" y="328"/>
                    </a:cubicBezTo>
                    <a:cubicBezTo>
                      <a:pt x="51" y="290"/>
                      <a:pt x="63" y="252"/>
                      <a:pt x="76" y="227"/>
                    </a:cubicBezTo>
                    <a:cubicBezTo>
                      <a:pt x="101" y="177"/>
                      <a:pt x="139" y="139"/>
                      <a:pt x="139" y="139"/>
                    </a:cubicBezTo>
                    <a:lnTo>
                      <a:pt x="139" y="139"/>
                    </a:lnTo>
                    <a:cubicBezTo>
                      <a:pt x="101" y="152"/>
                      <a:pt x="63" y="177"/>
                      <a:pt x="38" y="215"/>
                    </a:cubicBezTo>
                    <a:cubicBezTo>
                      <a:pt x="25" y="227"/>
                      <a:pt x="13" y="252"/>
                      <a:pt x="13" y="265"/>
                    </a:cubicBezTo>
                    <a:cubicBezTo>
                      <a:pt x="0" y="290"/>
                      <a:pt x="0" y="303"/>
                      <a:pt x="13" y="328"/>
                    </a:cubicBezTo>
                    <a:cubicBezTo>
                      <a:pt x="25" y="340"/>
                      <a:pt x="38" y="353"/>
                      <a:pt x="63" y="353"/>
                    </a:cubicBezTo>
                    <a:cubicBezTo>
                      <a:pt x="72" y="357"/>
                      <a:pt x="80" y="359"/>
                      <a:pt x="88" y="359"/>
                    </a:cubicBezTo>
                    <a:cubicBezTo>
                      <a:pt x="105" y="359"/>
                      <a:pt x="122" y="353"/>
                      <a:pt x="139" y="353"/>
                    </a:cubicBezTo>
                    <a:cubicBezTo>
                      <a:pt x="164" y="340"/>
                      <a:pt x="201" y="315"/>
                      <a:pt x="227" y="303"/>
                    </a:cubicBezTo>
                    <a:cubicBezTo>
                      <a:pt x="466" y="164"/>
                      <a:pt x="554" y="1"/>
                      <a:pt x="528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7" name="Google Shape;477;p27"/>
              <p:cNvSpPr/>
              <p:nvPr/>
            </p:nvSpPr>
            <p:spPr>
              <a:xfrm>
                <a:off x="4217100" y="4082200"/>
                <a:ext cx="318475" cy="150350"/>
              </a:xfrm>
              <a:custGeom>
                <a:avLst/>
                <a:gdLst/>
                <a:ahLst/>
                <a:cxnLst/>
                <a:rect l="l" t="t" r="r" b="b"/>
                <a:pathLst>
                  <a:path w="12739" h="6014" extrusionOk="0">
                    <a:moveTo>
                      <a:pt x="6269" y="1"/>
                    </a:moveTo>
                    <a:cubicBezTo>
                      <a:pt x="5459" y="1"/>
                      <a:pt x="4324" y="139"/>
                      <a:pt x="2830" y="619"/>
                    </a:cubicBezTo>
                    <a:lnTo>
                      <a:pt x="0" y="1500"/>
                    </a:lnTo>
                    <a:lnTo>
                      <a:pt x="214" y="1764"/>
                    </a:lnTo>
                    <a:lnTo>
                      <a:pt x="1208" y="3021"/>
                    </a:lnTo>
                    <a:lnTo>
                      <a:pt x="1409" y="3273"/>
                    </a:lnTo>
                    <a:lnTo>
                      <a:pt x="3370" y="2644"/>
                    </a:lnTo>
                    <a:lnTo>
                      <a:pt x="1748" y="4555"/>
                    </a:lnTo>
                    <a:lnTo>
                      <a:pt x="7042" y="6014"/>
                    </a:lnTo>
                    <a:lnTo>
                      <a:pt x="9369" y="4316"/>
                    </a:lnTo>
                    <a:lnTo>
                      <a:pt x="9507" y="5310"/>
                    </a:lnTo>
                    <a:lnTo>
                      <a:pt x="12739" y="4694"/>
                    </a:lnTo>
                    <a:cubicBezTo>
                      <a:pt x="12739" y="4694"/>
                      <a:pt x="12512" y="3650"/>
                      <a:pt x="12336" y="2669"/>
                    </a:cubicBezTo>
                    <a:cubicBezTo>
                      <a:pt x="12135" y="1475"/>
                      <a:pt x="10362" y="959"/>
                      <a:pt x="10362" y="959"/>
                    </a:cubicBezTo>
                    <a:lnTo>
                      <a:pt x="7872" y="255"/>
                    </a:lnTo>
                    <a:cubicBezTo>
                      <a:pt x="7872" y="255"/>
                      <a:pt x="7368" y="1"/>
                      <a:pt x="6269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8" name="Google Shape;478;p27"/>
              <p:cNvSpPr/>
              <p:nvPr/>
            </p:nvSpPr>
            <p:spPr>
              <a:xfrm>
                <a:off x="4615400" y="4138550"/>
                <a:ext cx="9775" cy="8200"/>
              </a:xfrm>
              <a:custGeom>
                <a:avLst/>
                <a:gdLst/>
                <a:ahLst/>
                <a:cxnLst/>
                <a:rect l="l" t="t" r="r" b="b"/>
                <a:pathLst>
                  <a:path w="391" h="328" extrusionOk="0">
                    <a:moveTo>
                      <a:pt x="1" y="0"/>
                    </a:moveTo>
                    <a:cubicBezTo>
                      <a:pt x="89" y="38"/>
                      <a:pt x="164" y="88"/>
                      <a:pt x="227" y="138"/>
                    </a:cubicBezTo>
                    <a:cubicBezTo>
                      <a:pt x="328" y="226"/>
                      <a:pt x="340" y="327"/>
                      <a:pt x="353" y="327"/>
                    </a:cubicBezTo>
                    <a:cubicBezTo>
                      <a:pt x="365" y="327"/>
                      <a:pt x="390" y="214"/>
                      <a:pt x="277" y="126"/>
                    </a:cubicBezTo>
                    <a:cubicBezTo>
                      <a:pt x="202" y="50"/>
                      <a:pt x="101" y="0"/>
                      <a:pt x="1" y="0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9" name="Google Shape;479;p27"/>
              <p:cNvSpPr/>
              <p:nvPr/>
            </p:nvSpPr>
            <p:spPr>
              <a:xfrm>
                <a:off x="4528325" y="4208950"/>
                <a:ext cx="5375" cy="15125"/>
              </a:xfrm>
              <a:custGeom>
                <a:avLst/>
                <a:gdLst/>
                <a:ahLst/>
                <a:cxnLst/>
                <a:rect l="l" t="t" r="r" b="b"/>
                <a:pathLst>
                  <a:path w="215" h="605" extrusionOk="0">
                    <a:moveTo>
                      <a:pt x="214" y="1"/>
                    </a:moveTo>
                    <a:lnTo>
                      <a:pt x="214" y="1"/>
                    </a:lnTo>
                    <a:cubicBezTo>
                      <a:pt x="139" y="76"/>
                      <a:pt x="88" y="190"/>
                      <a:pt x="51" y="290"/>
                    </a:cubicBezTo>
                    <a:cubicBezTo>
                      <a:pt x="13" y="391"/>
                      <a:pt x="0" y="491"/>
                      <a:pt x="13" y="604"/>
                    </a:cubicBezTo>
                    <a:cubicBezTo>
                      <a:pt x="51" y="504"/>
                      <a:pt x="88" y="403"/>
                      <a:pt x="114" y="303"/>
                    </a:cubicBezTo>
                    <a:cubicBezTo>
                      <a:pt x="151" y="202"/>
                      <a:pt x="189" y="101"/>
                      <a:pt x="214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0" name="Google Shape;480;p27"/>
              <p:cNvSpPr/>
              <p:nvPr/>
            </p:nvSpPr>
            <p:spPr>
              <a:xfrm>
                <a:off x="4251375" y="4143250"/>
                <a:ext cx="6760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2704" h="819" extrusionOk="0">
                    <a:moveTo>
                      <a:pt x="2704" y="1"/>
                    </a:moveTo>
                    <a:lnTo>
                      <a:pt x="2704" y="1"/>
                    </a:lnTo>
                    <a:cubicBezTo>
                      <a:pt x="2703" y="1"/>
                      <a:pt x="2100" y="177"/>
                      <a:pt x="1346" y="391"/>
                    </a:cubicBezTo>
                    <a:cubicBezTo>
                      <a:pt x="604" y="617"/>
                      <a:pt x="0" y="806"/>
                      <a:pt x="0" y="818"/>
                    </a:cubicBezTo>
                    <a:cubicBezTo>
                      <a:pt x="0" y="819"/>
                      <a:pt x="2" y="819"/>
                      <a:pt x="3" y="819"/>
                    </a:cubicBezTo>
                    <a:cubicBezTo>
                      <a:pt x="54" y="819"/>
                      <a:pt x="654" y="647"/>
                      <a:pt x="1371" y="428"/>
                    </a:cubicBezTo>
                    <a:cubicBezTo>
                      <a:pt x="2112" y="202"/>
                      <a:pt x="2703" y="1"/>
                      <a:pt x="270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1" name="Google Shape;481;p27"/>
              <p:cNvSpPr/>
              <p:nvPr/>
            </p:nvSpPr>
            <p:spPr>
              <a:xfrm>
                <a:off x="4434325" y="4167475"/>
                <a:ext cx="43100" cy="37100"/>
              </a:xfrm>
              <a:custGeom>
                <a:avLst/>
                <a:gdLst/>
                <a:ahLst/>
                <a:cxnLst/>
                <a:rect l="l" t="t" r="r" b="b"/>
                <a:pathLst>
                  <a:path w="1724" h="1484" extrusionOk="0">
                    <a:moveTo>
                      <a:pt x="1723" y="0"/>
                    </a:moveTo>
                    <a:lnTo>
                      <a:pt x="1723" y="0"/>
                    </a:lnTo>
                    <a:cubicBezTo>
                      <a:pt x="1698" y="13"/>
                      <a:pt x="1673" y="38"/>
                      <a:pt x="1660" y="63"/>
                    </a:cubicBezTo>
                    <a:cubicBezTo>
                      <a:pt x="1610" y="101"/>
                      <a:pt x="1547" y="164"/>
                      <a:pt x="1484" y="226"/>
                    </a:cubicBezTo>
                    <a:cubicBezTo>
                      <a:pt x="1334" y="365"/>
                      <a:pt x="1132" y="541"/>
                      <a:pt x="893" y="755"/>
                    </a:cubicBezTo>
                    <a:cubicBezTo>
                      <a:pt x="654" y="956"/>
                      <a:pt x="416" y="1132"/>
                      <a:pt x="265" y="1270"/>
                    </a:cubicBezTo>
                    <a:lnTo>
                      <a:pt x="63" y="1421"/>
                    </a:lnTo>
                    <a:cubicBezTo>
                      <a:pt x="26" y="1459"/>
                      <a:pt x="1" y="1484"/>
                      <a:pt x="1" y="1484"/>
                    </a:cubicBezTo>
                    <a:cubicBezTo>
                      <a:pt x="26" y="1471"/>
                      <a:pt x="63" y="1446"/>
                      <a:pt x="89" y="1434"/>
                    </a:cubicBezTo>
                    <a:cubicBezTo>
                      <a:pt x="139" y="1396"/>
                      <a:pt x="214" y="1333"/>
                      <a:pt x="290" y="1270"/>
                    </a:cubicBezTo>
                    <a:cubicBezTo>
                      <a:pt x="466" y="1144"/>
                      <a:pt x="692" y="968"/>
                      <a:pt x="931" y="755"/>
                    </a:cubicBezTo>
                    <a:cubicBezTo>
                      <a:pt x="1170" y="553"/>
                      <a:pt x="1371" y="365"/>
                      <a:pt x="1510" y="226"/>
                    </a:cubicBezTo>
                    <a:cubicBezTo>
                      <a:pt x="1572" y="151"/>
                      <a:pt x="1635" y="101"/>
                      <a:pt x="1673" y="63"/>
                    </a:cubicBezTo>
                    <a:cubicBezTo>
                      <a:pt x="1686" y="38"/>
                      <a:pt x="1698" y="25"/>
                      <a:pt x="172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2" name="Google Shape;482;p27"/>
              <p:cNvSpPr/>
              <p:nvPr/>
            </p:nvSpPr>
            <p:spPr>
              <a:xfrm>
                <a:off x="4405400" y="3993175"/>
                <a:ext cx="171675" cy="113650"/>
              </a:xfrm>
              <a:custGeom>
                <a:avLst/>
                <a:gdLst/>
                <a:ahLst/>
                <a:cxnLst/>
                <a:rect l="l" t="t" r="r" b="b"/>
                <a:pathLst>
                  <a:path w="6867" h="4546" extrusionOk="0">
                    <a:moveTo>
                      <a:pt x="3860" y="0"/>
                    </a:moveTo>
                    <a:cubicBezTo>
                      <a:pt x="3755" y="0"/>
                      <a:pt x="3657" y="6"/>
                      <a:pt x="3572" y="18"/>
                    </a:cubicBezTo>
                    <a:cubicBezTo>
                      <a:pt x="3056" y="68"/>
                      <a:pt x="2566" y="282"/>
                      <a:pt x="2164" y="609"/>
                    </a:cubicBezTo>
                    <a:cubicBezTo>
                      <a:pt x="1937" y="798"/>
                      <a:pt x="1749" y="1037"/>
                      <a:pt x="1409" y="1150"/>
                    </a:cubicBezTo>
                    <a:cubicBezTo>
                      <a:pt x="1170" y="1238"/>
                      <a:pt x="894" y="1225"/>
                      <a:pt x="642" y="1313"/>
                    </a:cubicBezTo>
                    <a:cubicBezTo>
                      <a:pt x="428" y="1389"/>
                      <a:pt x="252" y="1540"/>
                      <a:pt x="152" y="1754"/>
                    </a:cubicBezTo>
                    <a:cubicBezTo>
                      <a:pt x="1" y="2068"/>
                      <a:pt x="126" y="2458"/>
                      <a:pt x="453" y="2609"/>
                    </a:cubicBezTo>
                    <a:cubicBezTo>
                      <a:pt x="592" y="2697"/>
                      <a:pt x="13" y="2986"/>
                      <a:pt x="114" y="3086"/>
                    </a:cubicBezTo>
                    <a:cubicBezTo>
                      <a:pt x="214" y="3200"/>
                      <a:pt x="667" y="3489"/>
                      <a:pt x="705" y="3640"/>
                    </a:cubicBezTo>
                    <a:cubicBezTo>
                      <a:pt x="818" y="4055"/>
                      <a:pt x="1661" y="4042"/>
                      <a:pt x="2352" y="4080"/>
                    </a:cubicBezTo>
                    <a:cubicBezTo>
                      <a:pt x="2491" y="4080"/>
                      <a:pt x="2641" y="4080"/>
                      <a:pt x="2767" y="4092"/>
                    </a:cubicBezTo>
                    <a:cubicBezTo>
                      <a:pt x="2968" y="4143"/>
                      <a:pt x="3157" y="4218"/>
                      <a:pt x="3333" y="4319"/>
                    </a:cubicBezTo>
                    <a:cubicBezTo>
                      <a:pt x="3717" y="4468"/>
                      <a:pt x="4121" y="4545"/>
                      <a:pt x="4527" y="4545"/>
                    </a:cubicBezTo>
                    <a:cubicBezTo>
                      <a:pt x="4839" y="4545"/>
                      <a:pt x="5152" y="4500"/>
                      <a:pt x="5458" y="4407"/>
                    </a:cubicBezTo>
                    <a:cubicBezTo>
                      <a:pt x="6188" y="4180"/>
                      <a:pt x="6741" y="3652"/>
                      <a:pt x="6615" y="3200"/>
                    </a:cubicBezTo>
                    <a:cubicBezTo>
                      <a:pt x="6577" y="3024"/>
                      <a:pt x="6426" y="2860"/>
                      <a:pt x="6452" y="2671"/>
                    </a:cubicBezTo>
                    <a:cubicBezTo>
                      <a:pt x="6477" y="2508"/>
                      <a:pt x="6615" y="2345"/>
                      <a:pt x="6703" y="2181"/>
                    </a:cubicBezTo>
                    <a:cubicBezTo>
                      <a:pt x="6867" y="1930"/>
                      <a:pt x="6854" y="1603"/>
                      <a:pt x="6678" y="1351"/>
                    </a:cubicBezTo>
                    <a:cubicBezTo>
                      <a:pt x="6452" y="1087"/>
                      <a:pt x="6137" y="911"/>
                      <a:pt x="5785" y="861"/>
                    </a:cubicBezTo>
                    <a:lnTo>
                      <a:pt x="5270" y="458"/>
                    </a:lnTo>
                    <a:cubicBezTo>
                      <a:pt x="5164" y="163"/>
                      <a:pt x="4412" y="0"/>
                      <a:pt x="386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" name="Google Shape;483;p27"/>
              <p:cNvSpPr/>
              <p:nvPr/>
            </p:nvSpPr>
            <p:spPr>
              <a:xfrm>
                <a:off x="4405100" y="4001475"/>
                <a:ext cx="14997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5999" h="5173" extrusionOk="0">
                    <a:moveTo>
                      <a:pt x="3270" y="1"/>
                    </a:moveTo>
                    <a:cubicBezTo>
                      <a:pt x="3270" y="1"/>
                      <a:pt x="1610" y="1447"/>
                      <a:pt x="1094" y="2138"/>
                    </a:cubicBezTo>
                    <a:cubicBezTo>
                      <a:pt x="553" y="2868"/>
                      <a:pt x="1258" y="3195"/>
                      <a:pt x="1258" y="3195"/>
                    </a:cubicBezTo>
                    <a:cubicBezTo>
                      <a:pt x="1258" y="3195"/>
                      <a:pt x="830" y="3622"/>
                      <a:pt x="415" y="4024"/>
                    </a:cubicBezTo>
                    <a:cubicBezTo>
                      <a:pt x="0" y="4402"/>
                      <a:pt x="189" y="4880"/>
                      <a:pt x="830" y="5081"/>
                    </a:cubicBezTo>
                    <a:cubicBezTo>
                      <a:pt x="1025" y="5143"/>
                      <a:pt x="1240" y="5173"/>
                      <a:pt x="1455" y="5173"/>
                    </a:cubicBezTo>
                    <a:cubicBezTo>
                      <a:pt x="1932" y="5173"/>
                      <a:pt x="2410" y="5026"/>
                      <a:pt x="2679" y="4766"/>
                    </a:cubicBezTo>
                    <a:lnTo>
                      <a:pt x="5998" y="1510"/>
                    </a:lnTo>
                    <a:cubicBezTo>
                      <a:pt x="5785" y="667"/>
                      <a:pt x="4665" y="51"/>
                      <a:pt x="3270" y="1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4" name="Google Shape;484;p27"/>
              <p:cNvSpPr/>
              <p:nvPr/>
            </p:nvSpPr>
            <p:spPr>
              <a:xfrm>
                <a:off x="4462625" y="4031025"/>
                <a:ext cx="8500" cy="4675"/>
              </a:xfrm>
              <a:custGeom>
                <a:avLst/>
                <a:gdLst/>
                <a:ahLst/>
                <a:cxnLst/>
                <a:rect l="l" t="t" r="r" b="b"/>
                <a:pathLst>
                  <a:path w="340" h="187" extrusionOk="0">
                    <a:moveTo>
                      <a:pt x="189" y="1"/>
                    </a:moveTo>
                    <a:cubicBezTo>
                      <a:pt x="140" y="1"/>
                      <a:pt x="93" y="17"/>
                      <a:pt x="51" y="51"/>
                    </a:cubicBezTo>
                    <a:cubicBezTo>
                      <a:pt x="0" y="89"/>
                      <a:pt x="13" y="151"/>
                      <a:pt x="88" y="177"/>
                    </a:cubicBezTo>
                    <a:cubicBezTo>
                      <a:pt x="106" y="184"/>
                      <a:pt x="125" y="187"/>
                      <a:pt x="146" y="187"/>
                    </a:cubicBezTo>
                    <a:cubicBezTo>
                      <a:pt x="197" y="187"/>
                      <a:pt x="253" y="166"/>
                      <a:pt x="290" y="139"/>
                    </a:cubicBezTo>
                    <a:cubicBezTo>
                      <a:pt x="340" y="89"/>
                      <a:pt x="327" y="38"/>
                      <a:pt x="264" y="13"/>
                    </a:cubicBezTo>
                    <a:cubicBezTo>
                      <a:pt x="239" y="5"/>
                      <a:pt x="214" y="1"/>
                      <a:pt x="18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5" name="Google Shape;485;p27"/>
              <p:cNvSpPr/>
              <p:nvPr/>
            </p:nvSpPr>
            <p:spPr>
              <a:xfrm>
                <a:off x="4461675" y="4027875"/>
                <a:ext cx="13550" cy="5075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3" extrusionOk="0">
                    <a:moveTo>
                      <a:pt x="114" y="1"/>
                    </a:moveTo>
                    <a:cubicBezTo>
                      <a:pt x="38" y="13"/>
                      <a:pt x="1" y="26"/>
                      <a:pt x="1" y="39"/>
                    </a:cubicBezTo>
                    <a:cubicBezTo>
                      <a:pt x="1" y="51"/>
                      <a:pt x="151" y="39"/>
                      <a:pt x="290" y="76"/>
                    </a:cubicBezTo>
                    <a:cubicBezTo>
                      <a:pt x="416" y="127"/>
                      <a:pt x="478" y="202"/>
                      <a:pt x="504" y="202"/>
                    </a:cubicBezTo>
                    <a:cubicBezTo>
                      <a:pt x="541" y="189"/>
                      <a:pt x="529" y="164"/>
                      <a:pt x="504" y="139"/>
                    </a:cubicBezTo>
                    <a:cubicBezTo>
                      <a:pt x="466" y="76"/>
                      <a:pt x="416" y="39"/>
                      <a:pt x="353" y="26"/>
                    </a:cubicBezTo>
                    <a:cubicBezTo>
                      <a:pt x="277" y="1"/>
                      <a:pt x="189" y="1"/>
                      <a:pt x="11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6" name="Google Shape;486;p27"/>
              <p:cNvSpPr/>
              <p:nvPr/>
            </p:nvSpPr>
            <p:spPr>
              <a:xfrm>
                <a:off x="4497200" y="4042650"/>
                <a:ext cx="882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90" extrusionOk="0">
                    <a:moveTo>
                      <a:pt x="190" y="1"/>
                    </a:moveTo>
                    <a:cubicBezTo>
                      <a:pt x="140" y="1"/>
                      <a:pt x="93" y="18"/>
                      <a:pt x="51" y="51"/>
                    </a:cubicBezTo>
                    <a:cubicBezTo>
                      <a:pt x="1" y="89"/>
                      <a:pt x="26" y="152"/>
                      <a:pt x="89" y="177"/>
                    </a:cubicBezTo>
                    <a:cubicBezTo>
                      <a:pt x="114" y="185"/>
                      <a:pt x="139" y="189"/>
                      <a:pt x="164" y="189"/>
                    </a:cubicBezTo>
                    <a:cubicBezTo>
                      <a:pt x="213" y="189"/>
                      <a:pt x="260" y="173"/>
                      <a:pt x="302" y="139"/>
                    </a:cubicBezTo>
                    <a:cubicBezTo>
                      <a:pt x="353" y="89"/>
                      <a:pt x="327" y="39"/>
                      <a:pt x="265" y="13"/>
                    </a:cubicBezTo>
                    <a:cubicBezTo>
                      <a:pt x="239" y="5"/>
                      <a:pt x="214" y="1"/>
                      <a:pt x="19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7" name="Google Shape;487;p27"/>
              <p:cNvSpPr/>
              <p:nvPr/>
            </p:nvSpPr>
            <p:spPr>
              <a:xfrm>
                <a:off x="4497200" y="4040150"/>
                <a:ext cx="135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542" h="202" extrusionOk="0">
                    <a:moveTo>
                      <a:pt x="114" y="0"/>
                    </a:moveTo>
                    <a:cubicBezTo>
                      <a:pt x="26" y="13"/>
                      <a:pt x="1" y="25"/>
                      <a:pt x="1" y="38"/>
                    </a:cubicBezTo>
                    <a:cubicBezTo>
                      <a:pt x="1" y="51"/>
                      <a:pt x="151" y="38"/>
                      <a:pt x="290" y="76"/>
                    </a:cubicBezTo>
                    <a:cubicBezTo>
                      <a:pt x="428" y="126"/>
                      <a:pt x="491" y="201"/>
                      <a:pt x="516" y="201"/>
                    </a:cubicBezTo>
                    <a:cubicBezTo>
                      <a:pt x="541" y="189"/>
                      <a:pt x="529" y="164"/>
                      <a:pt x="516" y="139"/>
                    </a:cubicBezTo>
                    <a:cubicBezTo>
                      <a:pt x="478" y="76"/>
                      <a:pt x="416" y="38"/>
                      <a:pt x="353" y="25"/>
                    </a:cubicBezTo>
                    <a:cubicBezTo>
                      <a:pt x="277" y="0"/>
                      <a:pt x="189" y="0"/>
                      <a:pt x="11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8" name="Google Shape;488;p27"/>
              <p:cNvSpPr/>
              <p:nvPr/>
            </p:nvSpPr>
            <p:spPr>
              <a:xfrm>
                <a:off x="4459150" y="4035425"/>
                <a:ext cx="28950" cy="189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56" extrusionOk="0">
                    <a:moveTo>
                      <a:pt x="1158" y="1"/>
                    </a:moveTo>
                    <a:lnTo>
                      <a:pt x="1158" y="1"/>
                    </a:lnTo>
                    <a:cubicBezTo>
                      <a:pt x="906" y="114"/>
                      <a:pt x="655" y="240"/>
                      <a:pt x="403" y="378"/>
                    </a:cubicBezTo>
                    <a:lnTo>
                      <a:pt x="114" y="529"/>
                    </a:lnTo>
                    <a:cubicBezTo>
                      <a:pt x="76" y="554"/>
                      <a:pt x="26" y="579"/>
                      <a:pt x="1" y="617"/>
                    </a:cubicBezTo>
                    <a:cubicBezTo>
                      <a:pt x="1" y="642"/>
                      <a:pt x="14" y="655"/>
                      <a:pt x="26" y="667"/>
                    </a:cubicBezTo>
                    <a:cubicBezTo>
                      <a:pt x="39" y="680"/>
                      <a:pt x="64" y="692"/>
                      <a:pt x="89" y="692"/>
                    </a:cubicBezTo>
                    <a:cubicBezTo>
                      <a:pt x="152" y="717"/>
                      <a:pt x="240" y="743"/>
                      <a:pt x="315" y="755"/>
                    </a:cubicBezTo>
                    <a:cubicBezTo>
                      <a:pt x="252" y="717"/>
                      <a:pt x="190" y="680"/>
                      <a:pt x="114" y="667"/>
                    </a:cubicBezTo>
                    <a:cubicBezTo>
                      <a:pt x="76" y="655"/>
                      <a:pt x="51" y="629"/>
                      <a:pt x="64" y="617"/>
                    </a:cubicBezTo>
                    <a:cubicBezTo>
                      <a:pt x="89" y="592"/>
                      <a:pt x="114" y="566"/>
                      <a:pt x="152" y="554"/>
                    </a:cubicBezTo>
                    <a:lnTo>
                      <a:pt x="454" y="403"/>
                    </a:lnTo>
                    <a:cubicBezTo>
                      <a:pt x="693" y="290"/>
                      <a:pt x="932" y="152"/>
                      <a:pt x="115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9" name="Google Shape;489;p27"/>
              <p:cNvSpPr/>
              <p:nvPr/>
            </p:nvSpPr>
            <p:spPr>
              <a:xfrm>
                <a:off x="4432450" y="4081325"/>
                <a:ext cx="44650" cy="8525"/>
              </a:xfrm>
              <a:custGeom>
                <a:avLst/>
                <a:gdLst/>
                <a:ahLst/>
                <a:cxnLst/>
                <a:rect l="l" t="t" r="r" b="b"/>
                <a:pathLst>
                  <a:path w="1786" h="341" extrusionOk="0">
                    <a:moveTo>
                      <a:pt x="151" y="1"/>
                    </a:moveTo>
                    <a:lnTo>
                      <a:pt x="0" y="164"/>
                    </a:lnTo>
                    <a:cubicBezTo>
                      <a:pt x="297" y="280"/>
                      <a:pt x="608" y="340"/>
                      <a:pt x="918" y="340"/>
                    </a:cubicBezTo>
                    <a:cubicBezTo>
                      <a:pt x="1211" y="340"/>
                      <a:pt x="1505" y="287"/>
                      <a:pt x="1786" y="177"/>
                    </a:cubicBezTo>
                    <a:lnTo>
                      <a:pt x="1786" y="177"/>
                    </a:lnTo>
                    <a:cubicBezTo>
                      <a:pt x="1661" y="188"/>
                      <a:pt x="1537" y="194"/>
                      <a:pt x="1413" y="194"/>
                    </a:cubicBezTo>
                    <a:cubicBezTo>
                      <a:pt x="985" y="194"/>
                      <a:pt x="560" y="127"/>
                      <a:pt x="151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0" name="Google Shape;490;p27"/>
              <p:cNvSpPr/>
              <p:nvPr/>
            </p:nvSpPr>
            <p:spPr>
              <a:xfrm>
                <a:off x="4502850" y="4034800"/>
                <a:ext cx="13250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530" h="243" extrusionOk="0">
                    <a:moveTo>
                      <a:pt x="114" y="0"/>
                    </a:moveTo>
                    <a:cubicBezTo>
                      <a:pt x="39" y="0"/>
                      <a:pt x="1" y="13"/>
                      <a:pt x="1" y="13"/>
                    </a:cubicBezTo>
                    <a:cubicBezTo>
                      <a:pt x="1" y="26"/>
                      <a:pt x="39" y="26"/>
                      <a:pt x="89" y="38"/>
                    </a:cubicBezTo>
                    <a:cubicBezTo>
                      <a:pt x="152" y="63"/>
                      <a:pt x="215" y="76"/>
                      <a:pt x="290" y="114"/>
                    </a:cubicBezTo>
                    <a:cubicBezTo>
                      <a:pt x="340" y="126"/>
                      <a:pt x="391" y="164"/>
                      <a:pt x="441" y="202"/>
                    </a:cubicBezTo>
                    <a:cubicBezTo>
                      <a:pt x="472" y="222"/>
                      <a:pt x="486" y="243"/>
                      <a:pt x="504" y="243"/>
                    </a:cubicBezTo>
                    <a:cubicBezTo>
                      <a:pt x="508" y="243"/>
                      <a:pt x="512" y="242"/>
                      <a:pt x="516" y="239"/>
                    </a:cubicBezTo>
                    <a:cubicBezTo>
                      <a:pt x="529" y="239"/>
                      <a:pt x="529" y="214"/>
                      <a:pt x="516" y="177"/>
                    </a:cubicBezTo>
                    <a:cubicBezTo>
                      <a:pt x="466" y="114"/>
                      <a:pt x="416" y="76"/>
                      <a:pt x="353" y="51"/>
                    </a:cubicBezTo>
                    <a:cubicBezTo>
                      <a:pt x="278" y="13"/>
                      <a:pt x="190" y="0"/>
                      <a:pt x="11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1" name="Google Shape;491;p27"/>
              <p:cNvSpPr/>
              <p:nvPr/>
            </p:nvSpPr>
            <p:spPr>
              <a:xfrm>
                <a:off x="4470800" y="4024925"/>
                <a:ext cx="10700" cy="3425"/>
              </a:xfrm>
              <a:custGeom>
                <a:avLst/>
                <a:gdLst/>
                <a:ahLst/>
                <a:cxnLst/>
                <a:rect l="l" t="t" r="r" b="b"/>
                <a:pathLst>
                  <a:path w="428" h="137" extrusionOk="0">
                    <a:moveTo>
                      <a:pt x="69" y="1"/>
                    </a:moveTo>
                    <a:cubicBezTo>
                      <a:pt x="51" y="1"/>
                      <a:pt x="32" y="3"/>
                      <a:pt x="13" y="6"/>
                    </a:cubicBezTo>
                    <a:cubicBezTo>
                      <a:pt x="0" y="31"/>
                      <a:pt x="76" y="69"/>
                      <a:pt x="176" y="106"/>
                    </a:cubicBezTo>
                    <a:cubicBezTo>
                      <a:pt x="232" y="125"/>
                      <a:pt x="287" y="136"/>
                      <a:pt x="342" y="136"/>
                    </a:cubicBezTo>
                    <a:cubicBezTo>
                      <a:pt x="362" y="136"/>
                      <a:pt x="382" y="135"/>
                      <a:pt x="403" y="131"/>
                    </a:cubicBezTo>
                    <a:cubicBezTo>
                      <a:pt x="428" y="119"/>
                      <a:pt x="352" y="81"/>
                      <a:pt x="239" y="43"/>
                    </a:cubicBezTo>
                    <a:cubicBezTo>
                      <a:pt x="183" y="15"/>
                      <a:pt x="126" y="1"/>
                      <a:pt x="6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2" name="Google Shape;492;p27"/>
              <p:cNvSpPr/>
              <p:nvPr/>
            </p:nvSpPr>
            <p:spPr>
              <a:xfrm>
                <a:off x="4460425" y="4060075"/>
                <a:ext cx="129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516" h="274" extrusionOk="0">
                    <a:moveTo>
                      <a:pt x="276" y="0"/>
                    </a:moveTo>
                    <a:cubicBezTo>
                      <a:pt x="250" y="0"/>
                      <a:pt x="225" y="3"/>
                      <a:pt x="201" y="8"/>
                    </a:cubicBezTo>
                    <a:cubicBezTo>
                      <a:pt x="88" y="33"/>
                      <a:pt x="0" y="121"/>
                      <a:pt x="38" y="197"/>
                    </a:cubicBezTo>
                    <a:cubicBezTo>
                      <a:pt x="95" y="245"/>
                      <a:pt x="167" y="273"/>
                      <a:pt x="239" y="273"/>
                    </a:cubicBezTo>
                    <a:cubicBezTo>
                      <a:pt x="278" y="273"/>
                      <a:pt x="317" y="265"/>
                      <a:pt x="352" y="247"/>
                    </a:cubicBezTo>
                    <a:cubicBezTo>
                      <a:pt x="478" y="209"/>
                      <a:pt x="516" y="109"/>
                      <a:pt x="453" y="46"/>
                    </a:cubicBezTo>
                    <a:lnTo>
                      <a:pt x="453" y="46"/>
                    </a:lnTo>
                    <a:lnTo>
                      <a:pt x="461" y="61"/>
                    </a:lnTo>
                    <a:lnTo>
                      <a:pt x="461" y="61"/>
                    </a:lnTo>
                    <a:cubicBezTo>
                      <a:pt x="427" y="23"/>
                      <a:pt x="351" y="0"/>
                      <a:pt x="276" y="0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3" name="Google Shape;493;p27"/>
              <p:cNvSpPr/>
              <p:nvPr/>
            </p:nvSpPr>
            <p:spPr>
              <a:xfrm>
                <a:off x="4457900" y="4059325"/>
                <a:ext cx="18275" cy="47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91" extrusionOk="0">
                    <a:moveTo>
                      <a:pt x="717" y="0"/>
                    </a:moveTo>
                    <a:lnTo>
                      <a:pt x="717" y="0"/>
                    </a:lnTo>
                    <a:cubicBezTo>
                      <a:pt x="617" y="51"/>
                      <a:pt x="504" y="101"/>
                      <a:pt x="391" y="126"/>
                    </a:cubicBezTo>
                    <a:cubicBezTo>
                      <a:pt x="265" y="126"/>
                      <a:pt x="139" y="126"/>
                      <a:pt x="13" y="101"/>
                    </a:cubicBezTo>
                    <a:cubicBezTo>
                      <a:pt x="1" y="101"/>
                      <a:pt x="26" y="139"/>
                      <a:pt x="101" y="164"/>
                    </a:cubicBezTo>
                    <a:cubicBezTo>
                      <a:pt x="163" y="179"/>
                      <a:pt x="226" y="190"/>
                      <a:pt x="291" y="190"/>
                    </a:cubicBezTo>
                    <a:cubicBezTo>
                      <a:pt x="331" y="190"/>
                      <a:pt x="372" y="186"/>
                      <a:pt x="416" y="176"/>
                    </a:cubicBezTo>
                    <a:cubicBezTo>
                      <a:pt x="504" y="164"/>
                      <a:pt x="604" y="126"/>
                      <a:pt x="680" y="76"/>
                    </a:cubicBezTo>
                    <a:cubicBezTo>
                      <a:pt x="717" y="38"/>
                      <a:pt x="730" y="13"/>
                      <a:pt x="71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4" name="Google Shape;494;p27"/>
              <p:cNvSpPr/>
              <p:nvPr/>
            </p:nvSpPr>
            <p:spPr>
              <a:xfrm>
                <a:off x="4471100" y="3996200"/>
                <a:ext cx="100950" cy="59675"/>
              </a:xfrm>
              <a:custGeom>
                <a:avLst/>
                <a:gdLst/>
                <a:ahLst/>
                <a:cxnLst/>
                <a:rect l="l" t="t" r="r" b="b"/>
                <a:pathLst>
                  <a:path w="4038" h="2387" extrusionOk="0">
                    <a:moveTo>
                      <a:pt x="1334" y="0"/>
                    </a:moveTo>
                    <a:cubicBezTo>
                      <a:pt x="1228" y="0"/>
                      <a:pt x="1122" y="12"/>
                      <a:pt x="1019" y="36"/>
                    </a:cubicBezTo>
                    <a:cubicBezTo>
                      <a:pt x="680" y="73"/>
                      <a:pt x="366" y="237"/>
                      <a:pt x="127" y="476"/>
                    </a:cubicBezTo>
                    <a:cubicBezTo>
                      <a:pt x="39" y="539"/>
                      <a:pt x="1" y="652"/>
                      <a:pt x="26" y="752"/>
                    </a:cubicBezTo>
                    <a:cubicBezTo>
                      <a:pt x="101" y="953"/>
                      <a:pt x="554" y="966"/>
                      <a:pt x="692" y="1155"/>
                    </a:cubicBezTo>
                    <a:lnTo>
                      <a:pt x="989" y="950"/>
                    </a:lnTo>
                    <a:lnTo>
                      <a:pt x="989" y="950"/>
                    </a:lnTo>
                    <a:cubicBezTo>
                      <a:pt x="907" y="1038"/>
                      <a:pt x="918" y="1196"/>
                      <a:pt x="1032" y="1268"/>
                    </a:cubicBezTo>
                    <a:cubicBezTo>
                      <a:pt x="1195" y="1356"/>
                      <a:pt x="1359" y="1431"/>
                      <a:pt x="1535" y="1469"/>
                    </a:cubicBezTo>
                    <a:cubicBezTo>
                      <a:pt x="1724" y="1519"/>
                      <a:pt x="1912" y="1582"/>
                      <a:pt x="1975" y="1708"/>
                    </a:cubicBezTo>
                    <a:lnTo>
                      <a:pt x="2214" y="1557"/>
                    </a:lnTo>
                    <a:lnTo>
                      <a:pt x="2051" y="1846"/>
                    </a:lnTo>
                    <a:lnTo>
                      <a:pt x="2994" y="2387"/>
                    </a:lnTo>
                    <a:cubicBezTo>
                      <a:pt x="3673" y="2060"/>
                      <a:pt x="4037" y="1482"/>
                      <a:pt x="3849" y="1016"/>
                    </a:cubicBezTo>
                    <a:cubicBezTo>
                      <a:pt x="3660" y="551"/>
                      <a:pt x="2968" y="212"/>
                      <a:pt x="2189" y="212"/>
                    </a:cubicBezTo>
                    <a:lnTo>
                      <a:pt x="2013" y="149"/>
                    </a:lnTo>
                    <a:cubicBezTo>
                      <a:pt x="1797" y="54"/>
                      <a:pt x="1564" y="0"/>
                      <a:pt x="133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5" name="Google Shape;495;p27"/>
              <p:cNvSpPr/>
              <p:nvPr/>
            </p:nvSpPr>
            <p:spPr>
              <a:xfrm>
                <a:off x="4474575" y="4029775"/>
                <a:ext cx="91800" cy="72650"/>
              </a:xfrm>
              <a:custGeom>
                <a:avLst/>
                <a:gdLst/>
                <a:ahLst/>
                <a:cxnLst/>
                <a:rect l="l" t="t" r="r" b="b"/>
                <a:pathLst>
                  <a:path w="3672" h="2906" extrusionOk="0">
                    <a:moveTo>
                      <a:pt x="2528" y="0"/>
                    </a:moveTo>
                    <a:cubicBezTo>
                      <a:pt x="2100" y="264"/>
                      <a:pt x="1647" y="554"/>
                      <a:pt x="1585" y="906"/>
                    </a:cubicBezTo>
                    <a:cubicBezTo>
                      <a:pt x="1597" y="1233"/>
                      <a:pt x="1358" y="1522"/>
                      <a:pt x="1019" y="1547"/>
                    </a:cubicBezTo>
                    <a:cubicBezTo>
                      <a:pt x="805" y="1622"/>
                      <a:pt x="591" y="1723"/>
                      <a:pt x="390" y="1836"/>
                    </a:cubicBezTo>
                    <a:cubicBezTo>
                      <a:pt x="76" y="2037"/>
                      <a:pt x="0" y="2352"/>
                      <a:pt x="189" y="2578"/>
                    </a:cubicBezTo>
                    <a:cubicBezTo>
                      <a:pt x="369" y="2782"/>
                      <a:pt x="766" y="2906"/>
                      <a:pt x="1185" y="2906"/>
                    </a:cubicBezTo>
                    <a:cubicBezTo>
                      <a:pt x="1205" y="2906"/>
                      <a:pt x="1225" y="2906"/>
                      <a:pt x="1245" y="2905"/>
                    </a:cubicBezTo>
                    <a:cubicBezTo>
                      <a:pt x="1673" y="2892"/>
                      <a:pt x="2088" y="2767"/>
                      <a:pt x="2452" y="2528"/>
                    </a:cubicBezTo>
                    <a:lnTo>
                      <a:pt x="3672" y="541"/>
                    </a:lnTo>
                    <a:lnTo>
                      <a:pt x="2528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6" name="Google Shape;496;p27"/>
              <p:cNvSpPr/>
              <p:nvPr/>
            </p:nvSpPr>
            <p:spPr>
              <a:xfrm>
                <a:off x="4307625" y="4090750"/>
                <a:ext cx="223250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8930" h="3346" extrusionOk="0">
                    <a:moveTo>
                      <a:pt x="1" y="1"/>
                    </a:moveTo>
                    <a:cubicBezTo>
                      <a:pt x="139" y="13"/>
                      <a:pt x="278" y="39"/>
                      <a:pt x="428" y="76"/>
                    </a:cubicBezTo>
                    <a:cubicBezTo>
                      <a:pt x="743" y="139"/>
                      <a:pt x="1045" y="277"/>
                      <a:pt x="1296" y="479"/>
                    </a:cubicBezTo>
                    <a:cubicBezTo>
                      <a:pt x="1598" y="692"/>
                      <a:pt x="1812" y="1007"/>
                      <a:pt x="2151" y="1321"/>
                    </a:cubicBezTo>
                    <a:cubicBezTo>
                      <a:pt x="2352" y="1510"/>
                      <a:pt x="2579" y="1648"/>
                      <a:pt x="2830" y="1761"/>
                    </a:cubicBezTo>
                    <a:cubicBezTo>
                      <a:pt x="3170" y="1887"/>
                      <a:pt x="3522" y="1975"/>
                      <a:pt x="3874" y="2025"/>
                    </a:cubicBezTo>
                    <a:cubicBezTo>
                      <a:pt x="4654" y="2138"/>
                      <a:pt x="5446" y="2176"/>
                      <a:pt x="6125" y="2264"/>
                    </a:cubicBezTo>
                    <a:cubicBezTo>
                      <a:pt x="6439" y="2302"/>
                      <a:pt x="6741" y="2365"/>
                      <a:pt x="7043" y="2453"/>
                    </a:cubicBezTo>
                    <a:lnTo>
                      <a:pt x="7231" y="2516"/>
                    </a:lnTo>
                    <a:cubicBezTo>
                      <a:pt x="7294" y="2528"/>
                      <a:pt x="7345" y="2553"/>
                      <a:pt x="7407" y="2579"/>
                    </a:cubicBezTo>
                    <a:cubicBezTo>
                      <a:pt x="7508" y="2629"/>
                      <a:pt x="7609" y="2679"/>
                      <a:pt x="7697" y="2742"/>
                    </a:cubicBezTo>
                    <a:cubicBezTo>
                      <a:pt x="7873" y="2843"/>
                      <a:pt x="8011" y="2943"/>
                      <a:pt x="8149" y="3031"/>
                    </a:cubicBezTo>
                    <a:cubicBezTo>
                      <a:pt x="8263" y="3107"/>
                      <a:pt x="8388" y="3170"/>
                      <a:pt x="8527" y="3233"/>
                    </a:cubicBezTo>
                    <a:cubicBezTo>
                      <a:pt x="8615" y="3270"/>
                      <a:pt x="8715" y="3295"/>
                      <a:pt x="8816" y="3321"/>
                    </a:cubicBezTo>
                    <a:cubicBezTo>
                      <a:pt x="8891" y="3346"/>
                      <a:pt x="8929" y="3346"/>
                      <a:pt x="8929" y="3346"/>
                    </a:cubicBezTo>
                    <a:cubicBezTo>
                      <a:pt x="8803" y="3321"/>
                      <a:pt x="8678" y="3270"/>
                      <a:pt x="8552" y="3220"/>
                    </a:cubicBezTo>
                    <a:cubicBezTo>
                      <a:pt x="8426" y="3170"/>
                      <a:pt x="8300" y="3107"/>
                      <a:pt x="8187" y="3019"/>
                    </a:cubicBezTo>
                    <a:cubicBezTo>
                      <a:pt x="8061" y="2931"/>
                      <a:pt x="7923" y="2830"/>
                      <a:pt x="7747" y="2730"/>
                    </a:cubicBezTo>
                    <a:cubicBezTo>
                      <a:pt x="7659" y="2667"/>
                      <a:pt x="7558" y="2616"/>
                      <a:pt x="7458" y="2566"/>
                    </a:cubicBezTo>
                    <a:cubicBezTo>
                      <a:pt x="7395" y="2541"/>
                      <a:pt x="7345" y="2516"/>
                      <a:pt x="7282" y="2491"/>
                    </a:cubicBezTo>
                    <a:lnTo>
                      <a:pt x="7093" y="2428"/>
                    </a:lnTo>
                    <a:cubicBezTo>
                      <a:pt x="6791" y="2340"/>
                      <a:pt x="6477" y="2277"/>
                      <a:pt x="6163" y="2239"/>
                    </a:cubicBezTo>
                    <a:cubicBezTo>
                      <a:pt x="5484" y="2138"/>
                      <a:pt x="4691" y="2113"/>
                      <a:pt x="3912" y="2000"/>
                    </a:cubicBezTo>
                    <a:cubicBezTo>
                      <a:pt x="3560" y="1950"/>
                      <a:pt x="3220" y="1862"/>
                      <a:pt x="2893" y="1736"/>
                    </a:cubicBezTo>
                    <a:cubicBezTo>
                      <a:pt x="2642" y="1636"/>
                      <a:pt x="2415" y="1485"/>
                      <a:pt x="2214" y="1296"/>
                    </a:cubicBezTo>
                    <a:cubicBezTo>
                      <a:pt x="1887" y="982"/>
                      <a:pt x="1661" y="667"/>
                      <a:pt x="1346" y="453"/>
                    </a:cubicBezTo>
                    <a:cubicBezTo>
                      <a:pt x="1082" y="252"/>
                      <a:pt x="768" y="114"/>
                      <a:pt x="441" y="51"/>
                    </a:cubicBezTo>
                    <a:cubicBezTo>
                      <a:pt x="328" y="26"/>
                      <a:pt x="227" y="13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7" name="Google Shape;497;p27"/>
              <p:cNvSpPr/>
              <p:nvPr/>
            </p:nvSpPr>
            <p:spPr>
              <a:xfrm>
                <a:off x="4253875" y="4110875"/>
                <a:ext cx="201850" cy="80825"/>
              </a:xfrm>
              <a:custGeom>
                <a:avLst/>
                <a:gdLst/>
                <a:ahLst/>
                <a:cxnLst/>
                <a:rect l="l" t="t" r="r" b="b"/>
                <a:pathLst>
                  <a:path w="8074" h="3233" extrusionOk="0">
                    <a:moveTo>
                      <a:pt x="1" y="1"/>
                    </a:moveTo>
                    <a:cubicBezTo>
                      <a:pt x="1" y="13"/>
                      <a:pt x="164" y="1"/>
                      <a:pt x="428" y="26"/>
                    </a:cubicBezTo>
                    <a:cubicBezTo>
                      <a:pt x="780" y="51"/>
                      <a:pt x="1107" y="139"/>
                      <a:pt x="1422" y="277"/>
                    </a:cubicBezTo>
                    <a:cubicBezTo>
                      <a:pt x="1799" y="441"/>
                      <a:pt x="2138" y="680"/>
                      <a:pt x="2428" y="969"/>
                    </a:cubicBezTo>
                    <a:cubicBezTo>
                      <a:pt x="2729" y="1258"/>
                      <a:pt x="3031" y="1598"/>
                      <a:pt x="3496" y="1899"/>
                    </a:cubicBezTo>
                    <a:cubicBezTo>
                      <a:pt x="3761" y="2063"/>
                      <a:pt x="4050" y="2176"/>
                      <a:pt x="4339" y="2251"/>
                    </a:cubicBezTo>
                    <a:cubicBezTo>
                      <a:pt x="4666" y="2339"/>
                      <a:pt x="4993" y="2390"/>
                      <a:pt x="5320" y="2428"/>
                    </a:cubicBezTo>
                    <a:cubicBezTo>
                      <a:pt x="5886" y="2478"/>
                      <a:pt x="6439" y="2553"/>
                      <a:pt x="6992" y="2666"/>
                    </a:cubicBezTo>
                    <a:cubicBezTo>
                      <a:pt x="7319" y="2729"/>
                      <a:pt x="7621" y="2855"/>
                      <a:pt x="7885" y="3031"/>
                    </a:cubicBezTo>
                    <a:cubicBezTo>
                      <a:pt x="7960" y="3094"/>
                      <a:pt x="8023" y="3157"/>
                      <a:pt x="8074" y="3232"/>
                    </a:cubicBezTo>
                    <a:cubicBezTo>
                      <a:pt x="8049" y="3157"/>
                      <a:pt x="7986" y="3081"/>
                      <a:pt x="7910" y="3031"/>
                    </a:cubicBezTo>
                    <a:cubicBezTo>
                      <a:pt x="7659" y="2830"/>
                      <a:pt x="7357" y="2704"/>
                      <a:pt x="7030" y="2641"/>
                    </a:cubicBezTo>
                    <a:cubicBezTo>
                      <a:pt x="6477" y="2516"/>
                      <a:pt x="5923" y="2428"/>
                      <a:pt x="5358" y="2377"/>
                    </a:cubicBezTo>
                    <a:cubicBezTo>
                      <a:pt x="5031" y="2339"/>
                      <a:pt x="4716" y="2289"/>
                      <a:pt x="4402" y="2214"/>
                    </a:cubicBezTo>
                    <a:cubicBezTo>
                      <a:pt x="4113" y="2138"/>
                      <a:pt x="3836" y="2013"/>
                      <a:pt x="3584" y="1862"/>
                    </a:cubicBezTo>
                    <a:cubicBezTo>
                      <a:pt x="3119" y="1572"/>
                      <a:pt x="2817" y="1233"/>
                      <a:pt x="2503" y="944"/>
                    </a:cubicBezTo>
                    <a:cubicBezTo>
                      <a:pt x="2214" y="642"/>
                      <a:pt x="1862" y="416"/>
                      <a:pt x="1472" y="252"/>
                    </a:cubicBezTo>
                    <a:cubicBezTo>
                      <a:pt x="1145" y="114"/>
                      <a:pt x="805" y="26"/>
                      <a:pt x="44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8" name="Google Shape;498;p27"/>
              <p:cNvSpPr/>
              <p:nvPr/>
            </p:nvSpPr>
            <p:spPr>
              <a:xfrm>
                <a:off x="4459150" y="4179700"/>
                <a:ext cx="67000" cy="17975"/>
              </a:xfrm>
              <a:custGeom>
                <a:avLst/>
                <a:gdLst/>
                <a:ahLst/>
                <a:cxnLst/>
                <a:rect l="l" t="t" r="r" b="b"/>
                <a:pathLst>
                  <a:path w="2680" h="719" extrusionOk="0">
                    <a:moveTo>
                      <a:pt x="42" y="1"/>
                    </a:moveTo>
                    <a:cubicBezTo>
                      <a:pt x="41" y="1"/>
                      <a:pt x="40" y="1"/>
                      <a:pt x="39" y="1"/>
                    </a:cubicBezTo>
                    <a:cubicBezTo>
                      <a:pt x="1" y="1"/>
                      <a:pt x="416" y="303"/>
                      <a:pt x="1170" y="504"/>
                    </a:cubicBezTo>
                    <a:cubicBezTo>
                      <a:pt x="1661" y="643"/>
                      <a:pt x="2164" y="718"/>
                      <a:pt x="2667" y="718"/>
                    </a:cubicBezTo>
                    <a:cubicBezTo>
                      <a:pt x="2679" y="693"/>
                      <a:pt x="1988" y="630"/>
                      <a:pt x="1258" y="442"/>
                    </a:cubicBezTo>
                    <a:cubicBezTo>
                      <a:pt x="547" y="245"/>
                      <a:pt x="98" y="1"/>
                      <a:pt x="4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9" name="Google Shape;499;p27"/>
              <p:cNvSpPr/>
              <p:nvPr/>
            </p:nvSpPr>
            <p:spPr>
              <a:xfrm>
                <a:off x="4456650" y="4127225"/>
                <a:ext cx="72025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755" extrusionOk="0">
                    <a:moveTo>
                      <a:pt x="0" y="0"/>
                    </a:moveTo>
                    <a:cubicBezTo>
                      <a:pt x="151" y="13"/>
                      <a:pt x="315" y="38"/>
                      <a:pt x="466" y="63"/>
                    </a:cubicBezTo>
                    <a:cubicBezTo>
                      <a:pt x="793" y="126"/>
                      <a:pt x="1107" y="239"/>
                      <a:pt x="1409" y="390"/>
                    </a:cubicBezTo>
                    <a:cubicBezTo>
                      <a:pt x="1723" y="529"/>
                      <a:pt x="2050" y="642"/>
                      <a:pt x="2390" y="717"/>
                    </a:cubicBezTo>
                    <a:cubicBezTo>
                      <a:pt x="2503" y="730"/>
                      <a:pt x="2616" y="742"/>
                      <a:pt x="2742" y="755"/>
                    </a:cubicBezTo>
                    <a:lnTo>
                      <a:pt x="2880" y="755"/>
                    </a:lnTo>
                    <a:cubicBezTo>
                      <a:pt x="2880" y="755"/>
                      <a:pt x="2679" y="755"/>
                      <a:pt x="2402" y="679"/>
                    </a:cubicBezTo>
                    <a:cubicBezTo>
                      <a:pt x="2075" y="604"/>
                      <a:pt x="1761" y="491"/>
                      <a:pt x="1459" y="353"/>
                    </a:cubicBezTo>
                    <a:cubicBezTo>
                      <a:pt x="1145" y="202"/>
                      <a:pt x="818" y="101"/>
                      <a:pt x="491" y="38"/>
                    </a:cubicBezTo>
                    <a:cubicBezTo>
                      <a:pt x="365" y="13"/>
                      <a:pt x="252" y="0"/>
                      <a:pt x="1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0" name="Google Shape;500;p27"/>
              <p:cNvSpPr/>
              <p:nvPr/>
            </p:nvSpPr>
            <p:spPr>
              <a:xfrm>
                <a:off x="4367050" y="4083200"/>
                <a:ext cx="38700" cy="25425"/>
              </a:xfrm>
              <a:custGeom>
                <a:avLst/>
                <a:gdLst/>
                <a:ahLst/>
                <a:cxnLst/>
                <a:rect l="l" t="t" r="r" b="b"/>
                <a:pathLst>
                  <a:path w="1548" h="1017" extrusionOk="0">
                    <a:moveTo>
                      <a:pt x="13" y="1"/>
                    </a:moveTo>
                    <a:cubicBezTo>
                      <a:pt x="1" y="14"/>
                      <a:pt x="139" y="39"/>
                      <a:pt x="315" y="114"/>
                    </a:cubicBezTo>
                    <a:cubicBezTo>
                      <a:pt x="529" y="190"/>
                      <a:pt x="717" y="315"/>
                      <a:pt x="868" y="466"/>
                    </a:cubicBezTo>
                    <a:cubicBezTo>
                      <a:pt x="931" y="554"/>
                      <a:pt x="981" y="642"/>
                      <a:pt x="1019" y="730"/>
                    </a:cubicBezTo>
                    <a:cubicBezTo>
                      <a:pt x="1069" y="806"/>
                      <a:pt x="1132" y="881"/>
                      <a:pt x="1208" y="932"/>
                    </a:cubicBezTo>
                    <a:cubicBezTo>
                      <a:pt x="1283" y="969"/>
                      <a:pt x="1359" y="994"/>
                      <a:pt x="1434" y="1007"/>
                    </a:cubicBezTo>
                    <a:cubicBezTo>
                      <a:pt x="1453" y="1013"/>
                      <a:pt x="1472" y="1016"/>
                      <a:pt x="1491" y="1016"/>
                    </a:cubicBezTo>
                    <a:cubicBezTo>
                      <a:pt x="1510" y="1016"/>
                      <a:pt x="1528" y="1013"/>
                      <a:pt x="1547" y="1007"/>
                    </a:cubicBezTo>
                    <a:cubicBezTo>
                      <a:pt x="1447" y="994"/>
                      <a:pt x="1346" y="957"/>
                      <a:pt x="1258" y="906"/>
                    </a:cubicBezTo>
                    <a:cubicBezTo>
                      <a:pt x="1183" y="856"/>
                      <a:pt x="1132" y="781"/>
                      <a:pt x="1095" y="705"/>
                    </a:cubicBezTo>
                    <a:cubicBezTo>
                      <a:pt x="1057" y="617"/>
                      <a:pt x="1007" y="529"/>
                      <a:pt x="944" y="441"/>
                    </a:cubicBezTo>
                    <a:cubicBezTo>
                      <a:pt x="780" y="278"/>
                      <a:pt x="579" y="152"/>
                      <a:pt x="353" y="89"/>
                    </a:cubicBezTo>
                    <a:cubicBezTo>
                      <a:pt x="239" y="39"/>
                      <a:pt x="126" y="14"/>
                      <a:pt x="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1" name="Google Shape;501;p27"/>
              <p:cNvSpPr/>
              <p:nvPr/>
            </p:nvSpPr>
            <p:spPr>
              <a:xfrm>
                <a:off x="4268025" y="3866300"/>
                <a:ext cx="536025" cy="403350"/>
              </a:xfrm>
              <a:custGeom>
                <a:avLst/>
                <a:gdLst/>
                <a:ahLst/>
                <a:cxnLst/>
                <a:rect l="l" t="t" r="r" b="b"/>
                <a:pathLst>
                  <a:path w="21441" h="16134" extrusionOk="0">
                    <a:moveTo>
                      <a:pt x="11469" y="0"/>
                    </a:moveTo>
                    <a:lnTo>
                      <a:pt x="11418" y="63"/>
                    </a:lnTo>
                    <a:cubicBezTo>
                      <a:pt x="11456" y="26"/>
                      <a:pt x="11469" y="0"/>
                      <a:pt x="11469" y="0"/>
                    </a:cubicBezTo>
                    <a:close/>
                    <a:moveTo>
                      <a:pt x="11469" y="13"/>
                    </a:moveTo>
                    <a:lnTo>
                      <a:pt x="11657" y="76"/>
                    </a:lnTo>
                    <a:lnTo>
                      <a:pt x="12185" y="252"/>
                    </a:lnTo>
                    <a:lnTo>
                      <a:pt x="14147" y="893"/>
                    </a:lnTo>
                    <a:lnTo>
                      <a:pt x="21323" y="3243"/>
                    </a:lnTo>
                    <a:lnTo>
                      <a:pt x="10897" y="16035"/>
                    </a:lnTo>
                    <a:lnTo>
                      <a:pt x="10897" y="16035"/>
                    </a:lnTo>
                    <a:lnTo>
                      <a:pt x="10312" y="15832"/>
                    </a:lnTo>
                    <a:lnTo>
                      <a:pt x="151" y="12395"/>
                    </a:lnTo>
                    <a:lnTo>
                      <a:pt x="151" y="12395"/>
                    </a:lnTo>
                    <a:lnTo>
                      <a:pt x="8287" y="3496"/>
                    </a:lnTo>
                    <a:lnTo>
                      <a:pt x="10639" y="931"/>
                    </a:lnTo>
                    <a:lnTo>
                      <a:pt x="11268" y="239"/>
                    </a:lnTo>
                    <a:lnTo>
                      <a:pt x="11418" y="63"/>
                    </a:lnTo>
                    <a:lnTo>
                      <a:pt x="11268" y="227"/>
                    </a:lnTo>
                    <a:cubicBezTo>
                      <a:pt x="11117" y="390"/>
                      <a:pt x="10903" y="617"/>
                      <a:pt x="10639" y="906"/>
                    </a:cubicBezTo>
                    <a:lnTo>
                      <a:pt x="8275" y="3446"/>
                    </a:lnTo>
                    <a:lnTo>
                      <a:pt x="38" y="12387"/>
                    </a:lnTo>
                    <a:lnTo>
                      <a:pt x="1" y="12437"/>
                    </a:lnTo>
                    <a:lnTo>
                      <a:pt x="63" y="12462"/>
                    </a:lnTo>
                    <a:lnTo>
                      <a:pt x="10287" y="15920"/>
                    </a:lnTo>
                    <a:lnTo>
                      <a:pt x="10903" y="16121"/>
                    </a:lnTo>
                    <a:lnTo>
                      <a:pt x="10928" y="16134"/>
                    </a:lnTo>
                    <a:lnTo>
                      <a:pt x="10953" y="16109"/>
                    </a:lnTo>
                    <a:lnTo>
                      <a:pt x="21415" y="3245"/>
                    </a:lnTo>
                    <a:lnTo>
                      <a:pt x="21441" y="3194"/>
                    </a:lnTo>
                    <a:lnTo>
                      <a:pt x="21403" y="3182"/>
                    </a:lnTo>
                    <a:lnTo>
                      <a:pt x="14147" y="843"/>
                    </a:lnTo>
                    <a:lnTo>
                      <a:pt x="12160" y="214"/>
                    </a:lnTo>
                    <a:lnTo>
                      <a:pt x="11645" y="63"/>
                    </a:lnTo>
                    <a:cubicBezTo>
                      <a:pt x="11532" y="26"/>
                      <a:pt x="11469" y="13"/>
                      <a:pt x="11469" y="13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2" name="Google Shape;502;p27"/>
              <p:cNvSpPr/>
              <p:nvPr/>
            </p:nvSpPr>
            <p:spPr>
              <a:xfrm>
                <a:off x="3839850" y="2706250"/>
                <a:ext cx="1340200" cy="1149550"/>
              </a:xfrm>
              <a:custGeom>
                <a:avLst/>
                <a:gdLst/>
                <a:ahLst/>
                <a:cxnLst/>
                <a:rect l="l" t="t" r="r" b="b"/>
                <a:pathLst>
                  <a:path w="53608" h="45982" extrusionOk="0">
                    <a:moveTo>
                      <a:pt x="15615" y="1"/>
                    </a:moveTo>
                    <a:cubicBezTo>
                      <a:pt x="14843" y="1"/>
                      <a:pt x="14164" y="587"/>
                      <a:pt x="14097" y="1385"/>
                    </a:cubicBezTo>
                    <a:lnTo>
                      <a:pt x="12085" y="22573"/>
                    </a:lnTo>
                    <a:lnTo>
                      <a:pt x="981" y="31049"/>
                    </a:lnTo>
                    <a:cubicBezTo>
                      <a:pt x="1" y="31803"/>
                      <a:pt x="277" y="33337"/>
                      <a:pt x="1447" y="33714"/>
                    </a:cubicBezTo>
                    <a:lnTo>
                      <a:pt x="40253" y="45912"/>
                    </a:lnTo>
                    <a:cubicBezTo>
                      <a:pt x="40405" y="45959"/>
                      <a:pt x="40560" y="45982"/>
                      <a:pt x="40713" y="45982"/>
                    </a:cubicBezTo>
                    <a:cubicBezTo>
                      <a:pt x="41253" y="45982"/>
                      <a:pt x="41766" y="45698"/>
                      <a:pt x="42051" y="45208"/>
                    </a:cubicBezTo>
                    <a:lnTo>
                      <a:pt x="49244" y="32545"/>
                    </a:lnTo>
                    <a:lnTo>
                      <a:pt x="53469" y="8590"/>
                    </a:lnTo>
                    <a:cubicBezTo>
                      <a:pt x="53607" y="7760"/>
                      <a:pt x="53481" y="6452"/>
                      <a:pt x="52148" y="6000"/>
                    </a:cubicBezTo>
                    <a:lnTo>
                      <a:pt x="15895" y="27"/>
                    </a:lnTo>
                    <a:cubicBezTo>
                      <a:pt x="15801" y="9"/>
                      <a:pt x="15707" y="1"/>
                      <a:pt x="1561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3" name="Google Shape;503;p27"/>
              <p:cNvSpPr/>
              <p:nvPr/>
            </p:nvSpPr>
            <p:spPr>
              <a:xfrm>
                <a:off x="3824450" y="2680800"/>
                <a:ext cx="1340175" cy="1149550"/>
              </a:xfrm>
              <a:custGeom>
                <a:avLst/>
                <a:gdLst/>
                <a:ahLst/>
                <a:cxnLst/>
                <a:rect l="l" t="t" r="r" b="b"/>
                <a:pathLst>
                  <a:path w="53607" h="45982" extrusionOk="0">
                    <a:moveTo>
                      <a:pt x="15615" y="0"/>
                    </a:moveTo>
                    <a:cubicBezTo>
                      <a:pt x="14846" y="0"/>
                      <a:pt x="14175" y="587"/>
                      <a:pt x="14097" y="1384"/>
                    </a:cubicBezTo>
                    <a:lnTo>
                      <a:pt x="12085" y="22573"/>
                    </a:lnTo>
                    <a:lnTo>
                      <a:pt x="981" y="31048"/>
                    </a:lnTo>
                    <a:cubicBezTo>
                      <a:pt x="0" y="31803"/>
                      <a:pt x="277" y="33337"/>
                      <a:pt x="1459" y="33714"/>
                    </a:cubicBezTo>
                    <a:lnTo>
                      <a:pt x="40265" y="45911"/>
                    </a:lnTo>
                    <a:cubicBezTo>
                      <a:pt x="40415" y="45959"/>
                      <a:pt x="40568" y="45981"/>
                      <a:pt x="40720" y="45981"/>
                    </a:cubicBezTo>
                    <a:cubicBezTo>
                      <a:pt x="41257" y="45981"/>
                      <a:pt x="41776" y="45697"/>
                      <a:pt x="42051" y="45207"/>
                    </a:cubicBezTo>
                    <a:lnTo>
                      <a:pt x="49243" y="32544"/>
                    </a:lnTo>
                    <a:lnTo>
                      <a:pt x="53469" y="8590"/>
                    </a:lnTo>
                    <a:cubicBezTo>
                      <a:pt x="53607" y="7760"/>
                      <a:pt x="53066" y="6967"/>
                      <a:pt x="52236" y="6817"/>
                    </a:cubicBezTo>
                    <a:lnTo>
                      <a:pt x="15895" y="26"/>
                    </a:lnTo>
                    <a:cubicBezTo>
                      <a:pt x="15801" y="9"/>
                      <a:pt x="15707" y="0"/>
                      <a:pt x="156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4" name="Google Shape;504;p27"/>
              <p:cNvSpPr/>
              <p:nvPr/>
            </p:nvSpPr>
            <p:spPr>
              <a:xfrm>
                <a:off x="3828850" y="2680125"/>
                <a:ext cx="1334200" cy="1151625"/>
              </a:xfrm>
              <a:custGeom>
                <a:avLst/>
                <a:gdLst/>
                <a:ahLst/>
                <a:cxnLst/>
                <a:rect l="l" t="t" r="r" b="b"/>
                <a:pathLst>
                  <a:path w="53368" h="46065" extrusionOk="0">
                    <a:moveTo>
                      <a:pt x="15440" y="0"/>
                    </a:moveTo>
                    <a:cubicBezTo>
                      <a:pt x="14814" y="0"/>
                      <a:pt x="14233" y="384"/>
                      <a:pt x="13996" y="971"/>
                    </a:cubicBezTo>
                    <a:cubicBezTo>
                      <a:pt x="13921" y="1185"/>
                      <a:pt x="13871" y="1411"/>
                      <a:pt x="13871" y="1625"/>
                    </a:cubicBezTo>
                    <a:cubicBezTo>
                      <a:pt x="13782" y="2493"/>
                      <a:pt x="13707" y="3348"/>
                      <a:pt x="13632" y="4165"/>
                    </a:cubicBezTo>
                    <a:cubicBezTo>
                      <a:pt x="13468" y="5812"/>
                      <a:pt x="13330" y="7359"/>
                      <a:pt x="13191" y="8805"/>
                    </a:cubicBezTo>
                    <a:cubicBezTo>
                      <a:pt x="12915" y="11710"/>
                      <a:pt x="12688" y="14200"/>
                      <a:pt x="12487" y="16249"/>
                    </a:cubicBezTo>
                    <a:cubicBezTo>
                      <a:pt x="12299" y="18287"/>
                      <a:pt x="12160" y="19871"/>
                      <a:pt x="12060" y="20952"/>
                    </a:cubicBezTo>
                    <a:cubicBezTo>
                      <a:pt x="12009" y="21493"/>
                      <a:pt x="11972" y="21895"/>
                      <a:pt x="11947" y="22172"/>
                    </a:cubicBezTo>
                    <a:cubicBezTo>
                      <a:pt x="11921" y="22449"/>
                      <a:pt x="11909" y="22600"/>
                      <a:pt x="11909" y="22600"/>
                    </a:cubicBezTo>
                    <a:cubicBezTo>
                      <a:pt x="11909" y="22600"/>
                      <a:pt x="11934" y="22461"/>
                      <a:pt x="11959" y="22185"/>
                    </a:cubicBezTo>
                    <a:cubicBezTo>
                      <a:pt x="11984" y="21908"/>
                      <a:pt x="12022" y="21506"/>
                      <a:pt x="12072" y="20965"/>
                    </a:cubicBezTo>
                    <a:cubicBezTo>
                      <a:pt x="12185" y="19884"/>
                      <a:pt x="12336" y="18312"/>
                      <a:pt x="12538" y="16262"/>
                    </a:cubicBezTo>
                    <a:cubicBezTo>
                      <a:pt x="12726" y="14225"/>
                      <a:pt x="12965" y="11723"/>
                      <a:pt x="13242" y="8818"/>
                    </a:cubicBezTo>
                    <a:cubicBezTo>
                      <a:pt x="13380" y="7372"/>
                      <a:pt x="13531" y="5825"/>
                      <a:pt x="13694" y="4178"/>
                    </a:cubicBezTo>
                    <a:cubicBezTo>
                      <a:pt x="13770" y="3348"/>
                      <a:pt x="13858" y="2505"/>
                      <a:pt x="13933" y="1638"/>
                    </a:cubicBezTo>
                    <a:cubicBezTo>
                      <a:pt x="13946" y="1424"/>
                      <a:pt x="13984" y="1210"/>
                      <a:pt x="14059" y="1009"/>
                    </a:cubicBezTo>
                    <a:cubicBezTo>
                      <a:pt x="14147" y="808"/>
                      <a:pt x="14273" y="619"/>
                      <a:pt x="14424" y="468"/>
                    </a:cubicBezTo>
                    <a:cubicBezTo>
                      <a:pt x="14699" y="214"/>
                      <a:pt x="15063" y="76"/>
                      <a:pt x="15441" y="76"/>
                    </a:cubicBezTo>
                    <a:cubicBezTo>
                      <a:pt x="15513" y="76"/>
                      <a:pt x="15584" y="81"/>
                      <a:pt x="15656" y="91"/>
                    </a:cubicBezTo>
                    <a:lnTo>
                      <a:pt x="40982" y="4832"/>
                    </a:lnTo>
                    <a:lnTo>
                      <a:pt x="48300" y="6190"/>
                    </a:lnTo>
                    <a:lnTo>
                      <a:pt x="52073" y="6906"/>
                    </a:lnTo>
                    <a:cubicBezTo>
                      <a:pt x="52714" y="7032"/>
                      <a:pt x="53192" y="7560"/>
                      <a:pt x="53255" y="8214"/>
                    </a:cubicBezTo>
                    <a:cubicBezTo>
                      <a:pt x="53267" y="8365"/>
                      <a:pt x="53267" y="8529"/>
                      <a:pt x="53230" y="8679"/>
                    </a:cubicBezTo>
                    <a:lnTo>
                      <a:pt x="53142" y="9170"/>
                    </a:lnTo>
                    <a:cubicBezTo>
                      <a:pt x="53091" y="9497"/>
                      <a:pt x="53028" y="9811"/>
                      <a:pt x="52978" y="10138"/>
                    </a:cubicBezTo>
                    <a:cubicBezTo>
                      <a:pt x="52060" y="15344"/>
                      <a:pt x="51117" y="20713"/>
                      <a:pt x="50149" y="26234"/>
                    </a:cubicBezTo>
                    <a:cubicBezTo>
                      <a:pt x="49759" y="28397"/>
                      <a:pt x="49382" y="30547"/>
                      <a:pt x="49030" y="32571"/>
                    </a:cubicBezTo>
                    <a:lnTo>
                      <a:pt x="49030" y="32559"/>
                    </a:lnTo>
                    <a:lnTo>
                      <a:pt x="45207" y="39274"/>
                    </a:lnTo>
                    <a:lnTo>
                      <a:pt x="43346" y="42556"/>
                    </a:lnTo>
                    <a:lnTo>
                      <a:pt x="42428" y="44178"/>
                    </a:lnTo>
                    <a:cubicBezTo>
                      <a:pt x="42277" y="44442"/>
                      <a:pt x="42126" y="44719"/>
                      <a:pt x="41963" y="44983"/>
                    </a:cubicBezTo>
                    <a:cubicBezTo>
                      <a:pt x="41900" y="45121"/>
                      <a:pt x="41812" y="45247"/>
                      <a:pt x="41736" y="45373"/>
                    </a:cubicBezTo>
                    <a:cubicBezTo>
                      <a:pt x="41460" y="45737"/>
                      <a:pt x="41045" y="45951"/>
                      <a:pt x="40592" y="45964"/>
                    </a:cubicBezTo>
                    <a:cubicBezTo>
                      <a:pt x="40565" y="45966"/>
                      <a:pt x="40539" y="45967"/>
                      <a:pt x="40512" y="45967"/>
                    </a:cubicBezTo>
                    <a:cubicBezTo>
                      <a:pt x="40239" y="45967"/>
                      <a:pt x="39975" y="45856"/>
                      <a:pt x="39712" y="45788"/>
                    </a:cubicBezTo>
                    <a:lnTo>
                      <a:pt x="37989" y="45234"/>
                    </a:lnTo>
                    <a:lnTo>
                      <a:pt x="34581" y="44178"/>
                    </a:lnTo>
                    <a:lnTo>
                      <a:pt x="28017" y="42103"/>
                    </a:lnTo>
                    <a:lnTo>
                      <a:pt x="5408" y="35011"/>
                    </a:lnTo>
                    <a:lnTo>
                      <a:pt x="3069" y="34282"/>
                    </a:lnTo>
                    <a:lnTo>
                      <a:pt x="1937" y="33930"/>
                    </a:lnTo>
                    <a:lnTo>
                      <a:pt x="1384" y="33753"/>
                    </a:lnTo>
                    <a:cubicBezTo>
                      <a:pt x="1296" y="33728"/>
                      <a:pt x="1208" y="33691"/>
                      <a:pt x="1120" y="33653"/>
                    </a:cubicBezTo>
                    <a:cubicBezTo>
                      <a:pt x="1044" y="33615"/>
                      <a:pt x="956" y="33577"/>
                      <a:pt x="881" y="33527"/>
                    </a:cubicBezTo>
                    <a:cubicBezTo>
                      <a:pt x="579" y="33313"/>
                      <a:pt x="365" y="32999"/>
                      <a:pt x="277" y="32634"/>
                    </a:cubicBezTo>
                    <a:cubicBezTo>
                      <a:pt x="202" y="32282"/>
                      <a:pt x="239" y="31918"/>
                      <a:pt x="403" y="31603"/>
                    </a:cubicBezTo>
                    <a:cubicBezTo>
                      <a:pt x="441" y="31528"/>
                      <a:pt x="491" y="31452"/>
                      <a:pt x="541" y="31377"/>
                    </a:cubicBezTo>
                    <a:cubicBezTo>
                      <a:pt x="592" y="31314"/>
                      <a:pt x="654" y="31251"/>
                      <a:pt x="717" y="31188"/>
                    </a:cubicBezTo>
                    <a:cubicBezTo>
                      <a:pt x="843" y="31075"/>
                      <a:pt x="981" y="30974"/>
                      <a:pt x="1120" y="30874"/>
                    </a:cubicBezTo>
                    <a:lnTo>
                      <a:pt x="1924" y="30258"/>
                    </a:lnTo>
                    <a:lnTo>
                      <a:pt x="7332" y="26121"/>
                    </a:lnTo>
                    <a:lnTo>
                      <a:pt x="10727" y="23505"/>
                    </a:lnTo>
                    <a:cubicBezTo>
                      <a:pt x="11117" y="23216"/>
                      <a:pt x="11406" y="22990"/>
                      <a:pt x="11607" y="22826"/>
                    </a:cubicBezTo>
                    <a:lnTo>
                      <a:pt x="11607" y="22826"/>
                    </a:lnTo>
                    <a:lnTo>
                      <a:pt x="10714" y="23505"/>
                    </a:lnTo>
                    <a:lnTo>
                      <a:pt x="7294" y="26095"/>
                    </a:lnTo>
                    <a:lnTo>
                      <a:pt x="1887" y="30220"/>
                    </a:lnTo>
                    <a:lnTo>
                      <a:pt x="1082" y="30824"/>
                    </a:lnTo>
                    <a:cubicBezTo>
                      <a:pt x="944" y="30924"/>
                      <a:pt x="805" y="31037"/>
                      <a:pt x="680" y="31151"/>
                    </a:cubicBezTo>
                    <a:cubicBezTo>
                      <a:pt x="617" y="31213"/>
                      <a:pt x="554" y="31276"/>
                      <a:pt x="491" y="31352"/>
                    </a:cubicBezTo>
                    <a:cubicBezTo>
                      <a:pt x="441" y="31427"/>
                      <a:pt x="390" y="31503"/>
                      <a:pt x="353" y="31578"/>
                    </a:cubicBezTo>
                    <a:cubicBezTo>
                      <a:pt x="0" y="32270"/>
                      <a:pt x="214" y="33112"/>
                      <a:pt x="843" y="33565"/>
                    </a:cubicBezTo>
                    <a:cubicBezTo>
                      <a:pt x="931" y="33615"/>
                      <a:pt x="1019" y="33665"/>
                      <a:pt x="1107" y="33703"/>
                    </a:cubicBezTo>
                    <a:cubicBezTo>
                      <a:pt x="1195" y="33741"/>
                      <a:pt x="1283" y="33779"/>
                      <a:pt x="1371" y="33804"/>
                    </a:cubicBezTo>
                    <a:lnTo>
                      <a:pt x="1924" y="33980"/>
                    </a:lnTo>
                    <a:lnTo>
                      <a:pt x="3044" y="34332"/>
                    </a:lnTo>
                    <a:lnTo>
                      <a:pt x="5383" y="35074"/>
                    </a:lnTo>
                    <a:lnTo>
                      <a:pt x="27979" y="42191"/>
                    </a:lnTo>
                    <a:lnTo>
                      <a:pt x="34556" y="44253"/>
                    </a:lnTo>
                    <a:lnTo>
                      <a:pt x="37951" y="45322"/>
                    </a:lnTo>
                    <a:lnTo>
                      <a:pt x="39687" y="45863"/>
                    </a:lnTo>
                    <a:cubicBezTo>
                      <a:pt x="39825" y="45913"/>
                      <a:pt x="39963" y="45964"/>
                      <a:pt x="40127" y="46001"/>
                    </a:cubicBezTo>
                    <a:cubicBezTo>
                      <a:pt x="40278" y="46039"/>
                      <a:pt x="40429" y="46064"/>
                      <a:pt x="40592" y="46064"/>
                    </a:cubicBezTo>
                    <a:cubicBezTo>
                      <a:pt x="40906" y="46039"/>
                      <a:pt x="41221" y="45938"/>
                      <a:pt x="41472" y="45737"/>
                    </a:cubicBezTo>
                    <a:cubicBezTo>
                      <a:pt x="41598" y="45649"/>
                      <a:pt x="41711" y="45536"/>
                      <a:pt x="41812" y="45410"/>
                    </a:cubicBezTo>
                    <a:cubicBezTo>
                      <a:pt x="41900" y="45285"/>
                      <a:pt x="41975" y="45146"/>
                      <a:pt x="42051" y="45008"/>
                    </a:cubicBezTo>
                    <a:lnTo>
                      <a:pt x="42516" y="44203"/>
                    </a:lnTo>
                    <a:lnTo>
                      <a:pt x="43434" y="42594"/>
                    </a:lnTo>
                    <a:cubicBezTo>
                      <a:pt x="44050" y="41500"/>
                      <a:pt x="44666" y="40406"/>
                      <a:pt x="45295" y="39312"/>
                    </a:cubicBezTo>
                    <a:lnTo>
                      <a:pt x="49118" y="32584"/>
                    </a:lnTo>
                    <a:lnTo>
                      <a:pt x="50237" y="26234"/>
                    </a:lnTo>
                    <a:cubicBezTo>
                      <a:pt x="51205" y="20726"/>
                      <a:pt x="52148" y="15344"/>
                      <a:pt x="53066" y="10151"/>
                    </a:cubicBezTo>
                    <a:cubicBezTo>
                      <a:pt x="53116" y="9824"/>
                      <a:pt x="53179" y="9497"/>
                      <a:pt x="53230" y="9182"/>
                    </a:cubicBezTo>
                    <a:lnTo>
                      <a:pt x="53318" y="8692"/>
                    </a:lnTo>
                    <a:cubicBezTo>
                      <a:pt x="53355" y="8529"/>
                      <a:pt x="53368" y="8365"/>
                      <a:pt x="53343" y="8202"/>
                    </a:cubicBezTo>
                    <a:cubicBezTo>
                      <a:pt x="53280" y="7510"/>
                      <a:pt x="52764" y="6944"/>
                      <a:pt x="52085" y="6806"/>
                    </a:cubicBezTo>
                    <a:lnTo>
                      <a:pt x="48313" y="6102"/>
                    </a:lnTo>
                    <a:lnTo>
                      <a:pt x="40982" y="4731"/>
                    </a:lnTo>
                    <a:lnTo>
                      <a:pt x="15656" y="15"/>
                    </a:lnTo>
                    <a:cubicBezTo>
                      <a:pt x="15584" y="5"/>
                      <a:pt x="15512" y="0"/>
                      <a:pt x="1544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5" name="Google Shape;505;p27"/>
              <p:cNvSpPr/>
              <p:nvPr/>
            </p:nvSpPr>
            <p:spPr>
              <a:xfrm>
                <a:off x="3972200" y="3270875"/>
                <a:ext cx="1025500" cy="407450"/>
              </a:xfrm>
              <a:custGeom>
                <a:avLst/>
                <a:gdLst/>
                <a:ahLst/>
                <a:cxnLst/>
                <a:rect l="l" t="t" r="r" b="b"/>
                <a:pathLst>
                  <a:path w="41020" h="16298" extrusionOk="0">
                    <a:moveTo>
                      <a:pt x="7382" y="1"/>
                    </a:moveTo>
                    <a:lnTo>
                      <a:pt x="1" y="5509"/>
                    </a:lnTo>
                    <a:lnTo>
                      <a:pt x="36065" y="16298"/>
                    </a:lnTo>
                    <a:lnTo>
                      <a:pt x="41020" y="8992"/>
                    </a:lnTo>
                    <a:lnTo>
                      <a:pt x="7382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6" name="Google Shape;506;p27"/>
              <p:cNvSpPr/>
              <p:nvPr/>
            </p:nvSpPr>
            <p:spPr>
              <a:xfrm>
                <a:off x="4175600" y="3514200"/>
                <a:ext cx="313775" cy="154375"/>
              </a:xfrm>
              <a:custGeom>
                <a:avLst/>
                <a:gdLst/>
                <a:ahLst/>
                <a:cxnLst/>
                <a:rect l="l" t="t" r="r" b="b"/>
                <a:pathLst>
                  <a:path w="12551" h="6175" extrusionOk="0">
                    <a:moveTo>
                      <a:pt x="3760" y="1"/>
                    </a:moveTo>
                    <a:lnTo>
                      <a:pt x="1" y="3333"/>
                    </a:lnTo>
                    <a:lnTo>
                      <a:pt x="9293" y="6175"/>
                    </a:lnTo>
                    <a:lnTo>
                      <a:pt x="12550" y="2641"/>
                    </a:lnTo>
                    <a:lnTo>
                      <a:pt x="3760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7" name="Google Shape;507;p27"/>
              <p:cNvSpPr/>
              <p:nvPr/>
            </p:nvSpPr>
            <p:spPr>
              <a:xfrm>
                <a:off x="4004275" y="3264900"/>
                <a:ext cx="980850" cy="401175"/>
              </a:xfrm>
              <a:custGeom>
                <a:avLst/>
                <a:gdLst/>
                <a:ahLst/>
                <a:cxnLst/>
                <a:rect l="l" t="t" r="r" b="b"/>
                <a:pathLst>
                  <a:path w="39234" h="16047" extrusionOk="0">
                    <a:moveTo>
                      <a:pt x="6363" y="1799"/>
                    </a:moveTo>
                    <a:cubicBezTo>
                      <a:pt x="7042" y="1988"/>
                      <a:pt x="7834" y="2214"/>
                      <a:pt x="8740" y="2466"/>
                    </a:cubicBezTo>
                    <a:cubicBezTo>
                      <a:pt x="8212" y="2906"/>
                      <a:pt x="7583" y="3434"/>
                      <a:pt x="6916" y="4000"/>
                    </a:cubicBezTo>
                    <a:lnTo>
                      <a:pt x="4502" y="3333"/>
                    </a:lnTo>
                    <a:cubicBezTo>
                      <a:pt x="5181" y="2792"/>
                      <a:pt x="5810" y="2277"/>
                      <a:pt x="6363" y="1812"/>
                    </a:cubicBezTo>
                    <a:lnTo>
                      <a:pt x="6363" y="1799"/>
                    </a:lnTo>
                    <a:close/>
                    <a:moveTo>
                      <a:pt x="8815" y="2491"/>
                    </a:moveTo>
                    <a:lnTo>
                      <a:pt x="11506" y="3245"/>
                    </a:lnTo>
                    <a:cubicBezTo>
                      <a:pt x="10978" y="3685"/>
                      <a:pt x="10349" y="4201"/>
                      <a:pt x="9695" y="4767"/>
                    </a:cubicBezTo>
                    <a:lnTo>
                      <a:pt x="7017" y="4025"/>
                    </a:lnTo>
                    <a:cubicBezTo>
                      <a:pt x="7696" y="3472"/>
                      <a:pt x="8312" y="2943"/>
                      <a:pt x="8828" y="2503"/>
                    </a:cubicBezTo>
                    <a:lnTo>
                      <a:pt x="8815" y="2491"/>
                    </a:lnTo>
                    <a:close/>
                    <a:moveTo>
                      <a:pt x="11594" y="3270"/>
                    </a:moveTo>
                    <a:lnTo>
                      <a:pt x="14185" y="4000"/>
                    </a:lnTo>
                    <a:cubicBezTo>
                      <a:pt x="13656" y="4440"/>
                      <a:pt x="13028" y="4955"/>
                      <a:pt x="12374" y="5521"/>
                    </a:cubicBezTo>
                    <a:lnTo>
                      <a:pt x="9796" y="4792"/>
                    </a:lnTo>
                    <a:cubicBezTo>
                      <a:pt x="10475" y="4251"/>
                      <a:pt x="11079" y="3723"/>
                      <a:pt x="11594" y="3283"/>
                    </a:cubicBezTo>
                    <a:lnTo>
                      <a:pt x="11594" y="3270"/>
                    </a:lnTo>
                    <a:close/>
                    <a:moveTo>
                      <a:pt x="4452" y="3346"/>
                    </a:moveTo>
                    <a:lnTo>
                      <a:pt x="6866" y="4037"/>
                    </a:lnTo>
                    <a:cubicBezTo>
                      <a:pt x="6715" y="4163"/>
                      <a:pt x="6577" y="4289"/>
                      <a:pt x="6426" y="4402"/>
                    </a:cubicBezTo>
                    <a:lnTo>
                      <a:pt x="5030" y="5597"/>
                    </a:lnTo>
                    <a:cubicBezTo>
                      <a:pt x="4037" y="5307"/>
                      <a:pt x="3182" y="5069"/>
                      <a:pt x="2477" y="4867"/>
                    </a:cubicBezTo>
                    <a:cubicBezTo>
                      <a:pt x="3043" y="4440"/>
                      <a:pt x="3672" y="3962"/>
                      <a:pt x="4326" y="3446"/>
                    </a:cubicBezTo>
                    <a:lnTo>
                      <a:pt x="4452" y="3346"/>
                    </a:lnTo>
                    <a:close/>
                    <a:moveTo>
                      <a:pt x="14285" y="4025"/>
                    </a:moveTo>
                    <a:lnTo>
                      <a:pt x="16901" y="4754"/>
                    </a:lnTo>
                    <a:cubicBezTo>
                      <a:pt x="16360" y="5194"/>
                      <a:pt x="15744" y="5710"/>
                      <a:pt x="15077" y="6276"/>
                    </a:cubicBezTo>
                    <a:lnTo>
                      <a:pt x="12487" y="5546"/>
                    </a:lnTo>
                    <a:cubicBezTo>
                      <a:pt x="13141" y="5006"/>
                      <a:pt x="13757" y="4478"/>
                      <a:pt x="14285" y="4025"/>
                    </a:cubicBezTo>
                    <a:close/>
                    <a:moveTo>
                      <a:pt x="6967" y="4063"/>
                    </a:moveTo>
                    <a:lnTo>
                      <a:pt x="9620" y="4817"/>
                    </a:lnTo>
                    <a:lnTo>
                      <a:pt x="9331" y="5069"/>
                    </a:lnTo>
                    <a:lnTo>
                      <a:pt x="7784" y="6376"/>
                    </a:lnTo>
                    <a:lnTo>
                      <a:pt x="5131" y="5622"/>
                    </a:lnTo>
                    <a:cubicBezTo>
                      <a:pt x="5558" y="5270"/>
                      <a:pt x="6011" y="4880"/>
                      <a:pt x="6489" y="4478"/>
                    </a:cubicBezTo>
                    <a:lnTo>
                      <a:pt x="6967" y="4063"/>
                    </a:lnTo>
                    <a:close/>
                    <a:moveTo>
                      <a:pt x="16998" y="4782"/>
                    </a:moveTo>
                    <a:lnTo>
                      <a:pt x="19579" y="5496"/>
                    </a:lnTo>
                    <a:cubicBezTo>
                      <a:pt x="19039" y="5949"/>
                      <a:pt x="18422" y="6464"/>
                      <a:pt x="17756" y="7030"/>
                    </a:cubicBezTo>
                    <a:lnTo>
                      <a:pt x="15191" y="6301"/>
                    </a:lnTo>
                    <a:cubicBezTo>
                      <a:pt x="15856" y="5761"/>
                      <a:pt x="16471" y="5234"/>
                      <a:pt x="16998" y="4782"/>
                    </a:cubicBezTo>
                    <a:close/>
                    <a:moveTo>
                      <a:pt x="9733" y="4855"/>
                    </a:moveTo>
                    <a:lnTo>
                      <a:pt x="12298" y="5584"/>
                    </a:lnTo>
                    <a:lnTo>
                      <a:pt x="12148" y="5710"/>
                    </a:lnTo>
                    <a:cubicBezTo>
                      <a:pt x="11531" y="6238"/>
                      <a:pt x="10965" y="6728"/>
                      <a:pt x="10450" y="7156"/>
                    </a:cubicBezTo>
                    <a:lnTo>
                      <a:pt x="10450" y="7143"/>
                    </a:lnTo>
                    <a:lnTo>
                      <a:pt x="7885" y="6414"/>
                    </a:lnTo>
                    <a:cubicBezTo>
                      <a:pt x="8362" y="6024"/>
                      <a:pt x="8865" y="5584"/>
                      <a:pt x="9406" y="5131"/>
                    </a:cubicBezTo>
                    <a:lnTo>
                      <a:pt x="9733" y="4855"/>
                    </a:lnTo>
                    <a:close/>
                    <a:moveTo>
                      <a:pt x="19680" y="5521"/>
                    </a:moveTo>
                    <a:lnTo>
                      <a:pt x="21541" y="6037"/>
                    </a:lnTo>
                    <a:lnTo>
                      <a:pt x="22270" y="6238"/>
                    </a:lnTo>
                    <a:cubicBezTo>
                      <a:pt x="21730" y="6703"/>
                      <a:pt x="21101" y="7219"/>
                      <a:pt x="20447" y="7785"/>
                    </a:cubicBezTo>
                    <a:lnTo>
                      <a:pt x="20346" y="7760"/>
                    </a:lnTo>
                    <a:lnTo>
                      <a:pt x="17869" y="7055"/>
                    </a:lnTo>
                    <a:cubicBezTo>
                      <a:pt x="18536" y="6502"/>
                      <a:pt x="19152" y="5986"/>
                      <a:pt x="19680" y="5534"/>
                    </a:cubicBezTo>
                    <a:lnTo>
                      <a:pt x="19680" y="5521"/>
                    </a:lnTo>
                    <a:close/>
                    <a:moveTo>
                      <a:pt x="12412" y="5609"/>
                    </a:moveTo>
                    <a:lnTo>
                      <a:pt x="15002" y="6339"/>
                    </a:lnTo>
                    <a:lnTo>
                      <a:pt x="14763" y="6552"/>
                    </a:lnTo>
                    <a:cubicBezTo>
                      <a:pt x="14185" y="7043"/>
                      <a:pt x="13631" y="7508"/>
                      <a:pt x="13141" y="7936"/>
                    </a:cubicBezTo>
                    <a:lnTo>
                      <a:pt x="13141" y="7923"/>
                    </a:lnTo>
                    <a:lnTo>
                      <a:pt x="10551" y="7181"/>
                    </a:lnTo>
                    <a:cubicBezTo>
                      <a:pt x="11053" y="6754"/>
                      <a:pt x="11607" y="6288"/>
                      <a:pt x="12198" y="5785"/>
                    </a:cubicBezTo>
                    <a:lnTo>
                      <a:pt x="12412" y="5609"/>
                    </a:lnTo>
                    <a:close/>
                    <a:moveTo>
                      <a:pt x="22371" y="6263"/>
                    </a:moveTo>
                    <a:lnTo>
                      <a:pt x="25250" y="7068"/>
                    </a:lnTo>
                    <a:cubicBezTo>
                      <a:pt x="24710" y="7521"/>
                      <a:pt x="24081" y="8049"/>
                      <a:pt x="23415" y="8615"/>
                    </a:cubicBezTo>
                    <a:lnTo>
                      <a:pt x="20547" y="7810"/>
                    </a:lnTo>
                    <a:cubicBezTo>
                      <a:pt x="21214" y="7269"/>
                      <a:pt x="21830" y="6741"/>
                      <a:pt x="22371" y="6276"/>
                    </a:cubicBezTo>
                    <a:lnTo>
                      <a:pt x="22371" y="6263"/>
                    </a:lnTo>
                    <a:close/>
                    <a:moveTo>
                      <a:pt x="15115" y="6376"/>
                    </a:moveTo>
                    <a:lnTo>
                      <a:pt x="17693" y="7093"/>
                    </a:lnTo>
                    <a:lnTo>
                      <a:pt x="17567" y="7194"/>
                    </a:lnTo>
                    <a:cubicBezTo>
                      <a:pt x="16926" y="7747"/>
                      <a:pt x="16335" y="8250"/>
                      <a:pt x="15807" y="8703"/>
                    </a:cubicBezTo>
                    <a:lnTo>
                      <a:pt x="15807" y="8690"/>
                    </a:lnTo>
                    <a:lnTo>
                      <a:pt x="13242" y="7948"/>
                    </a:lnTo>
                    <a:cubicBezTo>
                      <a:pt x="13732" y="7546"/>
                      <a:pt x="14273" y="7093"/>
                      <a:pt x="14826" y="6615"/>
                    </a:cubicBezTo>
                    <a:lnTo>
                      <a:pt x="15115" y="6376"/>
                    </a:lnTo>
                    <a:close/>
                    <a:moveTo>
                      <a:pt x="25351" y="7093"/>
                    </a:moveTo>
                    <a:lnTo>
                      <a:pt x="28092" y="7848"/>
                    </a:lnTo>
                    <a:cubicBezTo>
                      <a:pt x="27577" y="8325"/>
                      <a:pt x="26986" y="8866"/>
                      <a:pt x="26357" y="9445"/>
                    </a:cubicBezTo>
                    <a:lnTo>
                      <a:pt x="23528" y="8652"/>
                    </a:lnTo>
                    <a:cubicBezTo>
                      <a:pt x="24194" y="8099"/>
                      <a:pt x="24810" y="7558"/>
                      <a:pt x="25351" y="7106"/>
                    </a:cubicBezTo>
                    <a:lnTo>
                      <a:pt x="25351" y="7093"/>
                    </a:lnTo>
                    <a:close/>
                    <a:moveTo>
                      <a:pt x="17806" y="7131"/>
                    </a:moveTo>
                    <a:lnTo>
                      <a:pt x="20346" y="7848"/>
                    </a:lnTo>
                    <a:lnTo>
                      <a:pt x="20371" y="7848"/>
                    </a:lnTo>
                    <a:cubicBezTo>
                      <a:pt x="19667" y="8439"/>
                      <a:pt x="19026" y="8992"/>
                      <a:pt x="18460" y="9470"/>
                    </a:cubicBezTo>
                    <a:lnTo>
                      <a:pt x="18473" y="9457"/>
                    </a:lnTo>
                    <a:lnTo>
                      <a:pt x="15907" y="8715"/>
                    </a:lnTo>
                    <a:cubicBezTo>
                      <a:pt x="16423" y="8288"/>
                      <a:pt x="17001" y="7785"/>
                      <a:pt x="17630" y="7269"/>
                    </a:cubicBezTo>
                    <a:lnTo>
                      <a:pt x="17806" y="7131"/>
                    </a:lnTo>
                    <a:close/>
                    <a:moveTo>
                      <a:pt x="28180" y="7885"/>
                    </a:moveTo>
                    <a:lnTo>
                      <a:pt x="30922" y="8640"/>
                    </a:lnTo>
                    <a:cubicBezTo>
                      <a:pt x="30419" y="9118"/>
                      <a:pt x="29853" y="9671"/>
                      <a:pt x="29237" y="10262"/>
                    </a:cubicBezTo>
                    <a:lnTo>
                      <a:pt x="26458" y="9482"/>
                    </a:lnTo>
                    <a:cubicBezTo>
                      <a:pt x="27086" y="8904"/>
                      <a:pt x="27677" y="8363"/>
                      <a:pt x="28180" y="7898"/>
                    </a:cubicBezTo>
                    <a:lnTo>
                      <a:pt x="28180" y="7885"/>
                    </a:lnTo>
                    <a:close/>
                    <a:moveTo>
                      <a:pt x="20472" y="7873"/>
                    </a:moveTo>
                    <a:lnTo>
                      <a:pt x="23339" y="8677"/>
                    </a:lnTo>
                    <a:cubicBezTo>
                      <a:pt x="22635" y="9281"/>
                      <a:pt x="21981" y="9847"/>
                      <a:pt x="21415" y="10325"/>
                    </a:cubicBezTo>
                    <a:lnTo>
                      <a:pt x="21428" y="10312"/>
                    </a:lnTo>
                    <a:lnTo>
                      <a:pt x="18762" y="9545"/>
                    </a:lnTo>
                    <a:lnTo>
                      <a:pt x="18561" y="9482"/>
                    </a:lnTo>
                    <a:cubicBezTo>
                      <a:pt x="19127" y="9017"/>
                      <a:pt x="19755" y="8489"/>
                      <a:pt x="20434" y="7910"/>
                    </a:cubicBezTo>
                    <a:lnTo>
                      <a:pt x="20472" y="7873"/>
                    </a:lnTo>
                    <a:close/>
                    <a:moveTo>
                      <a:pt x="31010" y="8665"/>
                    </a:moveTo>
                    <a:cubicBezTo>
                      <a:pt x="31865" y="8904"/>
                      <a:pt x="32670" y="9130"/>
                      <a:pt x="33424" y="9331"/>
                    </a:cubicBezTo>
                    <a:cubicBezTo>
                      <a:pt x="32946" y="9809"/>
                      <a:pt x="32380" y="10375"/>
                      <a:pt x="31777" y="10991"/>
                    </a:cubicBezTo>
                    <a:lnTo>
                      <a:pt x="29350" y="10300"/>
                    </a:lnTo>
                    <a:cubicBezTo>
                      <a:pt x="29966" y="9709"/>
                      <a:pt x="30519" y="9155"/>
                      <a:pt x="31010" y="8665"/>
                    </a:cubicBezTo>
                    <a:close/>
                    <a:moveTo>
                      <a:pt x="23440" y="8715"/>
                    </a:moveTo>
                    <a:lnTo>
                      <a:pt x="26282" y="9507"/>
                    </a:lnTo>
                    <a:cubicBezTo>
                      <a:pt x="25628" y="10136"/>
                      <a:pt x="24999" y="10702"/>
                      <a:pt x="24471" y="11205"/>
                    </a:cubicBezTo>
                    <a:lnTo>
                      <a:pt x="24471" y="11192"/>
                    </a:lnTo>
                    <a:lnTo>
                      <a:pt x="21516" y="10337"/>
                    </a:lnTo>
                    <a:cubicBezTo>
                      <a:pt x="22082" y="9872"/>
                      <a:pt x="22723" y="9331"/>
                      <a:pt x="23402" y="8753"/>
                    </a:cubicBezTo>
                    <a:lnTo>
                      <a:pt x="23440" y="8715"/>
                    </a:lnTo>
                    <a:close/>
                    <a:moveTo>
                      <a:pt x="33500" y="9357"/>
                    </a:moveTo>
                    <a:lnTo>
                      <a:pt x="36178" y="10086"/>
                    </a:lnTo>
                    <a:cubicBezTo>
                      <a:pt x="35750" y="10589"/>
                      <a:pt x="35247" y="11192"/>
                      <a:pt x="34719" y="11821"/>
                    </a:cubicBezTo>
                    <a:lnTo>
                      <a:pt x="31890" y="11004"/>
                    </a:lnTo>
                    <a:cubicBezTo>
                      <a:pt x="32481" y="10413"/>
                      <a:pt x="33034" y="9834"/>
                      <a:pt x="33500" y="9357"/>
                    </a:cubicBezTo>
                    <a:close/>
                    <a:moveTo>
                      <a:pt x="26395" y="9545"/>
                    </a:moveTo>
                    <a:lnTo>
                      <a:pt x="29186" y="10325"/>
                    </a:lnTo>
                    <a:lnTo>
                      <a:pt x="29048" y="10463"/>
                    </a:lnTo>
                    <a:cubicBezTo>
                      <a:pt x="28444" y="11042"/>
                      <a:pt x="27904" y="11582"/>
                      <a:pt x="27401" y="12060"/>
                    </a:cubicBezTo>
                    <a:lnTo>
                      <a:pt x="27413" y="12048"/>
                    </a:lnTo>
                    <a:lnTo>
                      <a:pt x="24571" y="11230"/>
                    </a:lnTo>
                    <a:cubicBezTo>
                      <a:pt x="25100" y="10727"/>
                      <a:pt x="25716" y="10161"/>
                      <a:pt x="26370" y="9570"/>
                    </a:cubicBezTo>
                    <a:lnTo>
                      <a:pt x="26395" y="9545"/>
                    </a:lnTo>
                    <a:close/>
                    <a:moveTo>
                      <a:pt x="29287" y="10350"/>
                    </a:moveTo>
                    <a:lnTo>
                      <a:pt x="31726" y="11029"/>
                    </a:lnTo>
                    <a:lnTo>
                      <a:pt x="31450" y="11318"/>
                    </a:lnTo>
                    <a:cubicBezTo>
                      <a:pt x="30922" y="11859"/>
                      <a:pt x="30431" y="12362"/>
                      <a:pt x="29991" y="12815"/>
                    </a:cubicBezTo>
                    <a:lnTo>
                      <a:pt x="29991" y="12802"/>
                    </a:lnTo>
                    <a:lnTo>
                      <a:pt x="27501" y="12073"/>
                    </a:lnTo>
                    <a:cubicBezTo>
                      <a:pt x="27992" y="11607"/>
                      <a:pt x="28532" y="11079"/>
                      <a:pt x="29111" y="10526"/>
                    </a:cubicBezTo>
                    <a:lnTo>
                      <a:pt x="29287" y="10350"/>
                    </a:lnTo>
                    <a:close/>
                    <a:moveTo>
                      <a:pt x="31840" y="11067"/>
                    </a:moveTo>
                    <a:lnTo>
                      <a:pt x="34682" y="11871"/>
                    </a:lnTo>
                    <a:lnTo>
                      <a:pt x="34380" y="12224"/>
                    </a:lnTo>
                    <a:cubicBezTo>
                      <a:pt x="33931" y="12759"/>
                      <a:pt x="33520" y="13258"/>
                      <a:pt x="33133" y="13719"/>
                    </a:cubicBezTo>
                    <a:lnTo>
                      <a:pt x="33133" y="13719"/>
                    </a:lnTo>
                    <a:cubicBezTo>
                      <a:pt x="32241" y="13456"/>
                      <a:pt x="31223" y="13154"/>
                      <a:pt x="30092" y="12827"/>
                    </a:cubicBezTo>
                    <a:cubicBezTo>
                      <a:pt x="30532" y="12387"/>
                      <a:pt x="31010" y="11897"/>
                      <a:pt x="31525" y="11381"/>
                    </a:cubicBezTo>
                    <a:cubicBezTo>
                      <a:pt x="31626" y="11268"/>
                      <a:pt x="31726" y="11167"/>
                      <a:pt x="31840" y="11067"/>
                    </a:cubicBezTo>
                    <a:close/>
                    <a:moveTo>
                      <a:pt x="8463" y="1"/>
                    </a:moveTo>
                    <a:cubicBezTo>
                      <a:pt x="8425" y="13"/>
                      <a:pt x="8400" y="39"/>
                      <a:pt x="8375" y="64"/>
                    </a:cubicBezTo>
                    <a:lnTo>
                      <a:pt x="8124" y="265"/>
                    </a:lnTo>
                    <a:lnTo>
                      <a:pt x="7231" y="994"/>
                    </a:lnTo>
                    <a:cubicBezTo>
                      <a:pt x="6967" y="1221"/>
                      <a:pt x="6652" y="1472"/>
                      <a:pt x="6313" y="1749"/>
                    </a:cubicBezTo>
                    <a:cubicBezTo>
                      <a:pt x="4766" y="1334"/>
                      <a:pt x="3873" y="1095"/>
                      <a:pt x="3873" y="1095"/>
                    </a:cubicBezTo>
                    <a:lnTo>
                      <a:pt x="3873" y="1095"/>
                    </a:lnTo>
                    <a:cubicBezTo>
                      <a:pt x="3873" y="1107"/>
                      <a:pt x="4741" y="1359"/>
                      <a:pt x="6262" y="1787"/>
                    </a:cubicBezTo>
                    <a:cubicBezTo>
                      <a:pt x="5709" y="2239"/>
                      <a:pt x="5068" y="2755"/>
                      <a:pt x="4376" y="3295"/>
                    </a:cubicBezTo>
                    <a:cubicBezTo>
                      <a:pt x="3270" y="2994"/>
                      <a:pt x="2654" y="2830"/>
                      <a:pt x="2654" y="2830"/>
                    </a:cubicBezTo>
                    <a:lnTo>
                      <a:pt x="2654" y="2830"/>
                    </a:lnTo>
                    <a:cubicBezTo>
                      <a:pt x="2654" y="2830"/>
                      <a:pt x="3257" y="3019"/>
                      <a:pt x="4339" y="3333"/>
                    </a:cubicBezTo>
                    <a:lnTo>
                      <a:pt x="4276" y="3384"/>
                    </a:lnTo>
                    <a:cubicBezTo>
                      <a:pt x="3597" y="3924"/>
                      <a:pt x="2955" y="4415"/>
                      <a:pt x="2389" y="4855"/>
                    </a:cubicBezTo>
                    <a:cubicBezTo>
                      <a:pt x="1132" y="4503"/>
                      <a:pt x="415" y="4301"/>
                      <a:pt x="415" y="4301"/>
                    </a:cubicBezTo>
                    <a:lnTo>
                      <a:pt x="415" y="4301"/>
                    </a:lnTo>
                    <a:cubicBezTo>
                      <a:pt x="415" y="4314"/>
                      <a:pt x="1107" y="4528"/>
                      <a:pt x="2339" y="4892"/>
                    </a:cubicBezTo>
                    <a:cubicBezTo>
                      <a:pt x="1937" y="5194"/>
                      <a:pt x="1572" y="5471"/>
                      <a:pt x="1245" y="5710"/>
                    </a:cubicBezTo>
                    <a:lnTo>
                      <a:pt x="327" y="6414"/>
                    </a:lnTo>
                    <a:lnTo>
                      <a:pt x="76" y="6603"/>
                    </a:lnTo>
                    <a:cubicBezTo>
                      <a:pt x="51" y="6628"/>
                      <a:pt x="25" y="6640"/>
                      <a:pt x="0" y="6678"/>
                    </a:cubicBezTo>
                    <a:cubicBezTo>
                      <a:pt x="25" y="6653"/>
                      <a:pt x="63" y="6640"/>
                      <a:pt x="88" y="6615"/>
                    </a:cubicBezTo>
                    <a:lnTo>
                      <a:pt x="352" y="6439"/>
                    </a:lnTo>
                    <a:cubicBezTo>
                      <a:pt x="579" y="6276"/>
                      <a:pt x="893" y="6049"/>
                      <a:pt x="1295" y="5773"/>
                    </a:cubicBezTo>
                    <a:cubicBezTo>
                      <a:pt x="1622" y="5521"/>
                      <a:pt x="2012" y="5232"/>
                      <a:pt x="2440" y="4918"/>
                    </a:cubicBezTo>
                    <a:lnTo>
                      <a:pt x="4980" y="5660"/>
                    </a:lnTo>
                    <a:cubicBezTo>
                      <a:pt x="3509" y="6904"/>
                      <a:pt x="2477" y="7797"/>
                      <a:pt x="2490" y="7810"/>
                    </a:cubicBezTo>
                    <a:cubicBezTo>
                      <a:pt x="2490" y="7810"/>
                      <a:pt x="2490" y="7810"/>
                      <a:pt x="2490" y="7810"/>
                    </a:cubicBezTo>
                    <a:cubicBezTo>
                      <a:pt x="2518" y="7810"/>
                      <a:pt x="3582" y="6933"/>
                      <a:pt x="5080" y="5685"/>
                    </a:cubicBezTo>
                    <a:lnTo>
                      <a:pt x="7721" y="6452"/>
                    </a:lnTo>
                    <a:cubicBezTo>
                      <a:pt x="6338" y="7634"/>
                      <a:pt x="5382" y="8451"/>
                      <a:pt x="5395" y="8476"/>
                    </a:cubicBezTo>
                    <a:cubicBezTo>
                      <a:pt x="5395" y="8476"/>
                      <a:pt x="5395" y="8476"/>
                      <a:pt x="5395" y="8476"/>
                    </a:cubicBezTo>
                    <a:cubicBezTo>
                      <a:pt x="5423" y="8476"/>
                      <a:pt x="6412" y="7663"/>
                      <a:pt x="7822" y="6489"/>
                    </a:cubicBezTo>
                    <a:lnTo>
                      <a:pt x="10374" y="7231"/>
                    </a:lnTo>
                    <a:cubicBezTo>
                      <a:pt x="9079" y="8325"/>
                      <a:pt x="8186" y="9118"/>
                      <a:pt x="8199" y="9118"/>
                    </a:cubicBezTo>
                    <a:cubicBezTo>
                      <a:pt x="8212" y="9118"/>
                      <a:pt x="9142" y="8363"/>
                      <a:pt x="10475" y="7257"/>
                    </a:cubicBezTo>
                    <a:lnTo>
                      <a:pt x="13053" y="7998"/>
                    </a:lnTo>
                    <a:cubicBezTo>
                      <a:pt x="11720" y="9143"/>
                      <a:pt x="10815" y="9935"/>
                      <a:pt x="10827" y="9948"/>
                    </a:cubicBezTo>
                    <a:cubicBezTo>
                      <a:pt x="10827" y="9948"/>
                      <a:pt x="10827" y="9948"/>
                      <a:pt x="10828" y="9948"/>
                    </a:cubicBezTo>
                    <a:cubicBezTo>
                      <a:pt x="10855" y="9948"/>
                      <a:pt x="11794" y="9171"/>
                      <a:pt x="13153" y="8036"/>
                    </a:cubicBezTo>
                    <a:lnTo>
                      <a:pt x="15719" y="8778"/>
                    </a:lnTo>
                    <a:cubicBezTo>
                      <a:pt x="14461" y="9847"/>
                      <a:pt x="13606" y="10589"/>
                      <a:pt x="13619" y="10601"/>
                    </a:cubicBezTo>
                    <a:cubicBezTo>
                      <a:pt x="13619" y="10602"/>
                      <a:pt x="13619" y="10602"/>
                      <a:pt x="13619" y="10602"/>
                    </a:cubicBezTo>
                    <a:cubicBezTo>
                      <a:pt x="13647" y="10602"/>
                      <a:pt x="14535" y="9875"/>
                      <a:pt x="15807" y="8803"/>
                    </a:cubicBezTo>
                    <a:lnTo>
                      <a:pt x="18385" y="9545"/>
                    </a:lnTo>
                    <a:cubicBezTo>
                      <a:pt x="17203" y="10551"/>
                      <a:pt x="16410" y="11243"/>
                      <a:pt x="16423" y="11255"/>
                    </a:cubicBezTo>
                    <a:cubicBezTo>
                      <a:pt x="16423" y="11255"/>
                      <a:pt x="16423" y="11255"/>
                      <a:pt x="16423" y="11255"/>
                    </a:cubicBezTo>
                    <a:cubicBezTo>
                      <a:pt x="16450" y="11255"/>
                      <a:pt x="17264" y="10580"/>
                      <a:pt x="18473" y="9570"/>
                    </a:cubicBezTo>
                    <a:lnTo>
                      <a:pt x="18724" y="9646"/>
                    </a:lnTo>
                    <a:lnTo>
                      <a:pt x="21327" y="10400"/>
                    </a:lnTo>
                    <a:cubicBezTo>
                      <a:pt x="20158" y="11394"/>
                      <a:pt x="19391" y="12073"/>
                      <a:pt x="19403" y="12085"/>
                    </a:cubicBezTo>
                    <a:cubicBezTo>
                      <a:pt x="19403" y="12085"/>
                      <a:pt x="19403" y="12085"/>
                      <a:pt x="19403" y="12085"/>
                    </a:cubicBezTo>
                    <a:cubicBezTo>
                      <a:pt x="19418" y="12085"/>
                      <a:pt x="20232" y="11422"/>
                      <a:pt x="21415" y="10425"/>
                    </a:cubicBezTo>
                    <a:lnTo>
                      <a:pt x="24395" y="11280"/>
                    </a:lnTo>
                    <a:cubicBezTo>
                      <a:pt x="23264" y="12337"/>
                      <a:pt x="22509" y="13041"/>
                      <a:pt x="22522" y="13053"/>
                    </a:cubicBezTo>
                    <a:cubicBezTo>
                      <a:pt x="22522" y="13054"/>
                      <a:pt x="22522" y="13054"/>
                      <a:pt x="22522" y="13054"/>
                    </a:cubicBezTo>
                    <a:cubicBezTo>
                      <a:pt x="22548" y="13054"/>
                      <a:pt x="23337" y="12353"/>
                      <a:pt x="24483" y="11306"/>
                    </a:cubicBezTo>
                    <a:lnTo>
                      <a:pt x="27338" y="12123"/>
                    </a:lnTo>
                    <a:cubicBezTo>
                      <a:pt x="26143" y="13305"/>
                      <a:pt x="25338" y="14110"/>
                      <a:pt x="25338" y="14122"/>
                    </a:cubicBezTo>
                    <a:cubicBezTo>
                      <a:pt x="25339" y="14122"/>
                      <a:pt x="25339" y="14122"/>
                      <a:pt x="25339" y="14122"/>
                    </a:cubicBezTo>
                    <a:cubicBezTo>
                      <a:pt x="25364" y="14122"/>
                      <a:pt x="26216" y="13333"/>
                      <a:pt x="27426" y="12161"/>
                    </a:cubicBezTo>
                    <a:lnTo>
                      <a:pt x="29928" y="12877"/>
                    </a:lnTo>
                    <a:cubicBezTo>
                      <a:pt x="28771" y="14059"/>
                      <a:pt x="27979" y="14889"/>
                      <a:pt x="27992" y="14902"/>
                    </a:cubicBezTo>
                    <a:cubicBezTo>
                      <a:pt x="27992" y="14902"/>
                      <a:pt x="27992" y="14902"/>
                      <a:pt x="27992" y="14902"/>
                    </a:cubicBezTo>
                    <a:cubicBezTo>
                      <a:pt x="28017" y="14902"/>
                      <a:pt x="28843" y="14088"/>
                      <a:pt x="30016" y="12903"/>
                    </a:cubicBezTo>
                    <a:lnTo>
                      <a:pt x="33085" y="13783"/>
                    </a:lnTo>
                    <a:cubicBezTo>
                      <a:pt x="31978" y="15103"/>
                      <a:pt x="31223" y="16046"/>
                      <a:pt x="31236" y="16046"/>
                    </a:cubicBezTo>
                    <a:cubicBezTo>
                      <a:pt x="31236" y="16046"/>
                      <a:pt x="31236" y="16046"/>
                      <a:pt x="31236" y="16046"/>
                    </a:cubicBezTo>
                    <a:cubicBezTo>
                      <a:pt x="31260" y="16046"/>
                      <a:pt x="32061" y="15132"/>
                      <a:pt x="33173" y="13808"/>
                    </a:cubicBezTo>
                    <a:cubicBezTo>
                      <a:pt x="35600" y="14500"/>
                      <a:pt x="37058" y="14902"/>
                      <a:pt x="37058" y="14902"/>
                    </a:cubicBezTo>
                    <a:cubicBezTo>
                      <a:pt x="37058" y="14902"/>
                      <a:pt x="35625" y="14462"/>
                      <a:pt x="33210" y="13758"/>
                    </a:cubicBezTo>
                    <a:cubicBezTo>
                      <a:pt x="33588" y="13305"/>
                      <a:pt x="34015" y="12815"/>
                      <a:pt x="34443" y="12299"/>
                    </a:cubicBezTo>
                    <a:lnTo>
                      <a:pt x="34770" y="11897"/>
                    </a:lnTo>
                    <a:cubicBezTo>
                      <a:pt x="36795" y="12452"/>
                      <a:pt x="37996" y="12790"/>
                      <a:pt x="38038" y="12790"/>
                    </a:cubicBezTo>
                    <a:cubicBezTo>
                      <a:pt x="38039" y="12790"/>
                      <a:pt x="38039" y="12790"/>
                      <a:pt x="38039" y="12789"/>
                    </a:cubicBezTo>
                    <a:cubicBezTo>
                      <a:pt x="38052" y="12777"/>
                      <a:pt x="36844" y="12437"/>
                      <a:pt x="34807" y="11846"/>
                    </a:cubicBezTo>
                    <a:cubicBezTo>
                      <a:pt x="35348" y="11205"/>
                      <a:pt x="35838" y="10614"/>
                      <a:pt x="36253" y="10111"/>
                    </a:cubicBezTo>
                    <a:cubicBezTo>
                      <a:pt x="38089" y="10604"/>
                      <a:pt x="39177" y="10904"/>
                      <a:pt x="39220" y="10904"/>
                    </a:cubicBezTo>
                    <a:cubicBezTo>
                      <a:pt x="39221" y="10904"/>
                      <a:pt x="39221" y="10903"/>
                      <a:pt x="39221" y="10903"/>
                    </a:cubicBezTo>
                    <a:cubicBezTo>
                      <a:pt x="39234" y="10891"/>
                      <a:pt x="38152" y="10589"/>
                      <a:pt x="36291" y="10061"/>
                    </a:cubicBezTo>
                    <a:cubicBezTo>
                      <a:pt x="37083" y="9105"/>
                      <a:pt x="37599" y="8476"/>
                      <a:pt x="37586" y="8464"/>
                    </a:cubicBezTo>
                    <a:cubicBezTo>
                      <a:pt x="37586" y="8464"/>
                      <a:pt x="37586" y="8464"/>
                      <a:pt x="37586" y="8464"/>
                    </a:cubicBezTo>
                    <a:cubicBezTo>
                      <a:pt x="37563" y="8464"/>
                      <a:pt x="37025" y="9089"/>
                      <a:pt x="36216" y="10036"/>
                    </a:cubicBezTo>
                    <a:lnTo>
                      <a:pt x="33562" y="9294"/>
                    </a:lnTo>
                    <a:cubicBezTo>
                      <a:pt x="34417" y="8413"/>
                      <a:pt x="34971" y="7822"/>
                      <a:pt x="34958" y="7810"/>
                    </a:cubicBezTo>
                    <a:cubicBezTo>
                      <a:pt x="34958" y="7810"/>
                      <a:pt x="34958" y="7810"/>
                      <a:pt x="34958" y="7810"/>
                    </a:cubicBezTo>
                    <a:cubicBezTo>
                      <a:pt x="34933" y="7810"/>
                      <a:pt x="34358" y="8385"/>
                      <a:pt x="33474" y="9268"/>
                    </a:cubicBezTo>
                    <a:lnTo>
                      <a:pt x="31073" y="8602"/>
                    </a:lnTo>
                    <a:cubicBezTo>
                      <a:pt x="32116" y="7571"/>
                      <a:pt x="32808" y="6879"/>
                      <a:pt x="32795" y="6867"/>
                    </a:cubicBezTo>
                    <a:cubicBezTo>
                      <a:pt x="32795" y="6867"/>
                      <a:pt x="32795" y="6867"/>
                      <a:pt x="32795" y="6867"/>
                    </a:cubicBezTo>
                    <a:cubicBezTo>
                      <a:pt x="32770" y="6867"/>
                      <a:pt x="32044" y="7555"/>
                      <a:pt x="30985" y="8577"/>
                    </a:cubicBezTo>
                    <a:lnTo>
                      <a:pt x="28256" y="7810"/>
                    </a:lnTo>
                    <a:cubicBezTo>
                      <a:pt x="29388" y="6754"/>
                      <a:pt x="30142" y="6037"/>
                      <a:pt x="30142" y="6024"/>
                    </a:cubicBezTo>
                    <a:cubicBezTo>
                      <a:pt x="30142" y="6024"/>
                      <a:pt x="30142" y="6024"/>
                      <a:pt x="30142" y="6024"/>
                    </a:cubicBezTo>
                    <a:cubicBezTo>
                      <a:pt x="30115" y="6024"/>
                      <a:pt x="29315" y="6725"/>
                      <a:pt x="28168" y="7785"/>
                    </a:cubicBezTo>
                    <a:lnTo>
                      <a:pt x="25439" y="7030"/>
                    </a:lnTo>
                    <a:cubicBezTo>
                      <a:pt x="26583" y="6049"/>
                      <a:pt x="27350" y="5383"/>
                      <a:pt x="27338" y="5370"/>
                    </a:cubicBezTo>
                    <a:cubicBezTo>
                      <a:pt x="27338" y="5370"/>
                      <a:pt x="27338" y="5370"/>
                      <a:pt x="27337" y="5370"/>
                    </a:cubicBezTo>
                    <a:cubicBezTo>
                      <a:pt x="27310" y="5370"/>
                      <a:pt x="26509" y="6021"/>
                      <a:pt x="25338" y="6992"/>
                    </a:cubicBezTo>
                    <a:lnTo>
                      <a:pt x="22459" y="6200"/>
                    </a:lnTo>
                    <a:cubicBezTo>
                      <a:pt x="23603" y="5219"/>
                      <a:pt x="24370" y="4553"/>
                      <a:pt x="24358" y="4540"/>
                    </a:cubicBezTo>
                    <a:cubicBezTo>
                      <a:pt x="24358" y="4540"/>
                      <a:pt x="24357" y="4540"/>
                      <a:pt x="24357" y="4540"/>
                    </a:cubicBezTo>
                    <a:cubicBezTo>
                      <a:pt x="24330" y="4540"/>
                      <a:pt x="23542" y="5191"/>
                      <a:pt x="22358" y="6175"/>
                    </a:cubicBezTo>
                    <a:lnTo>
                      <a:pt x="21566" y="5949"/>
                    </a:lnTo>
                    <a:lnTo>
                      <a:pt x="19768" y="5446"/>
                    </a:lnTo>
                    <a:cubicBezTo>
                      <a:pt x="20862" y="4515"/>
                      <a:pt x="21566" y="3899"/>
                      <a:pt x="21566" y="3874"/>
                    </a:cubicBezTo>
                    <a:cubicBezTo>
                      <a:pt x="21566" y="3874"/>
                      <a:pt x="21566" y="3874"/>
                      <a:pt x="21565" y="3874"/>
                    </a:cubicBezTo>
                    <a:cubicBezTo>
                      <a:pt x="21538" y="3874"/>
                      <a:pt x="20788" y="4487"/>
                      <a:pt x="19680" y="5421"/>
                    </a:cubicBezTo>
                    <a:lnTo>
                      <a:pt x="17077" y="4716"/>
                    </a:lnTo>
                    <a:cubicBezTo>
                      <a:pt x="18095" y="3836"/>
                      <a:pt x="18762" y="3258"/>
                      <a:pt x="18749" y="3245"/>
                    </a:cubicBezTo>
                    <a:cubicBezTo>
                      <a:pt x="18749" y="3245"/>
                      <a:pt x="18749" y="3244"/>
                      <a:pt x="18748" y="3244"/>
                    </a:cubicBezTo>
                    <a:cubicBezTo>
                      <a:pt x="18720" y="3244"/>
                      <a:pt x="18023" y="3817"/>
                      <a:pt x="16976" y="4691"/>
                    </a:cubicBezTo>
                    <a:lnTo>
                      <a:pt x="14361" y="3962"/>
                    </a:lnTo>
                    <a:cubicBezTo>
                      <a:pt x="15430" y="3044"/>
                      <a:pt x="16146" y="2428"/>
                      <a:pt x="16134" y="2415"/>
                    </a:cubicBezTo>
                    <a:cubicBezTo>
                      <a:pt x="16134" y="2415"/>
                      <a:pt x="16133" y="2415"/>
                      <a:pt x="16133" y="2415"/>
                    </a:cubicBezTo>
                    <a:cubicBezTo>
                      <a:pt x="16106" y="2415"/>
                      <a:pt x="15368" y="3016"/>
                      <a:pt x="14260" y="3937"/>
                    </a:cubicBezTo>
                    <a:lnTo>
                      <a:pt x="11657" y="3220"/>
                    </a:lnTo>
                    <a:cubicBezTo>
                      <a:pt x="12688" y="2352"/>
                      <a:pt x="13342" y="1774"/>
                      <a:pt x="13330" y="1761"/>
                    </a:cubicBezTo>
                    <a:cubicBezTo>
                      <a:pt x="13329" y="1761"/>
                      <a:pt x="13329" y="1761"/>
                      <a:pt x="13329" y="1761"/>
                    </a:cubicBezTo>
                    <a:cubicBezTo>
                      <a:pt x="13302" y="1761"/>
                      <a:pt x="12614" y="2324"/>
                      <a:pt x="11569" y="3195"/>
                    </a:cubicBezTo>
                    <a:lnTo>
                      <a:pt x="8878" y="2453"/>
                    </a:lnTo>
                    <a:cubicBezTo>
                      <a:pt x="9821" y="1636"/>
                      <a:pt x="10437" y="1107"/>
                      <a:pt x="10425" y="1095"/>
                    </a:cubicBezTo>
                    <a:cubicBezTo>
                      <a:pt x="10425" y="1095"/>
                      <a:pt x="10424" y="1095"/>
                      <a:pt x="10424" y="1095"/>
                    </a:cubicBezTo>
                    <a:cubicBezTo>
                      <a:pt x="10397" y="1095"/>
                      <a:pt x="9759" y="1620"/>
                      <a:pt x="8790" y="2428"/>
                    </a:cubicBezTo>
                    <a:lnTo>
                      <a:pt x="6401" y="1774"/>
                    </a:lnTo>
                    <a:cubicBezTo>
                      <a:pt x="6715" y="1510"/>
                      <a:pt x="7017" y="1258"/>
                      <a:pt x="7281" y="1045"/>
                    </a:cubicBezTo>
                    <a:cubicBezTo>
                      <a:pt x="7646" y="730"/>
                      <a:pt x="7948" y="466"/>
                      <a:pt x="8149" y="290"/>
                    </a:cubicBezTo>
                    <a:lnTo>
                      <a:pt x="8388" y="76"/>
                    </a:lnTo>
                    <a:cubicBezTo>
                      <a:pt x="8413" y="51"/>
                      <a:pt x="8438" y="26"/>
                      <a:pt x="8463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8" name="Google Shape;508;p27"/>
              <p:cNvSpPr/>
              <p:nvPr/>
            </p:nvSpPr>
            <p:spPr>
              <a:xfrm>
                <a:off x="4169000" y="2733300"/>
                <a:ext cx="944075" cy="721525"/>
              </a:xfrm>
              <a:custGeom>
                <a:avLst/>
                <a:gdLst/>
                <a:ahLst/>
                <a:cxnLst/>
                <a:rect l="l" t="t" r="r" b="b"/>
                <a:pathLst>
                  <a:path w="37763" h="28861" extrusionOk="0">
                    <a:moveTo>
                      <a:pt x="17593" y="3208"/>
                    </a:moveTo>
                    <a:lnTo>
                      <a:pt x="30758" y="5823"/>
                    </a:lnTo>
                    <a:cubicBezTo>
                      <a:pt x="30872" y="6414"/>
                      <a:pt x="30846" y="6993"/>
                      <a:pt x="30520" y="7496"/>
                    </a:cubicBezTo>
                    <a:cubicBezTo>
                      <a:pt x="30101" y="8139"/>
                      <a:pt x="29298" y="8426"/>
                      <a:pt x="28517" y="8426"/>
                    </a:cubicBezTo>
                    <a:cubicBezTo>
                      <a:pt x="28383" y="8426"/>
                      <a:pt x="28249" y="8418"/>
                      <a:pt x="28118" y="8401"/>
                    </a:cubicBezTo>
                    <a:cubicBezTo>
                      <a:pt x="27212" y="8288"/>
                      <a:pt x="26382" y="7873"/>
                      <a:pt x="25552" y="7546"/>
                    </a:cubicBezTo>
                    <a:cubicBezTo>
                      <a:pt x="24957" y="7311"/>
                      <a:pt x="24303" y="7122"/>
                      <a:pt x="23661" y="7122"/>
                    </a:cubicBezTo>
                    <a:cubicBezTo>
                      <a:pt x="23408" y="7122"/>
                      <a:pt x="23157" y="7151"/>
                      <a:pt x="22912" y="7219"/>
                    </a:cubicBezTo>
                    <a:cubicBezTo>
                      <a:pt x="22032" y="7458"/>
                      <a:pt x="21315" y="8175"/>
                      <a:pt x="20422" y="8401"/>
                    </a:cubicBezTo>
                    <a:cubicBezTo>
                      <a:pt x="20205" y="8453"/>
                      <a:pt x="19980" y="8478"/>
                      <a:pt x="19752" y="8478"/>
                    </a:cubicBezTo>
                    <a:cubicBezTo>
                      <a:pt x="18603" y="8478"/>
                      <a:pt x="17380" y="7839"/>
                      <a:pt x="16813" y="6779"/>
                    </a:cubicBezTo>
                    <a:cubicBezTo>
                      <a:pt x="16197" y="5622"/>
                      <a:pt x="16461" y="4201"/>
                      <a:pt x="17593" y="3208"/>
                    </a:cubicBezTo>
                    <a:close/>
                    <a:moveTo>
                      <a:pt x="22924" y="10224"/>
                    </a:moveTo>
                    <a:lnTo>
                      <a:pt x="31450" y="12123"/>
                    </a:lnTo>
                    <a:lnTo>
                      <a:pt x="31261" y="12991"/>
                    </a:lnTo>
                    <a:lnTo>
                      <a:pt x="22723" y="11092"/>
                    </a:lnTo>
                    <a:lnTo>
                      <a:pt x="22924" y="10224"/>
                    </a:lnTo>
                    <a:close/>
                    <a:moveTo>
                      <a:pt x="1561" y="2289"/>
                    </a:moveTo>
                    <a:cubicBezTo>
                      <a:pt x="1560" y="2289"/>
                      <a:pt x="1560" y="2290"/>
                      <a:pt x="1560" y="2290"/>
                    </a:cubicBezTo>
                    <a:lnTo>
                      <a:pt x="642" y="12739"/>
                    </a:lnTo>
                    <a:lnTo>
                      <a:pt x="26" y="19680"/>
                    </a:lnTo>
                    <a:lnTo>
                      <a:pt x="26" y="19794"/>
                    </a:lnTo>
                    <a:lnTo>
                      <a:pt x="0" y="20108"/>
                    </a:lnTo>
                    <a:lnTo>
                      <a:pt x="1561" y="2289"/>
                    </a:lnTo>
                    <a:close/>
                    <a:moveTo>
                      <a:pt x="1761" y="1"/>
                    </a:moveTo>
                    <a:lnTo>
                      <a:pt x="1561" y="2289"/>
                    </a:lnTo>
                    <a:lnTo>
                      <a:pt x="1561" y="2289"/>
                    </a:lnTo>
                    <a:cubicBezTo>
                      <a:pt x="3064" y="1959"/>
                      <a:pt x="4594" y="1663"/>
                      <a:pt x="6117" y="1663"/>
                    </a:cubicBezTo>
                    <a:cubicBezTo>
                      <a:pt x="6683" y="1663"/>
                      <a:pt x="7247" y="1704"/>
                      <a:pt x="7809" y="1799"/>
                    </a:cubicBezTo>
                    <a:cubicBezTo>
                      <a:pt x="8740" y="1963"/>
                      <a:pt x="9620" y="2302"/>
                      <a:pt x="10412" y="2805"/>
                    </a:cubicBezTo>
                    <a:cubicBezTo>
                      <a:pt x="12148" y="3132"/>
                      <a:pt x="13619" y="4540"/>
                      <a:pt x="13996" y="6263"/>
                    </a:cubicBezTo>
                    <a:cubicBezTo>
                      <a:pt x="14223" y="7357"/>
                      <a:pt x="14047" y="8489"/>
                      <a:pt x="14021" y="9608"/>
                    </a:cubicBezTo>
                    <a:cubicBezTo>
                      <a:pt x="13996" y="10727"/>
                      <a:pt x="14185" y="11947"/>
                      <a:pt x="14964" y="12739"/>
                    </a:cubicBezTo>
                    <a:cubicBezTo>
                      <a:pt x="15015" y="12790"/>
                      <a:pt x="15065" y="12827"/>
                      <a:pt x="15115" y="12865"/>
                    </a:cubicBezTo>
                    <a:cubicBezTo>
                      <a:pt x="15103" y="12752"/>
                      <a:pt x="15090" y="12563"/>
                      <a:pt x="15078" y="12488"/>
                    </a:cubicBezTo>
                    <a:cubicBezTo>
                      <a:pt x="15040" y="12249"/>
                      <a:pt x="15090" y="11997"/>
                      <a:pt x="15216" y="11784"/>
                    </a:cubicBezTo>
                    <a:cubicBezTo>
                      <a:pt x="15229" y="11746"/>
                      <a:pt x="15241" y="11708"/>
                      <a:pt x="15254" y="11670"/>
                    </a:cubicBezTo>
                    <a:cubicBezTo>
                      <a:pt x="15254" y="11519"/>
                      <a:pt x="15015" y="10790"/>
                      <a:pt x="14927" y="10526"/>
                    </a:cubicBezTo>
                    <a:cubicBezTo>
                      <a:pt x="14839" y="10281"/>
                      <a:pt x="14926" y="10120"/>
                      <a:pt x="15004" y="10120"/>
                    </a:cubicBezTo>
                    <a:cubicBezTo>
                      <a:pt x="15027" y="10120"/>
                      <a:pt x="15048" y="10134"/>
                      <a:pt x="15065" y="10161"/>
                    </a:cubicBezTo>
                    <a:cubicBezTo>
                      <a:pt x="15203" y="10400"/>
                      <a:pt x="15593" y="11419"/>
                      <a:pt x="15706" y="11507"/>
                    </a:cubicBezTo>
                    <a:cubicBezTo>
                      <a:pt x="15715" y="11514"/>
                      <a:pt x="15723" y="11517"/>
                      <a:pt x="15729" y="11517"/>
                    </a:cubicBezTo>
                    <a:cubicBezTo>
                      <a:pt x="15807" y="11517"/>
                      <a:pt x="15732" y="11067"/>
                      <a:pt x="15732" y="11067"/>
                    </a:cubicBezTo>
                    <a:cubicBezTo>
                      <a:pt x="15518" y="9935"/>
                      <a:pt x="15442" y="9772"/>
                      <a:pt x="15644" y="9721"/>
                    </a:cubicBezTo>
                    <a:cubicBezTo>
                      <a:pt x="15648" y="9720"/>
                      <a:pt x="15652" y="9720"/>
                      <a:pt x="15656" y="9720"/>
                    </a:cubicBezTo>
                    <a:cubicBezTo>
                      <a:pt x="15882" y="9720"/>
                      <a:pt x="16197" y="11343"/>
                      <a:pt x="16197" y="11343"/>
                    </a:cubicBezTo>
                    <a:cubicBezTo>
                      <a:pt x="16197" y="11343"/>
                      <a:pt x="16159" y="11104"/>
                      <a:pt x="16335" y="11054"/>
                    </a:cubicBezTo>
                    <a:cubicBezTo>
                      <a:pt x="16356" y="11047"/>
                      <a:pt x="16375" y="11044"/>
                      <a:pt x="16393" y="11044"/>
                    </a:cubicBezTo>
                    <a:cubicBezTo>
                      <a:pt x="16533" y="11044"/>
                      <a:pt x="16612" y="11230"/>
                      <a:pt x="16612" y="11230"/>
                    </a:cubicBezTo>
                    <a:cubicBezTo>
                      <a:pt x="16574" y="11104"/>
                      <a:pt x="16750" y="11079"/>
                      <a:pt x="16750" y="11079"/>
                    </a:cubicBezTo>
                    <a:cubicBezTo>
                      <a:pt x="17190" y="11117"/>
                      <a:pt x="17027" y="12764"/>
                      <a:pt x="17027" y="12764"/>
                    </a:cubicBezTo>
                    <a:lnTo>
                      <a:pt x="17027" y="13657"/>
                    </a:lnTo>
                    <a:cubicBezTo>
                      <a:pt x="17303" y="13695"/>
                      <a:pt x="17580" y="13720"/>
                      <a:pt x="17869" y="13733"/>
                    </a:cubicBezTo>
                    <a:cubicBezTo>
                      <a:pt x="18913" y="13770"/>
                      <a:pt x="19982" y="13682"/>
                      <a:pt x="20988" y="13972"/>
                    </a:cubicBezTo>
                    <a:cubicBezTo>
                      <a:pt x="22912" y="14525"/>
                      <a:pt x="24295" y="16562"/>
                      <a:pt x="24081" y="18549"/>
                    </a:cubicBezTo>
                    <a:cubicBezTo>
                      <a:pt x="24069" y="18687"/>
                      <a:pt x="24043" y="18813"/>
                      <a:pt x="24031" y="18939"/>
                    </a:cubicBezTo>
                    <a:cubicBezTo>
                      <a:pt x="24144" y="19215"/>
                      <a:pt x="24245" y="19479"/>
                      <a:pt x="24333" y="19768"/>
                    </a:cubicBezTo>
                    <a:cubicBezTo>
                      <a:pt x="24622" y="20774"/>
                      <a:pt x="24710" y="21831"/>
                      <a:pt x="24584" y="22874"/>
                    </a:cubicBezTo>
                    <a:cubicBezTo>
                      <a:pt x="24936" y="23164"/>
                      <a:pt x="25326" y="23403"/>
                      <a:pt x="25741" y="23566"/>
                    </a:cubicBezTo>
                    <a:cubicBezTo>
                      <a:pt x="26584" y="23931"/>
                      <a:pt x="27489" y="24145"/>
                      <a:pt x="28256" y="24622"/>
                    </a:cubicBezTo>
                    <a:cubicBezTo>
                      <a:pt x="29388" y="25339"/>
                      <a:pt x="30079" y="26622"/>
                      <a:pt x="30167" y="27942"/>
                    </a:cubicBezTo>
                    <a:lnTo>
                      <a:pt x="33751" y="28860"/>
                    </a:lnTo>
                    <a:lnTo>
                      <a:pt x="34719" y="23616"/>
                    </a:lnTo>
                    <a:cubicBezTo>
                      <a:pt x="34254" y="23541"/>
                      <a:pt x="33827" y="23377"/>
                      <a:pt x="33437" y="23113"/>
                    </a:cubicBezTo>
                    <a:cubicBezTo>
                      <a:pt x="32557" y="22472"/>
                      <a:pt x="32016" y="21466"/>
                      <a:pt x="31953" y="20385"/>
                    </a:cubicBezTo>
                    <a:cubicBezTo>
                      <a:pt x="31903" y="19693"/>
                      <a:pt x="32091" y="19014"/>
                      <a:pt x="32494" y="18448"/>
                    </a:cubicBezTo>
                    <a:cubicBezTo>
                      <a:pt x="32861" y="17943"/>
                      <a:pt x="33459" y="17648"/>
                      <a:pt x="34086" y="17648"/>
                    </a:cubicBezTo>
                    <a:cubicBezTo>
                      <a:pt x="34146" y="17648"/>
                      <a:pt x="34206" y="17650"/>
                      <a:pt x="34267" y="17656"/>
                    </a:cubicBezTo>
                    <a:lnTo>
                      <a:pt x="34342" y="17669"/>
                    </a:lnTo>
                    <a:cubicBezTo>
                      <a:pt x="34820" y="17719"/>
                      <a:pt x="35298" y="17807"/>
                      <a:pt x="35763" y="17945"/>
                    </a:cubicBezTo>
                    <a:lnTo>
                      <a:pt x="37763" y="7156"/>
                    </a:lnTo>
                    <a:lnTo>
                      <a:pt x="176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" name="Google Shape;509;p27"/>
              <p:cNvSpPr/>
              <p:nvPr/>
            </p:nvSpPr>
            <p:spPr>
              <a:xfrm>
                <a:off x="4574225" y="2813475"/>
                <a:ext cx="366575" cy="1318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5272" extrusionOk="0">
                    <a:moveTo>
                      <a:pt x="1384" y="1"/>
                    </a:moveTo>
                    <a:cubicBezTo>
                      <a:pt x="252" y="994"/>
                      <a:pt x="0" y="2427"/>
                      <a:pt x="604" y="3572"/>
                    </a:cubicBezTo>
                    <a:cubicBezTo>
                      <a:pt x="1171" y="4632"/>
                      <a:pt x="2394" y="5271"/>
                      <a:pt x="3551" y="5271"/>
                    </a:cubicBezTo>
                    <a:cubicBezTo>
                      <a:pt x="3780" y="5271"/>
                      <a:pt x="4007" y="5246"/>
                      <a:pt x="4226" y="5194"/>
                    </a:cubicBezTo>
                    <a:cubicBezTo>
                      <a:pt x="5118" y="4968"/>
                      <a:pt x="5823" y="4263"/>
                      <a:pt x="6703" y="4012"/>
                    </a:cubicBezTo>
                    <a:cubicBezTo>
                      <a:pt x="6951" y="3944"/>
                      <a:pt x="7203" y="3915"/>
                      <a:pt x="7455" y="3915"/>
                    </a:cubicBezTo>
                    <a:cubicBezTo>
                      <a:pt x="8096" y="3915"/>
                      <a:pt x="8739" y="4104"/>
                      <a:pt x="9343" y="4339"/>
                    </a:cubicBezTo>
                    <a:cubicBezTo>
                      <a:pt x="10186" y="4678"/>
                      <a:pt x="11016" y="5081"/>
                      <a:pt x="11909" y="5194"/>
                    </a:cubicBezTo>
                    <a:cubicBezTo>
                      <a:pt x="12040" y="5211"/>
                      <a:pt x="12174" y="5219"/>
                      <a:pt x="12308" y="5219"/>
                    </a:cubicBezTo>
                    <a:cubicBezTo>
                      <a:pt x="13089" y="5219"/>
                      <a:pt x="13892" y="4932"/>
                      <a:pt x="14311" y="4289"/>
                    </a:cubicBezTo>
                    <a:cubicBezTo>
                      <a:pt x="14625" y="3786"/>
                      <a:pt x="14663" y="3207"/>
                      <a:pt x="14549" y="2616"/>
                    </a:cubicBezTo>
                    <a:lnTo>
                      <a:pt x="13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0" name="Google Shape;510;p27"/>
              <p:cNvSpPr/>
              <p:nvPr/>
            </p:nvSpPr>
            <p:spPr>
              <a:xfrm>
                <a:off x="4429300" y="2803100"/>
                <a:ext cx="117900" cy="272575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109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57" y="730"/>
                      <a:pt x="2063" y="1786"/>
                      <a:pt x="2377" y="3107"/>
                    </a:cubicBezTo>
                    <a:cubicBezTo>
                      <a:pt x="2641" y="4238"/>
                      <a:pt x="2440" y="5420"/>
                      <a:pt x="2377" y="6590"/>
                    </a:cubicBezTo>
                    <a:cubicBezTo>
                      <a:pt x="2302" y="7759"/>
                      <a:pt x="2415" y="9029"/>
                      <a:pt x="3169" y="9909"/>
                    </a:cubicBezTo>
                    <a:cubicBezTo>
                      <a:pt x="3572" y="10362"/>
                      <a:pt x="4075" y="10702"/>
                      <a:pt x="4640" y="10903"/>
                    </a:cubicBezTo>
                    <a:lnTo>
                      <a:pt x="4716" y="10186"/>
                    </a:lnTo>
                    <a:lnTo>
                      <a:pt x="4703" y="10073"/>
                    </a:lnTo>
                    <a:cubicBezTo>
                      <a:pt x="4653" y="10023"/>
                      <a:pt x="4603" y="9985"/>
                      <a:pt x="4565" y="9935"/>
                    </a:cubicBezTo>
                    <a:cubicBezTo>
                      <a:pt x="3773" y="9155"/>
                      <a:pt x="3584" y="7935"/>
                      <a:pt x="3622" y="6816"/>
                    </a:cubicBezTo>
                    <a:cubicBezTo>
                      <a:pt x="3647" y="5684"/>
                      <a:pt x="3823" y="4553"/>
                      <a:pt x="3584" y="3459"/>
                    </a:cubicBezTo>
                    <a:cubicBezTo>
                      <a:pt x="3220" y="1736"/>
                      <a:pt x="1723" y="328"/>
                      <a:pt x="0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1" name="Google Shape;511;p27"/>
              <p:cNvSpPr/>
              <p:nvPr/>
            </p:nvSpPr>
            <p:spPr>
              <a:xfrm>
                <a:off x="4594975" y="3074725"/>
                <a:ext cx="181400" cy="132050"/>
              </a:xfrm>
              <a:custGeom>
                <a:avLst/>
                <a:gdLst/>
                <a:ahLst/>
                <a:cxnLst/>
                <a:rect l="l" t="t" r="r" b="b"/>
                <a:pathLst>
                  <a:path w="7256" h="5282" extrusionOk="0">
                    <a:moveTo>
                      <a:pt x="0" y="0"/>
                    </a:moveTo>
                    <a:lnTo>
                      <a:pt x="0" y="491"/>
                    </a:lnTo>
                    <a:cubicBezTo>
                      <a:pt x="528" y="566"/>
                      <a:pt x="1082" y="629"/>
                      <a:pt x="1622" y="755"/>
                    </a:cubicBezTo>
                    <a:cubicBezTo>
                      <a:pt x="4012" y="1346"/>
                      <a:pt x="6011" y="3018"/>
                      <a:pt x="7004" y="5282"/>
                    </a:cubicBezTo>
                    <a:cubicBezTo>
                      <a:pt x="7017" y="5156"/>
                      <a:pt x="7042" y="5017"/>
                      <a:pt x="7055" y="4892"/>
                    </a:cubicBezTo>
                    <a:cubicBezTo>
                      <a:pt x="7256" y="2905"/>
                      <a:pt x="5885" y="868"/>
                      <a:pt x="3961" y="315"/>
                    </a:cubicBezTo>
                    <a:cubicBezTo>
                      <a:pt x="2955" y="25"/>
                      <a:pt x="1887" y="113"/>
                      <a:pt x="843" y="76"/>
                    </a:cubicBezTo>
                    <a:cubicBezTo>
                      <a:pt x="554" y="63"/>
                      <a:pt x="277" y="38"/>
                      <a:pt x="0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53725" y="3305150"/>
                <a:ext cx="169775" cy="127975"/>
              </a:xfrm>
              <a:custGeom>
                <a:avLst/>
                <a:gdLst/>
                <a:ahLst/>
                <a:cxnLst/>
                <a:rect l="l" t="t" r="r" b="b"/>
                <a:pathLst>
                  <a:path w="6791" h="5119" extrusionOk="0">
                    <a:moveTo>
                      <a:pt x="1208" y="0"/>
                    </a:moveTo>
                    <a:cubicBezTo>
                      <a:pt x="1057" y="1195"/>
                      <a:pt x="642" y="2339"/>
                      <a:pt x="1" y="3358"/>
                    </a:cubicBezTo>
                    <a:lnTo>
                      <a:pt x="6791" y="5118"/>
                    </a:lnTo>
                    <a:lnTo>
                      <a:pt x="6791" y="5056"/>
                    </a:lnTo>
                    <a:cubicBezTo>
                      <a:pt x="6703" y="3748"/>
                      <a:pt x="6011" y="2453"/>
                      <a:pt x="4880" y="1748"/>
                    </a:cubicBezTo>
                    <a:cubicBezTo>
                      <a:pt x="4113" y="1271"/>
                      <a:pt x="3207" y="1057"/>
                      <a:pt x="2365" y="692"/>
                    </a:cubicBezTo>
                    <a:cubicBezTo>
                      <a:pt x="1950" y="516"/>
                      <a:pt x="1560" y="290"/>
                      <a:pt x="1208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3" name="Google Shape;513;p27"/>
              <p:cNvSpPr/>
              <p:nvPr/>
            </p:nvSpPr>
            <p:spPr>
              <a:xfrm>
                <a:off x="4194150" y="3195125"/>
                <a:ext cx="22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89" h="101" extrusionOk="0">
                    <a:moveTo>
                      <a:pt x="88" y="0"/>
                    </a:moveTo>
                    <a:lnTo>
                      <a:pt x="0" y="101"/>
                    </a:lnTo>
                    <a:lnTo>
                      <a:pt x="88" y="13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4" name="Google Shape;514;p27"/>
              <p:cNvSpPr/>
              <p:nvPr/>
            </p:nvSpPr>
            <p:spPr>
              <a:xfrm>
                <a:off x="4396925" y="3086975"/>
                <a:ext cx="390150" cy="302125"/>
              </a:xfrm>
              <a:custGeom>
                <a:avLst/>
                <a:gdLst/>
                <a:ahLst/>
                <a:cxnLst/>
                <a:rect l="l" t="t" r="r" b="b"/>
                <a:pathLst>
                  <a:path w="15606" h="12085" extrusionOk="0">
                    <a:moveTo>
                      <a:pt x="7910" y="1"/>
                    </a:moveTo>
                    <a:lnTo>
                      <a:pt x="7834" y="7055"/>
                    </a:lnTo>
                    <a:cubicBezTo>
                      <a:pt x="7834" y="8296"/>
                      <a:pt x="6824" y="9102"/>
                      <a:pt x="5781" y="9102"/>
                    </a:cubicBezTo>
                    <a:cubicBezTo>
                      <a:pt x="5249" y="9102"/>
                      <a:pt x="4708" y="8893"/>
                      <a:pt x="4288" y="8426"/>
                    </a:cubicBezTo>
                    <a:lnTo>
                      <a:pt x="2540" y="6527"/>
                    </a:lnTo>
                    <a:lnTo>
                      <a:pt x="1937" y="6992"/>
                    </a:lnTo>
                    <a:lnTo>
                      <a:pt x="868" y="5219"/>
                    </a:lnTo>
                    <a:cubicBezTo>
                      <a:pt x="818" y="5508"/>
                      <a:pt x="755" y="5772"/>
                      <a:pt x="717" y="5986"/>
                    </a:cubicBezTo>
                    <a:cubicBezTo>
                      <a:pt x="679" y="6137"/>
                      <a:pt x="641" y="6275"/>
                      <a:pt x="616" y="6363"/>
                    </a:cubicBezTo>
                    <a:cubicBezTo>
                      <a:pt x="604" y="6414"/>
                      <a:pt x="591" y="6451"/>
                      <a:pt x="566" y="6502"/>
                    </a:cubicBezTo>
                    <a:cubicBezTo>
                      <a:pt x="566" y="6451"/>
                      <a:pt x="579" y="6401"/>
                      <a:pt x="591" y="6363"/>
                    </a:cubicBezTo>
                    <a:lnTo>
                      <a:pt x="667" y="5974"/>
                    </a:lnTo>
                    <a:cubicBezTo>
                      <a:pt x="704" y="5747"/>
                      <a:pt x="767" y="5458"/>
                      <a:pt x="818" y="5131"/>
                    </a:cubicBezTo>
                    <a:lnTo>
                      <a:pt x="818" y="5119"/>
                    </a:lnTo>
                    <a:lnTo>
                      <a:pt x="0" y="8375"/>
                    </a:lnTo>
                    <a:lnTo>
                      <a:pt x="14285" y="12085"/>
                    </a:lnTo>
                    <a:cubicBezTo>
                      <a:pt x="14926" y="11066"/>
                      <a:pt x="15329" y="9922"/>
                      <a:pt x="15480" y="8727"/>
                    </a:cubicBezTo>
                    <a:cubicBezTo>
                      <a:pt x="15606" y="7684"/>
                      <a:pt x="15517" y="6627"/>
                      <a:pt x="15228" y="5609"/>
                    </a:cubicBezTo>
                    <a:cubicBezTo>
                      <a:pt x="15140" y="5332"/>
                      <a:pt x="15040" y="5056"/>
                      <a:pt x="14926" y="4792"/>
                    </a:cubicBezTo>
                    <a:cubicBezTo>
                      <a:pt x="13933" y="2528"/>
                      <a:pt x="11934" y="856"/>
                      <a:pt x="9544" y="265"/>
                    </a:cubicBezTo>
                    <a:cubicBezTo>
                      <a:pt x="9004" y="139"/>
                      <a:pt x="8450" y="76"/>
                      <a:pt x="7910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4185350" y="2774725"/>
                <a:ext cx="359975" cy="444300"/>
              </a:xfrm>
              <a:custGeom>
                <a:avLst/>
                <a:gdLst/>
                <a:ahLst/>
                <a:cxnLst/>
                <a:rect l="l" t="t" r="r" b="b"/>
                <a:pathLst>
                  <a:path w="14399" h="17772" extrusionOk="0">
                    <a:moveTo>
                      <a:pt x="5466" y="0"/>
                    </a:moveTo>
                    <a:cubicBezTo>
                      <a:pt x="3945" y="0"/>
                      <a:pt x="2415" y="303"/>
                      <a:pt x="906" y="633"/>
                    </a:cubicBezTo>
                    <a:lnTo>
                      <a:pt x="0" y="11082"/>
                    </a:lnTo>
                    <a:cubicBezTo>
                      <a:pt x="1118" y="10413"/>
                      <a:pt x="2063" y="10268"/>
                      <a:pt x="2672" y="10268"/>
                    </a:cubicBezTo>
                    <a:cubicBezTo>
                      <a:pt x="3138" y="10268"/>
                      <a:pt x="3408" y="10353"/>
                      <a:pt x="3408" y="10353"/>
                    </a:cubicBezTo>
                    <a:lnTo>
                      <a:pt x="4112" y="10416"/>
                    </a:lnTo>
                    <a:cubicBezTo>
                      <a:pt x="4112" y="10340"/>
                      <a:pt x="4125" y="10277"/>
                      <a:pt x="4125" y="10215"/>
                    </a:cubicBezTo>
                    <a:cubicBezTo>
                      <a:pt x="3949" y="10139"/>
                      <a:pt x="3785" y="10013"/>
                      <a:pt x="3672" y="9862"/>
                    </a:cubicBezTo>
                    <a:cubicBezTo>
                      <a:pt x="3471" y="9573"/>
                      <a:pt x="2654" y="9246"/>
                      <a:pt x="2377" y="9045"/>
                    </a:cubicBezTo>
                    <a:cubicBezTo>
                      <a:pt x="2138" y="8882"/>
                      <a:pt x="2553" y="8077"/>
                      <a:pt x="2289" y="7976"/>
                    </a:cubicBezTo>
                    <a:cubicBezTo>
                      <a:pt x="1635" y="7700"/>
                      <a:pt x="1157" y="7134"/>
                      <a:pt x="1019" y="6442"/>
                    </a:cubicBezTo>
                    <a:cubicBezTo>
                      <a:pt x="931" y="6077"/>
                      <a:pt x="943" y="5662"/>
                      <a:pt x="1170" y="5386"/>
                    </a:cubicBezTo>
                    <a:cubicBezTo>
                      <a:pt x="1396" y="5097"/>
                      <a:pt x="1761" y="5009"/>
                      <a:pt x="1987" y="4745"/>
                    </a:cubicBezTo>
                    <a:cubicBezTo>
                      <a:pt x="2302" y="4380"/>
                      <a:pt x="2289" y="3839"/>
                      <a:pt x="2377" y="3361"/>
                    </a:cubicBezTo>
                    <a:cubicBezTo>
                      <a:pt x="2515" y="2632"/>
                      <a:pt x="2955" y="1991"/>
                      <a:pt x="3597" y="1601"/>
                    </a:cubicBezTo>
                    <a:cubicBezTo>
                      <a:pt x="3913" y="1418"/>
                      <a:pt x="4458" y="1290"/>
                      <a:pt x="4983" y="1290"/>
                    </a:cubicBezTo>
                    <a:cubicBezTo>
                      <a:pt x="5396" y="1290"/>
                      <a:pt x="5796" y="1369"/>
                      <a:pt x="6061" y="1563"/>
                    </a:cubicBezTo>
                    <a:cubicBezTo>
                      <a:pt x="6163" y="1552"/>
                      <a:pt x="6265" y="1546"/>
                      <a:pt x="6366" y="1546"/>
                    </a:cubicBezTo>
                    <a:cubicBezTo>
                      <a:pt x="7164" y="1546"/>
                      <a:pt x="7925" y="1894"/>
                      <a:pt x="8438" y="2519"/>
                    </a:cubicBezTo>
                    <a:lnTo>
                      <a:pt x="8463" y="2531"/>
                    </a:lnTo>
                    <a:cubicBezTo>
                      <a:pt x="8627" y="2619"/>
                      <a:pt x="8778" y="2733"/>
                      <a:pt x="8928" y="2846"/>
                    </a:cubicBezTo>
                    <a:cubicBezTo>
                      <a:pt x="9381" y="3273"/>
                      <a:pt x="9670" y="3839"/>
                      <a:pt x="9733" y="4455"/>
                    </a:cubicBezTo>
                    <a:cubicBezTo>
                      <a:pt x="9784" y="4820"/>
                      <a:pt x="9758" y="5197"/>
                      <a:pt x="9884" y="5524"/>
                    </a:cubicBezTo>
                    <a:cubicBezTo>
                      <a:pt x="10035" y="5901"/>
                      <a:pt x="10349" y="6153"/>
                      <a:pt x="10588" y="6492"/>
                    </a:cubicBezTo>
                    <a:cubicBezTo>
                      <a:pt x="11154" y="7322"/>
                      <a:pt x="10978" y="8592"/>
                      <a:pt x="10287" y="9347"/>
                    </a:cubicBezTo>
                    <a:cubicBezTo>
                      <a:pt x="9773" y="9881"/>
                      <a:pt x="9065" y="10166"/>
                      <a:pt x="8339" y="10166"/>
                    </a:cubicBezTo>
                    <a:cubicBezTo>
                      <a:pt x="8142" y="10166"/>
                      <a:pt x="7943" y="10144"/>
                      <a:pt x="7746" y="10101"/>
                    </a:cubicBezTo>
                    <a:lnTo>
                      <a:pt x="7671" y="10755"/>
                    </a:lnTo>
                    <a:cubicBezTo>
                      <a:pt x="8501" y="10944"/>
                      <a:pt x="10211" y="11522"/>
                      <a:pt x="11230" y="13195"/>
                    </a:cubicBezTo>
                    <a:cubicBezTo>
                      <a:pt x="12361" y="15043"/>
                      <a:pt x="13581" y="16992"/>
                      <a:pt x="13581" y="16992"/>
                    </a:cubicBezTo>
                    <a:lnTo>
                      <a:pt x="13393" y="17156"/>
                    </a:lnTo>
                    <a:lnTo>
                      <a:pt x="13833" y="17772"/>
                    </a:lnTo>
                    <a:lnTo>
                      <a:pt x="13833" y="17747"/>
                    </a:lnTo>
                    <a:lnTo>
                      <a:pt x="14398" y="12038"/>
                    </a:lnTo>
                    <a:cubicBezTo>
                      <a:pt x="13833" y="11837"/>
                      <a:pt x="13330" y="11497"/>
                      <a:pt x="12927" y="11057"/>
                    </a:cubicBezTo>
                    <a:cubicBezTo>
                      <a:pt x="12173" y="10164"/>
                      <a:pt x="12060" y="8894"/>
                      <a:pt x="12122" y="7725"/>
                    </a:cubicBezTo>
                    <a:cubicBezTo>
                      <a:pt x="12185" y="6568"/>
                      <a:pt x="12387" y="5373"/>
                      <a:pt x="12122" y="4242"/>
                    </a:cubicBezTo>
                    <a:cubicBezTo>
                      <a:pt x="11808" y="2921"/>
                      <a:pt x="10915" y="1865"/>
                      <a:pt x="9771" y="1136"/>
                    </a:cubicBezTo>
                    <a:cubicBezTo>
                      <a:pt x="8966" y="645"/>
                      <a:pt x="8086" y="306"/>
                      <a:pt x="7168" y="142"/>
                    </a:cubicBezTo>
                    <a:cubicBezTo>
                      <a:pt x="6603" y="43"/>
                      <a:pt x="6035" y="0"/>
                      <a:pt x="5466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" name="Google Shape;516;p27"/>
              <p:cNvSpPr/>
              <p:nvPr/>
            </p:nvSpPr>
            <p:spPr>
              <a:xfrm>
                <a:off x="4169000" y="3197625"/>
                <a:ext cx="28950" cy="472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1888" extrusionOk="0">
                    <a:moveTo>
                      <a:pt x="1094" y="1"/>
                    </a:moveTo>
                    <a:cubicBezTo>
                      <a:pt x="931" y="177"/>
                      <a:pt x="768" y="378"/>
                      <a:pt x="579" y="592"/>
                    </a:cubicBezTo>
                    <a:cubicBezTo>
                      <a:pt x="403" y="793"/>
                      <a:pt x="189" y="1032"/>
                      <a:pt x="26" y="1221"/>
                    </a:cubicBezTo>
                    <a:lnTo>
                      <a:pt x="0" y="1535"/>
                    </a:lnTo>
                    <a:lnTo>
                      <a:pt x="0" y="1585"/>
                    </a:lnTo>
                    <a:lnTo>
                      <a:pt x="1157" y="1887"/>
                    </a:lnTo>
                    <a:lnTo>
                      <a:pt x="1094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7" name="Google Shape;517;p27"/>
              <p:cNvSpPr/>
              <p:nvPr/>
            </p:nvSpPr>
            <p:spPr>
              <a:xfrm>
                <a:off x="4460425" y="2975950"/>
                <a:ext cx="138650" cy="338275"/>
              </a:xfrm>
              <a:custGeom>
                <a:avLst/>
                <a:gdLst/>
                <a:ahLst/>
                <a:cxnLst/>
                <a:rect l="l" t="t" r="r" b="b"/>
                <a:pathLst>
                  <a:path w="5546" h="13531" extrusionOk="0">
                    <a:moveTo>
                      <a:pt x="4967" y="1663"/>
                    </a:moveTo>
                    <a:lnTo>
                      <a:pt x="4967" y="1663"/>
                    </a:lnTo>
                    <a:cubicBezTo>
                      <a:pt x="4980" y="1788"/>
                      <a:pt x="4967" y="1901"/>
                      <a:pt x="4955" y="2015"/>
                    </a:cubicBezTo>
                    <a:cubicBezTo>
                      <a:pt x="4955" y="2103"/>
                      <a:pt x="4942" y="2191"/>
                      <a:pt x="4930" y="2279"/>
                    </a:cubicBezTo>
                    <a:cubicBezTo>
                      <a:pt x="4917" y="2329"/>
                      <a:pt x="4917" y="2379"/>
                      <a:pt x="4930" y="2430"/>
                    </a:cubicBezTo>
                    <a:cubicBezTo>
                      <a:pt x="4930" y="2492"/>
                      <a:pt x="4955" y="2555"/>
                      <a:pt x="4992" y="2618"/>
                    </a:cubicBezTo>
                    <a:cubicBezTo>
                      <a:pt x="5005" y="2631"/>
                      <a:pt x="5014" y="2637"/>
                      <a:pt x="5024" y="2637"/>
                    </a:cubicBezTo>
                    <a:cubicBezTo>
                      <a:pt x="5033" y="2637"/>
                      <a:pt x="5043" y="2631"/>
                      <a:pt x="5055" y="2618"/>
                    </a:cubicBezTo>
                    <a:cubicBezTo>
                      <a:pt x="5081" y="2581"/>
                      <a:pt x="5093" y="2543"/>
                      <a:pt x="5118" y="2492"/>
                    </a:cubicBezTo>
                    <a:cubicBezTo>
                      <a:pt x="5194" y="2279"/>
                      <a:pt x="5244" y="2040"/>
                      <a:pt x="5294" y="1813"/>
                    </a:cubicBezTo>
                    <a:lnTo>
                      <a:pt x="5294" y="1813"/>
                    </a:lnTo>
                    <a:cubicBezTo>
                      <a:pt x="5319" y="2052"/>
                      <a:pt x="5282" y="2304"/>
                      <a:pt x="5181" y="2518"/>
                    </a:cubicBezTo>
                    <a:cubicBezTo>
                      <a:pt x="5156" y="2568"/>
                      <a:pt x="5143" y="2618"/>
                      <a:pt x="5106" y="2656"/>
                    </a:cubicBezTo>
                    <a:cubicBezTo>
                      <a:pt x="5093" y="2681"/>
                      <a:pt x="5068" y="2706"/>
                      <a:pt x="5030" y="2706"/>
                    </a:cubicBezTo>
                    <a:cubicBezTo>
                      <a:pt x="4992" y="2706"/>
                      <a:pt x="4967" y="2694"/>
                      <a:pt x="4942" y="2669"/>
                    </a:cubicBezTo>
                    <a:cubicBezTo>
                      <a:pt x="4917" y="2631"/>
                      <a:pt x="4892" y="2593"/>
                      <a:pt x="4892" y="2543"/>
                    </a:cubicBezTo>
                    <a:lnTo>
                      <a:pt x="4892" y="2530"/>
                    </a:lnTo>
                    <a:cubicBezTo>
                      <a:pt x="4892" y="2568"/>
                      <a:pt x="4879" y="2593"/>
                      <a:pt x="4867" y="2631"/>
                    </a:cubicBezTo>
                    <a:cubicBezTo>
                      <a:pt x="4867" y="2719"/>
                      <a:pt x="4816" y="2807"/>
                      <a:pt x="4754" y="2870"/>
                    </a:cubicBezTo>
                    <a:cubicBezTo>
                      <a:pt x="4736" y="2879"/>
                      <a:pt x="4716" y="2883"/>
                      <a:pt x="4696" y="2883"/>
                    </a:cubicBezTo>
                    <a:cubicBezTo>
                      <a:pt x="4660" y="2883"/>
                      <a:pt x="4623" y="2869"/>
                      <a:pt x="4590" y="2845"/>
                    </a:cubicBezTo>
                    <a:cubicBezTo>
                      <a:pt x="4552" y="2819"/>
                      <a:pt x="4527" y="2769"/>
                      <a:pt x="4527" y="2719"/>
                    </a:cubicBezTo>
                    <a:cubicBezTo>
                      <a:pt x="4515" y="2643"/>
                      <a:pt x="4515" y="2568"/>
                      <a:pt x="4527" y="2492"/>
                    </a:cubicBezTo>
                    <a:cubicBezTo>
                      <a:pt x="4540" y="2342"/>
                      <a:pt x="4540" y="2216"/>
                      <a:pt x="4552" y="2103"/>
                    </a:cubicBezTo>
                    <a:cubicBezTo>
                      <a:pt x="4540" y="1990"/>
                      <a:pt x="4552" y="1864"/>
                      <a:pt x="4578" y="1751"/>
                    </a:cubicBezTo>
                    <a:cubicBezTo>
                      <a:pt x="4603" y="1864"/>
                      <a:pt x="4603" y="1990"/>
                      <a:pt x="4603" y="2103"/>
                    </a:cubicBezTo>
                    <a:lnTo>
                      <a:pt x="4603" y="2480"/>
                    </a:lnTo>
                    <a:cubicBezTo>
                      <a:pt x="4590" y="2555"/>
                      <a:pt x="4590" y="2631"/>
                      <a:pt x="4603" y="2706"/>
                    </a:cubicBezTo>
                    <a:cubicBezTo>
                      <a:pt x="4603" y="2758"/>
                      <a:pt x="4645" y="2801"/>
                      <a:pt x="4688" y="2801"/>
                    </a:cubicBezTo>
                    <a:cubicBezTo>
                      <a:pt x="4697" y="2801"/>
                      <a:pt x="4707" y="2799"/>
                      <a:pt x="4716" y="2794"/>
                    </a:cubicBezTo>
                    <a:cubicBezTo>
                      <a:pt x="4766" y="2769"/>
                      <a:pt x="4791" y="2681"/>
                      <a:pt x="4804" y="2606"/>
                    </a:cubicBezTo>
                    <a:cubicBezTo>
                      <a:pt x="4816" y="2530"/>
                      <a:pt x="4829" y="2455"/>
                      <a:pt x="4842" y="2392"/>
                    </a:cubicBezTo>
                    <a:cubicBezTo>
                      <a:pt x="4867" y="2254"/>
                      <a:pt x="4892" y="2128"/>
                      <a:pt x="4904" y="2015"/>
                    </a:cubicBezTo>
                    <a:cubicBezTo>
                      <a:pt x="4904" y="1901"/>
                      <a:pt x="4930" y="1776"/>
                      <a:pt x="4967" y="1663"/>
                    </a:cubicBezTo>
                    <a:close/>
                    <a:moveTo>
                      <a:pt x="4372" y="1985"/>
                    </a:moveTo>
                    <a:cubicBezTo>
                      <a:pt x="4386" y="1985"/>
                      <a:pt x="4401" y="1986"/>
                      <a:pt x="4414" y="1990"/>
                    </a:cubicBezTo>
                    <a:cubicBezTo>
                      <a:pt x="4477" y="2002"/>
                      <a:pt x="4515" y="2052"/>
                      <a:pt x="4527" y="2128"/>
                    </a:cubicBezTo>
                    <a:cubicBezTo>
                      <a:pt x="4527" y="2216"/>
                      <a:pt x="4502" y="2291"/>
                      <a:pt x="4464" y="2379"/>
                    </a:cubicBezTo>
                    <a:cubicBezTo>
                      <a:pt x="4427" y="2455"/>
                      <a:pt x="4401" y="2518"/>
                      <a:pt x="4364" y="2581"/>
                    </a:cubicBezTo>
                    <a:cubicBezTo>
                      <a:pt x="4313" y="2656"/>
                      <a:pt x="4263" y="2744"/>
                      <a:pt x="4200" y="2807"/>
                    </a:cubicBezTo>
                    <a:cubicBezTo>
                      <a:pt x="4351" y="2819"/>
                      <a:pt x="4477" y="2870"/>
                      <a:pt x="4603" y="2945"/>
                    </a:cubicBezTo>
                    <a:cubicBezTo>
                      <a:pt x="4728" y="3033"/>
                      <a:pt x="4829" y="3159"/>
                      <a:pt x="4867" y="3322"/>
                    </a:cubicBezTo>
                    <a:cubicBezTo>
                      <a:pt x="4779" y="3209"/>
                      <a:pt x="4666" y="3096"/>
                      <a:pt x="4552" y="3008"/>
                    </a:cubicBezTo>
                    <a:cubicBezTo>
                      <a:pt x="4439" y="2933"/>
                      <a:pt x="4313" y="2870"/>
                      <a:pt x="4188" y="2832"/>
                    </a:cubicBezTo>
                    <a:cubicBezTo>
                      <a:pt x="4163" y="2857"/>
                      <a:pt x="4150" y="2882"/>
                      <a:pt x="4137" y="2895"/>
                    </a:cubicBezTo>
                    <a:cubicBezTo>
                      <a:pt x="4062" y="2995"/>
                      <a:pt x="3974" y="3071"/>
                      <a:pt x="3873" y="3146"/>
                    </a:cubicBezTo>
                    <a:cubicBezTo>
                      <a:pt x="3873" y="3134"/>
                      <a:pt x="3961" y="3033"/>
                      <a:pt x="4100" y="2870"/>
                    </a:cubicBezTo>
                    <a:cubicBezTo>
                      <a:pt x="4175" y="2769"/>
                      <a:pt x="4238" y="2656"/>
                      <a:pt x="4301" y="2555"/>
                    </a:cubicBezTo>
                    <a:cubicBezTo>
                      <a:pt x="4326" y="2480"/>
                      <a:pt x="4364" y="2417"/>
                      <a:pt x="4389" y="2342"/>
                    </a:cubicBezTo>
                    <a:cubicBezTo>
                      <a:pt x="4427" y="2279"/>
                      <a:pt x="4452" y="2203"/>
                      <a:pt x="4452" y="2140"/>
                    </a:cubicBezTo>
                    <a:cubicBezTo>
                      <a:pt x="4452" y="2103"/>
                      <a:pt x="4427" y="2065"/>
                      <a:pt x="4389" y="2052"/>
                    </a:cubicBezTo>
                    <a:cubicBezTo>
                      <a:pt x="4351" y="2052"/>
                      <a:pt x="4313" y="2065"/>
                      <a:pt x="4288" y="2078"/>
                    </a:cubicBezTo>
                    <a:cubicBezTo>
                      <a:pt x="4213" y="2115"/>
                      <a:pt x="4137" y="2166"/>
                      <a:pt x="4075" y="2216"/>
                    </a:cubicBezTo>
                    <a:cubicBezTo>
                      <a:pt x="3974" y="2304"/>
                      <a:pt x="3886" y="2404"/>
                      <a:pt x="3810" y="2518"/>
                    </a:cubicBezTo>
                    <a:lnTo>
                      <a:pt x="3798" y="2555"/>
                    </a:lnTo>
                    <a:lnTo>
                      <a:pt x="3773" y="2518"/>
                    </a:lnTo>
                    <a:cubicBezTo>
                      <a:pt x="3735" y="2455"/>
                      <a:pt x="3685" y="2392"/>
                      <a:pt x="3622" y="2329"/>
                    </a:cubicBezTo>
                    <a:lnTo>
                      <a:pt x="3622" y="2329"/>
                    </a:lnTo>
                    <a:cubicBezTo>
                      <a:pt x="3697" y="2354"/>
                      <a:pt x="3760" y="2404"/>
                      <a:pt x="3798" y="2480"/>
                    </a:cubicBezTo>
                    <a:lnTo>
                      <a:pt x="3798" y="2467"/>
                    </a:lnTo>
                    <a:cubicBezTo>
                      <a:pt x="3898" y="2279"/>
                      <a:pt x="4062" y="2115"/>
                      <a:pt x="4263" y="2015"/>
                    </a:cubicBezTo>
                    <a:cubicBezTo>
                      <a:pt x="4291" y="1996"/>
                      <a:pt x="4332" y="1985"/>
                      <a:pt x="4372" y="1985"/>
                    </a:cubicBezTo>
                    <a:close/>
                    <a:moveTo>
                      <a:pt x="3999" y="1"/>
                    </a:moveTo>
                    <a:cubicBezTo>
                      <a:pt x="3995" y="1"/>
                      <a:pt x="3991" y="2"/>
                      <a:pt x="3987" y="3"/>
                    </a:cubicBezTo>
                    <a:cubicBezTo>
                      <a:pt x="3785" y="53"/>
                      <a:pt x="3873" y="216"/>
                      <a:pt x="4087" y="1348"/>
                    </a:cubicBezTo>
                    <a:cubicBezTo>
                      <a:pt x="4087" y="1348"/>
                      <a:pt x="4162" y="1798"/>
                      <a:pt x="4085" y="1798"/>
                    </a:cubicBezTo>
                    <a:cubicBezTo>
                      <a:pt x="4078" y="1798"/>
                      <a:pt x="4071" y="1795"/>
                      <a:pt x="4062" y="1788"/>
                    </a:cubicBezTo>
                    <a:cubicBezTo>
                      <a:pt x="3949" y="1700"/>
                      <a:pt x="3559" y="682"/>
                      <a:pt x="3421" y="443"/>
                    </a:cubicBezTo>
                    <a:cubicBezTo>
                      <a:pt x="3404" y="415"/>
                      <a:pt x="3382" y="402"/>
                      <a:pt x="3360" y="402"/>
                    </a:cubicBezTo>
                    <a:cubicBezTo>
                      <a:pt x="3281" y="402"/>
                      <a:pt x="3191" y="565"/>
                      <a:pt x="3270" y="820"/>
                    </a:cubicBezTo>
                    <a:cubicBezTo>
                      <a:pt x="3358" y="1084"/>
                      <a:pt x="3609" y="1801"/>
                      <a:pt x="3609" y="1952"/>
                    </a:cubicBezTo>
                    <a:cubicBezTo>
                      <a:pt x="3597" y="1990"/>
                      <a:pt x="3584" y="2040"/>
                      <a:pt x="3559" y="2065"/>
                    </a:cubicBezTo>
                    <a:cubicBezTo>
                      <a:pt x="3446" y="2279"/>
                      <a:pt x="3395" y="2530"/>
                      <a:pt x="3433" y="2769"/>
                    </a:cubicBezTo>
                    <a:cubicBezTo>
                      <a:pt x="3433" y="2857"/>
                      <a:pt x="3446" y="3033"/>
                      <a:pt x="3458" y="3159"/>
                    </a:cubicBezTo>
                    <a:lnTo>
                      <a:pt x="3471" y="3272"/>
                    </a:lnTo>
                    <a:lnTo>
                      <a:pt x="3408" y="3989"/>
                    </a:lnTo>
                    <a:lnTo>
                      <a:pt x="2842" y="9710"/>
                    </a:lnTo>
                    <a:cubicBezTo>
                      <a:pt x="2867" y="9736"/>
                      <a:pt x="2918" y="10000"/>
                      <a:pt x="3006" y="10339"/>
                    </a:cubicBezTo>
                    <a:cubicBezTo>
                      <a:pt x="3069" y="10540"/>
                      <a:pt x="3119" y="10754"/>
                      <a:pt x="3157" y="10968"/>
                    </a:cubicBezTo>
                    <a:cubicBezTo>
                      <a:pt x="3043" y="10767"/>
                      <a:pt x="2968" y="10565"/>
                      <a:pt x="2930" y="10352"/>
                    </a:cubicBezTo>
                    <a:cubicBezTo>
                      <a:pt x="2880" y="10138"/>
                      <a:pt x="2842" y="9937"/>
                      <a:pt x="2830" y="9723"/>
                    </a:cubicBezTo>
                    <a:lnTo>
                      <a:pt x="2390" y="9107"/>
                    </a:lnTo>
                    <a:lnTo>
                      <a:pt x="0" y="10968"/>
                    </a:lnTo>
                    <a:lnTo>
                      <a:pt x="1748" y="12854"/>
                    </a:lnTo>
                    <a:cubicBezTo>
                      <a:pt x="2169" y="13321"/>
                      <a:pt x="2710" y="13530"/>
                      <a:pt x="3242" y="13530"/>
                    </a:cubicBezTo>
                    <a:cubicBezTo>
                      <a:pt x="4286" y="13530"/>
                      <a:pt x="5294" y="12728"/>
                      <a:pt x="5294" y="11496"/>
                    </a:cubicBezTo>
                    <a:lnTo>
                      <a:pt x="5370" y="4429"/>
                    </a:lnTo>
                    <a:lnTo>
                      <a:pt x="5370" y="3939"/>
                    </a:lnTo>
                    <a:lnTo>
                      <a:pt x="5382" y="3058"/>
                    </a:lnTo>
                    <a:cubicBezTo>
                      <a:pt x="5382" y="3058"/>
                      <a:pt x="5546" y="1411"/>
                      <a:pt x="5106" y="1361"/>
                    </a:cubicBezTo>
                    <a:cubicBezTo>
                      <a:pt x="5106" y="1361"/>
                      <a:pt x="4930" y="1398"/>
                      <a:pt x="4955" y="1512"/>
                    </a:cubicBezTo>
                    <a:cubicBezTo>
                      <a:pt x="4955" y="1512"/>
                      <a:pt x="4883" y="1328"/>
                      <a:pt x="4741" y="1328"/>
                    </a:cubicBezTo>
                    <a:cubicBezTo>
                      <a:pt x="4725" y="1328"/>
                      <a:pt x="4708" y="1331"/>
                      <a:pt x="4691" y="1336"/>
                    </a:cubicBezTo>
                    <a:cubicBezTo>
                      <a:pt x="4509" y="1396"/>
                      <a:pt x="4549" y="1621"/>
                      <a:pt x="4552" y="1637"/>
                    </a:cubicBezTo>
                    <a:lnTo>
                      <a:pt x="4552" y="1637"/>
                    </a:lnTo>
                    <a:cubicBezTo>
                      <a:pt x="4544" y="1595"/>
                      <a:pt x="4222" y="1"/>
                      <a:pt x="3999" y="1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8" name="Google Shape;518;p27"/>
              <p:cNvSpPr/>
              <p:nvPr/>
            </p:nvSpPr>
            <p:spPr>
              <a:xfrm>
                <a:off x="4550950" y="3025550"/>
                <a:ext cx="31475" cy="33150"/>
              </a:xfrm>
              <a:custGeom>
                <a:avLst/>
                <a:gdLst/>
                <a:ahLst/>
                <a:cxnLst/>
                <a:rect l="l" t="t" r="r" b="b"/>
                <a:pathLst>
                  <a:path w="1259" h="1326" extrusionOk="0">
                    <a:moveTo>
                      <a:pt x="758" y="1"/>
                    </a:moveTo>
                    <a:cubicBezTo>
                      <a:pt x="716" y="1"/>
                      <a:pt x="679" y="12"/>
                      <a:pt x="642" y="31"/>
                    </a:cubicBezTo>
                    <a:cubicBezTo>
                      <a:pt x="441" y="131"/>
                      <a:pt x="290" y="282"/>
                      <a:pt x="189" y="483"/>
                    </a:cubicBezTo>
                    <a:cubicBezTo>
                      <a:pt x="139" y="420"/>
                      <a:pt x="76" y="370"/>
                      <a:pt x="1" y="345"/>
                    </a:cubicBezTo>
                    <a:lnTo>
                      <a:pt x="1" y="345"/>
                    </a:lnTo>
                    <a:cubicBezTo>
                      <a:pt x="64" y="395"/>
                      <a:pt x="114" y="458"/>
                      <a:pt x="164" y="534"/>
                    </a:cubicBezTo>
                    <a:lnTo>
                      <a:pt x="177" y="571"/>
                    </a:lnTo>
                    <a:lnTo>
                      <a:pt x="202" y="534"/>
                    </a:lnTo>
                    <a:cubicBezTo>
                      <a:pt x="265" y="420"/>
                      <a:pt x="353" y="320"/>
                      <a:pt x="454" y="232"/>
                    </a:cubicBezTo>
                    <a:cubicBezTo>
                      <a:pt x="516" y="169"/>
                      <a:pt x="592" y="131"/>
                      <a:pt x="667" y="94"/>
                    </a:cubicBezTo>
                    <a:cubicBezTo>
                      <a:pt x="705" y="68"/>
                      <a:pt x="743" y="68"/>
                      <a:pt x="780" y="68"/>
                    </a:cubicBezTo>
                    <a:cubicBezTo>
                      <a:pt x="806" y="81"/>
                      <a:pt x="831" y="106"/>
                      <a:pt x="831" y="144"/>
                    </a:cubicBezTo>
                    <a:cubicBezTo>
                      <a:pt x="831" y="219"/>
                      <a:pt x="818" y="295"/>
                      <a:pt x="780" y="358"/>
                    </a:cubicBezTo>
                    <a:cubicBezTo>
                      <a:pt x="755" y="433"/>
                      <a:pt x="718" y="496"/>
                      <a:pt x="680" y="559"/>
                    </a:cubicBezTo>
                    <a:cubicBezTo>
                      <a:pt x="617" y="672"/>
                      <a:pt x="554" y="773"/>
                      <a:pt x="479" y="873"/>
                    </a:cubicBezTo>
                    <a:cubicBezTo>
                      <a:pt x="353" y="1049"/>
                      <a:pt x="252" y="1150"/>
                      <a:pt x="265" y="1150"/>
                    </a:cubicBezTo>
                    <a:cubicBezTo>
                      <a:pt x="366" y="1087"/>
                      <a:pt x="454" y="999"/>
                      <a:pt x="516" y="911"/>
                    </a:cubicBezTo>
                    <a:cubicBezTo>
                      <a:pt x="542" y="886"/>
                      <a:pt x="554" y="861"/>
                      <a:pt x="567" y="835"/>
                    </a:cubicBezTo>
                    <a:cubicBezTo>
                      <a:pt x="705" y="873"/>
                      <a:pt x="831" y="936"/>
                      <a:pt x="944" y="1011"/>
                    </a:cubicBezTo>
                    <a:cubicBezTo>
                      <a:pt x="1057" y="1112"/>
                      <a:pt x="1158" y="1213"/>
                      <a:pt x="1258" y="1326"/>
                    </a:cubicBezTo>
                    <a:cubicBezTo>
                      <a:pt x="1221" y="1175"/>
                      <a:pt x="1120" y="1037"/>
                      <a:pt x="982" y="961"/>
                    </a:cubicBezTo>
                    <a:cubicBezTo>
                      <a:pt x="868" y="873"/>
                      <a:pt x="730" y="823"/>
                      <a:pt x="592" y="823"/>
                    </a:cubicBezTo>
                    <a:cubicBezTo>
                      <a:pt x="642" y="747"/>
                      <a:pt x="692" y="672"/>
                      <a:pt x="743" y="597"/>
                    </a:cubicBezTo>
                    <a:cubicBezTo>
                      <a:pt x="780" y="534"/>
                      <a:pt x="818" y="458"/>
                      <a:pt x="856" y="383"/>
                    </a:cubicBezTo>
                    <a:cubicBezTo>
                      <a:pt x="894" y="307"/>
                      <a:pt x="919" y="219"/>
                      <a:pt x="906" y="131"/>
                    </a:cubicBezTo>
                    <a:cubicBezTo>
                      <a:pt x="906" y="68"/>
                      <a:pt x="856" y="18"/>
                      <a:pt x="806" y="6"/>
                    </a:cubicBezTo>
                    <a:cubicBezTo>
                      <a:pt x="789" y="2"/>
                      <a:pt x="773" y="1"/>
                      <a:pt x="758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9" name="Google Shape;519;p27"/>
              <p:cNvSpPr/>
              <p:nvPr/>
            </p:nvSpPr>
            <p:spPr>
              <a:xfrm>
                <a:off x="4573275" y="3017175"/>
                <a:ext cx="20150" cy="3062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1225" extrusionOk="0">
                    <a:moveTo>
                      <a:pt x="453" y="1"/>
                    </a:moveTo>
                    <a:cubicBezTo>
                      <a:pt x="416" y="114"/>
                      <a:pt x="403" y="240"/>
                      <a:pt x="390" y="353"/>
                    </a:cubicBezTo>
                    <a:cubicBezTo>
                      <a:pt x="378" y="466"/>
                      <a:pt x="353" y="592"/>
                      <a:pt x="340" y="730"/>
                    </a:cubicBezTo>
                    <a:cubicBezTo>
                      <a:pt x="328" y="806"/>
                      <a:pt x="302" y="869"/>
                      <a:pt x="290" y="944"/>
                    </a:cubicBezTo>
                    <a:cubicBezTo>
                      <a:pt x="277" y="1020"/>
                      <a:pt x="252" y="1108"/>
                      <a:pt x="202" y="1133"/>
                    </a:cubicBezTo>
                    <a:cubicBezTo>
                      <a:pt x="191" y="1141"/>
                      <a:pt x="180" y="1144"/>
                      <a:pt x="169" y="1144"/>
                    </a:cubicBezTo>
                    <a:cubicBezTo>
                      <a:pt x="128" y="1144"/>
                      <a:pt x="89" y="1094"/>
                      <a:pt x="89" y="1045"/>
                    </a:cubicBezTo>
                    <a:cubicBezTo>
                      <a:pt x="76" y="969"/>
                      <a:pt x="76" y="894"/>
                      <a:pt x="89" y="818"/>
                    </a:cubicBezTo>
                    <a:lnTo>
                      <a:pt x="89" y="441"/>
                    </a:lnTo>
                    <a:cubicBezTo>
                      <a:pt x="89" y="328"/>
                      <a:pt x="89" y="202"/>
                      <a:pt x="76" y="89"/>
                    </a:cubicBezTo>
                    <a:cubicBezTo>
                      <a:pt x="51" y="202"/>
                      <a:pt x="38" y="328"/>
                      <a:pt x="38" y="441"/>
                    </a:cubicBezTo>
                    <a:cubicBezTo>
                      <a:pt x="38" y="554"/>
                      <a:pt x="26" y="693"/>
                      <a:pt x="13" y="818"/>
                    </a:cubicBezTo>
                    <a:cubicBezTo>
                      <a:pt x="13" y="906"/>
                      <a:pt x="1" y="982"/>
                      <a:pt x="13" y="1070"/>
                    </a:cubicBezTo>
                    <a:cubicBezTo>
                      <a:pt x="26" y="1108"/>
                      <a:pt x="38" y="1158"/>
                      <a:pt x="76" y="1183"/>
                    </a:cubicBezTo>
                    <a:cubicBezTo>
                      <a:pt x="106" y="1212"/>
                      <a:pt x="139" y="1225"/>
                      <a:pt x="172" y="1225"/>
                    </a:cubicBezTo>
                    <a:cubicBezTo>
                      <a:pt x="196" y="1225"/>
                      <a:pt x="219" y="1219"/>
                      <a:pt x="240" y="1208"/>
                    </a:cubicBezTo>
                    <a:cubicBezTo>
                      <a:pt x="302" y="1145"/>
                      <a:pt x="353" y="1057"/>
                      <a:pt x="365" y="969"/>
                    </a:cubicBezTo>
                    <a:cubicBezTo>
                      <a:pt x="365" y="932"/>
                      <a:pt x="378" y="906"/>
                      <a:pt x="378" y="869"/>
                    </a:cubicBezTo>
                    <a:lnTo>
                      <a:pt x="378" y="881"/>
                    </a:lnTo>
                    <a:cubicBezTo>
                      <a:pt x="390" y="932"/>
                      <a:pt x="403" y="969"/>
                      <a:pt x="428" y="1007"/>
                    </a:cubicBezTo>
                    <a:cubicBezTo>
                      <a:pt x="453" y="1032"/>
                      <a:pt x="491" y="1045"/>
                      <a:pt x="516" y="1045"/>
                    </a:cubicBezTo>
                    <a:cubicBezTo>
                      <a:pt x="554" y="1045"/>
                      <a:pt x="579" y="1032"/>
                      <a:pt x="604" y="994"/>
                    </a:cubicBezTo>
                    <a:cubicBezTo>
                      <a:pt x="629" y="957"/>
                      <a:pt x="655" y="906"/>
                      <a:pt x="667" y="869"/>
                    </a:cubicBezTo>
                    <a:cubicBezTo>
                      <a:pt x="768" y="642"/>
                      <a:pt x="805" y="391"/>
                      <a:pt x="780" y="152"/>
                    </a:cubicBezTo>
                    <a:lnTo>
                      <a:pt x="780" y="152"/>
                    </a:lnTo>
                    <a:cubicBezTo>
                      <a:pt x="743" y="391"/>
                      <a:pt x="680" y="617"/>
                      <a:pt x="604" y="831"/>
                    </a:cubicBezTo>
                    <a:cubicBezTo>
                      <a:pt x="592" y="881"/>
                      <a:pt x="567" y="919"/>
                      <a:pt x="541" y="957"/>
                    </a:cubicBezTo>
                    <a:cubicBezTo>
                      <a:pt x="535" y="969"/>
                      <a:pt x="526" y="976"/>
                      <a:pt x="515" y="976"/>
                    </a:cubicBezTo>
                    <a:cubicBezTo>
                      <a:pt x="504" y="976"/>
                      <a:pt x="491" y="969"/>
                      <a:pt x="478" y="957"/>
                    </a:cubicBezTo>
                    <a:cubicBezTo>
                      <a:pt x="441" y="906"/>
                      <a:pt x="416" y="831"/>
                      <a:pt x="416" y="768"/>
                    </a:cubicBezTo>
                    <a:cubicBezTo>
                      <a:pt x="416" y="718"/>
                      <a:pt x="416" y="667"/>
                      <a:pt x="416" y="630"/>
                    </a:cubicBezTo>
                    <a:cubicBezTo>
                      <a:pt x="428" y="529"/>
                      <a:pt x="441" y="441"/>
                      <a:pt x="441" y="366"/>
                    </a:cubicBezTo>
                    <a:cubicBezTo>
                      <a:pt x="453" y="240"/>
                      <a:pt x="466" y="127"/>
                      <a:pt x="453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4170250" y="3031400"/>
                <a:ext cx="354650" cy="264975"/>
              </a:xfrm>
              <a:custGeom>
                <a:avLst/>
                <a:gdLst/>
                <a:ahLst/>
                <a:cxnLst/>
                <a:rect l="l" t="t" r="r" b="b"/>
                <a:pathLst>
                  <a:path w="14186" h="10599" extrusionOk="0">
                    <a:moveTo>
                      <a:pt x="3287" y="1"/>
                    </a:moveTo>
                    <a:cubicBezTo>
                      <a:pt x="2677" y="1"/>
                      <a:pt x="1729" y="146"/>
                      <a:pt x="604" y="815"/>
                    </a:cubicBezTo>
                    <a:lnTo>
                      <a:pt x="1" y="7744"/>
                    </a:lnTo>
                    <a:cubicBezTo>
                      <a:pt x="139" y="7580"/>
                      <a:pt x="315" y="7392"/>
                      <a:pt x="491" y="7191"/>
                    </a:cubicBezTo>
                    <a:cubicBezTo>
                      <a:pt x="667" y="6989"/>
                      <a:pt x="818" y="6801"/>
                      <a:pt x="969" y="6637"/>
                    </a:cubicBezTo>
                    <a:lnTo>
                      <a:pt x="1044" y="6549"/>
                    </a:lnTo>
                    <a:cubicBezTo>
                      <a:pt x="1246" y="6310"/>
                      <a:pt x="1459" y="6084"/>
                      <a:pt x="1686" y="5870"/>
                    </a:cubicBezTo>
                    <a:lnTo>
                      <a:pt x="1686" y="5870"/>
                    </a:lnTo>
                    <a:cubicBezTo>
                      <a:pt x="1485" y="6147"/>
                      <a:pt x="1283" y="6398"/>
                      <a:pt x="1057" y="6650"/>
                    </a:cubicBezTo>
                    <a:lnTo>
                      <a:pt x="1120" y="8536"/>
                    </a:lnTo>
                    <a:lnTo>
                      <a:pt x="9080" y="10598"/>
                    </a:lnTo>
                    <a:lnTo>
                      <a:pt x="9872" y="7342"/>
                    </a:lnTo>
                    <a:lnTo>
                      <a:pt x="9872" y="7354"/>
                    </a:lnTo>
                    <a:cubicBezTo>
                      <a:pt x="9897" y="7228"/>
                      <a:pt x="9922" y="7090"/>
                      <a:pt x="9947" y="6939"/>
                    </a:cubicBezTo>
                    <a:cubicBezTo>
                      <a:pt x="10023" y="6449"/>
                      <a:pt x="10086" y="5996"/>
                      <a:pt x="10136" y="5669"/>
                    </a:cubicBezTo>
                    <a:cubicBezTo>
                      <a:pt x="10149" y="5518"/>
                      <a:pt x="10174" y="5392"/>
                      <a:pt x="10186" y="5292"/>
                    </a:cubicBezTo>
                    <a:cubicBezTo>
                      <a:pt x="10186" y="5242"/>
                      <a:pt x="10199" y="5191"/>
                      <a:pt x="10211" y="5141"/>
                    </a:cubicBezTo>
                    <a:cubicBezTo>
                      <a:pt x="10211" y="5191"/>
                      <a:pt x="10211" y="5242"/>
                      <a:pt x="10211" y="5292"/>
                    </a:cubicBezTo>
                    <a:cubicBezTo>
                      <a:pt x="10211" y="5380"/>
                      <a:pt x="10199" y="5518"/>
                      <a:pt x="10186" y="5682"/>
                    </a:cubicBezTo>
                    <a:cubicBezTo>
                      <a:pt x="10149" y="6009"/>
                      <a:pt x="10098" y="6461"/>
                      <a:pt x="10023" y="6952"/>
                    </a:cubicBezTo>
                    <a:cubicBezTo>
                      <a:pt x="9998" y="7128"/>
                      <a:pt x="9960" y="7291"/>
                      <a:pt x="9935" y="7455"/>
                    </a:cubicBezTo>
                    <a:lnTo>
                      <a:pt x="11004" y="9228"/>
                    </a:lnTo>
                    <a:lnTo>
                      <a:pt x="11607" y="8750"/>
                    </a:lnTo>
                    <a:lnTo>
                      <a:pt x="13997" y="6889"/>
                    </a:lnTo>
                    <a:lnTo>
                      <a:pt x="14185" y="6725"/>
                    </a:lnTo>
                    <a:cubicBezTo>
                      <a:pt x="14185" y="6725"/>
                      <a:pt x="12965" y="4776"/>
                      <a:pt x="11834" y="2928"/>
                    </a:cubicBezTo>
                    <a:cubicBezTo>
                      <a:pt x="10815" y="1255"/>
                      <a:pt x="9105" y="677"/>
                      <a:pt x="8275" y="488"/>
                    </a:cubicBezTo>
                    <a:lnTo>
                      <a:pt x="8137" y="1582"/>
                    </a:lnTo>
                    <a:cubicBezTo>
                      <a:pt x="8033" y="2409"/>
                      <a:pt x="7301" y="2994"/>
                      <a:pt x="6447" y="2994"/>
                    </a:cubicBezTo>
                    <a:cubicBezTo>
                      <a:pt x="6366" y="2994"/>
                      <a:pt x="6283" y="2989"/>
                      <a:pt x="6200" y="2978"/>
                    </a:cubicBezTo>
                    <a:cubicBezTo>
                      <a:pt x="5232" y="2852"/>
                      <a:pt x="4515" y="2010"/>
                      <a:pt x="4628" y="1092"/>
                    </a:cubicBezTo>
                    <a:cubicBezTo>
                      <a:pt x="4653" y="765"/>
                      <a:pt x="4691" y="438"/>
                      <a:pt x="4716" y="136"/>
                    </a:cubicBezTo>
                    <a:lnTo>
                      <a:pt x="4025" y="86"/>
                    </a:lnTo>
                    <a:cubicBezTo>
                      <a:pt x="4025" y="86"/>
                      <a:pt x="3755" y="1"/>
                      <a:pt x="3287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" name="Google Shape;521;p27"/>
              <p:cNvSpPr/>
              <p:nvPr/>
            </p:nvSpPr>
            <p:spPr>
              <a:xfrm>
                <a:off x="4531475" y="3218375"/>
                <a:ext cx="7875" cy="31475"/>
              </a:xfrm>
              <a:custGeom>
                <a:avLst/>
                <a:gdLst/>
                <a:ahLst/>
                <a:cxnLst/>
                <a:rect l="l" t="t" r="r" b="b"/>
                <a:pathLst>
                  <a:path w="315" h="1259" extrusionOk="0">
                    <a:moveTo>
                      <a:pt x="0" y="1"/>
                    </a:moveTo>
                    <a:lnTo>
                      <a:pt x="0" y="39"/>
                    </a:lnTo>
                    <a:cubicBezTo>
                      <a:pt x="0" y="240"/>
                      <a:pt x="38" y="441"/>
                      <a:pt x="88" y="642"/>
                    </a:cubicBezTo>
                    <a:cubicBezTo>
                      <a:pt x="126" y="856"/>
                      <a:pt x="201" y="1070"/>
                      <a:pt x="315" y="1258"/>
                    </a:cubicBezTo>
                    <a:cubicBezTo>
                      <a:pt x="277" y="1045"/>
                      <a:pt x="214" y="843"/>
                      <a:pt x="151" y="630"/>
                    </a:cubicBezTo>
                    <a:cubicBezTo>
                      <a:pt x="76" y="303"/>
                      <a:pt x="25" y="26"/>
                      <a:pt x="0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" name="Google Shape;522;p27"/>
              <p:cNvSpPr/>
              <p:nvPr/>
            </p:nvSpPr>
            <p:spPr>
              <a:xfrm>
                <a:off x="4169625" y="3178450"/>
                <a:ext cx="42475" cy="49400"/>
              </a:xfrm>
              <a:custGeom>
                <a:avLst/>
                <a:gdLst/>
                <a:ahLst/>
                <a:cxnLst/>
                <a:rect l="l" t="t" r="r" b="b"/>
                <a:pathLst>
                  <a:path w="1699" h="1976" extrusionOk="0">
                    <a:moveTo>
                      <a:pt x="1698" y="1"/>
                    </a:moveTo>
                    <a:lnTo>
                      <a:pt x="1698" y="1"/>
                    </a:lnTo>
                    <a:cubicBezTo>
                      <a:pt x="1472" y="215"/>
                      <a:pt x="1258" y="441"/>
                      <a:pt x="1057" y="680"/>
                    </a:cubicBezTo>
                    <a:lnTo>
                      <a:pt x="981" y="768"/>
                    </a:lnTo>
                    <a:cubicBezTo>
                      <a:pt x="831" y="931"/>
                      <a:pt x="667" y="1107"/>
                      <a:pt x="491" y="1309"/>
                    </a:cubicBezTo>
                    <a:cubicBezTo>
                      <a:pt x="328" y="1497"/>
                      <a:pt x="151" y="1698"/>
                      <a:pt x="1" y="1874"/>
                    </a:cubicBezTo>
                    <a:lnTo>
                      <a:pt x="1" y="1975"/>
                    </a:lnTo>
                    <a:cubicBezTo>
                      <a:pt x="151" y="1786"/>
                      <a:pt x="353" y="1585"/>
                      <a:pt x="554" y="1346"/>
                    </a:cubicBezTo>
                    <a:cubicBezTo>
                      <a:pt x="743" y="1120"/>
                      <a:pt x="919" y="944"/>
                      <a:pt x="1069" y="768"/>
                    </a:cubicBezTo>
                    <a:cubicBezTo>
                      <a:pt x="1283" y="529"/>
                      <a:pt x="1497" y="265"/>
                      <a:pt x="169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3" name="Google Shape;523;p27"/>
              <p:cNvSpPr/>
              <p:nvPr/>
            </p:nvSpPr>
            <p:spPr>
              <a:xfrm>
                <a:off x="4411075" y="3159900"/>
                <a:ext cx="148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3585" extrusionOk="0">
                    <a:moveTo>
                      <a:pt x="591" y="1"/>
                    </a:moveTo>
                    <a:cubicBezTo>
                      <a:pt x="566" y="51"/>
                      <a:pt x="566" y="102"/>
                      <a:pt x="553" y="139"/>
                    </a:cubicBezTo>
                    <a:cubicBezTo>
                      <a:pt x="541" y="252"/>
                      <a:pt x="528" y="378"/>
                      <a:pt x="503" y="529"/>
                    </a:cubicBezTo>
                    <a:cubicBezTo>
                      <a:pt x="465" y="856"/>
                      <a:pt x="402" y="1309"/>
                      <a:pt x="327" y="1799"/>
                    </a:cubicBezTo>
                    <a:cubicBezTo>
                      <a:pt x="302" y="1950"/>
                      <a:pt x="277" y="2088"/>
                      <a:pt x="252" y="2214"/>
                    </a:cubicBezTo>
                    <a:cubicBezTo>
                      <a:pt x="201" y="2541"/>
                      <a:pt x="138" y="2830"/>
                      <a:pt x="101" y="3069"/>
                    </a:cubicBezTo>
                    <a:lnTo>
                      <a:pt x="13" y="3446"/>
                    </a:lnTo>
                    <a:cubicBezTo>
                      <a:pt x="0" y="3497"/>
                      <a:pt x="0" y="3534"/>
                      <a:pt x="0" y="3585"/>
                    </a:cubicBezTo>
                    <a:cubicBezTo>
                      <a:pt x="13" y="3547"/>
                      <a:pt x="38" y="3497"/>
                      <a:pt x="38" y="3459"/>
                    </a:cubicBezTo>
                    <a:cubicBezTo>
                      <a:pt x="63" y="3358"/>
                      <a:pt x="101" y="3233"/>
                      <a:pt x="138" y="3069"/>
                    </a:cubicBezTo>
                    <a:cubicBezTo>
                      <a:pt x="189" y="2868"/>
                      <a:pt x="239" y="2604"/>
                      <a:pt x="289" y="2302"/>
                    </a:cubicBezTo>
                    <a:cubicBezTo>
                      <a:pt x="327" y="2151"/>
                      <a:pt x="352" y="1988"/>
                      <a:pt x="377" y="1812"/>
                    </a:cubicBezTo>
                    <a:cubicBezTo>
                      <a:pt x="478" y="1321"/>
                      <a:pt x="528" y="869"/>
                      <a:pt x="553" y="542"/>
                    </a:cubicBezTo>
                    <a:cubicBezTo>
                      <a:pt x="566" y="378"/>
                      <a:pt x="578" y="240"/>
                      <a:pt x="591" y="152"/>
                    </a:cubicBezTo>
                    <a:cubicBezTo>
                      <a:pt x="591" y="102"/>
                      <a:pt x="591" y="51"/>
                      <a:pt x="59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4208600" y="2806650"/>
                <a:ext cx="128300" cy="223450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938" extrusionOk="0">
                    <a:moveTo>
                      <a:pt x="4053" y="0"/>
                    </a:moveTo>
                    <a:cubicBezTo>
                      <a:pt x="3528" y="0"/>
                      <a:pt x="2983" y="128"/>
                      <a:pt x="2667" y="311"/>
                    </a:cubicBezTo>
                    <a:cubicBezTo>
                      <a:pt x="2025" y="701"/>
                      <a:pt x="1585" y="1342"/>
                      <a:pt x="1447" y="2072"/>
                    </a:cubicBezTo>
                    <a:cubicBezTo>
                      <a:pt x="1359" y="2550"/>
                      <a:pt x="1372" y="3103"/>
                      <a:pt x="1057" y="3455"/>
                    </a:cubicBezTo>
                    <a:cubicBezTo>
                      <a:pt x="831" y="3732"/>
                      <a:pt x="466" y="3820"/>
                      <a:pt x="240" y="4096"/>
                    </a:cubicBezTo>
                    <a:cubicBezTo>
                      <a:pt x="26" y="4373"/>
                      <a:pt x="1" y="4800"/>
                      <a:pt x="89" y="5153"/>
                    </a:cubicBezTo>
                    <a:cubicBezTo>
                      <a:pt x="227" y="5844"/>
                      <a:pt x="705" y="6423"/>
                      <a:pt x="1359" y="6699"/>
                    </a:cubicBezTo>
                    <a:cubicBezTo>
                      <a:pt x="1623" y="6800"/>
                      <a:pt x="1208" y="7592"/>
                      <a:pt x="1447" y="7768"/>
                    </a:cubicBezTo>
                    <a:cubicBezTo>
                      <a:pt x="1736" y="7969"/>
                      <a:pt x="2541" y="8284"/>
                      <a:pt x="2755" y="8573"/>
                    </a:cubicBezTo>
                    <a:cubicBezTo>
                      <a:pt x="2868" y="8736"/>
                      <a:pt x="3019" y="8862"/>
                      <a:pt x="3207" y="8938"/>
                    </a:cubicBezTo>
                    <a:cubicBezTo>
                      <a:pt x="3245" y="8460"/>
                      <a:pt x="3283" y="8120"/>
                      <a:pt x="3283" y="8120"/>
                    </a:cubicBezTo>
                    <a:cubicBezTo>
                      <a:pt x="3283" y="8120"/>
                      <a:pt x="2063" y="7781"/>
                      <a:pt x="1988" y="6146"/>
                    </a:cubicBezTo>
                    <a:cubicBezTo>
                      <a:pt x="1950" y="5203"/>
                      <a:pt x="2164" y="3543"/>
                      <a:pt x="2352" y="2374"/>
                    </a:cubicBezTo>
                    <a:cubicBezTo>
                      <a:pt x="2227" y="2210"/>
                      <a:pt x="2164" y="1996"/>
                      <a:pt x="2189" y="1795"/>
                    </a:cubicBezTo>
                    <a:cubicBezTo>
                      <a:pt x="2242" y="909"/>
                      <a:pt x="2985" y="262"/>
                      <a:pt x="3816" y="262"/>
                    </a:cubicBezTo>
                    <a:cubicBezTo>
                      <a:pt x="3976" y="262"/>
                      <a:pt x="4139" y="286"/>
                      <a:pt x="4301" y="336"/>
                    </a:cubicBezTo>
                    <a:lnTo>
                      <a:pt x="4591" y="399"/>
                    </a:lnTo>
                    <a:cubicBezTo>
                      <a:pt x="4767" y="336"/>
                      <a:pt x="4955" y="299"/>
                      <a:pt x="5131" y="274"/>
                    </a:cubicBezTo>
                    <a:cubicBezTo>
                      <a:pt x="4866" y="80"/>
                      <a:pt x="4466" y="0"/>
                      <a:pt x="405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4283125" y="3001775"/>
                <a:ext cx="96200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3848" h="4192" extrusionOk="0">
                    <a:moveTo>
                      <a:pt x="2502" y="1"/>
                    </a:moveTo>
                    <a:cubicBezTo>
                      <a:pt x="2427" y="108"/>
                      <a:pt x="1938" y="768"/>
                      <a:pt x="870" y="768"/>
                    </a:cubicBezTo>
                    <a:cubicBezTo>
                      <a:pt x="689" y="768"/>
                      <a:pt x="492" y="749"/>
                      <a:pt x="277" y="705"/>
                    </a:cubicBezTo>
                    <a:lnTo>
                      <a:pt x="302" y="328"/>
                    </a:lnTo>
                    <a:lnTo>
                      <a:pt x="302" y="328"/>
                    </a:lnTo>
                    <a:cubicBezTo>
                      <a:pt x="302" y="328"/>
                      <a:pt x="264" y="668"/>
                      <a:pt x="214" y="1133"/>
                    </a:cubicBezTo>
                    <a:cubicBezTo>
                      <a:pt x="214" y="1195"/>
                      <a:pt x="201" y="1271"/>
                      <a:pt x="201" y="1334"/>
                    </a:cubicBezTo>
                    <a:cubicBezTo>
                      <a:pt x="176" y="1636"/>
                      <a:pt x="138" y="1962"/>
                      <a:pt x="101" y="2289"/>
                    </a:cubicBezTo>
                    <a:cubicBezTo>
                      <a:pt x="0" y="3195"/>
                      <a:pt x="704" y="4037"/>
                      <a:pt x="1673" y="4176"/>
                    </a:cubicBezTo>
                    <a:cubicBezTo>
                      <a:pt x="1757" y="4187"/>
                      <a:pt x="1840" y="4192"/>
                      <a:pt x="1922" y="4192"/>
                    </a:cubicBezTo>
                    <a:cubicBezTo>
                      <a:pt x="2784" y="4192"/>
                      <a:pt x="3506" y="3606"/>
                      <a:pt x="3609" y="2780"/>
                    </a:cubicBezTo>
                    <a:lnTo>
                      <a:pt x="3747" y="1686"/>
                    </a:lnTo>
                    <a:lnTo>
                      <a:pt x="3823" y="1019"/>
                    </a:lnTo>
                    <a:lnTo>
                      <a:pt x="3848" y="906"/>
                    </a:lnTo>
                    <a:cubicBezTo>
                      <a:pt x="3521" y="906"/>
                      <a:pt x="3194" y="793"/>
                      <a:pt x="2930" y="592"/>
                    </a:cubicBezTo>
                    <a:cubicBezTo>
                      <a:pt x="2741" y="441"/>
                      <a:pt x="2591" y="240"/>
                      <a:pt x="2502" y="1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" name="Google Shape;526;p27"/>
              <p:cNvSpPr/>
              <p:nvPr/>
            </p:nvSpPr>
            <p:spPr>
              <a:xfrm>
                <a:off x="4257325" y="2862525"/>
                <a:ext cx="107875" cy="148025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21" extrusionOk="0">
                    <a:moveTo>
                      <a:pt x="1887" y="0"/>
                    </a:moveTo>
                    <a:lnTo>
                      <a:pt x="1887" y="0"/>
                    </a:lnTo>
                    <a:cubicBezTo>
                      <a:pt x="1881" y="15"/>
                      <a:pt x="1875" y="31"/>
                      <a:pt x="1871" y="46"/>
                    </a:cubicBezTo>
                    <a:lnTo>
                      <a:pt x="1871" y="46"/>
                    </a:lnTo>
                    <a:lnTo>
                      <a:pt x="1887" y="0"/>
                    </a:lnTo>
                    <a:close/>
                    <a:moveTo>
                      <a:pt x="995" y="901"/>
                    </a:moveTo>
                    <a:cubicBezTo>
                      <a:pt x="1034" y="901"/>
                      <a:pt x="1076" y="902"/>
                      <a:pt x="1120" y="906"/>
                    </a:cubicBezTo>
                    <a:cubicBezTo>
                      <a:pt x="1296" y="931"/>
                      <a:pt x="1434" y="968"/>
                      <a:pt x="1422" y="1006"/>
                    </a:cubicBezTo>
                    <a:cubicBezTo>
                      <a:pt x="1422" y="1045"/>
                      <a:pt x="1341" y="1061"/>
                      <a:pt x="1225" y="1061"/>
                    </a:cubicBezTo>
                    <a:cubicBezTo>
                      <a:pt x="1189" y="1061"/>
                      <a:pt x="1149" y="1059"/>
                      <a:pt x="1108" y="1056"/>
                    </a:cubicBezTo>
                    <a:cubicBezTo>
                      <a:pt x="944" y="1031"/>
                      <a:pt x="793" y="981"/>
                      <a:pt x="793" y="943"/>
                    </a:cubicBezTo>
                    <a:cubicBezTo>
                      <a:pt x="793" y="915"/>
                      <a:pt x="878" y="901"/>
                      <a:pt x="995" y="901"/>
                    </a:cubicBezTo>
                    <a:close/>
                    <a:moveTo>
                      <a:pt x="3129" y="1070"/>
                    </a:moveTo>
                    <a:cubicBezTo>
                      <a:pt x="3307" y="1070"/>
                      <a:pt x="3482" y="1136"/>
                      <a:pt x="3623" y="1258"/>
                    </a:cubicBezTo>
                    <a:cubicBezTo>
                      <a:pt x="3685" y="1321"/>
                      <a:pt x="3698" y="1383"/>
                      <a:pt x="3685" y="1396"/>
                    </a:cubicBezTo>
                    <a:cubicBezTo>
                      <a:pt x="3684" y="1398"/>
                      <a:pt x="3682" y="1398"/>
                      <a:pt x="3679" y="1398"/>
                    </a:cubicBezTo>
                    <a:cubicBezTo>
                      <a:pt x="3662" y="1398"/>
                      <a:pt x="3625" y="1366"/>
                      <a:pt x="3560" y="1333"/>
                    </a:cubicBezTo>
                    <a:cubicBezTo>
                      <a:pt x="3459" y="1295"/>
                      <a:pt x="3371" y="1258"/>
                      <a:pt x="3270" y="1233"/>
                    </a:cubicBezTo>
                    <a:cubicBezTo>
                      <a:pt x="3157" y="1207"/>
                      <a:pt x="3057" y="1195"/>
                      <a:pt x="2956" y="1195"/>
                    </a:cubicBezTo>
                    <a:cubicBezTo>
                      <a:pt x="2868" y="1195"/>
                      <a:pt x="2818" y="1195"/>
                      <a:pt x="2805" y="1182"/>
                    </a:cubicBezTo>
                    <a:cubicBezTo>
                      <a:pt x="2793" y="1170"/>
                      <a:pt x="2843" y="1119"/>
                      <a:pt x="2943" y="1094"/>
                    </a:cubicBezTo>
                    <a:cubicBezTo>
                      <a:pt x="3005" y="1078"/>
                      <a:pt x="3067" y="1070"/>
                      <a:pt x="3129" y="1070"/>
                    </a:cubicBezTo>
                    <a:close/>
                    <a:moveTo>
                      <a:pt x="822" y="1213"/>
                    </a:moveTo>
                    <a:cubicBezTo>
                      <a:pt x="957" y="1213"/>
                      <a:pt x="1092" y="1262"/>
                      <a:pt x="1196" y="1358"/>
                    </a:cubicBezTo>
                    <a:cubicBezTo>
                      <a:pt x="1271" y="1421"/>
                      <a:pt x="1284" y="1471"/>
                      <a:pt x="1271" y="1471"/>
                    </a:cubicBezTo>
                    <a:cubicBezTo>
                      <a:pt x="1270" y="1472"/>
                      <a:pt x="1269" y="1472"/>
                      <a:pt x="1268" y="1472"/>
                    </a:cubicBezTo>
                    <a:cubicBezTo>
                      <a:pt x="1241" y="1472"/>
                      <a:pt x="1083" y="1370"/>
                      <a:pt x="869" y="1346"/>
                    </a:cubicBezTo>
                    <a:cubicBezTo>
                      <a:pt x="854" y="1345"/>
                      <a:pt x="840" y="1344"/>
                      <a:pt x="826" y="1344"/>
                    </a:cubicBezTo>
                    <a:cubicBezTo>
                      <a:pt x="658" y="1344"/>
                      <a:pt x="520" y="1401"/>
                      <a:pt x="470" y="1401"/>
                    </a:cubicBezTo>
                    <a:cubicBezTo>
                      <a:pt x="462" y="1401"/>
                      <a:pt x="457" y="1399"/>
                      <a:pt x="454" y="1396"/>
                    </a:cubicBezTo>
                    <a:lnTo>
                      <a:pt x="466" y="1396"/>
                    </a:lnTo>
                    <a:cubicBezTo>
                      <a:pt x="454" y="1383"/>
                      <a:pt x="479" y="1333"/>
                      <a:pt x="554" y="1283"/>
                    </a:cubicBezTo>
                    <a:cubicBezTo>
                      <a:pt x="637" y="1237"/>
                      <a:pt x="729" y="1213"/>
                      <a:pt x="822" y="1213"/>
                    </a:cubicBezTo>
                    <a:close/>
                    <a:moveTo>
                      <a:pt x="3124" y="1556"/>
                    </a:moveTo>
                    <a:cubicBezTo>
                      <a:pt x="3144" y="1556"/>
                      <a:pt x="3163" y="1557"/>
                      <a:pt x="3182" y="1559"/>
                    </a:cubicBezTo>
                    <a:cubicBezTo>
                      <a:pt x="3296" y="1572"/>
                      <a:pt x="3409" y="1622"/>
                      <a:pt x="3497" y="1698"/>
                    </a:cubicBezTo>
                    <a:cubicBezTo>
                      <a:pt x="3560" y="1761"/>
                      <a:pt x="3585" y="1811"/>
                      <a:pt x="3572" y="1811"/>
                    </a:cubicBezTo>
                    <a:cubicBezTo>
                      <a:pt x="3572" y="1812"/>
                      <a:pt x="3570" y="1812"/>
                      <a:pt x="3569" y="1812"/>
                    </a:cubicBezTo>
                    <a:cubicBezTo>
                      <a:pt x="3542" y="1812"/>
                      <a:pt x="3384" y="1709"/>
                      <a:pt x="3170" y="1685"/>
                    </a:cubicBezTo>
                    <a:cubicBezTo>
                      <a:pt x="3146" y="1682"/>
                      <a:pt x="3122" y="1681"/>
                      <a:pt x="3099" y="1681"/>
                    </a:cubicBezTo>
                    <a:cubicBezTo>
                      <a:pt x="2941" y="1681"/>
                      <a:pt x="2814" y="1740"/>
                      <a:pt x="2769" y="1740"/>
                    </a:cubicBezTo>
                    <a:cubicBezTo>
                      <a:pt x="2762" y="1740"/>
                      <a:pt x="2758" y="1738"/>
                      <a:pt x="2755" y="1736"/>
                    </a:cubicBezTo>
                    <a:cubicBezTo>
                      <a:pt x="2730" y="1698"/>
                      <a:pt x="2780" y="1673"/>
                      <a:pt x="2855" y="1622"/>
                    </a:cubicBezTo>
                    <a:cubicBezTo>
                      <a:pt x="2939" y="1581"/>
                      <a:pt x="3031" y="1556"/>
                      <a:pt x="3124" y="1556"/>
                    </a:cubicBezTo>
                    <a:close/>
                    <a:moveTo>
                      <a:pt x="904" y="1454"/>
                    </a:moveTo>
                    <a:cubicBezTo>
                      <a:pt x="917" y="1454"/>
                      <a:pt x="931" y="1456"/>
                      <a:pt x="944" y="1459"/>
                    </a:cubicBezTo>
                    <a:cubicBezTo>
                      <a:pt x="1057" y="1471"/>
                      <a:pt x="1133" y="1572"/>
                      <a:pt x="1120" y="1685"/>
                    </a:cubicBezTo>
                    <a:cubicBezTo>
                      <a:pt x="1098" y="1784"/>
                      <a:pt x="1019" y="1854"/>
                      <a:pt x="925" y="1854"/>
                    </a:cubicBezTo>
                    <a:cubicBezTo>
                      <a:pt x="910" y="1854"/>
                      <a:pt x="896" y="1852"/>
                      <a:pt x="881" y="1849"/>
                    </a:cubicBezTo>
                    <a:lnTo>
                      <a:pt x="894" y="1849"/>
                    </a:lnTo>
                    <a:cubicBezTo>
                      <a:pt x="781" y="1824"/>
                      <a:pt x="693" y="1723"/>
                      <a:pt x="718" y="1610"/>
                    </a:cubicBezTo>
                    <a:cubicBezTo>
                      <a:pt x="729" y="1522"/>
                      <a:pt x="815" y="1454"/>
                      <a:pt x="904" y="1454"/>
                    </a:cubicBezTo>
                    <a:close/>
                    <a:moveTo>
                      <a:pt x="3126" y="1768"/>
                    </a:moveTo>
                    <a:cubicBezTo>
                      <a:pt x="3140" y="1768"/>
                      <a:pt x="3155" y="1770"/>
                      <a:pt x="3170" y="1773"/>
                    </a:cubicBezTo>
                    <a:cubicBezTo>
                      <a:pt x="3283" y="1786"/>
                      <a:pt x="3358" y="1886"/>
                      <a:pt x="3346" y="2000"/>
                    </a:cubicBezTo>
                    <a:cubicBezTo>
                      <a:pt x="3324" y="2096"/>
                      <a:pt x="3248" y="2156"/>
                      <a:pt x="3156" y="2156"/>
                    </a:cubicBezTo>
                    <a:cubicBezTo>
                      <a:pt x="3140" y="2156"/>
                      <a:pt x="3124" y="2154"/>
                      <a:pt x="3107" y="2150"/>
                    </a:cubicBezTo>
                    <a:cubicBezTo>
                      <a:pt x="2994" y="2138"/>
                      <a:pt x="2918" y="2037"/>
                      <a:pt x="2931" y="1924"/>
                    </a:cubicBezTo>
                    <a:cubicBezTo>
                      <a:pt x="2953" y="1837"/>
                      <a:pt x="3031" y="1768"/>
                      <a:pt x="3126" y="1768"/>
                    </a:cubicBezTo>
                    <a:close/>
                    <a:moveTo>
                      <a:pt x="2087" y="1446"/>
                    </a:moveTo>
                    <a:cubicBezTo>
                      <a:pt x="2088" y="1446"/>
                      <a:pt x="2088" y="1446"/>
                      <a:pt x="2088" y="1446"/>
                    </a:cubicBezTo>
                    <a:cubicBezTo>
                      <a:pt x="2114" y="1459"/>
                      <a:pt x="1887" y="1949"/>
                      <a:pt x="1585" y="2540"/>
                    </a:cubicBezTo>
                    <a:cubicBezTo>
                      <a:pt x="1510" y="2679"/>
                      <a:pt x="1434" y="2817"/>
                      <a:pt x="1372" y="2943"/>
                    </a:cubicBezTo>
                    <a:cubicBezTo>
                      <a:pt x="1334" y="2993"/>
                      <a:pt x="1309" y="3043"/>
                      <a:pt x="1309" y="3106"/>
                    </a:cubicBezTo>
                    <a:cubicBezTo>
                      <a:pt x="1309" y="3144"/>
                      <a:pt x="1372" y="3156"/>
                      <a:pt x="1422" y="3169"/>
                    </a:cubicBezTo>
                    <a:cubicBezTo>
                      <a:pt x="1548" y="3194"/>
                      <a:pt x="1661" y="3232"/>
                      <a:pt x="1774" y="3282"/>
                    </a:cubicBezTo>
                    <a:cubicBezTo>
                      <a:pt x="1661" y="3282"/>
                      <a:pt x="1535" y="3270"/>
                      <a:pt x="1409" y="3232"/>
                    </a:cubicBezTo>
                    <a:cubicBezTo>
                      <a:pt x="1384" y="3232"/>
                      <a:pt x="1346" y="3232"/>
                      <a:pt x="1309" y="3219"/>
                    </a:cubicBezTo>
                    <a:lnTo>
                      <a:pt x="1321" y="3219"/>
                    </a:lnTo>
                    <a:cubicBezTo>
                      <a:pt x="1284" y="3207"/>
                      <a:pt x="1246" y="3169"/>
                      <a:pt x="1233" y="3131"/>
                    </a:cubicBezTo>
                    <a:cubicBezTo>
                      <a:pt x="1221" y="3043"/>
                      <a:pt x="1246" y="2968"/>
                      <a:pt x="1284" y="2905"/>
                    </a:cubicBezTo>
                    <a:cubicBezTo>
                      <a:pt x="1359" y="2779"/>
                      <a:pt x="1422" y="2641"/>
                      <a:pt x="1497" y="2490"/>
                    </a:cubicBezTo>
                    <a:cubicBezTo>
                      <a:pt x="1795" y="1907"/>
                      <a:pt x="2056" y="1446"/>
                      <a:pt x="2087" y="1446"/>
                    </a:cubicBezTo>
                    <a:close/>
                    <a:moveTo>
                      <a:pt x="2401" y="3520"/>
                    </a:moveTo>
                    <a:cubicBezTo>
                      <a:pt x="2401" y="3520"/>
                      <a:pt x="2402" y="3520"/>
                      <a:pt x="2403" y="3521"/>
                    </a:cubicBezTo>
                    <a:cubicBezTo>
                      <a:pt x="2428" y="3521"/>
                      <a:pt x="2440" y="3584"/>
                      <a:pt x="2428" y="3672"/>
                    </a:cubicBezTo>
                    <a:cubicBezTo>
                      <a:pt x="2415" y="3722"/>
                      <a:pt x="2390" y="3773"/>
                      <a:pt x="2365" y="3823"/>
                    </a:cubicBezTo>
                    <a:cubicBezTo>
                      <a:pt x="2517" y="4041"/>
                      <a:pt x="2332" y="4288"/>
                      <a:pt x="2119" y="4288"/>
                    </a:cubicBezTo>
                    <a:cubicBezTo>
                      <a:pt x="2050" y="4288"/>
                      <a:pt x="1977" y="4262"/>
                      <a:pt x="1912" y="4200"/>
                    </a:cubicBezTo>
                    <a:cubicBezTo>
                      <a:pt x="1887" y="4162"/>
                      <a:pt x="1862" y="4125"/>
                      <a:pt x="1849" y="4087"/>
                    </a:cubicBezTo>
                    <a:lnTo>
                      <a:pt x="1799" y="4087"/>
                    </a:lnTo>
                    <a:cubicBezTo>
                      <a:pt x="1686" y="4074"/>
                      <a:pt x="1636" y="4037"/>
                      <a:pt x="1636" y="4024"/>
                    </a:cubicBezTo>
                    <a:lnTo>
                      <a:pt x="1648" y="4012"/>
                    </a:lnTo>
                    <a:cubicBezTo>
                      <a:pt x="1648" y="4005"/>
                      <a:pt x="1667" y="4005"/>
                      <a:pt x="1700" y="4005"/>
                    </a:cubicBezTo>
                    <a:cubicBezTo>
                      <a:pt x="1733" y="4005"/>
                      <a:pt x="1780" y="4005"/>
                      <a:pt x="1837" y="3999"/>
                    </a:cubicBezTo>
                    <a:cubicBezTo>
                      <a:pt x="1824" y="3898"/>
                      <a:pt x="1862" y="3823"/>
                      <a:pt x="1937" y="3760"/>
                    </a:cubicBezTo>
                    <a:cubicBezTo>
                      <a:pt x="1995" y="3717"/>
                      <a:pt x="2064" y="3695"/>
                      <a:pt x="2132" y="3695"/>
                    </a:cubicBezTo>
                    <a:cubicBezTo>
                      <a:pt x="2183" y="3695"/>
                      <a:pt x="2234" y="3708"/>
                      <a:pt x="2277" y="3735"/>
                    </a:cubicBezTo>
                    <a:cubicBezTo>
                      <a:pt x="2361" y="3628"/>
                      <a:pt x="2387" y="3520"/>
                      <a:pt x="2401" y="3520"/>
                    </a:cubicBezTo>
                    <a:close/>
                    <a:moveTo>
                      <a:pt x="1871" y="46"/>
                    </a:moveTo>
                    <a:lnTo>
                      <a:pt x="1661" y="629"/>
                    </a:lnTo>
                    <a:cubicBezTo>
                      <a:pt x="1309" y="340"/>
                      <a:pt x="718" y="491"/>
                      <a:pt x="403" y="151"/>
                    </a:cubicBezTo>
                    <a:lnTo>
                      <a:pt x="403" y="139"/>
                    </a:lnTo>
                    <a:cubicBezTo>
                      <a:pt x="227" y="1308"/>
                      <a:pt x="1" y="2968"/>
                      <a:pt x="51" y="3911"/>
                    </a:cubicBezTo>
                    <a:cubicBezTo>
                      <a:pt x="127" y="5546"/>
                      <a:pt x="1334" y="5885"/>
                      <a:pt x="1334" y="5885"/>
                    </a:cubicBezTo>
                    <a:cubicBezTo>
                      <a:pt x="1510" y="5909"/>
                      <a:pt x="1687" y="5921"/>
                      <a:pt x="1864" y="5921"/>
                    </a:cubicBezTo>
                    <a:cubicBezTo>
                      <a:pt x="2434" y="5921"/>
                      <a:pt x="3004" y="5798"/>
                      <a:pt x="3522" y="5558"/>
                    </a:cubicBezTo>
                    <a:cubicBezTo>
                      <a:pt x="3396" y="5256"/>
                      <a:pt x="3384" y="4930"/>
                      <a:pt x="3484" y="4615"/>
                    </a:cubicBezTo>
                    <a:cubicBezTo>
                      <a:pt x="3623" y="4326"/>
                      <a:pt x="3786" y="4049"/>
                      <a:pt x="3987" y="3798"/>
                    </a:cubicBezTo>
                    <a:cubicBezTo>
                      <a:pt x="4163" y="3534"/>
                      <a:pt x="4314" y="3219"/>
                      <a:pt x="4264" y="2905"/>
                    </a:cubicBezTo>
                    <a:cubicBezTo>
                      <a:pt x="4214" y="2704"/>
                      <a:pt x="4138" y="2503"/>
                      <a:pt x="4050" y="2314"/>
                    </a:cubicBezTo>
                    <a:cubicBezTo>
                      <a:pt x="3924" y="1912"/>
                      <a:pt x="3924" y="1484"/>
                      <a:pt x="4050" y="1082"/>
                    </a:cubicBezTo>
                    <a:cubicBezTo>
                      <a:pt x="4037" y="968"/>
                      <a:pt x="4025" y="868"/>
                      <a:pt x="4012" y="767"/>
                    </a:cubicBezTo>
                    <a:cubicBezTo>
                      <a:pt x="3962" y="893"/>
                      <a:pt x="3912" y="1019"/>
                      <a:pt x="3861" y="1145"/>
                    </a:cubicBezTo>
                    <a:cubicBezTo>
                      <a:pt x="3660" y="943"/>
                      <a:pt x="3346" y="893"/>
                      <a:pt x="3069" y="868"/>
                    </a:cubicBezTo>
                    <a:cubicBezTo>
                      <a:pt x="2780" y="868"/>
                      <a:pt x="2491" y="818"/>
                      <a:pt x="2227" y="704"/>
                    </a:cubicBezTo>
                    <a:cubicBezTo>
                      <a:pt x="1978" y="586"/>
                      <a:pt x="1796" y="300"/>
                      <a:pt x="1871" y="46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7" name="Google Shape;527;p27"/>
              <p:cNvSpPr/>
              <p:nvPr/>
            </p:nvSpPr>
            <p:spPr>
              <a:xfrm>
                <a:off x="4274625" y="2898625"/>
                <a:ext cx="11025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41" h="397" extrusionOk="0">
                    <a:moveTo>
                      <a:pt x="224" y="1"/>
                    </a:moveTo>
                    <a:cubicBezTo>
                      <a:pt x="122" y="1"/>
                      <a:pt x="36" y="62"/>
                      <a:pt x="13" y="166"/>
                    </a:cubicBezTo>
                    <a:cubicBezTo>
                      <a:pt x="1" y="279"/>
                      <a:pt x="76" y="380"/>
                      <a:pt x="189" y="392"/>
                    </a:cubicBezTo>
                    <a:cubicBezTo>
                      <a:pt x="204" y="395"/>
                      <a:pt x="219" y="397"/>
                      <a:pt x="233" y="397"/>
                    </a:cubicBezTo>
                    <a:cubicBezTo>
                      <a:pt x="327" y="397"/>
                      <a:pt x="405" y="329"/>
                      <a:pt x="416" y="241"/>
                    </a:cubicBezTo>
                    <a:cubicBezTo>
                      <a:pt x="441" y="128"/>
                      <a:pt x="353" y="27"/>
                      <a:pt x="252" y="2"/>
                    </a:cubicBezTo>
                    <a:cubicBezTo>
                      <a:pt x="243" y="1"/>
                      <a:pt x="233" y="1"/>
                      <a:pt x="22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8" name="Google Shape;528;p27"/>
              <p:cNvSpPr/>
              <p:nvPr/>
            </p:nvSpPr>
            <p:spPr>
              <a:xfrm>
                <a:off x="4268350" y="2893000"/>
                <a:ext cx="21400" cy="6725"/>
              </a:xfrm>
              <a:custGeom>
                <a:avLst/>
                <a:gdLst/>
                <a:ahLst/>
                <a:cxnLst/>
                <a:rect l="l" t="t" r="r" b="b"/>
                <a:pathLst>
                  <a:path w="856" h="269" extrusionOk="0">
                    <a:moveTo>
                      <a:pt x="380" y="1"/>
                    </a:moveTo>
                    <a:cubicBezTo>
                      <a:pt x="285" y="1"/>
                      <a:pt x="188" y="25"/>
                      <a:pt x="101" y="76"/>
                    </a:cubicBezTo>
                    <a:cubicBezTo>
                      <a:pt x="38" y="114"/>
                      <a:pt x="0" y="164"/>
                      <a:pt x="13" y="177"/>
                    </a:cubicBezTo>
                    <a:cubicBezTo>
                      <a:pt x="14" y="178"/>
                      <a:pt x="15" y="178"/>
                      <a:pt x="17" y="178"/>
                    </a:cubicBezTo>
                    <a:cubicBezTo>
                      <a:pt x="43" y="178"/>
                      <a:pt x="157" y="130"/>
                      <a:pt x="312" y="130"/>
                    </a:cubicBezTo>
                    <a:cubicBezTo>
                      <a:pt x="348" y="130"/>
                      <a:pt x="387" y="133"/>
                      <a:pt x="428" y="139"/>
                    </a:cubicBezTo>
                    <a:cubicBezTo>
                      <a:pt x="635" y="151"/>
                      <a:pt x="769" y="268"/>
                      <a:pt x="819" y="268"/>
                    </a:cubicBezTo>
                    <a:cubicBezTo>
                      <a:pt x="823" y="268"/>
                      <a:pt x="827" y="267"/>
                      <a:pt x="830" y="265"/>
                    </a:cubicBezTo>
                    <a:cubicBezTo>
                      <a:pt x="855" y="240"/>
                      <a:pt x="830" y="202"/>
                      <a:pt x="755" y="139"/>
                    </a:cubicBezTo>
                    <a:cubicBezTo>
                      <a:pt x="651" y="50"/>
                      <a:pt x="516" y="1"/>
                      <a:pt x="38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9" name="Google Shape;529;p27"/>
              <p:cNvSpPr/>
              <p:nvPr/>
            </p:nvSpPr>
            <p:spPr>
              <a:xfrm>
                <a:off x="4330575" y="2906400"/>
                <a:ext cx="10725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401" extrusionOk="0">
                    <a:moveTo>
                      <a:pt x="209" y="1"/>
                    </a:moveTo>
                    <a:cubicBezTo>
                      <a:pt x="114" y="1"/>
                      <a:pt x="35" y="71"/>
                      <a:pt x="13" y="169"/>
                    </a:cubicBezTo>
                    <a:cubicBezTo>
                      <a:pt x="1" y="270"/>
                      <a:pt x="76" y="383"/>
                      <a:pt x="190" y="395"/>
                    </a:cubicBezTo>
                    <a:cubicBezTo>
                      <a:pt x="203" y="399"/>
                      <a:pt x="216" y="400"/>
                      <a:pt x="229" y="400"/>
                    </a:cubicBezTo>
                    <a:cubicBezTo>
                      <a:pt x="318" y="400"/>
                      <a:pt x="405" y="330"/>
                      <a:pt x="416" y="232"/>
                    </a:cubicBezTo>
                    <a:cubicBezTo>
                      <a:pt x="428" y="131"/>
                      <a:pt x="353" y="18"/>
                      <a:pt x="252" y="6"/>
                    </a:cubicBezTo>
                    <a:cubicBezTo>
                      <a:pt x="238" y="2"/>
                      <a:pt x="223" y="1"/>
                      <a:pt x="20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0" name="Google Shape;530;p27"/>
              <p:cNvSpPr/>
              <p:nvPr/>
            </p:nvSpPr>
            <p:spPr>
              <a:xfrm>
                <a:off x="4326175" y="2901425"/>
                <a:ext cx="21400" cy="6550"/>
              </a:xfrm>
              <a:custGeom>
                <a:avLst/>
                <a:gdLst/>
                <a:ahLst/>
                <a:cxnLst/>
                <a:rect l="l" t="t" r="r" b="b"/>
                <a:pathLst>
                  <a:path w="856" h="262" extrusionOk="0">
                    <a:moveTo>
                      <a:pt x="370" y="0"/>
                    </a:moveTo>
                    <a:cubicBezTo>
                      <a:pt x="277" y="0"/>
                      <a:pt x="185" y="25"/>
                      <a:pt x="101" y="66"/>
                    </a:cubicBezTo>
                    <a:cubicBezTo>
                      <a:pt x="26" y="117"/>
                      <a:pt x="1" y="154"/>
                      <a:pt x="13" y="180"/>
                    </a:cubicBezTo>
                    <a:cubicBezTo>
                      <a:pt x="14" y="180"/>
                      <a:pt x="16" y="181"/>
                      <a:pt x="19" y="181"/>
                    </a:cubicBezTo>
                    <a:cubicBezTo>
                      <a:pt x="51" y="181"/>
                      <a:pt x="193" y="128"/>
                      <a:pt x="377" y="128"/>
                    </a:cubicBezTo>
                    <a:cubicBezTo>
                      <a:pt x="394" y="128"/>
                      <a:pt x="411" y="128"/>
                      <a:pt x="428" y="129"/>
                    </a:cubicBezTo>
                    <a:cubicBezTo>
                      <a:pt x="617" y="151"/>
                      <a:pt x="756" y="261"/>
                      <a:pt x="804" y="261"/>
                    </a:cubicBezTo>
                    <a:cubicBezTo>
                      <a:pt x="810" y="261"/>
                      <a:pt x="815" y="259"/>
                      <a:pt x="818" y="255"/>
                    </a:cubicBezTo>
                    <a:cubicBezTo>
                      <a:pt x="856" y="230"/>
                      <a:pt x="818" y="205"/>
                      <a:pt x="743" y="142"/>
                    </a:cubicBezTo>
                    <a:cubicBezTo>
                      <a:pt x="655" y="66"/>
                      <a:pt x="554" y="16"/>
                      <a:pt x="428" y="3"/>
                    </a:cubicBezTo>
                    <a:cubicBezTo>
                      <a:pt x="409" y="1"/>
                      <a:pt x="390" y="0"/>
                      <a:pt x="37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1" name="Google Shape;531;p27"/>
              <p:cNvSpPr/>
              <p:nvPr/>
            </p:nvSpPr>
            <p:spPr>
              <a:xfrm>
                <a:off x="4287825" y="2898975"/>
                <a:ext cx="22025" cy="45625"/>
              </a:xfrm>
              <a:custGeom>
                <a:avLst/>
                <a:gdLst/>
                <a:ahLst/>
                <a:cxnLst/>
                <a:rect l="l" t="t" r="r" b="b"/>
                <a:pathLst>
                  <a:path w="881" h="1825" extrusionOk="0">
                    <a:moveTo>
                      <a:pt x="855" y="1"/>
                    </a:moveTo>
                    <a:cubicBezTo>
                      <a:pt x="824" y="1"/>
                      <a:pt x="563" y="461"/>
                      <a:pt x="265" y="1032"/>
                    </a:cubicBezTo>
                    <a:cubicBezTo>
                      <a:pt x="202" y="1183"/>
                      <a:pt x="126" y="1321"/>
                      <a:pt x="64" y="1460"/>
                    </a:cubicBezTo>
                    <a:cubicBezTo>
                      <a:pt x="13" y="1522"/>
                      <a:pt x="1" y="1598"/>
                      <a:pt x="13" y="1673"/>
                    </a:cubicBezTo>
                    <a:cubicBezTo>
                      <a:pt x="26" y="1711"/>
                      <a:pt x="51" y="1749"/>
                      <a:pt x="89" y="1761"/>
                    </a:cubicBezTo>
                    <a:cubicBezTo>
                      <a:pt x="126" y="1774"/>
                      <a:pt x="152" y="1786"/>
                      <a:pt x="189" y="1786"/>
                    </a:cubicBezTo>
                    <a:cubicBezTo>
                      <a:pt x="303" y="1812"/>
                      <a:pt x="428" y="1824"/>
                      <a:pt x="554" y="1824"/>
                    </a:cubicBezTo>
                    <a:cubicBezTo>
                      <a:pt x="441" y="1774"/>
                      <a:pt x="315" y="1736"/>
                      <a:pt x="202" y="1724"/>
                    </a:cubicBezTo>
                    <a:cubicBezTo>
                      <a:pt x="139" y="1711"/>
                      <a:pt x="89" y="1686"/>
                      <a:pt x="89" y="1648"/>
                    </a:cubicBezTo>
                    <a:cubicBezTo>
                      <a:pt x="89" y="1598"/>
                      <a:pt x="114" y="1535"/>
                      <a:pt x="139" y="1497"/>
                    </a:cubicBezTo>
                    <a:cubicBezTo>
                      <a:pt x="214" y="1359"/>
                      <a:pt x="277" y="1221"/>
                      <a:pt x="353" y="1082"/>
                    </a:cubicBezTo>
                    <a:cubicBezTo>
                      <a:pt x="655" y="491"/>
                      <a:pt x="881" y="13"/>
                      <a:pt x="856" y="1"/>
                    </a:cubicBezTo>
                    <a:cubicBezTo>
                      <a:pt x="855" y="1"/>
                      <a:pt x="855" y="1"/>
                      <a:pt x="85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2" name="Google Shape;532;p27"/>
              <p:cNvSpPr/>
              <p:nvPr/>
            </p:nvSpPr>
            <p:spPr>
              <a:xfrm>
                <a:off x="4290025" y="3001475"/>
                <a:ext cx="55675" cy="19600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784" extrusionOk="0">
                    <a:moveTo>
                      <a:pt x="2226" y="0"/>
                    </a:moveTo>
                    <a:cubicBezTo>
                      <a:pt x="1699" y="240"/>
                      <a:pt x="1127" y="363"/>
                      <a:pt x="556" y="363"/>
                    </a:cubicBezTo>
                    <a:cubicBezTo>
                      <a:pt x="379" y="363"/>
                      <a:pt x="202" y="351"/>
                      <a:pt x="26" y="327"/>
                    </a:cubicBezTo>
                    <a:lnTo>
                      <a:pt x="1" y="717"/>
                    </a:lnTo>
                    <a:cubicBezTo>
                      <a:pt x="221" y="764"/>
                      <a:pt x="422" y="784"/>
                      <a:pt x="606" y="784"/>
                    </a:cubicBezTo>
                    <a:cubicBezTo>
                      <a:pt x="1666" y="784"/>
                      <a:pt x="2152" y="120"/>
                      <a:pt x="2226" y="13"/>
                    </a:cubicBezTo>
                    <a:lnTo>
                      <a:pt x="2226" y="0"/>
                    </a:ln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3" name="Google Shape;533;p27"/>
              <p:cNvSpPr/>
              <p:nvPr/>
            </p:nvSpPr>
            <p:spPr>
              <a:xfrm>
                <a:off x="4327450" y="2889275"/>
                <a:ext cx="22650" cy="82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330" extrusionOk="0">
                    <a:moveTo>
                      <a:pt x="321" y="0"/>
                    </a:moveTo>
                    <a:cubicBezTo>
                      <a:pt x="260" y="0"/>
                      <a:pt x="199" y="8"/>
                      <a:pt x="138" y="24"/>
                    </a:cubicBezTo>
                    <a:cubicBezTo>
                      <a:pt x="38" y="49"/>
                      <a:pt x="0" y="100"/>
                      <a:pt x="13" y="112"/>
                    </a:cubicBezTo>
                    <a:cubicBezTo>
                      <a:pt x="13" y="125"/>
                      <a:pt x="63" y="125"/>
                      <a:pt x="151" y="125"/>
                    </a:cubicBezTo>
                    <a:cubicBezTo>
                      <a:pt x="252" y="125"/>
                      <a:pt x="365" y="137"/>
                      <a:pt x="465" y="163"/>
                    </a:cubicBezTo>
                    <a:cubicBezTo>
                      <a:pt x="566" y="188"/>
                      <a:pt x="667" y="225"/>
                      <a:pt x="755" y="276"/>
                    </a:cubicBezTo>
                    <a:cubicBezTo>
                      <a:pt x="817" y="307"/>
                      <a:pt x="853" y="329"/>
                      <a:pt x="871" y="329"/>
                    </a:cubicBezTo>
                    <a:cubicBezTo>
                      <a:pt x="875" y="329"/>
                      <a:pt x="878" y="328"/>
                      <a:pt x="880" y="326"/>
                    </a:cubicBezTo>
                    <a:cubicBezTo>
                      <a:pt x="906" y="313"/>
                      <a:pt x="880" y="263"/>
                      <a:pt x="818" y="200"/>
                    </a:cubicBezTo>
                    <a:cubicBezTo>
                      <a:pt x="677" y="69"/>
                      <a:pt x="501" y="0"/>
                      <a:pt x="32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" name="Google Shape;534;p27"/>
              <p:cNvSpPr/>
              <p:nvPr/>
            </p:nvSpPr>
            <p:spPr>
              <a:xfrm>
                <a:off x="4277150" y="2885025"/>
                <a:ext cx="15425" cy="4050"/>
              </a:xfrm>
              <a:custGeom>
                <a:avLst/>
                <a:gdLst/>
                <a:ahLst/>
                <a:cxnLst/>
                <a:rect l="l" t="t" r="r" b="b"/>
                <a:pathLst>
                  <a:path w="617" h="162" extrusionOk="0">
                    <a:moveTo>
                      <a:pt x="191" y="1"/>
                    </a:moveTo>
                    <a:cubicBezTo>
                      <a:pt x="78" y="1"/>
                      <a:pt x="0" y="15"/>
                      <a:pt x="0" y="43"/>
                    </a:cubicBezTo>
                    <a:cubicBezTo>
                      <a:pt x="0" y="81"/>
                      <a:pt x="138" y="144"/>
                      <a:pt x="302" y="156"/>
                    </a:cubicBezTo>
                    <a:cubicBezTo>
                      <a:pt x="344" y="159"/>
                      <a:pt x="383" y="161"/>
                      <a:pt x="419" y="161"/>
                    </a:cubicBezTo>
                    <a:cubicBezTo>
                      <a:pt x="536" y="161"/>
                      <a:pt x="616" y="145"/>
                      <a:pt x="616" y="106"/>
                    </a:cubicBezTo>
                    <a:cubicBezTo>
                      <a:pt x="616" y="68"/>
                      <a:pt x="491" y="31"/>
                      <a:pt x="315" y="6"/>
                    </a:cubicBezTo>
                    <a:cubicBezTo>
                      <a:pt x="271" y="2"/>
                      <a:pt x="229" y="1"/>
                      <a:pt x="19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" name="Google Shape;535;p27"/>
              <p:cNvSpPr/>
              <p:nvPr/>
            </p:nvSpPr>
            <p:spPr>
              <a:xfrm>
                <a:off x="4303550" y="2958075"/>
                <a:ext cx="16700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467" extrusionOk="0">
                    <a:moveTo>
                      <a:pt x="516" y="1"/>
                    </a:moveTo>
                    <a:lnTo>
                      <a:pt x="516" y="1"/>
                    </a:lnTo>
                    <a:cubicBezTo>
                      <a:pt x="478" y="64"/>
                      <a:pt x="415" y="127"/>
                      <a:pt x="353" y="177"/>
                    </a:cubicBezTo>
                    <a:cubicBezTo>
                      <a:pt x="239" y="240"/>
                      <a:pt x="126" y="265"/>
                      <a:pt x="0" y="265"/>
                    </a:cubicBezTo>
                    <a:cubicBezTo>
                      <a:pt x="13" y="303"/>
                      <a:pt x="38" y="340"/>
                      <a:pt x="63" y="378"/>
                    </a:cubicBezTo>
                    <a:cubicBezTo>
                      <a:pt x="125" y="440"/>
                      <a:pt x="196" y="466"/>
                      <a:pt x="265" y="466"/>
                    </a:cubicBezTo>
                    <a:cubicBezTo>
                      <a:pt x="476" y="466"/>
                      <a:pt x="668" y="219"/>
                      <a:pt x="516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" name="Google Shape;536;p27"/>
              <p:cNvSpPr/>
              <p:nvPr/>
            </p:nvSpPr>
            <p:spPr>
              <a:xfrm>
                <a:off x="4314250" y="2955875"/>
                <a:ext cx="0" cy="25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" name="Google Shape;537;p27"/>
              <p:cNvSpPr/>
              <p:nvPr/>
            </p:nvSpPr>
            <p:spPr>
              <a:xfrm>
                <a:off x="4302925" y="2954875"/>
                <a:ext cx="113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453" h="305" extrusionOk="0">
                    <a:moveTo>
                      <a:pt x="297" y="1"/>
                    </a:moveTo>
                    <a:cubicBezTo>
                      <a:pt x="227" y="1"/>
                      <a:pt x="158" y="23"/>
                      <a:pt x="101" y="66"/>
                    </a:cubicBezTo>
                    <a:cubicBezTo>
                      <a:pt x="38" y="129"/>
                      <a:pt x="0" y="204"/>
                      <a:pt x="0" y="305"/>
                    </a:cubicBezTo>
                    <a:cubicBezTo>
                      <a:pt x="113" y="292"/>
                      <a:pt x="202" y="255"/>
                      <a:pt x="290" y="192"/>
                    </a:cubicBezTo>
                    <a:cubicBezTo>
                      <a:pt x="352" y="154"/>
                      <a:pt x="415" y="104"/>
                      <a:pt x="453" y="41"/>
                    </a:cubicBezTo>
                    <a:cubicBezTo>
                      <a:pt x="404" y="14"/>
                      <a:pt x="350" y="1"/>
                      <a:pt x="297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" name="Google Shape;538;p27"/>
              <p:cNvSpPr/>
              <p:nvPr/>
            </p:nvSpPr>
            <p:spPr>
              <a:xfrm>
                <a:off x="4298200" y="2950225"/>
                <a:ext cx="201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806" h="579" extrusionOk="0">
                    <a:moveTo>
                      <a:pt x="768" y="1"/>
                    </a:moveTo>
                    <a:cubicBezTo>
                      <a:pt x="755" y="1"/>
                      <a:pt x="730" y="114"/>
                      <a:pt x="642" y="227"/>
                    </a:cubicBezTo>
                    <a:cubicBezTo>
                      <a:pt x="604" y="290"/>
                      <a:pt x="554" y="340"/>
                      <a:pt x="491" y="390"/>
                    </a:cubicBezTo>
                    <a:cubicBezTo>
                      <a:pt x="403" y="441"/>
                      <a:pt x="302" y="478"/>
                      <a:pt x="202" y="491"/>
                    </a:cubicBezTo>
                    <a:cubicBezTo>
                      <a:pt x="89" y="504"/>
                      <a:pt x="13" y="491"/>
                      <a:pt x="1" y="516"/>
                    </a:cubicBezTo>
                    <a:cubicBezTo>
                      <a:pt x="1" y="529"/>
                      <a:pt x="64" y="566"/>
                      <a:pt x="164" y="579"/>
                    </a:cubicBezTo>
                    <a:lnTo>
                      <a:pt x="214" y="579"/>
                    </a:lnTo>
                    <a:cubicBezTo>
                      <a:pt x="340" y="579"/>
                      <a:pt x="453" y="554"/>
                      <a:pt x="567" y="491"/>
                    </a:cubicBezTo>
                    <a:cubicBezTo>
                      <a:pt x="680" y="416"/>
                      <a:pt x="755" y="290"/>
                      <a:pt x="793" y="164"/>
                    </a:cubicBezTo>
                    <a:cubicBezTo>
                      <a:pt x="805" y="63"/>
                      <a:pt x="793" y="1"/>
                      <a:pt x="76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" name="Google Shape;539;p27"/>
              <p:cNvSpPr/>
              <p:nvPr/>
            </p:nvSpPr>
            <p:spPr>
              <a:xfrm>
                <a:off x="4262675" y="2813375"/>
                <a:ext cx="148425" cy="78100"/>
              </a:xfrm>
              <a:custGeom>
                <a:avLst/>
                <a:gdLst/>
                <a:ahLst/>
                <a:cxnLst/>
                <a:rect l="l" t="t" r="r" b="b"/>
                <a:pathLst>
                  <a:path w="5937" h="3124" extrusionOk="0">
                    <a:moveTo>
                      <a:pt x="3282" y="0"/>
                    </a:moveTo>
                    <a:cubicBezTo>
                      <a:pt x="3182" y="0"/>
                      <a:pt x="3081" y="6"/>
                      <a:pt x="2981" y="17"/>
                    </a:cubicBezTo>
                    <a:cubicBezTo>
                      <a:pt x="2792" y="30"/>
                      <a:pt x="2604" y="67"/>
                      <a:pt x="2428" y="130"/>
                    </a:cubicBezTo>
                    <a:lnTo>
                      <a:pt x="2138" y="80"/>
                    </a:lnTo>
                    <a:cubicBezTo>
                      <a:pt x="1972" y="26"/>
                      <a:pt x="1804" y="0"/>
                      <a:pt x="1639" y="0"/>
                    </a:cubicBezTo>
                    <a:cubicBezTo>
                      <a:pt x="813" y="0"/>
                      <a:pt x="78" y="645"/>
                      <a:pt x="26" y="1526"/>
                    </a:cubicBezTo>
                    <a:cubicBezTo>
                      <a:pt x="1" y="1740"/>
                      <a:pt x="64" y="1941"/>
                      <a:pt x="189" y="2117"/>
                    </a:cubicBezTo>
                    <a:lnTo>
                      <a:pt x="189" y="2130"/>
                    </a:lnTo>
                    <a:cubicBezTo>
                      <a:pt x="491" y="2457"/>
                      <a:pt x="1082" y="2306"/>
                      <a:pt x="1447" y="2595"/>
                    </a:cubicBezTo>
                    <a:lnTo>
                      <a:pt x="1641" y="2024"/>
                    </a:lnTo>
                    <a:lnTo>
                      <a:pt x="1641" y="2024"/>
                    </a:lnTo>
                    <a:cubicBezTo>
                      <a:pt x="1577" y="2275"/>
                      <a:pt x="1767" y="2554"/>
                      <a:pt x="2000" y="2670"/>
                    </a:cubicBezTo>
                    <a:cubicBezTo>
                      <a:pt x="2264" y="2784"/>
                      <a:pt x="2553" y="2834"/>
                      <a:pt x="2843" y="2834"/>
                    </a:cubicBezTo>
                    <a:cubicBezTo>
                      <a:pt x="3132" y="2859"/>
                      <a:pt x="3434" y="2909"/>
                      <a:pt x="3647" y="3123"/>
                    </a:cubicBezTo>
                    <a:cubicBezTo>
                      <a:pt x="3685" y="2985"/>
                      <a:pt x="3735" y="2859"/>
                      <a:pt x="3786" y="2733"/>
                    </a:cubicBezTo>
                    <a:cubicBezTo>
                      <a:pt x="3798" y="2834"/>
                      <a:pt x="3811" y="2947"/>
                      <a:pt x="3823" y="3048"/>
                    </a:cubicBezTo>
                    <a:cubicBezTo>
                      <a:pt x="3912" y="2733"/>
                      <a:pt x="4025" y="2419"/>
                      <a:pt x="4150" y="2117"/>
                    </a:cubicBezTo>
                    <a:lnTo>
                      <a:pt x="5936" y="2620"/>
                    </a:lnTo>
                    <a:cubicBezTo>
                      <a:pt x="5936" y="2029"/>
                      <a:pt x="5735" y="1451"/>
                      <a:pt x="5370" y="985"/>
                    </a:cubicBezTo>
                    <a:lnTo>
                      <a:pt x="5358" y="973"/>
                    </a:lnTo>
                    <a:cubicBezTo>
                      <a:pt x="4833" y="348"/>
                      <a:pt x="4071" y="0"/>
                      <a:pt x="3282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" name="Google Shape;540;p27"/>
              <p:cNvSpPr/>
              <p:nvPr/>
            </p:nvSpPr>
            <p:spPr>
              <a:xfrm>
                <a:off x="4341900" y="2838000"/>
                <a:ext cx="122000" cy="190875"/>
              </a:xfrm>
              <a:custGeom>
                <a:avLst/>
                <a:gdLst/>
                <a:ahLst/>
                <a:cxnLst/>
                <a:rect l="l" t="t" r="r" b="b"/>
                <a:pathLst>
                  <a:path w="4880" h="7635" extrusionOk="0">
                    <a:moveTo>
                      <a:pt x="2189" y="0"/>
                    </a:moveTo>
                    <a:cubicBezTo>
                      <a:pt x="2553" y="478"/>
                      <a:pt x="2754" y="1044"/>
                      <a:pt x="2754" y="1635"/>
                    </a:cubicBezTo>
                    <a:lnTo>
                      <a:pt x="981" y="1132"/>
                    </a:lnTo>
                    <a:cubicBezTo>
                      <a:pt x="856" y="1434"/>
                      <a:pt x="743" y="1748"/>
                      <a:pt x="654" y="2063"/>
                    </a:cubicBezTo>
                    <a:cubicBezTo>
                      <a:pt x="529" y="2465"/>
                      <a:pt x="529" y="2893"/>
                      <a:pt x="654" y="3295"/>
                    </a:cubicBezTo>
                    <a:cubicBezTo>
                      <a:pt x="755" y="3484"/>
                      <a:pt x="818" y="3697"/>
                      <a:pt x="881" y="3899"/>
                    </a:cubicBezTo>
                    <a:cubicBezTo>
                      <a:pt x="919" y="4213"/>
                      <a:pt x="768" y="4527"/>
                      <a:pt x="592" y="4791"/>
                    </a:cubicBezTo>
                    <a:cubicBezTo>
                      <a:pt x="390" y="5043"/>
                      <a:pt x="227" y="5307"/>
                      <a:pt x="101" y="5609"/>
                    </a:cubicBezTo>
                    <a:cubicBezTo>
                      <a:pt x="1" y="5911"/>
                      <a:pt x="13" y="6250"/>
                      <a:pt x="139" y="6552"/>
                    </a:cubicBezTo>
                    <a:cubicBezTo>
                      <a:pt x="227" y="6791"/>
                      <a:pt x="378" y="6992"/>
                      <a:pt x="579" y="7143"/>
                    </a:cubicBezTo>
                    <a:cubicBezTo>
                      <a:pt x="843" y="7344"/>
                      <a:pt x="1157" y="7457"/>
                      <a:pt x="1484" y="7457"/>
                    </a:cubicBezTo>
                    <a:lnTo>
                      <a:pt x="1472" y="7570"/>
                    </a:lnTo>
                    <a:cubicBezTo>
                      <a:pt x="1668" y="7613"/>
                      <a:pt x="1867" y="7635"/>
                      <a:pt x="2065" y="7635"/>
                    </a:cubicBezTo>
                    <a:cubicBezTo>
                      <a:pt x="2790" y="7635"/>
                      <a:pt x="3498" y="7350"/>
                      <a:pt x="4012" y="6816"/>
                    </a:cubicBezTo>
                    <a:cubicBezTo>
                      <a:pt x="4704" y="6061"/>
                      <a:pt x="4880" y="4791"/>
                      <a:pt x="4314" y="3961"/>
                    </a:cubicBezTo>
                    <a:cubicBezTo>
                      <a:pt x="4087" y="3622"/>
                      <a:pt x="3760" y="3370"/>
                      <a:pt x="3610" y="2993"/>
                    </a:cubicBezTo>
                    <a:cubicBezTo>
                      <a:pt x="3484" y="2666"/>
                      <a:pt x="3509" y="2289"/>
                      <a:pt x="3471" y="1924"/>
                    </a:cubicBezTo>
                    <a:cubicBezTo>
                      <a:pt x="3396" y="1308"/>
                      <a:pt x="3107" y="742"/>
                      <a:pt x="2654" y="315"/>
                    </a:cubicBezTo>
                    <a:cubicBezTo>
                      <a:pt x="2516" y="202"/>
                      <a:pt x="2352" y="88"/>
                      <a:pt x="218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" name="Google Shape;541;p27"/>
              <p:cNvSpPr/>
              <p:nvPr/>
            </p:nvSpPr>
            <p:spPr>
              <a:xfrm>
                <a:off x="4966550" y="3174400"/>
                <a:ext cx="96850" cy="149325"/>
              </a:xfrm>
              <a:custGeom>
                <a:avLst/>
                <a:gdLst/>
                <a:ahLst/>
                <a:cxnLst/>
                <a:rect l="l" t="t" r="r" b="b"/>
                <a:pathLst>
                  <a:path w="3874" h="5973" extrusionOk="0">
                    <a:moveTo>
                      <a:pt x="2155" y="1"/>
                    </a:moveTo>
                    <a:cubicBezTo>
                      <a:pt x="1538" y="1"/>
                      <a:pt x="953" y="296"/>
                      <a:pt x="592" y="804"/>
                    </a:cubicBezTo>
                    <a:cubicBezTo>
                      <a:pt x="189" y="1370"/>
                      <a:pt x="1" y="2049"/>
                      <a:pt x="64" y="2741"/>
                    </a:cubicBezTo>
                    <a:cubicBezTo>
                      <a:pt x="114" y="3822"/>
                      <a:pt x="667" y="4828"/>
                      <a:pt x="1547" y="5469"/>
                    </a:cubicBezTo>
                    <a:cubicBezTo>
                      <a:pt x="1925" y="5721"/>
                      <a:pt x="2365" y="5897"/>
                      <a:pt x="2817" y="5972"/>
                    </a:cubicBezTo>
                    <a:lnTo>
                      <a:pt x="2830" y="5972"/>
                    </a:lnTo>
                    <a:lnTo>
                      <a:pt x="3874" y="301"/>
                    </a:lnTo>
                    <a:lnTo>
                      <a:pt x="3861" y="301"/>
                    </a:lnTo>
                    <a:cubicBezTo>
                      <a:pt x="3396" y="163"/>
                      <a:pt x="2918" y="75"/>
                      <a:pt x="2440" y="25"/>
                    </a:cubicBezTo>
                    <a:lnTo>
                      <a:pt x="2365" y="12"/>
                    </a:lnTo>
                    <a:cubicBezTo>
                      <a:pt x="2295" y="4"/>
                      <a:pt x="2224" y="1"/>
                      <a:pt x="2155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" name="Google Shape;542;p27"/>
              <p:cNvSpPr/>
              <p:nvPr/>
            </p:nvSpPr>
            <p:spPr>
              <a:xfrm>
                <a:off x="4737375" y="2988900"/>
                <a:ext cx="218200" cy="69175"/>
              </a:xfrm>
              <a:custGeom>
                <a:avLst/>
                <a:gdLst/>
                <a:ahLst/>
                <a:cxnLst/>
                <a:rect l="l" t="t" r="r" b="b"/>
                <a:pathLst>
                  <a:path w="8728" h="2767" extrusionOk="0">
                    <a:moveTo>
                      <a:pt x="189" y="0"/>
                    </a:moveTo>
                    <a:lnTo>
                      <a:pt x="1" y="868"/>
                    </a:lnTo>
                    <a:lnTo>
                      <a:pt x="8539" y="2767"/>
                    </a:lnTo>
                    <a:lnTo>
                      <a:pt x="8728" y="1899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" name="Google Shape;543;p27"/>
              <p:cNvSpPr/>
              <p:nvPr/>
            </p:nvSpPr>
            <p:spPr>
              <a:xfrm>
                <a:off x="4182200" y="3067175"/>
                <a:ext cx="11132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4453" h="881" extrusionOk="0">
                    <a:moveTo>
                      <a:pt x="868" y="1"/>
                    </a:moveTo>
                    <a:cubicBezTo>
                      <a:pt x="789" y="1"/>
                      <a:pt x="709" y="5"/>
                      <a:pt x="629" y="13"/>
                    </a:cubicBezTo>
                    <a:cubicBezTo>
                      <a:pt x="466" y="38"/>
                      <a:pt x="302" y="101"/>
                      <a:pt x="164" y="189"/>
                    </a:cubicBezTo>
                    <a:cubicBezTo>
                      <a:pt x="101" y="214"/>
                      <a:pt x="51" y="252"/>
                      <a:pt x="1" y="290"/>
                    </a:cubicBezTo>
                    <a:cubicBezTo>
                      <a:pt x="202" y="189"/>
                      <a:pt x="416" y="114"/>
                      <a:pt x="629" y="88"/>
                    </a:cubicBezTo>
                    <a:cubicBezTo>
                      <a:pt x="702" y="81"/>
                      <a:pt x="775" y="77"/>
                      <a:pt x="849" y="77"/>
                    </a:cubicBezTo>
                    <a:cubicBezTo>
                      <a:pt x="1018" y="77"/>
                      <a:pt x="1188" y="99"/>
                      <a:pt x="1346" y="151"/>
                    </a:cubicBezTo>
                    <a:cubicBezTo>
                      <a:pt x="1635" y="227"/>
                      <a:pt x="1925" y="327"/>
                      <a:pt x="2201" y="440"/>
                    </a:cubicBezTo>
                    <a:cubicBezTo>
                      <a:pt x="2478" y="566"/>
                      <a:pt x="2754" y="667"/>
                      <a:pt x="3044" y="755"/>
                    </a:cubicBezTo>
                    <a:cubicBezTo>
                      <a:pt x="3283" y="830"/>
                      <a:pt x="3534" y="868"/>
                      <a:pt x="3786" y="881"/>
                    </a:cubicBezTo>
                    <a:cubicBezTo>
                      <a:pt x="3949" y="881"/>
                      <a:pt x="4125" y="855"/>
                      <a:pt x="4289" y="805"/>
                    </a:cubicBezTo>
                    <a:cubicBezTo>
                      <a:pt x="4339" y="793"/>
                      <a:pt x="4402" y="767"/>
                      <a:pt x="4452" y="742"/>
                    </a:cubicBezTo>
                    <a:lnTo>
                      <a:pt x="4452" y="742"/>
                    </a:lnTo>
                    <a:cubicBezTo>
                      <a:pt x="4238" y="793"/>
                      <a:pt x="4012" y="805"/>
                      <a:pt x="3798" y="805"/>
                    </a:cubicBezTo>
                    <a:cubicBezTo>
                      <a:pt x="3547" y="793"/>
                      <a:pt x="3308" y="742"/>
                      <a:pt x="3081" y="667"/>
                    </a:cubicBezTo>
                    <a:cubicBezTo>
                      <a:pt x="2817" y="591"/>
                      <a:pt x="2541" y="478"/>
                      <a:pt x="2239" y="352"/>
                    </a:cubicBezTo>
                    <a:cubicBezTo>
                      <a:pt x="1962" y="239"/>
                      <a:pt x="1673" y="139"/>
                      <a:pt x="1384" y="63"/>
                    </a:cubicBezTo>
                    <a:cubicBezTo>
                      <a:pt x="1212" y="20"/>
                      <a:pt x="1040" y="1"/>
                      <a:pt x="868" y="1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" name="Google Shape;544;p27"/>
              <p:cNvSpPr/>
              <p:nvPr/>
            </p:nvSpPr>
            <p:spPr>
              <a:xfrm>
                <a:off x="4366100" y="3087925"/>
                <a:ext cx="97500" cy="32675"/>
              </a:xfrm>
              <a:custGeom>
                <a:avLst/>
                <a:gdLst/>
                <a:ahLst/>
                <a:cxnLst/>
                <a:rect l="l" t="t" r="r" b="b"/>
                <a:pathLst>
                  <a:path w="3900" h="1307" extrusionOk="0">
                    <a:moveTo>
                      <a:pt x="395" y="0"/>
                    </a:moveTo>
                    <a:cubicBezTo>
                      <a:pt x="315" y="0"/>
                      <a:pt x="233" y="13"/>
                      <a:pt x="152" y="38"/>
                    </a:cubicBezTo>
                    <a:cubicBezTo>
                      <a:pt x="101" y="38"/>
                      <a:pt x="39" y="76"/>
                      <a:pt x="1" y="113"/>
                    </a:cubicBezTo>
                    <a:cubicBezTo>
                      <a:pt x="1" y="115"/>
                      <a:pt x="2" y="116"/>
                      <a:pt x="4" y="116"/>
                    </a:cubicBezTo>
                    <a:cubicBezTo>
                      <a:pt x="16" y="116"/>
                      <a:pt x="65" y="85"/>
                      <a:pt x="152" y="63"/>
                    </a:cubicBezTo>
                    <a:cubicBezTo>
                      <a:pt x="202" y="55"/>
                      <a:pt x="252" y="51"/>
                      <a:pt x="303" y="51"/>
                    </a:cubicBezTo>
                    <a:cubicBezTo>
                      <a:pt x="403" y="51"/>
                      <a:pt x="504" y="67"/>
                      <a:pt x="604" y="101"/>
                    </a:cubicBezTo>
                    <a:cubicBezTo>
                      <a:pt x="806" y="176"/>
                      <a:pt x="1007" y="302"/>
                      <a:pt x="1158" y="466"/>
                    </a:cubicBezTo>
                    <a:cubicBezTo>
                      <a:pt x="1359" y="667"/>
                      <a:pt x="1573" y="855"/>
                      <a:pt x="1812" y="1019"/>
                    </a:cubicBezTo>
                    <a:cubicBezTo>
                      <a:pt x="2135" y="1207"/>
                      <a:pt x="2503" y="1306"/>
                      <a:pt x="2870" y="1306"/>
                    </a:cubicBezTo>
                    <a:cubicBezTo>
                      <a:pt x="3017" y="1306"/>
                      <a:pt x="3164" y="1290"/>
                      <a:pt x="3308" y="1258"/>
                    </a:cubicBezTo>
                    <a:cubicBezTo>
                      <a:pt x="3471" y="1220"/>
                      <a:pt x="3610" y="1157"/>
                      <a:pt x="3748" y="1082"/>
                    </a:cubicBezTo>
                    <a:cubicBezTo>
                      <a:pt x="3798" y="1057"/>
                      <a:pt x="3849" y="1031"/>
                      <a:pt x="3899" y="994"/>
                    </a:cubicBezTo>
                    <a:lnTo>
                      <a:pt x="3899" y="994"/>
                    </a:lnTo>
                    <a:cubicBezTo>
                      <a:pt x="3710" y="1069"/>
                      <a:pt x="3509" y="1145"/>
                      <a:pt x="3308" y="1182"/>
                    </a:cubicBezTo>
                    <a:cubicBezTo>
                      <a:pt x="3176" y="1209"/>
                      <a:pt x="3042" y="1223"/>
                      <a:pt x="2909" y="1223"/>
                    </a:cubicBezTo>
                    <a:cubicBezTo>
                      <a:pt x="2546" y="1223"/>
                      <a:pt x="2184" y="1124"/>
                      <a:pt x="1862" y="931"/>
                    </a:cubicBezTo>
                    <a:cubicBezTo>
                      <a:pt x="1636" y="767"/>
                      <a:pt x="1422" y="591"/>
                      <a:pt x="1233" y="403"/>
                    </a:cubicBezTo>
                    <a:cubicBezTo>
                      <a:pt x="1057" y="239"/>
                      <a:pt x="856" y="113"/>
                      <a:pt x="630" y="38"/>
                    </a:cubicBezTo>
                    <a:cubicBezTo>
                      <a:pt x="554" y="13"/>
                      <a:pt x="476" y="0"/>
                      <a:pt x="395" y="0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" name="Google Shape;545;p27"/>
              <p:cNvSpPr/>
              <p:nvPr/>
            </p:nvSpPr>
            <p:spPr>
              <a:xfrm>
                <a:off x="4420175" y="3170275"/>
                <a:ext cx="85850" cy="29675"/>
              </a:xfrm>
              <a:custGeom>
                <a:avLst/>
                <a:gdLst/>
                <a:ahLst/>
                <a:cxnLst/>
                <a:rect l="l" t="t" r="r" b="b"/>
                <a:pathLst>
                  <a:path w="3434" h="1187" extrusionOk="0">
                    <a:moveTo>
                      <a:pt x="3434" y="1"/>
                    </a:moveTo>
                    <a:lnTo>
                      <a:pt x="3434" y="1"/>
                    </a:lnTo>
                    <a:cubicBezTo>
                      <a:pt x="3258" y="64"/>
                      <a:pt x="3094" y="139"/>
                      <a:pt x="2931" y="227"/>
                    </a:cubicBezTo>
                    <a:lnTo>
                      <a:pt x="1749" y="818"/>
                    </a:lnTo>
                    <a:cubicBezTo>
                      <a:pt x="1547" y="919"/>
                      <a:pt x="1321" y="1007"/>
                      <a:pt x="1082" y="1057"/>
                    </a:cubicBezTo>
                    <a:cubicBezTo>
                      <a:pt x="948" y="1096"/>
                      <a:pt x="798" y="1112"/>
                      <a:pt x="651" y="1112"/>
                    </a:cubicBezTo>
                    <a:cubicBezTo>
                      <a:pt x="606" y="1112"/>
                      <a:pt x="561" y="1110"/>
                      <a:pt x="516" y="1107"/>
                    </a:cubicBezTo>
                    <a:cubicBezTo>
                      <a:pt x="340" y="1082"/>
                      <a:pt x="164" y="1032"/>
                      <a:pt x="1" y="957"/>
                    </a:cubicBezTo>
                    <a:lnTo>
                      <a:pt x="1" y="957"/>
                    </a:lnTo>
                    <a:cubicBezTo>
                      <a:pt x="38" y="994"/>
                      <a:pt x="76" y="1019"/>
                      <a:pt x="126" y="1045"/>
                    </a:cubicBezTo>
                    <a:cubicBezTo>
                      <a:pt x="240" y="1107"/>
                      <a:pt x="365" y="1145"/>
                      <a:pt x="504" y="1170"/>
                    </a:cubicBezTo>
                    <a:cubicBezTo>
                      <a:pt x="587" y="1181"/>
                      <a:pt x="670" y="1187"/>
                      <a:pt x="754" y="1187"/>
                    </a:cubicBezTo>
                    <a:cubicBezTo>
                      <a:pt x="872" y="1187"/>
                      <a:pt x="989" y="1175"/>
                      <a:pt x="1107" y="1145"/>
                    </a:cubicBezTo>
                    <a:cubicBezTo>
                      <a:pt x="1346" y="1095"/>
                      <a:pt x="1573" y="1007"/>
                      <a:pt x="1799" y="894"/>
                    </a:cubicBezTo>
                    <a:cubicBezTo>
                      <a:pt x="2252" y="667"/>
                      <a:pt x="2667" y="441"/>
                      <a:pt x="2956" y="278"/>
                    </a:cubicBezTo>
                    <a:cubicBezTo>
                      <a:pt x="3119" y="202"/>
                      <a:pt x="3283" y="114"/>
                      <a:pt x="3434" y="1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6" name="Google Shape;546;p27"/>
              <p:cNvSpPr/>
              <p:nvPr/>
            </p:nvSpPr>
            <p:spPr>
              <a:xfrm>
                <a:off x="4177800" y="3125325"/>
                <a:ext cx="244300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9772" h="2831" extrusionOk="0">
                    <a:moveTo>
                      <a:pt x="416" y="1"/>
                    </a:moveTo>
                    <a:cubicBezTo>
                      <a:pt x="277" y="1"/>
                      <a:pt x="139" y="26"/>
                      <a:pt x="1" y="76"/>
                    </a:cubicBezTo>
                    <a:cubicBezTo>
                      <a:pt x="139" y="51"/>
                      <a:pt x="277" y="38"/>
                      <a:pt x="416" y="38"/>
                    </a:cubicBezTo>
                    <a:cubicBezTo>
                      <a:pt x="793" y="64"/>
                      <a:pt x="1157" y="189"/>
                      <a:pt x="1484" y="378"/>
                    </a:cubicBezTo>
                    <a:cubicBezTo>
                      <a:pt x="1711" y="516"/>
                      <a:pt x="1924" y="667"/>
                      <a:pt x="2126" y="831"/>
                    </a:cubicBezTo>
                    <a:cubicBezTo>
                      <a:pt x="2352" y="1019"/>
                      <a:pt x="2578" y="1220"/>
                      <a:pt x="2817" y="1422"/>
                    </a:cubicBezTo>
                    <a:cubicBezTo>
                      <a:pt x="3069" y="1648"/>
                      <a:pt x="3358" y="1849"/>
                      <a:pt x="3647" y="2000"/>
                    </a:cubicBezTo>
                    <a:cubicBezTo>
                      <a:pt x="3974" y="2176"/>
                      <a:pt x="4339" y="2277"/>
                      <a:pt x="4704" y="2302"/>
                    </a:cubicBezTo>
                    <a:cubicBezTo>
                      <a:pt x="4813" y="2311"/>
                      <a:pt x="4922" y="2315"/>
                      <a:pt x="5029" y="2315"/>
                    </a:cubicBezTo>
                    <a:cubicBezTo>
                      <a:pt x="5658" y="2315"/>
                      <a:pt x="6241" y="2174"/>
                      <a:pt x="6778" y="2088"/>
                    </a:cubicBezTo>
                    <a:cubicBezTo>
                      <a:pt x="7090" y="2024"/>
                      <a:pt x="7405" y="1993"/>
                      <a:pt x="7722" y="1993"/>
                    </a:cubicBezTo>
                    <a:cubicBezTo>
                      <a:pt x="7968" y="1993"/>
                      <a:pt x="8216" y="2012"/>
                      <a:pt x="8463" y="2050"/>
                    </a:cubicBezTo>
                    <a:cubicBezTo>
                      <a:pt x="8828" y="2126"/>
                      <a:pt x="9180" y="2289"/>
                      <a:pt x="9482" y="2528"/>
                    </a:cubicBezTo>
                    <a:cubicBezTo>
                      <a:pt x="9583" y="2616"/>
                      <a:pt x="9671" y="2717"/>
                      <a:pt x="9771" y="2830"/>
                    </a:cubicBezTo>
                    <a:cubicBezTo>
                      <a:pt x="9696" y="2704"/>
                      <a:pt x="9608" y="2591"/>
                      <a:pt x="9495" y="2503"/>
                    </a:cubicBezTo>
                    <a:cubicBezTo>
                      <a:pt x="9205" y="2239"/>
                      <a:pt x="8853" y="2063"/>
                      <a:pt x="8463" y="1988"/>
                    </a:cubicBezTo>
                    <a:cubicBezTo>
                      <a:pt x="8189" y="1939"/>
                      <a:pt x="7911" y="1914"/>
                      <a:pt x="7635" y="1914"/>
                    </a:cubicBezTo>
                    <a:cubicBezTo>
                      <a:pt x="7342" y="1914"/>
                      <a:pt x="7051" y="1942"/>
                      <a:pt x="6766" y="2000"/>
                    </a:cubicBezTo>
                    <a:cubicBezTo>
                      <a:pt x="6223" y="2085"/>
                      <a:pt x="5645" y="2215"/>
                      <a:pt x="5038" y="2215"/>
                    </a:cubicBezTo>
                    <a:cubicBezTo>
                      <a:pt x="4927" y="2215"/>
                      <a:pt x="4816" y="2211"/>
                      <a:pt x="4704" y="2201"/>
                    </a:cubicBezTo>
                    <a:cubicBezTo>
                      <a:pt x="4351" y="2176"/>
                      <a:pt x="3999" y="2076"/>
                      <a:pt x="3685" y="1912"/>
                    </a:cubicBezTo>
                    <a:cubicBezTo>
                      <a:pt x="3396" y="1761"/>
                      <a:pt x="3119" y="1573"/>
                      <a:pt x="2868" y="1359"/>
                    </a:cubicBezTo>
                    <a:cubicBezTo>
                      <a:pt x="2629" y="1158"/>
                      <a:pt x="2402" y="944"/>
                      <a:pt x="2176" y="768"/>
                    </a:cubicBezTo>
                    <a:cubicBezTo>
                      <a:pt x="1962" y="604"/>
                      <a:pt x="1748" y="453"/>
                      <a:pt x="1522" y="315"/>
                    </a:cubicBezTo>
                    <a:cubicBezTo>
                      <a:pt x="1183" y="126"/>
                      <a:pt x="805" y="13"/>
                      <a:pt x="416" y="1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7" name="Google Shape;547;p27"/>
              <p:cNvSpPr/>
              <p:nvPr/>
            </p:nvSpPr>
            <p:spPr>
              <a:xfrm>
                <a:off x="4199800" y="3216800"/>
                <a:ext cx="205950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8238" h="17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" y="26"/>
                      <a:pt x="38" y="39"/>
                      <a:pt x="64" y="64"/>
                    </a:cubicBezTo>
                    <a:cubicBezTo>
                      <a:pt x="114" y="102"/>
                      <a:pt x="177" y="152"/>
                      <a:pt x="277" y="215"/>
                    </a:cubicBezTo>
                    <a:cubicBezTo>
                      <a:pt x="541" y="378"/>
                      <a:pt x="818" y="517"/>
                      <a:pt x="1120" y="630"/>
                    </a:cubicBezTo>
                    <a:cubicBezTo>
                      <a:pt x="1560" y="781"/>
                      <a:pt x="2025" y="869"/>
                      <a:pt x="2503" y="906"/>
                    </a:cubicBezTo>
                    <a:cubicBezTo>
                      <a:pt x="2706" y="920"/>
                      <a:pt x="2911" y="927"/>
                      <a:pt x="3116" y="927"/>
                    </a:cubicBezTo>
                    <a:cubicBezTo>
                      <a:pt x="3483" y="927"/>
                      <a:pt x="3851" y="904"/>
                      <a:pt x="4213" y="856"/>
                    </a:cubicBezTo>
                    <a:cubicBezTo>
                      <a:pt x="4817" y="781"/>
                      <a:pt x="5383" y="667"/>
                      <a:pt x="5911" y="667"/>
                    </a:cubicBezTo>
                    <a:cubicBezTo>
                      <a:pt x="5939" y="667"/>
                      <a:pt x="5967" y="666"/>
                      <a:pt x="5996" y="666"/>
                    </a:cubicBezTo>
                    <a:cubicBezTo>
                      <a:pt x="6421" y="666"/>
                      <a:pt x="6855" y="755"/>
                      <a:pt x="7244" y="944"/>
                    </a:cubicBezTo>
                    <a:cubicBezTo>
                      <a:pt x="7521" y="1082"/>
                      <a:pt x="7785" y="1271"/>
                      <a:pt x="7998" y="1485"/>
                    </a:cubicBezTo>
                    <a:cubicBezTo>
                      <a:pt x="8162" y="1636"/>
                      <a:pt x="8237" y="1736"/>
                      <a:pt x="8237" y="1736"/>
                    </a:cubicBezTo>
                    <a:cubicBezTo>
                      <a:pt x="8225" y="1699"/>
                      <a:pt x="8212" y="1673"/>
                      <a:pt x="8187" y="1661"/>
                    </a:cubicBezTo>
                    <a:cubicBezTo>
                      <a:pt x="8162" y="1611"/>
                      <a:pt x="8099" y="1548"/>
                      <a:pt x="8024" y="1460"/>
                    </a:cubicBezTo>
                    <a:cubicBezTo>
                      <a:pt x="7810" y="1221"/>
                      <a:pt x="7558" y="1032"/>
                      <a:pt x="7269" y="881"/>
                    </a:cubicBezTo>
                    <a:cubicBezTo>
                      <a:pt x="6875" y="690"/>
                      <a:pt x="6424" y="578"/>
                      <a:pt x="5981" y="578"/>
                    </a:cubicBezTo>
                    <a:cubicBezTo>
                      <a:pt x="5958" y="578"/>
                      <a:pt x="5934" y="579"/>
                      <a:pt x="5911" y="579"/>
                    </a:cubicBezTo>
                    <a:cubicBezTo>
                      <a:pt x="5370" y="579"/>
                      <a:pt x="4804" y="693"/>
                      <a:pt x="4201" y="768"/>
                    </a:cubicBezTo>
                    <a:cubicBezTo>
                      <a:pt x="3816" y="811"/>
                      <a:pt x="3432" y="836"/>
                      <a:pt x="3047" y="836"/>
                    </a:cubicBezTo>
                    <a:cubicBezTo>
                      <a:pt x="2866" y="836"/>
                      <a:pt x="2685" y="830"/>
                      <a:pt x="2503" y="818"/>
                    </a:cubicBezTo>
                    <a:cubicBezTo>
                      <a:pt x="2038" y="793"/>
                      <a:pt x="1585" y="705"/>
                      <a:pt x="1145" y="567"/>
                    </a:cubicBezTo>
                    <a:cubicBezTo>
                      <a:pt x="843" y="466"/>
                      <a:pt x="554" y="340"/>
                      <a:pt x="290" y="177"/>
                    </a:cubicBezTo>
                    <a:cubicBezTo>
                      <a:pt x="101" y="64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AFAF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" name="Google Shape;548;p27"/>
              <p:cNvSpPr/>
              <p:nvPr/>
            </p:nvSpPr>
            <p:spPr>
              <a:xfrm>
                <a:off x="5021575" y="2923825"/>
                <a:ext cx="51275" cy="10075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40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79" y="189"/>
                      <a:pt x="1358" y="327"/>
                      <a:pt x="2050" y="403"/>
                    </a:cubicBezTo>
                    <a:cubicBezTo>
                      <a:pt x="1384" y="201"/>
                      <a:pt x="692" y="76"/>
                      <a:pt x="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" name="Google Shape;549;p27"/>
              <p:cNvSpPr/>
              <p:nvPr/>
            </p:nvSpPr>
            <p:spPr>
              <a:xfrm>
                <a:off x="5020000" y="2935450"/>
                <a:ext cx="50950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391" extrusionOk="0">
                    <a:moveTo>
                      <a:pt x="0" y="1"/>
                    </a:moveTo>
                    <a:cubicBezTo>
                      <a:pt x="667" y="189"/>
                      <a:pt x="1346" y="315"/>
                      <a:pt x="2038" y="390"/>
                    </a:cubicBezTo>
                    <a:cubicBezTo>
                      <a:pt x="1711" y="277"/>
                      <a:pt x="1371" y="202"/>
                      <a:pt x="1032" y="151"/>
                    </a:cubicBezTo>
                    <a:cubicBezTo>
                      <a:pt x="692" y="76"/>
                      <a:pt x="340" y="26"/>
                      <a:pt x="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0" name="Google Shape;550;p27"/>
              <p:cNvSpPr/>
              <p:nvPr/>
            </p:nvSpPr>
            <p:spPr>
              <a:xfrm>
                <a:off x="5018425" y="2947075"/>
                <a:ext cx="51275" cy="10100"/>
              </a:xfrm>
              <a:custGeom>
                <a:avLst/>
                <a:gdLst/>
                <a:ahLst/>
                <a:cxnLst/>
                <a:rect l="l" t="t" r="r" b="b"/>
                <a:pathLst>
                  <a:path w="2051" h="4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67" y="202"/>
                      <a:pt x="1359" y="328"/>
                      <a:pt x="2050" y="403"/>
                    </a:cubicBezTo>
                    <a:cubicBezTo>
                      <a:pt x="2050" y="378"/>
                      <a:pt x="1598" y="265"/>
                      <a:pt x="1032" y="164"/>
                    </a:cubicBezTo>
                    <a:cubicBezTo>
                      <a:pt x="692" y="76"/>
                      <a:pt x="353" y="26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" name="Google Shape;551;p27"/>
              <p:cNvSpPr/>
              <p:nvPr/>
            </p:nvSpPr>
            <p:spPr>
              <a:xfrm>
                <a:off x="4635850" y="3023450"/>
                <a:ext cx="390775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15631" h="3536" extrusionOk="0">
                    <a:moveTo>
                      <a:pt x="15" y="1"/>
                    </a:moveTo>
                    <a:cubicBezTo>
                      <a:pt x="14" y="1"/>
                      <a:pt x="13" y="1"/>
                      <a:pt x="13" y="1"/>
                    </a:cubicBezTo>
                    <a:cubicBezTo>
                      <a:pt x="0" y="27"/>
                      <a:pt x="3496" y="831"/>
                      <a:pt x="7809" y="1812"/>
                    </a:cubicBezTo>
                    <a:cubicBezTo>
                      <a:pt x="12087" y="2773"/>
                      <a:pt x="15574" y="3535"/>
                      <a:pt x="15630" y="3535"/>
                    </a:cubicBezTo>
                    <a:cubicBezTo>
                      <a:pt x="15630" y="3535"/>
                      <a:pt x="15631" y="3535"/>
                      <a:pt x="15631" y="3535"/>
                    </a:cubicBezTo>
                    <a:cubicBezTo>
                      <a:pt x="15631" y="3510"/>
                      <a:pt x="12147" y="2692"/>
                      <a:pt x="7834" y="1724"/>
                    </a:cubicBezTo>
                    <a:cubicBezTo>
                      <a:pt x="3590" y="759"/>
                      <a:pt x="125" y="1"/>
                      <a:pt x="1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" name="Google Shape;552;p27"/>
              <p:cNvSpPr/>
              <p:nvPr/>
            </p:nvSpPr>
            <p:spPr>
              <a:xfrm>
                <a:off x="4722600" y="3058975"/>
                <a:ext cx="186775" cy="43150"/>
              </a:xfrm>
              <a:custGeom>
                <a:avLst/>
                <a:gdLst/>
                <a:ahLst/>
                <a:cxnLst/>
                <a:rect l="l" t="t" r="r" b="b"/>
                <a:pathLst>
                  <a:path w="7471" h="1726" extrusionOk="0">
                    <a:moveTo>
                      <a:pt x="7" y="0"/>
                    </a:moveTo>
                    <a:cubicBezTo>
                      <a:pt x="3" y="0"/>
                      <a:pt x="1" y="1"/>
                      <a:pt x="1" y="1"/>
                    </a:cubicBezTo>
                    <a:cubicBezTo>
                      <a:pt x="1" y="27"/>
                      <a:pt x="1661" y="429"/>
                      <a:pt x="3723" y="907"/>
                    </a:cubicBezTo>
                    <a:cubicBezTo>
                      <a:pt x="5718" y="1369"/>
                      <a:pt x="7348" y="1725"/>
                      <a:pt x="7452" y="1725"/>
                    </a:cubicBezTo>
                    <a:cubicBezTo>
                      <a:pt x="7456" y="1725"/>
                      <a:pt x="7458" y="1725"/>
                      <a:pt x="7458" y="1724"/>
                    </a:cubicBezTo>
                    <a:cubicBezTo>
                      <a:pt x="7470" y="1699"/>
                      <a:pt x="5798" y="1297"/>
                      <a:pt x="3748" y="819"/>
                    </a:cubicBezTo>
                    <a:cubicBezTo>
                      <a:pt x="1753" y="357"/>
                      <a:pt x="123" y="0"/>
                      <a:pt x="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" name="Google Shape;553;p27"/>
              <p:cNvSpPr/>
              <p:nvPr/>
            </p:nvSpPr>
            <p:spPr>
              <a:xfrm>
                <a:off x="4645400" y="3086525"/>
                <a:ext cx="15047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6019" h="2670" extrusionOk="0">
                    <a:moveTo>
                      <a:pt x="1295" y="0"/>
                    </a:moveTo>
                    <a:cubicBezTo>
                      <a:pt x="282" y="0"/>
                      <a:pt x="0" y="1533"/>
                      <a:pt x="1089" y="1829"/>
                    </a:cubicBezTo>
                    <a:lnTo>
                      <a:pt x="4799" y="2647"/>
                    </a:lnTo>
                    <a:cubicBezTo>
                      <a:pt x="4868" y="2662"/>
                      <a:pt x="4937" y="2670"/>
                      <a:pt x="5005" y="2670"/>
                    </a:cubicBezTo>
                    <a:cubicBezTo>
                      <a:pt x="5430" y="2670"/>
                      <a:pt x="5808" y="2376"/>
                      <a:pt x="5905" y="1943"/>
                    </a:cubicBezTo>
                    <a:cubicBezTo>
                      <a:pt x="6019" y="1440"/>
                      <a:pt x="5704" y="949"/>
                      <a:pt x="5189" y="836"/>
                    </a:cubicBezTo>
                    <a:lnTo>
                      <a:pt x="1492" y="19"/>
                    </a:lnTo>
                    <a:cubicBezTo>
                      <a:pt x="1423" y="6"/>
                      <a:pt x="1358" y="0"/>
                      <a:pt x="1295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" name="Google Shape;554;p27"/>
              <p:cNvSpPr/>
              <p:nvPr/>
            </p:nvSpPr>
            <p:spPr>
              <a:xfrm>
                <a:off x="4818500" y="3123450"/>
                <a:ext cx="147125" cy="68350"/>
              </a:xfrm>
              <a:custGeom>
                <a:avLst/>
                <a:gdLst/>
                <a:ahLst/>
                <a:cxnLst/>
                <a:rect l="l" t="t" r="r" b="b"/>
                <a:pathLst>
                  <a:path w="5885" h="2734" extrusionOk="0">
                    <a:moveTo>
                      <a:pt x="1066" y="0"/>
                    </a:moveTo>
                    <a:cubicBezTo>
                      <a:pt x="664" y="0"/>
                      <a:pt x="290" y="259"/>
                      <a:pt x="151" y="654"/>
                    </a:cubicBezTo>
                    <a:cubicBezTo>
                      <a:pt x="0" y="1082"/>
                      <a:pt x="176" y="1560"/>
                      <a:pt x="578" y="1798"/>
                    </a:cubicBezTo>
                    <a:cubicBezTo>
                      <a:pt x="666" y="1849"/>
                      <a:pt x="754" y="1886"/>
                      <a:pt x="868" y="1912"/>
                    </a:cubicBezTo>
                    <a:lnTo>
                      <a:pt x="1144" y="1974"/>
                    </a:lnTo>
                    <a:lnTo>
                      <a:pt x="1685" y="2088"/>
                    </a:lnTo>
                    <a:lnTo>
                      <a:pt x="2653" y="2301"/>
                    </a:lnTo>
                    <a:lnTo>
                      <a:pt x="4074" y="2591"/>
                    </a:lnTo>
                    <a:lnTo>
                      <a:pt x="4451" y="2666"/>
                    </a:lnTo>
                    <a:cubicBezTo>
                      <a:pt x="4502" y="2679"/>
                      <a:pt x="4540" y="2691"/>
                      <a:pt x="4590" y="2691"/>
                    </a:cubicBezTo>
                    <a:cubicBezTo>
                      <a:pt x="4540" y="2679"/>
                      <a:pt x="4502" y="2666"/>
                      <a:pt x="4451" y="2654"/>
                    </a:cubicBezTo>
                    <a:lnTo>
                      <a:pt x="4074" y="2566"/>
                    </a:lnTo>
                    <a:lnTo>
                      <a:pt x="2678" y="2239"/>
                    </a:lnTo>
                    <a:lnTo>
                      <a:pt x="1710" y="2012"/>
                    </a:lnTo>
                    <a:lnTo>
                      <a:pt x="1169" y="1886"/>
                    </a:lnTo>
                    <a:lnTo>
                      <a:pt x="893" y="1824"/>
                    </a:lnTo>
                    <a:cubicBezTo>
                      <a:pt x="415" y="1723"/>
                      <a:pt x="113" y="1245"/>
                      <a:pt x="214" y="767"/>
                    </a:cubicBezTo>
                    <a:cubicBezTo>
                      <a:pt x="311" y="357"/>
                      <a:pt x="667" y="77"/>
                      <a:pt x="1068" y="77"/>
                    </a:cubicBezTo>
                    <a:cubicBezTo>
                      <a:pt x="1134" y="77"/>
                      <a:pt x="1202" y="85"/>
                      <a:pt x="1270" y="101"/>
                    </a:cubicBezTo>
                    <a:lnTo>
                      <a:pt x="3823" y="667"/>
                    </a:lnTo>
                    <a:lnTo>
                      <a:pt x="4929" y="906"/>
                    </a:lnTo>
                    <a:cubicBezTo>
                      <a:pt x="5558" y="1006"/>
                      <a:pt x="5885" y="1710"/>
                      <a:pt x="5558" y="2251"/>
                    </a:cubicBezTo>
                    <a:cubicBezTo>
                      <a:pt x="5445" y="2427"/>
                      <a:pt x="5294" y="2566"/>
                      <a:pt x="5105" y="2641"/>
                    </a:cubicBezTo>
                    <a:cubicBezTo>
                      <a:pt x="4980" y="2679"/>
                      <a:pt x="4854" y="2704"/>
                      <a:pt x="4716" y="2704"/>
                    </a:cubicBezTo>
                    <a:cubicBezTo>
                      <a:pt x="4640" y="2691"/>
                      <a:pt x="4590" y="2691"/>
                      <a:pt x="4590" y="2691"/>
                    </a:cubicBezTo>
                    <a:lnTo>
                      <a:pt x="4590" y="2691"/>
                    </a:lnTo>
                    <a:cubicBezTo>
                      <a:pt x="4628" y="2704"/>
                      <a:pt x="4665" y="2716"/>
                      <a:pt x="4716" y="2729"/>
                    </a:cubicBezTo>
                    <a:cubicBezTo>
                      <a:pt x="4745" y="2732"/>
                      <a:pt x="4776" y="2734"/>
                      <a:pt x="4806" y="2734"/>
                    </a:cubicBezTo>
                    <a:cubicBezTo>
                      <a:pt x="4906" y="2734"/>
                      <a:pt x="5009" y="2717"/>
                      <a:pt x="5105" y="2679"/>
                    </a:cubicBezTo>
                    <a:cubicBezTo>
                      <a:pt x="5307" y="2616"/>
                      <a:pt x="5470" y="2477"/>
                      <a:pt x="5583" y="2289"/>
                    </a:cubicBezTo>
                    <a:cubicBezTo>
                      <a:pt x="5734" y="2050"/>
                      <a:pt x="5772" y="1748"/>
                      <a:pt x="5684" y="1484"/>
                    </a:cubicBezTo>
                    <a:cubicBezTo>
                      <a:pt x="5634" y="1321"/>
                      <a:pt x="5533" y="1182"/>
                      <a:pt x="5420" y="1069"/>
                    </a:cubicBezTo>
                    <a:cubicBezTo>
                      <a:pt x="5281" y="956"/>
                      <a:pt x="5118" y="880"/>
                      <a:pt x="4942" y="843"/>
                    </a:cubicBezTo>
                    <a:lnTo>
                      <a:pt x="3835" y="591"/>
                    </a:lnTo>
                    <a:lnTo>
                      <a:pt x="1283" y="25"/>
                    </a:lnTo>
                    <a:cubicBezTo>
                      <a:pt x="1210" y="8"/>
                      <a:pt x="1138" y="0"/>
                      <a:pt x="106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" name="Google Shape;555;p27"/>
              <p:cNvSpPr/>
              <p:nvPr/>
            </p:nvSpPr>
            <p:spPr>
              <a:xfrm>
                <a:off x="4657225" y="3197300"/>
                <a:ext cx="283900" cy="62950"/>
              </a:xfrm>
              <a:custGeom>
                <a:avLst/>
                <a:gdLst/>
                <a:ahLst/>
                <a:cxnLst/>
                <a:rect l="l" t="t" r="r" b="b"/>
                <a:pathLst>
                  <a:path w="11356" h="2518" extrusionOk="0">
                    <a:moveTo>
                      <a:pt x="5" y="0"/>
                    </a:moveTo>
                    <a:cubicBezTo>
                      <a:pt x="2" y="0"/>
                      <a:pt x="0" y="1"/>
                      <a:pt x="0" y="1"/>
                    </a:cubicBezTo>
                    <a:cubicBezTo>
                      <a:pt x="0" y="26"/>
                      <a:pt x="2528" y="605"/>
                      <a:pt x="5659" y="1309"/>
                    </a:cubicBezTo>
                    <a:cubicBezTo>
                      <a:pt x="8720" y="1985"/>
                      <a:pt x="11228" y="2517"/>
                      <a:pt x="11339" y="2517"/>
                    </a:cubicBezTo>
                    <a:cubicBezTo>
                      <a:pt x="11341" y="2517"/>
                      <a:pt x="11343" y="2517"/>
                      <a:pt x="11343" y="2516"/>
                    </a:cubicBezTo>
                    <a:cubicBezTo>
                      <a:pt x="11355" y="2491"/>
                      <a:pt x="8828" y="1913"/>
                      <a:pt x="5684" y="1208"/>
                    </a:cubicBezTo>
                    <a:cubicBezTo>
                      <a:pt x="2623" y="532"/>
                      <a:pt x="127" y="0"/>
                      <a:pt x="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" name="Google Shape;556;p27"/>
              <p:cNvSpPr/>
              <p:nvPr/>
            </p:nvSpPr>
            <p:spPr>
              <a:xfrm>
                <a:off x="4654700" y="3218350"/>
                <a:ext cx="283900" cy="62650"/>
              </a:xfrm>
              <a:custGeom>
                <a:avLst/>
                <a:gdLst/>
                <a:ahLst/>
                <a:cxnLst/>
                <a:rect l="l" t="t" r="r" b="b"/>
                <a:pathLst>
                  <a:path w="11356" h="2506" extrusionOk="0">
                    <a:moveTo>
                      <a:pt x="18" y="1"/>
                    </a:moveTo>
                    <a:cubicBezTo>
                      <a:pt x="15" y="1"/>
                      <a:pt x="13" y="1"/>
                      <a:pt x="13" y="2"/>
                    </a:cubicBezTo>
                    <a:cubicBezTo>
                      <a:pt x="1" y="27"/>
                      <a:pt x="2541" y="605"/>
                      <a:pt x="5672" y="1297"/>
                    </a:cubicBezTo>
                    <a:cubicBezTo>
                      <a:pt x="8733" y="1973"/>
                      <a:pt x="11241" y="2505"/>
                      <a:pt x="11352" y="2505"/>
                    </a:cubicBezTo>
                    <a:cubicBezTo>
                      <a:pt x="11354" y="2505"/>
                      <a:pt x="11356" y="2505"/>
                      <a:pt x="11356" y="2504"/>
                    </a:cubicBezTo>
                    <a:cubicBezTo>
                      <a:pt x="11356" y="2479"/>
                      <a:pt x="8828" y="1901"/>
                      <a:pt x="5697" y="1209"/>
                    </a:cubicBezTo>
                    <a:cubicBezTo>
                      <a:pt x="2636" y="533"/>
                      <a:pt x="140" y="1"/>
                      <a:pt x="1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" name="Google Shape;557;p27"/>
              <p:cNvSpPr/>
              <p:nvPr/>
            </p:nvSpPr>
            <p:spPr>
              <a:xfrm>
                <a:off x="4738000" y="3258250"/>
                <a:ext cx="123275" cy="27175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1087" extrusionOk="0">
                    <a:moveTo>
                      <a:pt x="23" y="1"/>
                    </a:moveTo>
                    <a:cubicBezTo>
                      <a:pt x="17" y="1"/>
                      <a:pt x="13" y="1"/>
                      <a:pt x="13" y="3"/>
                    </a:cubicBezTo>
                    <a:cubicBezTo>
                      <a:pt x="1" y="28"/>
                      <a:pt x="1095" y="292"/>
                      <a:pt x="2453" y="594"/>
                    </a:cubicBezTo>
                    <a:cubicBezTo>
                      <a:pt x="3742" y="868"/>
                      <a:pt x="4804" y="1086"/>
                      <a:pt x="4909" y="1086"/>
                    </a:cubicBezTo>
                    <a:cubicBezTo>
                      <a:pt x="4915" y="1086"/>
                      <a:pt x="4918" y="1086"/>
                      <a:pt x="4918" y="1084"/>
                    </a:cubicBezTo>
                    <a:cubicBezTo>
                      <a:pt x="4930" y="1059"/>
                      <a:pt x="3836" y="795"/>
                      <a:pt x="2478" y="493"/>
                    </a:cubicBezTo>
                    <a:cubicBezTo>
                      <a:pt x="1181" y="208"/>
                      <a:pt x="131" y="1"/>
                      <a:pt x="2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" name="Google Shape;558;p27"/>
              <p:cNvSpPr/>
              <p:nvPr/>
            </p:nvSpPr>
            <p:spPr>
              <a:xfrm>
                <a:off x="4168375" y="2733000"/>
                <a:ext cx="945325" cy="724025"/>
              </a:xfrm>
              <a:custGeom>
                <a:avLst/>
                <a:gdLst/>
                <a:ahLst/>
                <a:cxnLst/>
                <a:rect l="l" t="t" r="r" b="b"/>
                <a:pathLst>
                  <a:path w="37813" h="28961" extrusionOk="0">
                    <a:moveTo>
                      <a:pt x="1723" y="0"/>
                    </a:moveTo>
                    <a:lnTo>
                      <a:pt x="1723" y="38"/>
                    </a:lnTo>
                    <a:cubicBezTo>
                      <a:pt x="1195" y="6225"/>
                      <a:pt x="755" y="11255"/>
                      <a:pt x="453" y="14738"/>
                    </a:cubicBezTo>
                    <a:cubicBezTo>
                      <a:pt x="315" y="16473"/>
                      <a:pt x="189" y="17831"/>
                      <a:pt x="113" y="18749"/>
                    </a:cubicBezTo>
                    <a:cubicBezTo>
                      <a:pt x="76" y="19202"/>
                      <a:pt x="51" y="19554"/>
                      <a:pt x="25" y="19793"/>
                    </a:cubicBezTo>
                    <a:cubicBezTo>
                      <a:pt x="0" y="20019"/>
                      <a:pt x="0" y="20145"/>
                      <a:pt x="0" y="20145"/>
                    </a:cubicBezTo>
                    <a:cubicBezTo>
                      <a:pt x="0" y="20145"/>
                      <a:pt x="13" y="20019"/>
                      <a:pt x="38" y="19780"/>
                    </a:cubicBezTo>
                    <a:cubicBezTo>
                      <a:pt x="63" y="19542"/>
                      <a:pt x="88" y="19189"/>
                      <a:pt x="126" y="18737"/>
                    </a:cubicBezTo>
                    <a:cubicBezTo>
                      <a:pt x="214" y="17819"/>
                      <a:pt x="340" y="16461"/>
                      <a:pt x="491" y="14725"/>
                    </a:cubicBezTo>
                    <a:cubicBezTo>
                      <a:pt x="804" y="11251"/>
                      <a:pt x="1243" y="6249"/>
                      <a:pt x="1795" y="83"/>
                    </a:cubicBezTo>
                    <a:lnTo>
                      <a:pt x="1795" y="83"/>
                    </a:lnTo>
                    <a:lnTo>
                      <a:pt x="37711" y="7223"/>
                    </a:lnTo>
                    <a:lnTo>
                      <a:pt x="37711" y="7223"/>
                    </a:lnTo>
                    <a:cubicBezTo>
                      <a:pt x="36307" y="14886"/>
                      <a:pt x="34952" y="22198"/>
                      <a:pt x="33735" y="28849"/>
                    </a:cubicBezTo>
                    <a:lnTo>
                      <a:pt x="33735" y="28849"/>
                    </a:lnTo>
                    <a:lnTo>
                      <a:pt x="9457" y="22572"/>
                    </a:lnTo>
                    <a:lnTo>
                      <a:pt x="2503" y="20774"/>
                    </a:lnTo>
                    <a:lnTo>
                      <a:pt x="642" y="20309"/>
                    </a:lnTo>
                    <a:lnTo>
                      <a:pt x="176" y="20183"/>
                    </a:lnTo>
                    <a:lnTo>
                      <a:pt x="13" y="20145"/>
                    </a:lnTo>
                    <a:lnTo>
                      <a:pt x="13" y="20145"/>
                    </a:lnTo>
                    <a:lnTo>
                      <a:pt x="176" y="20195"/>
                    </a:lnTo>
                    <a:lnTo>
                      <a:pt x="642" y="20321"/>
                    </a:lnTo>
                    <a:lnTo>
                      <a:pt x="2490" y="20799"/>
                    </a:lnTo>
                    <a:lnTo>
                      <a:pt x="9444" y="22610"/>
                    </a:lnTo>
                    <a:lnTo>
                      <a:pt x="33764" y="28947"/>
                    </a:lnTo>
                    <a:lnTo>
                      <a:pt x="33801" y="28960"/>
                    </a:lnTo>
                    <a:lnTo>
                      <a:pt x="33801" y="28910"/>
                    </a:lnTo>
                    <a:lnTo>
                      <a:pt x="37800" y="7243"/>
                    </a:lnTo>
                    <a:lnTo>
                      <a:pt x="37800" y="7206"/>
                    </a:lnTo>
                    <a:lnTo>
                      <a:pt x="37813" y="7155"/>
                    </a:lnTo>
                    <a:lnTo>
                      <a:pt x="37762" y="7143"/>
                    </a:lnTo>
                    <a:lnTo>
                      <a:pt x="1773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" name="Google Shape;559;p27"/>
              <p:cNvSpPr/>
              <p:nvPr/>
            </p:nvSpPr>
            <p:spPr>
              <a:xfrm>
                <a:off x="3437150" y="3627775"/>
                <a:ext cx="995950" cy="546350"/>
              </a:xfrm>
              <a:custGeom>
                <a:avLst/>
                <a:gdLst/>
                <a:ahLst/>
                <a:cxnLst/>
                <a:rect l="l" t="t" r="r" b="b"/>
                <a:pathLst>
                  <a:path w="39838" h="21854" extrusionOk="0">
                    <a:moveTo>
                      <a:pt x="14268" y="0"/>
                    </a:moveTo>
                    <a:cubicBezTo>
                      <a:pt x="13886" y="0"/>
                      <a:pt x="13510" y="123"/>
                      <a:pt x="13204" y="362"/>
                    </a:cubicBezTo>
                    <a:lnTo>
                      <a:pt x="1006" y="8661"/>
                    </a:lnTo>
                    <a:cubicBezTo>
                      <a:pt x="0" y="9604"/>
                      <a:pt x="25" y="11830"/>
                      <a:pt x="1748" y="12471"/>
                    </a:cubicBezTo>
                    <a:lnTo>
                      <a:pt x="27275" y="21752"/>
                    </a:lnTo>
                    <a:cubicBezTo>
                      <a:pt x="27468" y="21821"/>
                      <a:pt x="27667" y="21854"/>
                      <a:pt x="27864" y="21854"/>
                    </a:cubicBezTo>
                    <a:cubicBezTo>
                      <a:pt x="28349" y="21854"/>
                      <a:pt x="28822" y="21653"/>
                      <a:pt x="29161" y="21286"/>
                    </a:cubicBezTo>
                    <a:lnTo>
                      <a:pt x="38982" y="10598"/>
                    </a:lnTo>
                    <a:cubicBezTo>
                      <a:pt x="39837" y="9655"/>
                      <a:pt x="39800" y="8120"/>
                      <a:pt x="39133" y="7391"/>
                    </a:cubicBezTo>
                    <a:lnTo>
                      <a:pt x="14813" y="85"/>
                    </a:lnTo>
                    <a:cubicBezTo>
                      <a:pt x="14635" y="28"/>
                      <a:pt x="14451" y="0"/>
                      <a:pt x="1426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" name="Google Shape;560;p27"/>
              <p:cNvSpPr/>
              <p:nvPr/>
            </p:nvSpPr>
            <p:spPr>
              <a:xfrm>
                <a:off x="3441550" y="3602000"/>
                <a:ext cx="991550" cy="546675"/>
              </a:xfrm>
              <a:custGeom>
                <a:avLst/>
                <a:gdLst/>
                <a:ahLst/>
                <a:cxnLst/>
                <a:rect l="l" t="t" r="r" b="b"/>
                <a:pathLst>
                  <a:path w="39662" h="21867" extrusionOk="0">
                    <a:moveTo>
                      <a:pt x="14092" y="0"/>
                    </a:moveTo>
                    <a:cubicBezTo>
                      <a:pt x="13710" y="0"/>
                      <a:pt x="13334" y="123"/>
                      <a:pt x="13028" y="362"/>
                    </a:cubicBezTo>
                    <a:lnTo>
                      <a:pt x="1107" y="9441"/>
                    </a:lnTo>
                    <a:cubicBezTo>
                      <a:pt x="0" y="10271"/>
                      <a:pt x="264" y="12019"/>
                      <a:pt x="1572" y="12484"/>
                    </a:cubicBezTo>
                    <a:lnTo>
                      <a:pt x="27099" y="21764"/>
                    </a:lnTo>
                    <a:cubicBezTo>
                      <a:pt x="27292" y="21833"/>
                      <a:pt x="27491" y="21866"/>
                      <a:pt x="27688" y="21866"/>
                    </a:cubicBezTo>
                    <a:cubicBezTo>
                      <a:pt x="28173" y="21866"/>
                      <a:pt x="28646" y="21665"/>
                      <a:pt x="28985" y="21299"/>
                    </a:cubicBezTo>
                    <a:lnTo>
                      <a:pt x="38806" y="10610"/>
                    </a:lnTo>
                    <a:cubicBezTo>
                      <a:pt x="39661" y="9667"/>
                      <a:pt x="39271" y="8158"/>
                      <a:pt x="38064" y="7756"/>
                    </a:cubicBezTo>
                    <a:lnTo>
                      <a:pt x="14637" y="85"/>
                    </a:lnTo>
                    <a:cubicBezTo>
                      <a:pt x="14459" y="28"/>
                      <a:pt x="14275" y="0"/>
                      <a:pt x="140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" name="Google Shape;561;p27"/>
              <p:cNvSpPr/>
              <p:nvPr/>
            </p:nvSpPr>
            <p:spPr>
              <a:xfrm>
                <a:off x="3450350" y="3601800"/>
                <a:ext cx="977075" cy="548025"/>
              </a:xfrm>
              <a:custGeom>
                <a:avLst/>
                <a:gdLst/>
                <a:ahLst/>
                <a:cxnLst/>
                <a:rect l="l" t="t" r="r" b="b"/>
                <a:pathLst>
                  <a:path w="39083" h="21921" extrusionOk="0">
                    <a:moveTo>
                      <a:pt x="13767" y="0"/>
                    </a:moveTo>
                    <a:cubicBezTo>
                      <a:pt x="13689" y="0"/>
                      <a:pt x="13610" y="6"/>
                      <a:pt x="13531" y="18"/>
                    </a:cubicBezTo>
                    <a:cubicBezTo>
                      <a:pt x="13305" y="43"/>
                      <a:pt x="13078" y="118"/>
                      <a:pt x="12877" y="231"/>
                    </a:cubicBezTo>
                    <a:cubicBezTo>
                      <a:pt x="12802" y="269"/>
                      <a:pt x="12739" y="319"/>
                      <a:pt x="12676" y="370"/>
                    </a:cubicBezTo>
                    <a:lnTo>
                      <a:pt x="12726" y="332"/>
                    </a:lnTo>
                    <a:cubicBezTo>
                      <a:pt x="12764" y="307"/>
                      <a:pt x="12814" y="282"/>
                      <a:pt x="12890" y="244"/>
                    </a:cubicBezTo>
                    <a:cubicBezTo>
                      <a:pt x="13091" y="131"/>
                      <a:pt x="13317" y="55"/>
                      <a:pt x="13543" y="30"/>
                    </a:cubicBezTo>
                    <a:cubicBezTo>
                      <a:pt x="13608" y="26"/>
                      <a:pt x="13671" y="23"/>
                      <a:pt x="13733" y="23"/>
                    </a:cubicBezTo>
                    <a:cubicBezTo>
                      <a:pt x="13841" y="23"/>
                      <a:pt x="13947" y="31"/>
                      <a:pt x="14059" y="55"/>
                    </a:cubicBezTo>
                    <a:cubicBezTo>
                      <a:pt x="14260" y="93"/>
                      <a:pt x="14449" y="156"/>
                      <a:pt x="14650" y="231"/>
                    </a:cubicBezTo>
                    <a:lnTo>
                      <a:pt x="16121" y="722"/>
                    </a:lnTo>
                    <a:lnTo>
                      <a:pt x="25502" y="3815"/>
                    </a:lnTo>
                    <a:lnTo>
                      <a:pt x="31991" y="5940"/>
                    </a:lnTo>
                    <a:lnTo>
                      <a:pt x="35612" y="7122"/>
                    </a:lnTo>
                    <a:lnTo>
                      <a:pt x="37499" y="7751"/>
                    </a:lnTo>
                    <a:cubicBezTo>
                      <a:pt x="37649" y="7789"/>
                      <a:pt x="37813" y="7852"/>
                      <a:pt x="37964" y="7927"/>
                    </a:cubicBezTo>
                    <a:cubicBezTo>
                      <a:pt x="38039" y="7965"/>
                      <a:pt x="38102" y="8015"/>
                      <a:pt x="38178" y="8065"/>
                    </a:cubicBezTo>
                    <a:cubicBezTo>
                      <a:pt x="38203" y="8091"/>
                      <a:pt x="38240" y="8116"/>
                      <a:pt x="38278" y="8141"/>
                    </a:cubicBezTo>
                    <a:lnTo>
                      <a:pt x="38366" y="8229"/>
                    </a:lnTo>
                    <a:cubicBezTo>
                      <a:pt x="38857" y="8719"/>
                      <a:pt x="38995" y="9449"/>
                      <a:pt x="38731" y="10090"/>
                    </a:cubicBezTo>
                    <a:cubicBezTo>
                      <a:pt x="38605" y="10404"/>
                      <a:pt x="38354" y="10656"/>
                      <a:pt x="38115" y="10920"/>
                    </a:cubicBezTo>
                    <a:lnTo>
                      <a:pt x="36669" y="12492"/>
                    </a:lnTo>
                    <a:lnTo>
                      <a:pt x="33676" y="15749"/>
                    </a:lnTo>
                    <a:lnTo>
                      <a:pt x="30582" y="19119"/>
                    </a:lnTo>
                    <a:lnTo>
                      <a:pt x="28998" y="20854"/>
                    </a:lnTo>
                    <a:cubicBezTo>
                      <a:pt x="28721" y="21143"/>
                      <a:pt x="28482" y="21470"/>
                      <a:pt x="28130" y="21634"/>
                    </a:cubicBezTo>
                    <a:cubicBezTo>
                      <a:pt x="27886" y="21760"/>
                      <a:pt x="27609" y="21828"/>
                      <a:pt x="27332" y="21828"/>
                    </a:cubicBezTo>
                    <a:cubicBezTo>
                      <a:pt x="27224" y="21828"/>
                      <a:pt x="27117" y="21818"/>
                      <a:pt x="27011" y="21797"/>
                    </a:cubicBezTo>
                    <a:cubicBezTo>
                      <a:pt x="26822" y="21747"/>
                      <a:pt x="26634" y="21684"/>
                      <a:pt x="26445" y="21608"/>
                    </a:cubicBezTo>
                    <a:lnTo>
                      <a:pt x="25892" y="21407"/>
                    </a:lnTo>
                    <a:lnTo>
                      <a:pt x="24785" y="21005"/>
                    </a:lnTo>
                    <a:lnTo>
                      <a:pt x="22585" y="20200"/>
                    </a:lnTo>
                    <a:lnTo>
                      <a:pt x="18272" y="18628"/>
                    </a:lnTo>
                    <a:lnTo>
                      <a:pt x="10123" y="15673"/>
                    </a:lnTo>
                    <a:lnTo>
                      <a:pt x="2754" y="12995"/>
                    </a:lnTo>
                    <a:lnTo>
                      <a:pt x="1899" y="12680"/>
                    </a:lnTo>
                    <a:lnTo>
                      <a:pt x="1472" y="12529"/>
                    </a:lnTo>
                    <a:cubicBezTo>
                      <a:pt x="1333" y="12479"/>
                      <a:pt x="1195" y="12429"/>
                      <a:pt x="1069" y="12366"/>
                    </a:cubicBezTo>
                    <a:cubicBezTo>
                      <a:pt x="541" y="12115"/>
                      <a:pt x="189" y="11612"/>
                      <a:pt x="126" y="11033"/>
                    </a:cubicBezTo>
                    <a:cubicBezTo>
                      <a:pt x="88" y="10756"/>
                      <a:pt x="114" y="10480"/>
                      <a:pt x="214" y="10216"/>
                    </a:cubicBezTo>
                    <a:cubicBezTo>
                      <a:pt x="315" y="9964"/>
                      <a:pt x="478" y="9738"/>
                      <a:pt x="679" y="9562"/>
                    </a:cubicBezTo>
                    <a:cubicBezTo>
                      <a:pt x="1094" y="9210"/>
                      <a:pt x="1522" y="8895"/>
                      <a:pt x="1937" y="8581"/>
                    </a:cubicBezTo>
                    <a:lnTo>
                      <a:pt x="9796" y="2583"/>
                    </a:lnTo>
                    <a:lnTo>
                      <a:pt x="11934" y="948"/>
                    </a:lnTo>
                    <a:lnTo>
                      <a:pt x="12487" y="521"/>
                    </a:lnTo>
                    <a:lnTo>
                      <a:pt x="12663" y="370"/>
                    </a:lnTo>
                    <a:lnTo>
                      <a:pt x="12663" y="370"/>
                    </a:lnTo>
                    <a:cubicBezTo>
                      <a:pt x="12663" y="370"/>
                      <a:pt x="12600" y="407"/>
                      <a:pt x="12475" y="508"/>
                    </a:cubicBezTo>
                    <a:lnTo>
                      <a:pt x="11921" y="923"/>
                    </a:lnTo>
                    <a:lnTo>
                      <a:pt x="9771" y="2545"/>
                    </a:lnTo>
                    <a:lnTo>
                      <a:pt x="1899" y="8518"/>
                    </a:lnTo>
                    <a:cubicBezTo>
                      <a:pt x="1484" y="8845"/>
                      <a:pt x="1044" y="9147"/>
                      <a:pt x="617" y="9499"/>
                    </a:cubicBezTo>
                    <a:cubicBezTo>
                      <a:pt x="403" y="9688"/>
                      <a:pt x="239" y="9927"/>
                      <a:pt x="139" y="10191"/>
                    </a:cubicBezTo>
                    <a:cubicBezTo>
                      <a:pt x="38" y="10455"/>
                      <a:pt x="0" y="10744"/>
                      <a:pt x="38" y="11033"/>
                    </a:cubicBezTo>
                    <a:cubicBezTo>
                      <a:pt x="101" y="11637"/>
                      <a:pt x="478" y="12165"/>
                      <a:pt x="1019" y="12429"/>
                    </a:cubicBezTo>
                    <a:cubicBezTo>
                      <a:pt x="1157" y="12492"/>
                      <a:pt x="1296" y="12542"/>
                      <a:pt x="1434" y="12592"/>
                    </a:cubicBezTo>
                    <a:lnTo>
                      <a:pt x="1861" y="12756"/>
                    </a:lnTo>
                    <a:lnTo>
                      <a:pt x="2717" y="13070"/>
                    </a:lnTo>
                    <a:lnTo>
                      <a:pt x="10085" y="15749"/>
                    </a:lnTo>
                    <a:lnTo>
                      <a:pt x="18234" y="18716"/>
                    </a:lnTo>
                    <a:lnTo>
                      <a:pt x="22534" y="20288"/>
                    </a:lnTo>
                    <a:lnTo>
                      <a:pt x="24735" y="21093"/>
                    </a:lnTo>
                    <a:lnTo>
                      <a:pt x="25854" y="21495"/>
                    </a:lnTo>
                    <a:lnTo>
                      <a:pt x="26408" y="21696"/>
                    </a:lnTo>
                    <a:cubicBezTo>
                      <a:pt x="26596" y="21772"/>
                      <a:pt x="26785" y="21835"/>
                      <a:pt x="26986" y="21885"/>
                    </a:cubicBezTo>
                    <a:cubicBezTo>
                      <a:pt x="27101" y="21909"/>
                      <a:pt x="27217" y="21921"/>
                      <a:pt x="27333" y="21921"/>
                    </a:cubicBezTo>
                    <a:cubicBezTo>
                      <a:pt x="27826" y="21921"/>
                      <a:pt x="28312" y="21711"/>
                      <a:pt x="28658" y="21344"/>
                    </a:cubicBezTo>
                    <a:lnTo>
                      <a:pt x="29048" y="20917"/>
                    </a:lnTo>
                    <a:lnTo>
                      <a:pt x="30633" y="19182"/>
                    </a:lnTo>
                    <a:lnTo>
                      <a:pt x="33739" y="15812"/>
                    </a:lnTo>
                    <a:lnTo>
                      <a:pt x="36719" y="12555"/>
                    </a:lnTo>
                    <a:lnTo>
                      <a:pt x="38178" y="10970"/>
                    </a:lnTo>
                    <a:cubicBezTo>
                      <a:pt x="38291" y="10832"/>
                      <a:pt x="38416" y="10719"/>
                      <a:pt x="38530" y="10580"/>
                    </a:cubicBezTo>
                    <a:cubicBezTo>
                      <a:pt x="38593" y="10505"/>
                      <a:pt x="38643" y="10430"/>
                      <a:pt x="38681" y="10354"/>
                    </a:cubicBezTo>
                    <a:cubicBezTo>
                      <a:pt x="38731" y="10279"/>
                      <a:pt x="38781" y="10203"/>
                      <a:pt x="38806" y="10115"/>
                    </a:cubicBezTo>
                    <a:cubicBezTo>
                      <a:pt x="39083" y="9449"/>
                      <a:pt x="38932" y="8669"/>
                      <a:pt x="38416" y="8153"/>
                    </a:cubicBezTo>
                    <a:lnTo>
                      <a:pt x="38328" y="8065"/>
                    </a:lnTo>
                    <a:cubicBezTo>
                      <a:pt x="38291" y="8040"/>
                      <a:pt x="38253" y="8015"/>
                      <a:pt x="38215" y="7990"/>
                    </a:cubicBezTo>
                    <a:cubicBezTo>
                      <a:pt x="38152" y="7940"/>
                      <a:pt x="38077" y="7889"/>
                      <a:pt x="38002" y="7852"/>
                    </a:cubicBezTo>
                    <a:cubicBezTo>
                      <a:pt x="37851" y="7776"/>
                      <a:pt x="37687" y="7713"/>
                      <a:pt x="37524" y="7663"/>
                    </a:cubicBezTo>
                    <a:lnTo>
                      <a:pt x="35637" y="7047"/>
                    </a:lnTo>
                    <a:lnTo>
                      <a:pt x="32028" y="5865"/>
                    </a:lnTo>
                    <a:lnTo>
                      <a:pt x="25527" y="3740"/>
                    </a:lnTo>
                    <a:lnTo>
                      <a:pt x="16121" y="684"/>
                    </a:lnTo>
                    <a:lnTo>
                      <a:pt x="14650" y="206"/>
                    </a:lnTo>
                    <a:cubicBezTo>
                      <a:pt x="14449" y="131"/>
                      <a:pt x="14248" y="68"/>
                      <a:pt x="14046" y="30"/>
                    </a:cubicBezTo>
                    <a:cubicBezTo>
                      <a:pt x="13956" y="9"/>
                      <a:pt x="13863" y="0"/>
                      <a:pt x="1376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" name="Google Shape;562;p27"/>
              <p:cNvSpPr/>
              <p:nvPr/>
            </p:nvSpPr>
            <p:spPr>
              <a:xfrm>
                <a:off x="4257975" y="3960600"/>
                <a:ext cx="36475" cy="25800"/>
              </a:xfrm>
              <a:custGeom>
                <a:avLst/>
                <a:gdLst/>
                <a:ahLst/>
                <a:cxnLst/>
                <a:rect l="l" t="t" r="r" b="b"/>
                <a:pathLst>
                  <a:path w="1459" h="1032" extrusionOk="0">
                    <a:moveTo>
                      <a:pt x="729" y="1"/>
                    </a:moveTo>
                    <a:cubicBezTo>
                      <a:pt x="327" y="1"/>
                      <a:pt x="0" y="227"/>
                      <a:pt x="0" y="516"/>
                    </a:cubicBezTo>
                    <a:cubicBezTo>
                      <a:pt x="0" y="806"/>
                      <a:pt x="327" y="1032"/>
                      <a:pt x="729" y="1032"/>
                    </a:cubicBezTo>
                    <a:cubicBezTo>
                      <a:pt x="1132" y="1032"/>
                      <a:pt x="1459" y="806"/>
                      <a:pt x="1459" y="516"/>
                    </a:cubicBezTo>
                    <a:cubicBezTo>
                      <a:pt x="1459" y="227"/>
                      <a:pt x="1132" y="1"/>
                      <a:pt x="7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" name="Google Shape;563;p27"/>
              <p:cNvSpPr/>
              <p:nvPr/>
            </p:nvSpPr>
            <p:spPr>
              <a:xfrm>
                <a:off x="3910275" y="3974750"/>
                <a:ext cx="144625" cy="83650"/>
              </a:xfrm>
              <a:custGeom>
                <a:avLst/>
                <a:gdLst/>
                <a:ahLst/>
                <a:cxnLst/>
                <a:rect l="l" t="t" r="r" b="b"/>
                <a:pathLst>
                  <a:path w="5785" h="3346" extrusionOk="0">
                    <a:moveTo>
                      <a:pt x="2540" y="1"/>
                    </a:moveTo>
                    <a:cubicBezTo>
                      <a:pt x="1773" y="604"/>
                      <a:pt x="918" y="1070"/>
                      <a:pt x="0" y="1397"/>
                    </a:cubicBezTo>
                    <a:lnTo>
                      <a:pt x="5294" y="3346"/>
                    </a:lnTo>
                    <a:cubicBezTo>
                      <a:pt x="5332" y="3295"/>
                      <a:pt x="5370" y="3245"/>
                      <a:pt x="5408" y="3195"/>
                    </a:cubicBezTo>
                    <a:cubicBezTo>
                      <a:pt x="5785" y="2591"/>
                      <a:pt x="5659" y="1925"/>
                      <a:pt x="5005" y="1447"/>
                    </a:cubicBezTo>
                    <a:cubicBezTo>
                      <a:pt x="4540" y="1082"/>
                      <a:pt x="3836" y="831"/>
                      <a:pt x="3257" y="529"/>
                    </a:cubicBezTo>
                    <a:cubicBezTo>
                      <a:pt x="2993" y="391"/>
                      <a:pt x="2742" y="214"/>
                      <a:pt x="2540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" name="Google Shape;564;p27"/>
              <p:cNvSpPr/>
              <p:nvPr/>
            </p:nvSpPr>
            <p:spPr>
              <a:xfrm>
                <a:off x="3650925" y="3785825"/>
                <a:ext cx="334500" cy="250875"/>
              </a:xfrm>
              <a:custGeom>
                <a:avLst/>
                <a:gdLst/>
                <a:ahLst/>
                <a:cxnLst/>
                <a:rect l="l" t="t" r="r" b="b"/>
                <a:pathLst>
                  <a:path w="13380" h="10035" extrusionOk="0">
                    <a:moveTo>
                      <a:pt x="7734" y="0"/>
                    </a:moveTo>
                    <a:lnTo>
                      <a:pt x="0" y="5068"/>
                    </a:lnTo>
                    <a:lnTo>
                      <a:pt x="13053" y="10035"/>
                    </a:lnTo>
                    <a:cubicBezTo>
                      <a:pt x="13367" y="9771"/>
                      <a:pt x="13380" y="9293"/>
                      <a:pt x="13241" y="8903"/>
                    </a:cubicBezTo>
                    <a:cubicBezTo>
                      <a:pt x="13116" y="8513"/>
                      <a:pt x="11934" y="7646"/>
                      <a:pt x="11745" y="7382"/>
                    </a:cubicBezTo>
                    <a:cubicBezTo>
                      <a:pt x="11179" y="6539"/>
                      <a:pt x="12512" y="5797"/>
                      <a:pt x="12411" y="4791"/>
                    </a:cubicBezTo>
                    <a:cubicBezTo>
                      <a:pt x="12336" y="3886"/>
                      <a:pt x="11167" y="2754"/>
                      <a:pt x="10437" y="2201"/>
                    </a:cubicBezTo>
                    <a:cubicBezTo>
                      <a:pt x="9708" y="1648"/>
                      <a:pt x="8023" y="315"/>
                      <a:pt x="7734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" name="Google Shape;565;p27"/>
              <p:cNvSpPr/>
              <p:nvPr/>
            </p:nvSpPr>
            <p:spPr>
              <a:xfrm>
                <a:off x="3749625" y="3614500"/>
                <a:ext cx="638825" cy="475650"/>
              </a:xfrm>
              <a:custGeom>
                <a:avLst/>
                <a:gdLst/>
                <a:ahLst/>
                <a:cxnLst/>
                <a:rect l="l" t="t" r="r" b="b"/>
                <a:pathLst>
                  <a:path w="25553" h="19026" extrusionOk="0">
                    <a:moveTo>
                      <a:pt x="12840" y="3823"/>
                    </a:moveTo>
                    <a:lnTo>
                      <a:pt x="20850" y="6514"/>
                    </a:lnTo>
                    <a:cubicBezTo>
                      <a:pt x="20875" y="7067"/>
                      <a:pt x="20787" y="7746"/>
                      <a:pt x="19969" y="8086"/>
                    </a:cubicBezTo>
                    <a:lnTo>
                      <a:pt x="19969" y="8098"/>
                    </a:lnTo>
                    <a:cubicBezTo>
                      <a:pt x="19636" y="8236"/>
                      <a:pt x="19240" y="8296"/>
                      <a:pt x="18841" y="8296"/>
                    </a:cubicBezTo>
                    <a:cubicBezTo>
                      <a:pt x="18442" y="8296"/>
                      <a:pt x="18039" y="8236"/>
                      <a:pt x="17693" y="8136"/>
                    </a:cubicBezTo>
                    <a:cubicBezTo>
                      <a:pt x="17014" y="7935"/>
                      <a:pt x="16511" y="7608"/>
                      <a:pt x="15971" y="7319"/>
                    </a:cubicBezTo>
                    <a:cubicBezTo>
                      <a:pt x="15367" y="6979"/>
                      <a:pt x="14701" y="6778"/>
                      <a:pt x="14009" y="6740"/>
                    </a:cubicBezTo>
                    <a:cubicBezTo>
                      <a:pt x="13968" y="6739"/>
                      <a:pt x="13926" y="6738"/>
                      <a:pt x="13885" y="6738"/>
                    </a:cubicBezTo>
                    <a:cubicBezTo>
                      <a:pt x="13219" y="6738"/>
                      <a:pt x="12514" y="6898"/>
                      <a:pt x="11844" y="6898"/>
                    </a:cubicBezTo>
                    <a:cubicBezTo>
                      <a:pt x="11765" y="6898"/>
                      <a:pt x="11686" y="6896"/>
                      <a:pt x="11607" y="6891"/>
                    </a:cubicBezTo>
                    <a:cubicBezTo>
                      <a:pt x="10450" y="6841"/>
                      <a:pt x="9469" y="6262"/>
                      <a:pt x="9482" y="5545"/>
                    </a:cubicBezTo>
                    <a:cubicBezTo>
                      <a:pt x="9507" y="4716"/>
                      <a:pt x="10840" y="3873"/>
                      <a:pt x="12840" y="3823"/>
                    </a:cubicBezTo>
                    <a:close/>
                    <a:moveTo>
                      <a:pt x="23008" y="7936"/>
                    </a:moveTo>
                    <a:cubicBezTo>
                      <a:pt x="23264" y="7996"/>
                      <a:pt x="23509" y="8068"/>
                      <a:pt x="23754" y="8161"/>
                    </a:cubicBezTo>
                    <a:cubicBezTo>
                      <a:pt x="24006" y="8236"/>
                      <a:pt x="24257" y="8325"/>
                      <a:pt x="24509" y="8438"/>
                    </a:cubicBezTo>
                    <a:cubicBezTo>
                      <a:pt x="24232" y="8375"/>
                      <a:pt x="23968" y="8299"/>
                      <a:pt x="23704" y="8199"/>
                    </a:cubicBezTo>
                    <a:cubicBezTo>
                      <a:pt x="23472" y="8129"/>
                      <a:pt x="23240" y="8038"/>
                      <a:pt x="23008" y="7936"/>
                    </a:cubicBezTo>
                    <a:close/>
                    <a:moveTo>
                      <a:pt x="22736" y="8136"/>
                    </a:moveTo>
                    <a:lnTo>
                      <a:pt x="22736" y="8136"/>
                    </a:lnTo>
                    <a:cubicBezTo>
                      <a:pt x="23013" y="8186"/>
                      <a:pt x="23277" y="8274"/>
                      <a:pt x="23541" y="8375"/>
                    </a:cubicBezTo>
                    <a:cubicBezTo>
                      <a:pt x="23792" y="8450"/>
                      <a:pt x="24056" y="8538"/>
                      <a:pt x="24295" y="8651"/>
                    </a:cubicBezTo>
                    <a:cubicBezTo>
                      <a:pt x="24019" y="8589"/>
                      <a:pt x="23754" y="8501"/>
                      <a:pt x="23490" y="8413"/>
                    </a:cubicBezTo>
                    <a:cubicBezTo>
                      <a:pt x="23239" y="8337"/>
                      <a:pt x="22987" y="8236"/>
                      <a:pt x="22736" y="8136"/>
                    </a:cubicBezTo>
                    <a:close/>
                    <a:moveTo>
                      <a:pt x="22535" y="8350"/>
                    </a:moveTo>
                    <a:lnTo>
                      <a:pt x="22535" y="8350"/>
                    </a:lnTo>
                    <a:cubicBezTo>
                      <a:pt x="22799" y="8413"/>
                      <a:pt x="23063" y="8488"/>
                      <a:pt x="23327" y="8576"/>
                    </a:cubicBezTo>
                    <a:lnTo>
                      <a:pt x="23327" y="8589"/>
                    </a:lnTo>
                    <a:cubicBezTo>
                      <a:pt x="23591" y="8664"/>
                      <a:pt x="23842" y="8752"/>
                      <a:pt x="24094" y="8865"/>
                    </a:cubicBezTo>
                    <a:cubicBezTo>
                      <a:pt x="23817" y="8802"/>
                      <a:pt x="23553" y="8727"/>
                      <a:pt x="23289" y="8626"/>
                    </a:cubicBezTo>
                    <a:cubicBezTo>
                      <a:pt x="23025" y="8551"/>
                      <a:pt x="22774" y="8463"/>
                      <a:pt x="22535" y="8350"/>
                    </a:cubicBezTo>
                    <a:close/>
                    <a:moveTo>
                      <a:pt x="12840" y="8161"/>
                    </a:moveTo>
                    <a:lnTo>
                      <a:pt x="19077" y="10450"/>
                    </a:lnTo>
                    <a:lnTo>
                      <a:pt x="18586" y="10839"/>
                    </a:lnTo>
                    <a:lnTo>
                      <a:pt x="12337" y="8551"/>
                    </a:lnTo>
                    <a:lnTo>
                      <a:pt x="12840" y="8161"/>
                    </a:lnTo>
                    <a:close/>
                    <a:moveTo>
                      <a:pt x="11080" y="9355"/>
                    </a:moveTo>
                    <a:cubicBezTo>
                      <a:pt x="11125" y="9355"/>
                      <a:pt x="12320" y="9791"/>
                      <a:pt x="13795" y="10349"/>
                    </a:cubicBezTo>
                    <a:cubicBezTo>
                      <a:pt x="15292" y="10915"/>
                      <a:pt x="16549" y="11380"/>
                      <a:pt x="16537" y="11393"/>
                    </a:cubicBezTo>
                    <a:cubicBezTo>
                      <a:pt x="16536" y="11393"/>
                      <a:pt x="16536" y="11393"/>
                      <a:pt x="16535" y="11393"/>
                    </a:cubicBezTo>
                    <a:cubicBezTo>
                      <a:pt x="16489" y="11393"/>
                      <a:pt x="15233" y="10945"/>
                      <a:pt x="13745" y="10387"/>
                    </a:cubicBezTo>
                    <a:cubicBezTo>
                      <a:pt x="12249" y="9833"/>
                      <a:pt x="11066" y="9368"/>
                      <a:pt x="11079" y="9356"/>
                    </a:cubicBezTo>
                    <a:cubicBezTo>
                      <a:pt x="11079" y="9355"/>
                      <a:pt x="11080" y="9355"/>
                      <a:pt x="11080" y="9355"/>
                    </a:cubicBezTo>
                    <a:close/>
                    <a:moveTo>
                      <a:pt x="8904" y="8136"/>
                    </a:moveTo>
                    <a:cubicBezTo>
                      <a:pt x="8949" y="8136"/>
                      <a:pt x="11414" y="9062"/>
                      <a:pt x="14512" y="10211"/>
                    </a:cubicBezTo>
                    <a:cubicBezTo>
                      <a:pt x="17731" y="11380"/>
                      <a:pt x="20397" y="12348"/>
                      <a:pt x="20384" y="12361"/>
                    </a:cubicBezTo>
                    <a:cubicBezTo>
                      <a:pt x="20384" y="12361"/>
                      <a:pt x="20384" y="12361"/>
                      <a:pt x="20384" y="12361"/>
                    </a:cubicBezTo>
                    <a:cubicBezTo>
                      <a:pt x="20337" y="12361"/>
                      <a:pt x="17660" y="11410"/>
                      <a:pt x="14462" y="10261"/>
                    </a:cubicBezTo>
                    <a:cubicBezTo>
                      <a:pt x="11343" y="9092"/>
                      <a:pt x="8891" y="8148"/>
                      <a:pt x="8904" y="8136"/>
                    </a:cubicBezTo>
                    <a:cubicBezTo>
                      <a:pt x="8904" y="8136"/>
                      <a:pt x="8904" y="8136"/>
                      <a:pt x="8904" y="8136"/>
                    </a:cubicBezTo>
                    <a:close/>
                    <a:moveTo>
                      <a:pt x="13785" y="11345"/>
                    </a:moveTo>
                    <a:cubicBezTo>
                      <a:pt x="13943" y="11345"/>
                      <a:pt x="14099" y="11371"/>
                      <a:pt x="14248" y="11418"/>
                    </a:cubicBezTo>
                    <a:lnTo>
                      <a:pt x="16172" y="12110"/>
                    </a:lnTo>
                    <a:lnTo>
                      <a:pt x="17014" y="12411"/>
                    </a:lnTo>
                    <a:cubicBezTo>
                      <a:pt x="17128" y="12449"/>
                      <a:pt x="17241" y="12512"/>
                      <a:pt x="17329" y="12600"/>
                    </a:cubicBezTo>
                    <a:cubicBezTo>
                      <a:pt x="17392" y="12663"/>
                      <a:pt x="17417" y="12751"/>
                      <a:pt x="17417" y="12839"/>
                    </a:cubicBezTo>
                    <a:lnTo>
                      <a:pt x="17404" y="12839"/>
                    </a:lnTo>
                    <a:cubicBezTo>
                      <a:pt x="17379" y="12990"/>
                      <a:pt x="17203" y="13128"/>
                      <a:pt x="17014" y="13204"/>
                    </a:cubicBezTo>
                    <a:cubicBezTo>
                      <a:pt x="16826" y="13279"/>
                      <a:pt x="16637" y="13304"/>
                      <a:pt x="16448" y="13304"/>
                    </a:cubicBezTo>
                    <a:cubicBezTo>
                      <a:pt x="16323" y="13304"/>
                      <a:pt x="16210" y="13292"/>
                      <a:pt x="16084" y="13266"/>
                    </a:cubicBezTo>
                    <a:cubicBezTo>
                      <a:pt x="16059" y="13254"/>
                      <a:pt x="16021" y="13241"/>
                      <a:pt x="15983" y="13229"/>
                    </a:cubicBezTo>
                    <a:cubicBezTo>
                      <a:pt x="15946" y="13216"/>
                      <a:pt x="15908" y="13216"/>
                      <a:pt x="15883" y="13204"/>
                    </a:cubicBezTo>
                    <a:lnTo>
                      <a:pt x="15581" y="13103"/>
                    </a:lnTo>
                    <a:lnTo>
                      <a:pt x="14487" y="12726"/>
                    </a:lnTo>
                    <a:lnTo>
                      <a:pt x="13757" y="12462"/>
                    </a:lnTo>
                    <a:lnTo>
                      <a:pt x="13343" y="12323"/>
                    </a:lnTo>
                    <a:lnTo>
                      <a:pt x="13129" y="12248"/>
                    </a:lnTo>
                    <a:cubicBezTo>
                      <a:pt x="13053" y="12223"/>
                      <a:pt x="12990" y="12185"/>
                      <a:pt x="12928" y="12147"/>
                    </a:cubicBezTo>
                    <a:cubicBezTo>
                      <a:pt x="12827" y="12084"/>
                      <a:pt x="12777" y="11971"/>
                      <a:pt x="12789" y="11845"/>
                    </a:cubicBezTo>
                    <a:cubicBezTo>
                      <a:pt x="12827" y="11707"/>
                      <a:pt x="12915" y="11594"/>
                      <a:pt x="13041" y="11531"/>
                    </a:cubicBezTo>
                    <a:cubicBezTo>
                      <a:pt x="13217" y="11430"/>
                      <a:pt x="13418" y="11368"/>
                      <a:pt x="13619" y="11355"/>
                    </a:cubicBezTo>
                    <a:cubicBezTo>
                      <a:pt x="13674" y="11349"/>
                      <a:pt x="13730" y="11345"/>
                      <a:pt x="13785" y="11345"/>
                    </a:cubicBezTo>
                    <a:close/>
                    <a:moveTo>
                      <a:pt x="1572" y="0"/>
                    </a:moveTo>
                    <a:lnTo>
                      <a:pt x="1" y="1232"/>
                    </a:lnTo>
                    <a:lnTo>
                      <a:pt x="1" y="1232"/>
                    </a:lnTo>
                    <a:lnTo>
                      <a:pt x="252" y="1044"/>
                    </a:lnTo>
                    <a:cubicBezTo>
                      <a:pt x="1937" y="1144"/>
                      <a:pt x="3660" y="1283"/>
                      <a:pt x="4993" y="1786"/>
                    </a:cubicBezTo>
                    <a:cubicBezTo>
                      <a:pt x="5534" y="1974"/>
                      <a:pt x="6024" y="2276"/>
                      <a:pt x="6439" y="2666"/>
                    </a:cubicBezTo>
                    <a:cubicBezTo>
                      <a:pt x="7533" y="3093"/>
                      <a:pt x="8023" y="3986"/>
                      <a:pt x="7571" y="4854"/>
                    </a:cubicBezTo>
                    <a:cubicBezTo>
                      <a:pt x="7269" y="5407"/>
                      <a:pt x="6640" y="5923"/>
                      <a:pt x="6137" y="6438"/>
                    </a:cubicBezTo>
                    <a:cubicBezTo>
                      <a:pt x="5634" y="6966"/>
                      <a:pt x="5232" y="7570"/>
                      <a:pt x="5496" y="8060"/>
                    </a:cubicBezTo>
                    <a:cubicBezTo>
                      <a:pt x="5508" y="8098"/>
                      <a:pt x="5521" y="8123"/>
                      <a:pt x="5546" y="8148"/>
                    </a:cubicBezTo>
                    <a:lnTo>
                      <a:pt x="5697" y="7972"/>
                    </a:lnTo>
                    <a:cubicBezTo>
                      <a:pt x="5798" y="7822"/>
                      <a:pt x="5936" y="7721"/>
                      <a:pt x="6112" y="7658"/>
                    </a:cubicBezTo>
                    <a:cubicBezTo>
                      <a:pt x="6137" y="7645"/>
                      <a:pt x="6162" y="7620"/>
                      <a:pt x="6187" y="7608"/>
                    </a:cubicBezTo>
                    <a:cubicBezTo>
                      <a:pt x="6288" y="7419"/>
                      <a:pt x="6376" y="7218"/>
                      <a:pt x="6426" y="7017"/>
                    </a:cubicBezTo>
                    <a:cubicBezTo>
                      <a:pt x="6472" y="6889"/>
                      <a:pt x="6597" y="6827"/>
                      <a:pt x="6662" y="6827"/>
                    </a:cubicBezTo>
                    <a:cubicBezTo>
                      <a:pt x="6687" y="6827"/>
                      <a:pt x="6703" y="6836"/>
                      <a:pt x="6703" y="6853"/>
                    </a:cubicBezTo>
                    <a:cubicBezTo>
                      <a:pt x="6703" y="6992"/>
                      <a:pt x="6565" y="7532"/>
                      <a:pt x="6615" y="7595"/>
                    </a:cubicBezTo>
                    <a:cubicBezTo>
                      <a:pt x="6620" y="7602"/>
                      <a:pt x="6627" y="7605"/>
                      <a:pt x="6635" y="7605"/>
                    </a:cubicBezTo>
                    <a:cubicBezTo>
                      <a:pt x="6698" y="7605"/>
                      <a:pt x="6829" y="7394"/>
                      <a:pt x="6829" y="7394"/>
                    </a:cubicBezTo>
                    <a:cubicBezTo>
                      <a:pt x="7127" y="6857"/>
                      <a:pt x="7154" y="6739"/>
                      <a:pt x="7306" y="6739"/>
                    </a:cubicBezTo>
                    <a:cubicBezTo>
                      <a:pt x="7314" y="6739"/>
                      <a:pt x="7323" y="6739"/>
                      <a:pt x="7332" y="6740"/>
                    </a:cubicBezTo>
                    <a:cubicBezTo>
                      <a:pt x="7533" y="6740"/>
                      <a:pt x="7068" y="7595"/>
                      <a:pt x="7068" y="7595"/>
                    </a:cubicBezTo>
                    <a:cubicBezTo>
                      <a:pt x="7113" y="7528"/>
                      <a:pt x="7188" y="7480"/>
                      <a:pt x="7267" y="7480"/>
                    </a:cubicBezTo>
                    <a:cubicBezTo>
                      <a:pt x="7276" y="7480"/>
                      <a:pt x="7285" y="7481"/>
                      <a:pt x="7294" y="7482"/>
                    </a:cubicBezTo>
                    <a:cubicBezTo>
                      <a:pt x="7458" y="7482"/>
                      <a:pt x="7432" y="7608"/>
                      <a:pt x="7432" y="7608"/>
                    </a:cubicBezTo>
                    <a:cubicBezTo>
                      <a:pt x="7459" y="7563"/>
                      <a:pt x="7538" y="7556"/>
                      <a:pt x="7580" y="7556"/>
                    </a:cubicBezTo>
                    <a:cubicBezTo>
                      <a:pt x="7597" y="7556"/>
                      <a:pt x="7608" y="7557"/>
                      <a:pt x="7608" y="7557"/>
                    </a:cubicBezTo>
                    <a:cubicBezTo>
                      <a:pt x="7923" y="7645"/>
                      <a:pt x="7105" y="8400"/>
                      <a:pt x="7105" y="8400"/>
                    </a:cubicBezTo>
                    <a:lnTo>
                      <a:pt x="6703" y="8815"/>
                    </a:lnTo>
                    <a:cubicBezTo>
                      <a:pt x="6904" y="8878"/>
                      <a:pt x="7131" y="8941"/>
                      <a:pt x="7357" y="8991"/>
                    </a:cubicBezTo>
                    <a:cubicBezTo>
                      <a:pt x="8174" y="9180"/>
                      <a:pt x="9067" y="9305"/>
                      <a:pt x="9759" y="9620"/>
                    </a:cubicBezTo>
                    <a:cubicBezTo>
                      <a:pt x="10010" y="9720"/>
                      <a:pt x="10237" y="9871"/>
                      <a:pt x="10438" y="10047"/>
                    </a:cubicBezTo>
                    <a:lnTo>
                      <a:pt x="11997" y="10613"/>
                    </a:lnTo>
                    <a:cubicBezTo>
                      <a:pt x="12362" y="10751"/>
                      <a:pt x="12425" y="11041"/>
                      <a:pt x="12123" y="11254"/>
                    </a:cubicBezTo>
                    <a:cubicBezTo>
                      <a:pt x="11891" y="11403"/>
                      <a:pt x="11621" y="11476"/>
                      <a:pt x="11352" y="11476"/>
                    </a:cubicBezTo>
                    <a:cubicBezTo>
                      <a:pt x="11213" y="11476"/>
                      <a:pt x="11074" y="11457"/>
                      <a:pt x="10941" y="11418"/>
                    </a:cubicBezTo>
                    <a:cubicBezTo>
                      <a:pt x="10840" y="11757"/>
                      <a:pt x="10652" y="12059"/>
                      <a:pt x="10375" y="12286"/>
                    </a:cubicBezTo>
                    <a:lnTo>
                      <a:pt x="10174" y="12462"/>
                    </a:lnTo>
                    <a:cubicBezTo>
                      <a:pt x="10161" y="12575"/>
                      <a:pt x="10149" y="12675"/>
                      <a:pt x="10111" y="12789"/>
                    </a:cubicBezTo>
                    <a:lnTo>
                      <a:pt x="10815" y="13040"/>
                    </a:lnTo>
                    <a:cubicBezTo>
                      <a:pt x="13217" y="13895"/>
                      <a:pt x="15178" y="14587"/>
                      <a:pt x="15166" y="14599"/>
                    </a:cubicBezTo>
                    <a:cubicBezTo>
                      <a:pt x="15166" y="14599"/>
                      <a:pt x="15165" y="14599"/>
                      <a:pt x="15165" y="14599"/>
                    </a:cubicBezTo>
                    <a:cubicBezTo>
                      <a:pt x="15117" y="14599"/>
                      <a:pt x="13145" y="13925"/>
                      <a:pt x="10765" y="13090"/>
                    </a:cubicBezTo>
                    <a:lnTo>
                      <a:pt x="10098" y="12851"/>
                    </a:lnTo>
                    <a:cubicBezTo>
                      <a:pt x="10098" y="12864"/>
                      <a:pt x="10098" y="12877"/>
                      <a:pt x="10086" y="12902"/>
                    </a:cubicBezTo>
                    <a:cubicBezTo>
                      <a:pt x="10048" y="13027"/>
                      <a:pt x="9998" y="13141"/>
                      <a:pt x="9935" y="13254"/>
                    </a:cubicBezTo>
                    <a:lnTo>
                      <a:pt x="10400" y="13430"/>
                    </a:lnTo>
                    <a:cubicBezTo>
                      <a:pt x="12802" y="14272"/>
                      <a:pt x="14776" y="14964"/>
                      <a:pt x="14763" y="14977"/>
                    </a:cubicBezTo>
                    <a:cubicBezTo>
                      <a:pt x="14763" y="14977"/>
                      <a:pt x="14763" y="14977"/>
                      <a:pt x="14763" y="14977"/>
                    </a:cubicBezTo>
                    <a:cubicBezTo>
                      <a:pt x="14714" y="14977"/>
                      <a:pt x="12729" y="14302"/>
                      <a:pt x="10337" y="13468"/>
                    </a:cubicBezTo>
                    <a:lnTo>
                      <a:pt x="9910" y="13304"/>
                    </a:lnTo>
                    <a:cubicBezTo>
                      <a:pt x="9834" y="13442"/>
                      <a:pt x="9746" y="13581"/>
                      <a:pt x="9658" y="13719"/>
                    </a:cubicBezTo>
                    <a:lnTo>
                      <a:pt x="10111" y="13870"/>
                    </a:lnTo>
                    <a:cubicBezTo>
                      <a:pt x="11155" y="14235"/>
                      <a:pt x="11997" y="14549"/>
                      <a:pt x="11984" y="14549"/>
                    </a:cubicBezTo>
                    <a:cubicBezTo>
                      <a:pt x="11984" y="14549"/>
                      <a:pt x="11983" y="14549"/>
                      <a:pt x="11982" y="14549"/>
                    </a:cubicBezTo>
                    <a:cubicBezTo>
                      <a:pt x="11923" y="14549"/>
                      <a:pt x="11082" y="14265"/>
                      <a:pt x="10060" y="13908"/>
                    </a:cubicBezTo>
                    <a:lnTo>
                      <a:pt x="9620" y="13757"/>
                    </a:lnTo>
                    <a:cubicBezTo>
                      <a:pt x="9419" y="13996"/>
                      <a:pt x="9205" y="14210"/>
                      <a:pt x="8966" y="14411"/>
                    </a:cubicBezTo>
                    <a:cubicBezTo>
                      <a:pt x="9180" y="14624"/>
                      <a:pt x="9419" y="14801"/>
                      <a:pt x="9683" y="14939"/>
                    </a:cubicBezTo>
                    <a:cubicBezTo>
                      <a:pt x="10262" y="15253"/>
                      <a:pt x="10966" y="15492"/>
                      <a:pt x="11431" y="15857"/>
                    </a:cubicBezTo>
                    <a:cubicBezTo>
                      <a:pt x="12085" y="16347"/>
                      <a:pt x="12098" y="17165"/>
                      <a:pt x="11733" y="17768"/>
                    </a:cubicBezTo>
                    <a:lnTo>
                      <a:pt x="15103" y="19026"/>
                    </a:lnTo>
                    <a:lnTo>
                      <a:pt x="17505" y="16448"/>
                    </a:lnTo>
                    <a:cubicBezTo>
                      <a:pt x="17203" y="16347"/>
                      <a:pt x="16914" y="16209"/>
                      <a:pt x="16650" y="16008"/>
                    </a:cubicBezTo>
                    <a:cubicBezTo>
                      <a:pt x="16109" y="15580"/>
                      <a:pt x="16034" y="14989"/>
                      <a:pt x="16398" y="14474"/>
                    </a:cubicBezTo>
                    <a:cubicBezTo>
                      <a:pt x="16700" y="14071"/>
                      <a:pt x="17128" y="13782"/>
                      <a:pt x="17593" y="13644"/>
                    </a:cubicBezTo>
                    <a:cubicBezTo>
                      <a:pt x="17945" y="13526"/>
                      <a:pt x="18310" y="13469"/>
                      <a:pt x="18673" y="13469"/>
                    </a:cubicBezTo>
                    <a:cubicBezTo>
                      <a:pt x="18932" y="13469"/>
                      <a:pt x="19190" y="13498"/>
                      <a:pt x="19441" y="13556"/>
                    </a:cubicBezTo>
                    <a:lnTo>
                      <a:pt x="19492" y="13581"/>
                    </a:lnTo>
                    <a:cubicBezTo>
                      <a:pt x="19693" y="13631"/>
                      <a:pt x="19894" y="13681"/>
                      <a:pt x="20083" y="13744"/>
                    </a:cubicBezTo>
                    <a:lnTo>
                      <a:pt x="25553" y="7998"/>
                    </a:lnTo>
                    <a:lnTo>
                      <a:pt x="15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" name="Google Shape;566;p27"/>
              <p:cNvSpPr/>
              <p:nvPr/>
            </p:nvSpPr>
            <p:spPr>
              <a:xfrm>
                <a:off x="4071225" y="3899200"/>
                <a:ext cx="112575" cy="47600"/>
              </a:xfrm>
              <a:custGeom>
                <a:avLst/>
                <a:gdLst/>
                <a:ahLst/>
                <a:cxnLst/>
                <a:rect l="l" t="t" r="r" b="b"/>
                <a:pathLst>
                  <a:path w="4503" h="1904" extrusionOk="0">
                    <a:moveTo>
                      <a:pt x="895" y="0"/>
                    </a:moveTo>
                    <a:cubicBezTo>
                      <a:pt x="853" y="0"/>
                      <a:pt x="810" y="2"/>
                      <a:pt x="768" y="5"/>
                    </a:cubicBezTo>
                    <a:cubicBezTo>
                      <a:pt x="579" y="17"/>
                      <a:pt x="403" y="80"/>
                      <a:pt x="252" y="168"/>
                    </a:cubicBezTo>
                    <a:cubicBezTo>
                      <a:pt x="126" y="219"/>
                      <a:pt x="51" y="332"/>
                      <a:pt x="13" y="457"/>
                    </a:cubicBezTo>
                    <a:cubicBezTo>
                      <a:pt x="1" y="558"/>
                      <a:pt x="51" y="659"/>
                      <a:pt x="139" y="722"/>
                    </a:cubicBezTo>
                    <a:cubicBezTo>
                      <a:pt x="202" y="759"/>
                      <a:pt x="252" y="797"/>
                      <a:pt x="315" y="822"/>
                    </a:cubicBezTo>
                    <a:lnTo>
                      <a:pt x="529" y="898"/>
                    </a:lnTo>
                    <a:lnTo>
                      <a:pt x="944" y="1036"/>
                    </a:lnTo>
                    <a:lnTo>
                      <a:pt x="1673" y="1300"/>
                    </a:lnTo>
                    <a:lnTo>
                      <a:pt x="2742" y="1690"/>
                    </a:lnTo>
                    <a:lnTo>
                      <a:pt x="3031" y="1790"/>
                    </a:lnTo>
                    <a:cubicBezTo>
                      <a:pt x="3069" y="1803"/>
                      <a:pt x="3094" y="1816"/>
                      <a:pt x="3132" y="1841"/>
                    </a:cubicBezTo>
                    <a:cubicBezTo>
                      <a:pt x="3132" y="1841"/>
                      <a:pt x="3170" y="1841"/>
                      <a:pt x="3245" y="1866"/>
                    </a:cubicBezTo>
                    <a:cubicBezTo>
                      <a:pt x="3358" y="1891"/>
                      <a:pt x="3471" y="1904"/>
                      <a:pt x="3584" y="1904"/>
                    </a:cubicBezTo>
                    <a:cubicBezTo>
                      <a:pt x="3773" y="1904"/>
                      <a:pt x="3949" y="1866"/>
                      <a:pt x="4125" y="1803"/>
                    </a:cubicBezTo>
                    <a:cubicBezTo>
                      <a:pt x="4301" y="1728"/>
                      <a:pt x="4465" y="1602"/>
                      <a:pt x="4490" y="1451"/>
                    </a:cubicBezTo>
                    <a:cubicBezTo>
                      <a:pt x="4502" y="1300"/>
                      <a:pt x="4389" y="1136"/>
                      <a:pt x="4113" y="1061"/>
                    </a:cubicBezTo>
                    <a:lnTo>
                      <a:pt x="3258" y="759"/>
                    </a:lnTo>
                    <a:cubicBezTo>
                      <a:pt x="2667" y="545"/>
                      <a:pt x="2013" y="307"/>
                      <a:pt x="1334" y="68"/>
                    </a:cubicBezTo>
                    <a:cubicBezTo>
                      <a:pt x="1187" y="19"/>
                      <a:pt x="1041" y="0"/>
                      <a:pt x="8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" name="Google Shape;567;p27"/>
              <p:cNvSpPr/>
              <p:nvPr/>
            </p:nvSpPr>
            <p:spPr>
              <a:xfrm>
                <a:off x="3986350" y="3710050"/>
                <a:ext cx="285150" cy="111875"/>
              </a:xfrm>
              <a:custGeom>
                <a:avLst/>
                <a:gdLst/>
                <a:ahLst/>
                <a:cxnLst/>
                <a:rect l="l" t="t" r="r" b="b"/>
                <a:pathLst>
                  <a:path w="11406" h="4475" extrusionOk="0">
                    <a:moveTo>
                      <a:pt x="3371" y="1"/>
                    </a:moveTo>
                    <a:cubicBezTo>
                      <a:pt x="1371" y="51"/>
                      <a:pt x="26" y="881"/>
                      <a:pt x="13" y="1723"/>
                    </a:cubicBezTo>
                    <a:cubicBezTo>
                      <a:pt x="0" y="2428"/>
                      <a:pt x="981" y="3006"/>
                      <a:pt x="2138" y="3069"/>
                    </a:cubicBezTo>
                    <a:cubicBezTo>
                      <a:pt x="2198" y="3072"/>
                      <a:pt x="2259" y="3073"/>
                      <a:pt x="2320" y="3073"/>
                    </a:cubicBezTo>
                    <a:cubicBezTo>
                      <a:pt x="3004" y="3073"/>
                      <a:pt x="3722" y="2904"/>
                      <a:pt x="4414" y="2904"/>
                    </a:cubicBezTo>
                    <a:cubicBezTo>
                      <a:pt x="4456" y="2904"/>
                      <a:pt x="4498" y="2904"/>
                      <a:pt x="4540" y="2906"/>
                    </a:cubicBezTo>
                    <a:cubicBezTo>
                      <a:pt x="5232" y="2943"/>
                      <a:pt x="5898" y="3144"/>
                      <a:pt x="6502" y="3497"/>
                    </a:cubicBezTo>
                    <a:cubicBezTo>
                      <a:pt x="7042" y="3786"/>
                      <a:pt x="7545" y="4113"/>
                      <a:pt x="8224" y="4314"/>
                    </a:cubicBezTo>
                    <a:cubicBezTo>
                      <a:pt x="8564" y="4414"/>
                      <a:pt x="8963" y="4474"/>
                      <a:pt x="9361" y="4474"/>
                    </a:cubicBezTo>
                    <a:cubicBezTo>
                      <a:pt x="9759" y="4474"/>
                      <a:pt x="10155" y="4414"/>
                      <a:pt x="10488" y="4276"/>
                    </a:cubicBezTo>
                    <a:cubicBezTo>
                      <a:pt x="11318" y="3912"/>
                      <a:pt x="11406" y="3258"/>
                      <a:pt x="11368" y="2679"/>
                    </a:cubicBezTo>
                    <a:lnTo>
                      <a:pt x="3371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" name="Google Shape;568;p27"/>
              <p:cNvSpPr/>
              <p:nvPr/>
            </p:nvSpPr>
            <p:spPr>
              <a:xfrm>
                <a:off x="3994525" y="3889550"/>
                <a:ext cx="2862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1145" h="1284" extrusionOk="0">
                    <a:moveTo>
                      <a:pt x="0" y="1"/>
                    </a:moveTo>
                    <a:lnTo>
                      <a:pt x="591" y="1284"/>
                    </a:lnTo>
                    <a:cubicBezTo>
                      <a:pt x="856" y="1057"/>
                      <a:pt x="1057" y="755"/>
                      <a:pt x="1145" y="416"/>
                    </a:cubicBezTo>
                    <a:lnTo>
                      <a:pt x="1132" y="416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" name="Google Shape;569;p27"/>
              <p:cNvSpPr/>
              <p:nvPr/>
            </p:nvSpPr>
            <p:spPr>
              <a:xfrm>
                <a:off x="3855875" y="3681450"/>
                <a:ext cx="94650" cy="146200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5848" extrusionOk="0">
                    <a:moveTo>
                      <a:pt x="2202" y="0"/>
                    </a:moveTo>
                    <a:lnTo>
                      <a:pt x="2202" y="0"/>
                    </a:lnTo>
                    <a:cubicBezTo>
                      <a:pt x="2705" y="516"/>
                      <a:pt x="2906" y="1145"/>
                      <a:pt x="2579" y="1824"/>
                    </a:cubicBezTo>
                    <a:cubicBezTo>
                      <a:pt x="2277" y="2402"/>
                      <a:pt x="1611" y="2918"/>
                      <a:pt x="1057" y="3459"/>
                    </a:cubicBezTo>
                    <a:cubicBezTo>
                      <a:pt x="491" y="4012"/>
                      <a:pt x="1" y="4615"/>
                      <a:pt x="190" y="5156"/>
                    </a:cubicBezTo>
                    <a:cubicBezTo>
                      <a:pt x="278" y="5433"/>
                      <a:pt x="542" y="5659"/>
                      <a:pt x="894" y="5848"/>
                    </a:cubicBezTo>
                    <a:lnTo>
                      <a:pt x="1271" y="5533"/>
                    </a:lnTo>
                    <a:lnTo>
                      <a:pt x="1309" y="5483"/>
                    </a:lnTo>
                    <a:cubicBezTo>
                      <a:pt x="1284" y="5445"/>
                      <a:pt x="1271" y="5420"/>
                      <a:pt x="1258" y="5395"/>
                    </a:cubicBezTo>
                    <a:cubicBezTo>
                      <a:pt x="994" y="4892"/>
                      <a:pt x="1384" y="4288"/>
                      <a:pt x="1900" y="3773"/>
                    </a:cubicBezTo>
                    <a:cubicBezTo>
                      <a:pt x="2415" y="3245"/>
                      <a:pt x="3031" y="2742"/>
                      <a:pt x="3333" y="2188"/>
                    </a:cubicBezTo>
                    <a:cubicBezTo>
                      <a:pt x="3786" y="1321"/>
                      <a:pt x="3296" y="415"/>
                      <a:pt x="2202" y="0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" name="Google Shape;570;p27"/>
              <p:cNvSpPr/>
              <p:nvPr/>
            </p:nvSpPr>
            <p:spPr>
              <a:xfrm>
                <a:off x="3911850" y="3835175"/>
                <a:ext cx="99050" cy="30525"/>
              </a:xfrm>
              <a:custGeom>
                <a:avLst/>
                <a:gdLst/>
                <a:ahLst/>
                <a:cxnLst/>
                <a:rect l="l" t="t" r="r" b="b"/>
                <a:pathLst>
                  <a:path w="3962" h="1221" extrusionOk="0">
                    <a:moveTo>
                      <a:pt x="227" y="1"/>
                    </a:moveTo>
                    <a:lnTo>
                      <a:pt x="0" y="227"/>
                    </a:lnTo>
                    <a:cubicBezTo>
                      <a:pt x="403" y="353"/>
                      <a:pt x="818" y="478"/>
                      <a:pt x="1195" y="617"/>
                    </a:cubicBezTo>
                    <a:cubicBezTo>
                      <a:pt x="1383" y="692"/>
                      <a:pt x="1585" y="780"/>
                      <a:pt x="1773" y="881"/>
                    </a:cubicBezTo>
                    <a:cubicBezTo>
                      <a:pt x="1966" y="784"/>
                      <a:pt x="2177" y="736"/>
                      <a:pt x="2390" y="736"/>
                    </a:cubicBezTo>
                    <a:cubicBezTo>
                      <a:pt x="2537" y="736"/>
                      <a:pt x="2686" y="759"/>
                      <a:pt x="2830" y="805"/>
                    </a:cubicBezTo>
                    <a:lnTo>
                      <a:pt x="3961" y="1220"/>
                    </a:lnTo>
                    <a:cubicBezTo>
                      <a:pt x="3760" y="1044"/>
                      <a:pt x="3521" y="906"/>
                      <a:pt x="3270" y="805"/>
                    </a:cubicBezTo>
                    <a:cubicBezTo>
                      <a:pt x="2578" y="504"/>
                      <a:pt x="1685" y="365"/>
                      <a:pt x="868" y="177"/>
                    </a:cubicBezTo>
                    <a:cubicBezTo>
                      <a:pt x="654" y="114"/>
                      <a:pt x="428" y="63"/>
                      <a:pt x="227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" name="Google Shape;571;p27"/>
              <p:cNvSpPr/>
              <p:nvPr/>
            </p:nvSpPr>
            <p:spPr>
              <a:xfrm>
                <a:off x="3603750" y="3632400"/>
                <a:ext cx="332000" cy="260950"/>
              </a:xfrm>
              <a:custGeom>
                <a:avLst/>
                <a:gdLst/>
                <a:ahLst/>
                <a:cxnLst/>
                <a:rect l="l" t="t" r="r" b="b"/>
                <a:pathLst>
                  <a:path w="13280" h="10438" extrusionOk="0">
                    <a:moveTo>
                      <a:pt x="6376" y="1"/>
                    </a:moveTo>
                    <a:lnTo>
                      <a:pt x="6137" y="189"/>
                    </a:lnTo>
                    <a:lnTo>
                      <a:pt x="1" y="4855"/>
                    </a:lnTo>
                    <a:cubicBezTo>
                      <a:pt x="647" y="4730"/>
                      <a:pt x="1314" y="4677"/>
                      <a:pt x="1974" y="4677"/>
                    </a:cubicBezTo>
                    <a:cubicBezTo>
                      <a:pt x="2046" y="4677"/>
                      <a:pt x="2117" y="4677"/>
                      <a:pt x="2189" y="4679"/>
                    </a:cubicBezTo>
                    <a:cubicBezTo>
                      <a:pt x="2126" y="4666"/>
                      <a:pt x="2051" y="4641"/>
                      <a:pt x="1988" y="4616"/>
                    </a:cubicBezTo>
                    <a:lnTo>
                      <a:pt x="1988" y="4616"/>
                    </a:lnTo>
                    <a:cubicBezTo>
                      <a:pt x="2101" y="4628"/>
                      <a:pt x="2214" y="4653"/>
                      <a:pt x="2315" y="4691"/>
                    </a:cubicBezTo>
                    <a:cubicBezTo>
                      <a:pt x="2353" y="4690"/>
                      <a:pt x="2390" y="4689"/>
                      <a:pt x="2427" y="4689"/>
                    </a:cubicBezTo>
                    <a:cubicBezTo>
                      <a:pt x="3044" y="4689"/>
                      <a:pt x="3358" y="4880"/>
                      <a:pt x="3358" y="4880"/>
                    </a:cubicBezTo>
                    <a:lnTo>
                      <a:pt x="3799" y="5081"/>
                    </a:lnTo>
                    <a:lnTo>
                      <a:pt x="3962" y="4943"/>
                    </a:lnTo>
                    <a:cubicBezTo>
                      <a:pt x="3899" y="4905"/>
                      <a:pt x="3861" y="4855"/>
                      <a:pt x="3836" y="4792"/>
                    </a:cubicBezTo>
                    <a:cubicBezTo>
                      <a:pt x="3786" y="4691"/>
                      <a:pt x="3899" y="4578"/>
                      <a:pt x="3736" y="4452"/>
                    </a:cubicBezTo>
                    <a:cubicBezTo>
                      <a:pt x="3031" y="3949"/>
                      <a:pt x="3811" y="3660"/>
                      <a:pt x="3723" y="3522"/>
                    </a:cubicBezTo>
                    <a:cubicBezTo>
                      <a:pt x="3534" y="3207"/>
                      <a:pt x="3346" y="2906"/>
                      <a:pt x="3459" y="2616"/>
                    </a:cubicBezTo>
                    <a:cubicBezTo>
                      <a:pt x="3547" y="2428"/>
                      <a:pt x="3786" y="2289"/>
                      <a:pt x="4037" y="2113"/>
                    </a:cubicBezTo>
                    <a:cubicBezTo>
                      <a:pt x="4289" y="1937"/>
                      <a:pt x="4628" y="1912"/>
                      <a:pt x="4905" y="1874"/>
                    </a:cubicBezTo>
                    <a:cubicBezTo>
                      <a:pt x="5308" y="1812"/>
                      <a:pt x="5760" y="1359"/>
                      <a:pt x="6049" y="1145"/>
                    </a:cubicBezTo>
                    <a:cubicBezTo>
                      <a:pt x="6502" y="793"/>
                      <a:pt x="7043" y="554"/>
                      <a:pt x="7621" y="466"/>
                    </a:cubicBezTo>
                    <a:cubicBezTo>
                      <a:pt x="7695" y="458"/>
                      <a:pt x="7774" y="453"/>
                      <a:pt x="7858" y="453"/>
                    </a:cubicBezTo>
                    <a:cubicBezTo>
                      <a:pt x="8386" y="453"/>
                      <a:pt x="9062" y="620"/>
                      <a:pt x="9269" y="881"/>
                    </a:cubicBezTo>
                    <a:cubicBezTo>
                      <a:pt x="9772" y="969"/>
                      <a:pt x="10325" y="1271"/>
                      <a:pt x="10501" y="1774"/>
                    </a:cubicBezTo>
                    <a:cubicBezTo>
                      <a:pt x="10501" y="1774"/>
                      <a:pt x="10903" y="2289"/>
                      <a:pt x="10702" y="2742"/>
                    </a:cubicBezTo>
                    <a:lnTo>
                      <a:pt x="10589" y="2968"/>
                    </a:lnTo>
                    <a:cubicBezTo>
                      <a:pt x="10476" y="3195"/>
                      <a:pt x="10287" y="3346"/>
                      <a:pt x="10224" y="3522"/>
                    </a:cubicBezTo>
                    <a:cubicBezTo>
                      <a:pt x="10174" y="3735"/>
                      <a:pt x="10287" y="3937"/>
                      <a:pt x="10312" y="4125"/>
                    </a:cubicBezTo>
                    <a:cubicBezTo>
                      <a:pt x="10363" y="4565"/>
                      <a:pt x="9834" y="5244"/>
                      <a:pt x="8904" y="5534"/>
                    </a:cubicBezTo>
                    <a:cubicBezTo>
                      <a:pt x="8576" y="5647"/>
                      <a:pt x="8235" y="5704"/>
                      <a:pt x="7896" y="5704"/>
                    </a:cubicBezTo>
                    <a:cubicBezTo>
                      <a:pt x="7482" y="5704"/>
                      <a:pt x="7071" y="5619"/>
                      <a:pt x="6691" y="5446"/>
                    </a:cubicBezTo>
                    <a:lnTo>
                      <a:pt x="6276" y="5810"/>
                    </a:lnTo>
                    <a:cubicBezTo>
                      <a:pt x="6829" y="6037"/>
                      <a:pt x="7785" y="6628"/>
                      <a:pt x="7797" y="7583"/>
                    </a:cubicBezTo>
                    <a:cubicBezTo>
                      <a:pt x="7822" y="8174"/>
                      <a:pt x="7923" y="9570"/>
                      <a:pt x="7948" y="9985"/>
                    </a:cubicBezTo>
                    <a:lnTo>
                      <a:pt x="7709" y="10073"/>
                    </a:lnTo>
                    <a:lnTo>
                      <a:pt x="7785" y="10438"/>
                    </a:lnTo>
                    <a:lnTo>
                      <a:pt x="8225" y="10073"/>
                    </a:lnTo>
                    <a:lnTo>
                      <a:pt x="11067" y="7319"/>
                    </a:lnTo>
                    <a:cubicBezTo>
                      <a:pt x="10727" y="7118"/>
                      <a:pt x="10652" y="7068"/>
                      <a:pt x="10551" y="6791"/>
                    </a:cubicBezTo>
                    <a:cubicBezTo>
                      <a:pt x="10375" y="6250"/>
                      <a:pt x="10866" y="5647"/>
                      <a:pt x="11419" y="5094"/>
                    </a:cubicBezTo>
                    <a:cubicBezTo>
                      <a:pt x="11985" y="4553"/>
                      <a:pt x="12651" y="4025"/>
                      <a:pt x="12940" y="3446"/>
                    </a:cubicBezTo>
                    <a:cubicBezTo>
                      <a:pt x="13280" y="2780"/>
                      <a:pt x="13079" y="2151"/>
                      <a:pt x="12563" y="1623"/>
                    </a:cubicBezTo>
                    <a:cubicBezTo>
                      <a:pt x="12148" y="1233"/>
                      <a:pt x="11658" y="931"/>
                      <a:pt x="11130" y="743"/>
                    </a:cubicBezTo>
                    <a:cubicBezTo>
                      <a:pt x="9784" y="240"/>
                      <a:pt x="8074" y="101"/>
                      <a:pt x="6376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" name="Google Shape;572;p27"/>
              <p:cNvSpPr/>
              <p:nvPr/>
            </p:nvSpPr>
            <p:spPr>
              <a:xfrm>
                <a:off x="3757175" y="3734575"/>
                <a:ext cx="25" cy="350"/>
              </a:xfrm>
              <a:custGeom>
                <a:avLst/>
                <a:gdLst/>
                <a:ahLst/>
                <a:cxnLst/>
                <a:rect l="l" t="t" r="r" b="b"/>
                <a:pathLst>
                  <a:path w="1" h="14" extrusionOk="0">
                    <a:moveTo>
                      <a:pt x="0" y="1"/>
                    </a:moveTo>
                    <a:lnTo>
                      <a:pt x="0" y="13"/>
                    </a:ln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" name="Google Shape;573;p27"/>
              <p:cNvSpPr/>
              <p:nvPr/>
            </p:nvSpPr>
            <p:spPr>
              <a:xfrm>
                <a:off x="4150450" y="3950900"/>
                <a:ext cx="102200" cy="74800"/>
              </a:xfrm>
              <a:custGeom>
                <a:avLst/>
                <a:gdLst/>
                <a:ahLst/>
                <a:cxnLst/>
                <a:rect l="l" t="t" r="r" b="b"/>
                <a:pathLst>
                  <a:path w="4088" h="2992" extrusionOk="0">
                    <a:moveTo>
                      <a:pt x="2631" y="0"/>
                    </a:moveTo>
                    <a:cubicBezTo>
                      <a:pt x="2267" y="0"/>
                      <a:pt x="1905" y="58"/>
                      <a:pt x="1560" y="175"/>
                    </a:cubicBezTo>
                    <a:cubicBezTo>
                      <a:pt x="1082" y="313"/>
                      <a:pt x="667" y="603"/>
                      <a:pt x="365" y="1005"/>
                    </a:cubicBezTo>
                    <a:cubicBezTo>
                      <a:pt x="1" y="1521"/>
                      <a:pt x="63" y="2099"/>
                      <a:pt x="617" y="2552"/>
                    </a:cubicBezTo>
                    <a:cubicBezTo>
                      <a:pt x="868" y="2740"/>
                      <a:pt x="1157" y="2891"/>
                      <a:pt x="1472" y="2979"/>
                    </a:cubicBezTo>
                    <a:lnTo>
                      <a:pt x="1510" y="2992"/>
                    </a:lnTo>
                    <a:lnTo>
                      <a:pt x="4087" y="288"/>
                    </a:lnTo>
                    <a:lnTo>
                      <a:pt x="4050" y="276"/>
                    </a:lnTo>
                    <a:cubicBezTo>
                      <a:pt x="3848" y="225"/>
                      <a:pt x="3660" y="162"/>
                      <a:pt x="3459" y="112"/>
                    </a:cubicBezTo>
                    <a:lnTo>
                      <a:pt x="3408" y="87"/>
                    </a:lnTo>
                    <a:cubicBezTo>
                      <a:pt x="3152" y="29"/>
                      <a:pt x="2891" y="0"/>
                      <a:pt x="2631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" name="Google Shape;574;p27"/>
              <p:cNvSpPr/>
              <p:nvPr/>
            </p:nvSpPr>
            <p:spPr>
              <a:xfrm>
                <a:off x="4323350" y="3812225"/>
                <a:ext cx="39000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52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52" y="114"/>
                      <a:pt x="504" y="214"/>
                      <a:pt x="755" y="290"/>
                    </a:cubicBezTo>
                    <a:cubicBezTo>
                      <a:pt x="1019" y="378"/>
                      <a:pt x="1283" y="466"/>
                      <a:pt x="1560" y="529"/>
                    </a:cubicBezTo>
                    <a:cubicBezTo>
                      <a:pt x="1308" y="416"/>
                      <a:pt x="1057" y="315"/>
                      <a:pt x="805" y="252"/>
                    </a:cubicBezTo>
                    <a:cubicBezTo>
                      <a:pt x="541" y="151"/>
                      <a:pt x="277" y="63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" name="Google Shape;575;p27"/>
              <p:cNvSpPr/>
              <p:nvPr/>
            </p:nvSpPr>
            <p:spPr>
              <a:xfrm>
                <a:off x="4318000" y="3817575"/>
                <a:ext cx="39025" cy="1290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51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52" y="113"/>
                      <a:pt x="504" y="202"/>
                      <a:pt x="755" y="277"/>
                    </a:cubicBezTo>
                    <a:cubicBezTo>
                      <a:pt x="1019" y="378"/>
                      <a:pt x="1284" y="453"/>
                      <a:pt x="1560" y="516"/>
                    </a:cubicBezTo>
                    <a:cubicBezTo>
                      <a:pt x="1321" y="415"/>
                      <a:pt x="1057" y="315"/>
                      <a:pt x="806" y="239"/>
                    </a:cubicBezTo>
                    <a:cubicBezTo>
                      <a:pt x="542" y="139"/>
                      <a:pt x="278" y="63"/>
                      <a:pt x="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" name="Google Shape;576;p27"/>
              <p:cNvSpPr/>
              <p:nvPr/>
            </p:nvSpPr>
            <p:spPr>
              <a:xfrm>
                <a:off x="4312975" y="3822925"/>
                <a:ext cx="39000" cy="13225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529" extrusionOk="0">
                    <a:moveTo>
                      <a:pt x="1" y="0"/>
                    </a:moveTo>
                    <a:cubicBezTo>
                      <a:pt x="240" y="113"/>
                      <a:pt x="491" y="214"/>
                      <a:pt x="755" y="289"/>
                    </a:cubicBezTo>
                    <a:cubicBezTo>
                      <a:pt x="1019" y="377"/>
                      <a:pt x="1283" y="465"/>
                      <a:pt x="1560" y="528"/>
                    </a:cubicBezTo>
                    <a:cubicBezTo>
                      <a:pt x="1308" y="415"/>
                      <a:pt x="1057" y="314"/>
                      <a:pt x="793" y="239"/>
                    </a:cubicBezTo>
                    <a:cubicBezTo>
                      <a:pt x="529" y="151"/>
                      <a:pt x="265" y="63"/>
                      <a:pt x="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" name="Google Shape;577;p27"/>
              <p:cNvSpPr/>
              <p:nvPr/>
            </p:nvSpPr>
            <p:spPr>
              <a:xfrm>
                <a:off x="3971900" y="3817575"/>
                <a:ext cx="287650" cy="105650"/>
              </a:xfrm>
              <a:custGeom>
                <a:avLst/>
                <a:gdLst/>
                <a:ahLst/>
                <a:cxnLst/>
                <a:rect l="l" t="t" r="r" b="b"/>
                <a:pathLst>
                  <a:path w="11506" h="4226" extrusionOk="0">
                    <a:moveTo>
                      <a:pt x="13" y="0"/>
                    </a:moveTo>
                    <a:lnTo>
                      <a:pt x="13" y="0"/>
                    </a:lnTo>
                    <a:cubicBezTo>
                      <a:pt x="0" y="13"/>
                      <a:pt x="2452" y="969"/>
                      <a:pt x="5571" y="2125"/>
                    </a:cubicBezTo>
                    <a:cubicBezTo>
                      <a:pt x="8769" y="3287"/>
                      <a:pt x="11445" y="4226"/>
                      <a:pt x="11493" y="4226"/>
                    </a:cubicBezTo>
                    <a:cubicBezTo>
                      <a:pt x="11493" y="4226"/>
                      <a:pt x="11493" y="4226"/>
                      <a:pt x="11493" y="4225"/>
                    </a:cubicBezTo>
                    <a:cubicBezTo>
                      <a:pt x="11506" y="4213"/>
                      <a:pt x="8840" y="3257"/>
                      <a:pt x="5621" y="2088"/>
                    </a:cubicBezTo>
                    <a:cubicBezTo>
                      <a:pt x="2502" y="918"/>
                      <a:pt x="25" y="0"/>
                      <a:pt x="1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" name="Google Shape;578;p27"/>
              <p:cNvSpPr/>
              <p:nvPr/>
            </p:nvSpPr>
            <p:spPr>
              <a:xfrm>
                <a:off x="4026275" y="3848375"/>
                <a:ext cx="137100" cy="50975"/>
              </a:xfrm>
              <a:custGeom>
                <a:avLst/>
                <a:gdLst/>
                <a:ahLst/>
                <a:cxnLst/>
                <a:rect l="l" t="t" r="r" b="b"/>
                <a:pathLst>
                  <a:path w="5484" h="2039" extrusionOk="0">
                    <a:moveTo>
                      <a:pt x="14" y="0"/>
                    </a:moveTo>
                    <a:cubicBezTo>
                      <a:pt x="14" y="0"/>
                      <a:pt x="13" y="0"/>
                      <a:pt x="13" y="1"/>
                    </a:cubicBezTo>
                    <a:cubicBezTo>
                      <a:pt x="0" y="13"/>
                      <a:pt x="1183" y="478"/>
                      <a:pt x="2691" y="1044"/>
                    </a:cubicBezTo>
                    <a:cubicBezTo>
                      <a:pt x="4180" y="1590"/>
                      <a:pt x="5424" y="2038"/>
                      <a:pt x="5469" y="2038"/>
                    </a:cubicBezTo>
                    <a:cubicBezTo>
                      <a:pt x="5470" y="2038"/>
                      <a:pt x="5470" y="2038"/>
                      <a:pt x="5471" y="2038"/>
                    </a:cubicBezTo>
                    <a:cubicBezTo>
                      <a:pt x="5483" y="2025"/>
                      <a:pt x="4251" y="1572"/>
                      <a:pt x="2729" y="1007"/>
                    </a:cubicBezTo>
                    <a:cubicBezTo>
                      <a:pt x="1241" y="436"/>
                      <a:pt x="59" y="0"/>
                      <a:pt x="1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27"/>
              <p:cNvSpPr/>
              <p:nvPr/>
            </p:nvSpPr>
            <p:spPr>
              <a:xfrm>
                <a:off x="3945175" y="3853550"/>
                <a:ext cx="115075" cy="47700"/>
              </a:xfrm>
              <a:custGeom>
                <a:avLst/>
                <a:gdLst/>
                <a:ahLst/>
                <a:cxnLst/>
                <a:rect l="l" t="t" r="r" b="b"/>
                <a:pathLst>
                  <a:path w="4603" h="1908" extrusionOk="0">
                    <a:moveTo>
                      <a:pt x="1057" y="1"/>
                    </a:moveTo>
                    <a:cubicBezTo>
                      <a:pt x="844" y="1"/>
                      <a:pt x="633" y="49"/>
                      <a:pt x="440" y="146"/>
                    </a:cubicBezTo>
                    <a:cubicBezTo>
                      <a:pt x="390" y="171"/>
                      <a:pt x="340" y="196"/>
                      <a:pt x="302" y="221"/>
                    </a:cubicBezTo>
                    <a:cubicBezTo>
                      <a:pt x="0" y="435"/>
                      <a:pt x="38" y="724"/>
                      <a:pt x="403" y="850"/>
                    </a:cubicBezTo>
                    <a:lnTo>
                      <a:pt x="1974" y="1428"/>
                    </a:lnTo>
                    <a:lnTo>
                      <a:pt x="3094" y="1843"/>
                    </a:lnTo>
                    <a:lnTo>
                      <a:pt x="3119" y="1843"/>
                    </a:lnTo>
                    <a:cubicBezTo>
                      <a:pt x="3256" y="1886"/>
                      <a:pt x="3396" y="1907"/>
                      <a:pt x="3535" y="1907"/>
                    </a:cubicBezTo>
                    <a:cubicBezTo>
                      <a:pt x="3804" y="1907"/>
                      <a:pt x="4069" y="1829"/>
                      <a:pt x="4301" y="1680"/>
                    </a:cubicBezTo>
                    <a:cubicBezTo>
                      <a:pt x="4603" y="1466"/>
                      <a:pt x="4540" y="1177"/>
                      <a:pt x="4175" y="1051"/>
                    </a:cubicBezTo>
                    <a:lnTo>
                      <a:pt x="2628" y="473"/>
                    </a:lnTo>
                    <a:lnTo>
                      <a:pt x="1497" y="70"/>
                    </a:lnTo>
                    <a:cubicBezTo>
                      <a:pt x="1353" y="24"/>
                      <a:pt x="1204" y="1"/>
                      <a:pt x="1057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27"/>
              <p:cNvSpPr/>
              <p:nvPr/>
            </p:nvSpPr>
            <p:spPr>
              <a:xfrm>
                <a:off x="4069025" y="3898125"/>
                <a:ext cx="116025" cy="49300"/>
              </a:xfrm>
              <a:custGeom>
                <a:avLst/>
                <a:gdLst/>
                <a:ahLst/>
                <a:cxnLst/>
                <a:rect l="l" t="t" r="r" b="b"/>
                <a:pathLst>
                  <a:path w="4641" h="1972" extrusionOk="0">
                    <a:moveTo>
                      <a:pt x="1009" y="0"/>
                    </a:moveTo>
                    <a:cubicBezTo>
                      <a:pt x="954" y="0"/>
                      <a:pt x="898" y="4"/>
                      <a:pt x="843" y="10"/>
                    </a:cubicBezTo>
                    <a:cubicBezTo>
                      <a:pt x="642" y="35"/>
                      <a:pt x="441" y="98"/>
                      <a:pt x="265" y="199"/>
                    </a:cubicBezTo>
                    <a:cubicBezTo>
                      <a:pt x="139" y="262"/>
                      <a:pt x="51" y="375"/>
                      <a:pt x="13" y="513"/>
                    </a:cubicBezTo>
                    <a:cubicBezTo>
                      <a:pt x="1" y="626"/>
                      <a:pt x="51" y="739"/>
                      <a:pt x="164" y="802"/>
                    </a:cubicBezTo>
                    <a:cubicBezTo>
                      <a:pt x="214" y="840"/>
                      <a:pt x="290" y="878"/>
                      <a:pt x="353" y="903"/>
                    </a:cubicBezTo>
                    <a:lnTo>
                      <a:pt x="567" y="978"/>
                    </a:lnTo>
                    <a:lnTo>
                      <a:pt x="981" y="1129"/>
                    </a:lnTo>
                    <a:lnTo>
                      <a:pt x="1723" y="1381"/>
                    </a:lnTo>
                    <a:lnTo>
                      <a:pt x="2805" y="1758"/>
                    </a:lnTo>
                    <a:lnTo>
                      <a:pt x="3107" y="1859"/>
                    </a:lnTo>
                    <a:cubicBezTo>
                      <a:pt x="3144" y="1871"/>
                      <a:pt x="3170" y="1884"/>
                      <a:pt x="3207" y="1896"/>
                    </a:cubicBezTo>
                    <a:cubicBezTo>
                      <a:pt x="3182" y="1871"/>
                      <a:pt x="3144" y="1859"/>
                      <a:pt x="3119" y="1846"/>
                    </a:cubicBezTo>
                    <a:lnTo>
                      <a:pt x="2830" y="1745"/>
                    </a:lnTo>
                    <a:lnTo>
                      <a:pt x="1761" y="1356"/>
                    </a:lnTo>
                    <a:lnTo>
                      <a:pt x="1019" y="1091"/>
                    </a:lnTo>
                    <a:lnTo>
                      <a:pt x="617" y="953"/>
                    </a:lnTo>
                    <a:lnTo>
                      <a:pt x="403" y="865"/>
                    </a:lnTo>
                    <a:cubicBezTo>
                      <a:pt x="340" y="853"/>
                      <a:pt x="277" y="815"/>
                      <a:pt x="227" y="777"/>
                    </a:cubicBezTo>
                    <a:cubicBezTo>
                      <a:pt x="139" y="714"/>
                      <a:pt x="76" y="614"/>
                      <a:pt x="89" y="500"/>
                    </a:cubicBezTo>
                    <a:cubicBezTo>
                      <a:pt x="126" y="387"/>
                      <a:pt x="214" y="274"/>
                      <a:pt x="328" y="224"/>
                    </a:cubicBezTo>
                    <a:cubicBezTo>
                      <a:pt x="491" y="136"/>
                      <a:pt x="667" y="73"/>
                      <a:pt x="856" y="60"/>
                    </a:cubicBezTo>
                    <a:cubicBezTo>
                      <a:pt x="898" y="58"/>
                      <a:pt x="941" y="56"/>
                      <a:pt x="983" y="56"/>
                    </a:cubicBezTo>
                    <a:cubicBezTo>
                      <a:pt x="1129" y="56"/>
                      <a:pt x="1273" y="74"/>
                      <a:pt x="1409" y="123"/>
                    </a:cubicBezTo>
                    <a:cubicBezTo>
                      <a:pt x="2101" y="362"/>
                      <a:pt x="2742" y="588"/>
                      <a:pt x="3346" y="802"/>
                    </a:cubicBezTo>
                    <a:lnTo>
                      <a:pt x="4201" y="1104"/>
                    </a:lnTo>
                    <a:cubicBezTo>
                      <a:pt x="4465" y="1192"/>
                      <a:pt x="4590" y="1356"/>
                      <a:pt x="4565" y="1506"/>
                    </a:cubicBezTo>
                    <a:cubicBezTo>
                      <a:pt x="4540" y="1645"/>
                      <a:pt x="4389" y="1783"/>
                      <a:pt x="4213" y="1846"/>
                    </a:cubicBezTo>
                    <a:cubicBezTo>
                      <a:pt x="4037" y="1921"/>
                      <a:pt x="3861" y="1959"/>
                      <a:pt x="3672" y="1959"/>
                    </a:cubicBezTo>
                    <a:cubicBezTo>
                      <a:pt x="3559" y="1959"/>
                      <a:pt x="3434" y="1947"/>
                      <a:pt x="3320" y="1921"/>
                    </a:cubicBezTo>
                    <a:cubicBezTo>
                      <a:pt x="3245" y="1909"/>
                      <a:pt x="3220" y="1896"/>
                      <a:pt x="3207" y="1896"/>
                    </a:cubicBezTo>
                    <a:cubicBezTo>
                      <a:pt x="3245" y="1909"/>
                      <a:pt x="3283" y="1921"/>
                      <a:pt x="3320" y="1934"/>
                    </a:cubicBezTo>
                    <a:cubicBezTo>
                      <a:pt x="3434" y="1959"/>
                      <a:pt x="3547" y="1972"/>
                      <a:pt x="3672" y="1972"/>
                    </a:cubicBezTo>
                    <a:cubicBezTo>
                      <a:pt x="3861" y="1972"/>
                      <a:pt x="4050" y="1934"/>
                      <a:pt x="4238" y="1871"/>
                    </a:cubicBezTo>
                    <a:cubicBezTo>
                      <a:pt x="4427" y="1796"/>
                      <a:pt x="4603" y="1657"/>
                      <a:pt x="4628" y="1506"/>
                    </a:cubicBezTo>
                    <a:cubicBezTo>
                      <a:pt x="4641" y="1418"/>
                      <a:pt x="4616" y="1330"/>
                      <a:pt x="4553" y="1268"/>
                    </a:cubicBezTo>
                    <a:cubicBezTo>
                      <a:pt x="4465" y="1167"/>
                      <a:pt x="4364" y="1104"/>
                      <a:pt x="4238" y="1066"/>
                    </a:cubicBezTo>
                    <a:lnTo>
                      <a:pt x="3396" y="765"/>
                    </a:lnTo>
                    <a:lnTo>
                      <a:pt x="1472" y="73"/>
                    </a:lnTo>
                    <a:cubicBezTo>
                      <a:pt x="1323" y="26"/>
                      <a:pt x="1167" y="0"/>
                      <a:pt x="100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" name="Google Shape;581;p27"/>
              <p:cNvSpPr/>
              <p:nvPr/>
            </p:nvSpPr>
            <p:spPr>
              <a:xfrm>
                <a:off x="3913725" y="3903075"/>
                <a:ext cx="215375" cy="76425"/>
              </a:xfrm>
              <a:custGeom>
                <a:avLst/>
                <a:gdLst/>
                <a:ahLst/>
                <a:cxnLst/>
                <a:rect l="l" t="t" r="r" b="b"/>
                <a:pathLst>
                  <a:path w="8615" h="3057" extrusionOk="0">
                    <a:moveTo>
                      <a:pt x="13" y="1"/>
                    </a:moveTo>
                    <a:cubicBezTo>
                      <a:pt x="1" y="13"/>
                      <a:pt x="1510" y="579"/>
                      <a:pt x="3534" y="1308"/>
                    </a:cubicBezTo>
                    <a:lnTo>
                      <a:pt x="4201" y="1547"/>
                    </a:lnTo>
                    <a:cubicBezTo>
                      <a:pt x="6581" y="2382"/>
                      <a:pt x="8553" y="3056"/>
                      <a:pt x="8601" y="3056"/>
                    </a:cubicBezTo>
                    <a:cubicBezTo>
                      <a:pt x="8601" y="3056"/>
                      <a:pt x="8602" y="3056"/>
                      <a:pt x="8602" y="3056"/>
                    </a:cubicBezTo>
                    <a:cubicBezTo>
                      <a:pt x="8614" y="3044"/>
                      <a:pt x="6653" y="2352"/>
                      <a:pt x="4251" y="1510"/>
                    </a:cubicBezTo>
                    <a:lnTo>
                      <a:pt x="3547" y="1258"/>
                    </a:lnTo>
                    <a:cubicBezTo>
                      <a:pt x="1547" y="529"/>
                      <a:pt x="26" y="1"/>
                      <a:pt x="1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" name="Google Shape;582;p27"/>
              <p:cNvSpPr/>
              <p:nvPr/>
            </p:nvSpPr>
            <p:spPr>
              <a:xfrm>
                <a:off x="3902725" y="3912500"/>
                <a:ext cx="216625" cy="76750"/>
              </a:xfrm>
              <a:custGeom>
                <a:avLst/>
                <a:gdLst/>
                <a:ahLst/>
                <a:cxnLst/>
                <a:rect l="l" t="t" r="r" b="b"/>
                <a:pathLst>
                  <a:path w="8665" h="3070" extrusionOk="0">
                    <a:moveTo>
                      <a:pt x="13" y="1"/>
                    </a:moveTo>
                    <a:lnTo>
                      <a:pt x="13" y="1"/>
                    </a:lnTo>
                    <a:cubicBezTo>
                      <a:pt x="1" y="13"/>
                      <a:pt x="1635" y="617"/>
                      <a:pt x="3786" y="1397"/>
                    </a:cubicBezTo>
                    <a:lnTo>
                      <a:pt x="4213" y="1548"/>
                    </a:lnTo>
                    <a:cubicBezTo>
                      <a:pt x="6605" y="2395"/>
                      <a:pt x="8578" y="3069"/>
                      <a:pt x="8638" y="3069"/>
                    </a:cubicBezTo>
                    <a:cubicBezTo>
                      <a:pt x="8639" y="3069"/>
                      <a:pt x="8639" y="3069"/>
                      <a:pt x="8639" y="3069"/>
                    </a:cubicBezTo>
                    <a:cubicBezTo>
                      <a:pt x="8665" y="3057"/>
                      <a:pt x="6678" y="2365"/>
                      <a:pt x="4276" y="1510"/>
                    </a:cubicBezTo>
                    <a:lnTo>
                      <a:pt x="3811" y="1346"/>
                    </a:lnTo>
                    <a:cubicBezTo>
                      <a:pt x="1673" y="579"/>
                      <a:pt x="26" y="1"/>
                      <a:pt x="1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27"/>
              <p:cNvSpPr/>
              <p:nvPr/>
            </p:nvSpPr>
            <p:spPr>
              <a:xfrm>
                <a:off x="3954900" y="3945200"/>
                <a:ext cx="94350" cy="33050"/>
              </a:xfrm>
              <a:custGeom>
                <a:avLst/>
                <a:gdLst/>
                <a:ahLst/>
                <a:cxnLst/>
                <a:rect l="l" t="t" r="r" b="b"/>
                <a:pathLst>
                  <a:path w="3774" h="1322" extrusionOk="0">
                    <a:moveTo>
                      <a:pt x="16" y="0"/>
                    </a:moveTo>
                    <a:cubicBezTo>
                      <a:pt x="15" y="0"/>
                      <a:pt x="14" y="0"/>
                      <a:pt x="14" y="1"/>
                    </a:cubicBezTo>
                    <a:cubicBezTo>
                      <a:pt x="1" y="13"/>
                      <a:pt x="592" y="227"/>
                      <a:pt x="1397" y="516"/>
                    </a:cubicBezTo>
                    <a:lnTo>
                      <a:pt x="1849" y="680"/>
                    </a:lnTo>
                    <a:cubicBezTo>
                      <a:pt x="2859" y="1037"/>
                      <a:pt x="3712" y="1321"/>
                      <a:pt x="3759" y="1321"/>
                    </a:cubicBezTo>
                    <a:cubicBezTo>
                      <a:pt x="3760" y="1321"/>
                      <a:pt x="3761" y="1321"/>
                      <a:pt x="3761" y="1321"/>
                    </a:cubicBezTo>
                    <a:cubicBezTo>
                      <a:pt x="3773" y="1308"/>
                      <a:pt x="2944" y="1007"/>
                      <a:pt x="1900" y="642"/>
                    </a:cubicBezTo>
                    <a:lnTo>
                      <a:pt x="1447" y="491"/>
                    </a:lnTo>
                    <a:cubicBezTo>
                      <a:pt x="654" y="198"/>
                      <a:pt x="62" y="0"/>
                      <a:pt x="1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27"/>
              <p:cNvSpPr/>
              <p:nvPr/>
            </p:nvSpPr>
            <p:spPr>
              <a:xfrm>
                <a:off x="4058025" y="3818525"/>
                <a:ext cx="168525" cy="66650"/>
              </a:xfrm>
              <a:custGeom>
                <a:avLst/>
                <a:gdLst/>
                <a:ahLst/>
                <a:cxnLst/>
                <a:rect l="l" t="t" r="r" b="b"/>
                <a:pathLst>
                  <a:path w="6741" h="2666" extrusionOk="0">
                    <a:moveTo>
                      <a:pt x="504" y="0"/>
                    </a:moveTo>
                    <a:lnTo>
                      <a:pt x="1" y="377"/>
                    </a:lnTo>
                    <a:lnTo>
                      <a:pt x="6250" y="2666"/>
                    </a:lnTo>
                    <a:lnTo>
                      <a:pt x="6741" y="2289"/>
                    </a:lnTo>
                    <a:lnTo>
                      <a:pt x="504" y="0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27"/>
              <p:cNvSpPr/>
              <p:nvPr/>
            </p:nvSpPr>
            <p:spPr>
              <a:xfrm>
                <a:off x="3696825" y="3871650"/>
                <a:ext cx="14800" cy="11325"/>
              </a:xfrm>
              <a:custGeom>
                <a:avLst/>
                <a:gdLst/>
                <a:ahLst/>
                <a:cxnLst/>
                <a:rect l="l" t="t" r="r" b="b"/>
                <a:pathLst>
                  <a:path w="592" h="453" extrusionOk="0">
                    <a:moveTo>
                      <a:pt x="591" y="0"/>
                    </a:moveTo>
                    <a:lnTo>
                      <a:pt x="0" y="403"/>
                    </a:lnTo>
                    <a:cubicBezTo>
                      <a:pt x="0" y="415"/>
                      <a:pt x="13" y="440"/>
                      <a:pt x="13" y="453"/>
                    </a:cubicBezTo>
                    <a:lnTo>
                      <a:pt x="63" y="403"/>
                    </a:lnTo>
                    <a:cubicBezTo>
                      <a:pt x="214" y="302"/>
                      <a:pt x="390" y="164"/>
                      <a:pt x="591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27"/>
              <p:cNvSpPr/>
              <p:nvPr/>
            </p:nvSpPr>
            <p:spPr>
              <a:xfrm>
                <a:off x="3729200" y="3775125"/>
                <a:ext cx="211900" cy="170125"/>
              </a:xfrm>
              <a:custGeom>
                <a:avLst/>
                <a:gdLst/>
                <a:ahLst/>
                <a:cxnLst/>
                <a:rect l="l" t="t" r="r" b="b"/>
                <a:pathLst>
                  <a:path w="8476" h="6805" extrusionOk="0">
                    <a:moveTo>
                      <a:pt x="7595" y="982"/>
                    </a:moveTo>
                    <a:lnTo>
                      <a:pt x="7595" y="982"/>
                    </a:lnTo>
                    <a:cubicBezTo>
                      <a:pt x="7558" y="1057"/>
                      <a:pt x="7507" y="1120"/>
                      <a:pt x="7457" y="1170"/>
                    </a:cubicBezTo>
                    <a:lnTo>
                      <a:pt x="7306" y="1359"/>
                    </a:lnTo>
                    <a:cubicBezTo>
                      <a:pt x="7269" y="1397"/>
                      <a:pt x="7243" y="1434"/>
                      <a:pt x="7218" y="1472"/>
                    </a:cubicBezTo>
                    <a:cubicBezTo>
                      <a:pt x="7193" y="1510"/>
                      <a:pt x="7218" y="1547"/>
                      <a:pt x="7269" y="1547"/>
                    </a:cubicBezTo>
                    <a:cubicBezTo>
                      <a:pt x="7319" y="1535"/>
                      <a:pt x="7369" y="1497"/>
                      <a:pt x="7407" y="1459"/>
                    </a:cubicBezTo>
                    <a:cubicBezTo>
                      <a:pt x="7457" y="1422"/>
                      <a:pt x="7495" y="1397"/>
                      <a:pt x="7533" y="1359"/>
                    </a:cubicBezTo>
                    <a:cubicBezTo>
                      <a:pt x="7608" y="1296"/>
                      <a:pt x="7683" y="1233"/>
                      <a:pt x="7734" y="1183"/>
                    </a:cubicBezTo>
                    <a:cubicBezTo>
                      <a:pt x="7797" y="1120"/>
                      <a:pt x="7860" y="1070"/>
                      <a:pt x="7935" y="1019"/>
                    </a:cubicBezTo>
                    <a:lnTo>
                      <a:pt x="7935" y="1019"/>
                    </a:lnTo>
                    <a:cubicBezTo>
                      <a:pt x="7885" y="1082"/>
                      <a:pt x="7834" y="1145"/>
                      <a:pt x="7772" y="1195"/>
                    </a:cubicBezTo>
                    <a:cubicBezTo>
                      <a:pt x="7734" y="1233"/>
                      <a:pt x="7696" y="1283"/>
                      <a:pt x="7646" y="1321"/>
                    </a:cubicBezTo>
                    <a:cubicBezTo>
                      <a:pt x="7621" y="1346"/>
                      <a:pt x="7595" y="1371"/>
                      <a:pt x="7583" y="1397"/>
                    </a:cubicBezTo>
                    <a:cubicBezTo>
                      <a:pt x="7570" y="1434"/>
                      <a:pt x="7545" y="1472"/>
                      <a:pt x="7558" y="1510"/>
                    </a:cubicBezTo>
                    <a:cubicBezTo>
                      <a:pt x="7563" y="1526"/>
                      <a:pt x="7566" y="1530"/>
                      <a:pt x="7571" y="1530"/>
                    </a:cubicBezTo>
                    <a:cubicBezTo>
                      <a:pt x="7577" y="1530"/>
                      <a:pt x="7586" y="1522"/>
                      <a:pt x="7608" y="1522"/>
                    </a:cubicBezTo>
                    <a:cubicBezTo>
                      <a:pt x="7633" y="1497"/>
                      <a:pt x="7671" y="1485"/>
                      <a:pt x="7696" y="1459"/>
                    </a:cubicBezTo>
                    <a:cubicBezTo>
                      <a:pt x="7847" y="1371"/>
                      <a:pt x="7985" y="1258"/>
                      <a:pt x="8124" y="1145"/>
                    </a:cubicBezTo>
                    <a:lnTo>
                      <a:pt x="8124" y="1145"/>
                    </a:lnTo>
                    <a:cubicBezTo>
                      <a:pt x="8023" y="1296"/>
                      <a:pt x="7897" y="1409"/>
                      <a:pt x="7734" y="1497"/>
                    </a:cubicBezTo>
                    <a:cubicBezTo>
                      <a:pt x="7709" y="1510"/>
                      <a:pt x="7671" y="1535"/>
                      <a:pt x="7633" y="1547"/>
                    </a:cubicBezTo>
                    <a:cubicBezTo>
                      <a:pt x="7608" y="1560"/>
                      <a:pt x="7570" y="1560"/>
                      <a:pt x="7545" y="1560"/>
                    </a:cubicBezTo>
                    <a:cubicBezTo>
                      <a:pt x="7520" y="1560"/>
                      <a:pt x="7507" y="1547"/>
                      <a:pt x="7495" y="1522"/>
                    </a:cubicBezTo>
                    <a:cubicBezTo>
                      <a:pt x="7495" y="1497"/>
                      <a:pt x="7495" y="1472"/>
                      <a:pt x="7507" y="1447"/>
                    </a:cubicBezTo>
                    <a:lnTo>
                      <a:pt x="7507" y="1447"/>
                    </a:lnTo>
                    <a:cubicBezTo>
                      <a:pt x="7495" y="1472"/>
                      <a:pt x="7470" y="1485"/>
                      <a:pt x="7457" y="1497"/>
                    </a:cubicBezTo>
                    <a:cubicBezTo>
                      <a:pt x="7394" y="1547"/>
                      <a:pt x="7331" y="1585"/>
                      <a:pt x="7256" y="1598"/>
                    </a:cubicBezTo>
                    <a:cubicBezTo>
                      <a:pt x="7247" y="1601"/>
                      <a:pt x="7237" y="1602"/>
                      <a:pt x="7228" y="1602"/>
                    </a:cubicBezTo>
                    <a:cubicBezTo>
                      <a:pt x="7200" y="1602"/>
                      <a:pt x="7174" y="1588"/>
                      <a:pt x="7155" y="1560"/>
                    </a:cubicBezTo>
                    <a:cubicBezTo>
                      <a:pt x="7130" y="1535"/>
                      <a:pt x="7130" y="1510"/>
                      <a:pt x="7155" y="1485"/>
                    </a:cubicBezTo>
                    <a:cubicBezTo>
                      <a:pt x="7180" y="1447"/>
                      <a:pt x="7218" y="1409"/>
                      <a:pt x="7243" y="1371"/>
                    </a:cubicBezTo>
                    <a:lnTo>
                      <a:pt x="7419" y="1170"/>
                    </a:lnTo>
                    <a:cubicBezTo>
                      <a:pt x="7482" y="1107"/>
                      <a:pt x="7533" y="1044"/>
                      <a:pt x="7595" y="982"/>
                    </a:cubicBezTo>
                    <a:close/>
                    <a:moveTo>
                      <a:pt x="7279" y="1064"/>
                    </a:moveTo>
                    <a:cubicBezTo>
                      <a:pt x="7309" y="1064"/>
                      <a:pt x="7342" y="1073"/>
                      <a:pt x="7369" y="1082"/>
                    </a:cubicBezTo>
                    <a:cubicBezTo>
                      <a:pt x="7407" y="1095"/>
                      <a:pt x="7419" y="1132"/>
                      <a:pt x="7407" y="1170"/>
                    </a:cubicBezTo>
                    <a:cubicBezTo>
                      <a:pt x="7357" y="1220"/>
                      <a:pt x="7306" y="1258"/>
                      <a:pt x="7243" y="1283"/>
                    </a:cubicBezTo>
                    <a:cubicBezTo>
                      <a:pt x="7193" y="1321"/>
                      <a:pt x="7130" y="1346"/>
                      <a:pt x="7092" y="1371"/>
                    </a:cubicBezTo>
                    <a:cubicBezTo>
                      <a:pt x="7017" y="1409"/>
                      <a:pt x="6942" y="1434"/>
                      <a:pt x="6879" y="1459"/>
                    </a:cubicBezTo>
                    <a:cubicBezTo>
                      <a:pt x="6967" y="1485"/>
                      <a:pt x="7055" y="1535"/>
                      <a:pt x="7118" y="1598"/>
                    </a:cubicBezTo>
                    <a:cubicBezTo>
                      <a:pt x="7218" y="1723"/>
                      <a:pt x="7180" y="1837"/>
                      <a:pt x="7168" y="1837"/>
                    </a:cubicBezTo>
                    <a:cubicBezTo>
                      <a:pt x="7155" y="1837"/>
                      <a:pt x="7155" y="1736"/>
                      <a:pt x="7055" y="1623"/>
                    </a:cubicBezTo>
                    <a:cubicBezTo>
                      <a:pt x="7004" y="1560"/>
                      <a:pt x="6929" y="1510"/>
                      <a:pt x="6854" y="1472"/>
                    </a:cubicBezTo>
                    <a:cubicBezTo>
                      <a:pt x="6828" y="1485"/>
                      <a:pt x="6803" y="1485"/>
                      <a:pt x="6791" y="1497"/>
                    </a:cubicBezTo>
                    <a:cubicBezTo>
                      <a:pt x="6690" y="1535"/>
                      <a:pt x="6589" y="1560"/>
                      <a:pt x="6489" y="1573"/>
                    </a:cubicBezTo>
                    <a:cubicBezTo>
                      <a:pt x="6489" y="1573"/>
                      <a:pt x="6589" y="1535"/>
                      <a:pt x="6766" y="1472"/>
                    </a:cubicBezTo>
                    <a:cubicBezTo>
                      <a:pt x="6854" y="1434"/>
                      <a:pt x="6954" y="1397"/>
                      <a:pt x="7055" y="1346"/>
                    </a:cubicBezTo>
                    <a:cubicBezTo>
                      <a:pt x="7105" y="1321"/>
                      <a:pt x="7168" y="1283"/>
                      <a:pt x="7218" y="1258"/>
                    </a:cubicBezTo>
                    <a:cubicBezTo>
                      <a:pt x="7269" y="1233"/>
                      <a:pt x="7306" y="1195"/>
                      <a:pt x="7344" y="1158"/>
                    </a:cubicBezTo>
                    <a:cubicBezTo>
                      <a:pt x="7357" y="1145"/>
                      <a:pt x="7344" y="1120"/>
                      <a:pt x="7331" y="1107"/>
                    </a:cubicBezTo>
                    <a:cubicBezTo>
                      <a:pt x="7306" y="1107"/>
                      <a:pt x="7287" y="1102"/>
                      <a:pt x="7269" y="1102"/>
                    </a:cubicBezTo>
                    <a:cubicBezTo>
                      <a:pt x="7260" y="1102"/>
                      <a:pt x="7252" y="1103"/>
                      <a:pt x="7243" y="1107"/>
                    </a:cubicBezTo>
                    <a:cubicBezTo>
                      <a:pt x="7168" y="1107"/>
                      <a:pt x="7092" y="1120"/>
                      <a:pt x="7017" y="1145"/>
                    </a:cubicBezTo>
                    <a:cubicBezTo>
                      <a:pt x="6904" y="1158"/>
                      <a:pt x="6803" y="1195"/>
                      <a:pt x="6690" y="1246"/>
                    </a:cubicBezTo>
                    <a:lnTo>
                      <a:pt x="6665" y="1258"/>
                    </a:lnTo>
                    <a:lnTo>
                      <a:pt x="6665" y="1246"/>
                    </a:lnTo>
                    <a:cubicBezTo>
                      <a:pt x="6665" y="1158"/>
                      <a:pt x="6615" y="1120"/>
                      <a:pt x="6615" y="1120"/>
                    </a:cubicBezTo>
                    <a:lnTo>
                      <a:pt x="6615" y="1120"/>
                    </a:lnTo>
                    <a:cubicBezTo>
                      <a:pt x="6665" y="1132"/>
                      <a:pt x="6690" y="1170"/>
                      <a:pt x="6703" y="1220"/>
                    </a:cubicBezTo>
                    <a:cubicBezTo>
                      <a:pt x="6803" y="1170"/>
                      <a:pt x="6904" y="1132"/>
                      <a:pt x="7017" y="1107"/>
                    </a:cubicBezTo>
                    <a:cubicBezTo>
                      <a:pt x="7092" y="1082"/>
                      <a:pt x="7168" y="1070"/>
                      <a:pt x="7243" y="1070"/>
                    </a:cubicBezTo>
                    <a:cubicBezTo>
                      <a:pt x="7254" y="1066"/>
                      <a:pt x="7267" y="1064"/>
                      <a:pt x="7279" y="1064"/>
                    </a:cubicBezTo>
                    <a:close/>
                    <a:moveTo>
                      <a:pt x="7897" y="1"/>
                    </a:moveTo>
                    <a:cubicBezTo>
                      <a:pt x="7721" y="1"/>
                      <a:pt x="7709" y="101"/>
                      <a:pt x="7407" y="717"/>
                    </a:cubicBezTo>
                    <a:cubicBezTo>
                      <a:pt x="7407" y="717"/>
                      <a:pt x="7275" y="941"/>
                      <a:pt x="7212" y="941"/>
                    </a:cubicBezTo>
                    <a:cubicBezTo>
                      <a:pt x="7205" y="941"/>
                      <a:pt x="7198" y="938"/>
                      <a:pt x="7193" y="931"/>
                    </a:cubicBezTo>
                    <a:cubicBezTo>
                      <a:pt x="7143" y="868"/>
                      <a:pt x="7294" y="277"/>
                      <a:pt x="7281" y="139"/>
                    </a:cubicBezTo>
                    <a:cubicBezTo>
                      <a:pt x="7281" y="112"/>
                      <a:pt x="7261" y="100"/>
                      <a:pt x="7233" y="100"/>
                    </a:cubicBezTo>
                    <a:cubicBezTo>
                      <a:pt x="7167" y="100"/>
                      <a:pt x="7052" y="167"/>
                      <a:pt x="7017" y="290"/>
                    </a:cubicBezTo>
                    <a:cubicBezTo>
                      <a:pt x="6967" y="504"/>
                      <a:pt x="6891" y="717"/>
                      <a:pt x="6791" y="919"/>
                    </a:cubicBezTo>
                    <a:cubicBezTo>
                      <a:pt x="6766" y="944"/>
                      <a:pt x="6740" y="956"/>
                      <a:pt x="6703" y="969"/>
                    </a:cubicBezTo>
                    <a:cubicBezTo>
                      <a:pt x="6539" y="1044"/>
                      <a:pt x="6401" y="1158"/>
                      <a:pt x="6300" y="1309"/>
                    </a:cubicBezTo>
                    <a:lnTo>
                      <a:pt x="6162" y="1510"/>
                    </a:lnTo>
                    <a:lnTo>
                      <a:pt x="6124" y="1573"/>
                    </a:lnTo>
                    <a:lnTo>
                      <a:pt x="5747" y="1925"/>
                    </a:lnTo>
                    <a:lnTo>
                      <a:pt x="2792" y="4729"/>
                    </a:lnTo>
                    <a:cubicBezTo>
                      <a:pt x="2742" y="4842"/>
                      <a:pt x="2691" y="4955"/>
                      <a:pt x="2641" y="5068"/>
                    </a:cubicBezTo>
                    <a:cubicBezTo>
                      <a:pt x="2591" y="5194"/>
                      <a:pt x="2540" y="5307"/>
                      <a:pt x="2478" y="5420"/>
                    </a:cubicBezTo>
                    <a:cubicBezTo>
                      <a:pt x="2478" y="5295"/>
                      <a:pt x="2515" y="5182"/>
                      <a:pt x="2578" y="5068"/>
                    </a:cubicBezTo>
                    <a:cubicBezTo>
                      <a:pt x="2628" y="4955"/>
                      <a:pt x="2704" y="4842"/>
                      <a:pt x="2779" y="4741"/>
                    </a:cubicBezTo>
                    <a:lnTo>
                      <a:pt x="2716" y="4339"/>
                    </a:lnTo>
                    <a:lnTo>
                      <a:pt x="642" y="4741"/>
                    </a:lnTo>
                    <a:cubicBezTo>
                      <a:pt x="704" y="4754"/>
                      <a:pt x="755" y="4767"/>
                      <a:pt x="742" y="4767"/>
                    </a:cubicBezTo>
                    <a:cubicBezTo>
                      <a:pt x="711" y="4773"/>
                      <a:pt x="679" y="4776"/>
                      <a:pt x="648" y="4776"/>
                    </a:cubicBezTo>
                    <a:cubicBezTo>
                      <a:pt x="616" y="4776"/>
                      <a:pt x="585" y="4773"/>
                      <a:pt x="554" y="4767"/>
                    </a:cubicBezTo>
                    <a:lnTo>
                      <a:pt x="0" y="4880"/>
                    </a:lnTo>
                    <a:lnTo>
                      <a:pt x="478" y="6137"/>
                    </a:lnTo>
                    <a:cubicBezTo>
                      <a:pt x="604" y="6452"/>
                      <a:pt x="981" y="6691"/>
                      <a:pt x="1509" y="6766"/>
                    </a:cubicBezTo>
                    <a:cubicBezTo>
                      <a:pt x="1665" y="6792"/>
                      <a:pt x="1825" y="6805"/>
                      <a:pt x="1987" y="6805"/>
                    </a:cubicBezTo>
                    <a:cubicBezTo>
                      <a:pt x="2753" y="6805"/>
                      <a:pt x="3544" y="6523"/>
                      <a:pt x="3949" y="6087"/>
                    </a:cubicBezTo>
                    <a:lnTo>
                      <a:pt x="7067" y="2503"/>
                    </a:lnTo>
                    <a:lnTo>
                      <a:pt x="7281" y="2252"/>
                    </a:lnTo>
                    <a:lnTo>
                      <a:pt x="7671" y="1799"/>
                    </a:lnTo>
                    <a:cubicBezTo>
                      <a:pt x="7671" y="1799"/>
                      <a:pt x="8476" y="994"/>
                      <a:pt x="8161" y="894"/>
                    </a:cubicBezTo>
                    <a:cubicBezTo>
                      <a:pt x="8161" y="894"/>
                      <a:pt x="8150" y="893"/>
                      <a:pt x="8133" y="893"/>
                    </a:cubicBezTo>
                    <a:cubicBezTo>
                      <a:pt x="8091" y="893"/>
                      <a:pt x="8012" y="899"/>
                      <a:pt x="7985" y="944"/>
                    </a:cubicBezTo>
                    <a:cubicBezTo>
                      <a:pt x="7985" y="944"/>
                      <a:pt x="8010" y="806"/>
                      <a:pt x="7860" y="806"/>
                    </a:cubicBezTo>
                    <a:cubicBezTo>
                      <a:pt x="7772" y="806"/>
                      <a:pt x="7683" y="856"/>
                      <a:pt x="7633" y="931"/>
                    </a:cubicBezTo>
                    <a:cubicBezTo>
                      <a:pt x="7633" y="931"/>
                      <a:pt x="8086" y="13"/>
                      <a:pt x="7897" y="1"/>
                    </a:cubicBez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27"/>
              <p:cNvSpPr/>
              <p:nvPr/>
            </p:nvSpPr>
            <p:spPr>
              <a:xfrm>
                <a:off x="3891100" y="3801850"/>
                <a:ext cx="23600" cy="19225"/>
              </a:xfrm>
              <a:custGeom>
                <a:avLst/>
                <a:gdLst/>
                <a:ahLst/>
                <a:cxnLst/>
                <a:rect l="l" t="t" r="r" b="b"/>
                <a:pathLst>
                  <a:path w="944" h="769" extrusionOk="0">
                    <a:moveTo>
                      <a:pt x="755" y="1"/>
                    </a:moveTo>
                    <a:cubicBezTo>
                      <a:pt x="679" y="13"/>
                      <a:pt x="604" y="26"/>
                      <a:pt x="528" y="38"/>
                    </a:cubicBezTo>
                    <a:cubicBezTo>
                      <a:pt x="415" y="63"/>
                      <a:pt x="315" y="101"/>
                      <a:pt x="214" y="151"/>
                    </a:cubicBezTo>
                    <a:cubicBezTo>
                      <a:pt x="214" y="114"/>
                      <a:pt x="176" y="76"/>
                      <a:pt x="139" y="51"/>
                    </a:cubicBezTo>
                    <a:cubicBezTo>
                      <a:pt x="126" y="51"/>
                      <a:pt x="189" y="89"/>
                      <a:pt x="189" y="177"/>
                    </a:cubicBezTo>
                    <a:lnTo>
                      <a:pt x="189" y="202"/>
                    </a:lnTo>
                    <a:lnTo>
                      <a:pt x="214" y="189"/>
                    </a:lnTo>
                    <a:cubicBezTo>
                      <a:pt x="315" y="139"/>
                      <a:pt x="428" y="101"/>
                      <a:pt x="541" y="76"/>
                    </a:cubicBezTo>
                    <a:cubicBezTo>
                      <a:pt x="604" y="51"/>
                      <a:pt x="679" y="51"/>
                      <a:pt x="755" y="38"/>
                    </a:cubicBezTo>
                    <a:cubicBezTo>
                      <a:pt x="780" y="38"/>
                      <a:pt x="818" y="38"/>
                      <a:pt x="843" y="51"/>
                    </a:cubicBezTo>
                    <a:cubicBezTo>
                      <a:pt x="868" y="51"/>
                      <a:pt x="868" y="76"/>
                      <a:pt x="855" y="89"/>
                    </a:cubicBezTo>
                    <a:cubicBezTo>
                      <a:pt x="818" y="139"/>
                      <a:pt x="780" y="164"/>
                      <a:pt x="730" y="189"/>
                    </a:cubicBezTo>
                    <a:cubicBezTo>
                      <a:pt x="679" y="227"/>
                      <a:pt x="629" y="252"/>
                      <a:pt x="579" y="277"/>
                    </a:cubicBezTo>
                    <a:cubicBezTo>
                      <a:pt x="478" y="328"/>
                      <a:pt x="378" y="365"/>
                      <a:pt x="290" y="403"/>
                    </a:cubicBezTo>
                    <a:cubicBezTo>
                      <a:pt x="113" y="466"/>
                      <a:pt x="0" y="504"/>
                      <a:pt x="0" y="504"/>
                    </a:cubicBezTo>
                    <a:cubicBezTo>
                      <a:pt x="101" y="491"/>
                      <a:pt x="202" y="466"/>
                      <a:pt x="302" y="428"/>
                    </a:cubicBezTo>
                    <a:cubicBezTo>
                      <a:pt x="327" y="416"/>
                      <a:pt x="352" y="416"/>
                      <a:pt x="365" y="403"/>
                    </a:cubicBezTo>
                    <a:cubicBezTo>
                      <a:pt x="440" y="441"/>
                      <a:pt x="516" y="491"/>
                      <a:pt x="579" y="566"/>
                    </a:cubicBezTo>
                    <a:cubicBezTo>
                      <a:pt x="662" y="662"/>
                      <a:pt x="667" y="769"/>
                      <a:pt x="688" y="769"/>
                    </a:cubicBezTo>
                    <a:cubicBezTo>
                      <a:pt x="689" y="769"/>
                      <a:pt x="691" y="768"/>
                      <a:pt x="692" y="768"/>
                    </a:cubicBezTo>
                    <a:cubicBezTo>
                      <a:pt x="704" y="768"/>
                      <a:pt x="742" y="654"/>
                      <a:pt x="629" y="541"/>
                    </a:cubicBezTo>
                    <a:cubicBezTo>
                      <a:pt x="566" y="466"/>
                      <a:pt x="491" y="416"/>
                      <a:pt x="390" y="403"/>
                    </a:cubicBezTo>
                    <a:cubicBezTo>
                      <a:pt x="466" y="365"/>
                      <a:pt x="541" y="340"/>
                      <a:pt x="604" y="302"/>
                    </a:cubicBezTo>
                    <a:cubicBezTo>
                      <a:pt x="667" y="277"/>
                      <a:pt x="717" y="252"/>
                      <a:pt x="767" y="214"/>
                    </a:cubicBezTo>
                    <a:cubicBezTo>
                      <a:pt x="818" y="189"/>
                      <a:pt x="881" y="151"/>
                      <a:pt x="918" y="101"/>
                    </a:cubicBezTo>
                    <a:cubicBezTo>
                      <a:pt x="943" y="63"/>
                      <a:pt x="931" y="26"/>
                      <a:pt x="893" y="13"/>
                    </a:cubicBezTo>
                    <a:cubicBezTo>
                      <a:pt x="843" y="1"/>
                      <a:pt x="805" y="1"/>
                      <a:pt x="755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27"/>
              <p:cNvSpPr/>
              <p:nvPr/>
            </p:nvSpPr>
            <p:spPr>
              <a:xfrm>
                <a:off x="3907450" y="3799650"/>
                <a:ext cx="24550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608" extrusionOk="0">
                    <a:moveTo>
                      <a:pt x="465" y="1"/>
                    </a:moveTo>
                    <a:cubicBezTo>
                      <a:pt x="403" y="51"/>
                      <a:pt x="340" y="101"/>
                      <a:pt x="289" y="164"/>
                    </a:cubicBezTo>
                    <a:lnTo>
                      <a:pt x="113" y="365"/>
                    </a:lnTo>
                    <a:cubicBezTo>
                      <a:pt x="76" y="403"/>
                      <a:pt x="50" y="441"/>
                      <a:pt x="25" y="491"/>
                    </a:cubicBezTo>
                    <a:cubicBezTo>
                      <a:pt x="0" y="516"/>
                      <a:pt x="0" y="541"/>
                      <a:pt x="25" y="566"/>
                    </a:cubicBezTo>
                    <a:cubicBezTo>
                      <a:pt x="46" y="587"/>
                      <a:pt x="75" y="607"/>
                      <a:pt x="105" y="607"/>
                    </a:cubicBezTo>
                    <a:cubicBezTo>
                      <a:pt x="112" y="607"/>
                      <a:pt x="119" y="606"/>
                      <a:pt x="126" y="604"/>
                    </a:cubicBezTo>
                    <a:cubicBezTo>
                      <a:pt x="201" y="592"/>
                      <a:pt x="264" y="554"/>
                      <a:pt x="327" y="504"/>
                    </a:cubicBezTo>
                    <a:cubicBezTo>
                      <a:pt x="340" y="491"/>
                      <a:pt x="352" y="478"/>
                      <a:pt x="377" y="453"/>
                    </a:cubicBezTo>
                    <a:lnTo>
                      <a:pt x="377" y="453"/>
                    </a:lnTo>
                    <a:cubicBezTo>
                      <a:pt x="365" y="478"/>
                      <a:pt x="365" y="504"/>
                      <a:pt x="365" y="529"/>
                    </a:cubicBezTo>
                    <a:cubicBezTo>
                      <a:pt x="377" y="554"/>
                      <a:pt x="390" y="566"/>
                      <a:pt x="415" y="566"/>
                    </a:cubicBezTo>
                    <a:cubicBezTo>
                      <a:pt x="440" y="566"/>
                      <a:pt x="478" y="566"/>
                      <a:pt x="503" y="554"/>
                    </a:cubicBezTo>
                    <a:cubicBezTo>
                      <a:pt x="541" y="541"/>
                      <a:pt x="566" y="516"/>
                      <a:pt x="604" y="491"/>
                    </a:cubicBezTo>
                    <a:cubicBezTo>
                      <a:pt x="767" y="416"/>
                      <a:pt x="893" y="302"/>
                      <a:pt x="981" y="151"/>
                    </a:cubicBezTo>
                    <a:lnTo>
                      <a:pt x="981" y="151"/>
                    </a:lnTo>
                    <a:cubicBezTo>
                      <a:pt x="855" y="265"/>
                      <a:pt x="717" y="378"/>
                      <a:pt x="566" y="466"/>
                    </a:cubicBezTo>
                    <a:cubicBezTo>
                      <a:pt x="541" y="491"/>
                      <a:pt x="503" y="504"/>
                      <a:pt x="478" y="516"/>
                    </a:cubicBezTo>
                    <a:cubicBezTo>
                      <a:pt x="465" y="520"/>
                      <a:pt x="456" y="522"/>
                      <a:pt x="448" y="522"/>
                    </a:cubicBezTo>
                    <a:cubicBezTo>
                      <a:pt x="433" y="522"/>
                      <a:pt x="428" y="516"/>
                      <a:pt x="428" y="516"/>
                    </a:cubicBezTo>
                    <a:cubicBezTo>
                      <a:pt x="415" y="504"/>
                      <a:pt x="440" y="441"/>
                      <a:pt x="453" y="403"/>
                    </a:cubicBezTo>
                    <a:cubicBezTo>
                      <a:pt x="465" y="378"/>
                      <a:pt x="491" y="353"/>
                      <a:pt x="516" y="340"/>
                    </a:cubicBezTo>
                    <a:cubicBezTo>
                      <a:pt x="553" y="290"/>
                      <a:pt x="604" y="239"/>
                      <a:pt x="642" y="202"/>
                    </a:cubicBezTo>
                    <a:cubicBezTo>
                      <a:pt x="704" y="151"/>
                      <a:pt x="755" y="89"/>
                      <a:pt x="805" y="26"/>
                    </a:cubicBezTo>
                    <a:lnTo>
                      <a:pt x="805" y="26"/>
                    </a:lnTo>
                    <a:cubicBezTo>
                      <a:pt x="730" y="76"/>
                      <a:pt x="667" y="126"/>
                      <a:pt x="604" y="189"/>
                    </a:cubicBezTo>
                    <a:cubicBezTo>
                      <a:pt x="553" y="239"/>
                      <a:pt x="478" y="302"/>
                      <a:pt x="403" y="365"/>
                    </a:cubicBezTo>
                    <a:cubicBezTo>
                      <a:pt x="365" y="403"/>
                      <a:pt x="327" y="441"/>
                      <a:pt x="277" y="466"/>
                    </a:cubicBezTo>
                    <a:cubicBezTo>
                      <a:pt x="239" y="516"/>
                      <a:pt x="189" y="541"/>
                      <a:pt x="139" y="554"/>
                    </a:cubicBezTo>
                    <a:cubicBezTo>
                      <a:pt x="88" y="554"/>
                      <a:pt x="63" y="516"/>
                      <a:pt x="88" y="478"/>
                    </a:cubicBezTo>
                    <a:cubicBezTo>
                      <a:pt x="113" y="441"/>
                      <a:pt x="139" y="403"/>
                      <a:pt x="176" y="365"/>
                    </a:cubicBezTo>
                    <a:lnTo>
                      <a:pt x="327" y="177"/>
                    </a:lnTo>
                    <a:cubicBezTo>
                      <a:pt x="377" y="126"/>
                      <a:pt x="428" y="63"/>
                      <a:pt x="465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27"/>
              <p:cNvSpPr/>
              <p:nvPr/>
            </p:nvSpPr>
            <p:spPr>
              <a:xfrm>
                <a:off x="3495925" y="3747425"/>
                <a:ext cx="306550" cy="168575"/>
              </a:xfrm>
              <a:custGeom>
                <a:avLst/>
                <a:gdLst/>
                <a:ahLst/>
                <a:cxnLst/>
                <a:rect l="l" t="t" r="r" b="b"/>
                <a:pathLst>
                  <a:path w="12262" h="6743" extrusionOk="0">
                    <a:moveTo>
                      <a:pt x="6129" y="0"/>
                    </a:moveTo>
                    <a:cubicBezTo>
                      <a:pt x="5606" y="0"/>
                      <a:pt x="5075" y="52"/>
                      <a:pt x="4565" y="166"/>
                    </a:cubicBezTo>
                    <a:lnTo>
                      <a:pt x="1" y="3699"/>
                    </a:lnTo>
                    <a:lnTo>
                      <a:pt x="51" y="3749"/>
                    </a:lnTo>
                    <a:cubicBezTo>
                      <a:pt x="152" y="3699"/>
                      <a:pt x="818" y="3498"/>
                      <a:pt x="1610" y="3259"/>
                    </a:cubicBezTo>
                    <a:lnTo>
                      <a:pt x="2239" y="3070"/>
                    </a:lnTo>
                    <a:lnTo>
                      <a:pt x="2340" y="3033"/>
                    </a:lnTo>
                    <a:cubicBezTo>
                      <a:pt x="2802" y="2902"/>
                      <a:pt x="3119" y="2805"/>
                      <a:pt x="3154" y="2805"/>
                    </a:cubicBezTo>
                    <a:cubicBezTo>
                      <a:pt x="3156" y="2805"/>
                      <a:pt x="3157" y="2806"/>
                      <a:pt x="3157" y="2806"/>
                    </a:cubicBezTo>
                    <a:cubicBezTo>
                      <a:pt x="3170" y="2806"/>
                      <a:pt x="2818" y="2919"/>
                      <a:pt x="2302" y="3083"/>
                    </a:cubicBezTo>
                    <a:lnTo>
                      <a:pt x="655" y="4567"/>
                    </a:lnTo>
                    <a:lnTo>
                      <a:pt x="6527" y="6742"/>
                    </a:lnTo>
                    <a:lnTo>
                      <a:pt x="8049" y="5434"/>
                    </a:lnTo>
                    <a:cubicBezTo>
                      <a:pt x="8011" y="5372"/>
                      <a:pt x="7973" y="5309"/>
                      <a:pt x="7923" y="5246"/>
                    </a:cubicBezTo>
                    <a:cubicBezTo>
                      <a:pt x="7734" y="5082"/>
                      <a:pt x="7495" y="4969"/>
                      <a:pt x="7244" y="4906"/>
                    </a:cubicBezTo>
                    <a:cubicBezTo>
                      <a:pt x="6804" y="4806"/>
                      <a:pt x="6364" y="4730"/>
                      <a:pt x="5911" y="4693"/>
                    </a:cubicBezTo>
                    <a:cubicBezTo>
                      <a:pt x="5647" y="4655"/>
                      <a:pt x="5395" y="4605"/>
                      <a:pt x="5144" y="4529"/>
                    </a:cubicBezTo>
                    <a:cubicBezTo>
                      <a:pt x="4905" y="4454"/>
                      <a:pt x="4691" y="4353"/>
                      <a:pt x="4515" y="4202"/>
                    </a:cubicBezTo>
                    <a:cubicBezTo>
                      <a:pt x="4163" y="3925"/>
                      <a:pt x="3974" y="3611"/>
                      <a:pt x="3773" y="3334"/>
                    </a:cubicBezTo>
                    <a:cubicBezTo>
                      <a:pt x="3572" y="3083"/>
                      <a:pt x="3333" y="2869"/>
                      <a:pt x="3056" y="2706"/>
                    </a:cubicBezTo>
                    <a:cubicBezTo>
                      <a:pt x="2818" y="2580"/>
                      <a:pt x="2553" y="2505"/>
                      <a:pt x="2277" y="2479"/>
                    </a:cubicBezTo>
                    <a:cubicBezTo>
                      <a:pt x="2170" y="2467"/>
                      <a:pt x="2085" y="2464"/>
                      <a:pt x="2027" y="2464"/>
                    </a:cubicBezTo>
                    <a:cubicBezTo>
                      <a:pt x="1969" y="2464"/>
                      <a:pt x="1937" y="2467"/>
                      <a:pt x="1937" y="2467"/>
                    </a:cubicBezTo>
                    <a:cubicBezTo>
                      <a:pt x="1994" y="2461"/>
                      <a:pt x="2054" y="2457"/>
                      <a:pt x="2115" y="2457"/>
                    </a:cubicBezTo>
                    <a:cubicBezTo>
                      <a:pt x="2176" y="2457"/>
                      <a:pt x="2239" y="2461"/>
                      <a:pt x="2302" y="2467"/>
                    </a:cubicBezTo>
                    <a:cubicBezTo>
                      <a:pt x="2579" y="2479"/>
                      <a:pt x="2843" y="2555"/>
                      <a:pt x="3094" y="2681"/>
                    </a:cubicBezTo>
                    <a:cubicBezTo>
                      <a:pt x="3383" y="2831"/>
                      <a:pt x="3647" y="3045"/>
                      <a:pt x="3836" y="3309"/>
                    </a:cubicBezTo>
                    <a:cubicBezTo>
                      <a:pt x="4050" y="3586"/>
                      <a:pt x="4238" y="3900"/>
                      <a:pt x="4578" y="4164"/>
                    </a:cubicBezTo>
                    <a:cubicBezTo>
                      <a:pt x="4767" y="4303"/>
                      <a:pt x="4968" y="4416"/>
                      <a:pt x="5194" y="4479"/>
                    </a:cubicBezTo>
                    <a:cubicBezTo>
                      <a:pt x="5446" y="4554"/>
                      <a:pt x="5697" y="4605"/>
                      <a:pt x="5949" y="4642"/>
                    </a:cubicBezTo>
                    <a:cubicBezTo>
                      <a:pt x="6401" y="4680"/>
                      <a:pt x="6854" y="4768"/>
                      <a:pt x="7294" y="4869"/>
                    </a:cubicBezTo>
                    <a:cubicBezTo>
                      <a:pt x="7546" y="4931"/>
                      <a:pt x="7772" y="5057"/>
                      <a:pt x="7961" y="5233"/>
                    </a:cubicBezTo>
                    <a:cubicBezTo>
                      <a:pt x="7998" y="5296"/>
                      <a:pt x="8036" y="5359"/>
                      <a:pt x="8061" y="5434"/>
                    </a:cubicBezTo>
                    <a:lnTo>
                      <a:pt x="8652" y="4944"/>
                    </a:lnTo>
                    <a:lnTo>
                      <a:pt x="8652" y="4944"/>
                    </a:lnTo>
                    <a:lnTo>
                      <a:pt x="8627" y="4969"/>
                    </a:lnTo>
                    <a:lnTo>
                      <a:pt x="8627" y="4969"/>
                    </a:lnTo>
                    <a:lnTo>
                      <a:pt x="8879" y="4781"/>
                    </a:lnTo>
                    <a:cubicBezTo>
                      <a:pt x="9168" y="4542"/>
                      <a:pt x="9432" y="4328"/>
                      <a:pt x="9608" y="4164"/>
                    </a:cubicBezTo>
                    <a:lnTo>
                      <a:pt x="9834" y="3988"/>
                    </a:lnTo>
                    <a:cubicBezTo>
                      <a:pt x="9859" y="3963"/>
                      <a:pt x="9885" y="3938"/>
                      <a:pt x="9922" y="3913"/>
                    </a:cubicBezTo>
                    <a:lnTo>
                      <a:pt x="9922" y="3913"/>
                    </a:lnTo>
                    <a:cubicBezTo>
                      <a:pt x="9897" y="3938"/>
                      <a:pt x="9872" y="3963"/>
                      <a:pt x="9847" y="3988"/>
                    </a:cubicBezTo>
                    <a:cubicBezTo>
                      <a:pt x="9809" y="4039"/>
                      <a:pt x="9734" y="4102"/>
                      <a:pt x="9646" y="4177"/>
                    </a:cubicBezTo>
                    <a:cubicBezTo>
                      <a:pt x="9470" y="4340"/>
                      <a:pt x="9218" y="4567"/>
                      <a:pt x="8929" y="4793"/>
                    </a:cubicBezTo>
                    <a:cubicBezTo>
                      <a:pt x="8828" y="4881"/>
                      <a:pt x="8728" y="4957"/>
                      <a:pt x="8627" y="5032"/>
                    </a:cubicBezTo>
                    <a:lnTo>
                      <a:pt x="8615" y="6113"/>
                    </a:lnTo>
                    <a:lnTo>
                      <a:pt x="9319" y="5988"/>
                    </a:lnTo>
                    <a:lnTo>
                      <a:pt x="9872" y="5875"/>
                    </a:lnTo>
                    <a:cubicBezTo>
                      <a:pt x="9658" y="5862"/>
                      <a:pt x="9457" y="5812"/>
                      <a:pt x="9268" y="5749"/>
                    </a:cubicBezTo>
                    <a:cubicBezTo>
                      <a:pt x="8866" y="5623"/>
                      <a:pt x="8665" y="5434"/>
                      <a:pt x="8690" y="5434"/>
                    </a:cubicBezTo>
                    <a:cubicBezTo>
                      <a:pt x="8891" y="5548"/>
                      <a:pt x="9105" y="5636"/>
                      <a:pt x="9319" y="5711"/>
                    </a:cubicBezTo>
                    <a:cubicBezTo>
                      <a:pt x="9532" y="5787"/>
                      <a:pt x="9746" y="5837"/>
                      <a:pt x="9960" y="5875"/>
                    </a:cubicBezTo>
                    <a:lnTo>
                      <a:pt x="12035" y="5472"/>
                    </a:lnTo>
                    <a:lnTo>
                      <a:pt x="12261" y="5409"/>
                    </a:lnTo>
                    <a:cubicBezTo>
                      <a:pt x="12261" y="5409"/>
                      <a:pt x="12249" y="5183"/>
                      <a:pt x="12223" y="4843"/>
                    </a:cubicBezTo>
                    <a:lnTo>
                      <a:pt x="12123" y="4818"/>
                    </a:lnTo>
                    <a:cubicBezTo>
                      <a:pt x="12022" y="4793"/>
                      <a:pt x="11934" y="4755"/>
                      <a:pt x="11846" y="4705"/>
                    </a:cubicBezTo>
                    <a:cubicBezTo>
                      <a:pt x="11720" y="4642"/>
                      <a:pt x="11595" y="4567"/>
                      <a:pt x="11482" y="4479"/>
                    </a:cubicBezTo>
                    <a:cubicBezTo>
                      <a:pt x="11368" y="4378"/>
                      <a:pt x="11243" y="4265"/>
                      <a:pt x="11079" y="4139"/>
                    </a:cubicBezTo>
                    <a:cubicBezTo>
                      <a:pt x="10991" y="4076"/>
                      <a:pt x="10903" y="4014"/>
                      <a:pt x="10815" y="3963"/>
                    </a:cubicBezTo>
                    <a:cubicBezTo>
                      <a:pt x="10752" y="3938"/>
                      <a:pt x="10715" y="3913"/>
                      <a:pt x="10652" y="3888"/>
                    </a:cubicBezTo>
                    <a:lnTo>
                      <a:pt x="10476" y="3812"/>
                    </a:lnTo>
                    <a:cubicBezTo>
                      <a:pt x="10174" y="3712"/>
                      <a:pt x="9872" y="3649"/>
                      <a:pt x="9570" y="3599"/>
                    </a:cubicBezTo>
                    <a:cubicBezTo>
                      <a:pt x="8891" y="3498"/>
                      <a:pt x="8099" y="3460"/>
                      <a:pt x="7319" y="3334"/>
                    </a:cubicBezTo>
                    <a:cubicBezTo>
                      <a:pt x="6967" y="3272"/>
                      <a:pt x="6628" y="3171"/>
                      <a:pt x="6301" y="3020"/>
                    </a:cubicBezTo>
                    <a:cubicBezTo>
                      <a:pt x="6062" y="2894"/>
                      <a:pt x="5848" y="2718"/>
                      <a:pt x="5685" y="2517"/>
                    </a:cubicBezTo>
                    <a:cubicBezTo>
                      <a:pt x="5408" y="2152"/>
                      <a:pt x="5244" y="1788"/>
                      <a:pt x="4980" y="1549"/>
                    </a:cubicBezTo>
                    <a:cubicBezTo>
                      <a:pt x="4754" y="1323"/>
                      <a:pt x="4477" y="1159"/>
                      <a:pt x="4163" y="1071"/>
                    </a:cubicBezTo>
                    <a:cubicBezTo>
                      <a:pt x="4025" y="1033"/>
                      <a:pt x="3886" y="1008"/>
                      <a:pt x="3748" y="996"/>
                    </a:cubicBezTo>
                    <a:lnTo>
                      <a:pt x="3861" y="996"/>
                    </a:lnTo>
                    <a:cubicBezTo>
                      <a:pt x="3974" y="1008"/>
                      <a:pt x="4075" y="1021"/>
                      <a:pt x="4176" y="1046"/>
                    </a:cubicBezTo>
                    <a:cubicBezTo>
                      <a:pt x="4503" y="1121"/>
                      <a:pt x="4792" y="1285"/>
                      <a:pt x="5018" y="1511"/>
                    </a:cubicBezTo>
                    <a:cubicBezTo>
                      <a:pt x="5295" y="1763"/>
                      <a:pt x="5471" y="2115"/>
                      <a:pt x="5760" y="2479"/>
                    </a:cubicBezTo>
                    <a:cubicBezTo>
                      <a:pt x="5924" y="2681"/>
                      <a:pt x="6125" y="2857"/>
                      <a:pt x="6364" y="2970"/>
                    </a:cubicBezTo>
                    <a:cubicBezTo>
                      <a:pt x="6678" y="3121"/>
                      <a:pt x="7005" y="3221"/>
                      <a:pt x="7357" y="3272"/>
                    </a:cubicBezTo>
                    <a:cubicBezTo>
                      <a:pt x="8112" y="3397"/>
                      <a:pt x="8929" y="3435"/>
                      <a:pt x="9595" y="3548"/>
                    </a:cubicBezTo>
                    <a:cubicBezTo>
                      <a:pt x="9910" y="3586"/>
                      <a:pt x="10212" y="3661"/>
                      <a:pt x="10501" y="3762"/>
                    </a:cubicBezTo>
                    <a:lnTo>
                      <a:pt x="10689" y="3837"/>
                    </a:lnTo>
                    <a:cubicBezTo>
                      <a:pt x="10752" y="3863"/>
                      <a:pt x="10803" y="3900"/>
                      <a:pt x="10853" y="3925"/>
                    </a:cubicBezTo>
                    <a:cubicBezTo>
                      <a:pt x="10953" y="3976"/>
                      <a:pt x="11041" y="4039"/>
                      <a:pt x="11129" y="4102"/>
                    </a:cubicBezTo>
                    <a:cubicBezTo>
                      <a:pt x="11280" y="4227"/>
                      <a:pt x="11406" y="4353"/>
                      <a:pt x="11519" y="4441"/>
                    </a:cubicBezTo>
                    <a:cubicBezTo>
                      <a:pt x="11620" y="4542"/>
                      <a:pt x="11733" y="4617"/>
                      <a:pt x="11859" y="4680"/>
                    </a:cubicBezTo>
                    <a:cubicBezTo>
                      <a:pt x="11972" y="4743"/>
                      <a:pt x="12098" y="4793"/>
                      <a:pt x="12223" y="4831"/>
                    </a:cubicBezTo>
                    <a:cubicBezTo>
                      <a:pt x="12198" y="4366"/>
                      <a:pt x="12161" y="3699"/>
                      <a:pt x="12148" y="3058"/>
                    </a:cubicBezTo>
                    <a:cubicBezTo>
                      <a:pt x="12135" y="2027"/>
                      <a:pt x="11117" y="1436"/>
                      <a:pt x="10589" y="1197"/>
                    </a:cubicBezTo>
                    <a:lnTo>
                      <a:pt x="9985" y="1737"/>
                    </a:lnTo>
                    <a:cubicBezTo>
                      <a:pt x="9822" y="1876"/>
                      <a:pt x="9633" y="1989"/>
                      <a:pt x="9432" y="2052"/>
                    </a:cubicBezTo>
                    <a:cubicBezTo>
                      <a:pt x="9545" y="2052"/>
                      <a:pt x="9646" y="2064"/>
                      <a:pt x="9759" y="2090"/>
                    </a:cubicBezTo>
                    <a:cubicBezTo>
                      <a:pt x="10086" y="2165"/>
                      <a:pt x="10400" y="2291"/>
                      <a:pt x="10689" y="2454"/>
                    </a:cubicBezTo>
                    <a:cubicBezTo>
                      <a:pt x="10979" y="2630"/>
                      <a:pt x="11280" y="2756"/>
                      <a:pt x="11595" y="2844"/>
                    </a:cubicBezTo>
                    <a:cubicBezTo>
                      <a:pt x="11859" y="2907"/>
                      <a:pt x="12060" y="2907"/>
                      <a:pt x="12060" y="2919"/>
                    </a:cubicBezTo>
                    <a:lnTo>
                      <a:pt x="11922" y="2919"/>
                    </a:lnTo>
                    <a:cubicBezTo>
                      <a:pt x="11796" y="2907"/>
                      <a:pt x="11683" y="2894"/>
                      <a:pt x="11557" y="2869"/>
                    </a:cubicBezTo>
                    <a:cubicBezTo>
                      <a:pt x="11230" y="2794"/>
                      <a:pt x="10916" y="2668"/>
                      <a:pt x="10626" y="2492"/>
                    </a:cubicBezTo>
                    <a:cubicBezTo>
                      <a:pt x="10350" y="2328"/>
                      <a:pt x="10048" y="2215"/>
                      <a:pt x="9746" y="2140"/>
                    </a:cubicBezTo>
                    <a:cubicBezTo>
                      <a:pt x="9621" y="2115"/>
                      <a:pt x="9507" y="2102"/>
                      <a:pt x="9394" y="2090"/>
                    </a:cubicBezTo>
                    <a:cubicBezTo>
                      <a:pt x="9135" y="2178"/>
                      <a:pt x="8865" y="2222"/>
                      <a:pt x="8596" y="2222"/>
                    </a:cubicBezTo>
                    <a:cubicBezTo>
                      <a:pt x="8369" y="2222"/>
                      <a:pt x="8142" y="2191"/>
                      <a:pt x="7923" y="2127"/>
                    </a:cubicBezTo>
                    <a:cubicBezTo>
                      <a:pt x="7357" y="1926"/>
                      <a:pt x="7194" y="1486"/>
                      <a:pt x="7483" y="1084"/>
                    </a:cubicBezTo>
                    <a:lnTo>
                      <a:pt x="7382" y="1084"/>
                    </a:lnTo>
                    <a:cubicBezTo>
                      <a:pt x="7307" y="1071"/>
                      <a:pt x="7231" y="1033"/>
                      <a:pt x="7168" y="983"/>
                    </a:cubicBezTo>
                    <a:cubicBezTo>
                      <a:pt x="7093" y="933"/>
                      <a:pt x="7030" y="845"/>
                      <a:pt x="7005" y="757"/>
                    </a:cubicBezTo>
                    <a:cubicBezTo>
                      <a:pt x="6980" y="656"/>
                      <a:pt x="6942" y="555"/>
                      <a:pt x="6892" y="467"/>
                    </a:cubicBezTo>
                    <a:cubicBezTo>
                      <a:pt x="6766" y="279"/>
                      <a:pt x="6603" y="140"/>
                      <a:pt x="6401" y="52"/>
                    </a:cubicBezTo>
                    <a:lnTo>
                      <a:pt x="6301" y="2"/>
                    </a:lnTo>
                    <a:cubicBezTo>
                      <a:pt x="6243" y="1"/>
                      <a:pt x="6186" y="0"/>
                      <a:pt x="612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" name="Google Shape;590;p27"/>
              <p:cNvSpPr/>
              <p:nvPr/>
            </p:nvSpPr>
            <p:spPr>
              <a:xfrm>
                <a:off x="3656575" y="3747475"/>
                <a:ext cx="43725" cy="27050"/>
              </a:xfrm>
              <a:custGeom>
                <a:avLst/>
                <a:gdLst/>
                <a:ahLst/>
                <a:cxnLst/>
                <a:rect l="l" t="t" r="r" b="b"/>
                <a:pathLst>
                  <a:path w="1749" h="1082" extrusionOk="0">
                    <a:moveTo>
                      <a:pt x="1" y="0"/>
                    </a:moveTo>
                    <a:cubicBezTo>
                      <a:pt x="10" y="1"/>
                      <a:pt x="20" y="1"/>
                      <a:pt x="30" y="2"/>
                    </a:cubicBezTo>
                    <a:lnTo>
                      <a:pt x="30" y="2"/>
                    </a:lnTo>
                    <a:cubicBezTo>
                      <a:pt x="28" y="1"/>
                      <a:pt x="27" y="1"/>
                      <a:pt x="26" y="0"/>
                    </a:cubicBezTo>
                    <a:close/>
                    <a:moveTo>
                      <a:pt x="30" y="2"/>
                    </a:moveTo>
                    <a:cubicBezTo>
                      <a:pt x="242" y="90"/>
                      <a:pt x="416" y="228"/>
                      <a:pt x="541" y="428"/>
                    </a:cubicBezTo>
                    <a:cubicBezTo>
                      <a:pt x="592" y="528"/>
                      <a:pt x="629" y="629"/>
                      <a:pt x="654" y="729"/>
                    </a:cubicBezTo>
                    <a:cubicBezTo>
                      <a:pt x="680" y="818"/>
                      <a:pt x="717" y="893"/>
                      <a:pt x="780" y="956"/>
                    </a:cubicBezTo>
                    <a:cubicBezTo>
                      <a:pt x="868" y="1019"/>
                      <a:pt x="956" y="1056"/>
                      <a:pt x="1057" y="1082"/>
                    </a:cubicBezTo>
                    <a:cubicBezTo>
                      <a:pt x="1107" y="1006"/>
                      <a:pt x="1170" y="956"/>
                      <a:pt x="1233" y="893"/>
                    </a:cubicBezTo>
                    <a:cubicBezTo>
                      <a:pt x="1409" y="742"/>
                      <a:pt x="1585" y="579"/>
                      <a:pt x="1748" y="428"/>
                    </a:cubicBezTo>
                    <a:lnTo>
                      <a:pt x="1283" y="277"/>
                    </a:lnTo>
                    <a:cubicBezTo>
                      <a:pt x="1283" y="277"/>
                      <a:pt x="902" y="55"/>
                      <a:pt x="30" y="2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" name="Google Shape;591;p27"/>
              <p:cNvSpPr/>
              <p:nvPr/>
            </p:nvSpPr>
            <p:spPr>
              <a:xfrm>
                <a:off x="3790800" y="3893325"/>
                <a:ext cx="7900" cy="17325"/>
              </a:xfrm>
              <a:custGeom>
                <a:avLst/>
                <a:gdLst/>
                <a:ahLst/>
                <a:cxnLst/>
                <a:rect l="l" t="t" r="r" b="b"/>
                <a:pathLst>
                  <a:path w="316" h="693" extrusionOk="0">
                    <a:moveTo>
                      <a:pt x="315" y="1"/>
                    </a:moveTo>
                    <a:lnTo>
                      <a:pt x="303" y="13"/>
                    </a:lnTo>
                    <a:cubicBezTo>
                      <a:pt x="215" y="114"/>
                      <a:pt x="152" y="227"/>
                      <a:pt x="102" y="340"/>
                    </a:cubicBezTo>
                    <a:cubicBezTo>
                      <a:pt x="39" y="454"/>
                      <a:pt x="1" y="567"/>
                      <a:pt x="1" y="692"/>
                    </a:cubicBezTo>
                    <a:cubicBezTo>
                      <a:pt x="64" y="579"/>
                      <a:pt x="114" y="466"/>
                      <a:pt x="164" y="340"/>
                    </a:cubicBezTo>
                    <a:cubicBezTo>
                      <a:pt x="215" y="227"/>
                      <a:pt x="265" y="114"/>
                      <a:pt x="315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27"/>
              <p:cNvSpPr/>
              <p:nvPr/>
            </p:nvSpPr>
            <p:spPr>
              <a:xfrm>
                <a:off x="3690225" y="3845225"/>
                <a:ext cx="53775" cy="42800"/>
              </a:xfrm>
              <a:custGeom>
                <a:avLst/>
                <a:gdLst/>
                <a:ahLst/>
                <a:cxnLst/>
                <a:rect l="l" t="t" r="r" b="b"/>
                <a:pathLst>
                  <a:path w="2151" h="1712" extrusionOk="0">
                    <a:moveTo>
                      <a:pt x="2150" y="1"/>
                    </a:moveTo>
                    <a:cubicBezTo>
                      <a:pt x="2113" y="13"/>
                      <a:pt x="2087" y="39"/>
                      <a:pt x="2062" y="64"/>
                    </a:cubicBezTo>
                    <a:lnTo>
                      <a:pt x="1836" y="252"/>
                    </a:lnTo>
                    <a:cubicBezTo>
                      <a:pt x="1660" y="403"/>
                      <a:pt x="1396" y="630"/>
                      <a:pt x="1107" y="869"/>
                    </a:cubicBezTo>
                    <a:lnTo>
                      <a:pt x="855" y="1057"/>
                    </a:lnTo>
                    <a:cubicBezTo>
                      <a:pt x="654" y="1221"/>
                      <a:pt x="478" y="1359"/>
                      <a:pt x="327" y="1460"/>
                    </a:cubicBezTo>
                    <a:lnTo>
                      <a:pt x="277" y="1497"/>
                    </a:lnTo>
                    <a:lnTo>
                      <a:pt x="277" y="1522"/>
                    </a:lnTo>
                    <a:lnTo>
                      <a:pt x="264" y="1510"/>
                    </a:lnTo>
                    <a:lnTo>
                      <a:pt x="88" y="1648"/>
                    </a:lnTo>
                    <a:cubicBezTo>
                      <a:pt x="50" y="1661"/>
                      <a:pt x="25" y="1686"/>
                      <a:pt x="0" y="1711"/>
                    </a:cubicBezTo>
                    <a:cubicBezTo>
                      <a:pt x="38" y="1698"/>
                      <a:pt x="75" y="1673"/>
                      <a:pt x="101" y="1648"/>
                    </a:cubicBezTo>
                    <a:cubicBezTo>
                      <a:pt x="163" y="1610"/>
                      <a:pt x="264" y="1548"/>
                      <a:pt x="352" y="1472"/>
                    </a:cubicBezTo>
                    <a:cubicBezTo>
                      <a:pt x="490" y="1384"/>
                      <a:pt x="666" y="1258"/>
                      <a:pt x="843" y="1120"/>
                    </a:cubicBezTo>
                    <a:cubicBezTo>
                      <a:pt x="943" y="1045"/>
                      <a:pt x="1044" y="957"/>
                      <a:pt x="1144" y="881"/>
                    </a:cubicBezTo>
                    <a:cubicBezTo>
                      <a:pt x="1446" y="642"/>
                      <a:pt x="1698" y="428"/>
                      <a:pt x="1874" y="265"/>
                    </a:cubicBezTo>
                    <a:cubicBezTo>
                      <a:pt x="1962" y="190"/>
                      <a:pt x="2037" y="114"/>
                      <a:pt x="2075" y="76"/>
                    </a:cubicBezTo>
                    <a:cubicBezTo>
                      <a:pt x="2100" y="51"/>
                      <a:pt x="2125" y="26"/>
                      <a:pt x="215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27"/>
              <p:cNvSpPr/>
              <p:nvPr/>
            </p:nvSpPr>
            <p:spPr>
              <a:xfrm>
                <a:off x="3683300" y="3644175"/>
                <a:ext cx="1914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7659" h="5242" extrusionOk="0">
                    <a:moveTo>
                      <a:pt x="4705" y="0"/>
                    </a:moveTo>
                    <a:cubicBezTo>
                      <a:pt x="4591" y="0"/>
                      <a:pt x="4483" y="7"/>
                      <a:pt x="4389" y="20"/>
                    </a:cubicBezTo>
                    <a:cubicBezTo>
                      <a:pt x="3785" y="96"/>
                      <a:pt x="3232" y="335"/>
                      <a:pt x="2754" y="699"/>
                    </a:cubicBezTo>
                    <a:cubicBezTo>
                      <a:pt x="2465" y="938"/>
                      <a:pt x="2226" y="1215"/>
                      <a:pt x="1849" y="1328"/>
                    </a:cubicBezTo>
                    <a:cubicBezTo>
                      <a:pt x="1560" y="1429"/>
                      <a:pt x="1270" y="1416"/>
                      <a:pt x="981" y="1517"/>
                    </a:cubicBezTo>
                    <a:cubicBezTo>
                      <a:pt x="730" y="1617"/>
                      <a:pt x="516" y="1793"/>
                      <a:pt x="378" y="2032"/>
                    </a:cubicBezTo>
                    <a:cubicBezTo>
                      <a:pt x="151" y="2409"/>
                      <a:pt x="214" y="2787"/>
                      <a:pt x="529" y="3026"/>
                    </a:cubicBezTo>
                    <a:cubicBezTo>
                      <a:pt x="667" y="3114"/>
                      <a:pt x="0" y="3453"/>
                      <a:pt x="76" y="3579"/>
                    </a:cubicBezTo>
                    <a:cubicBezTo>
                      <a:pt x="189" y="3730"/>
                      <a:pt x="617" y="4032"/>
                      <a:pt x="629" y="4208"/>
                    </a:cubicBezTo>
                    <a:cubicBezTo>
                      <a:pt x="642" y="4308"/>
                      <a:pt x="692" y="4396"/>
                      <a:pt x="780" y="4459"/>
                    </a:cubicBezTo>
                    <a:cubicBezTo>
                      <a:pt x="1044" y="4233"/>
                      <a:pt x="1220" y="4057"/>
                      <a:pt x="1220" y="4057"/>
                    </a:cubicBezTo>
                    <a:cubicBezTo>
                      <a:pt x="1220" y="4057"/>
                      <a:pt x="529" y="3692"/>
                      <a:pt x="1245" y="2850"/>
                    </a:cubicBezTo>
                    <a:cubicBezTo>
                      <a:pt x="1648" y="2372"/>
                      <a:pt x="2578" y="1554"/>
                      <a:pt x="3232" y="1001"/>
                    </a:cubicBezTo>
                    <a:lnTo>
                      <a:pt x="3232" y="1014"/>
                    </a:lnTo>
                    <a:cubicBezTo>
                      <a:pt x="3282" y="1240"/>
                      <a:pt x="3760" y="1265"/>
                      <a:pt x="3886" y="1466"/>
                    </a:cubicBezTo>
                    <a:lnTo>
                      <a:pt x="4225" y="1243"/>
                    </a:lnTo>
                    <a:lnTo>
                      <a:pt x="4225" y="1243"/>
                    </a:lnTo>
                    <a:cubicBezTo>
                      <a:pt x="4137" y="1339"/>
                      <a:pt x="4132" y="1495"/>
                      <a:pt x="4238" y="1592"/>
                    </a:cubicBezTo>
                    <a:cubicBezTo>
                      <a:pt x="4389" y="1705"/>
                      <a:pt x="4565" y="1781"/>
                      <a:pt x="4754" y="1818"/>
                    </a:cubicBezTo>
                    <a:cubicBezTo>
                      <a:pt x="4942" y="1881"/>
                      <a:pt x="5131" y="1957"/>
                      <a:pt x="5181" y="2095"/>
                    </a:cubicBezTo>
                    <a:lnTo>
                      <a:pt x="5458" y="1932"/>
                    </a:lnTo>
                    <a:lnTo>
                      <a:pt x="5345" y="2095"/>
                    </a:lnTo>
                    <a:cubicBezTo>
                      <a:pt x="5106" y="2246"/>
                      <a:pt x="4917" y="2472"/>
                      <a:pt x="4804" y="2724"/>
                    </a:cubicBezTo>
                    <a:cubicBezTo>
                      <a:pt x="4779" y="2850"/>
                      <a:pt x="4741" y="2963"/>
                      <a:pt x="4691" y="3063"/>
                    </a:cubicBezTo>
                    <a:cubicBezTo>
                      <a:pt x="4527" y="3252"/>
                      <a:pt x="4326" y="3390"/>
                      <a:pt x="4087" y="3478"/>
                    </a:cubicBezTo>
                    <a:cubicBezTo>
                      <a:pt x="3836" y="3566"/>
                      <a:pt x="3597" y="3667"/>
                      <a:pt x="3370" y="3805"/>
                    </a:cubicBezTo>
                    <a:cubicBezTo>
                      <a:pt x="3182" y="3906"/>
                      <a:pt x="3031" y="4082"/>
                      <a:pt x="2968" y="4283"/>
                    </a:cubicBezTo>
                    <a:cubicBezTo>
                      <a:pt x="2918" y="4409"/>
                      <a:pt x="2943" y="4547"/>
                      <a:pt x="3006" y="4660"/>
                    </a:cubicBezTo>
                    <a:cubicBezTo>
                      <a:pt x="3131" y="4824"/>
                      <a:pt x="3320" y="4924"/>
                      <a:pt x="3509" y="4975"/>
                    </a:cubicBezTo>
                    <a:lnTo>
                      <a:pt x="3458" y="5012"/>
                    </a:lnTo>
                    <a:cubicBezTo>
                      <a:pt x="3776" y="5161"/>
                      <a:pt x="4186" y="5242"/>
                      <a:pt x="4626" y="5242"/>
                    </a:cubicBezTo>
                    <a:cubicBezTo>
                      <a:pt x="4969" y="5242"/>
                      <a:pt x="5332" y="5192"/>
                      <a:pt x="5684" y="5088"/>
                    </a:cubicBezTo>
                    <a:cubicBezTo>
                      <a:pt x="6514" y="4824"/>
                      <a:pt x="7206" y="4208"/>
                      <a:pt x="7143" y="3679"/>
                    </a:cubicBezTo>
                    <a:cubicBezTo>
                      <a:pt x="7118" y="3478"/>
                      <a:pt x="6992" y="3290"/>
                      <a:pt x="7055" y="3076"/>
                    </a:cubicBezTo>
                    <a:cubicBezTo>
                      <a:pt x="7105" y="2887"/>
                      <a:pt x="7281" y="2699"/>
                      <a:pt x="7407" y="2510"/>
                    </a:cubicBezTo>
                    <a:cubicBezTo>
                      <a:pt x="7621" y="2233"/>
                      <a:pt x="7658" y="1869"/>
                      <a:pt x="7520" y="1554"/>
                    </a:cubicBezTo>
                    <a:cubicBezTo>
                      <a:pt x="7470" y="1454"/>
                      <a:pt x="7407" y="1378"/>
                      <a:pt x="7331" y="1315"/>
                    </a:cubicBezTo>
                    <a:lnTo>
                      <a:pt x="7331" y="1303"/>
                    </a:lnTo>
                    <a:cubicBezTo>
                      <a:pt x="7231" y="850"/>
                      <a:pt x="6740" y="511"/>
                      <a:pt x="6087" y="410"/>
                    </a:cubicBezTo>
                    <a:cubicBezTo>
                      <a:pt x="5901" y="141"/>
                      <a:pt x="5231" y="0"/>
                      <a:pt x="470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27"/>
              <p:cNvSpPr/>
              <p:nvPr/>
            </p:nvSpPr>
            <p:spPr>
              <a:xfrm>
                <a:off x="3675750" y="3745900"/>
                <a:ext cx="95275" cy="57200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2288" extrusionOk="0">
                    <a:moveTo>
                      <a:pt x="1535" y="0"/>
                    </a:moveTo>
                    <a:lnTo>
                      <a:pt x="1535" y="0"/>
                    </a:lnTo>
                    <a:cubicBezTo>
                      <a:pt x="1534" y="0"/>
                      <a:pt x="1346" y="164"/>
                      <a:pt x="1095" y="403"/>
                    </a:cubicBezTo>
                    <a:lnTo>
                      <a:pt x="981" y="491"/>
                    </a:lnTo>
                    <a:cubicBezTo>
                      <a:pt x="831" y="642"/>
                      <a:pt x="642" y="805"/>
                      <a:pt x="466" y="969"/>
                    </a:cubicBezTo>
                    <a:cubicBezTo>
                      <a:pt x="403" y="1019"/>
                      <a:pt x="340" y="1082"/>
                      <a:pt x="290" y="1145"/>
                    </a:cubicBezTo>
                    <a:cubicBezTo>
                      <a:pt x="1" y="1547"/>
                      <a:pt x="151" y="1987"/>
                      <a:pt x="730" y="2188"/>
                    </a:cubicBezTo>
                    <a:cubicBezTo>
                      <a:pt x="954" y="2253"/>
                      <a:pt x="1187" y="2288"/>
                      <a:pt x="1421" y="2288"/>
                    </a:cubicBezTo>
                    <a:cubicBezTo>
                      <a:pt x="1684" y="2288"/>
                      <a:pt x="1948" y="2244"/>
                      <a:pt x="2201" y="2151"/>
                    </a:cubicBezTo>
                    <a:cubicBezTo>
                      <a:pt x="2163" y="2151"/>
                      <a:pt x="2126" y="2151"/>
                      <a:pt x="2088" y="2138"/>
                    </a:cubicBezTo>
                    <a:lnTo>
                      <a:pt x="2251" y="2138"/>
                    </a:lnTo>
                    <a:cubicBezTo>
                      <a:pt x="2453" y="2075"/>
                      <a:pt x="2641" y="1962"/>
                      <a:pt x="2805" y="1824"/>
                    </a:cubicBezTo>
                    <a:lnTo>
                      <a:pt x="3408" y="1283"/>
                    </a:lnTo>
                    <a:lnTo>
                      <a:pt x="3760" y="969"/>
                    </a:lnTo>
                    <a:lnTo>
                      <a:pt x="3811" y="906"/>
                    </a:lnTo>
                    <a:cubicBezTo>
                      <a:pt x="3610" y="855"/>
                      <a:pt x="3433" y="755"/>
                      <a:pt x="3308" y="591"/>
                    </a:cubicBezTo>
                    <a:cubicBezTo>
                      <a:pt x="3245" y="478"/>
                      <a:pt x="3220" y="340"/>
                      <a:pt x="3270" y="214"/>
                    </a:cubicBezTo>
                    <a:lnTo>
                      <a:pt x="3270" y="214"/>
                    </a:lnTo>
                    <a:cubicBezTo>
                      <a:pt x="2968" y="329"/>
                      <a:pt x="2651" y="386"/>
                      <a:pt x="2335" y="386"/>
                    </a:cubicBezTo>
                    <a:cubicBezTo>
                      <a:pt x="1994" y="386"/>
                      <a:pt x="1653" y="319"/>
                      <a:pt x="1333" y="189"/>
                    </a:cubicBezTo>
                    <a:lnTo>
                      <a:pt x="1535" y="0"/>
                    </a:ln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27"/>
              <p:cNvSpPr/>
              <p:nvPr/>
            </p:nvSpPr>
            <p:spPr>
              <a:xfrm>
                <a:off x="3696500" y="3669200"/>
                <a:ext cx="123250" cy="82450"/>
              </a:xfrm>
              <a:custGeom>
                <a:avLst/>
                <a:gdLst/>
                <a:ahLst/>
                <a:cxnLst/>
                <a:rect l="l" t="t" r="r" b="b"/>
                <a:pathLst>
                  <a:path w="4930" h="3298" extrusionOk="0">
                    <a:moveTo>
                      <a:pt x="3798" y="176"/>
                    </a:moveTo>
                    <a:lnTo>
                      <a:pt x="3798" y="176"/>
                    </a:lnTo>
                    <a:cubicBezTo>
                      <a:pt x="3761" y="189"/>
                      <a:pt x="3729" y="210"/>
                      <a:pt x="3704" y="235"/>
                    </a:cubicBezTo>
                    <a:lnTo>
                      <a:pt x="3704" y="235"/>
                    </a:lnTo>
                    <a:lnTo>
                      <a:pt x="3798" y="176"/>
                    </a:lnTo>
                    <a:close/>
                    <a:moveTo>
                      <a:pt x="2675" y="473"/>
                    </a:moveTo>
                    <a:cubicBezTo>
                      <a:pt x="2735" y="473"/>
                      <a:pt x="2798" y="487"/>
                      <a:pt x="2855" y="516"/>
                    </a:cubicBezTo>
                    <a:cubicBezTo>
                      <a:pt x="2968" y="553"/>
                      <a:pt x="3044" y="591"/>
                      <a:pt x="3018" y="616"/>
                    </a:cubicBezTo>
                    <a:cubicBezTo>
                      <a:pt x="2996" y="619"/>
                      <a:pt x="2975" y="621"/>
                      <a:pt x="2955" y="621"/>
                    </a:cubicBezTo>
                    <a:cubicBezTo>
                      <a:pt x="2893" y="621"/>
                      <a:pt x="2836" y="607"/>
                      <a:pt x="2780" y="578"/>
                    </a:cubicBezTo>
                    <a:cubicBezTo>
                      <a:pt x="2666" y="541"/>
                      <a:pt x="2591" y="490"/>
                      <a:pt x="2616" y="478"/>
                    </a:cubicBezTo>
                    <a:cubicBezTo>
                      <a:pt x="2635" y="475"/>
                      <a:pt x="2655" y="473"/>
                      <a:pt x="2675" y="473"/>
                    </a:cubicBezTo>
                    <a:close/>
                    <a:moveTo>
                      <a:pt x="2354" y="599"/>
                    </a:moveTo>
                    <a:cubicBezTo>
                      <a:pt x="2417" y="599"/>
                      <a:pt x="2485" y="610"/>
                      <a:pt x="2541" y="629"/>
                    </a:cubicBezTo>
                    <a:cubicBezTo>
                      <a:pt x="2616" y="654"/>
                      <a:pt x="2666" y="692"/>
                      <a:pt x="2704" y="755"/>
                    </a:cubicBezTo>
                    <a:cubicBezTo>
                      <a:pt x="2717" y="792"/>
                      <a:pt x="2717" y="817"/>
                      <a:pt x="2704" y="830"/>
                    </a:cubicBezTo>
                    <a:cubicBezTo>
                      <a:pt x="2692" y="830"/>
                      <a:pt x="2629" y="742"/>
                      <a:pt x="2490" y="692"/>
                    </a:cubicBezTo>
                    <a:cubicBezTo>
                      <a:pt x="2339" y="641"/>
                      <a:pt x="2176" y="666"/>
                      <a:pt x="2176" y="641"/>
                    </a:cubicBezTo>
                    <a:cubicBezTo>
                      <a:pt x="2163" y="629"/>
                      <a:pt x="2214" y="616"/>
                      <a:pt x="2289" y="604"/>
                    </a:cubicBezTo>
                    <a:cubicBezTo>
                      <a:pt x="2309" y="600"/>
                      <a:pt x="2331" y="599"/>
                      <a:pt x="2354" y="599"/>
                    </a:cubicBezTo>
                    <a:close/>
                    <a:moveTo>
                      <a:pt x="2403" y="742"/>
                    </a:moveTo>
                    <a:cubicBezTo>
                      <a:pt x="2429" y="742"/>
                      <a:pt x="2454" y="747"/>
                      <a:pt x="2478" y="755"/>
                    </a:cubicBezTo>
                    <a:cubicBezTo>
                      <a:pt x="2553" y="780"/>
                      <a:pt x="2553" y="855"/>
                      <a:pt x="2503" y="905"/>
                    </a:cubicBezTo>
                    <a:cubicBezTo>
                      <a:pt x="2453" y="939"/>
                      <a:pt x="2397" y="956"/>
                      <a:pt x="2343" y="956"/>
                    </a:cubicBezTo>
                    <a:cubicBezTo>
                      <a:pt x="2316" y="956"/>
                      <a:pt x="2289" y="952"/>
                      <a:pt x="2264" y="943"/>
                    </a:cubicBezTo>
                    <a:cubicBezTo>
                      <a:pt x="2189" y="918"/>
                      <a:pt x="2189" y="855"/>
                      <a:pt x="2251" y="805"/>
                    </a:cubicBezTo>
                    <a:cubicBezTo>
                      <a:pt x="2294" y="762"/>
                      <a:pt x="2349" y="742"/>
                      <a:pt x="2403" y="742"/>
                    </a:cubicBezTo>
                    <a:close/>
                    <a:moveTo>
                      <a:pt x="3985" y="913"/>
                    </a:moveTo>
                    <a:cubicBezTo>
                      <a:pt x="4002" y="913"/>
                      <a:pt x="4024" y="914"/>
                      <a:pt x="4050" y="918"/>
                    </a:cubicBezTo>
                    <a:cubicBezTo>
                      <a:pt x="4125" y="918"/>
                      <a:pt x="4213" y="931"/>
                      <a:pt x="4301" y="968"/>
                    </a:cubicBezTo>
                    <a:cubicBezTo>
                      <a:pt x="4364" y="993"/>
                      <a:pt x="4414" y="1044"/>
                      <a:pt x="4452" y="1119"/>
                    </a:cubicBezTo>
                    <a:cubicBezTo>
                      <a:pt x="4477" y="1157"/>
                      <a:pt x="4452" y="1195"/>
                      <a:pt x="4439" y="1195"/>
                    </a:cubicBezTo>
                    <a:cubicBezTo>
                      <a:pt x="4427" y="1195"/>
                      <a:pt x="4402" y="1169"/>
                      <a:pt x="4377" y="1144"/>
                    </a:cubicBezTo>
                    <a:cubicBezTo>
                      <a:pt x="4326" y="1107"/>
                      <a:pt x="4276" y="1069"/>
                      <a:pt x="4213" y="1044"/>
                    </a:cubicBezTo>
                    <a:cubicBezTo>
                      <a:pt x="4150" y="1006"/>
                      <a:pt x="4087" y="981"/>
                      <a:pt x="4012" y="968"/>
                    </a:cubicBezTo>
                    <a:cubicBezTo>
                      <a:pt x="3962" y="956"/>
                      <a:pt x="3924" y="943"/>
                      <a:pt x="3924" y="931"/>
                    </a:cubicBezTo>
                    <a:cubicBezTo>
                      <a:pt x="3924" y="922"/>
                      <a:pt x="3943" y="913"/>
                      <a:pt x="3985" y="913"/>
                    </a:cubicBezTo>
                    <a:close/>
                    <a:moveTo>
                      <a:pt x="3808" y="1165"/>
                    </a:moveTo>
                    <a:cubicBezTo>
                      <a:pt x="3875" y="1165"/>
                      <a:pt x="3944" y="1176"/>
                      <a:pt x="3999" y="1195"/>
                    </a:cubicBezTo>
                    <a:cubicBezTo>
                      <a:pt x="4075" y="1207"/>
                      <a:pt x="4125" y="1258"/>
                      <a:pt x="4163" y="1320"/>
                    </a:cubicBezTo>
                    <a:cubicBezTo>
                      <a:pt x="4188" y="1358"/>
                      <a:pt x="4175" y="1383"/>
                      <a:pt x="4163" y="1383"/>
                    </a:cubicBezTo>
                    <a:cubicBezTo>
                      <a:pt x="4162" y="1384"/>
                      <a:pt x="4161" y="1384"/>
                      <a:pt x="4160" y="1384"/>
                    </a:cubicBezTo>
                    <a:cubicBezTo>
                      <a:pt x="4142" y="1384"/>
                      <a:pt x="4077" y="1305"/>
                      <a:pt x="3936" y="1258"/>
                    </a:cubicBezTo>
                    <a:cubicBezTo>
                      <a:pt x="3786" y="1207"/>
                      <a:pt x="3622" y="1220"/>
                      <a:pt x="3622" y="1207"/>
                    </a:cubicBezTo>
                    <a:cubicBezTo>
                      <a:pt x="3622" y="1182"/>
                      <a:pt x="3672" y="1182"/>
                      <a:pt x="3735" y="1169"/>
                    </a:cubicBezTo>
                    <a:cubicBezTo>
                      <a:pt x="3759" y="1166"/>
                      <a:pt x="3783" y="1165"/>
                      <a:pt x="3808" y="1165"/>
                    </a:cubicBezTo>
                    <a:close/>
                    <a:moveTo>
                      <a:pt x="3820" y="1283"/>
                    </a:moveTo>
                    <a:cubicBezTo>
                      <a:pt x="3847" y="1283"/>
                      <a:pt x="3874" y="1287"/>
                      <a:pt x="3899" y="1295"/>
                    </a:cubicBezTo>
                    <a:cubicBezTo>
                      <a:pt x="3974" y="1308"/>
                      <a:pt x="3987" y="1396"/>
                      <a:pt x="3924" y="1434"/>
                    </a:cubicBezTo>
                    <a:cubicBezTo>
                      <a:pt x="3881" y="1477"/>
                      <a:pt x="3820" y="1496"/>
                      <a:pt x="3762" y="1496"/>
                    </a:cubicBezTo>
                    <a:cubicBezTo>
                      <a:pt x="3735" y="1496"/>
                      <a:pt x="3709" y="1492"/>
                      <a:pt x="3685" y="1484"/>
                    </a:cubicBezTo>
                    <a:cubicBezTo>
                      <a:pt x="3622" y="1459"/>
                      <a:pt x="3609" y="1371"/>
                      <a:pt x="3660" y="1333"/>
                    </a:cubicBezTo>
                    <a:cubicBezTo>
                      <a:pt x="3710" y="1299"/>
                      <a:pt x="3766" y="1283"/>
                      <a:pt x="3820" y="1283"/>
                    </a:cubicBezTo>
                    <a:close/>
                    <a:moveTo>
                      <a:pt x="3283" y="943"/>
                    </a:moveTo>
                    <a:cubicBezTo>
                      <a:pt x="3006" y="1119"/>
                      <a:pt x="2717" y="1283"/>
                      <a:pt x="2427" y="1421"/>
                    </a:cubicBezTo>
                    <a:lnTo>
                      <a:pt x="2088" y="1597"/>
                    </a:lnTo>
                    <a:cubicBezTo>
                      <a:pt x="2050" y="1610"/>
                      <a:pt x="2012" y="1635"/>
                      <a:pt x="1975" y="1672"/>
                    </a:cubicBezTo>
                    <a:cubicBezTo>
                      <a:pt x="1962" y="1685"/>
                      <a:pt x="1987" y="1710"/>
                      <a:pt x="2025" y="1723"/>
                    </a:cubicBezTo>
                    <a:cubicBezTo>
                      <a:pt x="2100" y="1748"/>
                      <a:pt x="2163" y="1786"/>
                      <a:pt x="2226" y="1836"/>
                    </a:cubicBezTo>
                    <a:cubicBezTo>
                      <a:pt x="2138" y="1811"/>
                      <a:pt x="2063" y="1786"/>
                      <a:pt x="1987" y="1748"/>
                    </a:cubicBezTo>
                    <a:cubicBezTo>
                      <a:pt x="1962" y="1748"/>
                      <a:pt x="1950" y="1735"/>
                      <a:pt x="1937" y="1723"/>
                    </a:cubicBezTo>
                    <a:cubicBezTo>
                      <a:pt x="1912" y="1710"/>
                      <a:pt x="1899" y="1672"/>
                      <a:pt x="1912" y="1660"/>
                    </a:cubicBezTo>
                    <a:cubicBezTo>
                      <a:pt x="1950" y="1610"/>
                      <a:pt x="2000" y="1572"/>
                      <a:pt x="2050" y="1547"/>
                    </a:cubicBezTo>
                    <a:lnTo>
                      <a:pt x="2390" y="1371"/>
                    </a:lnTo>
                    <a:cubicBezTo>
                      <a:pt x="2679" y="1220"/>
                      <a:pt x="2981" y="1081"/>
                      <a:pt x="3283" y="943"/>
                    </a:cubicBezTo>
                    <a:close/>
                    <a:moveTo>
                      <a:pt x="2578" y="2050"/>
                    </a:moveTo>
                    <a:cubicBezTo>
                      <a:pt x="2591" y="2050"/>
                      <a:pt x="2578" y="2087"/>
                      <a:pt x="2515" y="2138"/>
                    </a:cubicBezTo>
                    <a:cubicBezTo>
                      <a:pt x="2478" y="2163"/>
                      <a:pt x="2440" y="2188"/>
                      <a:pt x="2402" y="2201"/>
                    </a:cubicBezTo>
                    <a:cubicBezTo>
                      <a:pt x="2377" y="2289"/>
                      <a:pt x="2314" y="2352"/>
                      <a:pt x="2239" y="2377"/>
                    </a:cubicBezTo>
                    <a:cubicBezTo>
                      <a:pt x="2196" y="2388"/>
                      <a:pt x="2151" y="2394"/>
                      <a:pt x="2108" y="2394"/>
                    </a:cubicBezTo>
                    <a:cubicBezTo>
                      <a:pt x="2013" y="2394"/>
                      <a:pt x="1929" y="2366"/>
                      <a:pt x="1912" y="2314"/>
                    </a:cubicBezTo>
                    <a:cubicBezTo>
                      <a:pt x="1912" y="2289"/>
                      <a:pt x="1912" y="2263"/>
                      <a:pt x="1912" y="2251"/>
                    </a:cubicBezTo>
                    <a:lnTo>
                      <a:pt x="1887" y="2238"/>
                    </a:lnTo>
                    <a:cubicBezTo>
                      <a:pt x="1811" y="2213"/>
                      <a:pt x="1786" y="2175"/>
                      <a:pt x="1799" y="2175"/>
                    </a:cubicBezTo>
                    <a:cubicBezTo>
                      <a:pt x="1811" y="2175"/>
                      <a:pt x="1862" y="2188"/>
                      <a:pt x="1950" y="2201"/>
                    </a:cubicBezTo>
                    <a:cubicBezTo>
                      <a:pt x="1987" y="2150"/>
                      <a:pt x="2050" y="2113"/>
                      <a:pt x="2126" y="2087"/>
                    </a:cubicBezTo>
                    <a:cubicBezTo>
                      <a:pt x="2149" y="2081"/>
                      <a:pt x="2174" y="2078"/>
                      <a:pt x="2198" y="2078"/>
                    </a:cubicBezTo>
                    <a:cubicBezTo>
                      <a:pt x="2265" y="2078"/>
                      <a:pt x="2331" y="2101"/>
                      <a:pt x="2377" y="2138"/>
                    </a:cubicBezTo>
                    <a:cubicBezTo>
                      <a:pt x="2440" y="2113"/>
                      <a:pt x="2503" y="2075"/>
                      <a:pt x="2578" y="2050"/>
                    </a:cubicBezTo>
                    <a:close/>
                    <a:moveTo>
                      <a:pt x="2704" y="0"/>
                    </a:moveTo>
                    <a:cubicBezTo>
                      <a:pt x="2050" y="553"/>
                      <a:pt x="1132" y="1358"/>
                      <a:pt x="717" y="1849"/>
                    </a:cubicBezTo>
                    <a:cubicBezTo>
                      <a:pt x="1" y="2691"/>
                      <a:pt x="705" y="3068"/>
                      <a:pt x="705" y="3068"/>
                    </a:cubicBezTo>
                    <a:cubicBezTo>
                      <a:pt x="1146" y="3219"/>
                      <a:pt x="1612" y="3297"/>
                      <a:pt x="2082" y="3297"/>
                    </a:cubicBezTo>
                    <a:cubicBezTo>
                      <a:pt x="2201" y="3297"/>
                      <a:pt x="2321" y="3292"/>
                      <a:pt x="2440" y="3282"/>
                    </a:cubicBezTo>
                    <a:cubicBezTo>
                      <a:pt x="2503" y="3081"/>
                      <a:pt x="2654" y="2905"/>
                      <a:pt x="2842" y="2792"/>
                    </a:cubicBezTo>
                    <a:cubicBezTo>
                      <a:pt x="3069" y="2666"/>
                      <a:pt x="3308" y="2553"/>
                      <a:pt x="3559" y="2465"/>
                    </a:cubicBezTo>
                    <a:cubicBezTo>
                      <a:pt x="3798" y="2389"/>
                      <a:pt x="3999" y="2251"/>
                      <a:pt x="4163" y="2062"/>
                    </a:cubicBezTo>
                    <a:cubicBezTo>
                      <a:pt x="4213" y="1962"/>
                      <a:pt x="4251" y="1836"/>
                      <a:pt x="4276" y="1723"/>
                    </a:cubicBezTo>
                    <a:cubicBezTo>
                      <a:pt x="4389" y="1471"/>
                      <a:pt x="4578" y="1245"/>
                      <a:pt x="4817" y="1094"/>
                    </a:cubicBezTo>
                    <a:lnTo>
                      <a:pt x="4930" y="931"/>
                    </a:lnTo>
                    <a:lnTo>
                      <a:pt x="4653" y="1094"/>
                    </a:lnTo>
                    <a:cubicBezTo>
                      <a:pt x="4603" y="956"/>
                      <a:pt x="4414" y="880"/>
                      <a:pt x="4226" y="817"/>
                    </a:cubicBezTo>
                    <a:cubicBezTo>
                      <a:pt x="4037" y="780"/>
                      <a:pt x="3861" y="704"/>
                      <a:pt x="3710" y="591"/>
                    </a:cubicBezTo>
                    <a:cubicBezTo>
                      <a:pt x="3601" y="492"/>
                      <a:pt x="3609" y="330"/>
                      <a:pt x="3704" y="235"/>
                    </a:cubicBezTo>
                    <a:lnTo>
                      <a:pt x="3704" y="235"/>
                    </a:lnTo>
                    <a:lnTo>
                      <a:pt x="3358" y="453"/>
                    </a:lnTo>
                    <a:cubicBezTo>
                      <a:pt x="3232" y="252"/>
                      <a:pt x="2754" y="226"/>
                      <a:pt x="2704" y="13"/>
                    </a:cubicBezTo>
                    <a:lnTo>
                      <a:pt x="2704" y="0"/>
                    </a:lnTo>
                    <a:close/>
                  </a:path>
                </a:pathLst>
              </a:custGeom>
              <a:solidFill>
                <a:srgbClr val="AA65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27"/>
              <p:cNvSpPr/>
              <p:nvPr/>
            </p:nvSpPr>
            <p:spPr>
              <a:xfrm>
                <a:off x="3751200" y="3687750"/>
                <a:ext cx="91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14" extrusionOk="0">
                    <a:moveTo>
                      <a:pt x="215" y="0"/>
                    </a:moveTo>
                    <a:cubicBezTo>
                      <a:pt x="161" y="0"/>
                      <a:pt x="106" y="20"/>
                      <a:pt x="63" y="63"/>
                    </a:cubicBezTo>
                    <a:cubicBezTo>
                      <a:pt x="1" y="113"/>
                      <a:pt x="1" y="176"/>
                      <a:pt x="76" y="201"/>
                    </a:cubicBezTo>
                    <a:cubicBezTo>
                      <a:pt x="101" y="210"/>
                      <a:pt x="128" y="214"/>
                      <a:pt x="155" y="214"/>
                    </a:cubicBezTo>
                    <a:cubicBezTo>
                      <a:pt x="209" y="214"/>
                      <a:pt x="265" y="197"/>
                      <a:pt x="315" y="163"/>
                    </a:cubicBezTo>
                    <a:cubicBezTo>
                      <a:pt x="365" y="113"/>
                      <a:pt x="365" y="38"/>
                      <a:pt x="290" y="13"/>
                    </a:cubicBezTo>
                    <a:cubicBezTo>
                      <a:pt x="266" y="5"/>
                      <a:pt x="241" y="0"/>
                      <a:pt x="21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27"/>
              <p:cNvSpPr/>
              <p:nvPr/>
            </p:nvSpPr>
            <p:spPr>
              <a:xfrm>
                <a:off x="3750575" y="3684250"/>
                <a:ext cx="13850" cy="57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30" extrusionOk="0">
                    <a:moveTo>
                      <a:pt x="214" y="0"/>
                    </a:moveTo>
                    <a:cubicBezTo>
                      <a:pt x="181" y="0"/>
                      <a:pt x="147" y="5"/>
                      <a:pt x="114" y="14"/>
                    </a:cubicBezTo>
                    <a:cubicBezTo>
                      <a:pt x="51" y="14"/>
                      <a:pt x="0" y="39"/>
                      <a:pt x="0" y="39"/>
                    </a:cubicBezTo>
                    <a:cubicBezTo>
                      <a:pt x="13" y="52"/>
                      <a:pt x="164" y="39"/>
                      <a:pt x="315" y="90"/>
                    </a:cubicBezTo>
                    <a:cubicBezTo>
                      <a:pt x="469" y="137"/>
                      <a:pt x="500" y="229"/>
                      <a:pt x="535" y="229"/>
                    </a:cubicBezTo>
                    <a:cubicBezTo>
                      <a:pt x="537" y="229"/>
                      <a:pt x="539" y="229"/>
                      <a:pt x="541" y="228"/>
                    </a:cubicBezTo>
                    <a:cubicBezTo>
                      <a:pt x="554" y="228"/>
                      <a:pt x="554" y="190"/>
                      <a:pt x="541" y="153"/>
                    </a:cubicBezTo>
                    <a:cubicBezTo>
                      <a:pt x="503" y="90"/>
                      <a:pt x="440" y="52"/>
                      <a:pt x="378" y="27"/>
                    </a:cubicBezTo>
                    <a:cubicBezTo>
                      <a:pt x="323" y="11"/>
                      <a:pt x="269" y="0"/>
                      <a:pt x="21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27"/>
              <p:cNvSpPr/>
              <p:nvPr/>
            </p:nvSpPr>
            <p:spPr>
              <a:xfrm>
                <a:off x="3786725" y="3701250"/>
                <a:ext cx="94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378" h="214" extrusionOk="0">
                    <a:moveTo>
                      <a:pt x="211" y="1"/>
                    </a:moveTo>
                    <a:cubicBezTo>
                      <a:pt x="157" y="1"/>
                      <a:pt x="101" y="17"/>
                      <a:pt x="51" y="51"/>
                    </a:cubicBezTo>
                    <a:cubicBezTo>
                      <a:pt x="0" y="89"/>
                      <a:pt x="13" y="177"/>
                      <a:pt x="76" y="202"/>
                    </a:cubicBezTo>
                    <a:cubicBezTo>
                      <a:pt x="100" y="210"/>
                      <a:pt x="126" y="214"/>
                      <a:pt x="153" y="214"/>
                    </a:cubicBezTo>
                    <a:cubicBezTo>
                      <a:pt x="211" y="214"/>
                      <a:pt x="272" y="195"/>
                      <a:pt x="315" y="152"/>
                    </a:cubicBezTo>
                    <a:cubicBezTo>
                      <a:pt x="378" y="114"/>
                      <a:pt x="365" y="26"/>
                      <a:pt x="290" y="13"/>
                    </a:cubicBezTo>
                    <a:cubicBezTo>
                      <a:pt x="265" y="5"/>
                      <a:pt x="238" y="1"/>
                      <a:pt x="21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27"/>
              <p:cNvSpPr/>
              <p:nvPr/>
            </p:nvSpPr>
            <p:spPr>
              <a:xfrm>
                <a:off x="3787050" y="3698300"/>
                <a:ext cx="14150" cy="5525"/>
              </a:xfrm>
              <a:custGeom>
                <a:avLst/>
                <a:gdLst/>
                <a:ahLst/>
                <a:cxnLst/>
                <a:rect l="l" t="t" r="r" b="b"/>
                <a:pathLst>
                  <a:path w="566" h="221" extrusionOk="0">
                    <a:moveTo>
                      <a:pt x="186" y="1"/>
                    </a:moveTo>
                    <a:cubicBezTo>
                      <a:pt x="161" y="1"/>
                      <a:pt x="137" y="2"/>
                      <a:pt x="113" y="5"/>
                    </a:cubicBezTo>
                    <a:cubicBezTo>
                      <a:pt x="50" y="18"/>
                      <a:pt x="0" y="31"/>
                      <a:pt x="13" y="43"/>
                    </a:cubicBezTo>
                    <a:cubicBezTo>
                      <a:pt x="13" y="56"/>
                      <a:pt x="176" y="43"/>
                      <a:pt x="327" y="94"/>
                    </a:cubicBezTo>
                    <a:cubicBezTo>
                      <a:pt x="456" y="141"/>
                      <a:pt x="509" y="220"/>
                      <a:pt x="535" y="220"/>
                    </a:cubicBezTo>
                    <a:cubicBezTo>
                      <a:pt x="537" y="220"/>
                      <a:pt x="539" y="220"/>
                      <a:pt x="541" y="219"/>
                    </a:cubicBezTo>
                    <a:cubicBezTo>
                      <a:pt x="553" y="219"/>
                      <a:pt x="566" y="194"/>
                      <a:pt x="541" y="156"/>
                    </a:cubicBezTo>
                    <a:cubicBezTo>
                      <a:pt x="503" y="94"/>
                      <a:pt x="453" y="43"/>
                      <a:pt x="377" y="31"/>
                    </a:cubicBezTo>
                    <a:cubicBezTo>
                      <a:pt x="322" y="12"/>
                      <a:pt x="253" y="1"/>
                      <a:pt x="18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0" name="Google Shape;600;p27"/>
              <p:cNvSpPr/>
              <p:nvPr/>
            </p:nvSpPr>
            <p:spPr>
              <a:xfrm>
                <a:off x="3743975" y="3692775"/>
                <a:ext cx="34600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881" extrusionOk="0">
                    <a:moveTo>
                      <a:pt x="1384" y="0"/>
                    </a:moveTo>
                    <a:lnTo>
                      <a:pt x="1384" y="0"/>
                    </a:lnTo>
                    <a:cubicBezTo>
                      <a:pt x="1082" y="126"/>
                      <a:pt x="780" y="264"/>
                      <a:pt x="491" y="428"/>
                    </a:cubicBezTo>
                    <a:lnTo>
                      <a:pt x="151" y="604"/>
                    </a:lnTo>
                    <a:cubicBezTo>
                      <a:pt x="101" y="629"/>
                      <a:pt x="51" y="654"/>
                      <a:pt x="13" y="704"/>
                    </a:cubicBezTo>
                    <a:cubicBezTo>
                      <a:pt x="0" y="729"/>
                      <a:pt x="13" y="755"/>
                      <a:pt x="38" y="767"/>
                    </a:cubicBezTo>
                    <a:cubicBezTo>
                      <a:pt x="51" y="780"/>
                      <a:pt x="63" y="792"/>
                      <a:pt x="88" y="805"/>
                    </a:cubicBezTo>
                    <a:cubicBezTo>
                      <a:pt x="164" y="843"/>
                      <a:pt x="239" y="868"/>
                      <a:pt x="327" y="880"/>
                    </a:cubicBezTo>
                    <a:cubicBezTo>
                      <a:pt x="264" y="830"/>
                      <a:pt x="201" y="792"/>
                      <a:pt x="126" y="767"/>
                    </a:cubicBezTo>
                    <a:cubicBezTo>
                      <a:pt x="88" y="755"/>
                      <a:pt x="63" y="742"/>
                      <a:pt x="76" y="717"/>
                    </a:cubicBezTo>
                    <a:cubicBezTo>
                      <a:pt x="113" y="679"/>
                      <a:pt x="151" y="654"/>
                      <a:pt x="189" y="641"/>
                    </a:cubicBezTo>
                    <a:lnTo>
                      <a:pt x="528" y="465"/>
                    </a:lnTo>
                    <a:cubicBezTo>
                      <a:pt x="818" y="327"/>
                      <a:pt x="1107" y="176"/>
                      <a:pt x="138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" name="Google Shape;601;p27"/>
              <p:cNvSpPr/>
              <p:nvPr/>
            </p:nvSpPr>
            <p:spPr>
              <a:xfrm>
                <a:off x="3709075" y="3745900"/>
                <a:ext cx="48425" cy="9650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386" extrusionOk="0">
                    <a:moveTo>
                      <a:pt x="202" y="0"/>
                    </a:moveTo>
                    <a:lnTo>
                      <a:pt x="0" y="189"/>
                    </a:lnTo>
                    <a:cubicBezTo>
                      <a:pt x="320" y="319"/>
                      <a:pt x="661" y="386"/>
                      <a:pt x="1002" y="386"/>
                    </a:cubicBezTo>
                    <a:cubicBezTo>
                      <a:pt x="1318" y="386"/>
                      <a:pt x="1635" y="329"/>
                      <a:pt x="1937" y="214"/>
                    </a:cubicBezTo>
                    <a:lnTo>
                      <a:pt x="1937" y="214"/>
                    </a:lnTo>
                    <a:cubicBezTo>
                      <a:pt x="1818" y="224"/>
                      <a:pt x="1698" y="229"/>
                      <a:pt x="1579" y="229"/>
                    </a:cubicBezTo>
                    <a:cubicBezTo>
                      <a:pt x="1109" y="229"/>
                      <a:pt x="643" y="151"/>
                      <a:pt x="202" y="0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2" name="Google Shape;602;p27"/>
              <p:cNvSpPr/>
              <p:nvPr/>
            </p:nvSpPr>
            <p:spPr>
              <a:xfrm>
                <a:off x="3794275" y="3692125"/>
                <a:ext cx="13850" cy="6950"/>
              </a:xfrm>
              <a:custGeom>
                <a:avLst/>
                <a:gdLst/>
                <a:ahLst/>
                <a:cxnLst/>
                <a:rect l="l" t="t" r="r" b="b"/>
                <a:pathLst>
                  <a:path w="554" h="278" extrusionOk="0">
                    <a:moveTo>
                      <a:pt x="126" y="1"/>
                    </a:moveTo>
                    <a:cubicBezTo>
                      <a:pt x="51" y="1"/>
                      <a:pt x="0" y="14"/>
                      <a:pt x="0" y="14"/>
                    </a:cubicBezTo>
                    <a:cubicBezTo>
                      <a:pt x="0" y="26"/>
                      <a:pt x="38" y="39"/>
                      <a:pt x="101" y="51"/>
                    </a:cubicBezTo>
                    <a:cubicBezTo>
                      <a:pt x="164" y="64"/>
                      <a:pt x="239" y="89"/>
                      <a:pt x="302" y="127"/>
                    </a:cubicBezTo>
                    <a:cubicBezTo>
                      <a:pt x="352" y="152"/>
                      <a:pt x="403" y="190"/>
                      <a:pt x="453" y="227"/>
                    </a:cubicBezTo>
                    <a:cubicBezTo>
                      <a:pt x="491" y="252"/>
                      <a:pt x="503" y="278"/>
                      <a:pt x="528" y="278"/>
                    </a:cubicBezTo>
                    <a:cubicBezTo>
                      <a:pt x="541" y="278"/>
                      <a:pt x="554" y="240"/>
                      <a:pt x="541" y="202"/>
                    </a:cubicBezTo>
                    <a:cubicBezTo>
                      <a:pt x="503" y="127"/>
                      <a:pt x="440" y="76"/>
                      <a:pt x="378" y="51"/>
                    </a:cubicBezTo>
                    <a:cubicBezTo>
                      <a:pt x="302" y="14"/>
                      <a:pt x="214" y="1"/>
                      <a:pt x="12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3" name="Google Shape;603;p27"/>
              <p:cNvSpPr/>
              <p:nvPr/>
            </p:nvSpPr>
            <p:spPr>
              <a:xfrm>
                <a:off x="3761250" y="3681025"/>
                <a:ext cx="11350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48" extrusionOk="0">
                    <a:moveTo>
                      <a:pt x="85" y="0"/>
                    </a:moveTo>
                    <a:cubicBezTo>
                      <a:pt x="65" y="0"/>
                      <a:pt x="45" y="2"/>
                      <a:pt x="26" y="5"/>
                    </a:cubicBezTo>
                    <a:cubicBezTo>
                      <a:pt x="1" y="30"/>
                      <a:pt x="76" y="68"/>
                      <a:pt x="190" y="105"/>
                    </a:cubicBezTo>
                    <a:cubicBezTo>
                      <a:pt x="246" y="134"/>
                      <a:pt x="303" y="148"/>
                      <a:pt x="365" y="148"/>
                    </a:cubicBezTo>
                    <a:cubicBezTo>
                      <a:pt x="385" y="148"/>
                      <a:pt x="406" y="146"/>
                      <a:pt x="428" y="143"/>
                    </a:cubicBezTo>
                    <a:cubicBezTo>
                      <a:pt x="454" y="131"/>
                      <a:pt x="378" y="80"/>
                      <a:pt x="265" y="43"/>
                    </a:cubicBezTo>
                    <a:cubicBezTo>
                      <a:pt x="208" y="14"/>
                      <a:pt x="145" y="0"/>
                      <a:pt x="8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4" name="Google Shape;604;p27"/>
              <p:cNvSpPr/>
              <p:nvPr/>
            </p:nvSpPr>
            <p:spPr>
              <a:xfrm>
                <a:off x="3743975" y="3724200"/>
                <a:ext cx="12600" cy="4850"/>
              </a:xfrm>
              <a:custGeom>
                <a:avLst/>
                <a:gdLst/>
                <a:ahLst/>
                <a:cxnLst/>
                <a:rect l="l" t="t" r="r" b="b"/>
                <a:pathLst>
                  <a:path w="504" h="194" extrusionOk="0">
                    <a:moveTo>
                      <a:pt x="503" y="1"/>
                    </a:moveTo>
                    <a:lnTo>
                      <a:pt x="503" y="1"/>
                    </a:lnTo>
                    <a:cubicBezTo>
                      <a:pt x="440" y="26"/>
                      <a:pt x="365" y="51"/>
                      <a:pt x="302" y="63"/>
                    </a:cubicBezTo>
                    <a:cubicBezTo>
                      <a:pt x="260" y="69"/>
                      <a:pt x="219" y="72"/>
                      <a:pt x="178" y="72"/>
                    </a:cubicBezTo>
                    <a:cubicBezTo>
                      <a:pt x="120" y="72"/>
                      <a:pt x="64" y="66"/>
                      <a:pt x="13" y="51"/>
                    </a:cubicBezTo>
                    <a:cubicBezTo>
                      <a:pt x="0" y="63"/>
                      <a:pt x="0" y="89"/>
                      <a:pt x="13" y="114"/>
                    </a:cubicBezTo>
                    <a:cubicBezTo>
                      <a:pt x="30" y="166"/>
                      <a:pt x="114" y="194"/>
                      <a:pt x="209" y="194"/>
                    </a:cubicBezTo>
                    <a:cubicBezTo>
                      <a:pt x="252" y="194"/>
                      <a:pt x="297" y="188"/>
                      <a:pt x="340" y="177"/>
                    </a:cubicBezTo>
                    <a:cubicBezTo>
                      <a:pt x="415" y="152"/>
                      <a:pt x="478" y="76"/>
                      <a:pt x="503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5" name="Google Shape;605;p27"/>
              <p:cNvSpPr/>
              <p:nvPr/>
            </p:nvSpPr>
            <p:spPr>
              <a:xfrm>
                <a:off x="3744925" y="3721125"/>
                <a:ext cx="11025" cy="3300"/>
              </a:xfrm>
              <a:custGeom>
                <a:avLst/>
                <a:gdLst/>
                <a:ahLst/>
                <a:cxnLst/>
                <a:rect l="l" t="t" r="r" b="b"/>
                <a:pathLst>
                  <a:path w="441" h="132" extrusionOk="0">
                    <a:moveTo>
                      <a:pt x="249" y="1"/>
                    </a:moveTo>
                    <a:cubicBezTo>
                      <a:pt x="224" y="1"/>
                      <a:pt x="200" y="4"/>
                      <a:pt x="176" y="10"/>
                    </a:cubicBezTo>
                    <a:cubicBezTo>
                      <a:pt x="101" y="36"/>
                      <a:pt x="50" y="73"/>
                      <a:pt x="0" y="124"/>
                    </a:cubicBezTo>
                    <a:cubicBezTo>
                      <a:pt x="36" y="129"/>
                      <a:pt x="71" y="132"/>
                      <a:pt x="105" y="132"/>
                    </a:cubicBezTo>
                    <a:cubicBezTo>
                      <a:pt x="153" y="132"/>
                      <a:pt x="200" y="126"/>
                      <a:pt x="252" y="111"/>
                    </a:cubicBezTo>
                    <a:cubicBezTo>
                      <a:pt x="314" y="111"/>
                      <a:pt x="377" y="86"/>
                      <a:pt x="440" y="61"/>
                    </a:cubicBezTo>
                    <a:cubicBezTo>
                      <a:pt x="385" y="24"/>
                      <a:pt x="316" y="1"/>
                      <a:pt x="249" y="1"/>
                    </a:cubicBez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6" name="Google Shape;606;p27"/>
              <p:cNvSpPr/>
              <p:nvPr/>
            </p:nvSpPr>
            <p:spPr>
              <a:xfrm>
                <a:off x="3755925" y="37226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34D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7" name="Google Shape;607;p27"/>
              <p:cNvSpPr/>
              <p:nvPr/>
            </p:nvSpPr>
            <p:spPr>
              <a:xfrm>
                <a:off x="3741150" y="3720425"/>
                <a:ext cx="20125" cy="5500"/>
              </a:xfrm>
              <a:custGeom>
                <a:avLst/>
                <a:gdLst/>
                <a:ahLst/>
                <a:cxnLst/>
                <a:rect l="l" t="t" r="r" b="b"/>
                <a:pathLst>
                  <a:path w="805" h="220" extrusionOk="0">
                    <a:moveTo>
                      <a:pt x="792" y="1"/>
                    </a:moveTo>
                    <a:cubicBezTo>
                      <a:pt x="717" y="26"/>
                      <a:pt x="654" y="51"/>
                      <a:pt x="591" y="89"/>
                    </a:cubicBezTo>
                    <a:cubicBezTo>
                      <a:pt x="541" y="114"/>
                      <a:pt x="478" y="126"/>
                      <a:pt x="415" y="139"/>
                    </a:cubicBezTo>
                    <a:cubicBezTo>
                      <a:pt x="371" y="145"/>
                      <a:pt x="327" y="148"/>
                      <a:pt x="285" y="148"/>
                    </a:cubicBezTo>
                    <a:cubicBezTo>
                      <a:pt x="242" y="148"/>
                      <a:pt x="201" y="145"/>
                      <a:pt x="164" y="139"/>
                    </a:cubicBezTo>
                    <a:cubicBezTo>
                      <a:pt x="101" y="130"/>
                      <a:pt x="58" y="121"/>
                      <a:pt x="33" y="121"/>
                    </a:cubicBezTo>
                    <a:cubicBezTo>
                      <a:pt x="23" y="121"/>
                      <a:pt x="16" y="123"/>
                      <a:pt x="13" y="126"/>
                    </a:cubicBezTo>
                    <a:cubicBezTo>
                      <a:pt x="0" y="126"/>
                      <a:pt x="25" y="152"/>
                      <a:pt x="101" y="177"/>
                    </a:cubicBezTo>
                    <a:lnTo>
                      <a:pt x="126" y="189"/>
                    </a:lnTo>
                    <a:cubicBezTo>
                      <a:pt x="200" y="208"/>
                      <a:pt x="266" y="219"/>
                      <a:pt x="336" y="219"/>
                    </a:cubicBezTo>
                    <a:cubicBezTo>
                      <a:pt x="362" y="219"/>
                      <a:pt x="388" y="218"/>
                      <a:pt x="415" y="214"/>
                    </a:cubicBezTo>
                    <a:cubicBezTo>
                      <a:pt x="478" y="202"/>
                      <a:pt x="553" y="177"/>
                      <a:pt x="616" y="152"/>
                    </a:cubicBezTo>
                    <a:cubicBezTo>
                      <a:pt x="654" y="126"/>
                      <a:pt x="692" y="114"/>
                      <a:pt x="729" y="89"/>
                    </a:cubicBezTo>
                    <a:cubicBezTo>
                      <a:pt x="780" y="38"/>
                      <a:pt x="805" y="1"/>
                      <a:pt x="79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8" name="Google Shape;608;p27"/>
              <p:cNvSpPr/>
              <p:nvPr/>
            </p:nvSpPr>
            <p:spPr>
              <a:xfrm>
                <a:off x="3589925" y="3772625"/>
                <a:ext cx="212225" cy="96200"/>
              </a:xfrm>
              <a:custGeom>
                <a:avLst/>
                <a:gdLst/>
                <a:ahLst/>
                <a:cxnLst/>
                <a:rect l="l" t="t" r="r" b="b"/>
                <a:pathLst>
                  <a:path w="8489" h="3848" extrusionOk="0">
                    <a:moveTo>
                      <a:pt x="1" y="0"/>
                    </a:moveTo>
                    <a:cubicBezTo>
                      <a:pt x="139" y="13"/>
                      <a:pt x="277" y="38"/>
                      <a:pt x="416" y="76"/>
                    </a:cubicBezTo>
                    <a:cubicBezTo>
                      <a:pt x="730" y="164"/>
                      <a:pt x="1007" y="315"/>
                      <a:pt x="1233" y="553"/>
                    </a:cubicBezTo>
                    <a:cubicBezTo>
                      <a:pt x="1497" y="792"/>
                      <a:pt x="1661" y="1157"/>
                      <a:pt x="1937" y="1522"/>
                    </a:cubicBezTo>
                    <a:cubicBezTo>
                      <a:pt x="2101" y="1723"/>
                      <a:pt x="2314" y="1899"/>
                      <a:pt x="2553" y="2025"/>
                    </a:cubicBezTo>
                    <a:cubicBezTo>
                      <a:pt x="2880" y="2176"/>
                      <a:pt x="3220" y="2276"/>
                      <a:pt x="3572" y="2339"/>
                    </a:cubicBezTo>
                    <a:cubicBezTo>
                      <a:pt x="4339" y="2465"/>
                      <a:pt x="5144" y="2503"/>
                      <a:pt x="5823" y="2603"/>
                    </a:cubicBezTo>
                    <a:cubicBezTo>
                      <a:pt x="6125" y="2653"/>
                      <a:pt x="6426" y="2716"/>
                      <a:pt x="6716" y="2817"/>
                    </a:cubicBezTo>
                    <a:lnTo>
                      <a:pt x="6904" y="2892"/>
                    </a:lnTo>
                    <a:cubicBezTo>
                      <a:pt x="6967" y="2917"/>
                      <a:pt x="7017" y="2943"/>
                      <a:pt x="7068" y="2968"/>
                    </a:cubicBezTo>
                    <a:cubicBezTo>
                      <a:pt x="7156" y="3018"/>
                      <a:pt x="7244" y="3081"/>
                      <a:pt x="7332" y="3144"/>
                    </a:cubicBezTo>
                    <a:cubicBezTo>
                      <a:pt x="7495" y="3270"/>
                      <a:pt x="7621" y="3383"/>
                      <a:pt x="7734" y="3483"/>
                    </a:cubicBezTo>
                    <a:cubicBezTo>
                      <a:pt x="7847" y="3571"/>
                      <a:pt x="7960" y="3647"/>
                      <a:pt x="8099" y="3710"/>
                    </a:cubicBezTo>
                    <a:cubicBezTo>
                      <a:pt x="8187" y="3760"/>
                      <a:pt x="8275" y="3798"/>
                      <a:pt x="8375" y="3823"/>
                    </a:cubicBezTo>
                    <a:lnTo>
                      <a:pt x="8476" y="3848"/>
                    </a:lnTo>
                    <a:lnTo>
                      <a:pt x="8489" y="3848"/>
                    </a:lnTo>
                    <a:lnTo>
                      <a:pt x="8476" y="3835"/>
                    </a:lnTo>
                    <a:cubicBezTo>
                      <a:pt x="8350" y="3798"/>
                      <a:pt x="8225" y="3747"/>
                      <a:pt x="8111" y="3685"/>
                    </a:cubicBezTo>
                    <a:cubicBezTo>
                      <a:pt x="7986" y="3622"/>
                      <a:pt x="7872" y="3546"/>
                      <a:pt x="7772" y="3446"/>
                    </a:cubicBezTo>
                    <a:cubicBezTo>
                      <a:pt x="7659" y="3358"/>
                      <a:pt x="7533" y="3232"/>
                      <a:pt x="7369" y="3106"/>
                    </a:cubicBezTo>
                    <a:cubicBezTo>
                      <a:pt x="7294" y="3043"/>
                      <a:pt x="7193" y="2980"/>
                      <a:pt x="7105" y="2930"/>
                    </a:cubicBezTo>
                    <a:cubicBezTo>
                      <a:pt x="7055" y="2905"/>
                      <a:pt x="7005" y="2867"/>
                      <a:pt x="6942" y="2842"/>
                    </a:cubicBezTo>
                    <a:lnTo>
                      <a:pt x="6753" y="2767"/>
                    </a:lnTo>
                    <a:cubicBezTo>
                      <a:pt x="6464" y="2666"/>
                      <a:pt x="6162" y="2591"/>
                      <a:pt x="5848" y="2553"/>
                    </a:cubicBezTo>
                    <a:cubicBezTo>
                      <a:pt x="5169" y="2440"/>
                      <a:pt x="4364" y="2402"/>
                      <a:pt x="3597" y="2276"/>
                    </a:cubicBezTo>
                    <a:cubicBezTo>
                      <a:pt x="3258" y="2226"/>
                      <a:pt x="2918" y="2125"/>
                      <a:pt x="2616" y="1974"/>
                    </a:cubicBezTo>
                    <a:cubicBezTo>
                      <a:pt x="2377" y="1849"/>
                      <a:pt x="2164" y="1685"/>
                      <a:pt x="2013" y="1484"/>
                    </a:cubicBezTo>
                    <a:cubicBezTo>
                      <a:pt x="1723" y="1119"/>
                      <a:pt x="1547" y="767"/>
                      <a:pt x="1271" y="516"/>
                    </a:cubicBezTo>
                    <a:cubicBezTo>
                      <a:pt x="1044" y="289"/>
                      <a:pt x="743" y="126"/>
                      <a:pt x="428" y="50"/>
                    </a:cubicBezTo>
                    <a:cubicBezTo>
                      <a:pt x="328" y="25"/>
                      <a:pt x="227" y="13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9" name="Google Shape;609;p27"/>
              <p:cNvSpPr/>
              <p:nvPr/>
            </p:nvSpPr>
            <p:spPr>
              <a:xfrm>
                <a:off x="3544025" y="3808850"/>
                <a:ext cx="153125" cy="74450"/>
              </a:xfrm>
              <a:custGeom>
                <a:avLst/>
                <a:gdLst/>
                <a:ahLst/>
                <a:cxnLst/>
                <a:rect l="l" t="t" r="r" b="b"/>
                <a:pathLst>
                  <a:path w="6125" h="2978" extrusionOk="0">
                    <a:moveTo>
                      <a:pt x="183" y="0"/>
                    </a:moveTo>
                    <a:cubicBezTo>
                      <a:pt x="123" y="0"/>
                      <a:pt x="64" y="4"/>
                      <a:pt x="1" y="10"/>
                    </a:cubicBezTo>
                    <a:cubicBezTo>
                      <a:pt x="1" y="10"/>
                      <a:pt x="139" y="10"/>
                      <a:pt x="353" y="22"/>
                    </a:cubicBezTo>
                    <a:cubicBezTo>
                      <a:pt x="617" y="48"/>
                      <a:pt x="881" y="123"/>
                      <a:pt x="1120" y="249"/>
                    </a:cubicBezTo>
                    <a:cubicBezTo>
                      <a:pt x="1409" y="412"/>
                      <a:pt x="1648" y="626"/>
                      <a:pt x="1837" y="877"/>
                    </a:cubicBezTo>
                    <a:cubicBezTo>
                      <a:pt x="2050" y="1154"/>
                      <a:pt x="2226" y="1468"/>
                      <a:pt x="2579" y="1745"/>
                    </a:cubicBezTo>
                    <a:cubicBezTo>
                      <a:pt x="2767" y="1883"/>
                      <a:pt x="2981" y="1997"/>
                      <a:pt x="3207" y="2072"/>
                    </a:cubicBezTo>
                    <a:cubicBezTo>
                      <a:pt x="3459" y="2148"/>
                      <a:pt x="3723" y="2198"/>
                      <a:pt x="3987" y="2223"/>
                    </a:cubicBezTo>
                    <a:cubicBezTo>
                      <a:pt x="4427" y="2273"/>
                      <a:pt x="4880" y="2349"/>
                      <a:pt x="5320" y="2449"/>
                    </a:cubicBezTo>
                    <a:cubicBezTo>
                      <a:pt x="5571" y="2512"/>
                      <a:pt x="5798" y="2625"/>
                      <a:pt x="5986" y="2789"/>
                    </a:cubicBezTo>
                    <a:cubicBezTo>
                      <a:pt x="6024" y="2827"/>
                      <a:pt x="6062" y="2877"/>
                      <a:pt x="6087" y="2927"/>
                    </a:cubicBezTo>
                    <a:cubicBezTo>
                      <a:pt x="6100" y="2940"/>
                      <a:pt x="6100" y="2952"/>
                      <a:pt x="6112" y="2965"/>
                    </a:cubicBezTo>
                    <a:lnTo>
                      <a:pt x="6125" y="2977"/>
                    </a:lnTo>
                    <a:lnTo>
                      <a:pt x="6125" y="2952"/>
                    </a:lnTo>
                    <a:cubicBezTo>
                      <a:pt x="6125" y="2940"/>
                      <a:pt x="6112" y="2927"/>
                      <a:pt x="6112" y="2915"/>
                    </a:cubicBezTo>
                    <a:cubicBezTo>
                      <a:pt x="6087" y="2864"/>
                      <a:pt x="6062" y="2814"/>
                      <a:pt x="6024" y="2776"/>
                    </a:cubicBezTo>
                    <a:cubicBezTo>
                      <a:pt x="5835" y="2600"/>
                      <a:pt x="5609" y="2474"/>
                      <a:pt x="5358" y="2412"/>
                    </a:cubicBezTo>
                    <a:cubicBezTo>
                      <a:pt x="4917" y="2311"/>
                      <a:pt x="4477" y="2223"/>
                      <a:pt x="4025" y="2185"/>
                    </a:cubicBezTo>
                    <a:cubicBezTo>
                      <a:pt x="3761" y="2148"/>
                      <a:pt x="3509" y="2097"/>
                      <a:pt x="3270" y="2022"/>
                    </a:cubicBezTo>
                    <a:cubicBezTo>
                      <a:pt x="3044" y="1959"/>
                      <a:pt x="2830" y="1846"/>
                      <a:pt x="2654" y="1707"/>
                    </a:cubicBezTo>
                    <a:cubicBezTo>
                      <a:pt x="2314" y="1443"/>
                      <a:pt x="2126" y="1129"/>
                      <a:pt x="1912" y="852"/>
                    </a:cubicBezTo>
                    <a:cubicBezTo>
                      <a:pt x="1711" y="588"/>
                      <a:pt x="1459" y="374"/>
                      <a:pt x="1170" y="224"/>
                    </a:cubicBezTo>
                    <a:cubicBezTo>
                      <a:pt x="919" y="98"/>
                      <a:pt x="642" y="22"/>
                      <a:pt x="365" y="10"/>
                    </a:cubicBezTo>
                    <a:cubicBezTo>
                      <a:pt x="303" y="4"/>
                      <a:pt x="2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0" name="Google Shape;610;p27"/>
              <p:cNvSpPr/>
              <p:nvPr/>
            </p:nvSpPr>
            <p:spPr>
              <a:xfrm>
                <a:off x="3712525" y="3882950"/>
                <a:ext cx="34925" cy="11675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467" extrusionOk="0">
                    <a:moveTo>
                      <a:pt x="26" y="1"/>
                    </a:moveTo>
                    <a:cubicBezTo>
                      <a:pt x="1" y="1"/>
                      <a:pt x="202" y="202"/>
                      <a:pt x="604" y="315"/>
                    </a:cubicBezTo>
                    <a:cubicBezTo>
                      <a:pt x="793" y="378"/>
                      <a:pt x="994" y="428"/>
                      <a:pt x="1208" y="441"/>
                    </a:cubicBezTo>
                    <a:cubicBezTo>
                      <a:pt x="1271" y="454"/>
                      <a:pt x="1334" y="466"/>
                      <a:pt x="1397" y="466"/>
                    </a:cubicBezTo>
                    <a:cubicBezTo>
                      <a:pt x="1397" y="466"/>
                      <a:pt x="1359" y="441"/>
                      <a:pt x="1296" y="441"/>
                    </a:cubicBezTo>
                    <a:cubicBezTo>
                      <a:pt x="1082" y="403"/>
                      <a:pt x="868" y="353"/>
                      <a:pt x="655" y="278"/>
                    </a:cubicBezTo>
                    <a:cubicBezTo>
                      <a:pt x="441" y="202"/>
                      <a:pt x="227" y="114"/>
                      <a:pt x="2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1" name="Google Shape;611;p27"/>
              <p:cNvSpPr/>
              <p:nvPr/>
            </p:nvSpPr>
            <p:spPr>
              <a:xfrm>
                <a:off x="3727925" y="3799200"/>
                <a:ext cx="69825" cy="21775"/>
              </a:xfrm>
              <a:custGeom>
                <a:avLst/>
                <a:gdLst/>
                <a:ahLst/>
                <a:cxnLst/>
                <a:rect l="l" t="t" r="r" b="b"/>
                <a:pathLst>
                  <a:path w="2793" h="871" extrusionOk="0">
                    <a:moveTo>
                      <a:pt x="89" y="0"/>
                    </a:moveTo>
                    <a:cubicBezTo>
                      <a:pt x="57" y="0"/>
                      <a:pt x="26" y="6"/>
                      <a:pt x="1" y="6"/>
                    </a:cubicBezTo>
                    <a:cubicBezTo>
                      <a:pt x="39" y="19"/>
                      <a:pt x="76" y="19"/>
                      <a:pt x="114" y="19"/>
                    </a:cubicBezTo>
                    <a:cubicBezTo>
                      <a:pt x="227" y="31"/>
                      <a:pt x="341" y="44"/>
                      <a:pt x="454" y="69"/>
                    </a:cubicBezTo>
                    <a:cubicBezTo>
                      <a:pt x="781" y="144"/>
                      <a:pt x="1082" y="270"/>
                      <a:pt x="1359" y="446"/>
                    </a:cubicBezTo>
                    <a:cubicBezTo>
                      <a:pt x="1648" y="610"/>
                      <a:pt x="1963" y="748"/>
                      <a:pt x="2290" y="823"/>
                    </a:cubicBezTo>
                    <a:cubicBezTo>
                      <a:pt x="2415" y="848"/>
                      <a:pt x="2529" y="861"/>
                      <a:pt x="2654" y="861"/>
                    </a:cubicBezTo>
                    <a:cubicBezTo>
                      <a:pt x="2673" y="867"/>
                      <a:pt x="2695" y="871"/>
                      <a:pt x="2719" y="871"/>
                    </a:cubicBezTo>
                    <a:cubicBezTo>
                      <a:pt x="2742" y="871"/>
                      <a:pt x="2767" y="867"/>
                      <a:pt x="2793" y="861"/>
                    </a:cubicBezTo>
                    <a:cubicBezTo>
                      <a:pt x="2793" y="848"/>
                      <a:pt x="2591" y="861"/>
                      <a:pt x="2327" y="786"/>
                    </a:cubicBezTo>
                    <a:cubicBezTo>
                      <a:pt x="2013" y="698"/>
                      <a:pt x="1699" y="572"/>
                      <a:pt x="1422" y="408"/>
                    </a:cubicBezTo>
                    <a:cubicBezTo>
                      <a:pt x="1133" y="232"/>
                      <a:pt x="818" y="107"/>
                      <a:pt x="491" y="31"/>
                    </a:cubicBezTo>
                    <a:cubicBezTo>
                      <a:pt x="378" y="19"/>
                      <a:pt x="265" y="6"/>
                      <a:pt x="164" y="6"/>
                    </a:cubicBezTo>
                    <a:lnTo>
                      <a:pt x="139" y="6"/>
                    </a:lnTo>
                    <a:cubicBezTo>
                      <a:pt x="123" y="2"/>
                      <a:pt x="106" y="0"/>
                      <a:pt x="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2" name="Google Shape;612;p27"/>
              <p:cNvSpPr/>
              <p:nvPr/>
            </p:nvSpPr>
            <p:spPr>
              <a:xfrm>
                <a:off x="3648725" y="3745900"/>
                <a:ext cx="34275" cy="28625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45" extrusionOk="0">
                    <a:moveTo>
                      <a:pt x="0" y="0"/>
                    </a:moveTo>
                    <a:cubicBezTo>
                      <a:pt x="63" y="25"/>
                      <a:pt x="126" y="51"/>
                      <a:pt x="189" y="76"/>
                    </a:cubicBezTo>
                    <a:lnTo>
                      <a:pt x="289" y="113"/>
                    </a:lnTo>
                    <a:cubicBezTo>
                      <a:pt x="491" y="201"/>
                      <a:pt x="667" y="340"/>
                      <a:pt x="780" y="528"/>
                    </a:cubicBezTo>
                    <a:cubicBezTo>
                      <a:pt x="830" y="616"/>
                      <a:pt x="868" y="717"/>
                      <a:pt x="893" y="818"/>
                    </a:cubicBezTo>
                    <a:cubicBezTo>
                      <a:pt x="931" y="906"/>
                      <a:pt x="981" y="994"/>
                      <a:pt x="1056" y="1044"/>
                    </a:cubicBezTo>
                    <a:cubicBezTo>
                      <a:pt x="1119" y="1094"/>
                      <a:pt x="1195" y="1132"/>
                      <a:pt x="1270" y="1145"/>
                    </a:cubicBezTo>
                    <a:lnTo>
                      <a:pt x="1371" y="1145"/>
                    </a:lnTo>
                    <a:cubicBezTo>
                      <a:pt x="1270" y="1119"/>
                      <a:pt x="1182" y="1082"/>
                      <a:pt x="1094" y="1019"/>
                    </a:cubicBezTo>
                    <a:cubicBezTo>
                      <a:pt x="1031" y="956"/>
                      <a:pt x="994" y="881"/>
                      <a:pt x="968" y="792"/>
                    </a:cubicBezTo>
                    <a:cubicBezTo>
                      <a:pt x="943" y="692"/>
                      <a:pt x="906" y="591"/>
                      <a:pt x="855" y="491"/>
                    </a:cubicBezTo>
                    <a:cubicBezTo>
                      <a:pt x="729" y="302"/>
                      <a:pt x="553" y="151"/>
                      <a:pt x="327" y="76"/>
                    </a:cubicBezTo>
                    <a:lnTo>
                      <a:pt x="315" y="76"/>
                    </a:lnTo>
                    <a:cubicBezTo>
                      <a:pt x="214" y="38"/>
                      <a:pt x="113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" name="Google Shape;613;p27"/>
              <p:cNvSpPr/>
              <p:nvPr/>
            </p:nvSpPr>
            <p:spPr>
              <a:xfrm>
                <a:off x="3477700" y="3613850"/>
                <a:ext cx="913575" cy="476000"/>
              </a:xfrm>
              <a:custGeom>
                <a:avLst/>
                <a:gdLst/>
                <a:ahLst/>
                <a:cxnLst/>
                <a:rect l="l" t="t" r="r" b="b"/>
                <a:pathLst>
                  <a:path w="36543" h="19040" extrusionOk="0">
                    <a:moveTo>
                      <a:pt x="12449" y="1"/>
                    </a:moveTo>
                    <a:lnTo>
                      <a:pt x="12424" y="26"/>
                    </a:lnTo>
                    <a:cubicBezTo>
                      <a:pt x="12085" y="278"/>
                      <a:pt x="11745" y="542"/>
                      <a:pt x="11393" y="806"/>
                    </a:cubicBezTo>
                    <a:lnTo>
                      <a:pt x="63" y="9419"/>
                    </a:lnTo>
                    <a:lnTo>
                      <a:pt x="0" y="9470"/>
                    </a:lnTo>
                    <a:lnTo>
                      <a:pt x="76" y="9495"/>
                    </a:lnTo>
                    <a:lnTo>
                      <a:pt x="18712" y="16373"/>
                    </a:lnTo>
                    <a:lnTo>
                      <a:pt x="24069" y="18347"/>
                    </a:lnTo>
                    <a:lnTo>
                      <a:pt x="25490" y="18863"/>
                    </a:lnTo>
                    <a:lnTo>
                      <a:pt x="25854" y="18989"/>
                    </a:lnTo>
                    <a:lnTo>
                      <a:pt x="25854" y="18989"/>
                    </a:lnTo>
                    <a:lnTo>
                      <a:pt x="25490" y="18850"/>
                    </a:lnTo>
                    <a:lnTo>
                      <a:pt x="24056" y="18322"/>
                    </a:lnTo>
                    <a:lnTo>
                      <a:pt x="18699" y="16323"/>
                    </a:lnTo>
                    <a:lnTo>
                      <a:pt x="187" y="9451"/>
                    </a:lnTo>
                    <a:lnTo>
                      <a:pt x="187" y="9451"/>
                    </a:lnTo>
                    <a:cubicBezTo>
                      <a:pt x="3675" y="6801"/>
                      <a:pt x="7473" y="3915"/>
                      <a:pt x="11444" y="894"/>
                    </a:cubicBezTo>
                    <a:lnTo>
                      <a:pt x="12472" y="113"/>
                    </a:lnTo>
                    <a:lnTo>
                      <a:pt x="12472" y="113"/>
                    </a:lnTo>
                    <a:lnTo>
                      <a:pt x="36412" y="8031"/>
                    </a:lnTo>
                    <a:lnTo>
                      <a:pt x="36412" y="8031"/>
                    </a:lnTo>
                    <a:lnTo>
                      <a:pt x="28809" y="16046"/>
                    </a:lnTo>
                    <a:lnTo>
                      <a:pt x="26709" y="18259"/>
                    </a:lnTo>
                    <a:lnTo>
                      <a:pt x="26169" y="18838"/>
                    </a:lnTo>
                    <a:lnTo>
                      <a:pt x="25980" y="19039"/>
                    </a:lnTo>
                    <a:cubicBezTo>
                      <a:pt x="25980" y="19039"/>
                      <a:pt x="26043" y="18976"/>
                      <a:pt x="26169" y="18850"/>
                    </a:cubicBezTo>
                    <a:lnTo>
                      <a:pt x="26709" y="18285"/>
                    </a:lnTo>
                    <a:lnTo>
                      <a:pt x="28822" y="16084"/>
                    </a:lnTo>
                    <a:cubicBezTo>
                      <a:pt x="30645" y="14160"/>
                      <a:pt x="33273" y="11419"/>
                      <a:pt x="36505" y="8036"/>
                    </a:cubicBezTo>
                    <a:lnTo>
                      <a:pt x="36543" y="7998"/>
                    </a:lnTo>
                    <a:lnTo>
                      <a:pt x="36493" y="7973"/>
                    </a:lnTo>
                    <a:lnTo>
                      <a:pt x="12475" y="13"/>
                    </a:lnTo>
                    <a:lnTo>
                      <a:pt x="12449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4" name="Google Shape;614;p27"/>
            <p:cNvGrpSpPr/>
            <p:nvPr/>
          </p:nvGrpSpPr>
          <p:grpSpPr>
            <a:xfrm rot="6300261">
              <a:off x="3013250" y="1505102"/>
              <a:ext cx="927481" cy="782749"/>
              <a:chOff x="5495733" y="3271125"/>
              <a:chExt cx="1159989" cy="978975"/>
            </a:xfrm>
          </p:grpSpPr>
          <p:sp>
            <p:nvSpPr>
              <p:cNvPr id="615" name="Google Shape;615;p27"/>
              <p:cNvSpPr/>
              <p:nvPr/>
            </p:nvSpPr>
            <p:spPr>
              <a:xfrm rot="1394850">
                <a:off x="5924709" y="3308199"/>
                <a:ext cx="228548" cy="228548"/>
              </a:xfrm>
              <a:custGeom>
                <a:avLst/>
                <a:gdLst/>
                <a:ahLst/>
                <a:cxnLst/>
                <a:rect l="l" t="t" r="r" b="b"/>
                <a:pathLst>
                  <a:path w="9142" h="9142" extrusionOk="0">
                    <a:moveTo>
                      <a:pt x="4592" y="2909"/>
                    </a:moveTo>
                    <a:cubicBezTo>
                      <a:pt x="4705" y="2909"/>
                      <a:pt x="4820" y="2921"/>
                      <a:pt x="4934" y="2946"/>
                    </a:cubicBezTo>
                    <a:cubicBezTo>
                      <a:pt x="6349" y="3252"/>
                      <a:pt x="6732" y="5126"/>
                      <a:pt x="5508" y="5929"/>
                    </a:cubicBezTo>
                    <a:cubicBezTo>
                      <a:pt x="5223" y="6116"/>
                      <a:pt x="4917" y="6199"/>
                      <a:pt x="4620" y="6199"/>
                    </a:cubicBezTo>
                    <a:cubicBezTo>
                      <a:pt x="3640" y="6199"/>
                      <a:pt x="2749" y="5294"/>
                      <a:pt x="2984" y="4208"/>
                    </a:cubicBezTo>
                    <a:cubicBezTo>
                      <a:pt x="3150" y="3443"/>
                      <a:pt x="3837" y="2909"/>
                      <a:pt x="4592" y="2909"/>
                    </a:cubicBezTo>
                    <a:close/>
                    <a:moveTo>
                      <a:pt x="4743" y="1"/>
                    </a:moveTo>
                    <a:lnTo>
                      <a:pt x="4360" y="842"/>
                    </a:lnTo>
                    <a:cubicBezTo>
                      <a:pt x="4054" y="881"/>
                      <a:pt x="3710" y="919"/>
                      <a:pt x="3404" y="1034"/>
                    </a:cubicBezTo>
                    <a:lnTo>
                      <a:pt x="2754" y="383"/>
                    </a:lnTo>
                    <a:lnTo>
                      <a:pt x="1492" y="1225"/>
                    </a:lnTo>
                    <a:lnTo>
                      <a:pt x="1798" y="2104"/>
                    </a:lnTo>
                    <a:cubicBezTo>
                      <a:pt x="1568" y="2334"/>
                      <a:pt x="1377" y="2602"/>
                      <a:pt x="1224" y="2908"/>
                    </a:cubicBezTo>
                    <a:lnTo>
                      <a:pt x="306" y="2908"/>
                    </a:lnTo>
                    <a:lnTo>
                      <a:pt x="0" y="4399"/>
                    </a:lnTo>
                    <a:lnTo>
                      <a:pt x="842" y="4782"/>
                    </a:lnTo>
                    <a:cubicBezTo>
                      <a:pt x="842" y="5088"/>
                      <a:pt x="918" y="5432"/>
                      <a:pt x="995" y="5738"/>
                    </a:cubicBezTo>
                    <a:lnTo>
                      <a:pt x="345" y="6388"/>
                    </a:lnTo>
                    <a:lnTo>
                      <a:pt x="1186" y="7688"/>
                    </a:lnTo>
                    <a:lnTo>
                      <a:pt x="2066" y="7344"/>
                    </a:lnTo>
                    <a:cubicBezTo>
                      <a:pt x="2295" y="7574"/>
                      <a:pt x="2601" y="7765"/>
                      <a:pt x="2869" y="7918"/>
                    </a:cubicBezTo>
                    <a:lnTo>
                      <a:pt x="2869" y="8836"/>
                    </a:lnTo>
                    <a:lnTo>
                      <a:pt x="4360" y="9142"/>
                    </a:lnTo>
                    <a:lnTo>
                      <a:pt x="4743" y="8339"/>
                    </a:lnTo>
                    <a:cubicBezTo>
                      <a:pt x="5087" y="8300"/>
                      <a:pt x="5393" y="8224"/>
                      <a:pt x="5699" y="8147"/>
                    </a:cubicBezTo>
                    <a:lnTo>
                      <a:pt x="6387" y="8798"/>
                    </a:lnTo>
                    <a:lnTo>
                      <a:pt x="7650" y="7956"/>
                    </a:lnTo>
                    <a:lnTo>
                      <a:pt x="7344" y="7076"/>
                    </a:lnTo>
                    <a:cubicBezTo>
                      <a:pt x="7573" y="6847"/>
                      <a:pt x="7764" y="6579"/>
                      <a:pt x="7917" y="6273"/>
                    </a:cubicBezTo>
                    <a:lnTo>
                      <a:pt x="8835" y="6273"/>
                    </a:lnTo>
                    <a:lnTo>
                      <a:pt x="9141" y="4782"/>
                    </a:lnTo>
                    <a:lnTo>
                      <a:pt x="8300" y="4399"/>
                    </a:lnTo>
                    <a:cubicBezTo>
                      <a:pt x="8300" y="4055"/>
                      <a:pt x="8223" y="3749"/>
                      <a:pt x="8109" y="3443"/>
                    </a:cubicBezTo>
                    <a:lnTo>
                      <a:pt x="8759" y="2793"/>
                    </a:lnTo>
                    <a:lnTo>
                      <a:pt x="7917" y="1493"/>
                    </a:lnTo>
                    <a:lnTo>
                      <a:pt x="7076" y="1799"/>
                    </a:lnTo>
                    <a:cubicBezTo>
                      <a:pt x="6808" y="1607"/>
                      <a:pt x="6540" y="1416"/>
                      <a:pt x="6234" y="1263"/>
                    </a:cubicBezTo>
                    <a:lnTo>
                      <a:pt x="6234" y="345"/>
                    </a:lnTo>
                    <a:lnTo>
                      <a:pt x="4743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" name="Google Shape;616;p27"/>
              <p:cNvSpPr/>
              <p:nvPr/>
            </p:nvSpPr>
            <p:spPr>
              <a:xfrm rot="1394850">
                <a:off x="5923606" y="3307022"/>
                <a:ext cx="229498" cy="231423"/>
              </a:xfrm>
              <a:custGeom>
                <a:avLst/>
                <a:gdLst/>
                <a:ahLst/>
                <a:cxnLst/>
                <a:rect l="l" t="t" r="r" b="b"/>
                <a:pathLst>
                  <a:path w="9180" h="9257" extrusionOk="0">
                    <a:moveTo>
                      <a:pt x="4743" y="1"/>
                    </a:moveTo>
                    <a:lnTo>
                      <a:pt x="4743" y="39"/>
                    </a:lnTo>
                    <a:lnTo>
                      <a:pt x="4360" y="880"/>
                    </a:lnTo>
                    <a:lnTo>
                      <a:pt x="4398" y="880"/>
                    </a:lnTo>
                    <a:cubicBezTo>
                      <a:pt x="4065" y="880"/>
                      <a:pt x="3731" y="952"/>
                      <a:pt x="3432" y="1061"/>
                    </a:cubicBezTo>
                    <a:lnTo>
                      <a:pt x="3432" y="1061"/>
                    </a:lnTo>
                    <a:lnTo>
                      <a:pt x="2792" y="421"/>
                    </a:lnTo>
                    <a:lnTo>
                      <a:pt x="1606" y="1378"/>
                    </a:lnTo>
                    <a:lnTo>
                      <a:pt x="1912" y="2257"/>
                    </a:lnTo>
                    <a:cubicBezTo>
                      <a:pt x="1759" y="2448"/>
                      <a:pt x="1606" y="2640"/>
                      <a:pt x="1492" y="2869"/>
                    </a:cubicBezTo>
                    <a:cubicBezTo>
                      <a:pt x="1606" y="2640"/>
                      <a:pt x="1759" y="2448"/>
                      <a:pt x="1951" y="2257"/>
                    </a:cubicBezTo>
                    <a:lnTo>
                      <a:pt x="1645" y="1416"/>
                    </a:lnTo>
                    <a:lnTo>
                      <a:pt x="2884" y="590"/>
                    </a:lnTo>
                    <a:lnTo>
                      <a:pt x="2884" y="590"/>
                    </a:lnTo>
                    <a:lnTo>
                      <a:pt x="3519" y="1225"/>
                    </a:lnTo>
                    <a:cubicBezTo>
                      <a:pt x="3825" y="1110"/>
                      <a:pt x="4169" y="1072"/>
                      <a:pt x="4475" y="1033"/>
                    </a:cubicBezTo>
                    <a:cubicBezTo>
                      <a:pt x="4627" y="768"/>
                      <a:pt x="4741" y="503"/>
                      <a:pt x="4892" y="200"/>
                    </a:cubicBezTo>
                    <a:lnTo>
                      <a:pt x="4892" y="200"/>
                    </a:lnTo>
                    <a:lnTo>
                      <a:pt x="6349" y="536"/>
                    </a:lnTo>
                    <a:lnTo>
                      <a:pt x="6311" y="498"/>
                    </a:lnTo>
                    <a:lnTo>
                      <a:pt x="6311" y="345"/>
                    </a:lnTo>
                    <a:lnTo>
                      <a:pt x="6272" y="345"/>
                    </a:lnTo>
                    <a:lnTo>
                      <a:pt x="4781" y="1"/>
                    </a:lnTo>
                    <a:close/>
                    <a:moveTo>
                      <a:pt x="1492" y="2869"/>
                    </a:moveTo>
                    <a:cubicBezTo>
                      <a:pt x="1453" y="2907"/>
                      <a:pt x="1415" y="2946"/>
                      <a:pt x="1377" y="3022"/>
                    </a:cubicBezTo>
                    <a:lnTo>
                      <a:pt x="1492" y="2869"/>
                    </a:lnTo>
                    <a:close/>
                    <a:moveTo>
                      <a:pt x="6311" y="1263"/>
                    </a:moveTo>
                    <a:lnTo>
                      <a:pt x="6311" y="1416"/>
                    </a:lnTo>
                    <a:cubicBezTo>
                      <a:pt x="6617" y="1569"/>
                      <a:pt x="6884" y="1760"/>
                      <a:pt x="7114" y="1990"/>
                    </a:cubicBezTo>
                    <a:lnTo>
                      <a:pt x="7963" y="1657"/>
                    </a:lnTo>
                    <a:lnTo>
                      <a:pt x="7963" y="1657"/>
                    </a:lnTo>
                    <a:cubicBezTo>
                      <a:pt x="8219" y="2060"/>
                      <a:pt x="8475" y="2463"/>
                      <a:pt x="8731" y="2900"/>
                    </a:cubicBezTo>
                    <a:lnTo>
                      <a:pt x="8731" y="2900"/>
                    </a:lnTo>
                    <a:lnTo>
                      <a:pt x="8452" y="3213"/>
                    </a:lnTo>
                    <a:lnTo>
                      <a:pt x="8744" y="2922"/>
                    </a:lnTo>
                    <a:lnTo>
                      <a:pt x="8744" y="2922"/>
                    </a:lnTo>
                    <a:cubicBezTo>
                      <a:pt x="8749" y="2930"/>
                      <a:pt x="8754" y="2938"/>
                      <a:pt x="8758" y="2946"/>
                    </a:cubicBezTo>
                    <a:lnTo>
                      <a:pt x="8758" y="2907"/>
                    </a:lnTo>
                    <a:lnTo>
                      <a:pt x="8797" y="2869"/>
                    </a:lnTo>
                    <a:lnTo>
                      <a:pt x="8797" y="2831"/>
                    </a:lnTo>
                    <a:lnTo>
                      <a:pt x="8797" y="2793"/>
                    </a:lnTo>
                    <a:lnTo>
                      <a:pt x="7994" y="1531"/>
                    </a:lnTo>
                    <a:lnTo>
                      <a:pt x="7994" y="1492"/>
                    </a:lnTo>
                    <a:lnTo>
                      <a:pt x="7955" y="1492"/>
                    </a:lnTo>
                    <a:lnTo>
                      <a:pt x="7104" y="1788"/>
                    </a:lnTo>
                    <a:lnTo>
                      <a:pt x="7104" y="1788"/>
                    </a:lnTo>
                    <a:cubicBezTo>
                      <a:pt x="6876" y="1563"/>
                      <a:pt x="6575" y="1376"/>
                      <a:pt x="6311" y="1263"/>
                    </a:cubicBezTo>
                    <a:close/>
                    <a:moveTo>
                      <a:pt x="8452" y="3213"/>
                    </a:moveTo>
                    <a:lnTo>
                      <a:pt x="8157" y="3509"/>
                    </a:lnTo>
                    <a:lnTo>
                      <a:pt x="8157" y="3509"/>
                    </a:lnTo>
                    <a:cubicBezTo>
                      <a:pt x="8153" y="3500"/>
                      <a:pt x="8150" y="3490"/>
                      <a:pt x="8147" y="3481"/>
                    </a:cubicBezTo>
                    <a:lnTo>
                      <a:pt x="8147" y="3519"/>
                    </a:lnTo>
                    <a:lnTo>
                      <a:pt x="8157" y="3509"/>
                    </a:lnTo>
                    <a:lnTo>
                      <a:pt x="8157" y="3509"/>
                    </a:lnTo>
                    <a:cubicBezTo>
                      <a:pt x="8160" y="3518"/>
                      <a:pt x="8163" y="3527"/>
                      <a:pt x="8166" y="3535"/>
                    </a:cubicBezTo>
                    <a:lnTo>
                      <a:pt x="8166" y="3535"/>
                    </a:lnTo>
                    <a:lnTo>
                      <a:pt x="8452" y="3213"/>
                    </a:lnTo>
                    <a:close/>
                    <a:moveTo>
                      <a:pt x="344" y="2946"/>
                    </a:moveTo>
                    <a:cubicBezTo>
                      <a:pt x="297" y="3182"/>
                      <a:pt x="235" y="3462"/>
                      <a:pt x="168" y="3786"/>
                    </a:cubicBezTo>
                    <a:lnTo>
                      <a:pt x="168" y="3786"/>
                    </a:lnTo>
                    <a:cubicBezTo>
                      <a:pt x="240" y="3478"/>
                      <a:pt x="299" y="3211"/>
                      <a:pt x="344" y="2984"/>
                    </a:cubicBezTo>
                    <a:lnTo>
                      <a:pt x="1300" y="2984"/>
                    </a:lnTo>
                    <a:lnTo>
                      <a:pt x="1262" y="2946"/>
                    </a:lnTo>
                    <a:close/>
                    <a:moveTo>
                      <a:pt x="168" y="3786"/>
                    </a:moveTo>
                    <a:cubicBezTo>
                      <a:pt x="118" y="3997"/>
                      <a:pt x="62" y="4227"/>
                      <a:pt x="0" y="4476"/>
                    </a:cubicBezTo>
                    <a:lnTo>
                      <a:pt x="842" y="4858"/>
                    </a:lnTo>
                    <a:cubicBezTo>
                      <a:pt x="878" y="5183"/>
                      <a:pt x="914" y="5474"/>
                      <a:pt x="1014" y="5795"/>
                    </a:cubicBezTo>
                    <a:lnTo>
                      <a:pt x="1014" y="5795"/>
                    </a:lnTo>
                    <a:lnTo>
                      <a:pt x="1033" y="5776"/>
                    </a:lnTo>
                    <a:cubicBezTo>
                      <a:pt x="956" y="5432"/>
                      <a:pt x="880" y="5126"/>
                      <a:pt x="880" y="4820"/>
                    </a:cubicBezTo>
                    <a:lnTo>
                      <a:pt x="45" y="4402"/>
                    </a:lnTo>
                    <a:lnTo>
                      <a:pt x="45" y="4402"/>
                    </a:lnTo>
                    <a:cubicBezTo>
                      <a:pt x="87" y="4182"/>
                      <a:pt x="128" y="3976"/>
                      <a:pt x="168" y="3786"/>
                    </a:cubicBezTo>
                    <a:close/>
                    <a:moveTo>
                      <a:pt x="383" y="6388"/>
                    </a:moveTo>
                    <a:lnTo>
                      <a:pt x="383" y="6426"/>
                    </a:lnTo>
                    <a:lnTo>
                      <a:pt x="398" y="6411"/>
                    </a:lnTo>
                    <a:lnTo>
                      <a:pt x="398" y="6411"/>
                    </a:lnTo>
                    <a:lnTo>
                      <a:pt x="383" y="6388"/>
                    </a:lnTo>
                    <a:close/>
                    <a:moveTo>
                      <a:pt x="1014" y="5795"/>
                    </a:moveTo>
                    <a:lnTo>
                      <a:pt x="398" y="6411"/>
                    </a:lnTo>
                    <a:lnTo>
                      <a:pt x="398" y="6411"/>
                    </a:lnTo>
                    <a:lnTo>
                      <a:pt x="413" y="6434"/>
                    </a:lnTo>
                    <a:lnTo>
                      <a:pt x="1023" y="5824"/>
                    </a:lnTo>
                    <a:lnTo>
                      <a:pt x="1023" y="5824"/>
                    </a:lnTo>
                    <a:cubicBezTo>
                      <a:pt x="1026" y="5833"/>
                      <a:pt x="1030" y="5843"/>
                      <a:pt x="1033" y="5852"/>
                    </a:cubicBezTo>
                    <a:lnTo>
                      <a:pt x="1033" y="5814"/>
                    </a:lnTo>
                    <a:lnTo>
                      <a:pt x="1023" y="5824"/>
                    </a:lnTo>
                    <a:lnTo>
                      <a:pt x="1023" y="5824"/>
                    </a:lnTo>
                    <a:cubicBezTo>
                      <a:pt x="1020" y="5814"/>
                      <a:pt x="1017" y="5804"/>
                      <a:pt x="1014" y="5795"/>
                    </a:cubicBezTo>
                    <a:close/>
                    <a:moveTo>
                      <a:pt x="8166" y="3535"/>
                    </a:moveTo>
                    <a:lnTo>
                      <a:pt x="8147" y="3558"/>
                    </a:lnTo>
                    <a:cubicBezTo>
                      <a:pt x="8223" y="3864"/>
                      <a:pt x="8300" y="4208"/>
                      <a:pt x="8300" y="4514"/>
                    </a:cubicBezTo>
                    <a:lnTo>
                      <a:pt x="9135" y="4894"/>
                    </a:lnTo>
                    <a:lnTo>
                      <a:pt x="9135" y="4894"/>
                    </a:lnTo>
                    <a:cubicBezTo>
                      <a:pt x="9061" y="5366"/>
                      <a:pt x="8953" y="5839"/>
                      <a:pt x="8844" y="6311"/>
                    </a:cubicBezTo>
                    <a:lnTo>
                      <a:pt x="7841" y="6311"/>
                    </a:lnTo>
                    <a:lnTo>
                      <a:pt x="7841" y="6350"/>
                    </a:lnTo>
                    <a:cubicBezTo>
                      <a:pt x="7688" y="6617"/>
                      <a:pt x="7496" y="6885"/>
                      <a:pt x="7305" y="7153"/>
                    </a:cubicBezTo>
                    <a:lnTo>
                      <a:pt x="7305" y="7191"/>
                    </a:lnTo>
                    <a:cubicBezTo>
                      <a:pt x="7416" y="7449"/>
                      <a:pt x="7491" y="7742"/>
                      <a:pt x="7599" y="8003"/>
                    </a:cubicBezTo>
                    <a:lnTo>
                      <a:pt x="7599" y="8003"/>
                    </a:lnTo>
                    <a:lnTo>
                      <a:pt x="6372" y="8820"/>
                    </a:lnTo>
                    <a:lnTo>
                      <a:pt x="5737" y="8185"/>
                    </a:lnTo>
                    <a:cubicBezTo>
                      <a:pt x="5431" y="8262"/>
                      <a:pt x="5087" y="8338"/>
                      <a:pt x="4781" y="8338"/>
                    </a:cubicBezTo>
                    <a:lnTo>
                      <a:pt x="4743" y="8338"/>
                    </a:lnTo>
                    <a:lnTo>
                      <a:pt x="4363" y="9173"/>
                    </a:lnTo>
                    <a:lnTo>
                      <a:pt x="4363" y="9173"/>
                    </a:lnTo>
                    <a:lnTo>
                      <a:pt x="2945" y="8882"/>
                    </a:lnTo>
                    <a:lnTo>
                      <a:pt x="2945" y="8882"/>
                    </a:lnTo>
                    <a:lnTo>
                      <a:pt x="2945" y="7994"/>
                    </a:lnTo>
                    <a:lnTo>
                      <a:pt x="2945" y="7956"/>
                    </a:lnTo>
                    <a:lnTo>
                      <a:pt x="2907" y="7956"/>
                    </a:lnTo>
                    <a:cubicBezTo>
                      <a:pt x="2639" y="7803"/>
                      <a:pt x="2371" y="7650"/>
                      <a:pt x="2104" y="7420"/>
                    </a:cubicBezTo>
                    <a:lnTo>
                      <a:pt x="1255" y="7716"/>
                    </a:lnTo>
                    <a:lnTo>
                      <a:pt x="1255" y="7716"/>
                    </a:lnTo>
                    <a:lnTo>
                      <a:pt x="413" y="6434"/>
                    </a:lnTo>
                    <a:lnTo>
                      <a:pt x="383" y="6464"/>
                    </a:lnTo>
                    <a:lnTo>
                      <a:pt x="1224" y="7765"/>
                    </a:lnTo>
                    <a:lnTo>
                      <a:pt x="2075" y="7469"/>
                    </a:lnTo>
                    <a:lnTo>
                      <a:pt x="2075" y="7469"/>
                    </a:lnTo>
                    <a:cubicBezTo>
                      <a:pt x="2304" y="7694"/>
                      <a:pt x="2605" y="7882"/>
                      <a:pt x="2907" y="8032"/>
                    </a:cubicBezTo>
                    <a:lnTo>
                      <a:pt x="2907" y="8912"/>
                    </a:lnTo>
                    <a:lnTo>
                      <a:pt x="2907" y="8950"/>
                    </a:lnTo>
                    <a:lnTo>
                      <a:pt x="2945" y="8950"/>
                    </a:lnTo>
                    <a:lnTo>
                      <a:pt x="4437" y="9256"/>
                    </a:lnTo>
                    <a:cubicBezTo>
                      <a:pt x="4590" y="8989"/>
                      <a:pt x="4704" y="8683"/>
                      <a:pt x="4857" y="8415"/>
                    </a:cubicBezTo>
                    <a:lnTo>
                      <a:pt x="4819" y="8415"/>
                    </a:lnTo>
                    <a:cubicBezTo>
                      <a:pt x="5116" y="8378"/>
                      <a:pt x="5449" y="8341"/>
                      <a:pt x="5748" y="8234"/>
                    </a:cubicBezTo>
                    <a:lnTo>
                      <a:pt x="5748" y="8234"/>
                    </a:lnTo>
                    <a:lnTo>
                      <a:pt x="6370" y="8821"/>
                    </a:lnTo>
                    <a:lnTo>
                      <a:pt x="6370" y="8821"/>
                    </a:lnTo>
                    <a:lnTo>
                      <a:pt x="6349" y="8836"/>
                    </a:lnTo>
                    <a:lnTo>
                      <a:pt x="6385" y="8836"/>
                    </a:lnTo>
                    <a:lnTo>
                      <a:pt x="6425" y="8874"/>
                    </a:lnTo>
                    <a:lnTo>
                      <a:pt x="6464" y="8874"/>
                    </a:lnTo>
                    <a:lnTo>
                      <a:pt x="7764" y="8032"/>
                    </a:lnTo>
                    <a:lnTo>
                      <a:pt x="7764" y="7994"/>
                    </a:lnTo>
                    <a:lnTo>
                      <a:pt x="7468" y="7180"/>
                    </a:lnTo>
                    <a:lnTo>
                      <a:pt x="7468" y="7180"/>
                    </a:lnTo>
                    <a:cubicBezTo>
                      <a:pt x="7683" y="6927"/>
                      <a:pt x="7865" y="6674"/>
                      <a:pt x="8012" y="6388"/>
                    </a:cubicBezTo>
                    <a:lnTo>
                      <a:pt x="8873" y="6388"/>
                    </a:lnTo>
                    <a:lnTo>
                      <a:pt x="8873" y="6350"/>
                    </a:lnTo>
                    <a:cubicBezTo>
                      <a:pt x="8988" y="5852"/>
                      <a:pt x="9103" y="5355"/>
                      <a:pt x="9179" y="4858"/>
                    </a:cubicBezTo>
                    <a:lnTo>
                      <a:pt x="9179" y="4820"/>
                    </a:lnTo>
                    <a:lnTo>
                      <a:pt x="8338" y="4437"/>
                    </a:lnTo>
                    <a:lnTo>
                      <a:pt x="8338" y="4476"/>
                    </a:lnTo>
                    <a:cubicBezTo>
                      <a:pt x="8338" y="4151"/>
                      <a:pt x="8270" y="3827"/>
                      <a:pt x="8166" y="3535"/>
                    </a:cubicBezTo>
                    <a:close/>
                  </a:path>
                </a:pathLst>
              </a:custGeom>
              <a:solidFill>
                <a:srgbClr val="407BFF"/>
              </a:solidFill>
              <a:ln w="9525" cap="flat" cmpd="sng">
                <a:solidFill>
                  <a:srgbClr val="407B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" name="Google Shape;617;p27"/>
              <p:cNvSpPr/>
              <p:nvPr/>
            </p:nvSpPr>
            <p:spPr>
              <a:xfrm rot="1394850">
                <a:off x="6110428" y="3704786"/>
                <a:ext cx="471396" cy="471421"/>
              </a:xfrm>
              <a:custGeom>
                <a:avLst/>
                <a:gdLst/>
                <a:ahLst/>
                <a:cxnLst/>
                <a:rect l="l" t="t" r="r" b="b"/>
                <a:pathLst>
                  <a:path w="18856" h="18857" extrusionOk="0">
                    <a:moveTo>
                      <a:pt x="2601" y="5891"/>
                    </a:moveTo>
                    <a:cubicBezTo>
                      <a:pt x="2907" y="5279"/>
                      <a:pt x="3290" y="4744"/>
                      <a:pt x="3748" y="4246"/>
                    </a:cubicBezTo>
                    <a:lnTo>
                      <a:pt x="3098" y="2449"/>
                    </a:lnTo>
                    <a:lnTo>
                      <a:pt x="5737" y="766"/>
                    </a:lnTo>
                    <a:lnTo>
                      <a:pt x="7076" y="2066"/>
                    </a:lnTo>
                    <a:cubicBezTo>
                      <a:pt x="7726" y="1875"/>
                      <a:pt x="8414" y="1760"/>
                      <a:pt x="9103" y="1722"/>
                    </a:cubicBezTo>
                    <a:lnTo>
                      <a:pt x="9906" y="1"/>
                    </a:lnTo>
                    <a:lnTo>
                      <a:pt x="12966" y="651"/>
                    </a:lnTo>
                    <a:lnTo>
                      <a:pt x="12966" y="2563"/>
                    </a:lnTo>
                    <a:cubicBezTo>
                      <a:pt x="13578" y="2869"/>
                      <a:pt x="14113" y="3290"/>
                      <a:pt x="14649" y="3749"/>
                    </a:cubicBezTo>
                    <a:lnTo>
                      <a:pt x="16408" y="3099"/>
                    </a:lnTo>
                    <a:lnTo>
                      <a:pt x="18129" y="5738"/>
                    </a:lnTo>
                    <a:lnTo>
                      <a:pt x="16790" y="7077"/>
                    </a:lnTo>
                    <a:cubicBezTo>
                      <a:pt x="16982" y="7727"/>
                      <a:pt x="17135" y="8415"/>
                      <a:pt x="17135" y="9104"/>
                    </a:cubicBezTo>
                    <a:lnTo>
                      <a:pt x="18856" y="9868"/>
                    </a:lnTo>
                    <a:lnTo>
                      <a:pt x="18205" y="12966"/>
                    </a:lnTo>
                    <a:lnTo>
                      <a:pt x="16293" y="12966"/>
                    </a:lnTo>
                    <a:cubicBezTo>
                      <a:pt x="15987" y="13540"/>
                      <a:pt x="15566" y="14114"/>
                      <a:pt x="15108" y="14611"/>
                    </a:cubicBezTo>
                    <a:lnTo>
                      <a:pt x="15758" y="16409"/>
                    </a:lnTo>
                    <a:lnTo>
                      <a:pt x="13157" y="18091"/>
                    </a:lnTo>
                    <a:lnTo>
                      <a:pt x="11780" y="16791"/>
                    </a:lnTo>
                    <a:cubicBezTo>
                      <a:pt x="11130" y="16982"/>
                      <a:pt x="10442" y="17097"/>
                      <a:pt x="9791" y="17135"/>
                    </a:cubicBezTo>
                    <a:lnTo>
                      <a:pt x="8988" y="18856"/>
                    </a:lnTo>
                    <a:lnTo>
                      <a:pt x="5928" y="18206"/>
                    </a:lnTo>
                    <a:lnTo>
                      <a:pt x="5928" y="16294"/>
                    </a:lnTo>
                    <a:cubicBezTo>
                      <a:pt x="5317" y="15988"/>
                      <a:pt x="4743" y="15567"/>
                      <a:pt x="4246" y="15108"/>
                    </a:cubicBezTo>
                    <a:lnTo>
                      <a:pt x="2448" y="15758"/>
                    </a:lnTo>
                    <a:lnTo>
                      <a:pt x="765" y="13119"/>
                    </a:lnTo>
                    <a:lnTo>
                      <a:pt x="2104" y="11781"/>
                    </a:lnTo>
                    <a:cubicBezTo>
                      <a:pt x="1874" y="11131"/>
                      <a:pt x="1760" y="10442"/>
                      <a:pt x="1721" y="9754"/>
                    </a:cubicBezTo>
                    <a:lnTo>
                      <a:pt x="0" y="8951"/>
                    </a:lnTo>
                    <a:lnTo>
                      <a:pt x="689" y="5891"/>
                    </a:lnTo>
                    <a:lnTo>
                      <a:pt x="2601" y="5891"/>
                    </a:lnTo>
                    <a:close/>
                    <a:moveTo>
                      <a:pt x="6196" y="8568"/>
                    </a:moveTo>
                    <a:cubicBezTo>
                      <a:pt x="5584" y="11475"/>
                      <a:pt x="8797" y="13693"/>
                      <a:pt x="11283" y="12087"/>
                    </a:cubicBezTo>
                    <a:cubicBezTo>
                      <a:pt x="13769" y="10480"/>
                      <a:pt x="13119" y="6656"/>
                      <a:pt x="10212" y="6006"/>
                    </a:cubicBezTo>
                    <a:cubicBezTo>
                      <a:pt x="8376" y="5623"/>
                      <a:pt x="6617" y="6771"/>
                      <a:pt x="6234" y="8568"/>
                    </a:cubicBezTo>
                    <a:close/>
                  </a:path>
                </a:pathLst>
              </a:custGeom>
              <a:solidFill>
                <a:srgbClr val="A4C1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" name="Google Shape;618;p27"/>
              <p:cNvSpPr/>
              <p:nvPr/>
            </p:nvSpPr>
            <p:spPr>
              <a:xfrm rot="1394912">
                <a:off x="5541379" y="3654666"/>
                <a:ext cx="291161" cy="291177"/>
              </a:xfrm>
              <a:custGeom>
                <a:avLst/>
                <a:gdLst/>
                <a:ahLst/>
                <a:cxnLst/>
                <a:rect l="l" t="t" r="r" b="b"/>
                <a:pathLst>
                  <a:path w="18856" h="18857" extrusionOk="0">
                    <a:moveTo>
                      <a:pt x="2601" y="5891"/>
                    </a:moveTo>
                    <a:cubicBezTo>
                      <a:pt x="2907" y="5279"/>
                      <a:pt x="3290" y="4744"/>
                      <a:pt x="3748" y="4246"/>
                    </a:cubicBezTo>
                    <a:lnTo>
                      <a:pt x="3098" y="2449"/>
                    </a:lnTo>
                    <a:lnTo>
                      <a:pt x="5737" y="766"/>
                    </a:lnTo>
                    <a:lnTo>
                      <a:pt x="7076" y="2066"/>
                    </a:lnTo>
                    <a:cubicBezTo>
                      <a:pt x="7726" y="1875"/>
                      <a:pt x="8414" y="1760"/>
                      <a:pt x="9103" y="1722"/>
                    </a:cubicBezTo>
                    <a:lnTo>
                      <a:pt x="9906" y="1"/>
                    </a:lnTo>
                    <a:lnTo>
                      <a:pt x="12966" y="651"/>
                    </a:lnTo>
                    <a:lnTo>
                      <a:pt x="12966" y="2563"/>
                    </a:lnTo>
                    <a:cubicBezTo>
                      <a:pt x="13578" y="2869"/>
                      <a:pt x="14113" y="3290"/>
                      <a:pt x="14649" y="3749"/>
                    </a:cubicBezTo>
                    <a:lnTo>
                      <a:pt x="16408" y="3099"/>
                    </a:lnTo>
                    <a:lnTo>
                      <a:pt x="18129" y="5738"/>
                    </a:lnTo>
                    <a:lnTo>
                      <a:pt x="16790" y="7077"/>
                    </a:lnTo>
                    <a:cubicBezTo>
                      <a:pt x="16982" y="7727"/>
                      <a:pt x="17135" y="8415"/>
                      <a:pt x="17135" y="9104"/>
                    </a:cubicBezTo>
                    <a:lnTo>
                      <a:pt x="18856" y="9868"/>
                    </a:lnTo>
                    <a:lnTo>
                      <a:pt x="18205" y="12966"/>
                    </a:lnTo>
                    <a:lnTo>
                      <a:pt x="16293" y="12966"/>
                    </a:lnTo>
                    <a:cubicBezTo>
                      <a:pt x="15987" y="13540"/>
                      <a:pt x="15566" y="14114"/>
                      <a:pt x="15108" y="14611"/>
                    </a:cubicBezTo>
                    <a:lnTo>
                      <a:pt x="15758" y="16409"/>
                    </a:lnTo>
                    <a:lnTo>
                      <a:pt x="13157" y="18091"/>
                    </a:lnTo>
                    <a:lnTo>
                      <a:pt x="11780" y="16791"/>
                    </a:lnTo>
                    <a:cubicBezTo>
                      <a:pt x="11130" y="16982"/>
                      <a:pt x="10442" y="17097"/>
                      <a:pt x="9791" y="17135"/>
                    </a:cubicBezTo>
                    <a:lnTo>
                      <a:pt x="8988" y="18856"/>
                    </a:lnTo>
                    <a:lnTo>
                      <a:pt x="5928" y="18206"/>
                    </a:lnTo>
                    <a:lnTo>
                      <a:pt x="5928" y="16294"/>
                    </a:lnTo>
                    <a:cubicBezTo>
                      <a:pt x="5317" y="15988"/>
                      <a:pt x="4743" y="15567"/>
                      <a:pt x="4246" y="15108"/>
                    </a:cubicBezTo>
                    <a:lnTo>
                      <a:pt x="2448" y="15758"/>
                    </a:lnTo>
                    <a:lnTo>
                      <a:pt x="765" y="13119"/>
                    </a:lnTo>
                    <a:lnTo>
                      <a:pt x="2104" y="11781"/>
                    </a:lnTo>
                    <a:cubicBezTo>
                      <a:pt x="1874" y="11131"/>
                      <a:pt x="1760" y="10442"/>
                      <a:pt x="1721" y="9754"/>
                    </a:cubicBezTo>
                    <a:lnTo>
                      <a:pt x="0" y="8951"/>
                    </a:lnTo>
                    <a:lnTo>
                      <a:pt x="689" y="5891"/>
                    </a:lnTo>
                    <a:lnTo>
                      <a:pt x="2601" y="5891"/>
                    </a:lnTo>
                    <a:close/>
                    <a:moveTo>
                      <a:pt x="6196" y="8568"/>
                    </a:moveTo>
                    <a:cubicBezTo>
                      <a:pt x="5584" y="11475"/>
                      <a:pt x="8797" y="13693"/>
                      <a:pt x="11283" y="12087"/>
                    </a:cubicBezTo>
                    <a:cubicBezTo>
                      <a:pt x="13769" y="10480"/>
                      <a:pt x="13119" y="6656"/>
                      <a:pt x="10212" y="6006"/>
                    </a:cubicBezTo>
                    <a:cubicBezTo>
                      <a:pt x="8376" y="5623"/>
                      <a:pt x="6617" y="6771"/>
                      <a:pt x="6234" y="8568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chemeClr val="l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9" name="Google Shape;619;p27"/>
          <p:cNvGrpSpPr/>
          <p:nvPr/>
        </p:nvGrpSpPr>
        <p:grpSpPr>
          <a:xfrm rot="6300261">
            <a:off x="5497438" y="3347177"/>
            <a:ext cx="927481" cy="782749"/>
            <a:chOff x="5495733" y="3271125"/>
            <a:chExt cx="1159989" cy="978975"/>
          </a:xfrm>
        </p:grpSpPr>
        <p:sp>
          <p:nvSpPr>
            <p:cNvPr id="620" name="Google Shape;620;p27"/>
            <p:cNvSpPr/>
            <p:nvPr/>
          </p:nvSpPr>
          <p:spPr>
            <a:xfrm rot="1394850">
              <a:off x="5924709" y="3308199"/>
              <a:ext cx="228548" cy="228548"/>
            </a:xfrm>
            <a:custGeom>
              <a:avLst/>
              <a:gdLst/>
              <a:ahLst/>
              <a:cxnLst/>
              <a:rect l="l" t="t" r="r" b="b"/>
              <a:pathLst>
                <a:path w="9142" h="9142" extrusionOk="0">
                  <a:moveTo>
                    <a:pt x="4592" y="2909"/>
                  </a:moveTo>
                  <a:cubicBezTo>
                    <a:pt x="4705" y="2909"/>
                    <a:pt x="4820" y="2921"/>
                    <a:pt x="4934" y="2946"/>
                  </a:cubicBezTo>
                  <a:cubicBezTo>
                    <a:pt x="6349" y="3252"/>
                    <a:pt x="6732" y="5126"/>
                    <a:pt x="5508" y="5929"/>
                  </a:cubicBezTo>
                  <a:cubicBezTo>
                    <a:pt x="5223" y="6116"/>
                    <a:pt x="4917" y="6199"/>
                    <a:pt x="4620" y="6199"/>
                  </a:cubicBezTo>
                  <a:cubicBezTo>
                    <a:pt x="3640" y="6199"/>
                    <a:pt x="2749" y="5294"/>
                    <a:pt x="2984" y="4208"/>
                  </a:cubicBezTo>
                  <a:cubicBezTo>
                    <a:pt x="3150" y="3443"/>
                    <a:pt x="3837" y="2909"/>
                    <a:pt x="4592" y="2909"/>
                  </a:cubicBezTo>
                  <a:close/>
                  <a:moveTo>
                    <a:pt x="4743" y="1"/>
                  </a:moveTo>
                  <a:lnTo>
                    <a:pt x="4360" y="842"/>
                  </a:lnTo>
                  <a:cubicBezTo>
                    <a:pt x="4054" y="881"/>
                    <a:pt x="3710" y="919"/>
                    <a:pt x="3404" y="1034"/>
                  </a:cubicBezTo>
                  <a:lnTo>
                    <a:pt x="2754" y="383"/>
                  </a:lnTo>
                  <a:lnTo>
                    <a:pt x="1492" y="1225"/>
                  </a:lnTo>
                  <a:lnTo>
                    <a:pt x="1798" y="2104"/>
                  </a:lnTo>
                  <a:cubicBezTo>
                    <a:pt x="1568" y="2334"/>
                    <a:pt x="1377" y="2602"/>
                    <a:pt x="1224" y="2908"/>
                  </a:cubicBezTo>
                  <a:lnTo>
                    <a:pt x="306" y="2908"/>
                  </a:lnTo>
                  <a:lnTo>
                    <a:pt x="0" y="4399"/>
                  </a:lnTo>
                  <a:lnTo>
                    <a:pt x="842" y="4782"/>
                  </a:lnTo>
                  <a:cubicBezTo>
                    <a:pt x="842" y="5088"/>
                    <a:pt x="918" y="5432"/>
                    <a:pt x="995" y="5738"/>
                  </a:cubicBezTo>
                  <a:lnTo>
                    <a:pt x="345" y="6388"/>
                  </a:lnTo>
                  <a:lnTo>
                    <a:pt x="1186" y="7688"/>
                  </a:lnTo>
                  <a:lnTo>
                    <a:pt x="2066" y="7344"/>
                  </a:lnTo>
                  <a:cubicBezTo>
                    <a:pt x="2295" y="7574"/>
                    <a:pt x="2601" y="7765"/>
                    <a:pt x="2869" y="7918"/>
                  </a:cubicBezTo>
                  <a:lnTo>
                    <a:pt x="2869" y="8836"/>
                  </a:lnTo>
                  <a:lnTo>
                    <a:pt x="4360" y="9142"/>
                  </a:lnTo>
                  <a:lnTo>
                    <a:pt x="4743" y="8339"/>
                  </a:lnTo>
                  <a:cubicBezTo>
                    <a:pt x="5087" y="8300"/>
                    <a:pt x="5393" y="8224"/>
                    <a:pt x="5699" y="8147"/>
                  </a:cubicBezTo>
                  <a:lnTo>
                    <a:pt x="6387" y="8798"/>
                  </a:lnTo>
                  <a:lnTo>
                    <a:pt x="7650" y="7956"/>
                  </a:lnTo>
                  <a:lnTo>
                    <a:pt x="7344" y="7076"/>
                  </a:lnTo>
                  <a:cubicBezTo>
                    <a:pt x="7573" y="6847"/>
                    <a:pt x="7764" y="6579"/>
                    <a:pt x="7917" y="6273"/>
                  </a:cubicBezTo>
                  <a:lnTo>
                    <a:pt x="8835" y="6273"/>
                  </a:lnTo>
                  <a:lnTo>
                    <a:pt x="9141" y="4782"/>
                  </a:lnTo>
                  <a:lnTo>
                    <a:pt x="8300" y="4399"/>
                  </a:lnTo>
                  <a:cubicBezTo>
                    <a:pt x="8300" y="4055"/>
                    <a:pt x="8223" y="3749"/>
                    <a:pt x="8109" y="3443"/>
                  </a:cubicBezTo>
                  <a:lnTo>
                    <a:pt x="8759" y="2793"/>
                  </a:lnTo>
                  <a:lnTo>
                    <a:pt x="7917" y="1493"/>
                  </a:lnTo>
                  <a:lnTo>
                    <a:pt x="7076" y="1799"/>
                  </a:lnTo>
                  <a:cubicBezTo>
                    <a:pt x="6808" y="1607"/>
                    <a:pt x="6540" y="1416"/>
                    <a:pt x="6234" y="1263"/>
                  </a:cubicBezTo>
                  <a:lnTo>
                    <a:pt x="6234" y="345"/>
                  </a:lnTo>
                  <a:lnTo>
                    <a:pt x="474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7"/>
            <p:cNvSpPr/>
            <p:nvPr/>
          </p:nvSpPr>
          <p:spPr>
            <a:xfrm rot="1394850">
              <a:off x="5923606" y="3307022"/>
              <a:ext cx="229498" cy="231423"/>
            </a:xfrm>
            <a:custGeom>
              <a:avLst/>
              <a:gdLst/>
              <a:ahLst/>
              <a:cxnLst/>
              <a:rect l="l" t="t" r="r" b="b"/>
              <a:pathLst>
                <a:path w="9180" h="9257" extrusionOk="0">
                  <a:moveTo>
                    <a:pt x="4743" y="1"/>
                  </a:moveTo>
                  <a:lnTo>
                    <a:pt x="4743" y="39"/>
                  </a:lnTo>
                  <a:lnTo>
                    <a:pt x="4360" y="880"/>
                  </a:lnTo>
                  <a:lnTo>
                    <a:pt x="4398" y="880"/>
                  </a:lnTo>
                  <a:cubicBezTo>
                    <a:pt x="4065" y="880"/>
                    <a:pt x="3731" y="952"/>
                    <a:pt x="3432" y="1061"/>
                  </a:cubicBezTo>
                  <a:lnTo>
                    <a:pt x="3432" y="1061"/>
                  </a:lnTo>
                  <a:lnTo>
                    <a:pt x="2792" y="421"/>
                  </a:lnTo>
                  <a:lnTo>
                    <a:pt x="1606" y="1378"/>
                  </a:lnTo>
                  <a:lnTo>
                    <a:pt x="1912" y="2257"/>
                  </a:lnTo>
                  <a:cubicBezTo>
                    <a:pt x="1759" y="2448"/>
                    <a:pt x="1606" y="2640"/>
                    <a:pt x="1492" y="2869"/>
                  </a:cubicBezTo>
                  <a:cubicBezTo>
                    <a:pt x="1606" y="2640"/>
                    <a:pt x="1759" y="2448"/>
                    <a:pt x="1951" y="2257"/>
                  </a:cubicBezTo>
                  <a:lnTo>
                    <a:pt x="1645" y="1416"/>
                  </a:lnTo>
                  <a:lnTo>
                    <a:pt x="2884" y="590"/>
                  </a:lnTo>
                  <a:lnTo>
                    <a:pt x="2884" y="590"/>
                  </a:lnTo>
                  <a:lnTo>
                    <a:pt x="3519" y="1225"/>
                  </a:lnTo>
                  <a:cubicBezTo>
                    <a:pt x="3825" y="1110"/>
                    <a:pt x="4169" y="1072"/>
                    <a:pt x="4475" y="1033"/>
                  </a:cubicBezTo>
                  <a:cubicBezTo>
                    <a:pt x="4627" y="768"/>
                    <a:pt x="4741" y="503"/>
                    <a:pt x="4892" y="200"/>
                  </a:cubicBezTo>
                  <a:lnTo>
                    <a:pt x="4892" y="200"/>
                  </a:lnTo>
                  <a:lnTo>
                    <a:pt x="6349" y="536"/>
                  </a:lnTo>
                  <a:lnTo>
                    <a:pt x="6311" y="498"/>
                  </a:lnTo>
                  <a:lnTo>
                    <a:pt x="6311" y="345"/>
                  </a:lnTo>
                  <a:lnTo>
                    <a:pt x="6272" y="345"/>
                  </a:lnTo>
                  <a:lnTo>
                    <a:pt x="4781" y="1"/>
                  </a:lnTo>
                  <a:close/>
                  <a:moveTo>
                    <a:pt x="1492" y="2869"/>
                  </a:moveTo>
                  <a:cubicBezTo>
                    <a:pt x="1453" y="2907"/>
                    <a:pt x="1415" y="2946"/>
                    <a:pt x="1377" y="3022"/>
                  </a:cubicBezTo>
                  <a:lnTo>
                    <a:pt x="1492" y="2869"/>
                  </a:lnTo>
                  <a:close/>
                  <a:moveTo>
                    <a:pt x="6311" y="1263"/>
                  </a:moveTo>
                  <a:lnTo>
                    <a:pt x="6311" y="1416"/>
                  </a:lnTo>
                  <a:cubicBezTo>
                    <a:pt x="6617" y="1569"/>
                    <a:pt x="6884" y="1760"/>
                    <a:pt x="7114" y="1990"/>
                  </a:cubicBezTo>
                  <a:lnTo>
                    <a:pt x="7963" y="1657"/>
                  </a:lnTo>
                  <a:lnTo>
                    <a:pt x="7963" y="1657"/>
                  </a:lnTo>
                  <a:cubicBezTo>
                    <a:pt x="8219" y="2060"/>
                    <a:pt x="8475" y="2463"/>
                    <a:pt x="8731" y="2900"/>
                  </a:cubicBezTo>
                  <a:lnTo>
                    <a:pt x="8731" y="2900"/>
                  </a:lnTo>
                  <a:lnTo>
                    <a:pt x="8452" y="3213"/>
                  </a:lnTo>
                  <a:lnTo>
                    <a:pt x="8744" y="2922"/>
                  </a:lnTo>
                  <a:lnTo>
                    <a:pt x="8744" y="2922"/>
                  </a:lnTo>
                  <a:cubicBezTo>
                    <a:pt x="8749" y="2930"/>
                    <a:pt x="8754" y="2938"/>
                    <a:pt x="8758" y="2946"/>
                  </a:cubicBezTo>
                  <a:lnTo>
                    <a:pt x="8758" y="2907"/>
                  </a:lnTo>
                  <a:lnTo>
                    <a:pt x="8797" y="2869"/>
                  </a:lnTo>
                  <a:lnTo>
                    <a:pt x="8797" y="2831"/>
                  </a:lnTo>
                  <a:lnTo>
                    <a:pt x="8797" y="2793"/>
                  </a:lnTo>
                  <a:lnTo>
                    <a:pt x="7994" y="1531"/>
                  </a:lnTo>
                  <a:lnTo>
                    <a:pt x="7994" y="1492"/>
                  </a:lnTo>
                  <a:lnTo>
                    <a:pt x="7955" y="1492"/>
                  </a:lnTo>
                  <a:lnTo>
                    <a:pt x="7104" y="1788"/>
                  </a:lnTo>
                  <a:lnTo>
                    <a:pt x="7104" y="1788"/>
                  </a:lnTo>
                  <a:cubicBezTo>
                    <a:pt x="6876" y="1563"/>
                    <a:pt x="6575" y="1376"/>
                    <a:pt x="6311" y="1263"/>
                  </a:cubicBezTo>
                  <a:close/>
                  <a:moveTo>
                    <a:pt x="8452" y="3213"/>
                  </a:moveTo>
                  <a:lnTo>
                    <a:pt x="8157" y="3509"/>
                  </a:lnTo>
                  <a:lnTo>
                    <a:pt x="8157" y="3509"/>
                  </a:lnTo>
                  <a:cubicBezTo>
                    <a:pt x="8153" y="3500"/>
                    <a:pt x="8150" y="3490"/>
                    <a:pt x="8147" y="3481"/>
                  </a:cubicBezTo>
                  <a:lnTo>
                    <a:pt x="8147" y="3519"/>
                  </a:lnTo>
                  <a:lnTo>
                    <a:pt x="8157" y="3509"/>
                  </a:lnTo>
                  <a:lnTo>
                    <a:pt x="8157" y="3509"/>
                  </a:lnTo>
                  <a:cubicBezTo>
                    <a:pt x="8160" y="3518"/>
                    <a:pt x="8163" y="3527"/>
                    <a:pt x="8166" y="3535"/>
                  </a:cubicBezTo>
                  <a:lnTo>
                    <a:pt x="8166" y="3535"/>
                  </a:lnTo>
                  <a:lnTo>
                    <a:pt x="8452" y="3213"/>
                  </a:lnTo>
                  <a:close/>
                  <a:moveTo>
                    <a:pt x="344" y="2946"/>
                  </a:moveTo>
                  <a:cubicBezTo>
                    <a:pt x="297" y="3182"/>
                    <a:pt x="235" y="3462"/>
                    <a:pt x="168" y="3786"/>
                  </a:cubicBezTo>
                  <a:lnTo>
                    <a:pt x="168" y="3786"/>
                  </a:lnTo>
                  <a:cubicBezTo>
                    <a:pt x="240" y="3478"/>
                    <a:pt x="299" y="3211"/>
                    <a:pt x="344" y="2984"/>
                  </a:cubicBezTo>
                  <a:lnTo>
                    <a:pt x="1300" y="2984"/>
                  </a:lnTo>
                  <a:lnTo>
                    <a:pt x="1262" y="2946"/>
                  </a:lnTo>
                  <a:close/>
                  <a:moveTo>
                    <a:pt x="168" y="3786"/>
                  </a:moveTo>
                  <a:cubicBezTo>
                    <a:pt x="118" y="3997"/>
                    <a:pt x="62" y="4227"/>
                    <a:pt x="0" y="4476"/>
                  </a:cubicBezTo>
                  <a:lnTo>
                    <a:pt x="842" y="4858"/>
                  </a:lnTo>
                  <a:cubicBezTo>
                    <a:pt x="878" y="5183"/>
                    <a:pt x="914" y="5474"/>
                    <a:pt x="1014" y="5795"/>
                  </a:cubicBezTo>
                  <a:lnTo>
                    <a:pt x="1014" y="5795"/>
                  </a:lnTo>
                  <a:lnTo>
                    <a:pt x="1033" y="5776"/>
                  </a:lnTo>
                  <a:cubicBezTo>
                    <a:pt x="956" y="5432"/>
                    <a:pt x="880" y="5126"/>
                    <a:pt x="880" y="4820"/>
                  </a:cubicBezTo>
                  <a:lnTo>
                    <a:pt x="45" y="4402"/>
                  </a:lnTo>
                  <a:lnTo>
                    <a:pt x="45" y="4402"/>
                  </a:lnTo>
                  <a:cubicBezTo>
                    <a:pt x="87" y="4182"/>
                    <a:pt x="128" y="3976"/>
                    <a:pt x="168" y="3786"/>
                  </a:cubicBezTo>
                  <a:close/>
                  <a:moveTo>
                    <a:pt x="383" y="6388"/>
                  </a:moveTo>
                  <a:lnTo>
                    <a:pt x="383" y="6426"/>
                  </a:lnTo>
                  <a:lnTo>
                    <a:pt x="398" y="6411"/>
                  </a:lnTo>
                  <a:lnTo>
                    <a:pt x="398" y="6411"/>
                  </a:lnTo>
                  <a:lnTo>
                    <a:pt x="383" y="6388"/>
                  </a:lnTo>
                  <a:close/>
                  <a:moveTo>
                    <a:pt x="1014" y="5795"/>
                  </a:moveTo>
                  <a:lnTo>
                    <a:pt x="398" y="6411"/>
                  </a:lnTo>
                  <a:lnTo>
                    <a:pt x="398" y="6411"/>
                  </a:lnTo>
                  <a:lnTo>
                    <a:pt x="413" y="643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6" y="5833"/>
                    <a:pt x="1030" y="5843"/>
                    <a:pt x="1033" y="5852"/>
                  </a:cubicBezTo>
                  <a:lnTo>
                    <a:pt x="1033" y="5814"/>
                  </a:lnTo>
                  <a:lnTo>
                    <a:pt x="1023" y="5824"/>
                  </a:lnTo>
                  <a:lnTo>
                    <a:pt x="1023" y="5824"/>
                  </a:lnTo>
                  <a:cubicBezTo>
                    <a:pt x="1020" y="5814"/>
                    <a:pt x="1017" y="5804"/>
                    <a:pt x="1014" y="5795"/>
                  </a:cubicBezTo>
                  <a:close/>
                  <a:moveTo>
                    <a:pt x="8166" y="3535"/>
                  </a:moveTo>
                  <a:lnTo>
                    <a:pt x="8147" y="3558"/>
                  </a:lnTo>
                  <a:cubicBezTo>
                    <a:pt x="8223" y="3864"/>
                    <a:pt x="8300" y="4208"/>
                    <a:pt x="8300" y="4514"/>
                  </a:cubicBezTo>
                  <a:lnTo>
                    <a:pt x="9135" y="4894"/>
                  </a:lnTo>
                  <a:lnTo>
                    <a:pt x="9135" y="4894"/>
                  </a:lnTo>
                  <a:cubicBezTo>
                    <a:pt x="9061" y="5366"/>
                    <a:pt x="8953" y="5839"/>
                    <a:pt x="8844" y="6311"/>
                  </a:cubicBezTo>
                  <a:lnTo>
                    <a:pt x="7841" y="6311"/>
                  </a:lnTo>
                  <a:lnTo>
                    <a:pt x="7841" y="6350"/>
                  </a:lnTo>
                  <a:cubicBezTo>
                    <a:pt x="7688" y="6617"/>
                    <a:pt x="7496" y="6885"/>
                    <a:pt x="7305" y="7153"/>
                  </a:cubicBezTo>
                  <a:lnTo>
                    <a:pt x="7305" y="7191"/>
                  </a:lnTo>
                  <a:cubicBezTo>
                    <a:pt x="7416" y="7449"/>
                    <a:pt x="7491" y="7742"/>
                    <a:pt x="7599" y="8003"/>
                  </a:cubicBezTo>
                  <a:lnTo>
                    <a:pt x="7599" y="8003"/>
                  </a:lnTo>
                  <a:lnTo>
                    <a:pt x="6372" y="8820"/>
                  </a:lnTo>
                  <a:lnTo>
                    <a:pt x="5737" y="8185"/>
                  </a:lnTo>
                  <a:cubicBezTo>
                    <a:pt x="5431" y="8262"/>
                    <a:pt x="5087" y="8338"/>
                    <a:pt x="4781" y="8338"/>
                  </a:cubicBezTo>
                  <a:lnTo>
                    <a:pt x="4743" y="8338"/>
                  </a:lnTo>
                  <a:lnTo>
                    <a:pt x="4363" y="9173"/>
                  </a:lnTo>
                  <a:lnTo>
                    <a:pt x="4363" y="9173"/>
                  </a:lnTo>
                  <a:lnTo>
                    <a:pt x="2945" y="8882"/>
                  </a:lnTo>
                  <a:lnTo>
                    <a:pt x="2945" y="8882"/>
                  </a:lnTo>
                  <a:lnTo>
                    <a:pt x="2945" y="7994"/>
                  </a:lnTo>
                  <a:lnTo>
                    <a:pt x="2945" y="7956"/>
                  </a:lnTo>
                  <a:lnTo>
                    <a:pt x="2907" y="7956"/>
                  </a:lnTo>
                  <a:cubicBezTo>
                    <a:pt x="2639" y="7803"/>
                    <a:pt x="2371" y="7650"/>
                    <a:pt x="2104" y="7420"/>
                  </a:cubicBezTo>
                  <a:lnTo>
                    <a:pt x="1255" y="7716"/>
                  </a:lnTo>
                  <a:lnTo>
                    <a:pt x="1255" y="7716"/>
                  </a:lnTo>
                  <a:lnTo>
                    <a:pt x="413" y="6434"/>
                  </a:lnTo>
                  <a:lnTo>
                    <a:pt x="383" y="6464"/>
                  </a:lnTo>
                  <a:lnTo>
                    <a:pt x="1224" y="7765"/>
                  </a:lnTo>
                  <a:lnTo>
                    <a:pt x="2075" y="7469"/>
                  </a:lnTo>
                  <a:lnTo>
                    <a:pt x="2075" y="7469"/>
                  </a:lnTo>
                  <a:cubicBezTo>
                    <a:pt x="2304" y="7694"/>
                    <a:pt x="2605" y="7882"/>
                    <a:pt x="2907" y="8032"/>
                  </a:cubicBezTo>
                  <a:lnTo>
                    <a:pt x="2907" y="8912"/>
                  </a:lnTo>
                  <a:lnTo>
                    <a:pt x="2907" y="8950"/>
                  </a:lnTo>
                  <a:lnTo>
                    <a:pt x="2945" y="8950"/>
                  </a:lnTo>
                  <a:lnTo>
                    <a:pt x="4437" y="9256"/>
                  </a:lnTo>
                  <a:cubicBezTo>
                    <a:pt x="4590" y="8989"/>
                    <a:pt x="4704" y="8683"/>
                    <a:pt x="4857" y="8415"/>
                  </a:cubicBezTo>
                  <a:lnTo>
                    <a:pt x="4819" y="8415"/>
                  </a:lnTo>
                  <a:cubicBezTo>
                    <a:pt x="5116" y="8378"/>
                    <a:pt x="5449" y="8341"/>
                    <a:pt x="5748" y="8234"/>
                  </a:cubicBezTo>
                  <a:lnTo>
                    <a:pt x="5748" y="8234"/>
                  </a:lnTo>
                  <a:lnTo>
                    <a:pt x="6370" y="8821"/>
                  </a:lnTo>
                  <a:lnTo>
                    <a:pt x="6370" y="8821"/>
                  </a:lnTo>
                  <a:lnTo>
                    <a:pt x="6349" y="8836"/>
                  </a:lnTo>
                  <a:lnTo>
                    <a:pt x="6385" y="8836"/>
                  </a:lnTo>
                  <a:lnTo>
                    <a:pt x="6425" y="8874"/>
                  </a:lnTo>
                  <a:lnTo>
                    <a:pt x="6464" y="8874"/>
                  </a:lnTo>
                  <a:lnTo>
                    <a:pt x="7764" y="8032"/>
                  </a:lnTo>
                  <a:lnTo>
                    <a:pt x="7764" y="7994"/>
                  </a:lnTo>
                  <a:lnTo>
                    <a:pt x="7468" y="7180"/>
                  </a:lnTo>
                  <a:lnTo>
                    <a:pt x="7468" y="7180"/>
                  </a:lnTo>
                  <a:cubicBezTo>
                    <a:pt x="7683" y="6927"/>
                    <a:pt x="7865" y="6674"/>
                    <a:pt x="8012" y="6388"/>
                  </a:cubicBezTo>
                  <a:lnTo>
                    <a:pt x="8873" y="6388"/>
                  </a:lnTo>
                  <a:lnTo>
                    <a:pt x="8873" y="6350"/>
                  </a:lnTo>
                  <a:cubicBezTo>
                    <a:pt x="8988" y="5852"/>
                    <a:pt x="9103" y="5355"/>
                    <a:pt x="9179" y="4858"/>
                  </a:cubicBezTo>
                  <a:lnTo>
                    <a:pt x="9179" y="4820"/>
                  </a:lnTo>
                  <a:lnTo>
                    <a:pt x="8338" y="4437"/>
                  </a:lnTo>
                  <a:lnTo>
                    <a:pt x="8338" y="4476"/>
                  </a:lnTo>
                  <a:cubicBezTo>
                    <a:pt x="8338" y="4151"/>
                    <a:pt x="8270" y="3827"/>
                    <a:pt x="8166" y="3535"/>
                  </a:cubicBezTo>
                  <a:close/>
                </a:path>
              </a:pathLst>
            </a:custGeom>
            <a:solidFill>
              <a:srgbClr val="407BFF"/>
            </a:solidFill>
            <a:ln w="9525" cap="flat" cmpd="sng">
              <a:solidFill>
                <a:srgbClr val="407B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7"/>
            <p:cNvSpPr/>
            <p:nvPr/>
          </p:nvSpPr>
          <p:spPr>
            <a:xfrm rot="1394850">
              <a:off x="6110428" y="3704786"/>
              <a:ext cx="471396" cy="471421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solidFill>
              <a:srgbClr val="A4C1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7"/>
            <p:cNvSpPr/>
            <p:nvPr/>
          </p:nvSpPr>
          <p:spPr>
            <a:xfrm rot="1394912">
              <a:off x="5541379" y="3654666"/>
              <a:ext cx="291161" cy="291177"/>
            </a:xfrm>
            <a:custGeom>
              <a:avLst/>
              <a:gdLst/>
              <a:ahLst/>
              <a:cxnLst/>
              <a:rect l="l" t="t" r="r" b="b"/>
              <a:pathLst>
                <a:path w="18856" h="18857" extrusionOk="0">
                  <a:moveTo>
                    <a:pt x="2601" y="5891"/>
                  </a:moveTo>
                  <a:cubicBezTo>
                    <a:pt x="2907" y="5279"/>
                    <a:pt x="3290" y="4744"/>
                    <a:pt x="3748" y="4246"/>
                  </a:cubicBezTo>
                  <a:lnTo>
                    <a:pt x="3098" y="2449"/>
                  </a:lnTo>
                  <a:lnTo>
                    <a:pt x="5737" y="766"/>
                  </a:lnTo>
                  <a:lnTo>
                    <a:pt x="7076" y="2066"/>
                  </a:lnTo>
                  <a:cubicBezTo>
                    <a:pt x="7726" y="1875"/>
                    <a:pt x="8414" y="1760"/>
                    <a:pt x="9103" y="1722"/>
                  </a:cubicBezTo>
                  <a:lnTo>
                    <a:pt x="9906" y="1"/>
                  </a:lnTo>
                  <a:lnTo>
                    <a:pt x="12966" y="651"/>
                  </a:lnTo>
                  <a:lnTo>
                    <a:pt x="12966" y="2563"/>
                  </a:lnTo>
                  <a:cubicBezTo>
                    <a:pt x="13578" y="2869"/>
                    <a:pt x="14113" y="3290"/>
                    <a:pt x="14649" y="3749"/>
                  </a:cubicBezTo>
                  <a:lnTo>
                    <a:pt x="16408" y="3099"/>
                  </a:lnTo>
                  <a:lnTo>
                    <a:pt x="18129" y="5738"/>
                  </a:lnTo>
                  <a:lnTo>
                    <a:pt x="16790" y="7077"/>
                  </a:lnTo>
                  <a:cubicBezTo>
                    <a:pt x="16982" y="7727"/>
                    <a:pt x="17135" y="8415"/>
                    <a:pt x="17135" y="9104"/>
                  </a:cubicBezTo>
                  <a:lnTo>
                    <a:pt x="18856" y="9868"/>
                  </a:lnTo>
                  <a:lnTo>
                    <a:pt x="18205" y="12966"/>
                  </a:lnTo>
                  <a:lnTo>
                    <a:pt x="16293" y="12966"/>
                  </a:lnTo>
                  <a:cubicBezTo>
                    <a:pt x="15987" y="13540"/>
                    <a:pt x="15566" y="14114"/>
                    <a:pt x="15108" y="14611"/>
                  </a:cubicBezTo>
                  <a:lnTo>
                    <a:pt x="15758" y="16409"/>
                  </a:lnTo>
                  <a:lnTo>
                    <a:pt x="13157" y="18091"/>
                  </a:lnTo>
                  <a:lnTo>
                    <a:pt x="11780" y="16791"/>
                  </a:lnTo>
                  <a:cubicBezTo>
                    <a:pt x="11130" y="16982"/>
                    <a:pt x="10442" y="17097"/>
                    <a:pt x="9791" y="17135"/>
                  </a:cubicBezTo>
                  <a:lnTo>
                    <a:pt x="8988" y="18856"/>
                  </a:lnTo>
                  <a:lnTo>
                    <a:pt x="5928" y="18206"/>
                  </a:lnTo>
                  <a:lnTo>
                    <a:pt x="5928" y="16294"/>
                  </a:lnTo>
                  <a:cubicBezTo>
                    <a:pt x="5317" y="15988"/>
                    <a:pt x="4743" y="15567"/>
                    <a:pt x="4246" y="15108"/>
                  </a:cubicBezTo>
                  <a:lnTo>
                    <a:pt x="2448" y="15758"/>
                  </a:lnTo>
                  <a:lnTo>
                    <a:pt x="765" y="13119"/>
                  </a:lnTo>
                  <a:lnTo>
                    <a:pt x="2104" y="11781"/>
                  </a:lnTo>
                  <a:cubicBezTo>
                    <a:pt x="1874" y="11131"/>
                    <a:pt x="1760" y="10442"/>
                    <a:pt x="1721" y="9754"/>
                  </a:cubicBezTo>
                  <a:lnTo>
                    <a:pt x="0" y="8951"/>
                  </a:lnTo>
                  <a:lnTo>
                    <a:pt x="689" y="5891"/>
                  </a:lnTo>
                  <a:lnTo>
                    <a:pt x="2601" y="5891"/>
                  </a:lnTo>
                  <a:close/>
                  <a:moveTo>
                    <a:pt x="6196" y="8568"/>
                  </a:moveTo>
                  <a:cubicBezTo>
                    <a:pt x="5584" y="11475"/>
                    <a:pt x="8797" y="13693"/>
                    <a:pt x="11283" y="12087"/>
                  </a:cubicBezTo>
                  <a:cubicBezTo>
                    <a:pt x="13769" y="10480"/>
                    <a:pt x="13119" y="6656"/>
                    <a:pt x="10212" y="6006"/>
                  </a:cubicBezTo>
                  <a:cubicBezTo>
                    <a:pt x="8376" y="5623"/>
                    <a:pt x="6617" y="6771"/>
                    <a:pt x="6234" y="8568"/>
                  </a:cubicBezTo>
                  <a:close/>
                </a:path>
              </a:pathLst>
            </a:custGeom>
            <a:noFill/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8" name="Text Placeholder 1"/>
          <p:cNvSpPr txBox="1">
            <a:spLocks/>
          </p:cNvSpPr>
          <p:nvPr/>
        </p:nvSpPr>
        <p:spPr>
          <a:xfrm>
            <a:off x="3287312" y="2549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مقدمه</a:t>
            </a:r>
            <a:endParaRPr lang="ko-KR" altLang="en-US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6415182" y="1885014"/>
            <a:ext cx="203147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  <p:sp>
        <p:nvSpPr>
          <p:cNvPr id="192" name="TextBox 191"/>
          <p:cNvSpPr txBox="1"/>
          <p:nvPr/>
        </p:nvSpPr>
        <p:spPr>
          <a:xfrm>
            <a:off x="630752" y="3049257"/>
            <a:ext cx="2031478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18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8" grpId="0" build="p"/>
      <p:bldP spid="190" grpId="0"/>
      <p:bldP spid="19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6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7" name="Google Shape;637;p28"/>
          <p:cNvGrpSpPr/>
          <p:nvPr/>
        </p:nvGrpSpPr>
        <p:grpSpPr>
          <a:xfrm>
            <a:off x="-877314" y="1066588"/>
            <a:ext cx="4177948" cy="3427468"/>
            <a:chOff x="235600" y="1774125"/>
            <a:chExt cx="3113225" cy="2554000"/>
          </a:xfrm>
        </p:grpSpPr>
        <p:sp>
          <p:nvSpPr>
            <p:cNvPr id="638" name="Google Shape;638;p28"/>
            <p:cNvSpPr/>
            <p:nvPr/>
          </p:nvSpPr>
          <p:spPr>
            <a:xfrm>
              <a:off x="2937300" y="3352625"/>
              <a:ext cx="263475" cy="35225"/>
            </a:xfrm>
            <a:custGeom>
              <a:avLst/>
              <a:gdLst/>
              <a:ahLst/>
              <a:cxnLst/>
              <a:rect l="l" t="t" r="r" b="b"/>
              <a:pathLst>
                <a:path w="10539" h="1409" extrusionOk="0">
                  <a:moveTo>
                    <a:pt x="0" y="0"/>
                  </a:moveTo>
                  <a:lnTo>
                    <a:pt x="0" y="1409"/>
                  </a:lnTo>
                  <a:lnTo>
                    <a:pt x="10538" y="1409"/>
                  </a:lnTo>
                  <a:lnTo>
                    <a:pt x="10538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8"/>
            <p:cNvSpPr/>
            <p:nvPr/>
          </p:nvSpPr>
          <p:spPr>
            <a:xfrm>
              <a:off x="2971550" y="3353875"/>
              <a:ext cx="3175" cy="33025"/>
            </a:xfrm>
            <a:custGeom>
              <a:avLst/>
              <a:gdLst/>
              <a:ahLst/>
              <a:cxnLst/>
              <a:rect l="l" t="t" r="r" b="b"/>
              <a:pathLst>
                <a:path w="127" h="1321" extrusionOk="0">
                  <a:moveTo>
                    <a:pt x="64" y="1"/>
                  </a:moveTo>
                  <a:cubicBezTo>
                    <a:pt x="26" y="1"/>
                    <a:pt x="1" y="302"/>
                    <a:pt x="1" y="667"/>
                  </a:cubicBezTo>
                  <a:cubicBezTo>
                    <a:pt x="1" y="1032"/>
                    <a:pt x="26" y="1321"/>
                    <a:pt x="64" y="1321"/>
                  </a:cubicBezTo>
                  <a:cubicBezTo>
                    <a:pt x="102" y="1321"/>
                    <a:pt x="127" y="1032"/>
                    <a:pt x="127" y="667"/>
                  </a:cubicBezTo>
                  <a:cubicBezTo>
                    <a:pt x="127" y="302"/>
                    <a:pt x="102" y="1"/>
                    <a:pt x="6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8"/>
            <p:cNvSpPr/>
            <p:nvPr/>
          </p:nvSpPr>
          <p:spPr>
            <a:xfrm>
              <a:off x="2965600" y="3353250"/>
              <a:ext cx="3475" cy="33025"/>
            </a:xfrm>
            <a:custGeom>
              <a:avLst/>
              <a:gdLst/>
              <a:ahLst/>
              <a:cxnLst/>
              <a:rect l="l" t="t" r="r" b="b"/>
              <a:pathLst>
                <a:path w="139" h="1321" extrusionOk="0">
                  <a:moveTo>
                    <a:pt x="76" y="0"/>
                  </a:moveTo>
                  <a:cubicBezTo>
                    <a:pt x="38" y="0"/>
                    <a:pt x="0" y="290"/>
                    <a:pt x="0" y="654"/>
                  </a:cubicBezTo>
                  <a:cubicBezTo>
                    <a:pt x="0" y="1019"/>
                    <a:pt x="38" y="1321"/>
                    <a:pt x="76" y="1321"/>
                  </a:cubicBezTo>
                  <a:cubicBezTo>
                    <a:pt x="113" y="1321"/>
                    <a:pt x="138" y="1019"/>
                    <a:pt x="138" y="654"/>
                  </a:cubicBezTo>
                  <a:cubicBezTo>
                    <a:pt x="138" y="290"/>
                    <a:pt x="113" y="0"/>
                    <a:pt x="76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8"/>
            <p:cNvSpPr/>
            <p:nvPr/>
          </p:nvSpPr>
          <p:spPr>
            <a:xfrm>
              <a:off x="3178725" y="3353875"/>
              <a:ext cx="3500" cy="33025"/>
            </a:xfrm>
            <a:custGeom>
              <a:avLst/>
              <a:gdLst/>
              <a:ahLst/>
              <a:cxnLst/>
              <a:rect l="l" t="t" r="r" b="b"/>
              <a:pathLst>
                <a:path w="140" h="1321" extrusionOk="0">
                  <a:moveTo>
                    <a:pt x="64" y="1"/>
                  </a:moveTo>
                  <a:cubicBezTo>
                    <a:pt x="39" y="1"/>
                    <a:pt x="1" y="302"/>
                    <a:pt x="1" y="667"/>
                  </a:cubicBezTo>
                  <a:cubicBezTo>
                    <a:pt x="1" y="1032"/>
                    <a:pt x="39" y="1321"/>
                    <a:pt x="64" y="1321"/>
                  </a:cubicBezTo>
                  <a:cubicBezTo>
                    <a:pt x="101" y="1321"/>
                    <a:pt x="139" y="1032"/>
                    <a:pt x="139" y="667"/>
                  </a:cubicBezTo>
                  <a:cubicBezTo>
                    <a:pt x="139" y="302"/>
                    <a:pt x="101" y="1"/>
                    <a:pt x="6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8"/>
            <p:cNvSpPr/>
            <p:nvPr/>
          </p:nvSpPr>
          <p:spPr>
            <a:xfrm>
              <a:off x="3173075" y="3353250"/>
              <a:ext cx="3175" cy="33025"/>
            </a:xfrm>
            <a:custGeom>
              <a:avLst/>
              <a:gdLst/>
              <a:ahLst/>
              <a:cxnLst/>
              <a:rect l="l" t="t" r="r" b="b"/>
              <a:pathLst>
                <a:path w="127" h="1321" extrusionOk="0">
                  <a:moveTo>
                    <a:pt x="63" y="0"/>
                  </a:moveTo>
                  <a:cubicBezTo>
                    <a:pt x="26" y="0"/>
                    <a:pt x="0" y="290"/>
                    <a:pt x="0" y="654"/>
                  </a:cubicBezTo>
                  <a:cubicBezTo>
                    <a:pt x="0" y="1019"/>
                    <a:pt x="26" y="1321"/>
                    <a:pt x="63" y="1321"/>
                  </a:cubicBezTo>
                  <a:cubicBezTo>
                    <a:pt x="101" y="1321"/>
                    <a:pt x="126" y="1019"/>
                    <a:pt x="126" y="654"/>
                  </a:cubicBezTo>
                  <a:cubicBezTo>
                    <a:pt x="126" y="290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8"/>
            <p:cNvSpPr/>
            <p:nvPr/>
          </p:nvSpPr>
          <p:spPr>
            <a:xfrm>
              <a:off x="3005525" y="3369600"/>
              <a:ext cx="134875" cy="3175"/>
            </a:xfrm>
            <a:custGeom>
              <a:avLst/>
              <a:gdLst/>
              <a:ahLst/>
              <a:cxnLst/>
              <a:rect l="l" t="t" r="r" b="b"/>
              <a:pathLst>
                <a:path w="5395" h="127" extrusionOk="0">
                  <a:moveTo>
                    <a:pt x="2691" y="0"/>
                  </a:moveTo>
                  <a:cubicBezTo>
                    <a:pt x="1207" y="0"/>
                    <a:pt x="0" y="25"/>
                    <a:pt x="0" y="63"/>
                  </a:cubicBezTo>
                  <a:cubicBezTo>
                    <a:pt x="0" y="101"/>
                    <a:pt x="1207" y="126"/>
                    <a:pt x="2691" y="126"/>
                  </a:cubicBezTo>
                  <a:cubicBezTo>
                    <a:pt x="4187" y="126"/>
                    <a:pt x="5395" y="101"/>
                    <a:pt x="5395" y="63"/>
                  </a:cubicBezTo>
                  <a:cubicBezTo>
                    <a:pt x="5395" y="25"/>
                    <a:pt x="4187" y="0"/>
                    <a:pt x="2691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8"/>
            <p:cNvSpPr/>
            <p:nvPr/>
          </p:nvSpPr>
          <p:spPr>
            <a:xfrm>
              <a:off x="2936050" y="3511050"/>
              <a:ext cx="263775" cy="70450"/>
            </a:xfrm>
            <a:custGeom>
              <a:avLst/>
              <a:gdLst/>
              <a:ahLst/>
              <a:cxnLst/>
              <a:rect l="l" t="t" r="r" b="b"/>
              <a:pathLst>
                <a:path w="10551" h="2818" extrusionOk="0">
                  <a:moveTo>
                    <a:pt x="0" y="1"/>
                  </a:moveTo>
                  <a:lnTo>
                    <a:pt x="0" y="2818"/>
                  </a:lnTo>
                  <a:lnTo>
                    <a:pt x="10550" y="2818"/>
                  </a:lnTo>
                  <a:lnTo>
                    <a:pt x="1055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8"/>
            <p:cNvSpPr/>
            <p:nvPr/>
          </p:nvSpPr>
          <p:spPr>
            <a:xfrm>
              <a:off x="2936675" y="3517300"/>
              <a:ext cx="266300" cy="60775"/>
            </a:xfrm>
            <a:custGeom>
              <a:avLst/>
              <a:gdLst/>
              <a:ahLst/>
              <a:cxnLst/>
              <a:rect l="l" t="t" r="r" b="b"/>
              <a:pathLst>
                <a:path w="10652" h="2431" extrusionOk="0">
                  <a:moveTo>
                    <a:pt x="5872" y="115"/>
                  </a:moveTo>
                  <a:cubicBezTo>
                    <a:pt x="5954" y="115"/>
                    <a:pt x="6038" y="140"/>
                    <a:pt x="6112" y="191"/>
                  </a:cubicBezTo>
                  <a:cubicBezTo>
                    <a:pt x="6275" y="304"/>
                    <a:pt x="6388" y="480"/>
                    <a:pt x="6438" y="681"/>
                  </a:cubicBezTo>
                  <a:cubicBezTo>
                    <a:pt x="6509" y="1057"/>
                    <a:pt x="6393" y="1454"/>
                    <a:pt x="6122" y="1730"/>
                  </a:cubicBezTo>
                  <a:lnTo>
                    <a:pt x="6122" y="1730"/>
                  </a:lnTo>
                  <a:cubicBezTo>
                    <a:pt x="5933" y="1614"/>
                    <a:pt x="5763" y="1468"/>
                    <a:pt x="5621" y="1298"/>
                  </a:cubicBezTo>
                  <a:cubicBezTo>
                    <a:pt x="5495" y="1134"/>
                    <a:pt x="5420" y="946"/>
                    <a:pt x="5407" y="757"/>
                  </a:cubicBezTo>
                  <a:cubicBezTo>
                    <a:pt x="5382" y="556"/>
                    <a:pt x="5458" y="367"/>
                    <a:pt x="5596" y="229"/>
                  </a:cubicBezTo>
                  <a:cubicBezTo>
                    <a:pt x="5672" y="153"/>
                    <a:pt x="5771" y="115"/>
                    <a:pt x="5872" y="115"/>
                  </a:cubicBezTo>
                  <a:close/>
                  <a:moveTo>
                    <a:pt x="8438" y="90"/>
                  </a:moveTo>
                  <a:cubicBezTo>
                    <a:pt x="8727" y="116"/>
                    <a:pt x="8966" y="405"/>
                    <a:pt x="8991" y="719"/>
                  </a:cubicBezTo>
                  <a:cubicBezTo>
                    <a:pt x="9016" y="1059"/>
                    <a:pt x="8891" y="1398"/>
                    <a:pt x="8652" y="1637"/>
                  </a:cubicBezTo>
                  <a:cubicBezTo>
                    <a:pt x="8598" y="1690"/>
                    <a:pt x="8541" y="1740"/>
                    <a:pt x="8481" y="1785"/>
                  </a:cubicBezTo>
                  <a:lnTo>
                    <a:pt x="8481" y="1785"/>
                  </a:lnTo>
                  <a:cubicBezTo>
                    <a:pt x="8321" y="1677"/>
                    <a:pt x="8176" y="1538"/>
                    <a:pt x="8073" y="1373"/>
                  </a:cubicBezTo>
                  <a:cubicBezTo>
                    <a:pt x="7922" y="1159"/>
                    <a:pt x="7872" y="883"/>
                    <a:pt x="7910" y="631"/>
                  </a:cubicBezTo>
                  <a:cubicBezTo>
                    <a:pt x="7922" y="493"/>
                    <a:pt x="7985" y="355"/>
                    <a:pt x="8073" y="254"/>
                  </a:cubicBezTo>
                  <a:cubicBezTo>
                    <a:pt x="8161" y="141"/>
                    <a:pt x="8300" y="90"/>
                    <a:pt x="8438" y="90"/>
                  </a:cubicBezTo>
                  <a:close/>
                  <a:moveTo>
                    <a:pt x="3225" y="146"/>
                  </a:moveTo>
                  <a:cubicBezTo>
                    <a:pt x="3347" y="146"/>
                    <a:pt x="3471" y="184"/>
                    <a:pt x="3571" y="254"/>
                  </a:cubicBezTo>
                  <a:cubicBezTo>
                    <a:pt x="3798" y="468"/>
                    <a:pt x="3886" y="795"/>
                    <a:pt x="3798" y="1084"/>
                  </a:cubicBezTo>
                  <a:cubicBezTo>
                    <a:pt x="3697" y="1361"/>
                    <a:pt x="3521" y="1612"/>
                    <a:pt x="3295" y="1801"/>
                  </a:cubicBezTo>
                  <a:cubicBezTo>
                    <a:pt x="3278" y="1815"/>
                    <a:pt x="3261" y="1829"/>
                    <a:pt x="3243" y="1843"/>
                  </a:cubicBezTo>
                  <a:lnTo>
                    <a:pt x="3243" y="1843"/>
                  </a:lnTo>
                  <a:cubicBezTo>
                    <a:pt x="3112" y="1735"/>
                    <a:pt x="2998" y="1606"/>
                    <a:pt x="2905" y="1461"/>
                  </a:cubicBezTo>
                  <a:cubicBezTo>
                    <a:pt x="2704" y="1159"/>
                    <a:pt x="2666" y="782"/>
                    <a:pt x="2779" y="455"/>
                  </a:cubicBezTo>
                  <a:cubicBezTo>
                    <a:pt x="2842" y="304"/>
                    <a:pt x="2968" y="191"/>
                    <a:pt x="3131" y="153"/>
                  </a:cubicBezTo>
                  <a:cubicBezTo>
                    <a:pt x="3162" y="148"/>
                    <a:pt x="3193" y="146"/>
                    <a:pt x="3225" y="146"/>
                  </a:cubicBezTo>
                  <a:close/>
                  <a:moveTo>
                    <a:pt x="5879" y="0"/>
                  </a:moveTo>
                  <a:cubicBezTo>
                    <a:pt x="5864" y="0"/>
                    <a:pt x="5850" y="1"/>
                    <a:pt x="5835" y="2"/>
                  </a:cubicBezTo>
                  <a:cubicBezTo>
                    <a:pt x="5709" y="2"/>
                    <a:pt x="5583" y="53"/>
                    <a:pt x="5495" y="141"/>
                  </a:cubicBezTo>
                  <a:cubicBezTo>
                    <a:pt x="5332" y="304"/>
                    <a:pt x="5256" y="543"/>
                    <a:pt x="5282" y="769"/>
                  </a:cubicBezTo>
                  <a:cubicBezTo>
                    <a:pt x="5294" y="996"/>
                    <a:pt x="5370" y="1210"/>
                    <a:pt x="5521" y="1373"/>
                  </a:cubicBezTo>
                  <a:cubicBezTo>
                    <a:pt x="5663" y="1550"/>
                    <a:pt x="5832" y="1701"/>
                    <a:pt x="6020" y="1822"/>
                  </a:cubicBezTo>
                  <a:lnTo>
                    <a:pt x="6020" y="1822"/>
                  </a:lnTo>
                  <a:cubicBezTo>
                    <a:pt x="5713" y="2066"/>
                    <a:pt x="5339" y="2217"/>
                    <a:pt x="4942" y="2241"/>
                  </a:cubicBezTo>
                  <a:cubicBezTo>
                    <a:pt x="4831" y="2255"/>
                    <a:pt x="4718" y="2262"/>
                    <a:pt x="4606" y="2262"/>
                  </a:cubicBezTo>
                  <a:cubicBezTo>
                    <a:pt x="4324" y="2262"/>
                    <a:pt x="4042" y="2217"/>
                    <a:pt x="3773" y="2128"/>
                  </a:cubicBezTo>
                  <a:cubicBezTo>
                    <a:pt x="3607" y="2076"/>
                    <a:pt x="3453" y="1998"/>
                    <a:pt x="3317" y="1899"/>
                  </a:cubicBezTo>
                  <a:lnTo>
                    <a:pt x="3317" y="1899"/>
                  </a:lnTo>
                  <a:cubicBezTo>
                    <a:pt x="3326" y="1892"/>
                    <a:pt x="3336" y="1884"/>
                    <a:pt x="3345" y="1876"/>
                  </a:cubicBezTo>
                  <a:cubicBezTo>
                    <a:pt x="3597" y="1675"/>
                    <a:pt x="3773" y="1423"/>
                    <a:pt x="3886" y="1122"/>
                  </a:cubicBezTo>
                  <a:cubicBezTo>
                    <a:pt x="3999" y="795"/>
                    <a:pt x="3898" y="417"/>
                    <a:pt x="3634" y="178"/>
                  </a:cubicBezTo>
                  <a:cubicBezTo>
                    <a:pt x="3517" y="90"/>
                    <a:pt x="3369" y="40"/>
                    <a:pt x="3220" y="40"/>
                  </a:cubicBezTo>
                  <a:cubicBezTo>
                    <a:pt x="3178" y="40"/>
                    <a:pt x="3135" y="44"/>
                    <a:pt x="3094" y="53"/>
                  </a:cubicBezTo>
                  <a:cubicBezTo>
                    <a:pt x="2905" y="90"/>
                    <a:pt x="2741" y="229"/>
                    <a:pt x="2666" y="417"/>
                  </a:cubicBezTo>
                  <a:cubicBezTo>
                    <a:pt x="2528" y="782"/>
                    <a:pt x="2578" y="1197"/>
                    <a:pt x="2792" y="1537"/>
                  </a:cubicBezTo>
                  <a:cubicBezTo>
                    <a:pt x="2883" y="1687"/>
                    <a:pt x="2995" y="1819"/>
                    <a:pt x="3125" y="1931"/>
                  </a:cubicBezTo>
                  <a:lnTo>
                    <a:pt x="3125" y="1931"/>
                  </a:lnTo>
                  <a:cubicBezTo>
                    <a:pt x="2767" y="2181"/>
                    <a:pt x="2344" y="2332"/>
                    <a:pt x="1912" y="2354"/>
                  </a:cubicBezTo>
                  <a:cubicBezTo>
                    <a:pt x="1884" y="2355"/>
                    <a:pt x="1856" y="2355"/>
                    <a:pt x="1828" y="2355"/>
                  </a:cubicBezTo>
                  <a:cubicBezTo>
                    <a:pt x="1466" y="2355"/>
                    <a:pt x="1108" y="2279"/>
                    <a:pt x="792" y="2128"/>
                  </a:cubicBezTo>
                  <a:cubicBezTo>
                    <a:pt x="491" y="1977"/>
                    <a:pt x="227" y="1775"/>
                    <a:pt x="0" y="1524"/>
                  </a:cubicBezTo>
                  <a:lnTo>
                    <a:pt x="0" y="1524"/>
                  </a:lnTo>
                  <a:cubicBezTo>
                    <a:pt x="13" y="1549"/>
                    <a:pt x="25" y="1562"/>
                    <a:pt x="38" y="1574"/>
                  </a:cubicBezTo>
                  <a:cubicBezTo>
                    <a:pt x="76" y="1625"/>
                    <a:pt x="126" y="1675"/>
                    <a:pt x="164" y="1725"/>
                  </a:cubicBezTo>
                  <a:cubicBezTo>
                    <a:pt x="597" y="2170"/>
                    <a:pt x="1190" y="2431"/>
                    <a:pt x="1813" y="2431"/>
                  </a:cubicBezTo>
                  <a:cubicBezTo>
                    <a:pt x="1842" y="2431"/>
                    <a:pt x="1870" y="2430"/>
                    <a:pt x="1899" y="2429"/>
                  </a:cubicBezTo>
                  <a:cubicBezTo>
                    <a:pt x="2376" y="2418"/>
                    <a:pt x="2823" y="2260"/>
                    <a:pt x="3198" y="1991"/>
                  </a:cubicBezTo>
                  <a:lnTo>
                    <a:pt x="3198" y="1991"/>
                  </a:lnTo>
                  <a:cubicBezTo>
                    <a:pt x="3356" y="2111"/>
                    <a:pt x="3536" y="2204"/>
                    <a:pt x="3735" y="2266"/>
                  </a:cubicBezTo>
                  <a:cubicBezTo>
                    <a:pt x="4029" y="2361"/>
                    <a:pt x="4338" y="2406"/>
                    <a:pt x="4650" y="2406"/>
                  </a:cubicBezTo>
                  <a:cubicBezTo>
                    <a:pt x="4751" y="2406"/>
                    <a:pt x="4853" y="2401"/>
                    <a:pt x="4955" y="2392"/>
                  </a:cubicBezTo>
                  <a:cubicBezTo>
                    <a:pt x="5395" y="2354"/>
                    <a:pt x="5810" y="2178"/>
                    <a:pt x="6149" y="1901"/>
                  </a:cubicBezTo>
                  <a:cubicBezTo>
                    <a:pt x="6150" y="1901"/>
                    <a:pt x="6150" y="1900"/>
                    <a:pt x="6151" y="1900"/>
                  </a:cubicBezTo>
                  <a:lnTo>
                    <a:pt x="6151" y="1900"/>
                  </a:lnTo>
                  <a:cubicBezTo>
                    <a:pt x="6273" y="1967"/>
                    <a:pt x="6403" y="2022"/>
                    <a:pt x="6539" y="2065"/>
                  </a:cubicBezTo>
                  <a:cubicBezTo>
                    <a:pt x="6835" y="2173"/>
                    <a:pt x="7147" y="2228"/>
                    <a:pt x="7463" y="2228"/>
                  </a:cubicBezTo>
                  <a:cubicBezTo>
                    <a:pt x="7549" y="2228"/>
                    <a:pt x="7635" y="2224"/>
                    <a:pt x="7721" y="2216"/>
                  </a:cubicBezTo>
                  <a:cubicBezTo>
                    <a:pt x="8006" y="2187"/>
                    <a:pt x="8285" y="2079"/>
                    <a:pt x="8517" y="1909"/>
                  </a:cubicBezTo>
                  <a:lnTo>
                    <a:pt x="8517" y="1909"/>
                  </a:lnTo>
                  <a:cubicBezTo>
                    <a:pt x="8529" y="1915"/>
                    <a:pt x="8540" y="1921"/>
                    <a:pt x="8551" y="1926"/>
                  </a:cubicBezTo>
                  <a:cubicBezTo>
                    <a:pt x="8805" y="2053"/>
                    <a:pt x="9091" y="2121"/>
                    <a:pt x="9377" y="2121"/>
                  </a:cubicBezTo>
                  <a:cubicBezTo>
                    <a:pt x="9488" y="2121"/>
                    <a:pt x="9599" y="2111"/>
                    <a:pt x="9708" y="2090"/>
                  </a:cubicBezTo>
                  <a:cubicBezTo>
                    <a:pt x="9959" y="2052"/>
                    <a:pt x="10198" y="1977"/>
                    <a:pt x="10425" y="1889"/>
                  </a:cubicBezTo>
                  <a:cubicBezTo>
                    <a:pt x="10500" y="1851"/>
                    <a:pt x="10563" y="1826"/>
                    <a:pt x="10601" y="1801"/>
                  </a:cubicBezTo>
                  <a:cubicBezTo>
                    <a:pt x="10613" y="1801"/>
                    <a:pt x="10638" y="1788"/>
                    <a:pt x="10651" y="1775"/>
                  </a:cubicBezTo>
                  <a:cubicBezTo>
                    <a:pt x="10651" y="1774"/>
                    <a:pt x="10650" y="1773"/>
                    <a:pt x="10647" y="1773"/>
                  </a:cubicBezTo>
                  <a:cubicBezTo>
                    <a:pt x="10630" y="1773"/>
                    <a:pt x="10556" y="1807"/>
                    <a:pt x="10425" y="1851"/>
                  </a:cubicBezTo>
                  <a:cubicBezTo>
                    <a:pt x="10186" y="1939"/>
                    <a:pt x="9947" y="2002"/>
                    <a:pt x="9708" y="2027"/>
                  </a:cubicBezTo>
                  <a:cubicBezTo>
                    <a:pt x="9612" y="2043"/>
                    <a:pt x="9515" y="2051"/>
                    <a:pt x="9418" y="2051"/>
                  </a:cubicBezTo>
                  <a:cubicBezTo>
                    <a:pt x="9132" y="2051"/>
                    <a:pt x="8844" y="1983"/>
                    <a:pt x="8591" y="1852"/>
                  </a:cubicBezTo>
                  <a:lnTo>
                    <a:pt x="8591" y="1852"/>
                  </a:lnTo>
                  <a:cubicBezTo>
                    <a:pt x="8639" y="1812"/>
                    <a:pt x="8684" y="1770"/>
                    <a:pt x="8727" y="1725"/>
                  </a:cubicBezTo>
                  <a:cubicBezTo>
                    <a:pt x="8991" y="1461"/>
                    <a:pt x="9129" y="1096"/>
                    <a:pt x="9092" y="719"/>
                  </a:cubicBezTo>
                  <a:cubicBezTo>
                    <a:pt x="9079" y="543"/>
                    <a:pt x="9004" y="380"/>
                    <a:pt x="8891" y="241"/>
                  </a:cubicBezTo>
                  <a:cubicBezTo>
                    <a:pt x="8777" y="103"/>
                    <a:pt x="8614" y="15"/>
                    <a:pt x="8450" y="2"/>
                  </a:cubicBezTo>
                  <a:cubicBezTo>
                    <a:pt x="8438" y="2"/>
                    <a:pt x="8425" y="1"/>
                    <a:pt x="8413" y="1"/>
                  </a:cubicBezTo>
                  <a:cubicBezTo>
                    <a:pt x="8251" y="1"/>
                    <a:pt x="8103" y="75"/>
                    <a:pt x="7998" y="204"/>
                  </a:cubicBezTo>
                  <a:cubicBezTo>
                    <a:pt x="7897" y="317"/>
                    <a:pt x="7834" y="468"/>
                    <a:pt x="7809" y="619"/>
                  </a:cubicBezTo>
                  <a:cubicBezTo>
                    <a:pt x="7771" y="908"/>
                    <a:pt x="7834" y="1197"/>
                    <a:pt x="7998" y="1436"/>
                  </a:cubicBezTo>
                  <a:cubicBezTo>
                    <a:pt x="8105" y="1591"/>
                    <a:pt x="8241" y="1732"/>
                    <a:pt x="8402" y="1840"/>
                  </a:cubicBezTo>
                  <a:lnTo>
                    <a:pt x="8402" y="1840"/>
                  </a:lnTo>
                  <a:cubicBezTo>
                    <a:pt x="8194" y="1976"/>
                    <a:pt x="7954" y="2063"/>
                    <a:pt x="7709" y="2090"/>
                  </a:cubicBezTo>
                  <a:cubicBezTo>
                    <a:pt x="7646" y="2094"/>
                    <a:pt x="7582" y="2096"/>
                    <a:pt x="7519" y="2096"/>
                  </a:cubicBezTo>
                  <a:cubicBezTo>
                    <a:pt x="7202" y="2096"/>
                    <a:pt x="6883" y="2044"/>
                    <a:pt x="6589" y="1939"/>
                  </a:cubicBezTo>
                  <a:cubicBezTo>
                    <a:pt x="6471" y="1903"/>
                    <a:pt x="6357" y="1857"/>
                    <a:pt x="6248" y="1800"/>
                  </a:cubicBezTo>
                  <a:lnTo>
                    <a:pt x="6248" y="1800"/>
                  </a:lnTo>
                  <a:cubicBezTo>
                    <a:pt x="6520" y="1492"/>
                    <a:pt x="6643" y="1074"/>
                    <a:pt x="6564" y="656"/>
                  </a:cubicBezTo>
                  <a:cubicBezTo>
                    <a:pt x="6514" y="430"/>
                    <a:pt x="6376" y="229"/>
                    <a:pt x="6174" y="90"/>
                  </a:cubicBezTo>
                  <a:cubicBezTo>
                    <a:pt x="6087" y="36"/>
                    <a:pt x="5980" y="0"/>
                    <a:pt x="5879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8"/>
            <p:cNvSpPr/>
            <p:nvPr/>
          </p:nvSpPr>
          <p:spPr>
            <a:xfrm>
              <a:off x="2959625" y="3388775"/>
              <a:ext cx="240200" cy="122000"/>
            </a:xfrm>
            <a:custGeom>
              <a:avLst/>
              <a:gdLst/>
              <a:ahLst/>
              <a:cxnLst/>
              <a:rect l="l" t="t" r="r" b="b"/>
              <a:pathLst>
                <a:path w="9608" h="4880" extrusionOk="0">
                  <a:moveTo>
                    <a:pt x="0" y="0"/>
                  </a:moveTo>
                  <a:lnTo>
                    <a:pt x="0" y="4879"/>
                  </a:lnTo>
                  <a:lnTo>
                    <a:pt x="9607" y="4879"/>
                  </a:lnTo>
                  <a:lnTo>
                    <a:pt x="9607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8"/>
            <p:cNvSpPr/>
            <p:nvPr/>
          </p:nvSpPr>
          <p:spPr>
            <a:xfrm>
              <a:off x="2997975" y="3392850"/>
              <a:ext cx="3175" cy="118225"/>
            </a:xfrm>
            <a:custGeom>
              <a:avLst/>
              <a:gdLst/>
              <a:ahLst/>
              <a:cxnLst/>
              <a:rect l="l" t="t" r="r" b="b"/>
              <a:pathLst>
                <a:path w="127" h="4729" extrusionOk="0">
                  <a:moveTo>
                    <a:pt x="63" y="1"/>
                  </a:moveTo>
                  <a:cubicBezTo>
                    <a:pt x="25" y="1"/>
                    <a:pt x="0" y="1057"/>
                    <a:pt x="0" y="2365"/>
                  </a:cubicBezTo>
                  <a:cubicBezTo>
                    <a:pt x="0" y="3673"/>
                    <a:pt x="25" y="4729"/>
                    <a:pt x="63" y="4729"/>
                  </a:cubicBezTo>
                  <a:cubicBezTo>
                    <a:pt x="101" y="4729"/>
                    <a:pt x="126" y="3660"/>
                    <a:pt x="126" y="2365"/>
                  </a:cubicBezTo>
                  <a:cubicBezTo>
                    <a:pt x="126" y="1057"/>
                    <a:pt x="101" y="1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8"/>
            <p:cNvSpPr/>
            <p:nvPr/>
          </p:nvSpPr>
          <p:spPr>
            <a:xfrm>
              <a:off x="3016200" y="3391600"/>
              <a:ext cx="3175" cy="116650"/>
            </a:xfrm>
            <a:custGeom>
              <a:avLst/>
              <a:gdLst/>
              <a:ahLst/>
              <a:cxnLst/>
              <a:rect l="l" t="t" r="r" b="b"/>
              <a:pathLst>
                <a:path w="127" h="4666" extrusionOk="0">
                  <a:moveTo>
                    <a:pt x="63" y="1"/>
                  </a:moveTo>
                  <a:cubicBezTo>
                    <a:pt x="26" y="1"/>
                    <a:pt x="1" y="1044"/>
                    <a:pt x="1" y="2327"/>
                  </a:cubicBezTo>
                  <a:cubicBezTo>
                    <a:pt x="1" y="3622"/>
                    <a:pt x="26" y="4666"/>
                    <a:pt x="63" y="4666"/>
                  </a:cubicBezTo>
                  <a:cubicBezTo>
                    <a:pt x="101" y="4666"/>
                    <a:pt x="126" y="3622"/>
                    <a:pt x="126" y="2327"/>
                  </a:cubicBezTo>
                  <a:cubicBezTo>
                    <a:pt x="126" y="1044"/>
                    <a:pt x="101" y="1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8"/>
            <p:cNvSpPr/>
            <p:nvPr/>
          </p:nvSpPr>
          <p:spPr>
            <a:xfrm>
              <a:off x="3170875" y="3387525"/>
              <a:ext cx="3475" cy="122925"/>
            </a:xfrm>
            <a:custGeom>
              <a:avLst/>
              <a:gdLst/>
              <a:ahLst/>
              <a:cxnLst/>
              <a:rect l="l" t="t" r="r" b="b"/>
              <a:pathLst>
                <a:path w="139" h="4917" extrusionOk="0">
                  <a:moveTo>
                    <a:pt x="63" y="0"/>
                  </a:moveTo>
                  <a:cubicBezTo>
                    <a:pt x="26" y="0"/>
                    <a:pt x="0" y="1107"/>
                    <a:pt x="0" y="2465"/>
                  </a:cubicBezTo>
                  <a:cubicBezTo>
                    <a:pt x="0" y="3823"/>
                    <a:pt x="26" y="4917"/>
                    <a:pt x="63" y="4917"/>
                  </a:cubicBezTo>
                  <a:cubicBezTo>
                    <a:pt x="101" y="4917"/>
                    <a:pt x="139" y="3823"/>
                    <a:pt x="139" y="2465"/>
                  </a:cubicBezTo>
                  <a:cubicBezTo>
                    <a:pt x="139" y="1107"/>
                    <a:pt x="101" y="0"/>
                    <a:pt x="63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8"/>
            <p:cNvSpPr/>
            <p:nvPr/>
          </p:nvSpPr>
          <p:spPr>
            <a:xfrm>
              <a:off x="3149500" y="3389075"/>
              <a:ext cx="3175" cy="119800"/>
            </a:xfrm>
            <a:custGeom>
              <a:avLst/>
              <a:gdLst/>
              <a:ahLst/>
              <a:cxnLst/>
              <a:rect l="l" t="t" r="r" b="b"/>
              <a:pathLst>
                <a:path w="127" h="4792" extrusionOk="0">
                  <a:moveTo>
                    <a:pt x="63" y="1"/>
                  </a:moveTo>
                  <a:cubicBezTo>
                    <a:pt x="25" y="1"/>
                    <a:pt x="0" y="1070"/>
                    <a:pt x="0" y="2403"/>
                  </a:cubicBezTo>
                  <a:cubicBezTo>
                    <a:pt x="0" y="3723"/>
                    <a:pt x="25" y="4792"/>
                    <a:pt x="63" y="4792"/>
                  </a:cubicBezTo>
                  <a:cubicBezTo>
                    <a:pt x="101" y="4792"/>
                    <a:pt x="126" y="3723"/>
                    <a:pt x="126" y="2403"/>
                  </a:cubicBezTo>
                  <a:cubicBezTo>
                    <a:pt x="126" y="1070"/>
                    <a:pt x="101" y="1"/>
                    <a:pt x="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8"/>
            <p:cNvSpPr/>
            <p:nvPr/>
          </p:nvSpPr>
          <p:spPr>
            <a:xfrm>
              <a:off x="1530500" y="1997700"/>
              <a:ext cx="1618400" cy="1073275"/>
            </a:xfrm>
            <a:custGeom>
              <a:avLst/>
              <a:gdLst/>
              <a:ahLst/>
              <a:cxnLst/>
              <a:rect l="l" t="t" r="r" b="b"/>
              <a:pathLst>
                <a:path w="64736" h="42931" extrusionOk="0">
                  <a:moveTo>
                    <a:pt x="0" y="0"/>
                  </a:moveTo>
                  <a:lnTo>
                    <a:pt x="0" y="42930"/>
                  </a:lnTo>
                  <a:lnTo>
                    <a:pt x="64735" y="42930"/>
                  </a:lnTo>
                  <a:lnTo>
                    <a:pt x="64735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8"/>
            <p:cNvSpPr/>
            <p:nvPr/>
          </p:nvSpPr>
          <p:spPr>
            <a:xfrm>
              <a:off x="235600" y="1796150"/>
              <a:ext cx="553325" cy="551175"/>
            </a:xfrm>
            <a:custGeom>
              <a:avLst/>
              <a:gdLst/>
              <a:ahLst/>
              <a:cxnLst/>
              <a:rect l="l" t="t" r="r" b="b"/>
              <a:pathLst>
                <a:path w="22133" h="22047" extrusionOk="0">
                  <a:moveTo>
                    <a:pt x="11071" y="5800"/>
                  </a:moveTo>
                  <a:cubicBezTo>
                    <a:pt x="11711" y="5800"/>
                    <a:pt x="12358" y="5918"/>
                    <a:pt x="12978" y="6163"/>
                  </a:cubicBezTo>
                  <a:cubicBezTo>
                    <a:pt x="14952" y="6930"/>
                    <a:pt x="16260" y="8817"/>
                    <a:pt x="16310" y="10942"/>
                  </a:cubicBezTo>
                  <a:cubicBezTo>
                    <a:pt x="16360" y="13834"/>
                    <a:pt x="14059" y="16236"/>
                    <a:pt x="11154" y="16286"/>
                  </a:cubicBezTo>
                  <a:cubicBezTo>
                    <a:pt x="11123" y="16286"/>
                    <a:pt x="11092" y="16287"/>
                    <a:pt x="11060" y="16287"/>
                  </a:cubicBezTo>
                  <a:cubicBezTo>
                    <a:pt x="8973" y="16287"/>
                    <a:pt x="7093" y="15050"/>
                    <a:pt x="6263" y="13130"/>
                  </a:cubicBezTo>
                  <a:cubicBezTo>
                    <a:pt x="5408" y="11193"/>
                    <a:pt x="5823" y="8930"/>
                    <a:pt x="7294" y="7408"/>
                  </a:cubicBezTo>
                  <a:cubicBezTo>
                    <a:pt x="8303" y="6364"/>
                    <a:pt x="9673" y="5800"/>
                    <a:pt x="11071" y="5800"/>
                  </a:cubicBezTo>
                  <a:close/>
                  <a:moveTo>
                    <a:pt x="11052" y="0"/>
                  </a:moveTo>
                  <a:cubicBezTo>
                    <a:pt x="10998" y="0"/>
                    <a:pt x="10944" y="1"/>
                    <a:pt x="10890" y="2"/>
                  </a:cubicBezTo>
                  <a:cubicBezTo>
                    <a:pt x="4842" y="102"/>
                    <a:pt x="0" y="5120"/>
                    <a:pt x="101" y="11193"/>
                  </a:cubicBezTo>
                  <a:cubicBezTo>
                    <a:pt x="201" y="17205"/>
                    <a:pt x="5093" y="22047"/>
                    <a:pt x="11059" y="22047"/>
                  </a:cubicBezTo>
                  <a:cubicBezTo>
                    <a:pt x="11120" y="22047"/>
                    <a:pt x="11181" y="22046"/>
                    <a:pt x="11242" y="22045"/>
                  </a:cubicBezTo>
                  <a:cubicBezTo>
                    <a:pt x="17291" y="21945"/>
                    <a:pt x="22132" y="16927"/>
                    <a:pt x="22031" y="10854"/>
                  </a:cubicBezTo>
                  <a:cubicBezTo>
                    <a:pt x="21932" y="4822"/>
                    <a:pt x="17028" y="0"/>
                    <a:pt x="11052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8"/>
            <p:cNvSpPr/>
            <p:nvPr/>
          </p:nvSpPr>
          <p:spPr>
            <a:xfrm>
              <a:off x="235600" y="1796175"/>
              <a:ext cx="281075" cy="550850"/>
            </a:xfrm>
            <a:custGeom>
              <a:avLst/>
              <a:gdLst/>
              <a:ahLst/>
              <a:cxnLst/>
              <a:rect l="l" t="t" r="r" b="b"/>
              <a:pathLst>
                <a:path w="11243" h="22034" extrusionOk="0">
                  <a:moveTo>
                    <a:pt x="10890" y="1"/>
                  </a:moveTo>
                  <a:cubicBezTo>
                    <a:pt x="4842" y="101"/>
                    <a:pt x="0" y="5119"/>
                    <a:pt x="101" y="11192"/>
                  </a:cubicBezTo>
                  <a:cubicBezTo>
                    <a:pt x="201" y="17204"/>
                    <a:pt x="5093" y="22033"/>
                    <a:pt x="11058" y="22033"/>
                  </a:cubicBezTo>
                  <a:cubicBezTo>
                    <a:pt x="11119" y="22033"/>
                    <a:pt x="11181" y="22033"/>
                    <a:pt x="11242" y="22032"/>
                  </a:cubicBezTo>
                  <a:lnTo>
                    <a:pt x="11154" y="16285"/>
                  </a:lnTo>
                  <a:cubicBezTo>
                    <a:pt x="8275" y="16272"/>
                    <a:pt x="5948" y="13971"/>
                    <a:pt x="5898" y="11104"/>
                  </a:cubicBezTo>
                  <a:cubicBezTo>
                    <a:pt x="5848" y="8225"/>
                    <a:pt x="8111" y="5848"/>
                    <a:pt x="10978" y="5747"/>
                  </a:cubicBezTo>
                  <a:lnTo>
                    <a:pt x="10890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8"/>
            <p:cNvSpPr/>
            <p:nvPr/>
          </p:nvSpPr>
          <p:spPr>
            <a:xfrm>
              <a:off x="483325" y="1774125"/>
              <a:ext cx="320675" cy="314750"/>
            </a:xfrm>
            <a:custGeom>
              <a:avLst/>
              <a:gdLst/>
              <a:ahLst/>
              <a:cxnLst/>
              <a:rect l="l" t="t" r="r" b="b"/>
              <a:pathLst>
                <a:path w="12827" h="12590" extrusionOk="0">
                  <a:moveTo>
                    <a:pt x="215" y="1"/>
                  </a:moveTo>
                  <a:cubicBezTo>
                    <a:pt x="144" y="1"/>
                    <a:pt x="72" y="1"/>
                    <a:pt x="0" y="2"/>
                  </a:cubicBezTo>
                  <a:lnTo>
                    <a:pt x="114" y="7107"/>
                  </a:lnTo>
                  <a:cubicBezTo>
                    <a:pt x="153" y="7107"/>
                    <a:pt x="191" y="7106"/>
                    <a:pt x="230" y="7106"/>
                  </a:cubicBezTo>
                  <a:cubicBezTo>
                    <a:pt x="3555" y="7106"/>
                    <a:pt x="6075" y="9234"/>
                    <a:pt x="6137" y="12590"/>
                  </a:cubicBezTo>
                  <a:lnTo>
                    <a:pt x="12827" y="12489"/>
                  </a:lnTo>
                  <a:cubicBezTo>
                    <a:pt x="12715" y="5444"/>
                    <a:pt x="7181" y="1"/>
                    <a:pt x="215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8"/>
            <p:cNvSpPr/>
            <p:nvPr/>
          </p:nvSpPr>
          <p:spPr>
            <a:xfrm>
              <a:off x="1527025" y="4134400"/>
              <a:ext cx="194000" cy="152850"/>
            </a:xfrm>
            <a:custGeom>
              <a:avLst/>
              <a:gdLst/>
              <a:ahLst/>
              <a:cxnLst/>
              <a:rect l="l" t="t" r="r" b="b"/>
              <a:pathLst>
                <a:path w="7760" h="6114" extrusionOk="0">
                  <a:moveTo>
                    <a:pt x="5276" y="1"/>
                  </a:moveTo>
                  <a:cubicBezTo>
                    <a:pt x="4513" y="1"/>
                    <a:pt x="3784" y="505"/>
                    <a:pt x="3396" y="1185"/>
                  </a:cubicBezTo>
                  <a:cubicBezTo>
                    <a:pt x="3044" y="1788"/>
                    <a:pt x="2893" y="2543"/>
                    <a:pt x="2365" y="2995"/>
                  </a:cubicBezTo>
                  <a:cubicBezTo>
                    <a:pt x="2076" y="3234"/>
                    <a:pt x="1723" y="3360"/>
                    <a:pt x="1384" y="3498"/>
                  </a:cubicBezTo>
                  <a:cubicBezTo>
                    <a:pt x="1044" y="3637"/>
                    <a:pt x="667" y="3800"/>
                    <a:pt x="479" y="4127"/>
                  </a:cubicBezTo>
                  <a:cubicBezTo>
                    <a:pt x="1" y="5020"/>
                    <a:pt x="629" y="5787"/>
                    <a:pt x="906" y="6026"/>
                  </a:cubicBezTo>
                  <a:lnTo>
                    <a:pt x="1019" y="5951"/>
                  </a:lnTo>
                  <a:lnTo>
                    <a:pt x="6037" y="6114"/>
                  </a:lnTo>
                  <a:cubicBezTo>
                    <a:pt x="6502" y="6114"/>
                    <a:pt x="7017" y="6114"/>
                    <a:pt x="7370" y="5800"/>
                  </a:cubicBezTo>
                  <a:cubicBezTo>
                    <a:pt x="7747" y="5460"/>
                    <a:pt x="7759" y="4882"/>
                    <a:pt x="7759" y="4379"/>
                  </a:cubicBezTo>
                  <a:cubicBezTo>
                    <a:pt x="7747" y="3448"/>
                    <a:pt x="7747" y="2505"/>
                    <a:pt x="7395" y="1650"/>
                  </a:cubicBezTo>
                  <a:cubicBezTo>
                    <a:pt x="7043" y="782"/>
                    <a:pt x="6276" y="40"/>
                    <a:pt x="5358" y="3"/>
                  </a:cubicBezTo>
                  <a:cubicBezTo>
                    <a:pt x="5330" y="1"/>
                    <a:pt x="5303" y="1"/>
                    <a:pt x="5276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8"/>
            <p:cNvSpPr/>
            <p:nvPr/>
          </p:nvSpPr>
          <p:spPr>
            <a:xfrm>
              <a:off x="1459750" y="3940500"/>
              <a:ext cx="329800" cy="387625"/>
            </a:xfrm>
            <a:custGeom>
              <a:avLst/>
              <a:gdLst/>
              <a:ahLst/>
              <a:cxnLst/>
              <a:rect l="l" t="t" r="r" b="b"/>
              <a:pathLst>
                <a:path w="13192" h="15505" extrusionOk="0">
                  <a:moveTo>
                    <a:pt x="1497" y="126"/>
                  </a:moveTo>
                  <a:cubicBezTo>
                    <a:pt x="1547" y="402"/>
                    <a:pt x="1786" y="1899"/>
                    <a:pt x="2113" y="3936"/>
                  </a:cubicBezTo>
                  <a:lnTo>
                    <a:pt x="793" y="3936"/>
                  </a:lnTo>
                  <a:lnTo>
                    <a:pt x="152" y="126"/>
                  </a:lnTo>
                  <a:close/>
                  <a:moveTo>
                    <a:pt x="4301" y="126"/>
                  </a:moveTo>
                  <a:lnTo>
                    <a:pt x="4603" y="3936"/>
                  </a:lnTo>
                  <a:lnTo>
                    <a:pt x="2252" y="3936"/>
                  </a:lnTo>
                  <a:cubicBezTo>
                    <a:pt x="2164" y="3408"/>
                    <a:pt x="2088" y="2917"/>
                    <a:pt x="2013" y="2465"/>
                  </a:cubicBezTo>
                  <a:cubicBezTo>
                    <a:pt x="1761" y="931"/>
                    <a:pt x="1673" y="340"/>
                    <a:pt x="1623" y="126"/>
                  </a:cubicBezTo>
                  <a:close/>
                  <a:moveTo>
                    <a:pt x="6879" y="126"/>
                  </a:moveTo>
                  <a:lnTo>
                    <a:pt x="6967" y="3936"/>
                  </a:lnTo>
                  <a:lnTo>
                    <a:pt x="4741" y="3936"/>
                  </a:lnTo>
                  <a:lnTo>
                    <a:pt x="4440" y="126"/>
                  </a:lnTo>
                  <a:close/>
                  <a:moveTo>
                    <a:pt x="9507" y="126"/>
                  </a:moveTo>
                  <a:lnTo>
                    <a:pt x="9382" y="3936"/>
                  </a:lnTo>
                  <a:lnTo>
                    <a:pt x="7093" y="3936"/>
                  </a:lnTo>
                  <a:lnTo>
                    <a:pt x="7005" y="126"/>
                  </a:lnTo>
                  <a:close/>
                  <a:moveTo>
                    <a:pt x="11456" y="126"/>
                  </a:moveTo>
                  <a:lnTo>
                    <a:pt x="11129" y="3936"/>
                  </a:lnTo>
                  <a:lnTo>
                    <a:pt x="9507" y="3936"/>
                  </a:lnTo>
                  <a:lnTo>
                    <a:pt x="9633" y="126"/>
                  </a:lnTo>
                  <a:close/>
                  <a:moveTo>
                    <a:pt x="13041" y="126"/>
                  </a:moveTo>
                  <a:lnTo>
                    <a:pt x="12601" y="3936"/>
                  </a:lnTo>
                  <a:lnTo>
                    <a:pt x="11268" y="3936"/>
                  </a:lnTo>
                  <a:lnTo>
                    <a:pt x="11595" y="126"/>
                  </a:lnTo>
                  <a:close/>
                  <a:moveTo>
                    <a:pt x="2277" y="4917"/>
                  </a:moveTo>
                  <a:cubicBezTo>
                    <a:pt x="2478" y="6187"/>
                    <a:pt x="2704" y="7608"/>
                    <a:pt x="2931" y="9029"/>
                  </a:cubicBezTo>
                  <a:lnTo>
                    <a:pt x="1648" y="9029"/>
                  </a:lnTo>
                  <a:lnTo>
                    <a:pt x="969" y="4917"/>
                  </a:lnTo>
                  <a:close/>
                  <a:moveTo>
                    <a:pt x="4679" y="4917"/>
                  </a:moveTo>
                  <a:lnTo>
                    <a:pt x="4993" y="9029"/>
                  </a:lnTo>
                  <a:lnTo>
                    <a:pt x="3056" y="9029"/>
                  </a:lnTo>
                  <a:lnTo>
                    <a:pt x="2855" y="7771"/>
                  </a:lnTo>
                  <a:cubicBezTo>
                    <a:pt x="2704" y="6803"/>
                    <a:pt x="2553" y="5835"/>
                    <a:pt x="2415" y="4929"/>
                  </a:cubicBezTo>
                  <a:lnTo>
                    <a:pt x="4679" y="4917"/>
                  </a:lnTo>
                  <a:close/>
                  <a:moveTo>
                    <a:pt x="6992" y="4917"/>
                  </a:moveTo>
                  <a:lnTo>
                    <a:pt x="7080" y="9029"/>
                  </a:lnTo>
                  <a:lnTo>
                    <a:pt x="5131" y="9029"/>
                  </a:lnTo>
                  <a:lnTo>
                    <a:pt x="4817" y="4917"/>
                  </a:lnTo>
                  <a:close/>
                  <a:moveTo>
                    <a:pt x="9356" y="4917"/>
                  </a:moveTo>
                  <a:lnTo>
                    <a:pt x="9218" y="9029"/>
                  </a:lnTo>
                  <a:lnTo>
                    <a:pt x="7206" y="9029"/>
                  </a:lnTo>
                  <a:lnTo>
                    <a:pt x="7118" y="4917"/>
                  </a:lnTo>
                  <a:close/>
                  <a:moveTo>
                    <a:pt x="11067" y="4917"/>
                  </a:moveTo>
                  <a:lnTo>
                    <a:pt x="10714" y="9029"/>
                  </a:lnTo>
                  <a:lnTo>
                    <a:pt x="9356" y="9029"/>
                  </a:lnTo>
                  <a:lnTo>
                    <a:pt x="9495" y="4917"/>
                  </a:lnTo>
                  <a:close/>
                  <a:moveTo>
                    <a:pt x="12475" y="4917"/>
                  </a:moveTo>
                  <a:lnTo>
                    <a:pt x="11997" y="9029"/>
                  </a:lnTo>
                  <a:lnTo>
                    <a:pt x="10828" y="9029"/>
                  </a:lnTo>
                  <a:lnTo>
                    <a:pt x="11180" y="4917"/>
                  </a:lnTo>
                  <a:close/>
                  <a:moveTo>
                    <a:pt x="9180" y="10010"/>
                  </a:moveTo>
                  <a:lnTo>
                    <a:pt x="9067" y="13581"/>
                  </a:lnTo>
                  <a:lnTo>
                    <a:pt x="7319" y="13581"/>
                  </a:lnTo>
                  <a:lnTo>
                    <a:pt x="7231" y="10010"/>
                  </a:lnTo>
                  <a:close/>
                  <a:moveTo>
                    <a:pt x="3082" y="10022"/>
                  </a:moveTo>
                  <a:cubicBezTo>
                    <a:pt x="3270" y="11254"/>
                    <a:pt x="3459" y="12474"/>
                    <a:pt x="3635" y="13593"/>
                  </a:cubicBezTo>
                  <a:lnTo>
                    <a:pt x="2415" y="13593"/>
                  </a:lnTo>
                  <a:lnTo>
                    <a:pt x="1811" y="10022"/>
                  </a:lnTo>
                  <a:close/>
                  <a:moveTo>
                    <a:pt x="5081" y="10022"/>
                  </a:moveTo>
                  <a:lnTo>
                    <a:pt x="5358" y="13593"/>
                  </a:lnTo>
                  <a:lnTo>
                    <a:pt x="3761" y="13593"/>
                  </a:lnTo>
                  <a:lnTo>
                    <a:pt x="3207" y="10022"/>
                  </a:lnTo>
                  <a:close/>
                  <a:moveTo>
                    <a:pt x="7093" y="10022"/>
                  </a:moveTo>
                  <a:lnTo>
                    <a:pt x="7181" y="13593"/>
                  </a:lnTo>
                  <a:lnTo>
                    <a:pt x="5496" y="13593"/>
                  </a:lnTo>
                  <a:lnTo>
                    <a:pt x="5207" y="10022"/>
                  </a:lnTo>
                  <a:close/>
                  <a:moveTo>
                    <a:pt x="10614" y="10022"/>
                  </a:moveTo>
                  <a:lnTo>
                    <a:pt x="10312" y="13593"/>
                  </a:lnTo>
                  <a:lnTo>
                    <a:pt x="9193" y="13593"/>
                  </a:lnTo>
                  <a:lnTo>
                    <a:pt x="9319" y="10022"/>
                  </a:lnTo>
                  <a:close/>
                  <a:moveTo>
                    <a:pt x="11871" y="10022"/>
                  </a:moveTo>
                  <a:lnTo>
                    <a:pt x="11456" y="13593"/>
                  </a:lnTo>
                  <a:lnTo>
                    <a:pt x="10438" y="13593"/>
                  </a:lnTo>
                  <a:lnTo>
                    <a:pt x="10740" y="10022"/>
                  </a:lnTo>
                  <a:close/>
                  <a:moveTo>
                    <a:pt x="1" y="0"/>
                  </a:moveTo>
                  <a:lnTo>
                    <a:pt x="2377" y="14159"/>
                  </a:lnTo>
                  <a:cubicBezTo>
                    <a:pt x="2478" y="14763"/>
                    <a:pt x="2918" y="15253"/>
                    <a:pt x="3509" y="15417"/>
                  </a:cubicBezTo>
                  <a:lnTo>
                    <a:pt x="3547" y="15429"/>
                  </a:lnTo>
                  <a:cubicBezTo>
                    <a:pt x="3585" y="15442"/>
                    <a:pt x="3622" y="15454"/>
                    <a:pt x="3673" y="15467"/>
                  </a:cubicBezTo>
                  <a:cubicBezTo>
                    <a:pt x="3761" y="15480"/>
                    <a:pt x="3849" y="15492"/>
                    <a:pt x="3937" y="15492"/>
                  </a:cubicBezTo>
                  <a:lnTo>
                    <a:pt x="3937" y="15505"/>
                  </a:lnTo>
                  <a:lnTo>
                    <a:pt x="4000" y="15492"/>
                  </a:lnTo>
                  <a:lnTo>
                    <a:pt x="9885" y="15492"/>
                  </a:lnTo>
                  <a:cubicBezTo>
                    <a:pt x="10702" y="15492"/>
                    <a:pt x="11406" y="14889"/>
                    <a:pt x="11532" y="14084"/>
                  </a:cubicBezTo>
                  <a:lnTo>
                    <a:pt x="12676" y="4326"/>
                  </a:lnTo>
                  <a:lnTo>
                    <a:pt x="12739" y="3936"/>
                  </a:lnTo>
                  <a:lnTo>
                    <a:pt x="13192" y="63"/>
                  </a:lnTo>
                  <a:lnTo>
                    <a:pt x="1319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8"/>
            <p:cNvSpPr/>
            <p:nvPr/>
          </p:nvSpPr>
          <p:spPr>
            <a:xfrm>
              <a:off x="1047925" y="3202975"/>
              <a:ext cx="692275" cy="194950"/>
            </a:xfrm>
            <a:custGeom>
              <a:avLst/>
              <a:gdLst/>
              <a:ahLst/>
              <a:cxnLst/>
              <a:rect l="l" t="t" r="r" b="b"/>
              <a:pathLst>
                <a:path w="27691" h="7798" extrusionOk="0">
                  <a:moveTo>
                    <a:pt x="806" y="1"/>
                  </a:moveTo>
                  <a:cubicBezTo>
                    <a:pt x="365" y="1"/>
                    <a:pt x="1" y="365"/>
                    <a:pt x="1" y="805"/>
                  </a:cubicBezTo>
                  <a:lnTo>
                    <a:pt x="1" y="6992"/>
                  </a:lnTo>
                  <a:cubicBezTo>
                    <a:pt x="1" y="7445"/>
                    <a:pt x="365" y="7797"/>
                    <a:pt x="806" y="7797"/>
                  </a:cubicBezTo>
                  <a:lnTo>
                    <a:pt x="26886" y="7797"/>
                  </a:lnTo>
                  <a:cubicBezTo>
                    <a:pt x="27338" y="7797"/>
                    <a:pt x="27690" y="7445"/>
                    <a:pt x="27690" y="6992"/>
                  </a:cubicBezTo>
                  <a:lnTo>
                    <a:pt x="27690" y="805"/>
                  </a:lnTo>
                  <a:cubicBezTo>
                    <a:pt x="27690" y="365"/>
                    <a:pt x="27338" y="1"/>
                    <a:pt x="26886" y="1"/>
                  </a:cubicBez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8"/>
            <p:cNvSpPr/>
            <p:nvPr/>
          </p:nvSpPr>
          <p:spPr>
            <a:xfrm>
              <a:off x="1113325" y="3264250"/>
              <a:ext cx="94950" cy="84650"/>
            </a:xfrm>
            <a:custGeom>
              <a:avLst/>
              <a:gdLst/>
              <a:ahLst/>
              <a:cxnLst/>
              <a:rect l="l" t="t" r="r" b="b"/>
              <a:pathLst>
                <a:path w="3798" h="3386" extrusionOk="0">
                  <a:moveTo>
                    <a:pt x="1899" y="0"/>
                  </a:moveTo>
                  <a:cubicBezTo>
                    <a:pt x="1408" y="0"/>
                    <a:pt x="920" y="216"/>
                    <a:pt x="591" y="630"/>
                  </a:cubicBezTo>
                  <a:cubicBezTo>
                    <a:pt x="0" y="1360"/>
                    <a:pt x="126" y="2429"/>
                    <a:pt x="855" y="3007"/>
                  </a:cubicBezTo>
                  <a:cubicBezTo>
                    <a:pt x="1164" y="3262"/>
                    <a:pt x="1539" y="3386"/>
                    <a:pt x="1912" y="3386"/>
                  </a:cubicBezTo>
                  <a:cubicBezTo>
                    <a:pt x="2403" y="3386"/>
                    <a:pt x="2890" y="3170"/>
                    <a:pt x="3219" y="2756"/>
                  </a:cubicBezTo>
                  <a:cubicBezTo>
                    <a:pt x="3798" y="2026"/>
                    <a:pt x="3685" y="957"/>
                    <a:pt x="2955" y="379"/>
                  </a:cubicBezTo>
                  <a:cubicBezTo>
                    <a:pt x="2646" y="124"/>
                    <a:pt x="2272" y="0"/>
                    <a:pt x="1899" y="0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8"/>
            <p:cNvSpPr/>
            <p:nvPr/>
          </p:nvSpPr>
          <p:spPr>
            <a:xfrm>
              <a:off x="1136575" y="3292225"/>
              <a:ext cx="48750" cy="30875"/>
            </a:xfrm>
            <a:custGeom>
              <a:avLst/>
              <a:gdLst/>
              <a:ahLst/>
              <a:cxnLst/>
              <a:rect l="l" t="t" r="r" b="b"/>
              <a:pathLst>
                <a:path w="1950" h="1235" extrusionOk="0">
                  <a:moveTo>
                    <a:pt x="1921" y="1"/>
                  </a:moveTo>
                  <a:cubicBezTo>
                    <a:pt x="1872" y="1"/>
                    <a:pt x="1431" y="382"/>
                    <a:pt x="931" y="882"/>
                  </a:cubicBezTo>
                  <a:lnTo>
                    <a:pt x="749" y="1065"/>
                  </a:lnTo>
                  <a:lnTo>
                    <a:pt x="749" y="1065"/>
                  </a:lnTo>
                  <a:cubicBezTo>
                    <a:pt x="364" y="682"/>
                    <a:pt x="64" y="416"/>
                    <a:pt x="28" y="416"/>
                  </a:cubicBezTo>
                  <a:cubicBezTo>
                    <a:pt x="27" y="416"/>
                    <a:pt x="26" y="417"/>
                    <a:pt x="26" y="417"/>
                  </a:cubicBezTo>
                  <a:cubicBezTo>
                    <a:pt x="1" y="442"/>
                    <a:pt x="290" y="769"/>
                    <a:pt x="705" y="1197"/>
                  </a:cubicBezTo>
                  <a:lnTo>
                    <a:pt x="743" y="1234"/>
                  </a:lnTo>
                  <a:lnTo>
                    <a:pt x="793" y="1197"/>
                  </a:lnTo>
                  <a:lnTo>
                    <a:pt x="1019" y="983"/>
                  </a:lnTo>
                  <a:cubicBezTo>
                    <a:pt x="1548" y="467"/>
                    <a:pt x="1950" y="27"/>
                    <a:pt x="1925" y="2"/>
                  </a:cubicBezTo>
                  <a:cubicBezTo>
                    <a:pt x="1924" y="1"/>
                    <a:pt x="1923" y="1"/>
                    <a:pt x="192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8"/>
            <p:cNvSpPr/>
            <p:nvPr/>
          </p:nvSpPr>
          <p:spPr>
            <a:xfrm>
              <a:off x="1256975" y="3284075"/>
              <a:ext cx="415325" cy="3175"/>
            </a:xfrm>
            <a:custGeom>
              <a:avLst/>
              <a:gdLst/>
              <a:ahLst/>
              <a:cxnLst/>
              <a:rect l="l" t="t" r="r" b="b"/>
              <a:pathLst>
                <a:path w="16613" h="127" extrusionOk="0">
                  <a:moveTo>
                    <a:pt x="8300" y="1"/>
                  </a:moveTo>
                  <a:cubicBezTo>
                    <a:pt x="3723" y="1"/>
                    <a:pt x="1" y="26"/>
                    <a:pt x="1" y="64"/>
                  </a:cubicBezTo>
                  <a:cubicBezTo>
                    <a:pt x="1" y="102"/>
                    <a:pt x="3723" y="127"/>
                    <a:pt x="8300" y="127"/>
                  </a:cubicBezTo>
                  <a:cubicBezTo>
                    <a:pt x="12890" y="127"/>
                    <a:pt x="16612" y="102"/>
                    <a:pt x="16612" y="64"/>
                  </a:cubicBezTo>
                  <a:cubicBezTo>
                    <a:pt x="16612" y="26"/>
                    <a:pt x="12890" y="1"/>
                    <a:pt x="8300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8"/>
            <p:cNvSpPr/>
            <p:nvPr/>
          </p:nvSpPr>
          <p:spPr>
            <a:xfrm>
              <a:off x="1258875" y="3319300"/>
              <a:ext cx="415000" cy="3175"/>
            </a:xfrm>
            <a:custGeom>
              <a:avLst/>
              <a:gdLst/>
              <a:ahLst/>
              <a:cxnLst/>
              <a:rect l="l" t="t" r="r" b="b"/>
              <a:pathLst>
                <a:path w="16600" h="127" extrusionOk="0">
                  <a:moveTo>
                    <a:pt x="8300" y="0"/>
                  </a:moveTo>
                  <a:cubicBezTo>
                    <a:pt x="3710" y="0"/>
                    <a:pt x="0" y="25"/>
                    <a:pt x="0" y="63"/>
                  </a:cubicBezTo>
                  <a:cubicBezTo>
                    <a:pt x="0" y="101"/>
                    <a:pt x="3710" y="126"/>
                    <a:pt x="8300" y="126"/>
                  </a:cubicBezTo>
                  <a:cubicBezTo>
                    <a:pt x="12890" y="126"/>
                    <a:pt x="16599" y="101"/>
                    <a:pt x="16599" y="63"/>
                  </a:cubicBezTo>
                  <a:cubicBezTo>
                    <a:pt x="16599" y="25"/>
                    <a:pt x="12890" y="0"/>
                    <a:pt x="830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8"/>
            <p:cNvSpPr/>
            <p:nvPr/>
          </p:nvSpPr>
          <p:spPr>
            <a:xfrm>
              <a:off x="288400" y="4321825"/>
              <a:ext cx="3060425" cy="1900"/>
            </a:xfrm>
            <a:custGeom>
              <a:avLst/>
              <a:gdLst/>
              <a:ahLst/>
              <a:cxnLst/>
              <a:rect l="l" t="t" r="r" b="b"/>
              <a:pathLst>
                <a:path w="122417" h="76" extrusionOk="0">
                  <a:moveTo>
                    <a:pt x="61203" y="0"/>
                  </a:moveTo>
                  <a:cubicBezTo>
                    <a:pt x="27401" y="0"/>
                    <a:pt x="1" y="25"/>
                    <a:pt x="1" y="38"/>
                  </a:cubicBezTo>
                  <a:cubicBezTo>
                    <a:pt x="1" y="51"/>
                    <a:pt x="27414" y="76"/>
                    <a:pt x="61203" y="76"/>
                  </a:cubicBezTo>
                  <a:cubicBezTo>
                    <a:pt x="95004" y="76"/>
                    <a:pt x="122417" y="63"/>
                    <a:pt x="122417" y="38"/>
                  </a:cubicBezTo>
                  <a:cubicBezTo>
                    <a:pt x="122417" y="13"/>
                    <a:pt x="95016" y="0"/>
                    <a:pt x="6120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8"/>
            <p:cNvSpPr/>
            <p:nvPr/>
          </p:nvSpPr>
          <p:spPr>
            <a:xfrm>
              <a:off x="1433675" y="2024725"/>
              <a:ext cx="1675600" cy="1099050"/>
            </a:xfrm>
            <a:custGeom>
              <a:avLst/>
              <a:gdLst/>
              <a:ahLst/>
              <a:cxnLst/>
              <a:rect l="l" t="t" r="r" b="b"/>
              <a:pathLst>
                <a:path w="67024" h="43962" extrusionOk="0">
                  <a:moveTo>
                    <a:pt x="0" y="0"/>
                  </a:moveTo>
                  <a:lnTo>
                    <a:pt x="0" y="43962"/>
                  </a:lnTo>
                  <a:lnTo>
                    <a:pt x="67024" y="43962"/>
                  </a:lnTo>
                  <a:lnTo>
                    <a:pt x="67024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8"/>
            <p:cNvSpPr/>
            <p:nvPr/>
          </p:nvSpPr>
          <p:spPr>
            <a:xfrm>
              <a:off x="1432400" y="2022850"/>
              <a:ext cx="1678450" cy="1102500"/>
            </a:xfrm>
            <a:custGeom>
              <a:avLst/>
              <a:gdLst/>
              <a:ahLst/>
              <a:cxnLst/>
              <a:rect l="l" t="t" r="r" b="b"/>
              <a:pathLst>
                <a:path w="67138" h="44100" extrusionOk="0">
                  <a:moveTo>
                    <a:pt x="1" y="0"/>
                  </a:moveTo>
                  <a:lnTo>
                    <a:pt x="1" y="75"/>
                  </a:lnTo>
                  <a:lnTo>
                    <a:pt x="1" y="44037"/>
                  </a:lnTo>
                  <a:lnTo>
                    <a:pt x="1" y="44100"/>
                  </a:lnTo>
                  <a:lnTo>
                    <a:pt x="64" y="44100"/>
                  </a:lnTo>
                  <a:lnTo>
                    <a:pt x="67087" y="44037"/>
                  </a:lnTo>
                  <a:lnTo>
                    <a:pt x="114" y="43974"/>
                  </a:lnTo>
                  <a:lnTo>
                    <a:pt x="114" y="43974"/>
                  </a:lnTo>
                  <a:lnTo>
                    <a:pt x="114" y="138"/>
                  </a:lnTo>
                  <a:lnTo>
                    <a:pt x="114" y="138"/>
                  </a:lnTo>
                  <a:lnTo>
                    <a:pt x="67025" y="126"/>
                  </a:lnTo>
                  <a:lnTo>
                    <a:pt x="67025" y="126"/>
                  </a:lnTo>
                  <a:cubicBezTo>
                    <a:pt x="67062" y="26906"/>
                    <a:pt x="67075" y="43609"/>
                    <a:pt x="67075" y="44037"/>
                  </a:cubicBezTo>
                  <a:lnTo>
                    <a:pt x="67075" y="44037"/>
                  </a:lnTo>
                  <a:cubicBezTo>
                    <a:pt x="67075" y="43609"/>
                    <a:pt x="67100" y="26885"/>
                    <a:pt x="67138" y="75"/>
                  </a:cubicBezTo>
                  <a:lnTo>
                    <a:pt x="67138" y="25"/>
                  </a:lnTo>
                  <a:lnTo>
                    <a:pt x="67100" y="2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8"/>
            <p:cNvSpPr/>
            <p:nvPr/>
          </p:nvSpPr>
          <p:spPr>
            <a:xfrm>
              <a:off x="1944825" y="2631450"/>
              <a:ext cx="165700" cy="161925"/>
            </a:xfrm>
            <a:custGeom>
              <a:avLst/>
              <a:gdLst/>
              <a:ahLst/>
              <a:cxnLst/>
              <a:rect l="l" t="t" r="r" b="b"/>
              <a:pathLst>
                <a:path w="6628" h="6477" extrusionOk="0">
                  <a:moveTo>
                    <a:pt x="38" y="1"/>
                  </a:moveTo>
                  <a:lnTo>
                    <a:pt x="1" y="6477"/>
                  </a:lnTo>
                  <a:lnTo>
                    <a:pt x="38" y="6477"/>
                  </a:lnTo>
                  <a:cubicBezTo>
                    <a:pt x="3622" y="6477"/>
                    <a:pt x="6577" y="3610"/>
                    <a:pt x="6628" y="101"/>
                  </a:cubicBezTo>
                  <a:lnTo>
                    <a:pt x="3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8"/>
            <p:cNvSpPr/>
            <p:nvPr/>
          </p:nvSpPr>
          <p:spPr>
            <a:xfrm>
              <a:off x="2002675" y="2729225"/>
              <a:ext cx="215675" cy="126400"/>
            </a:xfrm>
            <a:custGeom>
              <a:avLst/>
              <a:gdLst/>
              <a:ahLst/>
              <a:cxnLst/>
              <a:rect l="l" t="t" r="r" b="b"/>
              <a:pathLst>
                <a:path w="8627" h="5056" extrusionOk="0">
                  <a:moveTo>
                    <a:pt x="2679" y="1"/>
                  </a:moveTo>
                  <a:lnTo>
                    <a:pt x="742" y="13"/>
                  </a:lnTo>
                  <a:lnTo>
                    <a:pt x="189" y="26"/>
                  </a:lnTo>
                  <a:cubicBezTo>
                    <a:pt x="126" y="26"/>
                    <a:pt x="63" y="38"/>
                    <a:pt x="0" y="38"/>
                  </a:cubicBezTo>
                  <a:cubicBezTo>
                    <a:pt x="45" y="47"/>
                    <a:pt x="89" y="56"/>
                    <a:pt x="134" y="56"/>
                  </a:cubicBezTo>
                  <a:cubicBezTo>
                    <a:pt x="152" y="56"/>
                    <a:pt x="171" y="54"/>
                    <a:pt x="189" y="51"/>
                  </a:cubicBezTo>
                  <a:lnTo>
                    <a:pt x="742" y="63"/>
                  </a:lnTo>
                  <a:lnTo>
                    <a:pt x="2661" y="88"/>
                  </a:lnTo>
                  <a:lnTo>
                    <a:pt x="2661" y="88"/>
                  </a:lnTo>
                  <a:lnTo>
                    <a:pt x="4402" y="2302"/>
                  </a:lnTo>
                  <a:lnTo>
                    <a:pt x="6577" y="5043"/>
                  </a:lnTo>
                  <a:lnTo>
                    <a:pt x="6590" y="5056"/>
                  </a:lnTo>
                  <a:lnTo>
                    <a:pt x="6602" y="5056"/>
                  </a:lnTo>
                  <a:lnTo>
                    <a:pt x="8073" y="5043"/>
                  </a:lnTo>
                  <a:lnTo>
                    <a:pt x="8488" y="5030"/>
                  </a:lnTo>
                  <a:cubicBezTo>
                    <a:pt x="8526" y="5030"/>
                    <a:pt x="8576" y="5030"/>
                    <a:pt x="8627" y="5018"/>
                  </a:cubicBezTo>
                  <a:cubicBezTo>
                    <a:pt x="8576" y="5018"/>
                    <a:pt x="8526" y="5005"/>
                    <a:pt x="8476" y="5005"/>
                  </a:cubicBezTo>
                  <a:lnTo>
                    <a:pt x="8073" y="5005"/>
                  </a:lnTo>
                  <a:lnTo>
                    <a:pt x="6618" y="4980"/>
                  </a:lnTo>
                  <a:lnTo>
                    <a:pt x="6618" y="4980"/>
                  </a:lnTo>
                  <a:lnTo>
                    <a:pt x="4477" y="2239"/>
                  </a:lnTo>
                  <a:lnTo>
                    <a:pt x="2717" y="13"/>
                  </a:lnTo>
                  <a:lnTo>
                    <a:pt x="269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8"/>
            <p:cNvSpPr/>
            <p:nvPr/>
          </p:nvSpPr>
          <p:spPr>
            <a:xfrm>
              <a:off x="2170850" y="2872575"/>
              <a:ext cx="106600" cy="2550"/>
            </a:xfrm>
            <a:custGeom>
              <a:avLst/>
              <a:gdLst/>
              <a:ahLst/>
              <a:cxnLst/>
              <a:rect l="l" t="t" r="r" b="b"/>
              <a:pathLst>
                <a:path w="4264" h="102" extrusionOk="0">
                  <a:moveTo>
                    <a:pt x="2126" y="1"/>
                  </a:moveTo>
                  <a:cubicBezTo>
                    <a:pt x="944" y="1"/>
                    <a:pt x="1" y="26"/>
                    <a:pt x="1" y="51"/>
                  </a:cubicBezTo>
                  <a:cubicBezTo>
                    <a:pt x="1" y="76"/>
                    <a:pt x="957" y="101"/>
                    <a:pt x="2126" y="101"/>
                  </a:cubicBezTo>
                  <a:cubicBezTo>
                    <a:pt x="3308" y="101"/>
                    <a:pt x="4264" y="76"/>
                    <a:pt x="4264" y="51"/>
                  </a:cubicBezTo>
                  <a:cubicBezTo>
                    <a:pt x="4264" y="26"/>
                    <a:pt x="3308" y="1"/>
                    <a:pt x="212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8"/>
            <p:cNvSpPr/>
            <p:nvPr/>
          </p:nvSpPr>
          <p:spPr>
            <a:xfrm>
              <a:off x="2170850" y="2892375"/>
              <a:ext cx="106600" cy="2550"/>
            </a:xfrm>
            <a:custGeom>
              <a:avLst/>
              <a:gdLst/>
              <a:ahLst/>
              <a:cxnLst/>
              <a:rect l="l" t="t" r="r" b="b"/>
              <a:pathLst>
                <a:path w="4264" h="102" extrusionOk="0">
                  <a:moveTo>
                    <a:pt x="2126" y="1"/>
                  </a:moveTo>
                  <a:cubicBezTo>
                    <a:pt x="944" y="1"/>
                    <a:pt x="1" y="13"/>
                    <a:pt x="1" y="51"/>
                  </a:cubicBezTo>
                  <a:cubicBezTo>
                    <a:pt x="1" y="76"/>
                    <a:pt x="957" y="101"/>
                    <a:pt x="2126" y="101"/>
                  </a:cubicBezTo>
                  <a:cubicBezTo>
                    <a:pt x="3308" y="101"/>
                    <a:pt x="4264" y="76"/>
                    <a:pt x="4264" y="51"/>
                  </a:cubicBezTo>
                  <a:cubicBezTo>
                    <a:pt x="4264" y="13"/>
                    <a:pt x="3308" y="1"/>
                    <a:pt x="212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8"/>
            <p:cNvSpPr/>
            <p:nvPr/>
          </p:nvSpPr>
          <p:spPr>
            <a:xfrm>
              <a:off x="1754950" y="2446300"/>
              <a:ext cx="329800" cy="323500"/>
            </a:xfrm>
            <a:custGeom>
              <a:avLst/>
              <a:gdLst/>
              <a:ahLst/>
              <a:cxnLst/>
              <a:rect l="l" t="t" r="r" b="b"/>
              <a:pathLst>
                <a:path w="13192" h="12940" extrusionOk="0">
                  <a:moveTo>
                    <a:pt x="6602" y="0"/>
                  </a:moveTo>
                  <a:cubicBezTo>
                    <a:pt x="2981" y="0"/>
                    <a:pt x="0" y="2930"/>
                    <a:pt x="0" y="6476"/>
                  </a:cubicBezTo>
                  <a:cubicBezTo>
                    <a:pt x="0" y="9985"/>
                    <a:pt x="2918" y="12889"/>
                    <a:pt x="6502" y="12940"/>
                  </a:cubicBezTo>
                  <a:lnTo>
                    <a:pt x="6590" y="6476"/>
                  </a:lnTo>
                  <a:lnTo>
                    <a:pt x="13191" y="6476"/>
                  </a:lnTo>
                  <a:cubicBezTo>
                    <a:pt x="13191" y="2930"/>
                    <a:pt x="10224" y="0"/>
                    <a:pt x="660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8"/>
            <p:cNvSpPr/>
            <p:nvPr/>
          </p:nvSpPr>
          <p:spPr>
            <a:xfrm>
              <a:off x="1706525" y="2454475"/>
              <a:ext cx="148725" cy="106900"/>
            </a:xfrm>
            <a:custGeom>
              <a:avLst/>
              <a:gdLst/>
              <a:ahLst/>
              <a:cxnLst/>
              <a:rect l="l" t="t" r="r" b="b"/>
              <a:pathLst>
                <a:path w="5949" h="4276" extrusionOk="0">
                  <a:moveTo>
                    <a:pt x="1" y="0"/>
                  </a:moveTo>
                  <a:lnTo>
                    <a:pt x="1" y="0"/>
                  </a:lnTo>
                  <a:cubicBezTo>
                    <a:pt x="51" y="88"/>
                    <a:pt x="127" y="164"/>
                    <a:pt x="202" y="227"/>
                  </a:cubicBezTo>
                  <a:lnTo>
                    <a:pt x="781" y="805"/>
                  </a:lnTo>
                  <a:cubicBezTo>
                    <a:pt x="1271" y="1308"/>
                    <a:pt x="1963" y="1987"/>
                    <a:pt x="2717" y="2729"/>
                  </a:cubicBezTo>
                  <a:lnTo>
                    <a:pt x="4289" y="4263"/>
                  </a:lnTo>
                  <a:lnTo>
                    <a:pt x="4302" y="4276"/>
                  </a:lnTo>
                  <a:lnTo>
                    <a:pt x="4327" y="4276"/>
                  </a:lnTo>
                  <a:lnTo>
                    <a:pt x="5509" y="4112"/>
                  </a:lnTo>
                  <a:lnTo>
                    <a:pt x="5836" y="4062"/>
                  </a:lnTo>
                  <a:cubicBezTo>
                    <a:pt x="5873" y="4049"/>
                    <a:pt x="5911" y="4049"/>
                    <a:pt x="5949" y="4037"/>
                  </a:cubicBezTo>
                  <a:cubicBezTo>
                    <a:pt x="5936" y="4032"/>
                    <a:pt x="5924" y="4031"/>
                    <a:pt x="5911" y="4031"/>
                  </a:cubicBezTo>
                  <a:cubicBezTo>
                    <a:pt x="5886" y="4031"/>
                    <a:pt x="5861" y="4037"/>
                    <a:pt x="5836" y="4037"/>
                  </a:cubicBezTo>
                  <a:lnTo>
                    <a:pt x="5509" y="4074"/>
                  </a:lnTo>
                  <a:lnTo>
                    <a:pt x="4337" y="4198"/>
                  </a:lnTo>
                  <a:lnTo>
                    <a:pt x="4337" y="4198"/>
                  </a:lnTo>
                  <a:cubicBezTo>
                    <a:pt x="3887" y="3748"/>
                    <a:pt x="3352" y="3226"/>
                    <a:pt x="2780" y="2666"/>
                  </a:cubicBezTo>
                  <a:cubicBezTo>
                    <a:pt x="2025" y="1912"/>
                    <a:pt x="1334" y="1245"/>
                    <a:pt x="831" y="767"/>
                  </a:cubicBezTo>
                  <a:lnTo>
                    <a:pt x="227" y="201"/>
                  </a:lnTo>
                  <a:cubicBezTo>
                    <a:pt x="152" y="126"/>
                    <a:pt x="76" y="63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8"/>
            <p:cNvSpPr/>
            <p:nvPr/>
          </p:nvSpPr>
          <p:spPr>
            <a:xfrm>
              <a:off x="1557850" y="2445975"/>
              <a:ext cx="106900" cy="2550"/>
            </a:xfrm>
            <a:custGeom>
              <a:avLst/>
              <a:gdLst/>
              <a:ahLst/>
              <a:cxnLst/>
              <a:rect l="l" t="t" r="r" b="b"/>
              <a:pathLst>
                <a:path w="4276" h="102" extrusionOk="0">
                  <a:moveTo>
                    <a:pt x="2138" y="1"/>
                  </a:moveTo>
                  <a:cubicBezTo>
                    <a:pt x="956" y="1"/>
                    <a:pt x="0" y="26"/>
                    <a:pt x="0" y="51"/>
                  </a:cubicBezTo>
                  <a:cubicBezTo>
                    <a:pt x="0" y="76"/>
                    <a:pt x="956" y="101"/>
                    <a:pt x="2138" y="101"/>
                  </a:cubicBezTo>
                  <a:cubicBezTo>
                    <a:pt x="3320" y="101"/>
                    <a:pt x="4275" y="76"/>
                    <a:pt x="4275" y="51"/>
                  </a:cubicBezTo>
                  <a:cubicBezTo>
                    <a:pt x="4275" y="26"/>
                    <a:pt x="3320" y="1"/>
                    <a:pt x="21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8"/>
            <p:cNvSpPr/>
            <p:nvPr/>
          </p:nvSpPr>
          <p:spPr>
            <a:xfrm>
              <a:off x="1557850" y="2465775"/>
              <a:ext cx="106900" cy="2550"/>
            </a:xfrm>
            <a:custGeom>
              <a:avLst/>
              <a:gdLst/>
              <a:ahLst/>
              <a:cxnLst/>
              <a:rect l="l" t="t" r="r" b="b"/>
              <a:pathLst>
                <a:path w="4276" h="102" extrusionOk="0">
                  <a:moveTo>
                    <a:pt x="2138" y="1"/>
                  </a:moveTo>
                  <a:cubicBezTo>
                    <a:pt x="956" y="1"/>
                    <a:pt x="0" y="26"/>
                    <a:pt x="0" y="51"/>
                  </a:cubicBezTo>
                  <a:cubicBezTo>
                    <a:pt x="0" y="76"/>
                    <a:pt x="956" y="101"/>
                    <a:pt x="2138" y="101"/>
                  </a:cubicBezTo>
                  <a:cubicBezTo>
                    <a:pt x="3320" y="101"/>
                    <a:pt x="4275" y="76"/>
                    <a:pt x="4275" y="51"/>
                  </a:cubicBezTo>
                  <a:cubicBezTo>
                    <a:pt x="4275" y="26"/>
                    <a:pt x="3320" y="1"/>
                    <a:pt x="21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8"/>
            <p:cNvSpPr/>
            <p:nvPr/>
          </p:nvSpPr>
          <p:spPr>
            <a:xfrm>
              <a:off x="2367975" y="2188200"/>
              <a:ext cx="128275" cy="151225"/>
            </a:xfrm>
            <a:custGeom>
              <a:avLst/>
              <a:gdLst/>
              <a:ahLst/>
              <a:cxnLst/>
              <a:rect l="l" t="t" r="r" b="b"/>
              <a:pathLst>
                <a:path w="5131" h="6049" extrusionOk="0">
                  <a:moveTo>
                    <a:pt x="5106" y="0"/>
                  </a:moveTo>
                  <a:cubicBezTo>
                    <a:pt x="3886" y="25"/>
                    <a:pt x="2704" y="478"/>
                    <a:pt x="1786" y="1296"/>
                  </a:cubicBezTo>
                  <a:cubicBezTo>
                    <a:pt x="604" y="2327"/>
                    <a:pt x="0" y="3886"/>
                    <a:pt x="189" y="5458"/>
                  </a:cubicBezTo>
                  <a:cubicBezTo>
                    <a:pt x="214" y="5646"/>
                    <a:pt x="239" y="5835"/>
                    <a:pt x="290" y="6036"/>
                  </a:cubicBezTo>
                  <a:lnTo>
                    <a:pt x="290" y="6049"/>
                  </a:lnTo>
                  <a:lnTo>
                    <a:pt x="5131" y="4955"/>
                  </a:lnTo>
                  <a:lnTo>
                    <a:pt x="5131" y="4024"/>
                  </a:lnTo>
                  <a:lnTo>
                    <a:pt x="510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8"/>
            <p:cNvSpPr/>
            <p:nvPr/>
          </p:nvSpPr>
          <p:spPr>
            <a:xfrm>
              <a:off x="2371750" y="2188200"/>
              <a:ext cx="124500" cy="151225"/>
            </a:xfrm>
            <a:custGeom>
              <a:avLst/>
              <a:gdLst/>
              <a:ahLst/>
              <a:cxnLst/>
              <a:rect l="l" t="t" r="r" b="b"/>
              <a:pathLst>
                <a:path w="4980" h="6049" extrusionOk="0">
                  <a:moveTo>
                    <a:pt x="4942" y="0"/>
                  </a:moveTo>
                  <a:lnTo>
                    <a:pt x="4942" y="1"/>
                  </a:lnTo>
                  <a:lnTo>
                    <a:pt x="4942" y="1"/>
                  </a:lnTo>
                  <a:cubicBezTo>
                    <a:pt x="4946" y="1"/>
                    <a:pt x="4951" y="0"/>
                    <a:pt x="4955" y="0"/>
                  </a:cubicBezTo>
                  <a:close/>
                  <a:moveTo>
                    <a:pt x="4942" y="1"/>
                  </a:moveTo>
                  <a:lnTo>
                    <a:pt x="4942" y="1"/>
                  </a:lnTo>
                  <a:cubicBezTo>
                    <a:pt x="3727" y="29"/>
                    <a:pt x="2550" y="481"/>
                    <a:pt x="1635" y="1296"/>
                  </a:cubicBezTo>
                  <a:cubicBezTo>
                    <a:pt x="591" y="2188"/>
                    <a:pt x="0" y="3509"/>
                    <a:pt x="13" y="4892"/>
                  </a:cubicBezTo>
                  <a:cubicBezTo>
                    <a:pt x="0" y="5081"/>
                    <a:pt x="13" y="5269"/>
                    <a:pt x="38" y="5458"/>
                  </a:cubicBezTo>
                  <a:cubicBezTo>
                    <a:pt x="63" y="5646"/>
                    <a:pt x="88" y="5835"/>
                    <a:pt x="126" y="6036"/>
                  </a:cubicBezTo>
                  <a:lnTo>
                    <a:pt x="126" y="6049"/>
                  </a:lnTo>
                  <a:lnTo>
                    <a:pt x="4980" y="4967"/>
                  </a:lnTo>
                  <a:lnTo>
                    <a:pt x="4980" y="4024"/>
                  </a:lnTo>
                  <a:lnTo>
                    <a:pt x="4942" y="1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8"/>
            <p:cNvSpPr/>
            <p:nvPr/>
          </p:nvSpPr>
          <p:spPr>
            <a:xfrm>
              <a:off x="2509125" y="2188825"/>
              <a:ext cx="124525" cy="150600"/>
            </a:xfrm>
            <a:custGeom>
              <a:avLst/>
              <a:gdLst/>
              <a:ahLst/>
              <a:cxnLst/>
              <a:rect l="l" t="t" r="r" b="b"/>
              <a:pathLst>
                <a:path w="4981" h="6024" extrusionOk="0">
                  <a:moveTo>
                    <a:pt x="0" y="0"/>
                  </a:moveTo>
                  <a:lnTo>
                    <a:pt x="26" y="4024"/>
                  </a:lnTo>
                  <a:lnTo>
                    <a:pt x="26" y="4968"/>
                  </a:lnTo>
                  <a:lnTo>
                    <a:pt x="4867" y="6024"/>
                  </a:lnTo>
                  <a:cubicBezTo>
                    <a:pt x="4942" y="5672"/>
                    <a:pt x="4980" y="5332"/>
                    <a:pt x="4980" y="4980"/>
                  </a:cubicBezTo>
                  <a:cubicBezTo>
                    <a:pt x="4967" y="4213"/>
                    <a:pt x="4791" y="3459"/>
                    <a:pt x="4464" y="2767"/>
                  </a:cubicBezTo>
                  <a:lnTo>
                    <a:pt x="4477" y="2754"/>
                  </a:lnTo>
                  <a:cubicBezTo>
                    <a:pt x="3760" y="1208"/>
                    <a:pt x="2264" y="164"/>
                    <a:pt x="566" y="26"/>
                  </a:cubicBezTo>
                  <a:lnTo>
                    <a:pt x="415" y="13"/>
                  </a:lnTo>
                  <a:lnTo>
                    <a:pt x="315" y="13"/>
                  </a:lnTo>
                  <a:cubicBezTo>
                    <a:pt x="214" y="13"/>
                    <a:pt x="126" y="0"/>
                    <a:pt x="2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8"/>
            <p:cNvSpPr/>
            <p:nvPr/>
          </p:nvSpPr>
          <p:spPr>
            <a:xfrm>
              <a:off x="2508800" y="2188500"/>
              <a:ext cx="124850" cy="150625"/>
            </a:xfrm>
            <a:custGeom>
              <a:avLst/>
              <a:gdLst/>
              <a:ahLst/>
              <a:cxnLst/>
              <a:rect l="l" t="t" r="r" b="b"/>
              <a:pathLst>
                <a:path w="4994" h="6025" extrusionOk="0">
                  <a:moveTo>
                    <a:pt x="13" y="1"/>
                  </a:moveTo>
                  <a:lnTo>
                    <a:pt x="1" y="13"/>
                  </a:lnTo>
                  <a:lnTo>
                    <a:pt x="14" y="13"/>
                  </a:lnTo>
                  <a:lnTo>
                    <a:pt x="13" y="1"/>
                  </a:lnTo>
                  <a:close/>
                  <a:moveTo>
                    <a:pt x="14" y="13"/>
                  </a:moveTo>
                  <a:lnTo>
                    <a:pt x="39" y="4025"/>
                  </a:lnTo>
                  <a:lnTo>
                    <a:pt x="39" y="4968"/>
                  </a:lnTo>
                  <a:lnTo>
                    <a:pt x="4880" y="6024"/>
                  </a:lnTo>
                  <a:cubicBezTo>
                    <a:pt x="4955" y="5697"/>
                    <a:pt x="4993" y="5358"/>
                    <a:pt x="4993" y="5018"/>
                  </a:cubicBezTo>
                  <a:lnTo>
                    <a:pt x="4993" y="4981"/>
                  </a:lnTo>
                  <a:cubicBezTo>
                    <a:pt x="4980" y="4213"/>
                    <a:pt x="4817" y="3459"/>
                    <a:pt x="4477" y="2767"/>
                  </a:cubicBezTo>
                  <a:cubicBezTo>
                    <a:pt x="3761" y="1221"/>
                    <a:pt x="2264" y="177"/>
                    <a:pt x="567" y="39"/>
                  </a:cubicBezTo>
                  <a:lnTo>
                    <a:pt x="416" y="13"/>
                  </a:ln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8"/>
            <p:cNvSpPr/>
            <p:nvPr/>
          </p:nvSpPr>
          <p:spPr>
            <a:xfrm>
              <a:off x="2381800" y="2324950"/>
              <a:ext cx="242400" cy="124200"/>
            </a:xfrm>
            <a:custGeom>
              <a:avLst/>
              <a:gdLst/>
              <a:ahLst/>
              <a:cxnLst/>
              <a:rect l="l" t="t" r="r" b="b"/>
              <a:pathLst>
                <a:path w="9696" h="4968" extrusionOk="0">
                  <a:moveTo>
                    <a:pt x="4842" y="0"/>
                  </a:moveTo>
                  <a:lnTo>
                    <a:pt x="1" y="1082"/>
                  </a:lnTo>
                  <a:cubicBezTo>
                    <a:pt x="504" y="3358"/>
                    <a:pt x="2528" y="4967"/>
                    <a:pt x="4855" y="4967"/>
                  </a:cubicBezTo>
                  <a:cubicBezTo>
                    <a:pt x="7181" y="4955"/>
                    <a:pt x="9193" y="3333"/>
                    <a:pt x="9696" y="1057"/>
                  </a:cubicBezTo>
                  <a:lnTo>
                    <a:pt x="484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8"/>
            <p:cNvSpPr/>
            <p:nvPr/>
          </p:nvSpPr>
          <p:spPr>
            <a:xfrm>
              <a:off x="2694300" y="2305150"/>
              <a:ext cx="279800" cy="3475"/>
            </a:xfrm>
            <a:custGeom>
              <a:avLst/>
              <a:gdLst/>
              <a:ahLst/>
              <a:cxnLst/>
              <a:rect l="l" t="t" r="r" b="b"/>
              <a:pathLst>
                <a:path w="11192" h="139" extrusionOk="0">
                  <a:moveTo>
                    <a:pt x="5596" y="0"/>
                  </a:moveTo>
                  <a:cubicBezTo>
                    <a:pt x="2502" y="0"/>
                    <a:pt x="0" y="38"/>
                    <a:pt x="0" y="76"/>
                  </a:cubicBezTo>
                  <a:cubicBezTo>
                    <a:pt x="0" y="101"/>
                    <a:pt x="2502" y="138"/>
                    <a:pt x="5596" y="138"/>
                  </a:cubicBezTo>
                  <a:cubicBezTo>
                    <a:pt x="8689" y="138"/>
                    <a:pt x="11192" y="101"/>
                    <a:pt x="11192" y="76"/>
                  </a:cubicBezTo>
                  <a:cubicBezTo>
                    <a:pt x="11192" y="25"/>
                    <a:pt x="8689" y="0"/>
                    <a:pt x="55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8"/>
            <p:cNvSpPr/>
            <p:nvPr/>
          </p:nvSpPr>
          <p:spPr>
            <a:xfrm>
              <a:off x="2694300" y="2273400"/>
              <a:ext cx="279800" cy="3150"/>
            </a:xfrm>
            <a:custGeom>
              <a:avLst/>
              <a:gdLst/>
              <a:ahLst/>
              <a:cxnLst/>
              <a:rect l="l" t="t" r="r" b="b"/>
              <a:pathLst>
                <a:path w="11192" h="126" extrusionOk="0">
                  <a:moveTo>
                    <a:pt x="5596" y="0"/>
                  </a:moveTo>
                  <a:cubicBezTo>
                    <a:pt x="2502" y="0"/>
                    <a:pt x="0" y="25"/>
                    <a:pt x="0" y="63"/>
                  </a:cubicBezTo>
                  <a:cubicBezTo>
                    <a:pt x="0" y="101"/>
                    <a:pt x="2502" y="126"/>
                    <a:pt x="5596" y="126"/>
                  </a:cubicBezTo>
                  <a:cubicBezTo>
                    <a:pt x="8689" y="126"/>
                    <a:pt x="11192" y="101"/>
                    <a:pt x="11192" y="63"/>
                  </a:cubicBezTo>
                  <a:cubicBezTo>
                    <a:pt x="11192" y="25"/>
                    <a:pt x="8689" y="0"/>
                    <a:pt x="55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8"/>
            <p:cNvSpPr/>
            <p:nvPr/>
          </p:nvSpPr>
          <p:spPr>
            <a:xfrm>
              <a:off x="2694300" y="2241325"/>
              <a:ext cx="279800" cy="3475"/>
            </a:xfrm>
            <a:custGeom>
              <a:avLst/>
              <a:gdLst/>
              <a:ahLst/>
              <a:cxnLst/>
              <a:rect l="l" t="t" r="r" b="b"/>
              <a:pathLst>
                <a:path w="11192" h="139" extrusionOk="0">
                  <a:moveTo>
                    <a:pt x="5596" y="0"/>
                  </a:moveTo>
                  <a:cubicBezTo>
                    <a:pt x="2502" y="0"/>
                    <a:pt x="0" y="38"/>
                    <a:pt x="0" y="63"/>
                  </a:cubicBezTo>
                  <a:cubicBezTo>
                    <a:pt x="0" y="101"/>
                    <a:pt x="2502" y="139"/>
                    <a:pt x="5596" y="139"/>
                  </a:cubicBezTo>
                  <a:cubicBezTo>
                    <a:pt x="8689" y="139"/>
                    <a:pt x="11192" y="101"/>
                    <a:pt x="11192" y="63"/>
                  </a:cubicBezTo>
                  <a:cubicBezTo>
                    <a:pt x="11192" y="38"/>
                    <a:pt x="8689" y="0"/>
                    <a:pt x="55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8"/>
            <p:cNvSpPr/>
            <p:nvPr/>
          </p:nvSpPr>
          <p:spPr>
            <a:xfrm>
              <a:off x="2694300" y="2334700"/>
              <a:ext cx="279800" cy="3475"/>
            </a:xfrm>
            <a:custGeom>
              <a:avLst/>
              <a:gdLst/>
              <a:ahLst/>
              <a:cxnLst/>
              <a:rect l="l" t="t" r="r" b="b"/>
              <a:pathLst>
                <a:path w="11192" h="139" extrusionOk="0">
                  <a:moveTo>
                    <a:pt x="5596" y="0"/>
                  </a:moveTo>
                  <a:cubicBezTo>
                    <a:pt x="2502" y="0"/>
                    <a:pt x="0" y="25"/>
                    <a:pt x="0" y="63"/>
                  </a:cubicBezTo>
                  <a:cubicBezTo>
                    <a:pt x="0" y="101"/>
                    <a:pt x="2502" y="139"/>
                    <a:pt x="5596" y="139"/>
                  </a:cubicBezTo>
                  <a:cubicBezTo>
                    <a:pt x="8689" y="139"/>
                    <a:pt x="11192" y="101"/>
                    <a:pt x="11192" y="63"/>
                  </a:cubicBezTo>
                  <a:cubicBezTo>
                    <a:pt x="11192" y="25"/>
                    <a:pt x="8689" y="0"/>
                    <a:pt x="559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8"/>
            <p:cNvSpPr/>
            <p:nvPr/>
          </p:nvSpPr>
          <p:spPr>
            <a:xfrm>
              <a:off x="2695550" y="2367075"/>
              <a:ext cx="192100" cy="3175"/>
            </a:xfrm>
            <a:custGeom>
              <a:avLst/>
              <a:gdLst/>
              <a:ahLst/>
              <a:cxnLst/>
              <a:rect l="l" t="t" r="r" b="b"/>
              <a:pathLst>
                <a:path w="7684" h="127" extrusionOk="0">
                  <a:moveTo>
                    <a:pt x="3836" y="0"/>
                  </a:moveTo>
                  <a:cubicBezTo>
                    <a:pt x="1710" y="0"/>
                    <a:pt x="0" y="26"/>
                    <a:pt x="0" y="63"/>
                  </a:cubicBezTo>
                  <a:cubicBezTo>
                    <a:pt x="0" y="101"/>
                    <a:pt x="1710" y="126"/>
                    <a:pt x="3836" y="126"/>
                  </a:cubicBezTo>
                  <a:cubicBezTo>
                    <a:pt x="5961" y="126"/>
                    <a:pt x="7684" y="101"/>
                    <a:pt x="7684" y="63"/>
                  </a:cubicBezTo>
                  <a:cubicBezTo>
                    <a:pt x="7684" y="26"/>
                    <a:pt x="5961" y="0"/>
                    <a:pt x="38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8"/>
            <p:cNvSpPr/>
            <p:nvPr/>
          </p:nvSpPr>
          <p:spPr>
            <a:xfrm>
              <a:off x="2401300" y="2599400"/>
              <a:ext cx="28625" cy="321625"/>
            </a:xfrm>
            <a:custGeom>
              <a:avLst/>
              <a:gdLst/>
              <a:ahLst/>
              <a:cxnLst/>
              <a:rect l="l" t="t" r="r" b="b"/>
              <a:pathLst>
                <a:path w="1145" h="12865" extrusionOk="0">
                  <a:moveTo>
                    <a:pt x="0" y="0"/>
                  </a:moveTo>
                  <a:lnTo>
                    <a:pt x="0" y="12864"/>
                  </a:lnTo>
                  <a:lnTo>
                    <a:pt x="1145" y="12864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8"/>
            <p:cNvSpPr/>
            <p:nvPr/>
          </p:nvSpPr>
          <p:spPr>
            <a:xfrm>
              <a:off x="2456950" y="2708475"/>
              <a:ext cx="28625" cy="212550"/>
            </a:xfrm>
            <a:custGeom>
              <a:avLst/>
              <a:gdLst/>
              <a:ahLst/>
              <a:cxnLst/>
              <a:rect l="l" t="t" r="r" b="b"/>
              <a:pathLst>
                <a:path w="1145" h="8502" extrusionOk="0">
                  <a:moveTo>
                    <a:pt x="0" y="1"/>
                  </a:moveTo>
                  <a:lnTo>
                    <a:pt x="0" y="8501"/>
                  </a:lnTo>
                  <a:lnTo>
                    <a:pt x="1144" y="8501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8"/>
            <p:cNvSpPr/>
            <p:nvPr/>
          </p:nvSpPr>
          <p:spPr>
            <a:xfrm>
              <a:off x="2512575" y="2639325"/>
              <a:ext cx="28650" cy="283250"/>
            </a:xfrm>
            <a:custGeom>
              <a:avLst/>
              <a:gdLst/>
              <a:ahLst/>
              <a:cxnLst/>
              <a:rect l="l" t="t" r="r" b="b"/>
              <a:pathLst>
                <a:path w="1146" h="11330" extrusionOk="0">
                  <a:moveTo>
                    <a:pt x="1" y="0"/>
                  </a:moveTo>
                  <a:lnTo>
                    <a:pt x="1" y="11330"/>
                  </a:lnTo>
                  <a:lnTo>
                    <a:pt x="1145" y="11330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8"/>
            <p:cNvSpPr/>
            <p:nvPr/>
          </p:nvSpPr>
          <p:spPr>
            <a:xfrm>
              <a:off x="2567900" y="2611650"/>
              <a:ext cx="28950" cy="309375"/>
            </a:xfrm>
            <a:custGeom>
              <a:avLst/>
              <a:gdLst/>
              <a:ahLst/>
              <a:cxnLst/>
              <a:rect l="l" t="t" r="r" b="b"/>
              <a:pathLst>
                <a:path w="1158" h="12375" extrusionOk="0">
                  <a:moveTo>
                    <a:pt x="1" y="1"/>
                  </a:moveTo>
                  <a:lnTo>
                    <a:pt x="1" y="12374"/>
                  </a:lnTo>
                  <a:lnTo>
                    <a:pt x="1158" y="1237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8"/>
            <p:cNvSpPr/>
            <p:nvPr/>
          </p:nvSpPr>
          <p:spPr>
            <a:xfrm>
              <a:off x="2623550" y="2715075"/>
              <a:ext cx="28950" cy="205950"/>
            </a:xfrm>
            <a:custGeom>
              <a:avLst/>
              <a:gdLst/>
              <a:ahLst/>
              <a:cxnLst/>
              <a:rect l="l" t="t" r="r" b="b"/>
              <a:pathLst>
                <a:path w="1158" h="8238" extrusionOk="0">
                  <a:moveTo>
                    <a:pt x="1" y="1"/>
                  </a:moveTo>
                  <a:lnTo>
                    <a:pt x="1" y="8237"/>
                  </a:lnTo>
                  <a:lnTo>
                    <a:pt x="1158" y="82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8"/>
            <p:cNvSpPr/>
            <p:nvPr/>
          </p:nvSpPr>
          <p:spPr>
            <a:xfrm>
              <a:off x="2679200" y="2755625"/>
              <a:ext cx="28950" cy="165400"/>
            </a:xfrm>
            <a:custGeom>
              <a:avLst/>
              <a:gdLst/>
              <a:ahLst/>
              <a:cxnLst/>
              <a:rect l="l" t="t" r="r" b="b"/>
              <a:pathLst>
                <a:path w="1158" h="6616" extrusionOk="0">
                  <a:moveTo>
                    <a:pt x="0" y="1"/>
                  </a:moveTo>
                  <a:lnTo>
                    <a:pt x="0" y="6615"/>
                  </a:lnTo>
                  <a:lnTo>
                    <a:pt x="1157" y="6615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8"/>
            <p:cNvSpPr/>
            <p:nvPr/>
          </p:nvSpPr>
          <p:spPr>
            <a:xfrm>
              <a:off x="2734850" y="2632400"/>
              <a:ext cx="28625" cy="288625"/>
            </a:xfrm>
            <a:custGeom>
              <a:avLst/>
              <a:gdLst/>
              <a:ahLst/>
              <a:cxnLst/>
              <a:rect l="l" t="t" r="r" b="b"/>
              <a:pathLst>
                <a:path w="1145" h="11545" extrusionOk="0">
                  <a:moveTo>
                    <a:pt x="0" y="0"/>
                  </a:moveTo>
                  <a:lnTo>
                    <a:pt x="0" y="11544"/>
                  </a:lnTo>
                  <a:lnTo>
                    <a:pt x="1144" y="11544"/>
                  </a:lnTo>
                  <a:lnTo>
                    <a:pt x="114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8"/>
            <p:cNvSpPr/>
            <p:nvPr/>
          </p:nvSpPr>
          <p:spPr>
            <a:xfrm>
              <a:off x="2790475" y="2684275"/>
              <a:ext cx="28650" cy="236750"/>
            </a:xfrm>
            <a:custGeom>
              <a:avLst/>
              <a:gdLst/>
              <a:ahLst/>
              <a:cxnLst/>
              <a:rect l="l" t="t" r="r" b="b"/>
              <a:pathLst>
                <a:path w="1146" h="9470" extrusionOk="0">
                  <a:moveTo>
                    <a:pt x="1" y="0"/>
                  </a:moveTo>
                  <a:lnTo>
                    <a:pt x="1" y="9469"/>
                  </a:lnTo>
                  <a:lnTo>
                    <a:pt x="1145" y="9469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8"/>
            <p:cNvSpPr/>
            <p:nvPr/>
          </p:nvSpPr>
          <p:spPr>
            <a:xfrm>
              <a:off x="2846125" y="2642775"/>
              <a:ext cx="28625" cy="278250"/>
            </a:xfrm>
            <a:custGeom>
              <a:avLst/>
              <a:gdLst/>
              <a:ahLst/>
              <a:cxnLst/>
              <a:rect l="l" t="t" r="r" b="b"/>
              <a:pathLst>
                <a:path w="1145" h="11130" extrusionOk="0">
                  <a:moveTo>
                    <a:pt x="1" y="0"/>
                  </a:moveTo>
                  <a:lnTo>
                    <a:pt x="1" y="11129"/>
                  </a:lnTo>
                  <a:lnTo>
                    <a:pt x="1145" y="11129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8"/>
            <p:cNvSpPr/>
            <p:nvPr/>
          </p:nvSpPr>
          <p:spPr>
            <a:xfrm>
              <a:off x="2901775" y="2731425"/>
              <a:ext cx="28625" cy="189600"/>
            </a:xfrm>
            <a:custGeom>
              <a:avLst/>
              <a:gdLst/>
              <a:ahLst/>
              <a:cxnLst/>
              <a:rect l="l" t="t" r="r" b="b"/>
              <a:pathLst>
                <a:path w="1145" h="7584" extrusionOk="0">
                  <a:moveTo>
                    <a:pt x="0" y="1"/>
                  </a:moveTo>
                  <a:lnTo>
                    <a:pt x="0" y="7583"/>
                  </a:lnTo>
                  <a:lnTo>
                    <a:pt x="1145" y="7583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8"/>
            <p:cNvSpPr/>
            <p:nvPr/>
          </p:nvSpPr>
          <p:spPr>
            <a:xfrm>
              <a:off x="2957100" y="2695600"/>
              <a:ext cx="28950" cy="225425"/>
            </a:xfrm>
            <a:custGeom>
              <a:avLst/>
              <a:gdLst/>
              <a:ahLst/>
              <a:cxnLst/>
              <a:rect l="l" t="t" r="r" b="b"/>
              <a:pathLst>
                <a:path w="1158" h="9017" extrusionOk="0">
                  <a:moveTo>
                    <a:pt x="1" y="0"/>
                  </a:moveTo>
                  <a:lnTo>
                    <a:pt x="1" y="9016"/>
                  </a:lnTo>
                  <a:lnTo>
                    <a:pt x="1157" y="9016"/>
                  </a:lnTo>
                  <a:lnTo>
                    <a:pt x="115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8"/>
            <p:cNvSpPr/>
            <p:nvPr/>
          </p:nvSpPr>
          <p:spPr>
            <a:xfrm>
              <a:off x="2387775" y="2942375"/>
              <a:ext cx="609900" cy="2225"/>
            </a:xfrm>
            <a:custGeom>
              <a:avLst/>
              <a:gdLst/>
              <a:ahLst/>
              <a:cxnLst/>
              <a:rect l="l" t="t" r="r" b="b"/>
              <a:pathLst>
                <a:path w="24396" h="89" extrusionOk="0">
                  <a:moveTo>
                    <a:pt x="12198" y="0"/>
                  </a:moveTo>
                  <a:cubicBezTo>
                    <a:pt x="5458" y="0"/>
                    <a:pt x="1" y="25"/>
                    <a:pt x="1" y="50"/>
                  </a:cubicBezTo>
                  <a:cubicBezTo>
                    <a:pt x="1" y="63"/>
                    <a:pt x="5458" y="88"/>
                    <a:pt x="12198" y="88"/>
                  </a:cubicBezTo>
                  <a:cubicBezTo>
                    <a:pt x="18938" y="88"/>
                    <a:pt x="24396" y="76"/>
                    <a:pt x="24396" y="50"/>
                  </a:cubicBezTo>
                  <a:cubicBezTo>
                    <a:pt x="24396" y="13"/>
                    <a:pt x="18938" y="0"/>
                    <a:pt x="1219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8"/>
            <p:cNvSpPr/>
            <p:nvPr/>
          </p:nvSpPr>
          <p:spPr>
            <a:xfrm>
              <a:off x="2399725" y="2967600"/>
              <a:ext cx="42450" cy="2450"/>
            </a:xfrm>
            <a:custGeom>
              <a:avLst/>
              <a:gdLst/>
              <a:ahLst/>
              <a:cxnLst/>
              <a:rect l="l" t="t" r="r" b="b"/>
              <a:pathLst>
                <a:path w="1698" h="98" extrusionOk="0">
                  <a:moveTo>
                    <a:pt x="849" y="0"/>
                  </a:moveTo>
                  <a:cubicBezTo>
                    <a:pt x="566" y="0"/>
                    <a:pt x="283" y="16"/>
                    <a:pt x="0" y="47"/>
                  </a:cubicBezTo>
                  <a:cubicBezTo>
                    <a:pt x="0" y="73"/>
                    <a:pt x="378" y="98"/>
                    <a:pt x="843" y="98"/>
                  </a:cubicBezTo>
                  <a:cubicBezTo>
                    <a:pt x="1321" y="98"/>
                    <a:pt x="1698" y="73"/>
                    <a:pt x="1698" y="47"/>
                  </a:cubicBezTo>
                  <a:cubicBezTo>
                    <a:pt x="1415" y="16"/>
                    <a:pt x="1132" y="0"/>
                    <a:pt x="84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8"/>
            <p:cNvSpPr/>
            <p:nvPr/>
          </p:nvSpPr>
          <p:spPr>
            <a:xfrm>
              <a:off x="2462275" y="2968775"/>
              <a:ext cx="51275" cy="2550"/>
            </a:xfrm>
            <a:custGeom>
              <a:avLst/>
              <a:gdLst/>
              <a:ahLst/>
              <a:cxnLst/>
              <a:rect l="l" t="t" r="r" b="b"/>
              <a:pathLst>
                <a:path w="2051" h="102" extrusionOk="0">
                  <a:moveTo>
                    <a:pt x="1019" y="0"/>
                  </a:moveTo>
                  <a:cubicBezTo>
                    <a:pt x="453" y="0"/>
                    <a:pt x="1" y="26"/>
                    <a:pt x="1" y="51"/>
                  </a:cubicBezTo>
                  <a:cubicBezTo>
                    <a:pt x="1" y="76"/>
                    <a:pt x="453" y="101"/>
                    <a:pt x="1019" y="101"/>
                  </a:cubicBezTo>
                  <a:cubicBezTo>
                    <a:pt x="1585" y="101"/>
                    <a:pt x="2050" y="76"/>
                    <a:pt x="2050" y="51"/>
                  </a:cubicBezTo>
                  <a:cubicBezTo>
                    <a:pt x="2050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8"/>
            <p:cNvSpPr/>
            <p:nvPr/>
          </p:nvSpPr>
          <p:spPr>
            <a:xfrm>
              <a:off x="2522650" y="2968775"/>
              <a:ext cx="50950" cy="2550"/>
            </a:xfrm>
            <a:custGeom>
              <a:avLst/>
              <a:gdLst/>
              <a:ahLst/>
              <a:cxnLst/>
              <a:rect l="l" t="t" r="r" b="b"/>
              <a:pathLst>
                <a:path w="2038" h="102" extrusionOk="0">
                  <a:moveTo>
                    <a:pt x="1019" y="0"/>
                  </a:moveTo>
                  <a:cubicBezTo>
                    <a:pt x="453" y="0"/>
                    <a:pt x="0" y="26"/>
                    <a:pt x="0" y="51"/>
                  </a:cubicBezTo>
                  <a:cubicBezTo>
                    <a:pt x="0" y="76"/>
                    <a:pt x="453" y="101"/>
                    <a:pt x="1019" y="101"/>
                  </a:cubicBezTo>
                  <a:cubicBezTo>
                    <a:pt x="1585" y="101"/>
                    <a:pt x="2037" y="76"/>
                    <a:pt x="2037" y="51"/>
                  </a:cubicBezTo>
                  <a:cubicBezTo>
                    <a:pt x="2037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8"/>
            <p:cNvSpPr/>
            <p:nvPr/>
          </p:nvSpPr>
          <p:spPr>
            <a:xfrm>
              <a:off x="2583000" y="2968775"/>
              <a:ext cx="51275" cy="2550"/>
            </a:xfrm>
            <a:custGeom>
              <a:avLst/>
              <a:gdLst/>
              <a:ahLst/>
              <a:cxnLst/>
              <a:rect l="l" t="t" r="r" b="b"/>
              <a:pathLst>
                <a:path w="2051" h="102" extrusionOk="0">
                  <a:moveTo>
                    <a:pt x="1019" y="0"/>
                  </a:moveTo>
                  <a:cubicBezTo>
                    <a:pt x="466" y="0"/>
                    <a:pt x="1" y="26"/>
                    <a:pt x="1" y="51"/>
                  </a:cubicBezTo>
                  <a:cubicBezTo>
                    <a:pt x="1" y="76"/>
                    <a:pt x="466" y="101"/>
                    <a:pt x="1019" y="101"/>
                  </a:cubicBezTo>
                  <a:cubicBezTo>
                    <a:pt x="1585" y="101"/>
                    <a:pt x="2050" y="76"/>
                    <a:pt x="2050" y="51"/>
                  </a:cubicBezTo>
                  <a:cubicBezTo>
                    <a:pt x="2050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8"/>
            <p:cNvSpPr/>
            <p:nvPr/>
          </p:nvSpPr>
          <p:spPr>
            <a:xfrm>
              <a:off x="2643675" y="2968775"/>
              <a:ext cx="50950" cy="2550"/>
            </a:xfrm>
            <a:custGeom>
              <a:avLst/>
              <a:gdLst/>
              <a:ahLst/>
              <a:cxnLst/>
              <a:rect l="l" t="t" r="r" b="b"/>
              <a:pathLst>
                <a:path w="2038" h="102" extrusionOk="0">
                  <a:moveTo>
                    <a:pt x="1019" y="0"/>
                  </a:moveTo>
                  <a:cubicBezTo>
                    <a:pt x="453" y="0"/>
                    <a:pt x="0" y="26"/>
                    <a:pt x="0" y="51"/>
                  </a:cubicBezTo>
                  <a:cubicBezTo>
                    <a:pt x="0" y="76"/>
                    <a:pt x="453" y="101"/>
                    <a:pt x="1019" y="101"/>
                  </a:cubicBezTo>
                  <a:cubicBezTo>
                    <a:pt x="1585" y="101"/>
                    <a:pt x="2038" y="76"/>
                    <a:pt x="2038" y="51"/>
                  </a:cubicBezTo>
                  <a:cubicBezTo>
                    <a:pt x="2038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8"/>
            <p:cNvSpPr/>
            <p:nvPr/>
          </p:nvSpPr>
          <p:spPr>
            <a:xfrm>
              <a:off x="2704025" y="2968775"/>
              <a:ext cx="50950" cy="2550"/>
            </a:xfrm>
            <a:custGeom>
              <a:avLst/>
              <a:gdLst/>
              <a:ahLst/>
              <a:cxnLst/>
              <a:rect l="l" t="t" r="r" b="b"/>
              <a:pathLst>
                <a:path w="2038" h="102" extrusionOk="0">
                  <a:moveTo>
                    <a:pt x="1019" y="0"/>
                  </a:moveTo>
                  <a:cubicBezTo>
                    <a:pt x="454" y="0"/>
                    <a:pt x="1" y="26"/>
                    <a:pt x="1" y="51"/>
                  </a:cubicBezTo>
                  <a:cubicBezTo>
                    <a:pt x="1" y="76"/>
                    <a:pt x="454" y="101"/>
                    <a:pt x="1019" y="101"/>
                  </a:cubicBezTo>
                  <a:cubicBezTo>
                    <a:pt x="1585" y="101"/>
                    <a:pt x="2038" y="76"/>
                    <a:pt x="2038" y="51"/>
                  </a:cubicBezTo>
                  <a:cubicBezTo>
                    <a:pt x="2038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8"/>
            <p:cNvSpPr/>
            <p:nvPr/>
          </p:nvSpPr>
          <p:spPr>
            <a:xfrm>
              <a:off x="2764400" y="2968775"/>
              <a:ext cx="51250" cy="2550"/>
            </a:xfrm>
            <a:custGeom>
              <a:avLst/>
              <a:gdLst/>
              <a:ahLst/>
              <a:cxnLst/>
              <a:rect l="l" t="t" r="r" b="b"/>
              <a:pathLst>
                <a:path w="2050" h="102" extrusionOk="0">
                  <a:moveTo>
                    <a:pt x="1019" y="0"/>
                  </a:moveTo>
                  <a:cubicBezTo>
                    <a:pt x="453" y="0"/>
                    <a:pt x="0" y="26"/>
                    <a:pt x="0" y="51"/>
                  </a:cubicBezTo>
                  <a:cubicBezTo>
                    <a:pt x="0" y="76"/>
                    <a:pt x="453" y="101"/>
                    <a:pt x="1019" y="101"/>
                  </a:cubicBezTo>
                  <a:cubicBezTo>
                    <a:pt x="1585" y="101"/>
                    <a:pt x="2050" y="76"/>
                    <a:pt x="2050" y="51"/>
                  </a:cubicBezTo>
                  <a:cubicBezTo>
                    <a:pt x="2050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8"/>
            <p:cNvSpPr/>
            <p:nvPr/>
          </p:nvSpPr>
          <p:spPr>
            <a:xfrm>
              <a:off x="2825075" y="2968775"/>
              <a:ext cx="50950" cy="2550"/>
            </a:xfrm>
            <a:custGeom>
              <a:avLst/>
              <a:gdLst/>
              <a:ahLst/>
              <a:cxnLst/>
              <a:rect l="l" t="t" r="r" b="b"/>
              <a:pathLst>
                <a:path w="2038" h="102" extrusionOk="0">
                  <a:moveTo>
                    <a:pt x="1019" y="0"/>
                  </a:moveTo>
                  <a:cubicBezTo>
                    <a:pt x="453" y="0"/>
                    <a:pt x="0" y="26"/>
                    <a:pt x="0" y="51"/>
                  </a:cubicBezTo>
                  <a:cubicBezTo>
                    <a:pt x="0" y="76"/>
                    <a:pt x="453" y="101"/>
                    <a:pt x="1019" y="101"/>
                  </a:cubicBezTo>
                  <a:cubicBezTo>
                    <a:pt x="1585" y="101"/>
                    <a:pt x="2037" y="76"/>
                    <a:pt x="2037" y="51"/>
                  </a:cubicBezTo>
                  <a:cubicBezTo>
                    <a:pt x="2037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8"/>
            <p:cNvSpPr/>
            <p:nvPr/>
          </p:nvSpPr>
          <p:spPr>
            <a:xfrm>
              <a:off x="2885425" y="2968775"/>
              <a:ext cx="50950" cy="2550"/>
            </a:xfrm>
            <a:custGeom>
              <a:avLst/>
              <a:gdLst/>
              <a:ahLst/>
              <a:cxnLst/>
              <a:rect l="l" t="t" r="r" b="b"/>
              <a:pathLst>
                <a:path w="2038" h="102" extrusionOk="0">
                  <a:moveTo>
                    <a:pt x="1019" y="0"/>
                  </a:moveTo>
                  <a:cubicBezTo>
                    <a:pt x="453" y="0"/>
                    <a:pt x="0" y="26"/>
                    <a:pt x="0" y="51"/>
                  </a:cubicBezTo>
                  <a:cubicBezTo>
                    <a:pt x="0" y="76"/>
                    <a:pt x="453" y="101"/>
                    <a:pt x="1019" y="101"/>
                  </a:cubicBezTo>
                  <a:cubicBezTo>
                    <a:pt x="1585" y="101"/>
                    <a:pt x="2038" y="76"/>
                    <a:pt x="2038" y="51"/>
                  </a:cubicBezTo>
                  <a:cubicBezTo>
                    <a:pt x="2038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8"/>
            <p:cNvSpPr/>
            <p:nvPr/>
          </p:nvSpPr>
          <p:spPr>
            <a:xfrm>
              <a:off x="2945775" y="2968775"/>
              <a:ext cx="51275" cy="2550"/>
            </a:xfrm>
            <a:custGeom>
              <a:avLst/>
              <a:gdLst/>
              <a:ahLst/>
              <a:cxnLst/>
              <a:rect l="l" t="t" r="r" b="b"/>
              <a:pathLst>
                <a:path w="2051" h="102" extrusionOk="0">
                  <a:moveTo>
                    <a:pt x="1019" y="0"/>
                  </a:moveTo>
                  <a:cubicBezTo>
                    <a:pt x="454" y="0"/>
                    <a:pt x="1" y="26"/>
                    <a:pt x="1" y="51"/>
                  </a:cubicBezTo>
                  <a:cubicBezTo>
                    <a:pt x="1" y="76"/>
                    <a:pt x="454" y="101"/>
                    <a:pt x="1019" y="101"/>
                  </a:cubicBezTo>
                  <a:cubicBezTo>
                    <a:pt x="1585" y="101"/>
                    <a:pt x="2051" y="76"/>
                    <a:pt x="2051" y="51"/>
                  </a:cubicBezTo>
                  <a:cubicBezTo>
                    <a:pt x="2051" y="26"/>
                    <a:pt x="1585" y="0"/>
                    <a:pt x="10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8"/>
            <p:cNvSpPr/>
            <p:nvPr/>
          </p:nvSpPr>
          <p:spPr>
            <a:xfrm>
              <a:off x="2456950" y="2708475"/>
              <a:ext cx="28625" cy="212550"/>
            </a:xfrm>
            <a:custGeom>
              <a:avLst/>
              <a:gdLst/>
              <a:ahLst/>
              <a:cxnLst/>
              <a:rect l="l" t="t" r="r" b="b"/>
              <a:pathLst>
                <a:path w="1145" h="8502" extrusionOk="0">
                  <a:moveTo>
                    <a:pt x="0" y="1"/>
                  </a:moveTo>
                  <a:lnTo>
                    <a:pt x="0" y="8501"/>
                  </a:lnTo>
                  <a:lnTo>
                    <a:pt x="1144" y="8501"/>
                  </a:lnTo>
                  <a:lnTo>
                    <a:pt x="1144" y="1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8"/>
            <p:cNvSpPr/>
            <p:nvPr/>
          </p:nvSpPr>
          <p:spPr>
            <a:xfrm>
              <a:off x="2567900" y="2611650"/>
              <a:ext cx="28950" cy="309375"/>
            </a:xfrm>
            <a:custGeom>
              <a:avLst/>
              <a:gdLst/>
              <a:ahLst/>
              <a:cxnLst/>
              <a:rect l="l" t="t" r="r" b="b"/>
              <a:pathLst>
                <a:path w="1158" h="12375" extrusionOk="0">
                  <a:moveTo>
                    <a:pt x="1" y="1"/>
                  </a:moveTo>
                  <a:lnTo>
                    <a:pt x="1" y="12374"/>
                  </a:lnTo>
                  <a:lnTo>
                    <a:pt x="1158" y="1237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8"/>
            <p:cNvSpPr/>
            <p:nvPr/>
          </p:nvSpPr>
          <p:spPr>
            <a:xfrm>
              <a:off x="2679200" y="2755625"/>
              <a:ext cx="28950" cy="165400"/>
            </a:xfrm>
            <a:custGeom>
              <a:avLst/>
              <a:gdLst/>
              <a:ahLst/>
              <a:cxnLst/>
              <a:rect l="l" t="t" r="r" b="b"/>
              <a:pathLst>
                <a:path w="1158" h="6616" extrusionOk="0">
                  <a:moveTo>
                    <a:pt x="0" y="1"/>
                  </a:moveTo>
                  <a:lnTo>
                    <a:pt x="0" y="6615"/>
                  </a:lnTo>
                  <a:lnTo>
                    <a:pt x="1157" y="6615"/>
                  </a:lnTo>
                  <a:lnTo>
                    <a:pt x="1157" y="1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8"/>
            <p:cNvSpPr/>
            <p:nvPr/>
          </p:nvSpPr>
          <p:spPr>
            <a:xfrm>
              <a:off x="2790475" y="2684275"/>
              <a:ext cx="28650" cy="236750"/>
            </a:xfrm>
            <a:custGeom>
              <a:avLst/>
              <a:gdLst/>
              <a:ahLst/>
              <a:cxnLst/>
              <a:rect l="l" t="t" r="r" b="b"/>
              <a:pathLst>
                <a:path w="1146" h="9470" extrusionOk="0">
                  <a:moveTo>
                    <a:pt x="1" y="0"/>
                  </a:moveTo>
                  <a:lnTo>
                    <a:pt x="1" y="9469"/>
                  </a:lnTo>
                  <a:lnTo>
                    <a:pt x="1145" y="9469"/>
                  </a:lnTo>
                  <a:lnTo>
                    <a:pt x="1145" y="0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8"/>
            <p:cNvSpPr/>
            <p:nvPr/>
          </p:nvSpPr>
          <p:spPr>
            <a:xfrm>
              <a:off x="2901775" y="2731425"/>
              <a:ext cx="28625" cy="189600"/>
            </a:xfrm>
            <a:custGeom>
              <a:avLst/>
              <a:gdLst/>
              <a:ahLst/>
              <a:cxnLst/>
              <a:rect l="l" t="t" r="r" b="b"/>
              <a:pathLst>
                <a:path w="1145" h="7584" extrusionOk="0">
                  <a:moveTo>
                    <a:pt x="0" y="1"/>
                  </a:moveTo>
                  <a:lnTo>
                    <a:pt x="0" y="7583"/>
                  </a:lnTo>
                  <a:lnTo>
                    <a:pt x="1145" y="7583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7AA3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8"/>
            <p:cNvSpPr/>
            <p:nvPr/>
          </p:nvSpPr>
          <p:spPr>
            <a:xfrm>
              <a:off x="1572400" y="2203600"/>
              <a:ext cx="64675" cy="55475"/>
            </a:xfrm>
            <a:custGeom>
              <a:avLst/>
              <a:gdLst/>
              <a:ahLst/>
              <a:cxnLst/>
              <a:rect l="l" t="t" r="r" b="b"/>
              <a:pathLst>
                <a:path w="2587" h="2219" extrusionOk="0">
                  <a:moveTo>
                    <a:pt x="1477" y="0"/>
                  </a:moveTo>
                  <a:cubicBezTo>
                    <a:pt x="494" y="0"/>
                    <a:pt x="0" y="1186"/>
                    <a:pt x="688" y="1887"/>
                  </a:cubicBezTo>
                  <a:cubicBezTo>
                    <a:pt x="917" y="2116"/>
                    <a:pt x="1198" y="2219"/>
                    <a:pt x="1473" y="2219"/>
                  </a:cubicBezTo>
                  <a:cubicBezTo>
                    <a:pt x="2043" y="2219"/>
                    <a:pt x="2587" y="1777"/>
                    <a:pt x="2587" y="1107"/>
                  </a:cubicBezTo>
                  <a:cubicBezTo>
                    <a:pt x="2587" y="491"/>
                    <a:pt x="2096" y="1"/>
                    <a:pt x="1493" y="1"/>
                  </a:cubicBezTo>
                  <a:cubicBezTo>
                    <a:pt x="1488" y="0"/>
                    <a:pt x="1483" y="0"/>
                    <a:pt x="147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8"/>
            <p:cNvSpPr/>
            <p:nvPr/>
          </p:nvSpPr>
          <p:spPr>
            <a:xfrm>
              <a:off x="1696150" y="2207675"/>
              <a:ext cx="417525" cy="3175"/>
            </a:xfrm>
            <a:custGeom>
              <a:avLst/>
              <a:gdLst/>
              <a:ahLst/>
              <a:cxnLst/>
              <a:rect l="l" t="t" r="r" b="b"/>
              <a:pathLst>
                <a:path w="16701" h="127" extrusionOk="0">
                  <a:moveTo>
                    <a:pt x="8351" y="1"/>
                  </a:moveTo>
                  <a:cubicBezTo>
                    <a:pt x="3748" y="1"/>
                    <a:pt x="1" y="26"/>
                    <a:pt x="1" y="64"/>
                  </a:cubicBezTo>
                  <a:cubicBezTo>
                    <a:pt x="1" y="102"/>
                    <a:pt x="3748" y="127"/>
                    <a:pt x="8351" y="127"/>
                  </a:cubicBezTo>
                  <a:cubicBezTo>
                    <a:pt x="12966" y="127"/>
                    <a:pt x="16700" y="102"/>
                    <a:pt x="16700" y="64"/>
                  </a:cubicBezTo>
                  <a:cubicBezTo>
                    <a:pt x="16700" y="39"/>
                    <a:pt x="12966" y="1"/>
                    <a:pt x="835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8"/>
            <p:cNvSpPr/>
            <p:nvPr/>
          </p:nvSpPr>
          <p:spPr>
            <a:xfrm>
              <a:off x="1699300" y="2241325"/>
              <a:ext cx="164450" cy="3175"/>
            </a:xfrm>
            <a:custGeom>
              <a:avLst/>
              <a:gdLst/>
              <a:ahLst/>
              <a:cxnLst/>
              <a:rect l="l" t="t" r="r" b="b"/>
              <a:pathLst>
                <a:path w="6578" h="127" extrusionOk="0">
                  <a:moveTo>
                    <a:pt x="3295" y="0"/>
                  </a:moveTo>
                  <a:cubicBezTo>
                    <a:pt x="2377" y="0"/>
                    <a:pt x="1560" y="0"/>
                    <a:pt x="969" y="13"/>
                  </a:cubicBezTo>
                  <a:cubicBezTo>
                    <a:pt x="667" y="26"/>
                    <a:pt x="428" y="38"/>
                    <a:pt x="252" y="38"/>
                  </a:cubicBezTo>
                  <a:cubicBezTo>
                    <a:pt x="232" y="35"/>
                    <a:pt x="211" y="33"/>
                    <a:pt x="189" y="33"/>
                  </a:cubicBezTo>
                  <a:cubicBezTo>
                    <a:pt x="130" y="33"/>
                    <a:pt x="65" y="45"/>
                    <a:pt x="1" y="63"/>
                  </a:cubicBezTo>
                  <a:cubicBezTo>
                    <a:pt x="89" y="76"/>
                    <a:pt x="177" y="88"/>
                    <a:pt x="252" y="88"/>
                  </a:cubicBezTo>
                  <a:cubicBezTo>
                    <a:pt x="428" y="101"/>
                    <a:pt x="667" y="114"/>
                    <a:pt x="969" y="114"/>
                  </a:cubicBezTo>
                  <a:cubicBezTo>
                    <a:pt x="1560" y="126"/>
                    <a:pt x="2377" y="126"/>
                    <a:pt x="3295" y="126"/>
                  </a:cubicBezTo>
                  <a:cubicBezTo>
                    <a:pt x="4201" y="126"/>
                    <a:pt x="5018" y="126"/>
                    <a:pt x="5622" y="114"/>
                  </a:cubicBezTo>
                  <a:cubicBezTo>
                    <a:pt x="5911" y="101"/>
                    <a:pt x="6162" y="88"/>
                    <a:pt x="6326" y="88"/>
                  </a:cubicBezTo>
                  <a:cubicBezTo>
                    <a:pt x="6414" y="88"/>
                    <a:pt x="6502" y="76"/>
                    <a:pt x="6577" y="63"/>
                  </a:cubicBezTo>
                  <a:cubicBezTo>
                    <a:pt x="6522" y="45"/>
                    <a:pt x="6460" y="33"/>
                    <a:pt x="6396" y="33"/>
                  </a:cubicBezTo>
                  <a:cubicBezTo>
                    <a:pt x="6373" y="33"/>
                    <a:pt x="6349" y="35"/>
                    <a:pt x="6326" y="38"/>
                  </a:cubicBezTo>
                  <a:cubicBezTo>
                    <a:pt x="6162" y="26"/>
                    <a:pt x="5911" y="13"/>
                    <a:pt x="5622" y="13"/>
                  </a:cubicBezTo>
                  <a:cubicBezTo>
                    <a:pt x="5018" y="0"/>
                    <a:pt x="4201" y="0"/>
                    <a:pt x="329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8"/>
            <p:cNvSpPr/>
            <p:nvPr/>
          </p:nvSpPr>
          <p:spPr>
            <a:xfrm>
              <a:off x="522300" y="2124075"/>
              <a:ext cx="877125" cy="1000975"/>
            </a:xfrm>
            <a:custGeom>
              <a:avLst/>
              <a:gdLst/>
              <a:ahLst/>
              <a:cxnLst/>
              <a:rect l="l" t="t" r="r" b="b"/>
              <a:pathLst>
                <a:path w="35085" h="40039" extrusionOk="0">
                  <a:moveTo>
                    <a:pt x="1" y="0"/>
                  </a:moveTo>
                  <a:lnTo>
                    <a:pt x="1" y="40038"/>
                  </a:lnTo>
                  <a:lnTo>
                    <a:pt x="35084" y="40038"/>
                  </a:lnTo>
                  <a:lnTo>
                    <a:pt x="35084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8"/>
            <p:cNvSpPr/>
            <p:nvPr/>
          </p:nvSpPr>
          <p:spPr>
            <a:xfrm>
              <a:off x="629825" y="2612700"/>
              <a:ext cx="694150" cy="149575"/>
            </a:xfrm>
            <a:custGeom>
              <a:avLst/>
              <a:gdLst/>
              <a:ahLst/>
              <a:cxnLst/>
              <a:rect l="l" t="t" r="r" b="b"/>
              <a:pathLst>
                <a:path w="27766" h="5983" extrusionOk="0">
                  <a:moveTo>
                    <a:pt x="24351" y="0"/>
                  </a:moveTo>
                  <a:cubicBezTo>
                    <a:pt x="23262" y="0"/>
                    <a:pt x="22176" y="248"/>
                    <a:pt x="21189" y="738"/>
                  </a:cubicBezTo>
                  <a:cubicBezTo>
                    <a:pt x="20397" y="1153"/>
                    <a:pt x="19680" y="1656"/>
                    <a:pt x="19026" y="2260"/>
                  </a:cubicBezTo>
                  <a:cubicBezTo>
                    <a:pt x="18334" y="2863"/>
                    <a:pt x="17655" y="3567"/>
                    <a:pt x="16876" y="4171"/>
                  </a:cubicBezTo>
                  <a:cubicBezTo>
                    <a:pt x="16083" y="4787"/>
                    <a:pt x="15203" y="5366"/>
                    <a:pt x="14197" y="5617"/>
                  </a:cubicBezTo>
                  <a:cubicBezTo>
                    <a:pt x="13860" y="5698"/>
                    <a:pt x="13517" y="5739"/>
                    <a:pt x="13176" y="5739"/>
                  </a:cubicBezTo>
                  <a:cubicBezTo>
                    <a:pt x="12511" y="5739"/>
                    <a:pt x="11853" y="5585"/>
                    <a:pt x="11255" y="5278"/>
                  </a:cubicBezTo>
                  <a:cubicBezTo>
                    <a:pt x="10362" y="4863"/>
                    <a:pt x="9570" y="4284"/>
                    <a:pt x="8777" y="3819"/>
                  </a:cubicBezTo>
                  <a:cubicBezTo>
                    <a:pt x="8036" y="3329"/>
                    <a:pt x="7218" y="2976"/>
                    <a:pt x="6363" y="2763"/>
                  </a:cubicBezTo>
                  <a:cubicBezTo>
                    <a:pt x="5835" y="2638"/>
                    <a:pt x="5300" y="2577"/>
                    <a:pt x="4766" y="2577"/>
                  </a:cubicBezTo>
                  <a:cubicBezTo>
                    <a:pt x="3419" y="2577"/>
                    <a:pt x="2088" y="2967"/>
                    <a:pt x="943" y="3706"/>
                  </a:cubicBezTo>
                  <a:cubicBezTo>
                    <a:pt x="692" y="3869"/>
                    <a:pt x="453" y="4045"/>
                    <a:pt x="227" y="4247"/>
                  </a:cubicBezTo>
                  <a:cubicBezTo>
                    <a:pt x="139" y="4309"/>
                    <a:pt x="63" y="4385"/>
                    <a:pt x="0" y="4473"/>
                  </a:cubicBezTo>
                  <a:cubicBezTo>
                    <a:pt x="1" y="4473"/>
                    <a:pt x="1" y="4473"/>
                    <a:pt x="2" y="4473"/>
                  </a:cubicBezTo>
                  <a:cubicBezTo>
                    <a:pt x="38" y="4473"/>
                    <a:pt x="341" y="4176"/>
                    <a:pt x="994" y="3781"/>
                  </a:cubicBezTo>
                  <a:cubicBezTo>
                    <a:pt x="1937" y="3215"/>
                    <a:pt x="2993" y="2876"/>
                    <a:pt x="4087" y="2775"/>
                  </a:cubicBezTo>
                  <a:cubicBezTo>
                    <a:pt x="4275" y="2759"/>
                    <a:pt x="4464" y="2752"/>
                    <a:pt x="4652" y="2752"/>
                  </a:cubicBezTo>
                  <a:cubicBezTo>
                    <a:pt x="5209" y="2752"/>
                    <a:pt x="5768" y="2820"/>
                    <a:pt x="6313" y="2951"/>
                  </a:cubicBezTo>
                  <a:cubicBezTo>
                    <a:pt x="7155" y="3165"/>
                    <a:pt x="7947" y="3530"/>
                    <a:pt x="8664" y="4008"/>
                  </a:cubicBezTo>
                  <a:cubicBezTo>
                    <a:pt x="9444" y="4485"/>
                    <a:pt x="10236" y="5051"/>
                    <a:pt x="11154" y="5491"/>
                  </a:cubicBezTo>
                  <a:cubicBezTo>
                    <a:pt x="11632" y="5718"/>
                    <a:pt x="12135" y="5869"/>
                    <a:pt x="12650" y="5944"/>
                  </a:cubicBezTo>
                  <a:cubicBezTo>
                    <a:pt x="12838" y="5970"/>
                    <a:pt x="13025" y="5983"/>
                    <a:pt x="13212" y="5983"/>
                  </a:cubicBezTo>
                  <a:cubicBezTo>
                    <a:pt x="13565" y="5983"/>
                    <a:pt x="13915" y="5938"/>
                    <a:pt x="14260" y="5856"/>
                  </a:cubicBezTo>
                  <a:cubicBezTo>
                    <a:pt x="15316" y="5579"/>
                    <a:pt x="16222" y="5001"/>
                    <a:pt x="17014" y="4360"/>
                  </a:cubicBezTo>
                  <a:cubicBezTo>
                    <a:pt x="17806" y="3718"/>
                    <a:pt x="18485" y="3039"/>
                    <a:pt x="19177" y="2423"/>
                  </a:cubicBezTo>
                  <a:cubicBezTo>
                    <a:pt x="19806" y="1832"/>
                    <a:pt x="20510" y="1329"/>
                    <a:pt x="21277" y="914"/>
                  </a:cubicBezTo>
                  <a:cubicBezTo>
                    <a:pt x="21943" y="575"/>
                    <a:pt x="22660" y="348"/>
                    <a:pt x="23402" y="235"/>
                  </a:cubicBezTo>
                  <a:cubicBezTo>
                    <a:pt x="23769" y="180"/>
                    <a:pt x="24138" y="152"/>
                    <a:pt x="24508" y="152"/>
                  </a:cubicBezTo>
                  <a:cubicBezTo>
                    <a:pt x="25228" y="152"/>
                    <a:pt x="25948" y="258"/>
                    <a:pt x="26646" y="474"/>
                  </a:cubicBezTo>
                  <a:cubicBezTo>
                    <a:pt x="27338" y="689"/>
                    <a:pt x="27713" y="904"/>
                    <a:pt x="27761" y="904"/>
                  </a:cubicBezTo>
                  <a:cubicBezTo>
                    <a:pt x="27763" y="904"/>
                    <a:pt x="27765" y="903"/>
                    <a:pt x="27765" y="902"/>
                  </a:cubicBezTo>
                  <a:cubicBezTo>
                    <a:pt x="27690" y="839"/>
                    <a:pt x="27589" y="788"/>
                    <a:pt x="27501" y="738"/>
                  </a:cubicBezTo>
                  <a:cubicBezTo>
                    <a:pt x="27237" y="600"/>
                    <a:pt x="26961" y="474"/>
                    <a:pt x="26671" y="386"/>
                  </a:cubicBezTo>
                  <a:cubicBezTo>
                    <a:pt x="25919" y="128"/>
                    <a:pt x="25134" y="0"/>
                    <a:pt x="2435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8"/>
            <p:cNvSpPr/>
            <p:nvPr/>
          </p:nvSpPr>
          <p:spPr>
            <a:xfrm>
              <a:off x="763750" y="2769775"/>
              <a:ext cx="74525" cy="201550"/>
            </a:xfrm>
            <a:custGeom>
              <a:avLst/>
              <a:gdLst/>
              <a:ahLst/>
              <a:cxnLst/>
              <a:rect l="l" t="t" r="r" b="b"/>
              <a:pathLst>
                <a:path w="2981" h="8062" extrusionOk="0">
                  <a:moveTo>
                    <a:pt x="0" y="1"/>
                  </a:moveTo>
                  <a:lnTo>
                    <a:pt x="0" y="8061"/>
                  </a:lnTo>
                  <a:lnTo>
                    <a:pt x="2980" y="8061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8"/>
            <p:cNvSpPr/>
            <p:nvPr/>
          </p:nvSpPr>
          <p:spPr>
            <a:xfrm>
              <a:off x="1080300" y="2769775"/>
              <a:ext cx="74550" cy="201550"/>
            </a:xfrm>
            <a:custGeom>
              <a:avLst/>
              <a:gdLst/>
              <a:ahLst/>
              <a:cxnLst/>
              <a:rect l="l" t="t" r="r" b="b"/>
              <a:pathLst>
                <a:path w="2982" h="8062" extrusionOk="0">
                  <a:moveTo>
                    <a:pt x="1" y="1"/>
                  </a:moveTo>
                  <a:lnTo>
                    <a:pt x="1" y="8061"/>
                  </a:lnTo>
                  <a:lnTo>
                    <a:pt x="2981" y="8061"/>
                  </a:lnTo>
                  <a:lnTo>
                    <a:pt x="298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8"/>
            <p:cNvSpPr/>
            <p:nvPr/>
          </p:nvSpPr>
          <p:spPr>
            <a:xfrm>
              <a:off x="1185625" y="2651250"/>
              <a:ext cx="74525" cy="320075"/>
            </a:xfrm>
            <a:custGeom>
              <a:avLst/>
              <a:gdLst/>
              <a:ahLst/>
              <a:cxnLst/>
              <a:rect l="l" t="t" r="r" b="b"/>
              <a:pathLst>
                <a:path w="2981" h="12803" extrusionOk="0">
                  <a:moveTo>
                    <a:pt x="0" y="1"/>
                  </a:moveTo>
                  <a:lnTo>
                    <a:pt x="0" y="12802"/>
                  </a:lnTo>
                  <a:lnTo>
                    <a:pt x="2981" y="12802"/>
                  </a:lnTo>
                  <a:lnTo>
                    <a:pt x="298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8"/>
            <p:cNvSpPr/>
            <p:nvPr/>
          </p:nvSpPr>
          <p:spPr>
            <a:xfrm>
              <a:off x="667225" y="2907775"/>
              <a:ext cx="74525" cy="67950"/>
            </a:xfrm>
            <a:custGeom>
              <a:avLst/>
              <a:gdLst/>
              <a:ahLst/>
              <a:cxnLst/>
              <a:rect l="l" t="t" r="r" b="b"/>
              <a:pathLst>
                <a:path w="2981" h="2718" extrusionOk="0">
                  <a:moveTo>
                    <a:pt x="1" y="1"/>
                  </a:moveTo>
                  <a:lnTo>
                    <a:pt x="1" y="2717"/>
                  </a:lnTo>
                  <a:lnTo>
                    <a:pt x="2981" y="2717"/>
                  </a:lnTo>
                  <a:lnTo>
                    <a:pt x="298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8"/>
            <p:cNvSpPr/>
            <p:nvPr/>
          </p:nvSpPr>
          <p:spPr>
            <a:xfrm>
              <a:off x="869375" y="2860625"/>
              <a:ext cx="74525" cy="110700"/>
            </a:xfrm>
            <a:custGeom>
              <a:avLst/>
              <a:gdLst/>
              <a:ahLst/>
              <a:cxnLst/>
              <a:rect l="l" t="t" r="r" b="b"/>
              <a:pathLst>
                <a:path w="2981" h="4428" extrusionOk="0">
                  <a:moveTo>
                    <a:pt x="0" y="1"/>
                  </a:moveTo>
                  <a:lnTo>
                    <a:pt x="0" y="4427"/>
                  </a:lnTo>
                  <a:lnTo>
                    <a:pt x="2980" y="4427"/>
                  </a:lnTo>
                  <a:lnTo>
                    <a:pt x="298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8"/>
            <p:cNvSpPr/>
            <p:nvPr/>
          </p:nvSpPr>
          <p:spPr>
            <a:xfrm>
              <a:off x="974675" y="2835175"/>
              <a:ext cx="74550" cy="136150"/>
            </a:xfrm>
            <a:custGeom>
              <a:avLst/>
              <a:gdLst/>
              <a:ahLst/>
              <a:cxnLst/>
              <a:rect l="l" t="t" r="r" b="b"/>
              <a:pathLst>
                <a:path w="2982" h="5446" extrusionOk="0">
                  <a:moveTo>
                    <a:pt x="1" y="0"/>
                  </a:moveTo>
                  <a:lnTo>
                    <a:pt x="1" y="5445"/>
                  </a:lnTo>
                  <a:lnTo>
                    <a:pt x="2981" y="5445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8"/>
            <p:cNvSpPr/>
            <p:nvPr/>
          </p:nvSpPr>
          <p:spPr>
            <a:xfrm>
              <a:off x="760900" y="2992050"/>
              <a:ext cx="80525" cy="5975"/>
            </a:xfrm>
            <a:custGeom>
              <a:avLst/>
              <a:gdLst/>
              <a:ahLst/>
              <a:cxnLst/>
              <a:rect l="l" t="t" r="r" b="b"/>
              <a:pathLst>
                <a:path w="3221" h="239" extrusionOk="0">
                  <a:moveTo>
                    <a:pt x="1610" y="0"/>
                  </a:moveTo>
                  <a:cubicBezTo>
                    <a:pt x="718" y="0"/>
                    <a:pt x="1" y="50"/>
                    <a:pt x="1" y="126"/>
                  </a:cubicBezTo>
                  <a:cubicBezTo>
                    <a:pt x="1" y="189"/>
                    <a:pt x="718" y="239"/>
                    <a:pt x="1610" y="239"/>
                  </a:cubicBezTo>
                  <a:cubicBezTo>
                    <a:pt x="2491" y="239"/>
                    <a:pt x="3220" y="189"/>
                    <a:pt x="3220" y="126"/>
                  </a:cubicBezTo>
                  <a:cubicBezTo>
                    <a:pt x="3220" y="50"/>
                    <a:pt x="2491" y="0"/>
                    <a:pt x="16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8"/>
            <p:cNvSpPr/>
            <p:nvPr/>
          </p:nvSpPr>
          <p:spPr>
            <a:xfrm>
              <a:off x="668175" y="2992050"/>
              <a:ext cx="80500" cy="5975"/>
            </a:xfrm>
            <a:custGeom>
              <a:avLst/>
              <a:gdLst/>
              <a:ahLst/>
              <a:cxnLst/>
              <a:rect l="l" t="t" r="r" b="b"/>
              <a:pathLst>
                <a:path w="3220" h="239" extrusionOk="0">
                  <a:moveTo>
                    <a:pt x="1610" y="0"/>
                  </a:moveTo>
                  <a:cubicBezTo>
                    <a:pt x="717" y="0"/>
                    <a:pt x="0" y="50"/>
                    <a:pt x="0" y="126"/>
                  </a:cubicBezTo>
                  <a:cubicBezTo>
                    <a:pt x="0" y="189"/>
                    <a:pt x="717" y="239"/>
                    <a:pt x="1610" y="239"/>
                  </a:cubicBezTo>
                  <a:cubicBezTo>
                    <a:pt x="2490" y="239"/>
                    <a:pt x="3219" y="189"/>
                    <a:pt x="3219" y="126"/>
                  </a:cubicBezTo>
                  <a:cubicBezTo>
                    <a:pt x="3219" y="50"/>
                    <a:pt x="2490" y="0"/>
                    <a:pt x="16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8"/>
            <p:cNvSpPr/>
            <p:nvPr/>
          </p:nvSpPr>
          <p:spPr>
            <a:xfrm>
              <a:off x="1183750" y="2992050"/>
              <a:ext cx="91175" cy="5975"/>
            </a:xfrm>
            <a:custGeom>
              <a:avLst/>
              <a:gdLst/>
              <a:ahLst/>
              <a:cxnLst/>
              <a:rect l="l" t="t" r="r" b="b"/>
              <a:pathLst>
                <a:path w="3647" h="239" extrusionOk="0">
                  <a:moveTo>
                    <a:pt x="1823" y="0"/>
                  </a:moveTo>
                  <a:cubicBezTo>
                    <a:pt x="817" y="0"/>
                    <a:pt x="0" y="50"/>
                    <a:pt x="0" y="126"/>
                  </a:cubicBezTo>
                  <a:cubicBezTo>
                    <a:pt x="0" y="189"/>
                    <a:pt x="817" y="239"/>
                    <a:pt x="1823" y="239"/>
                  </a:cubicBezTo>
                  <a:cubicBezTo>
                    <a:pt x="2829" y="239"/>
                    <a:pt x="3647" y="189"/>
                    <a:pt x="3647" y="126"/>
                  </a:cubicBezTo>
                  <a:cubicBezTo>
                    <a:pt x="3647" y="50"/>
                    <a:pt x="2829" y="0"/>
                    <a:pt x="18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8"/>
            <p:cNvSpPr/>
            <p:nvPr/>
          </p:nvSpPr>
          <p:spPr>
            <a:xfrm>
              <a:off x="1073075" y="2992050"/>
              <a:ext cx="91200" cy="5975"/>
            </a:xfrm>
            <a:custGeom>
              <a:avLst/>
              <a:gdLst/>
              <a:ahLst/>
              <a:cxnLst/>
              <a:rect l="l" t="t" r="r" b="b"/>
              <a:pathLst>
                <a:path w="3648" h="239" extrusionOk="0">
                  <a:moveTo>
                    <a:pt x="1824" y="0"/>
                  </a:moveTo>
                  <a:cubicBezTo>
                    <a:pt x="818" y="0"/>
                    <a:pt x="1" y="50"/>
                    <a:pt x="1" y="126"/>
                  </a:cubicBezTo>
                  <a:cubicBezTo>
                    <a:pt x="1" y="189"/>
                    <a:pt x="818" y="239"/>
                    <a:pt x="1824" y="239"/>
                  </a:cubicBezTo>
                  <a:cubicBezTo>
                    <a:pt x="2830" y="239"/>
                    <a:pt x="3647" y="189"/>
                    <a:pt x="3647" y="126"/>
                  </a:cubicBezTo>
                  <a:cubicBezTo>
                    <a:pt x="3647" y="50"/>
                    <a:pt x="2830" y="0"/>
                    <a:pt x="18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8"/>
            <p:cNvSpPr/>
            <p:nvPr/>
          </p:nvSpPr>
          <p:spPr>
            <a:xfrm>
              <a:off x="968700" y="2992050"/>
              <a:ext cx="80525" cy="5975"/>
            </a:xfrm>
            <a:custGeom>
              <a:avLst/>
              <a:gdLst/>
              <a:ahLst/>
              <a:cxnLst/>
              <a:rect l="l" t="t" r="r" b="b"/>
              <a:pathLst>
                <a:path w="3221" h="239" extrusionOk="0">
                  <a:moveTo>
                    <a:pt x="1610" y="0"/>
                  </a:moveTo>
                  <a:cubicBezTo>
                    <a:pt x="718" y="0"/>
                    <a:pt x="1" y="50"/>
                    <a:pt x="1" y="126"/>
                  </a:cubicBezTo>
                  <a:cubicBezTo>
                    <a:pt x="1" y="189"/>
                    <a:pt x="718" y="239"/>
                    <a:pt x="1610" y="239"/>
                  </a:cubicBezTo>
                  <a:cubicBezTo>
                    <a:pt x="2503" y="239"/>
                    <a:pt x="3220" y="189"/>
                    <a:pt x="3220" y="126"/>
                  </a:cubicBezTo>
                  <a:cubicBezTo>
                    <a:pt x="3220" y="50"/>
                    <a:pt x="2503" y="0"/>
                    <a:pt x="16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8"/>
            <p:cNvSpPr/>
            <p:nvPr/>
          </p:nvSpPr>
          <p:spPr>
            <a:xfrm>
              <a:off x="859625" y="2992050"/>
              <a:ext cx="80825" cy="5975"/>
            </a:xfrm>
            <a:custGeom>
              <a:avLst/>
              <a:gdLst/>
              <a:ahLst/>
              <a:cxnLst/>
              <a:rect l="l" t="t" r="r" b="b"/>
              <a:pathLst>
                <a:path w="3233" h="239" extrusionOk="0">
                  <a:moveTo>
                    <a:pt x="1623" y="0"/>
                  </a:moveTo>
                  <a:cubicBezTo>
                    <a:pt x="730" y="0"/>
                    <a:pt x="0" y="50"/>
                    <a:pt x="0" y="126"/>
                  </a:cubicBezTo>
                  <a:cubicBezTo>
                    <a:pt x="0" y="189"/>
                    <a:pt x="730" y="239"/>
                    <a:pt x="1623" y="239"/>
                  </a:cubicBezTo>
                  <a:cubicBezTo>
                    <a:pt x="2503" y="239"/>
                    <a:pt x="3232" y="189"/>
                    <a:pt x="3232" y="126"/>
                  </a:cubicBezTo>
                  <a:cubicBezTo>
                    <a:pt x="3232" y="50"/>
                    <a:pt x="2503" y="0"/>
                    <a:pt x="16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8"/>
            <p:cNvSpPr/>
            <p:nvPr/>
          </p:nvSpPr>
          <p:spPr>
            <a:xfrm>
              <a:off x="665650" y="2269925"/>
              <a:ext cx="609275" cy="253100"/>
            </a:xfrm>
            <a:custGeom>
              <a:avLst/>
              <a:gdLst/>
              <a:ahLst/>
              <a:cxnLst/>
              <a:rect l="l" t="t" r="r" b="b"/>
              <a:pathLst>
                <a:path w="24371" h="10124" extrusionOk="0">
                  <a:moveTo>
                    <a:pt x="1" y="1"/>
                  </a:moveTo>
                  <a:lnTo>
                    <a:pt x="1" y="10123"/>
                  </a:lnTo>
                  <a:lnTo>
                    <a:pt x="24371" y="10123"/>
                  </a:lnTo>
                  <a:lnTo>
                    <a:pt x="243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8"/>
            <p:cNvSpPr/>
            <p:nvPr/>
          </p:nvSpPr>
          <p:spPr>
            <a:xfrm>
              <a:off x="725700" y="2321800"/>
              <a:ext cx="66675" cy="56850"/>
            </a:xfrm>
            <a:custGeom>
              <a:avLst/>
              <a:gdLst/>
              <a:ahLst/>
              <a:cxnLst/>
              <a:rect l="l" t="t" r="r" b="b"/>
              <a:pathLst>
                <a:path w="2667" h="2274" extrusionOk="0">
                  <a:moveTo>
                    <a:pt x="1522" y="1"/>
                  </a:moveTo>
                  <a:cubicBezTo>
                    <a:pt x="516" y="1"/>
                    <a:pt x="1" y="1220"/>
                    <a:pt x="717" y="1937"/>
                  </a:cubicBezTo>
                  <a:cubicBezTo>
                    <a:pt x="950" y="2169"/>
                    <a:pt x="1236" y="2274"/>
                    <a:pt x="1517" y="2274"/>
                  </a:cubicBezTo>
                  <a:cubicBezTo>
                    <a:pt x="2103" y="2274"/>
                    <a:pt x="2666" y="1821"/>
                    <a:pt x="2666" y="1132"/>
                  </a:cubicBezTo>
                  <a:cubicBezTo>
                    <a:pt x="2654" y="504"/>
                    <a:pt x="2151" y="1"/>
                    <a:pt x="152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8"/>
            <p:cNvSpPr/>
            <p:nvPr/>
          </p:nvSpPr>
          <p:spPr>
            <a:xfrm>
              <a:off x="820650" y="2330300"/>
              <a:ext cx="197750" cy="11025"/>
            </a:xfrm>
            <a:custGeom>
              <a:avLst/>
              <a:gdLst/>
              <a:ahLst/>
              <a:cxnLst/>
              <a:rect l="l" t="t" r="r" b="b"/>
              <a:pathLst>
                <a:path w="7910" h="441" extrusionOk="0">
                  <a:moveTo>
                    <a:pt x="0" y="0"/>
                  </a:moveTo>
                  <a:lnTo>
                    <a:pt x="0" y="440"/>
                  </a:lnTo>
                  <a:lnTo>
                    <a:pt x="7910" y="440"/>
                  </a:lnTo>
                  <a:lnTo>
                    <a:pt x="791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8"/>
            <p:cNvSpPr/>
            <p:nvPr/>
          </p:nvSpPr>
          <p:spPr>
            <a:xfrm>
              <a:off x="820650" y="2355450"/>
              <a:ext cx="385125" cy="11025"/>
            </a:xfrm>
            <a:custGeom>
              <a:avLst/>
              <a:gdLst/>
              <a:ahLst/>
              <a:cxnLst/>
              <a:rect l="l" t="t" r="r" b="b"/>
              <a:pathLst>
                <a:path w="15405" h="441" extrusionOk="0">
                  <a:moveTo>
                    <a:pt x="0" y="0"/>
                  </a:moveTo>
                  <a:lnTo>
                    <a:pt x="0" y="440"/>
                  </a:lnTo>
                  <a:lnTo>
                    <a:pt x="15404" y="440"/>
                  </a:lnTo>
                  <a:lnTo>
                    <a:pt x="154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8"/>
            <p:cNvSpPr/>
            <p:nvPr/>
          </p:nvSpPr>
          <p:spPr>
            <a:xfrm>
              <a:off x="725700" y="2408875"/>
              <a:ext cx="66675" cy="56875"/>
            </a:xfrm>
            <a:custGeom>
              <a:avLst/>
              <a:gdLst/>
              <a:ahLst/>
              <a:cxnLst/>
              <a:rect l="l" t="t" r="r" b="b"/>
              <a:pathLst>
                <a:path w="2667" h="2275" extrusionOk="0">
                  <a:moveTo>
                    <a:pt x="1522" y="1"/>
                  </a:moveTo>
                  <a:cubicBezTo>
                    <a:pt x="516" y="1"/>
                    <a:pt x="1" y="1221"/>
                    <a:pt x="717" y="1937"/>
                  </a:cubicBezTo>
                  <a:cubicBezTo>
                    <a:pt x="950" y="2170"/>
                    <a:pt x="1237" y="2274"/>
                    <a:pt x="1519" y="2274"/>
                  </a:cubicBezTo>
                  <a:cubicBezTo>
                    <a:pt x="2105" y="2274"/>
                    <a:pt x="2666" y="1824"/>
                    <a:pt x="2666" y="1145"/>
                  </a:cubicBezTo>
                  <a:cubicBezTo>
                    <a:pt x="2666" y="516"/>
                    <a:pt x="2151" y="1"/>
                    <a:pt x="152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8"/>
            <p:cNvSpPr/>
            <p:nvPr/>
          </p:nvSpPr>
          <p:spPr>
            <a:xfrm>
              <a:off x="820650" y="2417675"/>
              <a:ext cx="100925" cy="11050"/>
            </a:xfrm>
            <a:custGeom>
              <a:avLst/>
              <a:gdLst/>
              <a:ahLst/>
              <a:cxnLst/>
              <a:rect l="l" t="t" r="r" b="b"/>
              <a:pathLst>
                <a:path w="4037" h="442" extrusionOk="0">
                  <a:moveTo>
                    <a:pt x="0" y="1"/>
                  </a:moveTo>
                  <a:lnTo>
                    <a:pt x="0" y="441"/>
                  </a:lnTo>
                  <a:lnTo>
                    <a:pt x="4037" y="441"/>
                  </a:lnTo>
                  <a:lnTo>
                    <a:pt x="403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8"/>
            <p:cNvSpPr/>
            <p:nvPr/>
          </p:nvSpPr>
          <p:spPr>
            <a:xfrm>
              <a:off x="820650" y="2442525"/>
              <a:ext cx="385125" cy="11025"/>
            </a:xfrm>
            <a:custGeom>
              <a:avLst/>
              <a:gdLst/>
              <a:ahLst/>
              <a:cxnLst/>
              <a:rect l="l" t="t" r="r" b="b"/>
              <a:pathLst>
                <a:path w="15405" h="441" extrusionOk="0">
                  <a:moveTo>
                    <a:pt x="0" y="0"/>
                  </a:moveTo>
                  <a:lnTo>
                    <a:pt x="0" y="440"/>
                  </a:lnTo>
                  <a:lnTo>
                    <a:pt x="15404" y="440"/>
                  </a:lnTo>
                  <a:lnTo>
                    <a:pt x="1540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8"/>
            <p:cNvSpPr/>
            <p:nvPr/>
          </p:nvSpPr>
          <p:spPr>
            <a:xfrm>
              <a:off x="2169600" y="3567650"/>
              <a:ext cx="373500" cy="18250"/>
            </a:xfrm>
            <a:custGeom>
              <a:avLst/>
              <a:gdLst/>
              <a:ahLst/>
              <a:cxnLst/>
              <a:rect l="l" t="t" r="r" b="b"/>
              <a:pathLst>
                <a:path w="14940" h="730" extrusionOk="0">
                  <a:moveTo>
                    <a:pt x="1" y="0"/>
                  </a:moveTo>
                  <a:lnTo>
                    <a:pt x="1" y="730"/>
                  </a:lnTo>
                  <a:lnTo>
                    <a:pt x="14940" y="730"/>
                  </a:lnTo>
                  <a:lnTo>
                    <a:pt x="14940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8"/>
            <p:cNvSpPr/>
            <p:nvPr/>
          </p:nvSpPr>
          <p:spPr>
            <a:xfrm>
              <a:off x="2041650" y="3323375"/>
              <a:ext cx="354950" cy="262525"/>
            </a:xfrm>
            <a:custGeom>
              <a:avLst/>
              <a:gdLst/>
              <a:ahLst/>
              <a:cxnLst/>
              <a:rect l="l" t="t" r="r" b="b"/>
              <a:pathLst>
                <a:path w="14198" h="10501" extrusionOk="0">
                  <a:moveTo>
                    <a:pt x="1" y="1"/>
                  </a:moveTo>
                  <a:lnTo>
                    <a:pt x="2805" y="10501"/>
                  </a:lnTo>
                  <a:lnTo>
                    <a:pt x="14198" y="10501"/>
                  </a:lnTo>
                  <a:lnTo>
                    <a:pt x="1167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8"/>
            <p:cNvSpPr/>
            <p:nvPr/>
          </p:nvSpPr>
          <p:spPr>
            <a:xfrm>
              <a:off x="2058000" y="3335325"/>
              <a:ext cx="321325" cy="230775"/>
            </a:xfrm>
            <a:custGeom>
              <a:avLst/>
              <a:gdLst/>
              <a:ahLst/>
              <a:cxnLst/>
              <a:rect l="l" t="t" r="r" b="b"/>
              <a:pathLst>
                <a:path w="12853" h="9231" extrusionOk="0">
                  <a:moveTo>
                    <a:pt x="1" y="1"/>
                  </a:moveTo>
                  <a:lnTo>
                    <a:pt x="2428" y="9231"/>
                  </a:lnTo>
                  <a:lnTo>
                    <a:pt x="12852" y="9231"/>
                  </a:lnTo>
                  <a:lnTo>
                    <a:pt x="10475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28"/>
            <p:cNvSpPr/>
            <p:nvPr/>
          </p:nvSpPr>
          <p:spPr>
            <a:xfrm>
              <a:off x="2058000" y="3335650"/>
              <a:ext cx="266300" cy="16675"/>
            </a:xfrm>
            <a:custGeom>
              <a:avLst/>
              <a:gdLst/>
              <a:ahLst/>
              <a:cxnLst/>
              <a:rect l="l" t="t" r="r" b="b"/>
              <a:pathLst>
                <a:path w="10652" h="667" extrusionOk="0">
                  <a:moveTo>
                    <a:pt x="1" y="0"/>
                  </a:moveTo>
                  <a:lnTo>
                    <a:pt x="177" y="667"/>
                  </a:lnTo>
                  <a:lnTo>
                    <a:pt x="10651" y="667"/>
                  </a:lnTo>
                  <a:lnTo>
                    <a:pt x="10475" y="0"/>
                  </a:ln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28"/>
            <p:cNvSpPr/>
            <p:nvPr/>
          </p:nvSpPr>
          <p:spPr>
            <a:xfrm>
              <a:off x="2090700" y="3340975"/>
              <a:ext cx="6625" cy="5650"/>
            </a:xfrm>
            <a:custGeom>
              <a:avLst/>
              <a:gdLst/>
              <a:ahLst/>
              <a:cxnLst/>
              <a:rect l="l" t="t" r="r" b="b"/>
              <a:pathLst>
                <a:path w="265" h="226" extrusionOk="0">
                  <a:moveTo>
                    <a:pt x="114" y="1"/>
                  </a:moveTo>
                  <a:cubicBezTo>
                    <a:pt x="51" y="1"/>
                    <a:pt x="0" y="51"/>
                    <a:pt x="0" y="114"/>
                  </a:cubicBezTo>
                  <a:cubicBezTo>
                    <a:pt x="0" y="181"/>
                    <a:pt x="56" y="226"/>
                    <a:pt x="112" y="226"/>
                  </a:cubicBezTo>
                  <a:cubicBezTo>
                    <a:pt x="140" y="226"/>
                    <a:pt x="168" y="215"/>
                    <a:pt x="189" y="190"/>
                  </a:cubicBezTo>
                  <a:cubicBezTo>
                    <a:pt x="264" y="114"/>
                    <a:pt x="214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28"/>
            <p:cNvSpPr/>
            <p:nvPr/>
          </p:nvSpPr>
          <p:spPr>
            <a:xfrm>
              <a:off x="2080950" y="3340975"/>
              <a:ext cx="6625" cy="5650"/>
            </a:xfrm>
            <a:custGeom>
              <a:avLst/>
              <a:gdLst/>
              <a:ahLst/>
              <a:cxnLst/>
              <a:rect l="l" t="t" r="r" b="b"/>
              <a:pathLst>
                <a:path w="265" h="226" extrusionOk="0">
                  <a:moveTo>
                    <a:pt x="114" y="1"/>
                  </a:moveTo>
                  <a:cubicBezTo>
                    <a:pt x="51" y="1"/>
                    <a:pt x="1" y="51"/>
                    <a:pt x="1" y="114"/>
                  </a:cubicBezTo>
                  <a:cubicBezTo>
                    <a:pt x="1" y="181"/>
                    <a:pt x="51" y="226"/>
                    <a:pt x="107" y="226"/>
                  </a:cubicBezTo>
                  <a:cubicBezTo>
                    <a:pt x="135" y="226"/>
                    <a:pt x="164" y="215"/>
                    <a:pt x="189" y="190"/>
                  </a:cubicBezTo>
                  <a:cubicBezTo>
                    <a:pt x="265" y="114"/>
                    <a:pt x="214" y="1"/>
                    <a:pt x="11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28"/>
            <p:cNvSpPr/>
            <p:nvPr/>
          </p:nvSpPr>
          <p:spPr>
            <a:xfrm>
              <a:off x="2070900" y="3340975"/>
              <a:ext cx="6625" cy="5650"/>
            </a:xfrm>
            <a:custGeom>
              <a:avLst/>
              <a:gdLst/>
              <a:ahLst/>
              <a:cxnLst/>
              <a:rect l="l" t="t" r="r" b="b"/>
              <a:pathLst>
                <a:path w="265" h="226" extrusionOk="0">
                  <a:moveTo>
                    <a:pt x="113" y="1"/>
                  </a:moveTo>
                  <a:cubicBezTo>
                    <a:pt x="50" y="1"/>
                    <a:pt x="0" y="51"/>
                    <a:pt x="0" y="114"/>
                  </a:cubicBezTo>
                  <a:cubicBezTo>
                    <a:pt x="0" y="181"/>
                    <a:pt x="56" y="226"/>
                    <a:pt x="116" y="226"/>
                  </a:cubicBezTo>
                  <a:cubicBezTo>
                    <a:pt x="145" y="226"/>
                    <a:pt x="176" y="215"/>
                    <a:pt x="201" y="190"/>
                  </a:cubicBezTo>
                  <a:cubicBezTo>
                    <a:pt x="264" y="114"/>
                    <a:pt x="214" y="1"/>
                    <a:pt x="11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8"/>
            <p:cNvSpPr/>
            <p:nvPr/>
          </p:nvSpPr>
          <p:spPr>
            <a:xfrm>
              <a:off x="2212975" y="3411100"/>
              <a:ext cx="92450" cy="74825"/>
            </a:xfrm>
            <a:custGeom>
              <a:avLst/>
              <a:gdLst/>
              <a:ahLst/>
              <a:cxnLst/>
              <a:rect l="l" t="t" r="r" b="b"/>
              <a:pathLst>
                <a:path w="3698" h="2993" extrusionOk="0">
                  <a:moveTo>
                    <a:pt x="1849" y="0"/>
                  </a:moveTo>
                  <a:cubicBezTo>
                    <a:pt x="831" y="13"/>
                    <a:pt x="1" y="767"/>
                    <a:pt x="1" y="1685"/>
                  </a:cubicBezTo>
                  <a:lnTo>
                    <a:pt x="1849" y="1673"/>
                  </a:lnTo>
                  <a:lnTo>
                    <a:pt x="2994" y="2993"/>
                  </a:lnTo>
                  <a:cubicBezTo>
                    <a:pt x="3434" y="2691"/>
                    <a:pt x="3698" y="2201"/>
                    <a:pt x="3698" y="1673"/>
                  </a:cubicBezTo>
                  <a:cubicBezTo>
                    <a:pt x="3698" y="755"/>
                    <a:pt x="2855" y="0"/>
                    <a:pt x="184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8"/>
            <p:cNvSpPr/>
            <p:nvPr/>
          </p:nvSpPr>
          <p:spPr>
            <a:xfrm>
              <a:off x="2209225" y="3457500"/>
              <a:ext cx="76725" cy="43250"/>
            </a:xfrm>
            <a:custGeom>
              <a:avLst/>
              <a:gdLst/>
              <a:ahLst/>
              <a:cxnLst/>
              <a:rect l="l" t="t" r="r" b="b"/>
              <a:pathLst>
                <a:path w="3069" h="1730" extrusionOk="0">
                  <a:moveTo>
                    <a:pt x="1502" y="0"/>
                  </a:moveTo>
                  <a:cubicBezTo>
                    <a:pt x="1458" y="0"/>
                    <a:pt x="1415" y="2"/>
                    <a:pt x="1371" y="5"/>
                  </a:cubicBezTo>
                  <a:lnTo>
                    <a:pt x="0" y="5"/>
                  </a:lnTo>
                  <a:lnTo>
                    <a:pt x="0" y="56"/>
                  </a:lnTo>
                  <a:cubicBezTo>
                    <a:pt x="13" y="370"/>
                    <a:pt x="113" y="672"/>
                    <a:pt x="289" y="923"/>
                  </a:cubicBezTo>
                  <a:cubicBezTo>
                    <a:pt x="490" y="1200"/>
                    <a:pt x="767" y="1426"/>
                    <a:pt x="1082" y="1564"/>
                  </a:cubicBezTo>
                  <a:cubicBezTo>
                    <a:pt x="1339" y="1676"/>
                    <a:pt x="1611" y="1730"/>
                    <a:pt x="1880" y="1730"/>
                  </a:cubicBezTo>
                  <a:cubicBezTo>
                    <a:pt x="2282" y="1730"/>
                    <a:pt x="2679" y="1609"/>
                    <a:pt x="3018" y="1376"/>
                  </a:cubicBezTo>
                  <a:lnTo>
                    <a:pt x="3068" y="1338"/>
                  </a:lnTo>
                  <a:lnTo>
                    <a:pt x="3031" y="1288"/>
                  </a:lnTo>
                  <a:cubicBezTo>
                    <a:pt x="2679" y="898"/>
                    <a:pt x="2389" y="584"/>
                    <a:pt x="2188" y="357"/>
                  </a:cubicBezTo>
                  <a:cubicBezTo>
                    <a:pt x="2087" y="244"/>
                    <a:pt x="1974" y="131"/>
                    <a:pt x="1861" y="30"/>
                  </a:cubicBezTo>
                  <a:lnTo>
                    <a:pt x="1861" y="30"/>
                  </a:lnTo>
                  <a:cubicBezTo>
                    <a:pt x="1949" y="169"/>
                    <a:pt x="2037" y="294"/>
                    <a:pt x="2150" y="420"/>
                  </a:cubicBezTo>
                  <a:cubicBezTo>
                    <a:pt x="2330" y="636"/>
                    <a:pt x="2589" y="942"/>
                    <a:pt x="2906" y="1307"/>
                  </a:cubicBezTo>
                  <a:lnTo>
                    <a:pt x="2906" y="1307"/>
                  </a:lnTo>
                  <a:cubicBezTo>
                    <a:pt x="2599" y="1501"/>
                    <a:pt x="2251" y="1600"/>
                    <a:pt x="1901" y="1600"/>
                  </a:cubicBezTo>
                  <a:cubicBezTo>
                    <a:pt x="1644" y="1600"/>
                    <a:pt x="1387" y="1547"/>
                    <a:pt x="1144" y="1439"/>
                  </a:cubicBezTo>
                  <a:cubicBezTo>
                    <a:pt x="843" y="1313"/>
                    <a:pt x="591" y="1099"/>
                    <a:pt x="390" y="848"/>
                  </a:cubicBezTo>
                  <a:cubicBezTo>
                    <a:pt x="236" y="623"/>
                    <a:pt x="138" y="365"/>
                    <a:pt x="116" y="104"/>
                  </a:cubicBezTo>
                  <a:lnTo>
                    <a:pt x="116" y="104"/>
                  </a:lnTo>
                  <a:cubicBezTo>
                    <a:pt x="627" y="92"/>
                    <a:pt x="1044" y="80"/>
                    <a:pt x="1346" y="68"/>
                  </a:cubicBezTo>
                  <a:cubicBezTo>
                    <a:pt x="1522" y="68"/>
                    <a:pt x="1685" y="56"/>
                    <a:pt x="1861" y="30"/>
                  </a:cubicBezTo>
                  <a:cubicBezTo>
                    <a:pt x="1741" y="12"/>
                    <a:pt x="1622" y="0"/>
                    <a:pt x="15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8"/>
            <p:cNvSpPr/>
            <p:nvPr/>
          </p:nvSpPr>
          <p:spPr>
            <a:xfrm>
              <a:off x="2236875" y="3425800"/>
              <a:ext cx="5050" cy="5200"/>
            </a:xfrm>
            <a:custGeom>
              <a:avLst/>
              <a:gdLst/>
              <a:ahLst/>
              <a:cxnLst/>
              <a:rect l="l" t="t" r="r" b="b"/>
              <a:pathLst>
                <a:path w="202" h="208" extrusionOk="0">
                  <a:moveTo>
                    <a:pt x="101" y="0"/>
                  </a:moveTo>
                  <a:cubicBezTo>
                    <a:pt x="51" y="0"/>
                    <a:pt x="1" y="35"/>
                    <a:pt x="1" y="104"/>
                  </a:cubicBezTo>
                  <a:cubicBezTo>
                    <a:pt x="1" y="173"/>
                    <a:pt x="51" y="208"/>
                    <a:pt x="101" y="208"/>
                  </a:cubicBezTo>
                  <a:cubicBezTo>
                    <a:pt x="152" y="208"/>
                    <a:pt x="202" y="173"/>
                    <a:pt x="202" y="104"/>
                  </a:cubicBezTo>
                  <a:cubicBezTo>
                    <a:pt x="202" y="35"/>
                    <a:pt x="152" y="0"/>
                    <a:pt x="10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8"/>
            <p:cNvSpPr/>
            <p:nvPr/>
          </p:nvSpPr>
          <p:spPr>
            <a:xfrm>
              <a:off x="2185325" y="3407625"/>
              <a:ext cx="54725" cy="20800"/>
            </a:xfrm>
            <a:custGeom>
              <a:avLst/>
              <a:gdLst/>
              <a:ahLst/>
              <a:cxnLst/>
              <a:rect l="l" t="t" r="r" b="b"/>
              <a:pathLst>
                <a:path w="2189" h="832" extrusionOk="0">
                  <a:moveTo>
                    <a:pt x="1233" y="1"/>
                  </a:moveTo>
                  <a:cubicBezTo>
                    <a:pt x="554" y="13"/>
                    <a:pt x="0" y="39"/>
                    <a:pt x="0" y="76"/>
                  </a:cubicBezTo>
                  <a:cubicBezTo>
                    <a:pt x="0" y="114"/>
                    <a:pt x="554" y="139"/>
                    <a:pt x="1233" y="139"/>
                  </a:cubicBezTo>
                  <a:lnTo>
                    <a:pt x="1384" y="139"/>
                  </a:lnTo>
                  <a:cubicBezTo>
                    <a:pt x="1791" y="545"/>
                    <a:pt x="2125" y="831"/>
                    <a:pt x="2161" y="831"/>
                  </a:cubicBezTo>
                  <a:cubicBezTo>
                    <a:pt x="2162" y="831"/>
                    <a:pt x="2163" y="831"/>
                    <a:pt x="2163" y="831"/>
                  </a:cubicBezTo>
                  <a:cubicBezTo>
                    <a:pt x="2188" y="806"/>
                    <a:pt x="1874" y="454"/>
                    <a:pt x="1446" y="26"/>
                  </a:cubicBezTo>
                  <a:lnTo>
                    <a:pt x="143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8"/>
            <p:cNvSpPr/>
            <p:nvPr/>
          </p:nvSpPr>
          <p:spPr>
            <a:xfrm>
              <a:off x="2116150" y="3394425"/>
              <a:ext cx="76750" cy="49375"/>
            </a:xfrm>
            <a:custGeom>
              <a:avLst/>
              <a:gdLst/>
              <a:ahLst/>
              <a:cxnLst/>
              <a:rect l="l" t="t" r="r" b="b"/>
              <a:pathLst>
                <a:path w="3070" h="1975" extrusionOk="0">
                  <a:moveTo>
                    <a:pt x="2591" y="139"/>
                  </a:moveTo>
                  <a:lnTo>
                    <a:pt x="2604" y="202"/>
                  </a:lnTo>
                  <a:lnTo>
                    <a:pt x="2629" y="328"/>
                  </a:lnTo>
                  <a:lnTo>
                    <a:pt x="2679" y="567"/>
                  </a:lnTo>
                  <a:cubicBezTo>
                    <a:pt x="2705" y="730"/>
                    <a:pt x="2742" y="881"/>
                    <a:pt x="2767" y="1044"/>
                  </a:cubicBezTo>
                  <a:cubicBezTo>
                    <a:pt x="2825" y="1319"/>
                    <a:pt x="2872" y="1594"/>
                    <a:pt x="2927" y="1850"/>
                  </a:cubicBezTo>
                  <a:lnTo>
                    <a:pt x="2927" y="1850"/>
                  </a:lnTo>
                  <a:cubicBezTo>
                    <a:pt x="2201" y="1863"/>
                    <a:pt x="1585" y="1875"/>
                    <a:pt x="1145" y="1887"/>
                  </a:cubicBezTo>
                  <a:lnTo>
                    <a:pt x="605" y="1899"/>
                  </a:lnTo>
                  <a:cubicBezTo>
                    <a:pt x="546" y="1899"/>
                    <a:pt x="476" y="1910"/>
                    <a:pt x="416" y="1922"/>
                  </a:cubicBezTo>
                  <a:lnTo>
                    <a:pt x="416" y="1922"/>
                  </a:lnTo>
                  <a:cubicBezTo>
                    <a:pt x="403" y="1747"/>
                    <a:pt x="378" y="1572"/>
                    <a:pt x="340" y="1409"/>
                  </a:cubicBezTo>
                  <a:cubicBezTo>
                    <a:pt x="292" y="1095"/>
                    <a:pt x="221" y="653"/>
                    <a:pt x="137" y="139"/>
                  </a:cubicBezTo>
                  <a:close/>
                  <a:moveTo>
                    <a:pt x="2667" y="1"/>
                  </a:moveTo>
                  <a:lnTo>
                    <a:pt x="64" y="26"/>
                  </a:lnTo>
                  <a:lnTo>
                    <a:pt x="1" y="26"/>
                  </a:lnTo>
                  <a:lnTo>
                    <a:pt x="13" y="89"/>
                  </a:lnTo>
                  <a:cubicBezTo>
                    <a:pt x="127" y="655"/>
                    <a:pt x="227" y="1120"/>
                    <a:pt x="303" y="1434"/>
                  </a:cubicBezTo>
                  <a:cubicBezTo>
                    <a:pt x="328" y="1609"/>
                    <a:pt x="365" y="1760"/>
                    <a:pt x="415" y="1922"/>
                  </a:cubicBezTo>
                  <a:lnTo>
                    <a:pt x="415" y="1922"/>
                  </a:lnTo>
                  <a:cubicBezTo>
                    <a:pt x="411" y="1923"/>
                    <a:pt x="407" y="1924"/>
                    <a:pt x="403" y="1925"/>
                  </a:cubicBezTo>
                  <a:cubicBezTo>
                    <a:pt x="466" y="1937"/>
                    <a:pt x="516" y="1937"/>
                    <a:pt x="579" y="1937"/>
                  </a:cubicBezTo>
                  <a:lnTo>
                    <a:pt x="1108" y="1950"/>
                  </a:lnTo>
                  <a:cubicBezTo>
                    <a:pt x="1560" y="1962"/>
                    <a:pt x="2214" y="1975"/>
                    <a:pt x="2994" y="1975"/>
                  </a:cubicBezTo>
                  <a:lnTo>
                    <a:pt x="3069" y="1975"/>
                  </a:lnTo>
                  <a:lnTo>
                    <a:pt x="3057" y="1899"/>
                  </a:lnTo>
                  <a:cubicBezTo>
                    <a:pt x="3006" y="1623"/>
                    <a:pt x="2956" y="1334"/>
                    <a:pt x="2893" y="1019"/>
                  </a:cubicBezTo>
                  <a:cubicBezTo>
                    <a:pt x="2868" y="856"/>
                    <a:pt x="2830" y="705"/>
                    <a:pt x="2805" y="541"/>
                  </a:cubicBezTo>
                  <a:cubicBezTo>
                    <a:pt x="2793" y="453"/>
                    <a:pt x="2780" y="378"/>
                    <a:pt x="2755" y="302"/>
                  </a:cubicBezTo>
                  <a:lnTo>
                    <a:pt x="2742" y="177"/>
                  </a:lnTo>
                  <a:lnTo>
                    <a:pt x="2730" y="114"/>
                  </a:lnTo>
                  <a:lnTo>
                    <a:pt x="2730" y="89"/>
                  </a:lnTo>
                  <a:lnTo>
                    <a:pt x="2730" y="64"/>
                  </a:lnTo>
                  <a:lnTo>
                    <a:pt x="2730" y="51"/>
                  </a:lnTo>
                  <a:lnTo>
                    <a:pt x="266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8"/>
            <p:cNvSpPr/>
            <p:nvPr/>
          </p:nvSpPr>
          <p:spPr>
            <a:xfrm>
              <a:off x="2233100" y="3478050"/>
              <a:ext cx="5050" cy="5125"/>
            </a:xfrm>
            <a:custGeom>
              <a:avLst/>
              <a:gdLst/>
              <a:ahLst/>
              <a:cxnLst/>
              <a:rect l="l" t="t" r="r" b="b"/>
              <a:pathLst>
                <a:path w="202" h="205" extrusionOk="0">
                  <a:moveTo>
                    <a:pt x="101" y="1"/>
                  </a:moveTo>
                  <a:cubicBezTo>
                    <a:pt x="38" y="1"/>
                    <a:pt x="1" y="38"/>
                    <a:pt x="1" y="101"/>
                  </a:cubicBezTo>
                  <a:cubicBezTo>
                    <a:pt x="1" y="170"/>
                    <a:pt x="51" y="205"/>
                    <a:pt x="101" y="205"/>
                  </a:cubicBezTo>
                  <a:cubicBezTo>
                    <a:pt x="152" y="205"/>
                    <a:pt x="202" y="170"/>
                    <a:pt x="202" y="101"/>
                  </a:cubicBezTo>
                  <a:cubicBezTo>
                    <a:pt x="202" y="38"/>
                    <a:pt x="152" y="1"/>
                    <a:pt x="10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8"/>
            <p:cNvSpPr/>
            <p:nvPr/>
          </p:nvSpPr>
          <p:spPr>
            <a:xfrm>
              <a:off x="2188475" y="3479000"/>
              <a:ext cx="47175" cy="3225"/>
            </a:xfrm>
            <a:custGeom>
              <a:avLst/>
              <a:gdLst/>
              <a:ahLst/>
              <a:cxnLst/>
              <a:rect l="l" t="t" r="r" b="b"/>
              <a:pathLst>
                <a:path w="1887" h="129" extrusionOk="0">
                  <a:moveTo>
                    <a:pt x="943" y="0"/>
                  </a:moveTo>
                  <a:cubicBezTo>
                    <a:pt x="428" y="0"/>
                    <a:pt x="0" y="38"/>
                    <a:pt x="0" y="63"/>
                  </a:cubicBezTo>
                  <a:cubicBezTo>
                    <a:pt x="0" y="96"/>
                    <a:pt x="321" y="129"/>
                    <a:pt x="742" y="129"/>
                  </a:cubicBezTo>
                  <a:cubicBezTo>
                    <a:pt x="807" y="129"/>
                    <a:pt x="874" y="128"/>
                    <a:pt x="943" y="126"/>
                  </a:cubicBezTo>
                  <a:cubicBezTo>
                    <a:pt x="1471" y="126"/>
                    <a:pt x="1886" y="101"/>
                    <a:pt x="1886" y="63"/>
                  </a:cubicBezTo>
                  <a:cubicBezTo>
                    <a:pt x="1886" y="25"/>
                    <a:pt x="1459" y="0"/>
                    <a:pt x="9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8"/>
            <p:cNvSpPr/>
            <p:nvPr/>
          </p:nvSpPr>
          <p:spPr>
            <a:xfrm>
              <a:off x="2116475" y="3465150"/>
              <a:ext cx="78625" cy="37125"/>
            </a:xfrm>
            <a:custGeom>
              <a:avLst/>
              <a:gdLst/>
              <a:ahLst/>
              <a:cxnLst/>
              <a:rect l="l" t="t" r="r" b="b"/>
              <a:pathLst>
                <a:path w="3145" h="1485" extrusionOk="0">
                  <a:moveTo>
                    <a:pt x="2725" y="1"/>
                  </a:moveTo>
                  <a:lnTo>
                    <a:pt x="2725" y="1"/>
                  </a:lnTo>
                  <a:cubicBezTo>
                    <a:pt x="2725" y="1"/>
                    <a:pt x="2732" y="6"/>
                    <a:pt x="2741" y="14"/>
                  </a:cubicBezTo>
                  <a:lnTo>
                    <a:pt x="2742" y="14"/>
                  </a:lnTo>
                  <a:cubicBezTo>
                    <a:pt x="2730" y="4"/>
                    <a:pt x="2725" y="1"/>
                    <a:pt x="2725" y="1"/>
                  </a:cubicBezTo>
                  <a:close/>
                  <a:moveTo>
                    <a:pt x="2666" y="127"/>
                  </a:moveTo>
                  <a:lnTo>
                    <a:pt x="2679" y="164"/>
                  </a:lnTo>
                  <a:lnTo>
                    <a:pt x="2704" y="265"/>
                  </a:lnTo>
                  <a:lnTo>
                    <a:pt x="2742" y="441"/>
                  </a:lnTo>
                  <a:cubicBezTo>
                    <a:pt x="2780" y="554"/>
                    <a:pt x="2805" y="667"/>
                    <a:pt x="2842" y="781"/>
                  </a:cubicBezTo>
                  <a:cubicBezTo>
                    <a:pt x="2887" y="980"/>
                    <a:pt x="2941" y="1179"/>
                    <a:pt x="2987" y="1360"/>
                  </a:cubicBezTo>
                  <a:lnTo>
                    <a:pt x="2987" y="1360"/>
                  </a:lnTo>
                  <a:cubicBezTo>
                    <a:pt x="2254" y="1373"/>
                    <a:pt x="1618" y="1385"/>
                    <a:pt x="1157" y="1397"/>
                  </a:cubicBezTo>
                  <a:lnTo>
                    <a:pt x="604" y="1409"/>
                  </a:lnTo>
                  <a:cubicBezTo>
                    <a:pt x="537" y="1421"/>
                    <a:pt x="480" y="1422"/>
                    <a:pt x="415" y="1431"/>
                  </a:cubicBezTo>
                  <a:lnTo>
                    <a:pt x="415" y="1431"/>
                  </a:lnTo>
                  <a:cubicBezTo>
                    <a:pt x="390" y="1306"/>
                    <a:pt x="365" y="1182"/>
                    <a:pt x="327" y="1057"/>
                  </a:cubicBezTo>
                  <a:cubicBezTo>
                    <a:pt x="279" y="828"/>
                    <a:pt x="208" y="507"/>
                    <a:pt x="114" y="127"/>
                  </a:cubicBezTo>
                  <a:close/>
                  <a:moveTo>
                    <a:pt x="2742" y="14"/>
                  </a:moveTo>
                  <a:cubicBezTo>
                    <a:pt x="1711" y="14"/>
                    <a:pt x="768" y="26"/>
                    <a:pt x="63" y="39"/>
                  </a:cubicBezTo>
                  <a:lnTo>
                    <a:pt x="0" y="39"/>
                  </a:lnTo>
                  <a:lnTo>
                    <a:pt x="13" y="89"/>
                  </a:lnTo>
                  <a:cubicBezTo>
                    <a:pt x="139" y="517"/>
                    <a:pt x="227" y="856"/>
                    <a:pt x="302" y="1095"/>
                  </a:cubicBezTo>
                  <a:cubicBezTo>
                    <a:pt x="327" y="1207"/>
                    <a:pt x="364" y="1319"/>
                    <a:pt x="414" y="1431"/>
                  </a:cubicBezTo>
                  <a:lnTo>
                    <a:pt x="414" y="1431"/>
                  </a:lnTo>
                  <a:cubicBezTo>
                    <a:pt x="406" y="1432"/>
                    <a:pt x="398" y="1433"/>
                    <a:pt x="390" y="1435"/>
                  </a:cubicBezTo>
                  <a:cubicBezTo>
                    <a:pt x="453" y="1447"/>
                    <a:pt x="516" y="1447"/>
                    <a:pt x="579" y="1447"/>
                  </a:cubicBezTo>
                  <a:lnTo>
                    <a:pt x="1132" y="1460"/>
                  </a:lnTo>
                  <a:cubicBezTo>
                    <a:pt x="1597" y="1472"/>
                    <a:pt x="2277" y="1485"/>
                    <a:pt x="3069" y="1485"/>
                  </a:cubicBezTo>
                  <a:lnTo>
                    <a:pt x="3144" y="1485"/>
                  </a:lnTo>
                  <a:lnTo>
                    <a:pt x="3132" y="1409"/>
                  </a:lnTo>
                  <a:cubicBezTo>
                    <a:pt x="3081" y="1196"/>
                    <a:pt x="3031" y="982"/>
                    <a:pt x="2968" y="756"/>
                  </a:cubicBezTo>
                  <a:cubicBezTo>
                    <a:pt x="2943" y="642"/>
                    <a:pt x="2905" y="517"/>
                    <a:pt x="2880" y="403"/>
                  </a:cubicBezTo>
                  <a:lnTo>
                    <a:pt x="2830" y="227"/>
                  </a:lnTo>
                  <a:lnTo>
                    <a:pt x="2817" y="139"/>
                  </a:lnTo>
                  <a:lnTo>
                    <a:pt x="2805" y="89"/>
                  </a:lnTo>
                  <a:lnTo>
                    <a:pt x="2805" y="76"/>
                  </a:lnTo>
                  <a:lnTo>
                    <a:pt x="2805" y="64"/>
                  </a:lnTo>
                  <a:lnTo>
                    <a:pt x="2805" y="64"/>
                  </a:lnTo>
                  <a:cubicBezTo>
                    <a:pt x="2805" y="65"/>
                    <a:pt x="2805" y="65"/>
                    <a:pt x="2805" y="65"/>
                  </a:cubicBezTo>
                  <a:cubicBezTo>
                    <a:pt x="2806" y="65"/>
                    <a:pt x="2805" y="65"/>
                    <a:pt x="2805" y="64"/>
                  </a:cubicBezTo>
                  <a:lnTo>
                    <a:pt x="2805" y="64"/>
                  </a:lnTo>
                  <a:lnTo>
                    <a:pt x="2805" y="64"/>
                  </a:lnTo>
                  <a:cubicBezTo>
                    <a:pt x="2799" y="61"/>
                    <a:pt x="2762" y="31"/>
                    <a:pt x="2741" y="14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8"/>
            <p:cNvSpPr/>
            <p:nvPr/>
          </p:nvSpPr>
          <p:spPr>
            <a:xfrm>
              <a:off x="2131875" y="3408575"/>
              <a:ext cx="44350" cy="3175"/>
            </a:xfrm>
            <a:custGeom>
              <a:avLst/>
              <a:gdLst/>
              <a:ahLst/>
              <a:cxnLst/>
              <a:rect l="l" t="t" r="r" b="b"/>
              <a:pathLst>
                <a:path w="1774" h="127" extrusionOk="0">
                  <a:moveTo>
                    <a:pt x="881" y="1"/>
                  </a:moveTo>
                  <a:cubicBezTo>
                    <a:pt x="390" y="1"/>
                    <a:pt x="1" y="38"/>
                    <a:pt x="1" y="63"/>
                  </a:cubicBezTo>
                  <a:cubicBezTo>
                    <a:pt x="1" y="101"/>
                    <a:pt x="390" y="126"/>
                    <a:pt x="881" y="126"/>
                  </a:cubicBezTo>
                  <a:cubicBezTo>
                    <a:pt x="1371" y="126"/>
                    <a:pt x="1774" y="101"/>
                    <a:pt x="1774" y="63"/>
                  </a:cubicBezTo>
                  <a:cubicBezTo>
                    <a:pt x="1774" y="26"/>
                    <a:pt x="1371" y="1"/>
                    <a:pt x="88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8"/>
            <p:cNvSpPr/>
            <p:nvPr/>
          </p:nvSpPr>
          <p:spPr>
            <a:xfrm>
              <a:off x="2132200" y="3415800"/>
              <a:ext cx="44650" cy="3500"/>
            </a:xfrm>
            <a:custGeom>
              <a:avLst/>
              <a:gdLst/>
              <a:ahLst/>
              <a:cxnLst/>
              <a:rect l="l" t="t" r="r" b="b"/>
              <a:pathLst>
                <a:path w="1786" h="140" extrusionOk="0">
                  <a:moveTo>
                    <a:pt x="893" y="1"/>
                  </a:moveTo>
                  <a:cubicBezTo>
                    <a:pt x="403" y="1"/>
                    <a:pt x="0" y="39"/>
                    <a:pt x="0" y="76"/>
                  </a:cubicBezTo>
                  <a:cubicBezTo>
                    <a:pt x="0" y="114"/>
                    <a:pt x="403" y="139"/>
                    <a:pt x="893" y="139"/>
                  </a:cubicBezTo>
                  <a:cubicBezTo>
                    <a:pt x="1383" y="127"/>
                    <a:pt x="1786" y="101"/>
                    <a:pt x="1786" y="64"/>
                  </a:cubicBezTo>
                  <a:cubicBezTo>
                    <a:pt x="1786" y="26"/>
                    <a:pt x="1383" y="1"/>
                    <a:pt x="89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28"/>
            <p:cNvSpPr/>
            <p:nvPr/>
          </p:nvSpPr>
          <p:spPr>
            <a:xfrm>
              <a:off x="2133775" y="3422725"/>
              <a:ext cx="42775" cy="3475"/>
            </a:xfrm>
            <a:custGeom>
              <a:avLst/>
              <a:gdLst/>
              <a:ahLst/>
              <a:cxnLst/>
              <a:rect l="l" t="t" r="r" b="b"/>
              <a:pathLst>
                <a:path w="1711" h="139" extrusionOk="0">
                  <a:moveTo>
                    <a:pt x="855" y="0"/>
                  </a:moveTo>
                  <a:cubicBezTo>
                    <a:pt x="377" y="13"/>
                    <a:pt x="0" y="38"/>
                    <a:pt x="0" y="76"/>
                  </a:cubicBezTo>
                  <a:cubicBezTo>
                    <a:pt x="0" y="114"/>
                    <a:pt x="377" y="139"/>
                    <a:pt x="855" y="139"/>
                  </a:cubicBezTo>
                  <a:cubicBezTo>
                    <a:pt x="1333" y="139"/>
                    <a:pt x="1710" y="101"/>
                    <a:pt x="1710" y="63"/>
                  </a:cubicBezTo>
                  <a:cubicBezTo>
                    <a:pt x="1710" y="26"/>
                    <a:pt x="1333" y="0"/>
                    <a:pt x="85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28"/>
            <p:cNvSpPr/>
            <p:nvPr/>
          </p:nvSpPr>
          <p:spPr>
            <a:xfrm>
              <a:off x="2133125" y="3478375"/>
              <a:ext cx="42150" cy="3225"/>
            </a:xfrm>
            <a:custGeom>
              <a:avLst/>
              <a:gdLst/>
              <a:ahLst/>
              <a:cxnLst/>
              <a:rect l="l" t="t" r="r" b="b"/>
              <a:pathLst>
                <a:path w="1686" h="129" extrusionOk="0">
                  <a:moveTo>
                    <a:pt x="843" y="0"/>
                  </a:moveTo>
                  <a:cubicBezTo>
                    <a:pt x="378" y="0"/>
                    <a:pt x="1" y="25"/>
                    <a:pt x="1" y="63"/>
                  </a:cubicBezTo>
                  <a:cubicBezTo>
                    <a:pt x="1" y="96"/>
                    <a:pt x="284" y="128"/>
                    <a:pt x="662" y="128"/>
                  </a:cubicBezTo>
                  <a:cubicBezTo>
                    <a:pt x="720" y="128"/>
                    <a:pt x="781" y="128"/>
                    <a:pt x="843" y="126"/>
                  </a:cubicBezTo>
                  <a:cubicBezTo>
                    <a:pt x="1309" y="126"/>
                    <a:pt x="1686" y="101"/>
                    <a:pt x="1686" y="63"/>
                  </a:cubicBezTo>
                  <a:cubicBezTo>
                    <a:pt x="1686" y="25"/>
                    <a:pt x="1309" y="0"/>
                    <a:pt x="8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28"/>
            <p:cNvSpPr/>
            <p:nvPr/>
          </p:nvSpPr>
          <p:spPr>
            <a:xfrm>
              <a:off x="2135650" y="3486475"/>
              <a:ext cx="36175" cy="3225"/>
            </a:xfrm>
            <a:custGeom>
              <a:avLst/>
              <a:gdLst/>
              <a:ahLst/>
              <a:cxnLst/>
              <a:rect l="l" t="t" r="r" b="b"/>
              <a:pathLst>
                <a:path w="1447" h="129" extrusionOk="0">
                  <a:moveTo>
                    <a:pt x="877" y="1"/>
                  </a:moveTo>
                  <a:cubicBezTo>
                    <a:pt x="826" y="1"/>
                    <a:pt x="772" y="1"/>
                    <a:pt x="717" y="3"/>
                  </a:cubicBezTo>
                  <a:cubicBezTo>
                    <a:pt x="328" y="3"/>
                    <a:pt x="1" y="28"/>
                    <a:pt x="1" y="66"/>
                  </a:cubicBezTo>
                  <a:cubicBezTo>
                    <a:pt x="1" y="104"/>
                    <a:pt x="328" y="129"/>
                    <a:pt x="717" y="129"/>
                  </a:cubicBezTo>
                  <a:cubicBezTo>
                    <a:pt x="1120" y="129"/>
                    <a:pt x="1447" y="91"/>
                    <a:pt x="1447" y="53"/>
                  </a:cubicBezTo>
                  <a:cubicBezTo>
                    <a:pt x="1447" y="32"/>
                    <a:pt x="1203" y="1"/>
                    <a:pt x="8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8"/>
            <p:cNvSpPr/>
            <p:nvPr/>
          </p:nvSpPr>
          <p:spPr>
            <a:xfrm>
              <a:off x="1727275" y="3584950"/>
              <a:ext cx="1492025" cy="731550"/>
            </a:xfrm>
            <a:custGeom>
              <a:avLst/>
              <a:gdLst/>
              <a:ahLst/>
              <a:cxnLst/>
              <a:rect l="l" t="t" r="r" b="b"/>
              <a:pathLst>
                <a:path w="59681" h="29262" extrusionOk="0">
                  <a:moveTo>
                    <a:pt x="1" y="0"/>
                  </a:moveTo>
                  <a:lnTo>
                    <a:pt x="1" y="1383"/>
                  </a:lnTo>
                  <a:lnTo>
                    <a:pt x="906" y="1383"/>
                  </a:lnTo>
                  <a:lnTo>
                    <a:pt x="906" y="29261"/>
                  </a:lnTo>
                  <a:lnTo>
                    <a:pt x="2755" y="29261"/>
                  </a:lnTo>
                  <a:lnTo>
                    <a:pt x="2755" y="1383"/>
                  </a:lnTo>
                  <a:lnTo>
                    <a:pt x="12576" y="1383"/>
                  </a:lnTo>
                  <a:lnTo>
                    <a:pt x="12576" y="29261"/>
                  </a:lnTo>
                  <a:lnTo>
                    <a:pt x="14424" y="29261"/>
                  </a:lnTo>
                  <a:lnTo>
                    <a:pt x="14424" y="1383"/>
                  </a:lnTo>
                  <a:lnTo>
                    <a:pt x="57028" y="1383"/>
                  </a:lnTo>
                  <a:lnTo>
                    <a:pt x="57028" y="29261"/>
                  </a:lnTo>
                  <a:lnTo>
                    <a:pt x="58889" y="29261"/>
                  </a:lnTo>
                  <a:lnTo>
                    <a:pt x="58889" y="1383"/>
                  </a:lnTo>
                  <a:lnTo>
                    <a:pt x="59681" y="1383"/>
                  </a:lnTo>
                  <a:lnTo>
                    <a:pt x="5968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8"/>
            <p:cNvSpPr/>
            <p:nvPr/>
          </p:nvSpPr>
          <p:spPr>
            <a:xfrm>
              <a:off x="2730450" y="3843675"/>
              <a:ext cx="60050" cy="2525"/>
            </a:xfrm>
            <a:custGeom>
              <a:avLst/>
              <a:gdLst/>
              <a:ahLst/>
              <a:cxnLst/>
              <a:rect l="l" t="t" r="r" b="b"/>
              <a:pathLst>
                <a:path w="2402" h="101" extrusionOk="0">
                  <a:moveTo>
                    <a:pt x="1207" y="0"/>
                  </a:moveTo>
                  <a:cubicBezTo>
                    <a:pt x="541" y="0"/>
                    <a:pt x="0" y="13"/>
                    <a:pt x="0" y="50"/>
                  </a:cubicBezTo>
                  <a:cubicBezTo>
                    <a:pt x="0" y="75"/>
                    <a:pt x="541" y="101"/>
                    <a:pt x="1207" y="101"/>
                  </a:cubicBezTo>
                  <a:cubicBezTo>
                    <a:pt x="1861" y="101"/>
                    <a:pt x="2402" y="75"/>
                    <a:pt x="2402" y="50"/>
                  </a:cubicBezTo>
                  <a:cubicBezTo>
                    <a:pt x="2402" y="13"/>
                    <a:pt x="1861" y="0"/>
                    <a:pt x="12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8"/>
            <p:cNvSpPr/>
            <p:nvPr/>
          </p:nvSpPr>
          <p:spPr>
            <a:xfrm>
              <a:off x="2290625" y="3850275"/>
              <a:ext cx="3175" cy="1575"/>
            </a:xfrm>
            <a:custGeom>
              <a:avLst/>
              <a:gdLst/>
              <a:ahLst/>
              <a:cxnLst/>
              <a:rect l="l" t="t" r="r" b="b"/>
              <a:pathLst>
                <a:path w="127" h="63" extrusionOk="0">
                  <a:moveTo>
                    <a:pt x="64" y="0"/>
                  </a:moveTo>
                  <a:cubicBezTo>
                    <a:pt x="26" y="0"/>
                    <a:pt x="1" y="13"/>
                    <a:pt x="1" y="38"/>
                  </a:cubicBezTo>
                  <a:cubicBezTo>
                    <a:pt x="1" y="50"/>
                    <a:pt x="26" y="63"/>
                    <a:pt x="64" y="63"/>
                  </a:cubicBezTo>
                  <a:cubicBezTo>
                    <a:pt x="102" y="63"/>
                    <a:pt x="127" y="50"/>
                    <a:pt x="127" y="38"/>
                  </a:cubicBezTo>
                  <a:cubicBezTo>
                    <a:pt x="127" y="13"/>
                    <a:pt x="102" y="0"/>
                    <a:pt x="64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8"/>
            <p:cNvSpPr/>
            <p:nvPr/>
          </p:nvSpPr>
          <p:spPr>
            <a:xfrm>
              <a:off x="2321450" y="2965000"/>
              <a:ext cx="576575" cy="381050"/>
            </a:xfrm>
            <a:custGeom>
              <a:avLst/>
              <a:gdLst/>
              <a:ahLst/>
              <a:cxnLst/>
              <a:rect l="l" t="t" r="r" b="b"/>
              <a:pathLst>
                <a:path w="23063" h="15242" extrusionOk="0">
                  <a:moveTo>
                    <a:pt x="638" y="0"/>
                  </a:moveTo>
                  <a:cubicBezTo>
                    <a:pt x="413" y="0"/>
                    <a:pt x="358" y="260"/>
                    <a:pt x="604" y="604"/>
                  </a:cubicBezTo>
                  <a:cubicBezTo>
                    <a:pt x="855" y="969"/>
                    <a:pt x="1522" y="2088"/>
                    <a:pt x="1333" y="2201"/>
                  </a:cubicBezTo>
                  <a:cubicBezTo>
                    <a:pt x="1283" y="2193"/>
                    <a:pt x="1234" y="2189"/>
                    <a:pt x="1184" y="2189"/>
                  </a:cubicBezTo>
                  <a:cubicBezTo>
                    <a:pt x="847" y="2189"/>
                    <a:pt x="531" y="2372"/>
                    <a:pt x="378" y="2679"/>
                  </a:cubicBezTo>
                  <a:cubicBezTo>
                    <a:pt x="201" y="3019"/>
                    <a:pt x="0" y="3484"/>
                    <a:pt x="164" y="3710"/>
                  </a:cubicBezTo>
                  <a:cubicBezTo>
                    <a:pt x="503" y="4125"/>
                    <a:pt x="868" y="4515"/>
                    <a:pt x="1258" y="4880"/>
                  </a:cubicBezTo>
                  <a:lnTo>
                    <a:pt x="1497" y="5068"/>
                  </a:lnTo>
                  <a:cubicBezTo>
                    <a:pt x="1497" y="5068"/>
                    <a:pt x="7470" y="13745"/>
                    <a:pt x="8777" y="14021"/>
                  </a:cubicBezTo>
                  <a:cubicBezTo>
                    <a:pt x="9582" y="14197"/>
                    <a:pt x="22119" y="15241"/>
                    <a:pt x="22119" y="15241"/>
                  </a:cubicBezTo>
                  <a:lnTo>
                    <a:pt x="23062" y="11783"/>
                  </a:lnTo>
                  <a:lnTo>
                    <a:pt x="10626" y="10651"/>
                  </a:lnTo>
                  <a:lnTo>
                    <a:pt x="3710" y="3635"/>
                  </a:lnTo>
                  <a:lnTo>
                    <a:pt x="3546" y="2868"/>
                  </a:lnTo>
                  <a:cubicBezTo>
                    <a:pt x="3521" y="2729"/>
                    <a:pt x="3496" y="2578"/>
                    <a:pt x="3471" y="2402"/>
                  </a:cubicBezTo>
                  <a:cubicBezTo>
                    <a:pt x="3433" y="2201"/>
                    <a:pt x="3433" y="1987"/>
                    <a:pt x="3471" y="1786"/>
                  </a:cubicBezTo>
                  <a:cubicBezTo>
                    <a:pt x="3509" y="1522"/>
                    <a:pt x="3584" y="1283"/>
                    <a:pt x="3685" y="1044"/>
                  </a:cubicBezTo>
                  <a:cubicBezTo>
                    <a:pt x="3794" y="869"/>
                    <a:pt x="3665" y="665"/>
                    <a:pt x="3506" y="665"/>
                  </a:cubicBezTo>
                  <a:cubicBezTo>
                    <a:pt x="3482" y="665"/>
                    <a:pt x="3458" y="670"/>
                    <a:pt x="3433" y="680"/>
                  </a:cubicBezTo>
                  <a:cubicBezTo>
                    <a:pt x="3232" y="768"/>
                    <a:pt x="2905" y="1321"/>
                    <a:pt x="2830" y="2075"/>
                  </a:cubicBezTo>
                  <a:cubicBezTo>
                    <a:pt x="2810" y="2272"/>
                    <a:pt x="2752" y="2349"/>
                    <a:pt x="2672" y="2349"/>
                  </a:cubicBezTo>
                  <a:cubicBezTo>
                    <a:pt x="2446" y="2349"/>
                    <a:pt x="2047" y="1732"/>
                    <a:pt x="1861" y="1472"/>
                  </a:cubicBezTo>
                  <a:cubicBezTo>
                    <a:pt x="1622" y="1107"/>
                    <a:pt x="818" y="13"/>
                    <a:pt x="654" y="1"/>
                  </a:cubicBezTo>
                  <a:cubicBezTo>
                    <a:pt x="649" y="0"/>
                    <a:pt x="643" y="0"/>
                    <a:pt x="638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8"/>
            <p:cNvSpPr/>
            <p:nvPr/>
          </p:nvSpPr>
          <p:spPr>
            <a:xfrm>
              <a:off x="2324275" y="3042025"/>
              <a:ext cx="32000" cy="32450"/>
            </a:xfrm>
            <a:custGeom>
              <a:avLst/>
              <a:gdLst/>
              <a:ahLst/>
              <a:cxnLst/>
              <a:rect l="l" t="t" r="r" b="b"/>
              <a:pathLst>
                <a:path w="1280" h="1298" extrusionOk="0">
                  <a:moveTo>
                    <a:pt x="428" y="0"/>
                  </a:moveTo>
                  <a:lnTo>
                    <a:pt x="0" y="478"/>
                  </a:lnTo>
                  <a:lnTo>
                    <a:pt x="642" y="1094"/>
                  </a:lnTo>
                  <a:cubicBezTo>
                    <a:pt x="717" y="1170"/>
                    <a:pt x="793" y="1233"/>
                    <a:pt x="893" y="1270"/>
                  </a:cubicBezTo>
                  <a:cubicBezTo>
                    <a:pt x="928" y="1289"/>
                    <a:pt x="963" y="1297"/>
                    <a:pt x="998" y="1297"/>
                  </a:cubicBezTo>
                  <a:cubicBezTo>
                    <a:pt x="1150" y="1297"/>
                    <a:pt x="1280" y="1133"/>
                    <a:pt x="1208" y="969"/>
                  </a:cubicBezTo>
                  <a:cubicBezTo>
                    <a:pt x="1170" y="881"/>
                    <a:pt x="1120" y="805"/>
                    <a:pt x="1057" y="742"/>
                  </a:cubicBezTo>
                  <a:lnTo>
                    <a:pt x="428" y="0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8"/>
            <p:cNvSpPr/>
            <p:nvPr/>
          </p:nvSpPr>
          <p:spPr>
            <a:xfrm>
              <a:off x="2323950" y="3042000"/>
              <a:ext cx="33050" cy="34250"/>
            </a:xfrm>
            <a:custGeom>
              <a:avLst/>
              <a:gdLst/>
              <a:ahLst/>
              <a:cxnLst/>
              <a:rect l="l" t="t" r="r" b="b"/>
              <a:pathLst>
                <a:path w="1322" h="1370" extrusionOk="0">
                  <a:moveTo>
                    <a:pt x="456" y="0"/>
                  </a:moveTo>
                  <a:cubicBezTo>
                    <a:pt x="455" y="0"/>
                    <a:pt x="454" y="1"/>
                    <a:pt x="454" y="1"/>
                  </a:cubicBezTo>
                  <a:cubicBezTo>
                    <a:pt x="504" y="127"/>
                    <a:pt x="592" y="253"/>
                    <a:pt x="680" y="366"/>
                  </a:cubicBezTo>
                  <a:lnTo>
                    <a:pt x="982" y="743"/>
                  </a:lnTo>
                  <a:cubicBezTo>
                    <a:pt x="1032" y="806"/>
                    <a:pt x="1095" y="882"/>
                    <a:pt x="1133" y="957"/>
                  </a:cubicBezTo>
                  <a:cubicBezTo>
                    <a:pt x="1170" y="1020"/>
                    <a:pt x="1170" y="1108"/>
                    <a:pt x="1133" y="1171"/>
                  </a:cubicBezTo>
                  <a:cubicBezTo>
                    <a:pt x="1098" y="1214"/>
                    <a:pt x="1046" y="1233"/>
                    <a:pt x="997" y="1233"/>
                  </a:cubicBezTo>
                  <a:cubicBezTo>
                    <a:pt x="974" y="1233"/>
                    <a:pt x="951" y="1229"/>
                    <a:pt x="931" y="1221"/>
                  </a:cubicBezTo>
                  <a:cubicBezTo>
                    <a:pt x="843" y="1183"/>
                    <a:pt x="781" y="1133"/>
                    <a:pt x="718" y="1070"/>
                  </a:cubicBezTo>
                  <a:lnTo>
                    <a:pt x="366" y="756"/>
                  </a:lnTo>
                  <a:cubicBezTo>
                    <a:pt x="265" y="655"/>
                    <a:pt x="139" y="567"/>
                    <a:pt x="13" y="492"/>
                  </a:cubicBezTo>
                  <a:lnTo>
                    <a:pt x="13" y="492"/>
                  </a:lnTo>
                  <a:cubicBezTo>
                    <a:pt x="1" y="504"/>
                    <a:pt x="114" y="630"/>
                    <a:pt x="303" y="831"/>
                  </a:cubicBezTo>
                  <a:lnTo>
                    <a:pt x="630" y="1171"/>
                  </a:lnTo>
                  <a:cubicBezTo>
                    <a:pt x="705" y="1246"/>
                    <a:pt x="793" y="1309"/>
                    <a:pt x="881" y="1347"/>
                  </a:cubicBezTo>
                  <a:cubicBezTo>
                    <a:pt x="919" y="1362"/>
                    <a:pt x="957" y="1369"/>
                    <a:pt x="995" y="1369"/>
                  </a:cubicBezTo>
                  <a:cubicBezTo>
                    <a:pt x="1085" y="1369"/>
                    <a:pt x="1171" y="1329"/>
                    <a:pt x="1233" y="1259"/>
                  </a:cubicBezTo>
                  <a:cubicBezTo>
                    <a:pt x="1309" y="1158"/>
                    <a:pt x="1321" y="1020"/>
                    <a:pt x="1258" y="907"/>
                  </a:cubicBezTo>
                  <a:cubicBezTo>
                    <a:pt x="1208" y="819"/>
                    <a:pt x="1145" y="743"/>
                    <a:pt x="1082" y="668"/>
                  </a:cubicBezTo>
                  <a:lnTo>
                    <a:pt x="768" y="316"/>
                  </a:lnTo>
                  <a:cubicBezTo>
                    <a:pt x="589" y="113"/>
                    <a:pt x="478" y="0"/>
                    <a:pt x="456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8"/>
            <p:cNvSpPr/>
            <p:nvPr/>
          </p:nvSpPr>
          <p:spPr>
            <a:xfrm>
              <a:off x="2335900" y="3030700"/>
              <a:ext cx="31700" cy="32750"/>
            </a:xfrm>
            <a:custGeom>
              <a:avLst/>
              <a:gdLst/>
              <a:ahLst/>
              <a:cxnLst/>
              <a:rect l="l" t="t" r="r" b="b"/>
              <a:pathLst>
                <a:path w="1268" h="1310" extrusionOk="0">
                  <a:moveTo>
                    <a:pt x="416" y="1"/>
                  </a:moveTo>
                  <a:lnTo>
                    <a:pt x="1" y="491"/>
                  </a:lnTo>
                  <a:lnTo>
                    <a:pt x="642" y="1107"/>
                  </a:lnTo>
                  <a:cubicBezTo>
                    <a:pt x="705" y="1170"/>
                    <a:pt x="780" y="1233"/>
                    <a:pt x="881" y="1283"/>
                  </a:cubicBezTo>
                  <a:cubicBezTo>
                    <a:pt x="914" y="1301"/>
                    <a:pt x="948" y="1309"/>
                    <a:pt x="982" y="1309"/>
                  </a:cubicBezTo>
                  <a:cubicBezTo>
                    <a:pt x="1136" y="1309"/>
                    <a:pt x="1268" y="1137"/>
                    <a:pt x="1195" y="982"/>
                  </a:cubicBezTo>
                  <a:cubicBezTo>
                    <a:pt x="1158" y="894"/>
                    <a:pt x="1107" y="818"/>
                    <a:pt x="1044" y="755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8"/>
            <p:cNvSpPr/>
            <p:nvPr/>
          </p:nvSpPr>
          <p:spPr>
            <a:xfrm>
              <a:off x="2335600" y="3030675"/>
              <a:ext cx="32700" cy="34325"/>
            </a:xfrm>
            <a:custGeom>
              <a:avLst/>
              <a:gdLst/>
              <a:ahLst/>
              <a:cxnLst/>
              <a:rect l="l" t="t" r="r" b="b"/>
              <a:pathLst>
                <a:path w="1308" h="1373" extrusionOk="0">
                  <a:moveTo>
                    <a:pt x="443" y="1"/>
                  </a:moveTo>
                  <a:cubicBezTo>
                    <a:pt x="442" y="1"/>
                    <a:pt x="441" y="1"/>
                    <a:pt x="440" y="2"/>
                  </a:cubicBezTo>
                  <a:cubicBezTo>
                    <a:pt x="491" y="127"/>
                    <a:pt x="579" y="253"/>
                    <a:pt x="667" y="366"/>
                  </a:cubicBezTo>
                  <a:lnTo>
                    <a:pt x="968" y="744"/>
                  </a:lnTo>
                  <a:cubicBezTo>
                    <a:pt x="1019" y="806"/>
                    <a:pt x="1082" y="882"/>
                    <a:pt x="1119" y="957"/>
                  </a:cubicBezTo>
                  <a:cubicBezTo>
                    <a:pt x="1157" y="1020"/>
                    <a:pt x="1157" y="1108"/>
                    <a:pt x="1119" y="1171"/>
                  </a:cubicBezTo>
                  <a:cubicBezTo>
                    <a:pt x="1086" y="1205"/>
                    <a:pt x="1035" y="1227"/>
                    <a:pt x="987" y="1227"/>
                  </a:cubicBezTo>
                  <a:cubicBezTo>
                    <a:pt x="963" y="1227"/>
                    <a:pt x="939" y="1221"/>
                    <a:pt x="918" y="1209"/>
                  </a:cubicBezTo>
                  <a:cubicBezTo>
                    <a:pt x="830" y="1184"/>
                    <a:pt x="767" y="1133"/>
                    <a:pt x="704" y="1071"/>
                  </a:cubicBezTo>
                  <a:lnTo>
                    <a:pt x="352" y="756"/>
                  </a:lnTo>
                  <a:cubicBezTo>
                    <a:pt x="252" y="656"/>
                    <a:pt x="138" y="568"/>
                    <a:pt x="0" y="492"/>
                  </a:cubicBezTo>
                  <a:lnTo>
                    <a:pt x="0" y="492"/>
                  </a:lnTo>
                  <a:cubicBezTo>
                    <a:pt x="88" y="618"/>
                    <a:pt x="176" y="731"/>
                    <a:pt x="289" y="832"/>
                  </a:cubicBezTo>
                  <a:lnTo>
                    <a:pt x="629" y="1171"/>
                  </a:lnTo>
                  <a:cubicBezTo>
                    <a:pt x="692" y="1247"/>
                    <a:pt x="780" y="1309"/>
                    <a:pt x="880" y="1347"/>
                  </a:cubicBezTo>
                  <a:cubicBezTo>
                    <a:pt x="918" y="1364"/>
                    <a:pt x="959" y="1372"/>
                    <a:pt x="999" y="1372"/>
                  </a:cubicBezTo>
                  <a:cubicBezTo>
                    <a:pt x="1080" y="1372"/>
                    <a:pt x="1161" y="1339"/>
                    <a:pt x="1220" y="1272"/>
                  </a:cubicBezTo>
                  <a:cubicBezTo>
                    <a:pt x="1295" y="1159"/>
                    <a:pt x="1308" y="1033"/>
                    <a:pt x="1245" y="920"/>
                  </a:cubicBezTo>
                  <a:cubicBezTo>
                    <a:pt x="1195" y="832"/>
                    <a:pt x="1132" y="744"/>
                    <a:pt x="1069" y="681"/>
                  </a:cubicBezTo>
                  <a:lnTo>
                    <a:pt x="755" y="316"/>
                  </a:lnTo>
                  <a:cubicBezTo>
                    <a:pt x="575" y="124"/>
                    <a:pt x="463" y="1"/>
                    <a:pt x="443" y="1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8"/>
            <p:cNvSpPr/>
            <p:nvPr/>
          </p:nvSpPr>
          <p:spPr>
            <a:xfrm>
              <a:off x="2348475" y="3021600"/>
              <a:ext cx="31700" cy="32750"/>
            </a:xfrm>
            <a:custGeom>
              <a:avLst/>
              <a:gdLst/>
              <a:ahLst/>
              <a:cxnLst/>
              <a:rect l="l" t="t" r="r" b="b"/>
              <a:pathLst>
                <a:path w="1268" h="1310" extrusionOk="0">
                  <a:moveTo>
                    <a:pt x="416" y="0"/>
                  </a:moveTo>
                  <a:lnTo>
                    <a:pt x="1" y="490"/>
                  </a:lnTo>
                  <a:lnTo>
                    <a:pt x="629" y="1107"/>
                  </a:lnTo>
                  <a:cubicBezTo>
                    <a:pt x="705" y="1182"/>
                    <a:pt x="780" y="1245"/>
                    <a:pt x="881" y="1283"/>
                  </a:cubicBezTo>
                  <a:cubicBezTo>
                    <a:pt x="916" y="1301"/>
                    <a:pt x="951" y="1309"/>
                    <a:pt x="985" y="1309"/>
                  </a:cubicBezTo>
                  <a:cubicBezTo>
                    <a:pt x="1138" y="1309"/>
                    <a:pt x="1267" y="1145"/>
                    <a:pt x="1195" y="981"/>
                  </a:cubicBezTo>
                  <a:cubicBezTo>
                    <a:pt x="1158" y="893"/>
                    <a:pt x="1107" y="817"/>
                    <a:pt x="1044" y="755"/>
                  </a:cubicBezTo>
                  <a:cubicBezTo>
                    <a:pt x="831" y="503"/>
                    <a:pt x="629" y="252"/>
                    <a:pt x="416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8"/>
            <p:cNvSpPr/>
            <p:nvPr/>
          </p:nvSpPr>
          <p:spPr>
            <a:xfrm>
              <a:off x="2348475" y="3021600"/>
              <a:ext cx="32100" cy="34225"/>
            </a:xfrm>
            <a:custGeom>
              <a:avLst/>
              <a:gdLst/>
              <a:ahLst/>
              <a:cxnLst/>
              <a:rect l="l" t="t" r="r" b="b"/>
              <a:pathLst>
                <a:path w="1284" h="1369" extrusionOk="0">
                  <a:moveTo>
                    <a:pt x="416" y="0"/>
                  </a:moveTo>
                  <a:lnTo>
                    <a:pt x="416" y="0"/>
                  </a:lnTo>
                  <a:cubicBezTo>
                    <a:pt x="479" y="138"/>
                    <a:pt x="567" y="264"/>
                    <a:pt x="667" y="365"/>
                  </a:cubicBezTo>
                  <a:lnTo>
                    <a:pt x="956" y="742"/>
                  </a:lnTo>
                  <a:cubicBezTo>
                    <a:pt x="1019" y="805"/>
                    <a:pt x="1070" y="880"/>
                    <a:pt x="1107" y="956"/>
                  </a:cubicBezTo>
                  <a:cubicBezTo>
                    <a:pt x="1158" y="1031"/>
                    <a:pt x="1158" y="1107"/>
                    <a:pt x="1107" y="1182"/>
                  </a:cubicBezTo>
                  <a:cubicBezTo>
                    <a:pt x="1074" y="1216"/>
                    <a:pt x="1029" y="1232"/>
                    <a:pt x="981" y="1232"/>
                  </a:cubicBezTo>
                  <a:cubicBezTo>
                    <a:pt x="956" y="1232"/>
                    <a:pt x="931" y="1228"/>
                    <a:pt x="906" y="1220"/>
                  </a:cubicBezTo>
                  <a:cubicBezTo>
                    <a:pt x="831" y="1182"/>
                    <a:pt x="755" y="1144"/>
                    <a:pt x="692" y="1081"/>
                  </a:cubicBezTo>
                  <a:lnTo>
                    <a:pt x="340" y="767"/>
                  </a:lnTo>
                  <a:cubicBezTo>
                    <a:pt x="240" y="654"/>
                    <a:pt x="126" y="566"/>
                    <a:pt x="1" y="490"/>
                  </a:cubicBezTo>
                  <a:lnTo>
                    <a:pt x="1" y="490"/>
                  </a:lnTo>
                  <a:cubicBezTo>
                    <a:pt x="76" y="616"/>
                    <a:pt x="164" y="729"/>
                    <a:pt x="277" y="830"/>
                  </a:cubicBezTo>
                  <a:lnTo>
                    <a:pt x="604" y="1169"/>
                  </a:lnTo>
                  <a:cubicBezTo>
                    <a:pt x="680" y="1245"/>
                    <a:pt x="768" y="1308"/>
                    <a:pt x="856" y="1346"/>
                  </a:cubicBezTo>
                  <a:cubicBezTo>
                    <a:pt x="894" y="1361"/>
                    <a:pt x="934" y="1368"/>
                    <a:pt x="973" y="1368"/>
                  </a:cubicBezTo>
                  <a:cubicBezTo>
                    <a:pt x="1061" y="1368"/>
                    <a:pt x="1147" y="1331"/>
                    <a:pt x="1208" y="1270"/>
                  </a:cubicBezTo>
                  <a:cubicBezTo>
                    <a:pt x="1283" y="1157"/>
                    <a:pt x="1283" y="1019"/>
                    <a:pt x="1220" y="905"/>
                  </a:cubicBezTo>
                  <a:cubicBezTo>
                    <a:pt x="1183" y="830"/>
                    <a:pt x="1120" y="742"/>
                    <a:pt x="1044" y="679"/>
                  </a:cubicBezTo>
                  <a:lnTo>
                    <a:pt x="730" y="314"/>
                  </a:lnTo>
                  <a:cubicBezTo>
                    <a:pt x="642" y="201"/>
                    <a:pt x="541" y="88"/>
                    <a:pt x="416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28"/>
            <p:cNvSpPr/>
            <p:nvPr/>
          </p:nvSpPr>
          <p:spPr>
            <a:xfrm>
              <a:off x="2373625" y="3034175"/>
              <a:ext cx="18575" cy="30200"/>
            </a:xfrm>
            <a:custGeom>
              <a:avLst/>
              <a:gdLst/>
              <a:ahLst/>
              <a:cxnLst/>
              <a:rect l="l" t="t" r="r" b="b"/>
              <a:pathLst>
                <a:path w="743" h="1208" extrusionOk="0">
                  <a:moveTo>
                    <a:pt x="730" y="0"/>
                  </a:moveTo>
                  <a:cubicBezTo>
                    <a:pt x="717" y="0"/>
                    <a:pt x="629" y="38"/>
                    <a:pt x="529" y="151"/>
                  </a:cubicBezTo>
                  <a:cubicBezTo>
                    <a:pt x="333" y="404"/>
                    <a:pt x="243" y="721"/>
                    <a:pt x="297" y="1044"/>
                  </a:cubicBezTo>
                  <a:lnTo>
                    <a:pt x="297" y="1044"/>
                  </a:lnTo>
                  <a:cubicBezTo>
                    <a:pt x="227" y="1028"/>
                    <a:pt x="167" y="1023"/>
                    <a:pt x="120" y="1023"/>
                  </a:cubicBezTo>
                  <a:cubicBezTo>
                    <a:pt x="44" y="1023"/>
                    <a:pt x="1" y="1037"/>
                    <a:pt x="1" y="1044"/>
                  </a:cubicBezTo>
                  <a:cubicBezTo>
                    <a:pt x="1" y="1069"/>
                    <a:pt x="152" y="1094"/>
                    <a:pt x="353" y="1169"/>
                  </a:cubicBezTo>
                  <a:lnTo>
                    <a:pt x="441" y="1207"/>
                  </a:lnTo>
                  <a:lnTo>
                    <a:pt x="428" y="1107"/>
                  </a:lnTo>
                  <a:cubicBezTo>
                    <a:pt x="403" y="968"/>
                    <a:pt x="403" y="843"/>
                    <a:pt x="428" y="704"/>
                  </a:cubicBezTo>
                  <a:cubicBezTo>
                    <a:pt x="491" y="289"/>
                    <a:pt x="743" y="13"/>
                    <a:pt x="730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28"/>
            <p:cNvSpPr/>
            <p:nvPr/>
          </p:nvSpPr>
          <p:spPr>
            <a:xfrm>
              <a:off x="2655625" y="2938600"/>
              <a:ext cx="158450" cy="274475"/>
            </a:xfrm>
            <a:custGeom>
              <a:avLst/>
              <a:gdLst/>
              <a:ahLst/>
              <a:cxnLst/>
              <a:rect l="l" t="t" r="r" b="b"/>
              <a:pathLst>
                <a:path w="6338" h="10979" extrusionOk="0">
                  <a:moveTo>
                    <a:pt x="63" y="0"/>
                  </a:moveTo>
                  <a:cubicBezTo>
                    <a:pt x="63" y="0"/>
                    <a:pt x="0" y="6715"/>
                    <a:pt x="239" y="7595"/>
                  </a:cubicBezTo>
                  <a:cubicBezTo>
                    <a:pt x="507" y="8560"/>
                    <a:pt x="1499" y="8700"/>
                    <a:pt x="2051" y="8700"/>
                  </a:cubicBezTo>
                  <a:cubicBezTo>
                    <a:pt x="2276" y="8700"/>
                    <a:pt x="2427" y="8677"/>
                    <a:pt x="2427" y="8677"/>
                  </a:cubicBezTo>
                  <a:lnTo>
                    <a:pt x="2591" y="10978"/>
                  </a:lnTo>
                  <a:lnTo>
                    <a:pt x="6338" y="10802"/>
                  </a:lnTo>
                  <a:lnTo>
                    <a:pt x="6313" y="1182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28"/>
            <p:cNvSpPr/>
            <p:nvPr/>
          </p:nvSpPr>
          <p:spPr>
            <a:xfrm>
              <a:off x="2617725" y="2900975"/>
              <a:ext cx="242575" cy="254550"/>
            </a:xfrm>
            <a:custGeom>
              <a:avLst/>
              <a:gdLst/>
              <a:ahLst/>
              <a:cxnLst/>
              <a:rect l="l" t="t" r="r" b="b"/>
              <a:pathLst>
                <a:path w="9703" h="10182" extrusionOk="0">
                  <a:moveTo>
                    <a:pt x="2821" y="0"/>
                  </a:moveTo>
                  <a:cubicBezTo>
                    <a:pt x="1419" y="0"/>
                    <a:pt x="1" y="1118"/>
                    <a:pt x="649" y="2448"/>
                  </a:cubicBezTo>
                  <a:cubicBezTo>
                    <a:pt x="925" y="3027"/>
                    <a:pt x="2258" y="4083"/>
                    <a:pt x="2258" y="4083"/>
                  </a:cubicBezTo>
                  <a:lnTo>
                    <a:pt x="2849" y="5680"/>
                  </a:lnTo>
                  <a:cubicBezTo>
                    <a:pt x="3055" y="5523"/>
                    <a:pt x="3286" y="5431"/>
                    <a:pt x="3499" y="5431"/>
                  </a:cubicBezTo>
                  <a:cubicBezTo>
                    <a:pt x="3831" y="5431"/>
                    <a:pt x="4118" y="5656"/>
                    <a:pt x="4195" y="6208"/>
                  </a:cubicBezTo>
                  <a:cubicBezTo>
                    <a:pt x="4295" y="6875"/>
                    <a:pt x="3478" y="7000"/>
                    <a:pt x="3478" y="7000"/>
                  </a:cubicBezTo>
                  <a:cubicBezTo>
                    <a:pt x="3943" y="7818"/>
                    <a:pt x="4283" y="8472"/>
                    <a:pt x="4974" y="9251"/>
                  </a:cubicBezTo>
                  <a:cubicBezTo>
                    <a:pt x="5729" y="10081"/>
                    <a:pt x="6144" y="10169"/>
                    <a:pt x="6961" y="10182"/>
                  </a:cubicBezTo>
                  <a:lnTo>
                    <a:pt x="7867" y="10182"/>
                  </a:lnTo>
                  <a:cubicBezTo>
                    <a:pt x="7867" y="10182"/>
                    <a:pt x="9703" y="8648"/>
                    <a:pt x="9338" y="4586"/>
                  </a:cubicBezTo>
                  <a:cubicBezTo>
                    <a:pt x="8973" y="537"/>
                    <a:pt x="5326" y="1719"/>
                    <a:pt x="4471" y="713"/>
                  </a:cubicBezTo>
                  <a:cubicBezTo>
                    <a:pt x="4040" y="213"/>
                    <a:pt x="3432" y="0"/>
                    <a:pt x="282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28"/>
            <p:cNvSpPr/>
            <p:nvPr/>
          </p:nvSpPr>
          <p:spPr>
            <a:xfrm>
              <a:off x="2634550" y="2939550"/>
              <a:ext cx="211600" cy="161400"/>
            </a:xfrm>
            <a:custGeom>
              <a:avLst/>
              <a:gdLst/>
              <a:ahLst/>
              <a:cxnLst/>
              <a:rect l="l" t="t" r="r" b="b"/>
              <a:pathLst>
                <a:path w="8464" h="6456" extrusionOk="0">
                  <a:moveTo>
                    <a:pt x="26" y="0"/>
                  </a:moveTo>
                  <a:cubicBezTo>
                    <a:pt x="1" y="151"/>
                    <a:pt x="13" y="302"/>
                    <a:pt x="51" y="453"/>
                  </a:cubicBezTo>
                  <a:cubicBezTo>
                    <a:pt x="152" y="843"/>
                    <a:pt x="391" y="1195"/>
                    <a:pt x="718" y="1446"/>
                  </a:cubicBezTo>
                  <a:cubicBezTo>
                    <a:pt x="1133" y="1760"/>
                    <a:pt x="1736" y="1949"/>
                    <a:pt x="2403" y="2075"/>
                  </a:cubicBezTo>
                  <a:cubicBezTo>
                    <a:pt x="3069" y="2213"/>
                    <a:pt x="3836" y="2289"/>
                    <a:pt x="4477" y="2741"/>
                  </a:cubicBezTo>
                  <a:cubicBezTo>
                    <a:pt x="5119" y="3181"/>
                    <a:pt x="5509" y="3848"/>
                    <a:pt x="5861" y="4426"/>
                  </a:cubicBezTo>
                  <a:cubicBezTo>
                    <a:pt x="6200" y="5005"/>
                    <a:pt x="6552" y="5520"/>
                    <a:pt x="6942" y="5860"/>
                  </a:cubicBezTo>
                  <a:cubicBezTo>
                    <a:pt x="7244" y="6136"/>
                    <a:pt x="7609" y="6338"/>
                    <a:pt x="8011" y="6426"/>
                  </a:cubicBezTo>
                  <a:cubicBezTo>
                    <a:pt x="8121" y="6444"/>
                    <a:pt x="8232" y="6456"/>
                    <a:pt x="8342" y="6456"/>
                  </a:cubicBezTo>
                  <a:cubicBezTo>
                    <a:pt x="8383" y="6456"/>
                    <a:pt x="8423" y="6454"/>
                    <a:pt x="8464" y="6451"/>
                  </a:cubicBezTo>
                  <a:cubicBezTo>
                    <a:pt x="8464" y="6451"/>
                    <a:pt x="8426" y="6438"/>
                    <a:pt x="8338" y="6438"/>
                  </a:cubicBezTo>
                  <a:cubicBezTo>
                    <a:pt x="8237" y="6426"/>
                    <a:pt x="8124" y="6413"/>
                    <a:pt x="8011" y="6401"/>
                  </a:cubicBezTo>
                  <a:cubicBezTo>
                    <a:pt x="7621" y="6300"/>
                    <a:pt x="7256" y="6111"/>
                    <a:pt x="6967" y="5835"/>
                  </a:cubicBezTo>
                  <a:cubicBezTo>
                    <a:pt x="6577" y="5495"/>
                    <a:pt x="6238" y="4980"/>
                    <a:pt x="5898" y="4401"/>
                  </a:cubicBezTo>
                  <a:cubicBezTo>
                    <a:pt x="5546" y="3823"/>
                    <a:pt x="5169" y="3144"/>
                    <a:pt x="4503" y="2691"/>
                  </a:cubicBezTo>
                  <a:cubicBezTo>
                    <a:pt x="3836" y="2251"/>
                    <a:pt x="3069" y="2150"/>
                    <a:pt x="2403" y="2037"/>
                  </a:cubicBezTo>
                  <a:cubicBezTo>
                    <a:pt x="1736" y="1911"/>
                    <a:pt x="1145" y="1723"/>
                    <a:pt x="743" y="1408"/>
                  </a:cubicBezTo>
                  <a:cubicBezTo>
                    <a:pt x="416" y="1169"/>
                    <a:pt x="177" y="830"/>
                    <a:pt x="64" y="440"/>
                  </a:cubicBezTo>
                  <a:cubicBezTo>
                    <a:pt x="26" y="302"/>
                    <a:pt x="13" y="151"/>
                    <a:pt x="26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28"/>
            <p:cNvSpPr/>
            <p:nvPr/>
          </p:nvSpPr>
          <p:spPr>
            <a:xfrm>
              <a:off x="2636125" y="2926325"/>
              <a:ext cx="215375" cy="121750"/>
            </a:xfrm>
            <a:custGeom>
              <a:avLst/>
              <a:gdLst/>
              <a:ahLst/>
              <a:cxnLst/>
              <a:rect l="l" t="t" r="r" b="b"/>
              <a:pathLst>
                <a:path w="8615" h="4870" extrusionOk="0">
                  <a:moveTo>
                    <a:pt x="2928" y="586"/>
                  </a:moveTo>
                  <a:cubicBezTo>
                    <a:pt x="3035" y="586"/>
                    <a:pt x="3144" y="609"/>
                    <a:pt x="3245" y="655"/>
                  </a:cubicBezTo>
                  <a:cubicBezTo>
                    <a:pt x="3509" y="768"/>
                    <a:pt x="3660" y="1057"/>
                    <a:pt x="3610" y="1346"/>
                  </a:cubicBezTo>
                  <a:cubicBezTo>
                    <a:pt x="3572" y="1610"/>
                    <a:pt x="3421" y="1849"/>
                    <a:pt x="3195" y="2000"/>
                  </a:cubicBezTo>
                  <a:cubicBezTo>
                    <a:pt x="3025" y="2110"/>
                    <a:pt x="2831" y="2172"/>
                    <a:pt x="2632" y="2193"/>
                  </a:cubicBezTo>
                  <a:lnTo>
                    <a:pt x="2632" y="2193"/>
                  </a:lnTo>
                  <a:cubicBezTo>
                    <a:pt x="2437" y="2059"/>
                    <a:pt x="2285" y="1868"/>
                    <a:pt x="2201" y="1636"/>
                  </a:cubicBezTo>
                  <a:cubicBezTo>
                    <a:pt x="2113" y="1334"/>
                    <a:pt x="2201" y="1007"/>
                    <a:pt x="2415" y="781"/>
                  </a:cubicBezTo>
                  <a:cubicBezTo>
                    <a:pt x="2558" y="653"/>
                    <a:pt x="2742" y="586"/>
                    <a:pt x="2928" y="586"/>
                  </a:cubicBezTo>
                  <a:close/>
                  <a:moveTo>
                    <a:pt x="8413" y="3610"/>
                  </a:moveTo>
                  <a:lnTo>
                    <a:pt x="8614" y="3673"/>
                  </a:lnTo>
                  <a:cubicBezTo>
                    <a:pt x="8614" y="3673"/>
                    <a:pt x="8552" y="3648"/>
                    <a:pt x="8413" y="3610"/>
                  </a:cubicBezTo>
                  <a:close/>
                  <a:moveTo>
                    <a:pt x="7680" y="3474"/>
                  </a:moveTo>
                  <a:cubicBezTo>
                    <a:pt x="7735" y="3474"/>
                    <a:pt x="7791" y="3477"/>
                    <a:pt x="7847" y="3484"/>
                  </a:cubicBezTo>
                  <a:cubicBezTo>
                    <a:pt x="7902" y="3491"/>
                    <a:pt x="7955" y="3499"/>
                    <a:pt x="8007" y="3509"/>
                  </a:cubicBezTo>
                  <a:lnTo>
                    <a:pt x="8007" y="3509"/>
                  </a:lnTo>
                  <a:cubicBezTo>
                    <a:pt x="8038" y="3721"/>
                    <a:pt x="8021" y="3944"/>
                    <a:pt x="7948" y="4163"/>
                  </a:cubicBezTo>
                  <a:cubicBezTo>
                    <a:pt x="7872" y="4402"/>
                    <a:pt x="7709" y="4616"/>
                    <a:pt x="7495" y="4742"/>
                  </a:cubicBezTo>
                  <a:cubicBezTo>
                    <a:pt x="7395" y="4804"/>
                    <a:pt x="7281" y="4830"/>
                    <a:pt x="7156" y="4830"/>
                  </a:cubicBezTo>
                  <a:cubicBezTo>
                    <a:pt x="7043" y="4830"/>
                    <a:pt x="6942" y="4792"/>
                    <a:pt x="6854" y="4716"/>
                  </a:cubicBezTo>
                  <a:cubicBezTo>
                    <a:pt x="6703" y="4566"/>
                    <a:pt x="6640" y="4352"/>
                    <a:pt x="6678" y="4138"/>
                  </a:cubicBezTo>
                  <a:cubicBezTo>
                    <a:pt x="6716" y="3949"/>
                    <a:pt x="6829" y="3786"/>
                    <a:pt x="6980" y="3685"/>
                  </a:cubicBezTo>
                  <a:cubicBezTo>
                    <a:pt x="7195" y="3542"/>
                    <a:pt x="7435" y="3474"/>
                    <a:pt x="7680" y="3474"/>
                  </a:cubicBezTo>
                  <a:close/>
                  <a:moveTo>
                    <a:pt x="1" y="1"/>
                  </a:moveTo>
                  <a:cubicBezTo>
                    <a:pt x="1" y="2"/>
                    <a:pt x="13" y="78"/>
                    <a:pt x="26" y="202"/>
                  </a:cubicBezTo>
                  <a:cubicBezTo>
                    <a:pt x="139" y="692"/>
                    <a:pt x="390" y="1145"/>
                    <a:pt x="743" y="1510"/>
                  </a:cubicBezTo>
                  <a:cubicBezTo>
                    <a:pt x="1032" y="1799"/>
                    <a:pt x="1384" y="2013"/>
                    <a:pt x="1774" y="2139"/>
                  </a:cubicBezTo>
                  <a:cubicBezTo>
                    <a:pt x="2000" y="2214"/>
                    <a:pt x="2239" y="2239"/>
                    <a:pt x="2478" y="2239"/>
                  </a:cubicBezTo>
                  <a:cubicBezTo>
                    <a:pt x="2518" y="2239"/>
                    <a:pt x="2559" y="2238"/>
                    <a:pt x="2599" y="2235"/>
                  </a:cubicBezTo>
                  <a:lnTo>
                    <a:pt x="2599" y="2235"/>
                  </a:lnTo>
                  <a:cubicBezTo>
                    <a:pt x="2671" y="2285"/>
                    <a:pt x="2748" y="2329"/>
                    <a:pt x="2830" y="2365"/>
                  </a:cubicBezTo>
                  <a:cubicBezTo>
                    <a:pt x="3144" y="2503"/>
                    <a:pt x="3471" y="2591"/>
                    <a:pt x="3811" y="2629"/>
                  </a:cubicBezTo>
                  <a:cubicBezTo>
                    <a:pt x="3981" y="2654"/>
                    <a:pt x="4153" y="2667"/>
                    <a:pt x="4326" y="2667"/>
                  </a:cubicBezTo>
                  <a:cubicBezTo>
                    <a:pt x="4499" y="2667"/>
                    <a:pt x="4672" y="2654"/>
                    <a:pt x="4842" y="2629"/>
                  </a:cubicBezTo>
                  <a:cubicBezTo>
                    <a:pt x="5169" y="2579"/>
                    <a:pt x="5483" y="2503"/>
                    <a:pt x="5798" y="2403"/>
                  </a:cubicBezTo>
                  <a:cubicBezTo>
                    <a:pt x="6062" y="2314"/>
                    <a:pt x="6337" y="2275"/>
                    <a:pt x="6612" y="2275"/>
                  </a:cubicBezTo>
                  <a:cubicBezTo>
                    <a:pt x="6651" y="2275"/>
                    <a:pt x="6689" y="2275"/>
                    <a:pt x="6728" y="2277"/>
                  </a:cubicBezTo>
                  <a:cubicBezTo>
                    <a:pt x="7410" y="2352"/>
                    <a:pt x="7911" y="2877"/>
                    <a:pt x="8006" y="3498"/>
                  </a:cubicBezTo>
                  <a:lnTo>
                    <a:pt x="8006" y="3498"/>
                  </a:lnTo>
                  <a:cubicBezTo>
                    <a:pt x="7953" y="3488"/>
                    <a:pt x="7900" y="3479"/>
                    <a:pt x="7847" y="3472"/>
                  </a:cubicBezTo>
                  <a:cubicBezTo>
                    <a:pt x="7782" y="3461"/>
                    <a:pt x="7718" y="3456"/>
                    <a:pt x="7653" y="3456"/>
                  </a:cubicBezTo>
                  <a:cubicBezTo>
                    <a:pt x="7405" y="3456"/>
                    <a:pt x="7164" y="3530"/>
                    <a:pt x="6955" y="3660"/>
                  </a:cubicBezTo>
                  <a:cubicBezTo>
                    <a:pt x="6791" y="3773"/>
                    <a:pt x="6678" y="3937"/>
                    <a:pt x="6640" y="4138"/>
                  </a:cubicBezTo>
                  <a:cubicBezTo>
                    <a:pt x="6602" y="4352"/>
                    <a:pt x="6665" y="4578"/>
                    <a:pt x="6829" y="4742"/>
                  </a:cubicBezTo>
                  <a:cubicBezTo>
                    <a:pt x="6917" y="4817"/>
                    <a:pt x="7030" y="4867"/>
                    <a:pt x="7156" y="4867"/>
                  </a:cubicBezTo>
                  <a:cubicBezTo>
                    <a:pt x="7172" y="4869"/>
                    <a:pt x="7188" y="4870"/>
                    <a:pt x="7204" y="4870"/>
                  </a:cubicBezTo>
                  <a:cubicBezTo>
                    <a:pt x="7311" y="4870"/>
                    <a:pt x="7409" y="4834"/>
                    <a:pt x="7508" y="4779"/>
                  </a:cubicBezTo>
                  <a:cubicBezTo>
                    <a:pt x="7734" y="4641"/>
                    <a:pt x="7898" y="4427"/>
                    <a:pt x="7973" y="4176"/>
                  </a:cubicBezTo>
                  <a:cubicBezTo>
                    <a:pt x="8051" y="3955"/>
                    <a:pt x="8072" y="3731"/>
                    <a:pt x="8045" y="3517"/>
                  </a:cubicBezTo>
                  <a:lnTo>
                    <a:pt x="8045" y="3517"/>
                  </a:lnTo>
                  <a:cubicBezTo>
                    <a:pt x="8173" y="3543"/>
                    <a:pt x="8296" y="3576"/>
                    <a:pt x="8413" y="3610"/>
                  </a:cubicBezTo>
                  <a:cubicBezTo>
                    <a:pt x="8290" y="3569"/>
                    <a:pt x="8167" y="3533"/>
                    <a:pt x="8044" y="3506"/>
                  </a:cubicBezTo>
                  <a:lnTo>
                    <a:pt x="8044" y="3506"/>
                  </a:lnTo>
                  <a:cubicBezTo>
                    <a:pt x="7958" y="2857"/>
                    <a:pt x="7435" y="2302"/>
                    <a:pt x="6728" y="2227"/>
                  </a:cubicBezTo>
                  <a:cubicBezTo>
                    <a:pt x="6689" y="2225"/>
                    <a:pt x="6651" y="2224"/>
                    <a:pt x="6612" y="2224"/>
                  </a:cubicBezTo>
                  <a:cubicBezTo>
                    <a:pt x="6336" y="2224"/>
                    <a:pt x="6061" y="2264"/>
                    <a:pt x="5785" y="2352"/>
                  </a:cubicBezTo>
                  <a:cubicBezTo>
                    <a:pt x="5471" y="2453"/>
                    <a:pt x="5156" y="2528"/>
                    <a:pt x="4829" y="2579"/>
                  </a:cubicBezTo>
                  <a:cubicBezTo>
                    <a:pt x="4666" y="2604"/>
                    <a:pt x="4499" y="2616"/>
                    <a:pt x="4331" y="2616"/>
                  </a:cubicBezTo>
                  <a:cubicBezTo>
                    <a:pt x="4163" y="2616"/>
                    <a:pt x="3993" y="2604"/>
                    <a:pt x="3823" y="2579"/>
                  </a:cubicBezTo>
                  <a:cubicBezTo>
                    <a:pt x="3484" y="2541"/>
                    <a:pt x="3157" y="2453"/>
                    <a:pt x="2855" y="2315"/>
                  </a:cubicBezTo>
                  <a:cubicBezTo>
                    <a:pt x="2795" y="2290"/>
                    <a:pt x="2737" y="2260"/>
                    <a:pt x="2682" y="2226"/>
                  </a:cubicBezTo>
                  <a:lnTo>
                    <a:pt x="2682" y="2226"/>
                  </a:lnTo>
                  <a:cubicBezTo>
                    <a:pt x="2872" y="2201"/>
                    <a:pt x="3053" y="2140"/>
                    <a:pt x="3220" y="2038"/>
                  </a:cubicBezTo>
                  <a:cubicBezTo>
                    <a:pt x="3459" y="1887"/>
                    <a:pt x="3622" y="1636"/>
                    <a:pt x="3660" y="1359"/>
                  </a:cubicBezTo>
                  <a:cubicBezTo>
                    <a:pt x="3685" y="1208"/>
                    <a:pt x="3660" y="1057"/>
                    <a:pt x="3584" y="919"/>
                  </a:cubicBezTo>
                  <a:cubicBezTo>
                    <a:pt x="3522" y="781"/>
                    <a:pt x="3408" y="667"/>
                    <a:pt x="3258" y="604"/>
                  </a:cubicBezTo>
                  <a:cubicBezTo>
                    <a:pt x="3150" y="553"/>
                    <a:pt x="3034" y="528"/>
                    <a:pt x="2918" y="528"/>
                  </a:cubicBezTo>
                  <a:cubicBezTo>
                    <a:pt x="2722" y="528"/>
                    <a:pt x="2528" y="600"/>
                    <a:pt x="2377" y="743"/>
                  </a:cubicBezTo>
                  <a:cubicBezTo>
                    <a:pt x="2151" y="982"/>
                    <a:pt x="2063" y="1321"/>
                    <a:pt x="2151" y="1648"/>
                  </a:cubicBezTo>
                  <a:cubicBezTo>
                    <a:pt x="2228" y="1871"/>
                    <a:pt x="2370" y="2059"/>
                    <a:pt x="2551" y="2200"/>
                  </a:cubicBezTo>
                  <a:lnTo>
                    <a:pt x="2551" y="2200"/>
                  </a:lnTo>
                  <a:cubicBezTo>
                    <a:pt x="2527" y="2201"/>
                    <a:pt x="2502" y="2201"/>
                    <a:pt x="2478" y="2201"/>
                  </a:cubicBezTo>
                  <a:cubicBezTo>
                    <a:pt x="2448" y="2203"/>
                    <a:pt x="2417" y="2204"/>
                    <a:pt x="2387" y="2204"/>
                  </a:cubicBezTo>
                  <a:cubicBezTo>
                    <a:pt x="2181" y="2204"/>
                    <a:pt x="1984" y="2167"/>
                    <a:pt x="1786" y="2101"/>
                  </a:cubicBezTo>
                  <a:cubicBezTo>
                    <a:pt x="1396" y="1975"/>
                    <a:pt x="1044" y="1761"/>
                    <a:pt x="768" y="1472"/>
                  </a:cubicBezTo>
                  <a:cubicBezTo>
                    <a:pt x="554" y="1258"/>
                    <a:pt x="365" y="1019"/>
                    <a:pt x="227" y="743"/>
                  </a:cubicBezTo>
                  <a:cubicBezTo>
                    <a:pt x="152" y="567"/>
                    <a:pt x="89" y="391"/>
                    <a:pt x="38" y="202"/>
                  </a:cubicBezTo>
                  <a:cubicBezTo>
                    <a:pt x="13" y="78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8"/>
            <p:cNvSpPr/>
            <p:nvPr/>
          </p:nvSpPr>
          <p:spPr>
            <a:xfrm>
              <a:off x="2686450" y="4160850"/>
              <a:ext cx="133925" cy="153700"/>
            </a:xfrm>
            <a:custGeom>
              <a:avLst/>
              <a:gdLst/>
              <a:ahLst/>
              <a:cxnLst/>
              <a:rect l="l" t="t" r="r" b="b"/>
              <a:pathLst>
                <a:path w="5357" h="6148" extrusionOk="0">
                  <a:moveTo>
                    <a:pt x="3533" y="1"/>
                  </a:moveTo>
                  <a:lnTo>
                    <a:pt x="603" y="2315"/>
                  </a:lnTo>
                  <a:lnTo>
                    <a:pt x="1823" y="3887"/>
                  </a:lnTo>
                  <a:cubicBezTo>
                    <a:pt x="1823" y="3887"/>
                    <a:pt x="0" y="6148"/>
                    <a:pt x="431" y="6148"/>
                  </a:cubicBezTo>
                  <a:cubicBezTo>
                    <a:pt x="456" y="6148"/>
                    <a:pt x="488" y="6141"/>
                    <a:pt x="528" y="6125"/>
                  </a:cubicBezTo>
                  <a:cubicBezTo>
                    <a:pt x="1194" y="5861"/>
                    <a:pt x="4401" y="3120"/>
                    <a:pt x="5180" y="2440"/>
                  </a:cubicBezTo>
                  <a:lnTo>
                    <a:pt x="5356" y="227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8"/>
            <p:cNvSpPr/>
            <p:nvPr/>
          </p:nvSpPr>
          <p:spPr>
            <a:xfrm>
              <a:off x="2695550" y="4217750"/>
              <a:ext cx="124825" cy="97175"/>
            </a:xfrm>
            <a:custGeom>
              <a:avLst/>
              <a:gdLst/>
              <a:ahLst/>
              <a:cxnLst/>
              <a:rect l="l" t="t" r="r" b="b"/>
              <a:pathLst>
                <a:path w="4993" h="3887" extrusionOk="0">
                  <a:moveTo>
                    <a:pt x="0" y="1"/>
                  </a:moveTo>
                  <a:lnTo>
                    <a:pt x="0" y="3887"/>
                  </a:lnTo>
                  <a:lnTo>
                    <a:pt x="4992" y="3887"/>
                  </a:lnTo>
                  <a:lnTo>
                    <a:pt x="499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8"/>
            <p:cNvSpPr/>
            <p:nvPr/>
          </p:nvSpPr>
          <p:spPr>
            <a:xfrm>
              <a:off x="2695550" y="4215875"/>
              <a:ext cx="124500" cy="98425"/>
            </a:xfrm>
            <a:custGeom>
              <a:avLst/>
              <a:gdLst/>
              <a:ahLst/>
              <a:cxnLst/>
              <a:rect l="l" t="t" r="r" b="b"/>
              <a:pathLst>
                <a:path w="4980" h="3937" extrusionOk="0">
                  <a:moveTo>
                    <a:pt x="4930" y="1"/>
                  </a:moveTo>
                  <a:lnTo>
                    <a:pt x="4930" y="13"/>
                  </a:lnTo>
                  <a:lnTo>
                    <a:pt x="3898" y="856"/>
                  </a:lnTo>
                  <a:cubicBezTo>
                    <a:pt x="3898" y="868"/>
                    <a:pt x="3898" y="868"/>
                    <a:pt x="3898" y="868"/>
                  </a:cubicBezTo>
                  <a:lnTo>
                    <a:pt x="3873" y="856"/>
                  </a:lnTo>
                  <a:lnTo>
                    <a:pt x="1044" y="3132"/>
                  </a:lnTo>
                  <a:cubicBezTo>
                    <a:pt x="918" y="3031"/>
                    <a:pt x="767" y="2956"/>
                    <a:pt x="604" y="2930"/>
                  </a:cubicBezTo>
                  <a:cubicBezTo>
                    <a:pt x="566" y="2930"/>
                    <a:pt x="528" y="2943"/>
                    <a:pt x="491" y="2956"/>
                  </a:cubicBezTo>
                  <a:lnTo>
                    <a:pt x="352" y="3157"/>
                  </a:lnTo>
                  <a:cubicBezTo>
                    <a:pt x="201" y="3383"/>
                    <a:pt x="0" y="3735"/>
                    <a:pt x="0" y="3886"/>
                  </a:cubicBezTo>
                  <a:cubicBezTo>
                    <a:pt x="0" y="3911"/>
                    <a:pt x="38" y="3936"/>
                    <a:pt x="63" y="3936"/>
                  </a:cubicBezTo>
                  <a:cubicBezTo>
                    <a:pt x="101" y="3924"/>
                    <a:pt x="139" y="3924"/>
                    <a:pt x="164" y="3911"/>
                  </a:cubicBezTo>
                  <a:lnTo>
                    <a:pt x="201" y="3899"/>
                  </a:lnTo>
                  <a:cubicBezTo>
                    <a:pt x="906" y="3433"/>
                    <a:pt x="1585" y="2930"/>
                    <a:pt x="2239" y="2390"/>
                  </a:cubicBezTo>
                  <a:cubicBezTo>
                    <a:pt x="3282" y="1547"/>
                    <a:pt x="4401" y="592"/>
                    <a:pt x="4804" y="227"/>
                  </a:cubicBezTo>
                  <a:lnTo>
                    <a:pt x="4980" y="63"/>
                  </a:lnTo>
                  <a:lnTo>
                    <a:pt x="4930" y="1"/>
                  </a:lnTo>
                  <a:close/>
                </a:path>
              </a:pathLst>
            </a:custGeom>
            <a:solidFill>
              <a:srgbClr val="8CB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8"/>
            <p:cNvSpPr/>
            <p:nvPr/>
          </p:nvSpPr>
          <p:spPr>
            <a:xfrm>
              <a:off x="2695550" y="4215250"/>
              <a:ext cx="124500" cy="98100"/>
            </a:xfrm>
            <a:custGeom>
              <a:avLst/>
              <a:gdLst/>
              <a:ahLst/>
              <a:cxnLst/>
              <a:rect l="l" t="t" r="r" b="b"/>
              <a:pathLst>
                <a:path w="4980" h="3924" extrusionOk="0">
                  <a:moveTo>
                    <a:pt x="4980" y="0"/>
                  </a:moveTo>
                  <a:lnTo>
                    <a:pt x="4980" y="0"/>
                  </a:lnTo>
                  <a:cubicBezTo>
                    <a:pt x="4955" y="13"/>
                    <a:pt x="4942" y="13"/>
                    <a:pt x="4917" y="26"/>
                  </a:cubicBezTo>
                  <a:lnTo>
                    <a:pt x="4779" y="139"/>
                  </a:lnTo>
                  <a:cubicBezTo>
                    <a:pt x="4640" y="264"/>
                    <a:pt x="4464" y="403"/>
                    <a:pt x="4251" y="579"/>
                  </a:cubicBezTo>
                  <a:cubicBezTo>
                    <a:pt x="3810" y="944"/>
                    <a:pt x="3194" y="1446"/>
                    <a:pt x="2515" y="1987"/>
                  </a:cubicBezTo>
                  <a:cubicBezTo>
                    <a:pt x="1824" y="2528"/>
                    <a:pt x="1195" y="3018"/>
                    <a:pt x="742" y="3358"/>
                  </a:cubicBezTo>
                  <a:lnTo>
                    <a:pt x="201" y="3773"/>
                  </a:lnTo>
                  <a:lnTo>
                    <a:pt x="51" y="3886"/>
                  </a:lnTo>
                  <a:cubicBezTo>
                    <a:pt x="38" y="3899"/>
                    <a:pt x="13" y="3911"/>
                    <a:pt x="0" y="3924"/>
                  </a:cubicBezTo>
                  <a:lnTo>
                    <a:pt x="63" y="3899"/>
                  </a:lnTo>
                  <a:lnTo>
                    <a:pt x="214" y="3785"/>
                  </a:lnTo>
                  <a:lnTo>
                    <a:pt x="767" y="3396"/>
                  </a:lnTo>
                  <a:cubicBezTo>
                    <a:pt x="1233" y="3043"/>
                    <a:pt x="1861" y="2566"/>
                    <a:pt x="2540" y="2025"/>
                  </a:cubicBezTo>
                  <a:cubicBezTo>
                    <a:pt x="3232" y="1484"/>
                    <a:pt x="3836" y="981"/>
                    <a:pt x="4276" y="617"/>
                  </a:cubicBezTo>
                  <a:lnTo>
                    <a:pt x="4791" y="164"/>
                  </a:lnTo>
                  <a:lnTo>
                    <a:pt x="4930" y="51"/>
                  </a:lnTo>
                  <a:cubicBezTo>
                    <a:pt x="4942" y="26"/>
                    <a:pt x="4955" y="13"/>
                    <a:pt x="498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8"/>
            <p:cNvSpPr/>
            <p:nvPr/>
          </p:nvSpPr>
          <p:spPr>
            <a:xfrm>
              <a:off x="2706850" y="4288775"/>
              <a:ext cx="16075" cy="6650"/>
            </a:xfrm>
            <a:custGeom>
              <a:avLst/>
              <a:gdLst/>
              <a:ahLst/>
              <a:cxnLst/>
              <a:rect l="l" t="t" r="r" b="b"/>
              <a:pathLst>
                <a:path w="643" h="266" extrusionOk="0">
                  <a:moveTo>
                    <a:pt x="164" y="0"/>
                  </a:moveTo>
                  <a:cubicBezTo>
                    <a:pt x="109" y="0"/>
                    <a:pt x="54" y="10"/>
                    <a:pt x="1" y="27"/>
                  </a:cubicBezTo>
                  <a:cubicBezTo>
                    <a:pt x="114" y="27"/>
                    <a:pt x="227" y="52"/>
                    <a:pt x="341" y="90"/>
                  </a:cubicBezTo>
                  <a:cubicBezTo>
                    <a:pt x="441" y="128"/>
                    <a:pt x="554" y="191"/>
                    <a:pt x="642" y="266"/>
                  </a:cubicBezTo>
                  <a:cubicBezTo>
                    <a:pt x="579" y="153"/>
                    <a:pt x="479" y="77"/>
                    <a:pt x="353" y="40"/>
                  </a:cubicBezTo>
                  <a:cubicBezTo>
                    <a:pt x="292" y="13"/>
                    <a:pt x="228" y="0"/>
                    <a:pt x="16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8"/>
            <p:cNvSpPr/>
            <p:nvPr/>
          </p:nvSpPr>
          <p:spPr>
            <a:xfrm>
              <a:off x="2726975" y="4264300"/>
              <a:ext cx="9150" cy="2950"/>
            </a:xfrm>
            <a:custGeom>
              <a:avLst/>
              <a:gdLst/>
              <a:ahLst/>
              <a:cxnLst/>
              <a:rect l="l" t="t" r="r" b="b"/>
              <a:pathLst>
                <a:path w="366" h="118" extrusionOk="0">
                  <a:moveTo>
                    <a:pt x="13" y="0"/>
                  </a:moveTo>
                  <a:cubicBezTo>
                    <a:pt x="1" y="13"/>
                    <a:pt x="76" y="38"/>
                    <a:pt x="177" y="76"/>
                  </a:cubicBezTo>
                  <a:cubicBezTo>
                    <a:pt x="243" y="104"/>
                    <a:pt x="309" y="118"/>
                    <a:pt x="338" y="118"/>
                  </a:cubicBezTo>
                  <a:cubicBezTo>
                    <a:pt x="347" y="118"/>
                    <a:pt x="353" y="116"/>
                    <a:pt x="353" y="113"/>
                  </a:cubicBezTo>
                  <a:cubicBezTo>
                    <a:pt x="365" y="101"/>
                    <a:pt x="290" y="63"/>
                    <a:pt x="189" y="38"/>
                  </a:cubicBezTo>
                  <a:cubicBezTo>
                    <a:pt x="127" y="13"/>
                    <a:pt x="64" y="0"/>
                    <a:pt x="1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8"/>
            <p:cNvSpPr/>
            <p:nvPr/>
          </p:nvSpPr>
          <p:spPr>
            <a:xfrm>
              <a:off x="2731375" y="4258500"/>
              <a:ext cx="7900" cy="1225"/>
            </a:xfrm>
            <a:custGeom>
              <a:avLst/>
              <a:gdLst/>
              <a:ahLst/>
              <a:cxnLst/>
              <a:rect l="l" t="t" r="r" b="b"/>
              <a:pathLst>
                <a:path w="316" h="49" extrusionOk="0">
                  <a:moveTo>
                    <a:pt x="92" y="1"/>
                  </a:moveTo>
                  <a:cubicBezTo>
                    <a:pt x="39" y="1"/>
                    <a:pt x="1" y="9"/>
                    <a:pt x="1" y="18"/>
                  </a:cubicBezTo>
                  <a:cubicBezTo>
                    <a:pt x="1" y="31"/>
                    <a:pt x="76" y="43"/>
                    <a:pt x="164" y="43"/>
                  </a:cubicBezTo>
                  <a:cubicBezTo>
                    <a:pt x="186" y="47"/>
                    <a:pt x="208" y="49"/>
                    <a:pt x="229" y="49"/>
                  </a:cubicBezTo>
                  <a:cubicBezTo>
                    <a:pt x="277" y="49"/>
                    <a:pt x="315" y="40"/>
                    <a:pt x="315" y="31"/>
                  </a:cubicBezTo>
                  <a:cubicBezTo>
                    <a:pt x="315" y="18"/>
                    <a:pt x="252" y="6"/>
                    <a:pt x="164" y="6"/>
                  </a:cubicBezTo>
                  <a:cubicBezTo>
                    <a:pt x="139" y="2"/>
                    <a:pt x="114" y="1"/>
                    <a:pt x="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8"/>
            <p:cNvSpPr/>
            <p:nvPr/>
          </p:nvSpPr>
          <p:spPr>
            <a:xfrm>
              <a:off x="2729800" y="4249475"/>
              <a:ext cx="7900" cy="6350"/>
            </a:xfrm>
            <a:custGeom>
              <a:avLst/>
              <a:gdLst/>
              <a:ahLst/>
              <a:cxnLst/>
              <a:rect l="l" t="t" r="r" b="b"/>
              <a:pathLst>
                <a:path w="316" h="254" extrusionOk="0">
                  <a:moveTo>
                    <a:pt x="309" y="0"/>
                  </a:moveTo>
                  <a:cubicBezTo>
                    <a:pt x="287" y="0"/>
                    <a:pt x="218" y="46"/>
                    <a:pt x="139" y="103"/>
                  </a:cubicBezTo>
                  <a:cubicBezTo>
                    <a:pt x="64" y="178"/>
                    <a:pt x="1" y="241"/>
                    <a:pt x="14" y="254"/>
                  </a:cubicBezTo>
                  <a:cubicBezTo>
                    <a:pt x="14" y="254"/>
                    <a:pt x="89" y="216"/>
                    <a:pt x="177" y="140"/>
                  </a:cubicBezTo>
                  <a:cubicBezTo>
                    <a:pt x="252" y="77"/>
                    <a:pt x="315" y="15"/>
                    <a:pt x="315" y="2"/>
                  </a:cubicBezTo>
                  <a:cubicBezTo>
                    <a:pt x="314" y="1"/>
                    <a:pt x="312" y="0"/>
                    <a:pt x="3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8"/>
            <p:cNvSpPr/>
            <p:nvPr/>
          </p:nvSpPr>
          <p:spPr>
            <a:xfrm>
              <a:off x="2726675" y="4243550"/>
              <a:ext cx="8500" cy="7550"/>
            </a:xfrm>
            <a:custGeom>
              <a:avLst/>
              <a:gdLst/>
              <a:ahLst/>
              <a:cxnLst/>
              <a:rect l="l" t="t" r="r" b="b"/>
              <a:pathLst>
                <a:path w="340" h="302" extrusionOk="0">
                  <a:moveTo>
                    <a:pt x="315" y="0"/>
                  </a:moveTo>
                  <a:lnTo>
                    <a:pt x="164" y="151"/>
                  </a:lnTo>
                  <a:cubicBezTo>
                    <a:pt x="76" y="239"/>
                    <a:pt x="0" y="289"/>
                    <a:pt x="0" y="302"/>
                  </a:cubicBezTo>
                  <a:cubicBezTo>
                    <a:pt x="76" y="289"/>
                    <a:pt x="151" y="239"/>
                    <a:pt x="201" y="189"/>
                  </a:cubicBezTo>
                  <a:cubicBezTo>
                    <a:pt x="264" y="138"/>
                    <a:pt x="315" y="76"/>
                    <a:pt x="3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8"/>
            <p:cNvSpPr/>
            <p:nvPr/>
          </p:nvSpPr>
          <p:spPr>
            <a:xfrm>
              <a:off x="2710325" y="4261250"/>
              <a:ext cx="18250" cy="9350"/>
            </a:xfrm>
            <a:custGeom>
              <a:avLst/>
              <a:gdLst/>
              <a:ahLst/>
              <a:cxnLst/>
              <a:rect l="l" t="t" r="r" b="b"/>
              <a:pathLst>
                <a:path w="730" h="374" extrusionOk="0">
                  <a:moveTo>
                    <a:pt x="423" y="39"/>
                  </a:moveTo>
                  <a:cubicBezTo>
                    <a:pt x="453" y="39"/>
                    <a:pt x="484" y="42"/>
                    <a:pt x="516" y="47"/>
                  </a:cubicBezTo>
                  <a:cubicBezTo>
                    <a:pt x="565" y="55"/>
                    <a:pt x="613" y="73"/>
                    <a:pt x="659" y="96"/>
                  </a:cubicBezTo>
                  <a:lnTo>
                    <a:pt x="659" y="96"/>
                  </a:lnTo>
                  <a:cubicBezTo>
                    <a:pt x="623" y="118"/>
                    <a:pt x="570" y="148"/>
                    <a:pt x="503" y="185"/>
                  </a:cubicBezTo>
                  <a:cubicBezTo>
                    <a:pt x="440" y="223"/>
                    <a:pt x="352" y="260"/>
                    <a:pt x="277" y="286"/>
                  </a:cubicBezTo>
                  <a:cubicBezTo>
                    <a:pt x="227" y="311"/>
                    <a:pt x="176" y="323"/>
                    <a:pt x="139" y="323"/>
                  </a:cubicBezTo>
                  <a:cubicBezTo>
                    <a:pt x="130" y="325"/>
                    <a:pt x="122" y="326"/>
                    <a:pt x="114" y="326"/>
                  </a:cubicBezTo>
                  <a:cubicBezTo>
                    <a:pt x="77" y="326"/>
                    <a:pt x="51" y="302"/>
                    <a:pt x="51" y="260"/>
                  </a:cubicBezTo>
                  <a:cubicBezTo>
                    <a:pt x="101" y="172"/>
                    <a:pt x="176" y="97"/>
                    <a:pt x="264" y="72"/>
                  </a:cubicBezTo>
                  <a:cubicBezTo>
                    <a:pt x="320" y="48"/>
                    <a:pt x="371" y="39"/>
                    <a:pt x="423" y="39"/>
                  </a:cubicBezTo>
                  <a:close/>
                  <a:moveTo>
                    <a:pt x="406" y="1"/>
                  </a:moveTo>
                  <a:cubicBezTo>
                    <a:pt x="246" y="1"/>
                    <a:pt x="92" y="90"/>
                    <a:pt x="13" y="248"/>
                  </a:cubicBezTo>
                  <a:cubicBezTo>
                    <a:pt x="0" y="286"/>
                    <a:pt x="13" y="323"/>
                    <a:pt x="51" y="348"/>
                  </a:cubicBezTo>
                  <a:cubicBezTo>
                    <a:pt x="76" y="361"/>
                    <a:pt x="101" y="374"/>
                    <a:pt x="139" y="374"/>
                  </a:cubicBezTo>
                  <a:cubicBezTo>
                    <a:pt x="189" y="361"/>
                    <a:pt x="239" y="348"/>
                    <a:pt x="290" y="323"/>
                  </a:cubicBezTo>
                  <a:cubicBezTo>
                    <a:pt x="378" y="298"/>
                    <a:pt x="453" y="260"/>
                    <a:pt x="528" y="210"/>
                  </a:cubicBezTo>
                  <a:cubicBezTo>
                    <a:pt x="585" y="182"/>
                    <a:pt x="634" y="147"/>
                    <a:pt x="676" y="105"/>
                  </a:cubicBezTo>
                  <a:lnTo>
                    <a:pt x="676" y="105"/>
                  </a:lnTo>
                  <a:cubicBezTo>
                    <a:pt x="695" y="114"/>
                    <a:pt x="713" y="124"/>
                    <a:pt x="730" y="135"/>
                  </a:cubicBezTo>
                  <a:cubicBezTo>
                    <a:pt x="730" y="135"/>
                    <a:pt x="718" y="123"/>
                    <a:pt x="682" y="99"/>
                  </a:cubicBezTo>
                  <a:lnTo>
                    <a:pt x="682" y="99"/>
                  </a:lnTo>
                  <a:cubicBezTo>
                    <a:pt x="694" y="86"/>
                    <a:pt x="706" y="73"/>
                    <a:pt x="717" y="59"/>
                  </a:cubicBezTo>
                  <a:lnTo>
                    <a:pt x="717" y="59"/>
                  </a:lnTo>
                  <a:cubicBezTo>
                    <a:pt x="717" y="59"/>
                    <a:pt x="701" y="70"/>
                    <a:pt x="669" y="89"/>
                  </a:cubicBezTo>
                  <a:lnTo>
                    <a:pt x="669" y="89"/>
                  </a:lnTo>
                  <a:cubicBezTo>
                    <a:pt x="588" y="29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8"/>
            <p:cNvSpPr/>
            <p:nvPr/>
          </p:nvSpPr>
          <p:spPr>
            <a:xfrm>
              <a:off x="2722275" y="4250775"/>
              <a:ext cx="6625" cy="13225"/>
            </a:xfrm>
            <a:custGeom>
              <a:avLst/>
              <a:gdLst/>
              <a:ahLst/>
              <a:cxnLst/>
              <a:rect l="l" t="t" r="r" b="b"/>
              <a:pathLst>
                <a:path w="265" h="529" extrusionOk="0">
                  <a:moveTo>
                    <a:pt x="145" y="0"/>
                  </a:moveTo>
                  <a:cubicBezTo>
                    <a:pt x="129" y="0"/>
                    <a:pt x="113" y="5"/>
                    <a:pt x="101" y="13"/>
                  </a:cubicBezTo>
                  <a:cubicBezTo>
                    <a:pt x="38" y="63"/>
                    <a:pt x="0" y="151"/>
                    <a:pt x="13" y="227"/>
                  </a:cubicBezTo>
                  <a:cubicBezTo>
                    <a:pt x="25" y="290"/>
                    <a:pt x="38" y="352"/>
                    <a:pt x="76" y="415"/>
                  </a:cubicBezTo>
                  <a:cubicBezTo>
                    <a:pt x="138" y="503"/>
                    <a:pt x="201" y="528"/>
                    <a:pt x="201" y="528"/>
                  </a:cubicBezTo>
                  <a:cubicBezTo>
                    <a:pt x="164" y="491"/>
                    <a:pt x="126" y="440"/>
                    <a:pt x="101" y="403"/>
                  </a:cubicBezTo>
                  <a:cubicBezTo>
                    <a:pt x="76" y="340"/>
                    <a:pt x="63" y="290"/>
                    <a:pt x="63" y="227"/>
                  </a:cubicBezTo>
                  <a:cubicBezTo>
                    <a:pt x="50" y="164"/>
                    <a:pt x="76" y="101"/>
                    <a:pt x="126" y="51"/>
                  </a:cubicBezTo>
                  <a:cubicBezTo>
                    <a:pt x="132" y="48"/>
                    <a:pt x="138" y="46"/>
                    <a:pt x="143" y="46"/>
                  </a:cubicBezTo>
                  <a:cubicBezTo>
                    <a:pt x="185" y="46"/>
                    <a:pt x="214" y="121"/>
                    <a:pt x="214" y="176"/>
                  </a:cubicBezTo>
                  <a:cubicBezTo>
                    <a:pt x="227" y="227"/>
                    <a:pt x="227" y="290"/>
                    <a:pt x="227" y="352"/>
                  </a:cubicBezTo>
                  <a:cubicBezTo>
                    <a:pt x="227" y="440"/>
                    <a:pt x="214" y="503"/>
                    <a:pt x="214" y="503"/>
                  </a:cubicBezTo>
                  <a:cubicBezTo>
                    <a:pt x="239" y="453"/>
                    <a:pt x="252" y="403"/>
                    <a:pt x="264" y="352"/>
                  </a:cubicBezTo>
                  <a:cubicBezTo>
                    <a:pt x="264" y="290"/>
                    <a:pt x="264" y="227"/>
                    <a:pt x="264" y="164"/>
                  </a:cubicBezTo>
                  <a:cubicBezTo>
                    <a:pt x="252" y="126"/>
                    <a:pt x="239" y="88"/>
                    <a:pt x="227" y="51"/>
                  </a:cubicBezTo>
                  <a:cubicBezTo>
                    <a:pt x="210" y="17"/>
                    <a:pt x="176" y="0"/>
                    <a:pt x="14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8"/>
            <p:cNvSpPr/>
            <p:nvPr/>
          </p:nvSpPr>
          <p:spPr>
            <a:xfrm>
              <a:off x="2785150" y="4196375"/>
              <a:ext cx="17625" cy="41225"/>
            </a:xfrm>
            <a:custGeom>
              <a:avLst/>
              <a:gdLst/>
              <a:ahLst/>
              <a:cxnLst/>
              <a:rect l="l" t="t" r="r" b="b"/>
              <a:pathLst>
                <a:path w="705" h="1649" extrusionOk="0">
                  <a:moveTo>
                    <a:pt x="692" y="1"/>
                  </a:moveTo>
                  <a:cubicBezTo>
                    <a:pt x="667" y="1"/>
                    <a:pt x="641" y="13"/>
                    <a:pt x="629" y="26"/>
                  </a:cubicBezTo>
                  <a:cubicBezTo>
                    <a:pt x="566" y="64"/>
                    <a:pt x="516" y="102"/>
                    <a:pt x="465" y="152"/>
                  </a:cubicBezTo>
                  <a:cubicBezTo>
                    <a:pt x="113" y="466"/>
                    <a:pt x="0" y="969"/>
                    <a:pt x="176" y="1409"/>
                  </a:cubicBezTo>
                  <a:cubicBezTo>
                    <a:pt x="201" y="1472"/>
                    <a:pt x="226" y="1535"/>
                    <a:pt x="264" y="1598"/>
                  </a:cubicBezTo>
                  <a:cubicBezTo>
                    <a:pt x="302" y="1636"/>
                    <a:pt x="314" y="1648"/>
                    <a:pt x="314" y="1648"/>
                  </a:cubicBezTo>
                  <a:cubicBezTo>
                    <a:pt x="277" y="1573"/>
                    <a:pt x="239" y="1485"/>
                    <a:pt x="201" y="1397"/>
                  </a:cubicBezTo>
                  <a:cubicBezTo>
                    <a:pt x="63" y="969"/>
                    <a:pt x="164" y="491"/>
                    <a:pt x="491" y="177"/>
                  </a:cubicBezTo>
                  <a:cubicBezTo>
                    <a:pt x="616" y="64"/>
                    <a:pt x="704" y="1"/>
                    <a:pt x="7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8"/>
            <p:cNvSpPr/>
            <p:nvPr/>
          </p:nvSpPr>
          <p:spPr>
            <a:xfrm>
              <a:off x="2771000" y="4171875"/>
              <a:ext cx="24225" cy="29875"/>
            </a:xfrm>
            <a:custGeom>
              <a:avLst/>
              <a:gdLst/>
              <a:ahLst/>
              <a:cxnLst/>
              <a:rect l="l" t="t" r="r" b="b"/>
              <a:pathLst>
                <a:path w="969" h="1195" extrusionOk="0">
                  <a:moveTo>
                    <a:pt x="0" y="0"/>
                  </a:moveTo>
                  <a:cubicBezTo>
                    <a:pt x="139" y="214"/>
                    <a:pt x="302" y="415"/>
                    <a:pt x="466" y="616"/>
                  </a:cubicBezTo>
                  <a:cubicBezTo>
                    <a:pt x="629" y="817"/>
                    <a:pt x="792" y="1006"/>
                    <a:pt x="969" y="1195"/>
                  </a:cubicBezTo>
                  <a:cubicBezTo>
                    <a:pt x="830" y="981"/>
                    <a:pt x="667" y="780"/>
                    <a:pt x="503" y="579"/>
                  </a:cubicBezTo>
                  <a:cubicBezTo>
                    <a:pt x="340" y="377"/>
                    <a:pt x="176" y="189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8"/>
            <p:cNvSpPr/>
            <p:nvPr/>
          </p:nvSpPr>
          <p:spPr>
            <a:xfrm>
              <a:off x="2757150" y="4238200"/>
              <a:ext cx="21425" cy="17300"/>
            </a:xfrm>
            <a:custGeom>
              <a:avLst/>
              <a:gdLst/>
              <a:ahLst/>
              <a:cxnLst/>
              <a:rect l="l" t="t" r="r" b="b"/>
              <a:pathLst>
                <a:path w="857" h="692" extrusionOk="0">
                  <a:moveTo>
                    <a:pt x="856" y="0"/>
                  </a:moveTo>
                  <a:cubicBezTo>
                    <a:pt x="843" y="0"/>
                    <a:pt x="667" y="164"/>
                    <a:pt x="429" y="352"/>
                  </a:cubicBezTo>
                  <a:cubicBezTo>
                    <a:pt x="190" y="528"/>
                    <a:pt x="1" y="679"/>
                    <a:pt x="1" y="692"/>
                  </a:cubicBezTo>
                  <a:cubicBezTo>
                    <a:pt x="164" y="604"/>
                    <a:pt x="315" y="503"/>
                    <a:pt x="454" y="390"/>
                  </a:cubicBezTo>
                  <a:cubicBezTo>
                    <a:pt x="605" y="277"/>
                    <a:pt x="730" y="151"/>
                    <a:pt x="85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8"/>
            <p:cNvSpPr/>
            <p:nvPr/>
          </p:nvSpPr>
          <p:spPr>
            <a:xfrm>
              <a:off x="2792050" y="4226875"/>
              <a:ext cx="2225" cy="5725"/>
            </a:xfrm>
            <a:custGeom>
              <a:avLst/>
              <a:gdLst/>
              <a:ahLst/>
              <a:cxnLst/>
              <a:rect l="l" t="t" r="r" b="b"/>
              <a:pathLst>
                <a:path w="89" h="229" extrusionOk="0">
                  <a:moveTo>
                    <a:pt x="26" y="1"/>
                  </a:moveTo>
                  <a:cubicBezTo>
                    <a:pt x="13" y="1"/>
                    <a:pt x="1" y="51"/>
                    <a:pt x="13" y="126"/>
                  </a:cubicBezTo>
                  <a:cubicBezTo>
                    <a:pt x="36" y="183"/>
                    <a:pt x="68" y="229"/>
                    <a:pt x="84" y="229"/>
                  </a:cubicBezTo>
                  <a:cubicBezTo>
                    <a:pt x="86" y="229"/>
                    <a:pt x="87" y="228"/>
                    <a:pt x="89" y="227"/>
                  </a:cubicBezTo>
                  <a:cubicBezTo>
                    <a:pt x="89" y="227"/>
                    <a:pt x="76" y="177"/>
                    <a:pt x="64" y="114"/>
                  </a:cubicBezTo>
                  <a:cubicBezTo>
                    <a:pt x="38" y="51"/>
                    <a:pt x="38" y="1"/>
                    <a:pt x="2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8"/>
            <p:cNvSpPr/>
            <p:nvPr/>
          </p:nvSpPr>
          <p:spPr>
            <a:xfrm>
              <a:off x="2791750" y="4215875"/>
              <a:ext cx="1600" cy="5050"/>
            </a:xfrm>
            <a:custGeom>
              <a:avLst/>
              <a:gdLst/>
              <a:ahLst/>
              <a:cxnLst/>
              <a:rect l="l" t="t" r="r" b="b"/>
              <a:pathLst>
                <a:path w="64" h="202" extrusionOk="0">
                  <a:moveTo>
                    <a:pt x="38" y="1"/>
                  </a:moveTo>
                  <a:cubicBezTo>
                    <a:pt x="25" y="1"/>
                    <a:pt x="13" y="38"/>
                    <a:pt x="13" y="101"/>
                  </a:cubicBezTo>
                  <a:cubicBezTo>
                    <a:pt x="0" y="151"/>
                    <a:pt x="13" y="202"/>
                    <a:pt x="25" y="202"/>
                  </a:cubicBezTo>
                  <a:cubicBezTo>
                    <a:pt x="38" y="202"/>
                    <a:pt x="50" y="164"/>
                    <a:pt x="50" y="101"/>
                  </a:cubicBezTo>
                  <a:cubicBezTo>
                    <a:pt x="63" y="51"/>
                    <a:pt x="50" y="1"/>
                    <a:pt x="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8"/>
            <p:cNvSpPr/>
            <p:nvPr/>
          </p:nvSpPr>
          <p:spPr>
            <a:xfrm>
              <a:off x="2794575" y="4206650"/>
              <a:ext cx="3475" cy="4850"/>
            </a:xfrm>
            <a:custGeom>
              <a:avLst/>
              <a:gdLst/>
              <a:ahLst/>
              <a:cxnLst/>
              <a:rect l="l" t="t" r="r" b="b"/>
              <a:pathLst>
                <a:path w="139" h="194" extrusionOk="0">
                  <a:moveTo>
                    <a:pt x="130" y="0"/>
                  </a:moveTo>
                  <a:cubicBezTo>
                    <a:pt x="112" y="0"/>
                    <a:pt x="67" y="19"/>
                    <a:pt x="38" y="68"/>
                  </a:cubicBezTo>
                  <a:cubicBezTo>
                    <a:pt x="0" y="131"/>
                    <a:pt x="13" y="193"/>
                    <a:pt x="26" y="193"/>
                  </a:cubicBezTo>
                  <a:cubicBezTo>
                    <a:pt x="38" y="193"/>
                    <a:pt x="51" y="143"/>
                    <a:pt x="76" y="93"/>
                  </a:cubicBezTo>
                  <a:cubicBezTo>
                    <a:pt x="114" y="43"/>
                    <a:pt x="139" y="17"/>
                    <a:pt x="139" y="5"/>
                  </a:cubicBezTo>
                  <a:cubicBezTo>
                    <a:pt x="139" y="2"/>
                    <a:pt x="136" y="0"/>
                    <a:pt x="13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8"/>
            <p:cNvSpPr/>
            <p:nvPr/>
          </p:nvSpPr>
          <p:spPr>
            <a:xfrm>
              <a:off x="2800550" y="4201025"/>
              <a:ext cx="2225" cy="2625"/>
            </a:xfrm>
            <a:custGeom>
              <a:avLst/>
              <a:gdLst/>
              <a:ahLst/>
              <a:cxnLst/>
              <a:rect l="l" t="t" r="r" b="b"/>
              <a:pathLst>
                <a:path w="89" h="105" extrusionOk="0">
                  <a:moveTo>
                    <a:pt x="68" y="0"/>
                  </a:moveTo>
                  <a:cubicBezTo>
                    <a:pt x="54" y="0"/>
                    <a:pt x="36" y="21"/>
                    <a:pt x="25" y="41"/>
                  </a:cubicBezTo>
                  <a:cubicBezTo>
                    <a:pt x="13" y="66"/>
                    <a:pt x="0" y="92"/>
                    <a:pt x="13" y="104"/>
                  </a:cubicBezTo>
                  <a:cubicBezTo>
                    <a:pt x="25" y="104"/>
                    <a:pt x="51" y="92"/>
                    <a:pt x="63" y="66"/>
                  </a:cubicBezTo>
                  <a:cubicBezTo>
                    <a:pt x="76" y="29"/>
                    <a:pt x="88" y="4"/>
                    <a:pt x="76" y="4"/>
                  </a:cubicBezTo>
                  <a:cubicBezTo>
                    <a:pt x="73" y="1"/>
                    <a:pt x="71" y="0"/>
                    <a:pt x="6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8"/>
            <p:cNvSpPr/>
            <p:nvPr/>
          </p:nvSpPr>
          <p:spPr>
            <a:xfrm>
              <a:off x="2797725" y="4189475"/>
              <a:ext cx="950" cy="950"/>
            </a:xfrm>
            <a:custGeom>
              <a:avLst/>
              <a:gdLst/>
              <a:ahLst/>
              <a:cxnLst/>
              <a:rect l="l" t="t" r="r" b="b"/>
              <a:pathLst>
                <a:path w="38" h="38" extrusionOk="0">
                  <a:moveTo>
                    <a:pt x="0" y="0"/>
                  </a:moveTo>
                  <a:lnTo>
                    <a:pt x="38" y="3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8"/>
            <p:cNvSpPr/>
            <p:nvPr/>
          </p:nvSpPr>
          <p:spPr>
            <a:xfrm>
              <a:off x="2789850" y="4189475"/>
              <a:ext cx="11025" cy="10400"/>
            </a:xfrm>
            <a:custGeom>
              <a:avLst/>
              <a:gdLst/>
              <a:ahLst/>
              <a:cxnLst/>
              <a:rect l="l" t="t" r="r" b="b"/>
              <a:pathLst>
                <a:path w="441" h="416" extrusionOk="0">
                  <a:moveTo>
                    <a:pt x="315" y="0"/>
                  </a:moveTo>
                  <a:lnTo>
                    <a:pt x="1" y="214"/>
                  </a:lnTo>
                  <a:cubicBezTo>
                    <a:pt x="64" y="289"/>
                    <a:pt x="126" y="365"/>
                    <a:pt x="164" y="415"/>
                  </a:cubicBezTo>
                  <a:lnTo>
                    <a:pt x="441" y="201"/>
                  </a:lnTo>
                  <a:lnTo>
                    <a:pt x="340" y="38"/>
                  </a:lnTo>
                  <a:lnTo>
                    <a:pt x="315" y="0"/>
                  </a:ln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8"/>
            <p:cNvSpPr/>
            <p:nvPr/>
          </p:nvSpPr>
          <p:spPr>
            <a:xfrm>
              <a:off x="2720075" y="4242275"/>
              <a:ext cx="6925" cy="8825"/>
            </a:xfrm>
            <a:custGeom>
              <a:avLst/>
              <a:gdLst/>
              <a:ahLst/>
              <a:cxnLst/>
              <a:rect l="l" t="t" r="r" b="b"/>
              <a:pathLst>
                <a:path w="277" h="353" extrusionOk="0">
                  <a:moveTo>
                    <a:pt x="0" y="1"/>
                  </a:moveTo>
                  <a:lnTo>
                    <a:pt x="0" y="1"/>
                  </a:lnTo>
                  <a:lnTo>
                    <a:pt x="277" y="353"/>
                  </a:lnTo>
                  <a:lnTo>
                    <a:pt x="277" y="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8"/>
            <p:cNvSpPr/>
            <p:nvPr/>
          </p:nvSpPr>
          <p:spPr>
            <a:xfrm>
              <a:off x="2720075" y="4195125"/>
              <a:ext cx="73575" cy="55975"/>
            </a:xfrm>
            <a:custGeom>
              <a:avLst/>
              <a:gdLst/>
              <a:ahLst/>
              <a:cxnLst/>
              <a:rect l="l" t="t" r="r" b="b"/>
              <a:pathLst>
                <a:path w="2943" h="2239" extrusionOk="0">
                  <a:moveTo>
                    <a:pt x="2767" y="1"/>
                  </a:moveTo>
                  <a:lnTo>
                    <a:pt x="0" y="1887"/>
                  </a:lnTo>
                  <a:lnTo>
                    <a:pt x="277" y="2239"/>
                  </a:lnTo>
                  <a:cubicBezTo>
                    <a:pt x="277" y="2226"/>
                    <a:pt x="352" y="2176"/>
                    <a:pt x="428" y="2101"/>
                  </a:cubicBezTo>
                  <a:cubicBezTo>
                    <a:pt x="478" y="2038"/>
                    <a:pt x="528" y="1987"/>
                    <a:pt x="591" y="1937"/>
                  </a:cubicBezTo>
                  <a:lnTo>
                    <a:pt x="591" y="1937"/>
                  </a:lnTo>
                  <a:cubicBezTo>
                    <a:pt x="591" y="1937"/>
                    <a:pt x="591" y="1975"/>
                    <a:pt x="541" y="2025"/>
                  </a:cubicBezTo>
                  <a:lnTo>
                    <a:pt x="2943" y="202"/>
                  </a:lnTo>
                  <a:cubicBezTo>
                    <a:pt x="2905" y="152"/>
                    <a:pt x="2842" y="89"/>
                    <a:pt x="2767" y="1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8"/>
            <p:cNvSpPr/>
            <p:nvPr/>
          </p:nvSpPr>
          <p:spPr>
            <a:xfrm>
              <a:off x="2726975" y="4243550"/>
              <a:ext cx="8525" cy="7550"/>
            </a:xfrm>
            <a:custGeom>
              <a:avLst/>
              <a:gdLst/>
              <a:ahLst/>
              <a:cxnLst/>
              <a:rect l="l" t="t" r="r" b="b"/>
              <a:pathLst>
                <a:path w="341" h="302" extrusionOk="0">
                  <a:moveTo>
                    <a:pt x="315" y="0"/>
                  </a:moveTo>
                  <a:cubicBezTo>
                    <a:pt x="265" y="50"/>
                    <a:pt x="215" y="101"/>
                    <a:pt x="164" y="164"/>
                  </a:cubicBezTo>
                  <a:cubicBezTo>
                    <a:pt x="76" y="239"/>
                    <a:pt x="1" y="289"/>
                    <a:pt x="1" y="302"/>
                  </a:cubicBezTo>
                  <a:lnTo>
                    <a:pt x="290" y="88"/>
                  </a:lnTo>
                  <a:cubicBezTo>
                    <a:pt x="328" y="38"/>
                    <a:pt x="340" y="13"/>
                    <a:pt x="328" y="0"/>
                  </a:cubicBez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8"/>
            <p:cNvSpPr/>
            <p:nvPr/>
          </p:nvSpPr>
          <p:spPr>
            <a:xfrm>
              <a:off x="2789225" y="4194825"/>
              <a:ext cx="4750" cy="5350"/>
            </a:xfrm>
            <a:custGeom>
              <a:avLst/>
              <a:gdLst/>
              <a:ahLst/>
              <a:cxnLst/>
              <a:rect l="l" t="t" r="r" b="b"/>
              <a:pathLst>
                <a:path w="190" h="214" extrusionOk="0">
                  <a:moveTo>
                    <a:pt x="38" y="0"/>
                  </a:moveTo>
                  <a:lnTo>
                    <a:pt x="1" y="13"/>
                  </a:lnTo>
                  <a:cubicBezTo>
                    <a:pt x="76" y="101"/>
                    <a:pt x="139" y="176"/>
                    <a:pt x="177" y="214"/>
                  </a:cubicBezTo>
                  <a:lnTo>
                    <a:pt x="189" y="201"/>
                  </a:lnTo>
                  <a:cubicBezTo>
                    <a:pt x="151" y="151"/>
                    <a:pt x="101" y="75"/>
                    <a:pt x="38" y="0"/>
                  </a:cubicBez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8"/>
            <p:cNvSpPr/>
            <p:nvPr/>
          </p:nvSpPr>
          <p:spPr>
            <a:xfrm>
              <a:off x="2315775" y="4247325"/>
              <a:ext cx="173250" cy="76450"/>
            </a:xfrm>
            <a:custGeom>
              <a:avLst/>
              <a:gdLst/>
              <a:ahLst/>
              <a:cxnLst/>
              <a:rect l="l" t="t" r="r" b="b"/>
              <a:pathLst>
                <a:path w="6930" h="3058" extrusionOk="0">
                  <a:moveTo>
                    <a:pt x="6904" y="0"/>
                  </a:moveTo>
                  <a:lnTo>
                    <a:pt x="3170" y="13"/>
                  </a:lnTo>
                  <a:lnTo>
                    <a:pt x="3170" y="1999"/>
                  </a:lnTo>
                  <a:cubicBezTo>
                    <a:pt x="3170" y="1999"/>
                    <a:pt x="1" y="2729"/>
                    <a:pt x="768" y="2955"/>
                  </a:cubicBezTo>
                  <a:cubicBezTo>
                    <a:pt x="1014" y="3031"/>
                    <a:pt x="1706" y="3058"/>
                    <a:pt x="2542" y="3058"/>
                  </a:cubicBezTo>
                  <a:cubicBezTo>
                    <a:pt x="4055" y="3058"/>
                    <a:pt x="6039" y="2970"/>
                    <a:pt x="6703" y="2930"/>
                  </a:cubicBezTo>
                  <a:lnTo>
                    <a:pt x="6930" y="2917"/>
                  </a:lnTo>
                  <a:lnTo>
                    <a:pt x="690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8"/>
            <p:cNvSpPr/>
            <p:nvPr/>
          </p:nvSpPr>
          <p:spPr>
            <a:xfrm>
              <a:off x="2331825" y="4307675"/>
              <a:ext cx="157525" cy="14175"/>
            </a:xfrm>
            <a:custGeom>
              <a:avLst/>
              <a:gdLst/>
              <a:ahLst/>
              <a:cxnLst/>
              <a:rect l="l" t="t" r="r" b="b"/>
              <a:pathLst>
                <a:path w="6301" h="567" extrusionOk="0">
                  <a:moveTo>
                    <a:pt x="1006" y="0"/>
                  </a:moveTo>
                  <a:lnTo>
                    <a:pt x="1006" y="0"/>
                  </a:lnTo>
                  <a:cubicBezTo>
                    <a:pt x="906" y="26"/>
                    <a:pt x="818" y="51"/>
                    <a:pt x="730" y="88"/>
                  </a:cubicBezTo>
                  <a:cubicBezTo>
                    <a:pt x="880" y="38"/>
                    <a:pt x="1006" y="0"/>
                    <a:pt x="1006" y="0"/>
                  </a:cubicBezTo>
                  <a:close/>
                  <a:moveTo>
                    <a:pt x="25" y="428"/>
                  </a:moveTo>
                  <a:cubicBezTo>
                    <a:pt x="0" y="440"/>
                    <a:pt x="0" y="478"/>
                    <a:pt x="25" y="503"/>
                  </a:cubicBezTo>
                  <a:cubicBezTo>
                    <a:pt x="76" y="541"/>
                    <a:pt x="126" y="554"/>
                    <a:pt x="189" y="554"/>
                  </a:cubicBezTo>
                  <a:lnTo>
                    <a:pt x="151" y="541"/>
                  </a:lnTo>
                  <a:cubicBezTo>
                    <a:pt x="38" y="516"/>
                    <a:pt x="13" y="466"/>
                    <a:pt x="38" y="428"/>
                  </a:cubicBezTo>
                  <a:close/>
                  <a:moveTo>
                    <a:pt x="6300" y="503"/>
                  </a:moveTo>
                  <a:lnTo>
                    <a:pt x="6061" y="516"/>
                  </a:lnTo>
                  <a:cubicBezTo>
                    <a:pt x="5835" y="529"/>
                    <a:pt x="5458" y="541"/>
                    <a:pt x="5005" y="566"/>
                  </a:cubicBezTo>
                  <a:lnTo>
                    <a:pt x="5319" y="566"/>
                  </a:lnTo>
                  <a:cubicBezTo>
                    <a:pt x="5684" y="541"/>
                    <a:pt x="6024" y="529"/>
                    <a:pt x="6300" y="50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8"/>
            <p:cNvSpPr/>
            <p:nvPr/>
          </p:nvSpPr>
          <p:spPr>
            <a:xfrm>
              <a:off x="2401300" y="4321825"/>
              <a:ext cx="63200" cy="1600"/>
            </a:xfrm>
            <a:custGeom>
              <a:avLst/>
              <a:gdLst/>
              <a:ahLst/>
              <a:cxnLst/>
              <a:rect l="l" t="t" r="r" b="b"/>
              <a:pathLst>
                <a:path w="2528" h="64" extrusionOk="0">
                  <a:moveTo>
                    <a:pt x="2226" y="0"/>
                  </a:moveTo>
                  <a:cubicBezTo>
                    <a:pt x="1585" y="25"/>
                    <a:pt x="767" y="51"/>
                    <a:pt x="0" y="63"/>
                  </a:cubicBezTo>
                  <a:lnTo>
                    <a:pt x="101" y="63"/>
                  </a:lnTo>
                  <a:cubicBezTo>
                    <a:pt x="918" y="63"/>
                    <a:pt x="1786" y="38"/>
                    <a:pt x="2528" y="0"/>
                  </a:cubicBezTo>
                  <a:close/>
                </a:path>
              </a:pathLst>
            </a:custGeom>
            <a:solidFill>
              <a:srgbClr val="6C79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28"/>
            <p:cNvSpPr/>
            <p:nvPr/>
          </p:nvSpPr>
          <p:spPr>
            <a:xfrm>
              <a:off x="2331500" y="4307675"/>
              <a:ext cx="157850" cy="15925"/>
            </a:xfrm>
            <a:custGeom>
              <a:avLst/>
              <a:gdLst/>
              <a:ahLst/>
              <a:cxnLst/>
              <a:rect l="l" t="t" r="r" b="b"/>
              <a:pathLst>
                <a:path w="6314" h="637" extrusionOk="0">
                  <a:moveTo>
                    <a:pt x="994" y="0"/>
                  </a:moveTo>
                  <a:cubicBezTo>
                    <a:pt x="906" y="26"/>
                    <a:pt x="818" y="51"/>
                    <a:pt x="730" y="88"/>
                  </a:cubicBezTo>
                  <a:cubicBezTo>
                    <a:pt x="466" y="176"/>
                    <a:pt x="114" y="302"/>
                    <a:pt x="26" y="415"/>
                  </a:cubicBezTo>
                  <a:cubicBezTo>
                    <a:pt x="1" y="466"/>
                    <a:pt x="26" y="516"/>
                    <a:pt x="139" y="541"/>
                  </a:cubicBezTo>
                  <a:lnTo>
                    <a:pt x="177" y="554"/>
                  </a:lnTo>
                  <a:cubicBezTo>
                    <a:pt x="750" y="603"/>
                    <a:pt x="1324" y="637"/>
                    <a:pt x="1897" y="637"/>
                  </a:cubicBezTo>
                  <a:cubicBezTo>
                    <a:pt x="2053" y="637"/>
                    <a:pt x="2209" y="634"/>
                    <a:pt x="2365" y="629"/>
                  </a:cubicBezTo>
                  <a:lnTo>
                    <a:pt x="2792" y="629"/>
                  </a:lnTo>
                  <a:cubicBezTo>
                    <a:pt x="3559" y="617"/>
                    <a:pt x="4377" y="591"/>
                    <a:pt x="5018" y="566"/>
                  </a:cubicBezTo>
                  <a:cubicBezTo>
                    <a:pt x="5471" y="554"/>
                    <a:pt x="5848" y="529"/>
                    <a:pt x="6074" y="516"/>
                  </a:cubicBezTo>
                  <a:lnTo>
                    <a:pt x="6313" y="503"/>
                  </a:lnTo>
                  <a:lnTo>
                    <a:pt x="6313" y="415"/>
                  </a:lnTo>
                  <a:lnTo>
                    <a:pt x="1334" y="478"/>
                  </a:lnTo>
                  <a:cubicBezTo>
                    <a:pt x="1334" y="478"/>
                    <a:pt x="1220" y="13"/>
                    <a:pt x="1007" y="0"/>
                  </a:cubicBezTo>
                  <a:close/>
                </a:path>
              </a:pathLst>
            </a:custGeom>
            <a:solidFill>
              <a:srgbClr val="8CB0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28"/>
            <p:cNvSpPr/>
            <p:nvPr/>
          </p:nvSpPr>
          <p:spPr>
            <a:xfrm>
              <a:off x="2333700" y="4318050"/>
              <a:ext cx="155325" cy="2525"/>
            </a:xfrm>
            <a:custGeom>
              <a:avLst/>
              <a:gdLst/>
              <a:ahLst/>
              <a:cxnLst/>
              <a:rect l="l" t="t" r="r" b="b"/>
              <a:pathLst>
                <a:path w="6213" h="101" extrusionOk="0">
                  <a:moveTo>
                    <a:pt x="6024" y="0"/>
                  </a:moveTo>
                  <a:lnTo>
                    <a:pt x="5345" y="25"/>
                  </a:lnTo>
                  <a:cubicBezTo>
                    <a:pt x="4767" y="38"/>
                    <a:pt x="3987" y="51"/>
                    <a:pt x="3107" y="63"/>
                  </a:cubicBezTo>
                  <a:cubicBezTo>
                    <a:pt x="2226" y="63"/>
                    <a:pt x="1434" y="51"/>
                    <a:pt x="868" y="51"/>
                  </a:cubicBezTo>
                  <a:lnTo>
                    <a:pt x="189" y="38"/>
                  </a:lnTo>
                  <a:lnTo>
                    <a:pt x="1" y="38"/>
                  </a:lnTo>
                  <a:lnTo>
                    <a:pt x="189" y="51"/>
                  </a:lnTo>
                  <a:lnTo>
                    <a:pt x="868" y="76"/>
                  </a:lnTo>
                  <a:cubicBezTo>
                    <a:pt x="1434" y="88"/>
                    <a:pt x="2226" y="101"/>
                    <a:pt x="3107" y="101"/>
                  </a:cubicBezTo>
                  <a:cubicBezTo>
                    <a:pt x="3987" y="88"/>
                    <a:pt x="4779" y="76"/>
                    <a:pt x="5345" y="51"/>
                  </a:cubicBezTo>
                  <a:lnTo>
                    <a:pt x="6024" y="13"/>
                  </a:lnTo>
                  <a:lnTo>
                    <a:pt x="621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28"/>
            <p:cNvSpPr/>
            <p:nvPr/>
          </p:nvSpPr>
          <p:spPr>
            <a:xfrm>
              <a:off x="2355700" y="4306725"/>
              <a:ext cx="9475" cy="14500"/>
            </a:xfrm>
            <a:custGeom>
              <a:avLst/>
              <a:gdLst/>
              <a:ahLst/>
              <a:cxnLst/>
              <a:rect l="l" t="t" r="r" b="b"/>
              <a:pathLst>
                <a:path w="379" h="580" extrusionOk="0">
                  <a:moveTo>
                    <a:pt x="1" y="1"/>
                  </a:moveTo>
                  <a:lnTo>
                    <a:pt x="1" y="1"/>
                  </a:lnTo>
                  <a:cubicBezTo>
                    <a:pt x="89" y="76"/>
                    <a:pt x="164" y="164"/>
                    <a:pt x="240" y="265"/>
                  </a:cubicBezTo>
                  <a:cubicBezTo>
                    <a:pt x="290" y="353"/>
                    <a:pt x="328" y="466"/>
                    <a:pt x="366" y="579"/>
                  </a:cubicBezTo>
                  <a:cubicBezTo>
                    <a:pt x="378" y="328"/>
                    <a:pt x="227" y="101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28"/>
            <p:cNvSpPr/>
            <p:nvPr/>
          </p:nvSpPr>
          <p:spPr>
            <a:xfrm>
              <a:off x="2386825" y="4299150"/>
              <a:ext cx="5700" cy="7925"/>
            </a:xfrm>
            <a:custGeom>
              <a:avLst/>
              <a:gdLst/>
              <a:ahLst/>
              <a:cxnLst/>
              <a:rect l="l" t="t" r="r" b="b"/>
              <a:pathLst>
                <a:path w="228" h="317" extrusionOk="0">
                  <a:moveTo>
                    <a:pt x="17" y="0"/>
                  </a:moveTo>
                  <a:cubicBezTo>
                    <a:pt x="15" y="0"/>
                    <a:pt x="14" y="1"/>
                    <a:pt x="13" y="2"/>
                  </a:cubicBezTo>
                  <a:cubicBezTo>
                    <a:pt x="1" y="14"/>
                    <a:pt x="39" y="90"/>
                    <a:pt x="101" y="178"/>
                  </a:cubicBezTo>
                  <a:cubicBezTo>
                    <a:pt x="152" y="253"/>
                    <a:pt x="202" y="316"/>
                    <a:pt x="215" y="316"/>
                  </a:cubicBezTo>
                  <a:cubicBezTo>
                    <a:pt x="227" y="304"/>
                    <a:pt x="189" y="228"/>
                    <a:pt x="139" y="153"/>
                  </a:cubicBezTo>
                  <a:cubicBezTo>
                    <a:pt x="81" y="71"/>
                    <a:pt x="33" y="0"/>
                    <a:pt x="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28"/>
            <p:cNvSpPr/>
            <p:nvPr/>
          </p:nvSpPr>
          <p:spPr>
            <a:xfrm>
              <a:off x="2393750" y="4297875"/>
              <a:ext cx="6300" cy="5425"/>
            </a:xfrm>
            <a:custGeom>
              <a:avLst/>
              <a:gdLst/>
              <a:ahLst/>
              <a:cxnLst/>
              <a:rect l="l" t="t" r="r" b="b"/>
              <a:pathLst>
                <a:path w="252" h="217" extrusionOk="0">
                  <a:moveTo>
                    <a:pt x="16" y="0"/>
                  </a:moveTo>
                  <a:cubicBezTo>
                    <a:pt x="14" y="0"/>
                    <a:pt x="13" y="1"/>
                    <a:pt x="13" y="3"/>
                  </a:cubicBezTo>
                  <a:cubicBezTo>
                    <a:pt x="0" y="15"/>
                    <a:pt x="38" y="65"/>
                    <a:pt x="114" y="128"/>
                  </a:cubicBezTo>
                  <a:cubicBezTo>
                    <a:pt x="177" y="179"/>
                    <a:pt x="239" y="216"/>
                    <a:pt x="239" y="216"/>
                  </a:cubicBezTo>
                  <a:cubicBezTo>
                    <a:pt x="252" y="191"/>
                    <a:pt x="202" y="141"/>
                    <a:pt x="139" y="91"/>
                  </a:cubicBezTo>
                  <a:cubicBezTo>
                    <a:pt x="84" y="36"/>
                    <a:pt x="29" y="0"/>
                    <a:pt x="1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28"/>
            <p:cNvSpPr/>
            <p:nvPr/>
          </p:nvSpPr>
          <p:spPr>
            <a:xfrm>
              <a:off x="2394700" y="4291700"/>
              <a:ext cx="9775" cy="4950"/>
            </a:xfrm>
            <a:custGeom>
              <a:avLst/>
              <a:gdLst/>
              <a:ahLst/>
              <a:cxnLst/>
              <a:rect l="l" t="t" r="r" b="b"/>
              <a:pathLst>
                <a:path w="391" h="198" extrusionOk="0">
                  <a:moveTo>
                    <a:pt x="107" y="0"/>
                  </a:moveTo>
                  <a:cubicBezTo>
                    <a:pt x="54" y="0"/>
                    <a:pt x="0" y="36"/>
                    <a:pt x="0" y="99"/>
                  </a:cubicBezTo>
                  <a:cubicBezTo>
                    <a:pt x="0" y="161"/>
                    <a:pt x="54" y="197"/>
                    <a:pt x="107" y="197"/>
                  </a:cubicBezTo>
                  <a:cubicBezTo>
                    <a:pt x="149" y="197"/>
                    <a:pt x="190" y="174"/>
                    <a:pt x="201" y="124"/>
                  </a:cubicBezTo>
                  <a:cubicBezTo>
                    <a:pt x="264" y="124"/>
                    <a:pt x="327" y="124"/>
                    <a:pt x="390" y="99"/>
                  </a:cubicBezTo>
                  <a:cubicBezTo>
                    <a:pt x="327" y="74"/>
                    <a:pt x="264" y="74"/>
                    <a:pt x="201" y="74"/>
                  </a:cubicBezTo>
                  <a:cubicBezTo>
                    <a:pt x="190" y="23"/>
                    <a:pt x="149" y="0"/>
                    <a:pt x="1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28"/>
            <p:cNvSpPr/>
            <p:nvPr/>
          </p:nvSpPr>
          <p:spPr>
            <a:xfrm>
              <a:off x="2395000" y="4287875"/>
              <a:ext cx="11025" cy="1700"/>
            </a:xfrm>
            <a:custGeom>
              <a:avLst/>
              <a:gdLst/>
              <a:ahLst/>
              <a:cxnLst/>
              <a:rect l="l" t="t" r="r" b="b"/>
              <a:pathLst>
                <a:path w="441" h="68" extrusionOk="0">
                  <a:moveTo>
                    <a:pt x="441" y="0"/>
                  </a:moveTo>
                  <a:cubicBezTo>
                    <a:pt x="378" y="0"/>
                    <a:pt x="303" y="0"/>
                    <a:pt x="227" y="13"/>
                  </a:cubicBezTo>
                  <a:cubicBezTo>
                    <a:pt x="152" y="13"/>
                    <a:pt x="76" y="25"/>
                    <a:pt x="1" y="38"/>
                  </a:cubicBezTo>
                  <a:cubicBezTo>
                    <a:pt x="56" y="56"/>
                    <a:pt x="111" y="68"/>
                    <a:pt x="166" y="68"/>
                  </a:cubicBezTo>
                  <a:cubicBezTo>
                    <a:pt x="187" y="68"/>
                    <a:pt x="207" y="66"/>
                    <a:pt x="227" y="63"/>
                  </a:cubicBezTo>
                  <a:cubicBezTo>
                    <a:pt x="303" y="63"/>
                    <a:pt x="378" y="38"/>
                    <a:pt x="44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8"/>
            <p:cNvSpPr/>
            <p:nvPr/>
          </p:nvSpPr>
          <p:spPr>
            <a:xfrm>
              <a:off x="2371425" y="4290575"/>
              <a:ext cx="17625" cy="9900"/>
            </a:xfrm>
            <a:custGeom>
              <a:avLst/>
              <a:gdLst/>
              <a:ahLst/>
              <a:cxnLst/>
              <a:rect l="l" t="t" r="r" b="b"/>
              <a:pathLst>
                <a:path w="705" h="396" extrusionOk="0">
                  <a:moveTo>
                    <a:pt x="229" y="39"/>
                  </a:moveTo>
                  <a:cubicBezTo>
                    <a:pt x="269" y="39"/>
                    <a:pt x="311" y="45"/>
                    <a:pt x="353" y="56"/>
                  </a:cubicBezTo>
                  <a:cubicBezTo>
                    <a:pt x="428" y="81"/>
                    <a:pt x="504" y="131"/>
                    <a:pt x="554" y="194"/>
                  </a:cubicBezTo>
                  <a:cubicBezTo>
                    <a:pt x="586" y="234"/>
                    <a:pt x="613" y="274"/>
                    <a:pt x="635" y="317"/>
                  </a:cubicBezTo>
                  <a:lnTo>
                    <a:pt x="635" y="317"/>
                  </a:lnTo>
                  <a:cubicBezTo>
                    <a:pt x="594" y="313"/>
                    <a:pt x="537" y="306"/>
                    <a:pt x="466" y="295"/>
                  </a:cubicBezTo>
                  <a:cubicBezTo>
                    <a:pt x="378" y="282"/>
                    <a:pt x="290" y="257"/>
                    <a:pt x="214" y="232"/>
                  </a:cubicBezTo>
                  <a:cubicBezTo>
                    <a:pt x="164" y="219"/>
                    <a:pt x="126" y="194"/>
                    <a:pt x="76" y="181"/>
                  </a:cubicBezTo>
                  <a:cubicBezTo>
                    <a:pt x="38" y="156"/>
                    <a:pt x="26" y="106"/>
                    <a:pt x="64" y="81"/>
                  </a:cubicBezTo>
                  <a:cubicBezTo>
                    <a:pt x="115" y="51"/>
                    <a:pt x="171" y="39"/>
                    <a:pt x="229" y="39"/>
                  </a:cubicBezTo>
                  <a:close/>
                  <a:moveTo>
                    <a:pt x="231" y="0"/>
                  </a:moveTo>
                  <a:cubicBezTo>
                    <a:pt x="166" y="0"/>
                    <a:pt x="100" y="14"/>
                    <a:pt x="38" y="43"/>
                  </a:cubicBezTo>
                  <a:cubicBezTo>
                    <a:pt x="13" y="68"/>
                    <a:pt x="1" y="106"/>
                    <a:pt x="1" y="144"/>
                  </a:cubicBezTo>
                  <a:cubicBezTo>
                    <a:pt x="13" y="169"/>
                    <a:pt x="38" y="194"/>
                    <a:pt x="64" y="219"/>
                  </a:cubicBezTo>
                  <a:cubicBezTo>
                    <a:pt x="114" y="244"/>
                    <a:pt x="152" y="257"/>
                    <a:pt x="214" y="282"/>
                  </a:cubicBezTo>
                  <a:cubicBezTo>
                    <a:pt x="290" y="307"/>
                    <a:pt x="378" y="320"/>
                    <a:pt x="466" y="332"/>
                  </a:cubicBezTo>
                  <a:cubicBezTo>
                    <a:pt x="504" y="339"/>
                    <a:pt x="545" y="342"/>
                    <a:pt x="585" y="342"/>
                  </a:cubicBezTo>
                  <a:cubicBezTo>
                    <a:pt x="606" y="342"/>
                    <a:pt x="626" y="341"/>
                    <a:pt x="645" y="339"/>
                  </a:cubicBezTo>
                  <a:lnTo>
                    <a:pt x="645" y="339"/>
                  </a:lnTo>
                  <a:cubicBezTo>
                    <a:pt x="653" y="357"/>
                    <a:pt x="661" y="376"/>
                    <a:pt x="667" y="395"/>
                  </a:cubicBezTo>
                  <a:cubicBezTo>
                    <a:pt x="667" y="395"/>
                    <a:pt x="667" y="372"/>
                    <a:pt x="667" y="337"/>
                  </a:cubicBezTo>
                  <a:lnTo>
                    <a:pt x="667" y="337"/>
                  </a:lnTo>
                  <a:cubicBezTo>
                    <a:pt x="680" y="336"/>
                    <a:pt x="693" y="334"/>
                    <a:pt x="705" y="332"/>
                  </a:cubicBezTo>
                  <a:cubicBezTo>
                    <a:pt x="705" y="327"/>
                    <a:pt x="690" y="324"/>
                    <a:pt x="662" y="321"/>
                  </a:cubicBezTo>
                  <a:lnTo>
                    <a:pt x="662" y="321"/>
                  </a:lnTo>
                  <a:cubicBezTo>
                    <a:pt x="639" y="263"/>
                    <a:pt x="614" y="216"/>
                    <a:pt x="579" y="169"/>
                  </a:cubicBezTo>
                  <a:cubicBezTo>
                    <a:pt x="495" y="59"/>
                    <a:pt x="365" y="0"/>
                    <a:pt x="23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8"/>
            <p:cNvSpPr/>
            <p:nvPr/>
          </p:nvSpPr>
          <p:spPr>
            <a:xfrm>
              <a:off x="2386525" y="4287550"/>
              <a:ext cx="9125" cy="11650"/>
            </a:xfrm>
            <a:custGeom>
              <a:avLst/>
              <a:gdLst/>
              <a:ahLst/>
              <a:cxnLst/>
              <a:rect l="l" t="t" r="r" b="b"/>
              <a:pathLst>
                <a:path w="365" h="466" extrusionOk="0">
                  <a:moveTo>
                    <a:pt x="277" y="1"/>
                  </a:moveTo>
                  <a:cubicBezTo>
                    <a:pt x="201" y="1"/>
                    <a:pt x="126" y="51"/>
                    <a:pt x="76" y="126"/>
                  </a:cubicBezTo>
                  <a:cubicBezTo>
                    <a:pt x="51" y="177"/>
                    <a:pt x="25" y="240"/>
                    <a:pt x="13" y="302"/>
                  </a:cubicBezTo>
                  <a:cubicBezTo>
                    <a:pt x="0" y="353"/>
                    <a:pt x="13" y="416"/>
                    <a:pt x="51" y="466"/>
                  </a:cubicBezTo>
                  <a:lnTo>
                    <a:pt x="51" y="453"/>
                  </a:lnTo>
                  <a:cubicBezTo>
                    <a:pt x="51" y="403"/>
                    <a:pt x="51" y="353"/>
                    <a:pt x="51" y="302"/>
                  </a:cubicBezTo>
                  <a:cubicBezTo>
                    <a:pt x="63" y="240"/>
                    <a:pt x="88" y="189"/>
                    <a:pt x="126" y="139"/>
                  </a:cubicBezTo>
                  <a:cubicBezTo>
                    <a:pt x="161" y="104"/>
                    <a:pt x="217" y="37"/>
                    <a:pt x="265" y="37"/>
                  </a:cubicBezTo>
                  <a:cubicBezTo>
                    <a:pt x="269" y="37"/>
                    <a:pt x="273" y="37"/>
                    <a:pt x="277" y="38"/>
                  </a:cubicBezTo>
                  <a:cubicBezTo>
                    <a:pt x="340" y="51"/>
                    <a:pt x="315" y="151"/>
                    <a:pt x="277" y="202"/>
                  </a:cubicBezTo>
                  <a:cubicBezTo>
                    <a:pt x="252" y="252"/>
                    <a:pt x="214" y="302"/>
                    <a:pt x="176" y="340"/>
                  </a:cubicBezTo>
                  <a:cubicBezTo>
                    <a:pt x="113" y="416"/>
                    <a:pt x="63" y="466"/>
                    <a:pt x="63" y="466"/>
                  </a:cubicBezTo>
                  <a:cubicBezTo>
                    <a:pt x="113" y="441"/>
                    <a:pt x="164" y="403"/>
                    <a:pt x="201" y="365"/>
                  </a:cubicBezTo>
                  <a:cubicBezTo>
                    <a:pt x="239" y="315"/>
                    <a:pt x="277" y="277"/>
                    <a:pt x="315" y="214"/>
                  </a:cubicBezTo>
                  <a:cubicBezTo>
                    <a:pt x="340" y="189"/>
                    <a:pt x="352" y="151"/>
                    <a:pt x="352" y="114"/>
                  </a:cubicBezTo>
                  <a:cubicBezTo>
                    <a:pt x="365" y="63"/>
                    <a:pt x="327" y="13"/>
                    <a:pt x="2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8"/>
            <p:cNvSpPr/>
            <p:nvPr/>
          </p:nvSpPr>
          <p:spPr>
            <a:xfrm>
              <a:off x="2455375" y="4291725"/>
              <a:ext cx="33025" cy="27300"/>
            </a:xfrm>
            <a:custGeom>
              <a:avLst/>
              <a:gdLst/>
              <a:ahLst/>
              <a:cxnLst/>
              <a:rect l="l" t="t" r="r" b="b"/>
              <a:pathLst>
                <a:path w="1321" h="1092" extrusionOk="0">
                  <a:moveTo>
                    <a:pt x="1151" y="0"/>
                  </a:moveTo>
                  <a:cubicBezTo>
                    <a:pt x="1116" y="0"/>
                    <a:pt x="1082" y="3"/>
                    <a:pt x="1044" y="10"/>
                  </a:cubicBezTo>
                  <a:cubicBezTo>
                    <a:pt x="579" y="47"/>
                    <a:pt x="176" y="362"/>
                    <a:pt x="50" y="814"/>
                  </a:cubicBezTo>
                  <a:cubicBezTo>
                    <a:pt x="25" y="877"/>
                    <a:pt x="13" y="953"/>
                    <a:pt x="0" y="1016"/>
                  </a:cubicBezTo>
                  <a:cubicBezTo>
                    <a:pt x="0" y="1041"/>
                    <a:pt x="0" y="1066"/>
                    <a:pt x="0" y="1091"/>
                  </a:cubicBezTo>
                  <a:cubicBezTo>
                    <a:pt x="13" y="1091"/>
                    <a:pt x="13" y="978"/>
                    <a:pt x="76" y="827"/>
                  </a:cubicBezTo>
                  <a:cubicBezTo>
                    <a:pt x="226" y="399"/>
                    <a:pt x="604" y="85"/>
                    <a:pt x="1044" y="35"/>
                  </a:cubicBezTo>
                  <a:cubicBezTo>
                    <a:pt x="1132" y="28"/>
                    <a:pt x="1201" y="28"/>
                    <a:pt x="1248" y="28"/>
                  </a:cubicBezTo>
                  <a:cubicBezTo>
                    <a:pt x="1295" y="28"/>
                    <a:pt x="1320" y="28"/>
                    <a:pt x="1320" y="22"/>
                  </a:cubicBezTo>
                  <a:cubicBezTo>
                    <a:pt x="1308" y="22"/>
                    <a:pt x="1283" y="10"/>
                    <a:pt x="1258" y="10"/>
                  </a:cubicBezTo>
                  <a:cubicBezTo>
                    <a:pt x="1220" y="3"/>
                    <a:pt x="1185" y="0"/>
                    <a:pt x="115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8"/>
            <p:cNvSpPr/>
            <p:nvPr/>
          </p:nvSpPr>
          <p:spPr>
            <a:xfrm>
              <a:off x="2478000" y="4253600"/>
              <a:ext cx="1900" cy="38375"/>
            </a:xfrm>
            <a:custGeom>
              <a:avLst/>
              <a:gdLst/>
              <a:ahLst/>
              <a:cxnLst/>
              <a:rect l="l" t="t" r="r" b="b"/>
              <a:pathLst>
                <a:path w="76" h="1535" extrusionOk="0">
                  <a:moveTo>
                    <a:pt x="26" y="1"/>
                  </a:moveTo>
                  <a:cubicBezTo>
                    <a:pt x="13" y="252"/>
                    <a:pt x="1" y="516"/>
                    <a:pt x="13" y="768"/>
                  </a:cubicBezTo>
                  <a:cubicBezTo>
                    <a:pt x="13" y="1019"/>
                    <a:pt x="26" y="1283"/>
                    <a:pt x="51" y="1535"/>
                  </a:cubicBezTo>
                  <a:cubicBezTo>
                    <a:pt x="76" y="1283"/>
                    <a:pt x="76" y="1019"/>
                    <a:pt x="63" y="768"/>
                  </a:cubicBezTo>
                  <a:cubicBezTo>
                    <a:pt x="63" y="516"/>
                    <a:pt x="51" y="252"/>
                    <a:pt x="2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8"/>
            <p:cNvSpPr/>
            <p:nvPr/>
          </p:nvSpPr>
          <p:spPr>
            <a:xfrm>
              <a:off x="2416375" y="4310425"/>
              <a:ext cx="27375" cy="1475"/>
            </a:xfrm>
            <a:custGeom>
              <a:avLst/>
              <a:gdLst/>
              <a:ahLst/>
              <a:cxnLst/>
              <a:rect l="l" t="t" r="r" b="b"/>
              <a:pathLst>
                <a:path w="1095" h="59" extrusionOk="0">
                  <a:moveTo>
                    <a:pt x="1061" y="0"/>
                  </a:moveTo>
                  <a:cubicBezTo>
                    <a:pt x="984" y="0"/>
                    <a:pt x="783" y="16"/>
                    <a:pt x="542" y="16"/>
                  </a:cubicBezTo>
                  <a:cubicBezTo>
                    <a:pt x="340" y="16"/>
                    <a:pt x="167" y="11"/>
                    <a:pt x="74" y="11"/>
                  </a:cubicBezTo>
                  <a:cubicBezTo>
                    <a:pt x="27" y="11"/>
                    <a:pt x="1" y="12"/>
                    <a:pt x="1" y="16"/>
                  </a:cubicBezTo>
                  <a:cubicBezTo>
                    <a:pt x="133" y="44"/>
                    <a:pt x="272" y="59"/>
                    <a:pt x="408" y="59"/>
                  </a:cubicBezTo>
                  <a:cubicBezTo>
                    <a:pt x="453" y="59"/>
                    <a:pt x="498" y="57"/>
                    <a:pt x="542" y="54"/>
                  </a:cubicBezTo>
                  <a:cubicBezTo>
                    <a:pt x="575" y="56"/>
                    <a:pt x="608" y="57"/>
                    <a:pt x="641" y="57"/>
                  </a:cubicBezTo>
                  <a:cubicBezTo>
                    <a:pt x="793" y="57"/>
                    <a:pt x="940" y="35"/>
                    <a:pt x="1095" y="4"/>
                  </a:cubicBezTo>
                  <a:cubicBezTo>
                    <a:pt x="1092" y="1"/>
                    <a:pt x="1081" y="0"/>
                    <a:pt x="106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8"/>
            <p:cNvSpPr/>
            <p:nvPr/>
          </p:nvSpPr>
          <p:spPr>
            <a:xfrm>
              <a:off x="2459150" y="4310175"/>
              <a:ext cx="2850" cy="5375"/>
            </a:xfrm>
            <a:custGeom>
              <a:avLst/>
              <a:gdLst/>
              <a:ahLst/>
              <a:cxnLst/>
              <a:rect l="l" t="t" r="r" b="b"/>
              <a:pathLst>
                <a:path w="114" h="215" extrusionOk="0">
                  <a:moveTo>
                    <a:pt x="113" y="1"/>
                  </a:moveTo>
                  <a:cubicBezTo>
                    <a:pt x="101" y="1"/>
                    <a:pt x="50" y="26"/>
                    <a:pt x="25" y="102"/>
                  </a:cubicBezTo>
                  <a:cubicBezTo>
                    <a:pt x="0" y="164"/>
                    <a:pt x="0" y="215"/>
                    <a:pt x="13" y="215"/>
                  </a:cubicBezTo>
                  <a:cubicBezTo>
                    <a:pt x="25" y="215"/>
                    <a:pt x="38" y="177"/>
                    <a:pt x="63" y="114"/>
                  </a:cubicBezTo>
                  <a:cubicBezTo>
                    <a:pt x="88" y="64"/>
                    <a:pt x="113" y="14"/>
                    <a:pt x="1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28"/>
            <p:cNvSpPr/>
            <p:nvPr/>
          </p:nvSpPr>
          <p:spPr>
            <a:xfrm>
              <a:off x="2465100" y="4301625"/>
              <a:ext cx="3800" cy="3650"/>
            </a:xfrm>
            <a:custGeom>
              <a:avLst/>
              <a:gdLst/>
              <a:ahLst/>
              <a:cxnLst/>
              <a:rect l="l" t="t" r="r" b="b"/>
              <a:pathLst>
                <a:path w="152" h="146" extrusionOk="0">
                  <a:moveTo>
                    <a:pt x="143" y="0"/>
                  </a:moveTo>
                  <a:cubicBezTo>
                    <a:pt x="126" y="0"/>
                    <a:pt x="95" y="23"/>
                    <a:pt x="64" y="54"/>
                  </a:cubicBezTo>
                  <a:cubicBezTo>
                    <a:pt x="26" y="104"/>
                    <a:pt x="1" y="142"/>
                    <a:pt x="14" y="142"/>
                  </a:cubicBezTo>
                  <a:cubicBezTo>
                    <a:pt x="14" y="144"/>
                    <a:pt x="15" y="145"/>
                    <a:pt x="17" y="145"/>
                  </a:cubicBezTo>
                  <a:cubicBezTo>
                    <a:pt x="27" y="145"/>
                    <a:pt x="58" y="123"/>
                    <a:pt x="89" y="91"/>
                  </a:cubicBezTo>
                  <a:cubicBezTo>
                    <a:pt x="127" y="54"/>
                    <a:pt x="152" y="16"/>
                    <a:pt x="152" y="3"/>
                  </a:cubicBezTo>
                  <a:cubicBezTo>
                    <a:pt x="150" y="1"/>
                    <a:pt x="147" y="0"/>
                    <a:pt x="1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28"/>
            <p:cNvSpPr/>
            <p:nvPr/>
          </p:nvSpPr>
          <p:spPr>
            <a:xfrm>
              <a:off x="2472975" y="4297325"/>
              <a:ext cx="5675" cy="2275"/>
            </a:xfrm>
            <a:custGeom>
              <a:avLst/>
              <a:gdLst/>
              <a:ahLst/>
              <a:cxnLst/>
              <a:rect l="l" t="t" r="r" b="b"/>
              <a:pathLst>
                <a:path w="227" h="91" extrusionOk="0">
                  <a:moveTo>
                    <a:pt x="167" y="1"/>
                  </a:moveTo>
                  <a:cubicBezTo>
                    <a:pt x="148" y="1"/>
                    <a:pt x="126" y="4"/>
                    <a:pt x="101" y="12"/>
                  </a:cubicBezTo>
                  <a:cubicBezTo>
                    <a:pt x="38" y="25"/>
                    <a:pt x="0" y="75"/>
                    <a:pt x="13" y="87"/>
                  </a:cubicBezTo>
                  <a:cubicBezTo>
                    <a:pt x="15" y="90"/>
                    <a:pt x="18" y="91"/>
                    <a:pt x="22" y="91"/>
                  </a:cubicBezTo>
                  <a:cubicBezTo>
                    <a:pt x="40" y="91"/>
                    <a:pt x="72" y="70"/>
                    <a:pt x="114" y="50"/>
                  </a:cubicBezTo>
                  <a:cubicBezTo>
                    <a:pt x="176" y="25"/>
                    <a:pt x="227" y="25"/>
                    <a:pt x="227" y="12"/>
                  </a:cubicBezTo>
                  <a:cubicBezTo>
                    <a:pt x="227" y="12"/>
                    <a:pt x="204" y="1"/>
                    <a:pt x="16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28"/>
            <p:cNvSpPr/>
            <p:nvPr/>
          </p:nvSpPr>
          <p:spPr>
            <a:xfrm>
              <a:off x="2482725" y="4295575"/>
              <a:ext cx="2850" cy="1675"/>
            </a:xfrm>
            <a:custGeom>
              <a:avLst/>
              <a:gdLst/>
              <a:ahLst/>
              <a:cxnLst/>
              <a:rect l="l" t="t" r="r" b="b"/>
              <a:pathLst>
                <a:path w="114" h="67" extrusionOk="0">
                  <a:moveTo>
                    <a:pt x="84" y="1"/>
                  </a:moveTo>
                  <a:cubicBezTo>
                    <a:pt x="74" y="1"/>
                    <a:pt x="63" y="2"/>
                    <a:pt x="50" y="7"/>
                  </a:cubicBezTo>
                  <a:cubicBezTo>
                    <a:pt x="25" y="19"/>
                    <a:pt x="0" y="44"/>
                    <a:pt x="0" y="57"/>
                  </a:cubicBezTo>
                  <a:cubicBezTo>
                    <a:pt x="6" y="63"/>
                    <a:pt x="16" y="66"/>
                    <a:pt x="27" y="66"/>
                  </a:cubicBezTo>
                  <a:cubicBezTo>
                    <a:pt x="38" y="66"/>
                    <a:pt x="50" y="63"/>
                    <a:pt x="63" y="57"/>
                  </a:cubicBezTo>
                  <a:cubicBezTo>
                    <a:pt x="101" y="44"/>
                    <a:pt x="113" y="19"/>
                    <a:pt x="113" y="7"/>
                  </a:cubicBezTo>
                  <a:cubicBezTo>
                    <a:pt x="113" y="7"/>
                    <a:pt x="102" y="1"/>
                    <a:pt x="8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28"/>
            <p:cNvSpPr/>
            <p:nvPr/>
          </p:nvSpPr>
          <p:spPr>
            <a:xfrm>
              <a:off x="2489000" y="4276875"/>
              <a:ext cx="350" cy="11950"/>
            </a:xfrm>
            <a:custGeom>
              <a:avLst/>
              <a:gdLst/>
              <a:ahLst/>
              <a:cxnLst/>
              <a:rect l="l" t="t" r="r" b="b"/>
              <a:pathLst>
                <a:path w="14" h="478" extrusionOk="0">
                  <a:moveTo>
                    <a:pt x="1" y="0"/>
                  </a:moveTo>
                  <a:lnTo>
                    <a:pt x="1" y="478"/>
                  </a:lnTo>
                  <a:lnTo>
                    <a:pt x="13" y="4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28"/>
            <p:cNvSpPr/>
            <p:nvPr/>
          </p:nvSpPr>
          <p:spPr>
            <a:xfrm>
              <a:off x="2479575" y="4276875"/>
              <a:ext cx="9450" cy="11950"/>
            </a:xfrm>
            <a:custGeom>
              <a:avLst/>
              <a:gdLst/>
              <a:ahLst/>
              <a:cxnLst/>
              <a:rect l="l" t="t" r="r" b="b"/>
              <a:pathLst>
                <a:path w="378" h="478" extrusionOk="0">
                  <a:moveTo>
                    <a:pt x="0" y="0"/>
                  </a:moveTo>
                  <a:lnTo>
                    <a:pt x="0" y="478"/>
                  </a:lnTo>
                  <a:lnTo>
                    <a:pt x="378" y="478"/>
                  </a:lnTo>
                  <a:lnTo>
                    <a:pt x="378" y="0"/>
                  </a:ln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28"/>
            <p:cNvSpPr/>
            <p:nvPr/>
          </p:nvSpPr>
          <p:spPr>
            <a:xfrm>
              <a:off x="2395000" y="4277800"/>
              <a:ext cx="25" cy="11025"/>
            </a:xfrm>
            <a:custGeom>
              <a:avLst/>
              <a:gdLst/>
              <a:ahLst/>
              <a:cxnLst/>
              <a:rect l="l" t="t" r="r" b="b"/>
              <a:pathLst>
                <a:path w="1" h="441" extrusionOk="0">
                  <a:moveTo>
                    <a:pt x="1" y="1"/>
                  </a:moveTo>
                  <a:lnTo>
                    <a:pt x="1" y="441"/>
                  </a:lnTo>
                  <a:lnTo>
                    <a:pt x="1" y="44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28"/>
            <p:cNvSpPr/>
            <p:nvPr/>
          </p:nvSpPr>
          <p:spPr>
            <a:xfrm>
              <a:off x="2395000" y="4276875"/>
              <a:ext cx="84275" cy="11950"/>
            </a:xfrm>
            <a:custGeom>
              <a:avLst/>
              <a:gdLst/>
              <a:ahLst/>
              <a:cxnLst/>
              <a:rect l="l" t="t" r="r" b="b"/>
              <a:pathLst>
                <a:path w="3371" h="478" extrusionOk="0">
                  <a:moveTo>
                    <a:pt x="3346" y="0"/>
                  </a:moveTo>
                  <a:lnTo>
                    <a:pt x="1" y="25"/>
                  </a:lnTo>
                  <a:lnTo>
                    <a:pt x="1" y="478"/>
                  </a:lnTo>
                  <a:cubicBezTo>
                    <a:pt x="13" y="472"/>
                    <a:pt x="42" y="472"/>
                    <a:pt x="81" y="472"/>
                  </a:cubicBezTo>
                  <a:cubicBezTo>
                    <a:pt x="120" y="472"/>
                    <a:pt x="171" y="472"/>
                    <a:pt x="227" y="465"/>
                  </a:cubicBezTo>
                  <a:cubicBezTo>
                    <a:pt x="340" y="453"/>
                    <a:pt x="403" y="440"/>
                    <a:pt x="428" y="440"/>
                  </a:cubicBezTo>
                  <a:lnTo>
                    <a:pt x="441" y="440"/>
                  </a:lnTo>
                  <a:cubicBezTo>
                    <a:pt x="441" y="440"/>
                    <a:pt x="416" y="453"/>
                    <a:pt x="378" y="465"/>
                  </a:cubicBezTo>
                  <a:lnTo>
                    <a:pt x="3371" y="465"/>
                  </a:lnTo>
                  <a:cubicBezTo>
                    <a:pt x="3371" y="365"/>
                    <a:pt x="3358" y="201"/>
                    <a:pt x="3346" y="0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28"/>
            <p:cNvSpPr/>
            <p:nvPr/>
          </p:nvSpPr>
          <p:spPr>
            <a:xfrm>
              <a:off x="2395325" y="4287725"/>
              <a:ext cx="11025" cy="1100"/>
            </a:xfrm>
            <a:custGeom>
              <a:avLst/>
              <a:gdLst/>
              <a:ahLst/>
              <a:cxnLst/>
              <a:rect l="l" t="t" r="r" b="b"/>
              <a:pathLst>
                <a:path w="441" h="44" extrusionOk="0">
                  <a:moveTo>
                    <a:pt x="440" y="1"/>
                  </a:moveTo>
                  <a:cubicBezTo>
                    <a:pt x="439" y="1"/>
                    <a:pt x="436" y="6"/>
                    <a:pt x="428" y="6"/>
                  </a:cubicBezTo>
                  <a:lnTo>
                    <a:pt x="415" y="6"/>
                  </a:lnTo>
                  <a:cubicBezTo>
                    <a:pt x="390" y="6"/>
                    <a:pt x="302" y="19"/>
                    <a:pt x="214" y="31"/>
                  </a:cubicBezTo>
                  <a:cubicBezTo>
                    <a:pt x="114" y="31"/>
                    <a:pt x="13" y="31"/>
                    <a:pt x="0" y="44"/>
                  </a:cubicBezTo>
                  <a:lnTo>
                    <a:pt x="365" y="44"/>
                  </a:lnTo>
                  <a:cubicBezTo>
                    <a:pt x="415" y="19"/>
                    <a:pt x="440" y="6"/>
                    <a:pt x="440" y="6"/>
                  </a:cubicBezTo>
                  <a:cubicBezTo>
                    <a:pt x="440" y="2"/>
                    <a:pt x="440" y="1"/>
                    <a:pt x="440" y="1"/>
                  </a:cubicBez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28"/>
            <p:cNvSpPr/>
            <p:nvPr/>
          </p:nvSpPr>
          <p:spPr>
            <a:xfrm>
              <a:off x="2478625" y="4276875"/>
              <a:ext cx="975" cy="11950"/>
            </a:xfrm>
            <a:custGeom>
              <a:avLst/>
              <a:gdLst/>
              <a:ahLst/>
              <a:cxnLst/>
              <a:rect l="l" t="t" r="r" b="b"/>
              <a:pathLst>
                <a:path w="39" h="478" extrusionOk="0">
                  <a:moveTo>
                    <a:pt x="1" y="0"/>
                  </a:moveTo>
                  <a:cubicBezTo>
                    <a:pt x="1" y="201"/>
                    <a:pt x="13" y="365"/>
                    <a:pt x="13" y="478"/>
                  </a:cubicBezTo>
                  <a:lnTo>
                    <a:pt x="38" y="47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28"/>
            <p:cNvSpPr/>
            <p:nvPr/>
          </p:nvSpPr>
          <p:spPr>
            <a:xfrm>
              <a:off x="2311375" y="3395375"/>
              <a:ext cx="314400" cy="189575"/>
            </a:xfrm>
            <a:custGeom>
              <a:avLst/>
              <a:gdLst/>
              <a:ahLst/>
              <a:cxnLst/>
              <a:rect l="l" t="t" r="r" b="b"/>
              <a:pathLst>
                <a:path w="12576" h="7583" extrusionOk="0">
                  <a:moveTo>
                    <a:pt x="9419" y="0"/>
                  </a:moveTo>
                  <a:lnTo>
                    <a:pt x="7609" y="4641"/>
                  </a:lnTo>
                  <a:lnTo>
                    <a:pt x="1" y="5722"/>
                  </a:lnTo>
                  <a:lnTo>
                    <a:pt x="1" y="7583"/>
                  </a:lnTo>
                  <a:lnTo>
                    <a:pt x="8325" y="7583"/>
                  </a:lnTo>
                  <a:cubicBezTo>
                    <a:pt x="9608" y="7583"/>
                    <a:pt x="10677" y="7382"/>
                    <a:pt x="11079" y="6162"/>
                  </a:cubicBezTo>
                  <a:lnTo>
                    <a:pt x="12576" y="1660"/>
                  </a:lnTo>
                  <a:lnTo>
                    <a:pt x="9419" y="0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28"/>
            <p:cNvSpPr/>
            <p:nvPr/>
          </p:nvSpPr>
          <p:spPr>
            <a:xfrm>
              <a:off x="2182500" y="3487775"/>
              <a:ext cx="128900" cy="97175"/>
            </a:xfrm>
            <a:custGeom>
              <a:avLst/>
              <a:gdLst/>
              <a:ahLst/>
              <a:cxnLst/>
              <a:rect l="l" t="t" r="r" b="b"/>
              <a:pathLst>
                <a:path w="5156" h="3887" extrusionOk="0">
                  <a:moveTo>
                    <a:pt x="2714" y="0"/>
                  </a:moveTo>
                  <a:cubicBezTo>
                    <a:pt x="2710" y="0"/>
                    <a:pt x="2707" y="0"/>
                    <a:pt x="2704" y="1"/>
                  </a:cubicBezTo>
                  <a:cubicBezTo>
                    <a:pt x="2540" y="52"/>
                    <a:pt x="2503" y="454"/>
                    <a:pt x="2779" y="1095"/>
                  </a:cubicBezTo>
                  <a:lnTo>
                    <a:pt x="1912" y="844"/>
                  </a:lnTo>
                  <a:cubicBezTo>
                    <a:pt x="1912" y="844"/>
                    <a:pt x="0" y="1724"/>
                    <a:pt x="88" y="1837"/>
                  </a:cubicBezTo>
                  <a:cubicBezTo>
                    <a:pt x="153" y="1930"/>
                    <a:pt x="252" y="2105"/>
                    <a:pt x="466" y="2105"/>
                  </a:cubicBezTo>
                  <a:cubicBezTo>
                    <a:pt x="542" y="2105"/>
                    <a:pt x="633" y="2082"/>
                    <a:pt x="742" y="2026"/>
                  </a:cubicBezTo>
                  <a:cubicBezTo>
                    <a:pt x="1157" y="1812"/>
                    <a:pt x="1698" y="1561"/>
                    <a:pt x="1698" y="1561"/>
                  </a:cubicBezTo>
                  <a:lnTo>
                    <a:pt x="2729" y="1862"/>
                  </a:lnTo>
                  <a:lnTo>
                    <a:pt x="1409" y="2026"/>
                  </a:lnTo>
                  <a:lnTo>
                    <a:pt x="164" y="3158"/>
                  </a:lnTo>
                  <a:cubicBezTo>
                    <a:pt x="164" y="3158"/>
                    <a:pt x="333" y="3285"/>
                    <a:pt x="548" y="3285"/>
                  </a:cubicBezTo>
                  <a:cubicBezTo>
                    <a:pt x="665" y="3285"/>
                    <a:pt x="794" y="3247"/>
                    <a:pt x="918" y="3133"/>
                  </a:cubicBezTo>
                  <a:lnTo>
                    <a:pt x="4150" y="3837"/>
                  </a:lnTo>
                  <a:lnTo>
                    <a:pt x="5156" y="3887"/>
                  </a:lnTo>
                  <a:lnTo>
                    <a:pt x="5156" y="2026"/>
                  </a:lnTo>
                  <a:lnTo>
                    <a:pt x="4250" y="1636"/>
                  </a:lnTo>
                  <a:lnTo>
                    <a:pt x="3584" y="1322"/>
                  </a:lnTo>
                  <a:cubicBezTo>
                    <a:pt x="3584" y="1322"/>
                    <a:pt x="2905" y="0"/>
                    <a:pt x="2714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28"/>
            <p:cNvSpPr/>
            <p:nvPr/>
          </p:nvSpPr>
          <p:spPr>
            <a:xfrm>
              <a:off x="2205450" y="3549925"/>
              <a:ext cx="43725" cy="16500"/>
            </a:xfrm>
            <a:custGeom>
              <a:avLst/>
              <a:gdLst/>
              <a:ahLst/>
              <a:cxnLst/>
              <a:rect l="l" t="t" r="r" b="b"/>
              <a:pathLst>
                <a:path w="1749" h="660" extrusionOk="0">
                  <a:moveTo>
                    <a:pt x="1690" y="1"/>
                  </a:moveTo>
                  <a:cubicBezTo>
                    <a:pt x="1554" y="1"/>
                    <a:pt x="1192" y="21"/>
                    <a:pt x="767" y="81"/>
                  </a:cubicBezTo>
                  <a:cubicBezTo>
                    <a:pt x="516" y="81"/>
                    <a:pt x="289" y="206"/>
                    <a:pt x="138" y="408"/>
                  </a:cubicBezTo>
                  <a:cubicBezTo>
                    <a:pt x="76" y="470"/>
                    <a:pt x="25" y="558"/>
                    <a:pt x="0" y="659"/>
                  </a:cubicBezTo>
                  <a:cubicBezTo>
                    <a:pt x="25" y="659"/>
                    <a:pt x="76" y="571"/>
                    <a:pt x="201" y="445"/>
                  </a:cubicBezTo>
                  <a:cubicBezTo>
                    <a:pt x="340" y="269"/>
                    <a:pt x="553" y="169"/>
                    <a:pt x="780" y="169"/>
                  </a:cubicBezTo>
                  <a:cubicBezTo>
                    <a:pt x="1321" y="106"/>
                    <a:pt x="1748" y="30"/>
                    <a:pt x="1748" y="5"/>
                  </a:cubicBezTo>
                  <a:cubicBezTo>
                    <a:pt x="1748" y="2"/>
                    <a:pt x="1728" y="1"/>
                    <a:pt x="1690" y="1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28"/>
            <p:cNvSpPr/>
            <p:nvPr/>
          </p:nvSpPr>
          <p:spPr>
            <a:xfrm>
              <a:off x="2217700" y="3563225"/>
              <a:ext cx="27375" cy="6325"/>
            </a:xfrm>
            <a:custGeom>
              <a:avLst/>
              <a:gdLst/>
              <a:ahLst/>
              <a:cxnLst/>
              <a:rect l="l" t="t" r="r" b="b"/>
              <a:pathLst>
                <a:path w="1095" h="253" extrusionOk="0">
                  <a:moveTo>
                    <a:pt x="745" y="0"/>
                  </a:moveTo>
                  <a:cubicBezTo>
                    <a:pt x="674" y="0"/>
                    <a:pt x="597" y="4"/>
                    <a:pt x="516" y="14"/>
                  </a:cubicBezTo>
                  <a:cubicBezTo>
                    <a:pt x="378" y="26"/>
                    <a:pt x="240" y="52"/>
                    <a:pt x="114" y="102"/>
                  </a:cubicBezTo>
                  <a:cubicBezTo>
                    <a:pt x="63" y="115"/>
                    <a:pt x="26" y="152"/>
                    <a:pt x="13" y="203"/>
                  </a:cubicBezTo>
                  <a:cubicBezTo>
                    <a:pt x="1" y="240"/>
                    <a:pt x="13" y="253"/>
                    <a:pt x="26" y="253"/>
                  </a:cubicBezTo>
                  <a:cubicBezTo>
                    <a:pt x="38" y="253"/>
                    <a:pt x="38" y="190"/>
                    <a:pt x="139" y="165"/>
                  </a:cubicBezTo>
                  <a:cubicBezTo>
                    <a:pt x="227" y="152"/>
                    <a:pt x="378" y="127"/>
                    <a:pt x="529" y="115"/>
                  </a:cubicBezTo>
                  <a:cubicBezTo>
                    <a:pt x="843" y="77"/>
                    <a:pt x="1095" y="89"/>
                    <a:pt x="1095" y="52"/>
                  </a:cubicBezTo>
                  <a:cubicBezTo>
                    <a:pt x="1095" y="33"/>
                    <a:pt x="949" y="0"/>
                    <a:pt x="745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28"/>
            <p:cNvSpPr/>
            <p:nvPr/>
          </p:nvSpPr>
          <p:spPr>
            <a:xfrm>
              <a:off x="2525775" y="3184100"/>
              <a:ext cx="415625" cy="485750"/>
            </a:xfrm>
            <a:custGeom>
              <a:avLst/>
              <a:gdLst/>
              <a:ahLst/>
              <a:cxnLst/>
              <a:rect l="l" t="t" r="r" b="b"/>
              <a:pathLst>
                <a:path w="16625" h="19430" extrusionOk="0">
                  <a:moveTo>
                    <a:pt x="10078" y="1"/>
                  </a:moveTo>
                  <a:cubicBezTo>
                    <a:pt x="8988" y="1"/>
                    <a:pt x="7598" y="160"/>
                    <a:pt x="6313" y="378"/>
                  </a:cubicBezTo>
                  <a:cubicBezTo>
                    <a:pt x="4415" y="693"/>
                    <a:pt x="2818" y="1988"/>
                    <a:pt x="2101" y="3774"/>
                  </a:cubicBezTo>
                  <a:cubicBezTo>
                    <a:pt x="818" y="6980"/>
                    <a:pt x="152" y="9005"/>
                    <a:pt x="1" y="9457"/>
                  </a:cubicBezTo>
                  <a:lnTo>
                    <a:pt x="4063" y="11293"/>
                  </a:lnTo>
                  <a:lnTo>
                    <a:pt x="4704" y="9130"/>
                  </a:lnTo>
                  <a:lnTo>
                    <a:pt x="4704" y="9130"/>
                  </a:lnTo>
                  <a:lnTo>
                    <a:pt x="4327" y="19429"/>
                  </a:lnTo>
                  <a:lnTo>
                    <a:pt x="15996" y="19027"/>
                  </a:lnTo>
                  <a:lnTo>
                    <a:pt x="16298" y="12048"/>
                  </a:lnTo>
                  <a:cubicBezTo>
                    <a:pt x="16298" y="8389"/>
                    <a:pt x="16625" y="5383"/>
                    <a:pt x="16285" y="3673"/>
                  </a:cubicBezTo>
                  <a:cubicBezTo>
                    <a:pt x="15833" y="1447"/>
                    <a:pt x="12488" y="26"/>
                    <a:pt x="10199" y="1"/>
                  </a:cubicBezTo>
                  <a:cubicBezTo>
                    <a:pt x="10159" y="1"/>
                    <a:pt x="10119" y="1"/>
                    <a:pt x="1007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28"/>
            <p:cNvSpPr/>
            <p:nvPr/>
          </p:nvSpPr>
          <p:spPr>
            <a:xfrm>
              <a:off x="2716600" y="3660700"/>
              <a:ext cx="179550" cy="22350"/>
            </a:xfrm>
            <a:custGeom>
              <a:avLst/>
              <a:gdLst/>
              <a:ahLst/>
              <a:cxnLst/>
              <a:rect l="l" t="t" r="r" b="b"/>
              <a:pathLst>
                <a:path w="7182" h="894" extrusionOk="0">
                  <a:moveTo>
                    <a:pt x="7181" y="1"/>
                  </a:moveTo>
                  <a:lnTo>
                    <a:pt x="13" y="252"/>
                  </a:lnTo>
                  <a:cubicBezTo>
                    <a:pt x="13" y="327"/>
                    <a:pt x="13" y="390"/>
                    <a:pt x="1" y="466"/>
                  </a:cubicBezTo>
                  <a:lnTo>
                    <a:pt x="7018" y="893"/>
                  </a:lnTo>
                  <a:lnTo>
                    <a:pt x="7181" y="1"/>
                  </a:lnTo>
                  <a:close/>
                </a:path>
              </a:pathLst>
            </a:custGeom>
            <a:solidFill>
              <a:srgbClr val="B2B2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28"/>
            <p:cNvSpPr/>
            <p:nvPr/>
          </p:nvSpPr>
          <p:spPr>
            <a:xfrm>
              <a:off x="2716925" y="3441575"/>
              <a:ext cx="216000" cy="225425"/>
            </a:xfrm>
            <a:custGeom>
              <a:avLst/>
              <a:gdLst/>
              <a:ahLst/>
              <a:cxnLst/>
              <a:rect l="l" t="t" r="r" b="b"/>
              <a:pathLst>
                <a:path w="8640" h="9017" extrusionOk="0">
                  <a:moveTo>
                    <a:pt x="3370" y="1"/>
                  </a:moveTo>
                  <a:cubicBezTo>
                    <a:pt x="3373" y="1"/>
                    <a:pt x="3375" y="1"/>
                    <a:pt x="3377" y="1"/>
                  </a:cubicBezTo>
                  <a:lnTo>
                    <a:pt x="3377" y="1"/>
                  </a:lnTo>
                  <a:cubicBezTo>
                    <a:pt x="3379" y="1"/>
                    <a:pt x="3381" y="1"/>
                    <a:pt x="3383" y="1"/>
                  </a:cubicBezTo>
                  <a:close/>
                  <a:moveTo>
                    <a:pt x="3377" y="1"/>
                  </a:moveTo>
                  <a:cubicBezTo>
                    <a:pt x="2788" y="2"/>
                    <a:pt x="2212" y="90"/>
                    <a:pt x="1773" y="441"/>
                  </a:cubicBezTo>
                  <a:cubicBezTo>
                    <a:pt x="1220" y="869"/>
                    <a:pt x="994" y="1585"/>
                    <a:pt x="843" y="2264"/>
                  </a:cubicBezTo>
                  <a:cubicBezTo>
                    <a:pt x="252" y="4779"/>
                    <a:pt x="126" y="6489"/>
                    <a:pt x="0" y="9017"/>
                  </a:cubicBezTo>
                  <a:lnTo>
                    <a:pt x="7168" y="8778"/>
                  </a:lnTo>
                  <a:lnTo>
                    <a:pt x="8639" y="127"/>
                  </a:lnTo>
                  <a:lnTo>
                    <a:pt x="8639" y="127"/>
                  </a:lnTo>
                  <a:cubicBezTo>
                    <a:pt x="8187" y="215"/>
                    <a:pt x="7734" y="252"/>
                    <a:pt x="7281" y="252"/>
                  </a:cubicBezTo>
                  <a:cubicBezTo>
                    <a:pt x="6288" y="252"/>
                    <a:pt x="5294" y="102"/>
                    <a:pt x="4314" y="39"/>
                  </a:cubicBezTo>
                  <a:cubicBezTo>
                    <a:pt x="4014" y="26"/>
                    <a:pt x="3689" y="1"/>
                    <a:pt x="3377" y="1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28"/>
            <p:cNvSpPr/>
            <p:nvPr/>
          </p:nvSpPr>
          <p:spPr>
            <a:xfrm>
              <a:off x="2635825" y="3222475"/>
              <a:ext cx="37750" cy="187375"/>
            </a:xfrm>
            <a:custGeom>
              <a:avLst/>
              <a:gdLst/>
              <a:ahLst/>
              <a:cxnLst/>
              <a:rect l="l" t="t" r="r" b="b"/>
              <a:pathLst>
                <a:path w="1510" h="7495" extrusionOk="0">
                  <a:moveTo>
                    <a:pt x="88" y="0"/>
                  </a:moveTo>
                  <a:cubicBezTo>
                    <a:pt x="63" y="0"/>
                    <a:pt x="25" y="0"/>
                    <a:pt x="0" y="13"/>
                  </a:cubicBezTo>
                  <a:cubicBezTo>
                    <a:pt x="0" y="25"/>
                    <a:pt x="113" y="25"/>
                    <a:pt x="314" y="101"/>
                  </a:cubicBezTo>
                  <a:cubicBezTo>
                    <a:pt x="579" y="214"/>
                    <a:pt x="817" y="403"/>
                    <a:pt x="981" y="654"/>
                  </a:cubicBezTo>
                  <a:cubicBezTo>
                    <a:pt x="1232" y="1006"/>
                    <a:pt x="1371" y="1434"/>
                    <a:pt x="1383" y="1861"/>
                  </a:cubicBezTo>
                  <a:cubicBezTo>
                    <a:pt x="1408" y="2402"/>
                    <a:pt x="1358" y="2930"/>
                    <a:pt x="1270" y="3458"/>
                  </a:cubicBezTo>
                  <a:cubicBezTo>
                    <a:pt x="1107" y="4427"/>
                    <a:pt x="880" y="5382"/>
                    <a:pt x="616" y="6325"/>
                  </a:cubicBezTo>
                  <a:cubicBezTo>
                    <a:pt x="516" y="6678"/>
                    <a:pt x="440" y="6967"/>
                    <a:pt x="377" y="7180"/>
                  </a:cubicBezTo>
                  <a:cubicBezTo>
                    <a:pt x="340" y="7281"/>
                    <a:pt x="314" y="7394"/>
                    <a:pt x="302" y="7495"/>
                  </a:cubicBezTo>
                  <a:cubicBezTo>
                    <a:pt x="352" y="7394"/>
                    <a:pt x="390" y="7294"/>
                    <a:pt x="415" y="7180"/>
                  </a:cubicBezTo>
                  <a:cubicBezTo>
                    <a:pt x="478" y="6979"/>
                    <a:pt x="566" y="6690"/>
                    <a:pt x="679" y="6338"/>
                  </a:cubicBezTo>
                  <a:cubicBezTo>
                    <a:pt x="968" y="5395"/>
                    <a:pt x="1207" y="4439"/>
                    <a:pt x="1371" y="3471"/>
                  </a:cubicBezTo>
                  <a:cubicBezTo>
                    <a:pt x="1459" y="2930"/>
                    <a:pt x="1509" y="2390"/>
                    <a:pt x="1484" y="1849"/>
                  </a:cubicBezTo>
                  <a:cubicBezTo>
                    <a:pt x="1459" y="1396"/>
                    <a:pt x="1308" y="956"/>
                    <a:pt x="1044" y="591"/>
                  </a:cubicBezTo>
                  <a:cubicBezTo>
                    <a:pt x="868" y="340"/>
                    <a:pt x="616" y="164"/>
                    <a:pt x="327" y="51"/>
                  </a:cubicBezTo>
                  <a:cubicBezTo>
                    <a:pt x="252" y="25"/>
                    <a:pt x="176" y="0"/>
                    <a:pt x="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28"/>
            <p:cNvSpPr/>
            <p:nvPr/>
          </p:nvSpPr>
          <p:spPr>
            <a:xfrm>
              <a:off x="2529250" y="3406700"/>
              <a:ext cx="102200" cy="46225"/>
            </a:xfrm>
            <a:custGeom>
              <a:avLst/>
              <a:gdLst/>
              <a:ahLst/>
              <a:cxnLst/>
              <a:rect l="l" t="t" r="r" b="b"/>
              <a:pathLst>
                <a:path w="4088" h="1849" extrusionOk="0">
                  <a:moveTo>
                    <a:pt x="0" y="0"/>
                  </a:moveTo>
                  <a:lnTo>
                    <a:pt x="0" y="0"/>
                  </a:lnTo>
                  <a:cubicBezTo>
                    <a:pt x="176" y="126"/>
                    <a:pt x="365" y="239"/>
                    <a:pt x="566" y="340"/>
                  </a:cubicBezTo>
                  <a:cubicBezTo>
                    <a:pt x="918" y="528"/>
                    <a:pt x="1421" y="767"/>
                    <a:pt x="1987" y="1031"/>
                  </a:cubicBezTo>
                  <a:cubicBezTo>
                    <a:pt x="2565" y="1283"/>
                    <a:pt x="3081" y="1497"/>
                    <a:pt x="3458" y="1635"/>
                  </a:cubicBezTo>
                  <a:cubicBezTo>
                    <a:pt x="3659" y="1735"/>
                    <a:pt x="3873" y="1798"/>
                    <a:pt x="4087" y="1849"/>
                  </a:cubicBezTo>
                  <a:cubicBezTo>
                    <a:pt x="3898" y="1748"/>
                    <a:pt x="3697" y="1647"/>
                    <a:pt x="3496" y="1572"/>
                  </a:cubicBezTo>
                  <a:cubicBezTo>
                    <a:pt x="3119" y="1421"/>
                    <a:pt x="2603" y="1195"/>
                    <a:pt x="2037" y="931"/>
                  </a:cubicBezTo>
                  <a:cubicBezTo>
                    <a:pt x="1471" y="679"/>
                    <a:pt x="968" y="440"/>
                    <a:pt x="591" y="264"/>
                  </a:cubicBezTo>
                  <a:cubicBezTo>
                    <a:pt x="403" y="164"/>
                    <a:pt x="201" y="76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28"/>
            <p:cNvSpPr/>
            <p:nvPr/>
          </p:nvSpPr>
          <p:spPr>
            <a:xfrm>
              <a:off x="2413875" y="3683025"/>
              <a:ext cx="397375" cy="575625"/>
            </a:xfrm>
            <a:custGeom>
              <a:avLst/>
              <a:gdLst/>
              <a:ahLst/>
              <a:cxnLst/>
              <a:rect l="l" t="t" r="r" b="b"/>
              <a:pathLst>
                <a:path w="15895" h="23025" extrusionOk="0">
                  <a:moveTo>
                    <a:pt x="2742" y="0"/>
                  </a:moveTo>
                  <a:cubicBezTo>
                    <a:pt x="755" y="1082"/>
                    <a:pt x="0" y="3559"/>
                    <a:pt x="1044" y="5571"/>
                  </a:cubicBezTo>
                  <a:lnTo>
                    <a:pt x="11204" y="23025"/>
                  </a:lnTo>
                  <a:lnTo>
                    <a:pt x="15895" y="20195"/>
                  </a:lnTo>
                  <a:lnTo>
                    <a:pt x="7998" y="4439"/>
                  </a:lnTo>
                  <a:lnTo>
                    <a:pt x="13719" y="705"/>
                  </a:lnTo>
                  <a:lnTo>
                    <a:pt x="2742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28"/>
            <p:cNvSpPr/>
            <p:nvPr/>
          </p:nvSpPr>
          <p:spPr>
            <a:xfrm>
              <a:off x="2341875" y="3661325"/>
              <a:ext cx="449900" cy="615875"/>
            </a:xfrm>
            <a:custGeom>
              <a:avLst/>
              <a:gdLst/>
              <a:ahLst/>
              <a:cxnLst/>
              <a:rect l="l" t="t" r="r" b="b"/>
              <a:pathLst>
                <a:path w="17996" h="24635" extrusionOk="0">
                  <a:moveTo>
                    <a:pt x="17995" y="1"/>
                  </a:moveTo>
                  <a:lnTo>
                    <a:pt x="4050" y="504"/>
                  </a:lnTo>
                  <a:cubicBezTo>
                    <a:pt x="1786" y="579"/>
                    <a:pt x="1" y="2453"/>
                    <a:pt x="38" y="4716"/>
                  </a:cubicBezTo>
                  <a:lnTo>
                    <a:pt x="617" y="24635"/>
                  </a:lnTo>
                  <a:lnTo>
                    <a:pt x="6477" y="24622"/>
                  </a:lnTo>
                  <a:lnTo>
                    <a:pt x="6275" y="5798"/>
                  </a:lnTo>
                  <a:lnTo>
                    <a:pt x="17995" y="5483"/>
                  </a:lnTo>
                  <a:lnTo>
                    <a:pt x="1799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28"/>
            <p:cNvSpPr/>
            <p:nvPr/>
          </p:nvSpPr>
          <p:spPr>
            <a:xfrm>
              <a:off x="2498750" y="3823225"/>
              <a:ext cx="5375" cy="453675"/>
            </a:xfrm>
            <a:custGeom>
              <a:avLst/>
              <a:gdLst/>
              <a:ahLst/>
              <a:cxnLst/>
              <a:rect l="l" t="t" r="r" b="b"/>
              <a:pathLst>
                <a:path w="215" h="18147" extrusionOk="0">
                  <a:moveTo>
                    <a:pt x="13" y="1"/>
                  </a:moveTo>
                  <a:cubicBezTo>
                    <a:pt x="0" y="64"/>
                    <a:pt x="0" y="114"/>
                    <a:pt x="0" y="177"/>
                  </a:cubicBezTo>
                  <a:lnTo>
                    <a:pt x="0" y="717"/>
                  </a:lnTo>
                  <a:cubicBezTo>
                    <a:pt x="0" y="1183"/>
                    <a:pt x="13" y="1849"/>
                    <a:pt x="13" y="2654"/>
                  </a:cubicBezTo>
                  <a:cubicBezTo>
                    <a:pt x="13" y="4314"/>
                    <a:pt x="26" y="6565"/>
                    <a:pt x="38" y="9067"/>
                  </a:cubicBezTo>
                  <a:cubicBezTo>
                    <a:pt x="51" y="11582"/>
                    <a:pt x="76" y="13845"/>
                    <a:pt x="114" y="15493"/>
                  </a:cubicBezTo>
                  <a:cubicBezTo>
                    <a:pt x="126" y="16310"/>
                    <a:pt x="151" y="16977"/>
                    <a:pt x="164" y="17429"/>
                  </a:cubicBezTo>
                  <a:cubicBezTo>
                    <a:pt x="177" y="17643"/>
                    <a:pt x="189" y="17832"/>
                    <a:pt x="189" y="17957"/>
                  </a:cubicBezTo>
                  <a:cubicBezTo>
                    <a:pt x="189" y="18020"/>
                    <a:pt x="189" y="18083"/>
                    <a:pt x="202" y="18146"/>
                  </a:cubicBezTo>
                  <a:cubicBezTo>
                    <a:pt x="214" y="18083"/>
                    <a:pt x="214" y="18020"/>
                    <a:pt x="214" y="17957"/>
                  </a:cubicBezTo>
                  <a:lnTo>
                    <a:pt x="214" y="17429"/>
                  </a:lnTo>
                  <a:cubicBezTo>
                    <a:pt x="202" y="16964"/>
                    <a:pt x="202" y="16298"/>
                    <a:pt x="202" y="15493"/>
                  </a:cubicBezTo>
                  <a:cubicBezTo>
                    <a:pt x="189" y="13833"/>
                    <a:pt x="189" y="11582"/>
                    <a:pt x="177" y="9067"/>
                  </a:cubicBezTo>
                  <a:cubicBezTo>
                    <a:pt x="164" y="6565"/>
                    <a:pt x="139" y="4301"/>
                    <a:pt x="101" y="2654"/>
                  </a:cubicBezTo>
                  <a:cubicBezTo>
                    <a:pt x="76" y="1837"/>
                    <a:pt x="63" y="1170"/>
                    <a:pt x="51" y="705"/>
                  </a:cubicBezTo>
                  <a:cubicBezTo>
                    <a:pt x="38" y="491"/>
                    <a:pt x="26" y="315"/>
                    <a:pt x="26" y="177"/>
                  </a:cubicBezTo>
                  <a:cubicBezTo>
                    <a:pt x="26" y="114"/>
                    <a:pt x="13" y="64"/>
                    <a:pt x="13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28"/>
            <p:cNvSpPr/>
            <p:nvPr/>
          </p:nvSpPr>
          <p:spPr>
            <a:xfrm>
              <a:off x="2496225" y="3345400"/>
              <a:ext cx="523450" cy="497975"/>
            </a:xfrm>
            <a:custGeom>
              <a:avLst/>
              <a:gdLst/>
              <a:ahLst/>
              <a:cxnLst/>
              <a:rect l="l" t="t" r="r" b="b"/>
              <a:pathLst>
                <a:path w="20938" h="19919" extrusionOk="0">
                  <a:moveTo>
                    <a:pt x="13645" y="0"/>
                  </a:moveTo>
                  <a:cubicBezTo>
                    <a:pt x="11934" y="0"/>
                    <a:pt x="10564" y="1383"/>
                    <a:pt x="10564" y="3081"/>
                  </a:cubicBezTo>
                  <a:lnTo>
                    <a:pt x="10564" y="17793"/>
                  </a:lnTo>
                  <a:lnTo>
                    <a:pt x="2139" y="17793"/>
                  </a:lnTo>
                  <a:cubicBezTo>
                    <a:pt x="957" y="17793"/>
                    <a:pt x="13" y="18749"/>
                    <a:pt x="1" y="19918"/>
                  </a:cubicBezTo>
                  <a:lnTo>
                    <a:pt x="19253" y="19918"/>
                  </a:lnTo>
                  <a:cubicBezTo>
                    <a:pt x="20183" y="19881"/>
                    <a:pt x="20925" y="19101"/>
                    <a:pt x="20938" y="18171"/>
                  </a:cubicBezTo>
                  <a:lnTo>
                    <a:pt x="20938" y="3081"/>
                  </a:lnTo>
                  <a:cubicBezTo>
                    <a:pt x="20938" y="1383"/>
                    <a:pt x="19555" y="0"/>
                    <a:pt x="1785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28"/>
            <p:cNvSpPr/>
            <p:nvPr/>
          </p:nvSpPr>
          <p:spPr>
            <a:xfrm>
              <a:off x="2789225" y="3357650"/>
              <a:ext cx="3475" cy="482900"/>
            </a:xfrm>
            <a:custGeom>
              <a:avLst/>
              <a:gdLst/>
              <a:ahLst/>
              <a:cxnLst/>
              <a:rect l="l" t="t" r="r" b="b"/>
              <a:pathLst>
                <a:path w="139" h="19316" extrusionOk="0">
                  <a:moveTo>
                    <a:pt x="76" y="0"/>
                  </a:moveTo>
                  <a:cubicBezTo>
                    <a:pt x="38" y="0"/>
                    <a:pt x="1" y="4326"/>
                    <a:pt x="1" y="9658"/>
                  </a:cubicBezTo>
                  <a:cubicBezTo>
                    <a:pt x="1" y="14990"/>
                    <a:pt x="38" y="19315"/>
                    <a:pt x="76" y="19315"/>
                  </a:cubicBezTo>
                  <a:cubicBezTo>
                    <a:pt x="101" y="19315"/>
                    <a:pt x="139" y="14990"/>
                    <a:pt x="139" y="9658"/>
                  </a:cubicBezTo>
                  <a:cubicBezTo>
                    <a:pt x="139" y="4326"/>
                    <a:pt x="101" y="0"/>
                    <a:pt x="7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28"/>
            <p:cNvSpPr/>
            <p:nvPr/>
          </p:nvSpPr>
          <p:spPr>
            <a:xfrm>
              <a:off x="2613175" y="3843675"/>
              <a:ext cx="305900" cy="478175"/>
            </a:xfrm>
            <a:custGeom>
              <a:avLst/>
              <a:gdLst/>
              <a:ahLst/>
              <a:cxnLst/>
              <a:rect l="l" t="t" r="r" b="b"/>
              <a:pathLst>
                <a:path w="12236" h="19127" extrusionOk="0">
                  <a:moveTo>
                    <a:pt x="5207" y="0"/>
                  </a:moveTo>
                  <a:lnTo>
                    <a:pt x="5207" y="15442"/>
                  </a:lnTo>
                  <a:cubicBezTo>
                    <a:pt x="4364" y="17089"/>
                    <a:pt x="2402" y="18208"/>
                    <a:pt x="1" y="19126"/>
                  </a:cubicBezTo>
                  <a:lnTo>
                    <a:pt x="12236" y="19126"/>
                  </a:lnTo>
                  <a:cubicBezTo>
                    <a:pt x="9746" y="18120"/>
                    <a:pt x="7508" y="17341"/>
                    <a:pt x="6577" y="15442"/>
                  </a:cubicBezTo>
                  <a:lnTo>
                    <a:pt x="6577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28"/>
            <p:cNvSpPr/>
            <p:nvPr/>
          </p:nvSpPr>
          <p:spPr>
            <a:xfrm>
              <a:off x="753050" y="3263650"/>
              <a:ext cx="116650" cy="916425"/>
            </a:xfrm>
            <a:custGeom>
              <a:avLst/>
              <a:gdLst/>
              <a:ahLst/>
              <a:cxnLst/>
              <a:rect l="l" t="t" r="r" b="b"/>
              <a:pathLst>
                <a:path w="4666" h="36657" extrusionOk="0">
                  <a:moveTo>
                    <a:pt x="692" y="1"/>
                  </a:moveTo>
                  <a:cubicBezTo>
                    <a:pt x="690" y="4"/>
                    <a:pt x="689" y="8"/>
                    <a:pt x="687" y="13"/>
                  </a:cubicBezTo>
                  <a:lnTo>
                    <a:pt x="687" y="13"/>
                  </a:lnTo>
                  <a:cubicBezTo>
                    <a:pt x="689" y="9"/>
                    <a:pt x="691" y="5"/>
                    <a:pt x="692" y="1"/>
                  </a:cubicBezTo>
                  <a:close/>
                  <a:moveTo>
                    <a:pt x="687" y="13"/>
                  </a:moveTo>
                  <a:lnTo>
                    <a:pt x="687" y="13"/>
                  </a:lnTo>
                  <a:cubicBezTo>
                    <a:pt x="501" y="474"/>
                    <a:pt x="352" y="948"/>
                    <a:pt x="265" y="1447"/>
                  </a:cubicBezTo>
                  <a:cubicBezTo>
                    <a:pt x="1" y="2792"/>
                    <a:pt x="26" y="4188"/>
                    <a:pt x="327" y="5533"/>
                  </a:cubicBezTo>
                  <a:cubicBezTo>
                    <a:pt x="541" y="6451"/>
                    <a:pt x="893" y="7344"/>
                    <a:pt x="1371" y="8162"/>
                  </a:cubicBezTo>
                  <a:cubicBezTo>
                    <a:pt x="1887" y="9054"/>
                    <a:pt x="2566" y="9910"/>
                    <a:pt x="3107" y="10903"/>
                  </a:cubicBezTo>
                  <a:cubicBezTo>
                    <a:pt x="3698" y="11947"/>
                    <a:pt x="3936" y="13141"/>
                    <a:pt x="3786" y="14336"/>
                  </a:cubicBezTo>
                  <a:cubicBezTo>
                    <a:pt x="3660" y="15568"/>
                    <a:pt x="3245" y="16788"/>
                    <a:pt x="2830" y="18045"/>
                  </a:cubicBezTo>
                  <a:cubicBezTo>
                    <a:pt x="2427" y="19303"/>
                    <a:pt x="2050" y="20560"/>
                    <a:pt x="2000" y="21818"/>
                  </a:cubicBezTo>
                  <a:cubicBezTo>
                    <a:pt x="1962" y="23075"/>
                    <a:pt x="2189" y="24270"/>
                    <a:pt x="2490" y="25376"/>
                  </a:cubicBezTo>
                  <a:cubicBezTo>
                    <a:pt x="2792" y="26483"/>
                    <a:pt x="3169" y="27514"/>
                    <a:pt x="3484" y="28470"/>
                  </a:cubicBezTo>
                  <a:cubicBezTo>
                    <a:pt x="3786" y="29363"/>
                    <a:pt x="4037" y="30268"/>
                    <a:pt x="4226" y="31199"/>
                  </a:cubicBezTo>
                  <a:cubicBezTo>
                    <a:pt x="4578" y="32884"/>
                    <a:pt x="4502" y="34317"/>
                    <a:pt x="4263" y="35248"/>
                  </a:cubicBezTo>
                  <a:cubicBezTo>
                    <a:pt x="4175" y="35600"/>
                    <a:pt x="4050" y="35952"/>
                    <a:pt x="3899" y="36291"/>
                  </a:cubicBezTo>
                  <a:lnTo>
                    <a:pt x="3773" y="36555"/>
                  </a:lnTo>
                  <a:cubicBezTo>
                    <a:pt x="3760" y="36581"/>
                    <a:pt x="3748" y="36618"/>
                    <a:pt x="3735" y="36643"/>
                  </a:cubicBezTo>
                  <a:lnTo>
                    <a:pt x="3748" y="36656"/>
                  </a:lnTo>
                  <a:cubicBezTo>
                    <a:pt x="3760" y="36618"/>
                    <a:pt x="3773" y="36593"/>
                    <a:pt x="3798" y="36568"/>
                  </a:cubicBezTo>
                  <a:lnTo>
                    <a:pt x="3924" y="36304"/>
                  </a:lnTo>
                  <a:cubicBezTo>
                    <a:pt x="4087" y="35977"/>
                    <a:pt x="4213" y="35625"/>
                    <a:pt x="4314" y="35260"/>
                  </a:cubicBezTo>
                  <a:cubicBezTo>
                    <a:pt x="4565" y="34317"/>
                    <a:pt x="4666" y="32884"/>
                    <a:pt x="4326" y="31173"/>
                  </a:cubicBezTo>
                  <a:cubicBezTo>
                    <a:pt x="4138" y="30243"/>
                    <a:pt x="3886" y="29338"/>
                    <a:pt x="3584" y="28445"/>
                  </a:cubicBezTo>
                  <a:cubicBezTo>
                    <a:pt x="3270" y="27476"/>
                    <a:pt x="2893" y="26445"/>
                    <a:pt x="2604" y="25339"/>
                  </a:cubicBezTo>
                  <a:cubicBezTo>
                    <a:pt x="2314" y="24245"/>
                    <a:pt x="2101" y="23063"/>
                    <a:pt x="2138" y="21818"/>
                  </a:cubicBezTo>
                  <a:cubicBezTo>
                    <a:pt x="2176" y="20585"/>
                    <a:pt x="2553" y="19341"/>
                    <a:pt x="2968" y="18083"/>
                  </a:cubicBezTo>
                  <a:cubicBezTo>
                    <a:pt x="3371" y="16838"/>
                    <a:pt x="3798" y="15606"/>
                    <a:pt x="3924" y="14348"/>
                  </a:cubicBezTo>
                  <a:cubicBezTo>
                    <a:pt x="4062" y="13129"/>
                    <a:pt x="3823" y="11909"/>
                    <a:pt x="3220" y="10840"/>
                  </a:cubicBezTo>
                  <a:cubicBezTo>
                    <a:pt x="2666" y="9834"/>
                    <a:pt x="1975" y="8979"/>
                    <a:pt x="1472" y="8099"/>
                  </a:cubicBezTo>
                  <a:cubicBezTo>
                    <a:pt x="994" y="7294"/>
                    <a:pt x="642" y="6414"/>
                    <a:pt x="416" y="5508"/>
                  </a:cubicBezTo>
                  <a:cubicBezTo>
                    <a:pt x="101" y="4175"/>
                    <a:pt x="76" y="2792"/>
                    <a:pt x="315" y="1447"/>
                  </a:cubicBezTo>
                  <a:cubicBezTo>
                    <a:pt x="378" y="1082"/>
                    <a:pt x="466" y="730"/>
                    <a:pt x="579" y="365"/>
                  </a:cubicBezTo>
                  <a:cubicBezTo>
                    <a:pt x="617" y="252"/>
                    <a:pt x="642" y="164"/>
                    <a:pt x="667" y="89"/>
                  </a:cubicBezTo>
                  <a:cubicBezTo>
                    <a:pt x="678" y="67"/>
                    <a:pt x="679" y="37"/>
                    <a:pt x="687" y="13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28"/>
            <p:cNvSpPr/>
            <p:nvPr/>
          </p:nvSpPr>
          <p:spPr>
            <a:xfrm>
              <a:off x="778825" y="3357275"/>
              <a:ext cx="56925" cy="132425"/>
            </a:xfrm>
            <a:custGeom>
              <a:avLst/>
              <a:gdLst/>
              <a:ahLst/>
              <a:cxnLst/>
              <a:rect l="l" t="t" r="r" b="b"/>
              <a:pathLst>
                <a:path w="2277" h="5297" extrusionOk="0">
                  <a:moveTo>
                    <a:pt x="1946" y="0"/>
                  </a:moveTo>
                  <a:cubicBezTo>
                    <a:pt x="1915" y="0"/>
                    <a:pt x="1885" y="13"/>
                    <a:pt x="1862" y="41"/>
                  </a:cubicBezTo>
                  <a:cubicBezTo>
                    <a:pt x="1" y="1977"/>
                    <a:pt x="1032" y="5297"/>
                    <a:pt x="1032" y="5297"/>
                  </a:cubicBezTo>
                  <a:cubicBezTo>
                    <a:pt x="2277" y="2317"/>
                    <a:pt x="2164" y="644"/>
                    <a:pt x="2063" y="91"/>
                  </a:cubicBezTo>
                  <a:cubicBezTo>
                    <a:pt x="2047" y="36"/>
                    <a:pt x="1997" y="0"/>
                    <a:pt x="194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8"/>
            <p:cNvSpPr/>
            <p:nvPr/>
          </p:nvSpPr>
          <p:spPr>
            <a:xfrm>
              <a:off x="803675" y="3385625"/>
              <a:ext cx="16675" cy="103775"/>
            </a:xfrm>
            <a:custGeom>
              <a:avLst/>
              <a:gdLst/>
              <a:ahLst/>
              <a:cxnLst/>
              <a:rect l="l" t="t" r="r" b="b"/>
              <a:pathLst>
                <a:path w="667" h="4151" extrusionOk="0">
                  <a:moveTo>
                    <a:pt x="667" y="1"/>
                  </a:moveTo>
                  <a:lnTo>
                    <a:pt x="667" y="1"/>
                  </a:lnTo>
                  <a:cubicBezTo>
                    <a:pt x="591" y="202"/>
                    <a:pt x="541" y="403"/>
                    <a:pt x="503" y="604"/>
                  </a:cubicBezTo>
                  <a:cubicBezTo>
                    <a:pt x="428" y="969"/>
                    <a:pt x="327" y="1484"/>
                    <a:pt x="226" y="2063"/>
                  </a:cubicBezTo>
                  <a:cubicBezTo>
                    <a:pt x="138" y="2629"/>
                    <a:pt x="76" y="3157"/>
                    <a:pt x="38" y="3534"/>
                  </a:cubicBezTo>
                  <a:cubicBezTo>
                    <a:pt x="0" y="3735"/>
                    <a:pt x="0" y="3949"/>
                    <a:pt x="13" y="4150"/>
                  </a:cubicBezTo>
                  <a:cubicBezTo>
                    <a:pt x="76" y="3949"/>
                    <a:pt x="113" y="3748"/>
                    <a:pt x="126" y="3547"/>
                  </a:cubicBezTo>
                  <a:cubicBezTo>
                    <a:pt x="189" y="3119"/>
                    <a:pt x="277" y="2629"/>
                    <a:pt x="365" y="2075"/>
                  </a:cubicBezTo>
                  <a:cubicBezTo>
                    <a:pt x="453" y="1535"/>
                    <a:pt x="528" y="1044"/>
                    <a:pt x="591" y="617"/>
                  </a:cubicBezTo>
                  <a:cubicBezTo>
                    <a:pt x="641" y="416"/>
                    <a:pt x="667" y="214"/>
                    <a:pt x="66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8"/>
            <p:cNvSpPr/>
            <p:nvPr/>
          </p:nvSpPr>
          <p:spPr>
            <a:xfrm>
              <a:off x="835425" y="3578525"/>
              <a:ext cx="83875" cy="106725"/>
            </a:xfrm>
            <a:custGeom>
              <a:avLst/>
              <a:gdLst/>
              <a:ahLst/>
              <a:cxnLst/>
              <a:rect l="l" t="t" r="r" b="b"/>
              <a:pathLst>
                <a:path w="3355" h="4269" extrusionOk="0">
                  <a:moveTo>
                    <a:pt x="3228" y="1"/>
                  </a:moveTo>
                  <a:cubicBezTo>
                    <a:pt x="3217" y="1"/>
                    <a:pt x="3206" y="2"/>
                    <a:pt x="3194" y="6"/>
                  </a:cubicBezTo>
                  <a:cubicBezTo>
                    <a:pt x="629" y="861"/>
                    <a:pt x="0" y="4268"/>
                    <a:pt x="0" y="4268"/>
                  </a:cubicBezTo>
                  <a:cubicBezTo>
                    <a:pt x="2490" y="2219"/>
                    <a:pt x="3156" y="685"/>
                    <a:pt x="3332" y="144"/>
                  </a:cubicBezTo>
                  <a:cubicBezTo>
                    <a:pt x="3354" y="67"/>
                    <a:pt x="3300" y="1"/>
                    <a:pt x="322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8"/>
            <p:cNvSpPr/>
            <p:nvPr/>
          </p:nvSpPr>
          <p:spPr>
            <a:xfrm>
              <a:off x="834775" y="3600650"/>
              <a:ext cx="62900" cy="84275"/>
            </a:xfrm>
            <a:custGeom>
              <a:avLst/>
              <a:gdLst/>
              <a:ahLst/>
              <a:cxnLst/>
              <a:rect l="l" t="t" r="r" b="b"/>
              <a:pathLst>
                <a:path w="2516" h="3371" extrusionOk="0">
                  <a:moveTo>
                    <a:pt x="2516" y="1"/>
                  </a:moveTo>
                  <a:lnTo>
                    <a:pt x="2516" y="1"/>
                  </a:lnTo>
                  <a:cubicBezTo>
                    <a:pt x="2352" y="139"/>
                    <a:pt x="2214" y="290"/>
                    <a:pt x="2088" y="453"/>
                  </a:cubicBezTo>
                  <a:cubicBezTo>
                    <a:pt x="1849" y="743"/>
                    <a:pt x="1510" y="1158"/>
                    <a:pt x="1170" y="1623"/>
                  </a:cubicBezTo>
                  <a:cubicBezTo>
                    <a:pt x="818" y="2076"/>
                    <a:pt x="517" y="2516"/>
                    <a:pt x="303" y="2830"/>
                  </a:cubicBezTo>
                  <a:cubicBezTo>
                    <a:pt x="177" y="2994"/>
                    <a:pt x="76" y="3170"/>
                    <a:pt x="1" y="3371"/>
                  </a:cubicBezTo>
                  <a:cubicBezTo>
                    <a:pt x="139" y="3220"/>
                    <a:pt x="265" y="3056"/>
                    <a:pt x="378" y="2880"/>
                  </a:cubicBezTo>
                  <a:lnTo>
                    <a:pt x="1271" y="1698"/>
                  </a:lnTo>
                  <a:cubicBezTo>
                    <a:pt x="1598" y="1258"/>
                    <a:pt x="1912" y="856"/>
                    <a:pt x="2164" y="516"/>
                  </a:cubicBezTo>
                  <a:cubicBezTo>
                    <a:pt x="2290" y="353"/>
                    <a:pt x="2415" y="189"/>
                    <a:pt x="251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8"/>
            <p:cNvSpPr/>
            <p:nvPr/>
          </p:nvSpPr>
          <p:spPr>
            <a:xfrm>
              <a:off x="808375" y="3774000"/>
              <a:ext cx="59450" cy="125950"/>
            </a:xfrm>
            <a:custGeom>
              <a:avLst/>
              <a:gdLst/>
              <a:ahLst/>
              <a:cxnLst/>
              <a:rect l="l" t="t" r="r" b="b"/>
              <a:pathLst>
                <a:path w="2378" h="5038" extrusionOk="0">
                  <a:moveTo>
                    <a:pt x="2265" y="1"/>
                  </a:moveTo>
                  <a:cubicBezTo>
                    <a:pt x="2244" y="1"/>
                    <a:pt x="2222" y="7"/>
                    <a:pt x="2201" y="21"/>
                  </a:cubicBezTo>
                  <a:cubicBezTo>
                    <a:pt x="1" y="1580"/>
                    <a:pt x="391" y="5038"/>
                    <a:pt x="391" y="5038"/>
                  </a:cubicBezTo>
                  <a:cubicBezTo>
                    <a:pt x="2189" y="2334"/>
                    <a:pt x="2377" y="674"/>
                    <a:pt x="2377" y="121"/>
                  </a:cubicBezTo>
                  <a:cubicBezTo>
                    <a:pt x="2377" y="48"/>
                    <a:pt x="2323" y="1"/>
                    <a:pt x="226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8"/>
            <p:cNvSpPr/>
            <p:nvPr/>
          </p:nvSpPr>
          <p:spPr>
            <a:xfrm>
              <a:off x="817500" y="3800900"/>
              <a:ext cx="35550" cy="98425"/>
            </a:xfrm>
            <a:custGeom>
              <a:avLst/>
              <a:gdLst/>
              <a:ahLst/>
              <a:cxnLst/>
              <a:rect l="l" t="t" r="r" b="b"/>
              <a:pathLst>
                <a:path w="1422" h="3937" extrusionOk="0">
                  <a:moveTo>
                    <a:pt x="1421" y="1"/>
                  </a:moveTo>
                  <a:cubicBezTo>
                    <a:pt x="1308" y="164"/>
                    <a:pt x="1220" y="353"/>
                    <a:pt x="1145" y="542"/>
                  </a:cubicBezTo>
                  <a:cubicBezTo>
                    <a:pt x="994" y="894"/>
                    <a:pt x="805" y="1372"/>
                    <a:pt x="604" y="1925"/>
                  </a:cubicBezTo>
                  <a:cubicBezTo>
                    <a:pt x="403" y="2466"/>
                    <a:pt x="239" y="2969"/>
                    <a:pt x="126" y="3333"/>
                  </a:cubicBezTo>
                  <a:cubicBezTo>
                    <a:pt x="63" y="3534"/>
                    <a:pt x="13" y="3736"/>
                    <a:pt x="0" y="3937"/>
                  </a:cubicBezTo>
                  <a:cubicBezTo>
                    <a:pt x="88" y="3761"/>
                    <a:pt x="164" y="3560"/>
                    <a:pt x="214" y="3371"/>
                  </a:cubicBezTo>
                  <a:lnTo>
                    <a:pt x="730" y="1975"/>
                  </a:lnTo>
                  <a:cubicBezTo>
                    <a:pt x="918" y="1447"/>
                    <a:pt x="1094" y="982"/>
                    <a:pt x="1233" y="579"/>
                  </a:cubicBezTo>
                  <a:cubicBezTo>
                    <a:pt x="1321" y="391"/>
                    <a:pt x="1384" y="202"/>
                    <a:pt x="14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8"/>
            <p:cNvSpPr/>
            <p:nvPr/>
          </p:nvSpPr>
          <p:spPr>
            <a:xfrm>
              <a:off x="861850" y="3991425"/>
              <a:ext cx="58475" cy="124200"/>
            </a:xfrm>
            <a:custGeom>
              <a:avLst/>
              <a:gdLst/>
              <a:ahLst/>
              <a:cxnLst/>
              <a:rect l="l" t="t" r="r" b="b"/>
              <a:pathLst>
                <a:path w="2339" h="4968" extrusionOk="0">
                  <a:moveTo>
                    <a:pt x="2228" y="0"/>
                  </a:moveTo>
                  <a:cubicBezTo>
                    <a:pt x="2206" y="0"/>
                    <a:pt x="2183" y="8"/>
                    <a:pt x="2162" y="25"/>
                  </a:cubicBezTo>
                  <a:cubicBezTo>
                    <a:pt x="1" y="1438"/>
                    <a:pt x="158" y="4695"/>
                    <a:pt x="174" y="4951"/>
                  </a:cubicBezTo>
                  <a:lnTo>
                    <a:pt x="174" y="4951"/>
                  </a:lnTo>
                  <a:cubicBezTo>
                    <a:pt x="2063" y="2320"/>
                    <a:pt x="2313" y="678"/>
                    <a:pt x="2338" y="126"/>
                  </a:cubicBezTo>
                  <a:cubicBezTo>
                    <a:pt x="2338" y="53"/>
                    <a:pt x="2286" y="0"/>
                    <a:pt x="2228" y="0"/>
                  </a:cubicBezTo>
                  <a:close/>
                  <a:moveTo>
                    <a:pt x="174" y="4951"/>
                  </a:moveTo>
                  <a:lnTo>
                    <a:pt x="174" y="4951"/>
                  </a:lnTo>
                  <a:cubicBezTo>
                    <a:pt x="171" y="4957"/>
                    <a:pt x="167" y="4962"/>
                    <a:pt x="163" y="4967"/>
                  </a:cubicBezTo>
                  <a:lnTo>
                    <a:pt x="175" y="4967"/>
                  </a:lnTo>
                  <a:cubicBezTo>
                    <a:pt x="175" y="4967"/>
                    <a:pt x="175" y="4962"/>
                    <a:pt x="174" y="495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8"/>
            <p:cNvSpPr/>
            <p:nvPr/>
          </p:nvSpPr>
          <p:spPr>
            <a:xfrm>
              <a:off x="865600" y="4017825"/>
              <a:ext cx="39000" cy="97175"/>
            </a:xfrm>
            <a:custGeom>
              <a:avLst/>
              <a:gdLst/>
              <a:ahLst/>
              <a:cxnLst/>
              <a:rect l="l" t="t" r="r" b="b"/>
              <a:pathLst>
                <a:path w="1560" h="3887" extrusionOk="0">
                  <a:moveTo>
                    <a:pt x="1560" y="0"/>
                  </a:moveTo>
                  <a:lnTo>
                    <a:pt x="1560" y="0"/>
                  </a:lnTo>
                  <a:cubicBezTo>
                    <a:pt x="1446" y="164"/>
                    <a:pt x="1346" y="353"/>
                    <a:pt x="1270" y="541"/>
                  </a:cubicBezTo>
                  <a:cubicBezTo>
                    <a:pt x="1107" y="881"/>
                    <a:pt x="893" y="1359"/>
                    <a:pt x="679" y="1899"/>
                  </a:cubicBezTo>
                  <a:cubicBezTo>
                    <a:pt x="453" y="2440"/>
                    <a:pt x="264" y="2930"/>
                    <a:pt x="151" y="3295"/>
                  </a:cubicBezTo>
                  <a:cubicBezTo>
                    <a:pt x="76" y="3484"/>
                    <a:pt x="25" y="3685"/>
                    <a:pt x="0" y="3886"/>
                  </a:cubicBezTo>
                  <a:cubicBezTo>
                    <a:pt x="88" y="3710"/>
                    <a:pt x="176" y="3521"/>
                    <a:pt x="239" y="3320"/>
                  </a:cubicBezTo>
                  <a:cubicBezTo>
                    <a:pt x="403" y="2930"/>
                    <a:pt x="591" y="2465"/>
                    <a:pt x="793" y="1950"/>
                  </a:cubicBezTo>
                  <a:lnTo>
                    <a:pt x="1358" y="579"/>
                  </a:lnTo>
                  <a:cubicBezTo>
                    <a:pt x="1446" y="390"/>
                    <a:pt x="1509" y="202"/>
                    <a:pt x="156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8"/>
            <p:cNvSpPr/>
            <p:nvPr/>
          </p:nvSpPr>
          <p:spPr>
            <a:xfrm>
              <a:off x="688675" y="3306275"/>
              <a:ext cx="78850" cy="110500"/>
            </a:xfrm>
            <a:custGeom>
              <a:avLst/>
              <a:gdLst/>
              <a:ahLst/>
              <a:cxnLst/>
              <a:rect l="l" t="t" r="r" b="b"/>
              <a:pathLst>
                <a:path w="3154" h="4420" extrusionOk="0">
                  <a:moveTo>
                    <a:pt x="126" y="0"/>
                  </a:moveTo>
                  <a:cubicBezTo>
                    <a:pt x="63" y="0"/>
                    <a:pt x="1" y="53"/>
                    <a:pt x="10" y="119"/>
                  </a:cubicBezTo>
                  <a:cubicBezTo>
                    <a:pt x="73" y="2810"/>
                    <a:pt x="3154" y="4420"/>
                    <a:pt x="3154" y="4420"/>
                  </a:cubicBezTo>
                  <a:cubicBezTo>
                    <a:pt x="1922" y="1427"/>
                    <a:pt x="652" y="333"/>
                    <a:pt x="186" y="18"/>
                  </a:cubicBezTo>
                  <a:cubicBezTo>
                    <a:pt x="168" y="6"/>
                    <a:pt x="147" y="0"/>
                    <a:pt x="12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8"/>
            <p:cNvSpPr/>
            <p:nvPr/>
          </p:nvSpPr>
          <p:spPr>
            <a:xfrm>
              <a:off x="704950" y="3332500"/>
              <a:ext cx="61950" cy="84600"/>
            </a:xfrm>
            <a:custGeom>
              <a:avLst/>
              <a:gdLst/>
              <a:ahLst/>
              <a:cxnLst/>
              <a:rect l="l" t="t" r="r" b="b"/>
              <a:pathLst>
                <a:path w="2478" h="3384" extrusionOk="0">
                  <a:moveTo>
                    <a:pt x="1" y="0"/>
                  </a:moveTo>
                  <a:lnTo>
                    <a:pt x="1" y="0"/>
                  </a:lnTo>
                  <a:cubicBezTo>
                    <a:pt x="76" y="189"/>
                    <a:pt x="189" y="365"/>
                    <a:pt x="302" y="541"/>
                  </a:cubicBezTo>
                  <a:cubicBezTo>
                    <a:pt x="516" y="856"/>
                    <a:pt x="805" y="1296"/>
                    <a:pt x="1145" y="1761"/>
                  </a:cubicBezTo>
                  <a:cubicBezTo>
                    <a:pt x="1484" y="2226"/>
                    <a:pt x="1811" y="2654"/>
                    <a:pt x="2050" y="2943"/>
                  </a:cubicBezTo>
                  <a:cubicBezTo>
                    <a:pt x="2176" y="3106"/>
                    <a:pt x="2314" y="3257"/>
                    <a:pt x="2478" y="3383"/>
                  </a:cubicBezTo>
                  <a:cubicBezTo>
                    <a:pt x="2377" y="3207"/>
                    <a:pt x="2251" y="3044"/>
                    <a:pt x="2126" y="2880"/>
                  </a:cubicBezTo>
                  <a:lnTo>
                    <a:pt x="1246" y="1685"/>
                  </a:lnTo>
                  <a:lnTo>
                    <a:pt x="378" y="478"/>
                  </a:lnTo>
                  <a:cubicBezTo>
                    <a:pt x="265" y="315"/>
                    <a:pt x="139" y="151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8"/>
            <p:cNvSpPr/>
            <p:nvPr/>
          </p:nvSpPr>
          <p:spPr>
            <a:xfrm>
              <a:off x="765075" y="3489250"/>
              <a:ext cx="85150" cy="105775"/>
            </a:xfrm>
            <a:custGeom>
              <a:avLst/>
              <a:gdLst/>
              <a:ahLst/>
              <a:cxnLst/>
              <a:rect l="l" t="t" r="r" b="b"/>
              <a:pathLst>
                <a:path w="3406" h="4231" extrusionOk="0">
                  <a:moveTo>
                    <a:pt x="116" y="0"/>
                  </a:moveTo>
                  <a:cubicBezTo>
                    <a:pt x="56" y="0"/>
                    <a:pt x="0" y="55"/>
                    <a:pt x="10" y="131"/>
                  </a:cubicBezTo>
                  <a:cubicBezTo>
                    <a:pt x="236" y="2809"/>
                    <a:pt x="3405" y="4230"/>
                    <a:pt x="3405" y="4230"/>
                  </a:cubicBezTo>
                  <a:cubicBezTo>
                    <a:pt x="1997" y="1313"/>
                    <a:pt x="664" y="307"/>
                    <a:pt x="173" y="18"/>
                  </a:cubicBezTo>
                  <a:cubicBezTo>
                    <a:pt x="155" y="6"/>
                    <a:pt x="135" y="0"/>
                    <a:pt x="11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782600" y="3514525"/>
              <a:ext cx="67000" cy="80800"/>
            </a:xfrm>
            <a:custGeom>
              <a:avLst/>
              <a:gdLst/>
              <a:ahLst/>
              <a:cxnLst/>
              <a:rect l="l" t="t" r="r" b="b"/>
              <a:pathLst>
                <a:path w="2680" h="3232" extrusionOk="0">
                  <a:moveTo>
                    <a:pt x="1" y="0"/>
                  </a:moveTo>
                  <a:lnTo>
                    <a:pt x="1" y="0"/>
                  </a:lnTo>
                  <a:cubicBezTo>
                    <a:pt x="101" y="189"/>
                    <a:pt x="214" y="352"/>
                    <a:pt x="340" y="516"/>
                  </a:cubicBezTo>
                  <a:cubicBezTo>
                    <a:pt x="566" y="818"/>
                    <a:pt x="893" y="1233"/>
                    <a:pt x="1258" y="1685"/>
                  </a:cubicBezTo>
                  <a:cubicBezTo>
                    <a:pt x="1623" y="2138"/>
                    <a:pt x="1975" y="2528"/>
                    <a:pt x="2226" y="2804"/>
                  </a:cubicBezTo>
                  <a:cubicBezTo>
                    <a:pt x="2365" y="2968"/>
                    <a:pt x="2516" y="3106"/>
                    <a:pt x="2679" y="3232"/>
                  </a:cubicBezTo>
                  <a:cubicBezTo>
                    <a:pt x="2566" y="3056"/>
                    <a:pt x="2440" y="2892"/>
                    <a:pt x="2302" y="2742"/>
                  </a:cubicBezTo>
                  <a:lnTo>
                    <a:pt x="1359" y="1610"/>
                  </a:lnTo>
                  <a:lnTo>
                    <a:pt x="416" y="453"/>
                  </a:lnTo>
                  <a:cubicBezTo>
                    <a:pt x="290" y="289"/>
                    <a:pt x="151" y="139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749900" y="3661975"/>
              <a:ext cx="56300" cy="131725"/>
            </a:xfrm>
            <a:custGeom>
              <a:avLst/>
              <a:gdLst/>
              <a:ahLst/>
              <a:cxnLst/>
              <a:rect l="l" t="t" r="r" b="b"/>
              <a:pathLst>
                <a:path w="2252" h="5269" extrusionOk="0">
                  <a:moveTo>
                    <a:pt x="1137" y="1"/>
                  </a:moveTo>
                  <a:cubicBezTo>
                    <a:pt x="1091" y="1"/>
                    <a:pt x="1046" y="26"/>
                    <a:pt x="1032" y="75"/>
                  </a:cubicBezTo>
                  <a:cubicBezTo>
                    <a:pt x="1" y="2565"/>
                    <a:pt x="2189" y="5269"/>
                    <a:pt x="2189" y="5269"/>
                  </a:cubicBezTo>
                  <a:cubicBezTo>
                    <a:pt x="2252" y="2037"/>
                    <a:pt x="1522" y="528"/>
                    <a:pt x="1233" y="50"/>
                  </a:cubicBezTo>
                  <a:cubicBezTo>
                    <a:pt x="1211" y="17"/>
                    <a:pt x="1174" y="1"/>
                    <a:pt x="1137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781025" y="3691200"/>
              <a:ext cx="22675" cy="102500"/>
            </a:xfrm>
            <a:custGeom>
              <a:avLst/>
              <a:gdLst/>
              <a:ahLst/>
              <a:cxnLst/>
              <a:rect l="l" t="t" r="r" b="b"/>
              <a:pathLst>
                <a:path w="907" h="4100" extrusionOk="0">
                  <a:moveTo>
                    <a:pt x="1" y="0"/>
                  </a:moveTo>
                  <a:cubicBezTo>
                    <a:pt x="1" y="214"/>
                    <a:pt x="13" y="415"/>
                    <a:pt x="64" y="616"/>
                  </a:cubicBezTo>
                  <a:cubicBezTo>
                    <a:pt x="126" y="994"/>
                    <a:pt x="214" y="1509"/>
                    <a:pt x="340" y="2075"/>
                  </a:cubicBezTo>
                  <a:cubicBezTo>
                    <a:pt x="466" y="2641"/>
                    <a:pt x="592" y="3157"/>
                    <a:pt x="692" y="3521"/>
                  </a:cubicBezTo>
                  <a:cubicBezTo>
                    <a:pt x="743" y="3722"/>
                    <a:pt x="805" y="3911"/>
                    <a:pt x="906" y="4100"/>
                  </a:cubicBezTo>
                  <a:cubicBezTo>
                    <a:pt x="881" y="3898"/>
                    <a:pt x="843" y="3697"/>
                    <a:pt x="780" y="3496"/>
                  </a:cubicBezTo>
                  <a:cubicBezTo>
                    <a:pt x="692" y="3081"/>
                    <a:pt x="592" y="2591"/>
                    <a:pt x="466" y="2050"/>
                  </a:cubicBezTo>
                  <a:cubicBezTo>
                    <a:pt x="353" y="1509"/>
                    <a:pt x="252" y="1019"/>
                    <a:pt x="152" y="604"/>
                  </a:cubicBezTo>
                  <a:cubicBezTo>
                    <a:pt x="126" y="403"/>
                    <a:pt x="76" y="201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775125" y="3920550"/>
              <a:ext cx="83275" cy="107050"/>
            </a:xfrm>
            <a:custGeom>
              <a:avLst/>
              <a:gdLst/>
              <a:ahLst/>
              <a:cxnLst/>
              <a:rect l="l" t="t" r="r" b="b"/>
              <a:pathLst>
                <a:path w="3331" h="4282" extrusionOk="0">
                  <a:moveTo>
                    <a:pt x="121" y="1"/>
                  </a:moveTo>
                  <a:cubicBezTo>
                    <a:pt x="56" y="1"/>
                    <a:pt x="1" y="53"/>
                    <a:pt x="10" y="119"/>
                  </a:cubicBezTo>
                  <a:cubicBezTo>
                    <a:pt x="186" y="2810"/>
                    <a:pt x="3330" y="4281"/>
                    <a:pt x="3330" y="4281"/>
                  </a:cubicBezTo>
                  <a:cubicBezTo>
                    <a:pt x="1972" y="1351"/>
                    <a:pt x="652" y="320"/>
                    <a:pt x="186" y="18"/>
                  </a:cubicBezTo>
                  <a:cubicBezTo>
                    <a:pt x="165" y="6"/>
                    <a:pt x="142" y="1"/>
                    <a:pt x="12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792350" y="3946150"/>
              <a:ext cx="65400" cy="82075"/>
            </a:xfrm>
            <a:custGeom>
              <a:avLst/>
              <a:gdLst/>
              <a:ahLst/>
              <a:cxnLst/>
              <a:rect l="l" t="t" r="r" b="b"/>
              <a:pathLst>
                <a:path w="2616" h="3283" extrusionOk="0">
                  <a:moveTo>
                    <a:pt x="0" y="0"/>
                  </a:moveTo>
                  <a:lnTo>
                    <a:pt x="0" y="0"/>
                  </a:lnTo>
                  <a:cubicBezTo>
                    <a:pt x="88" y="189"/>
                    <a:pt x="202" y="365"/>
                    <a:pt x="327" y="529"/>
                  </a:cubicBezTo>
                  <a:cubicBezTo>
                    <a:pt x="541" y="830"/>
                    <a:pt x="855" y="1258"/>
                    <a:pt x="1220" y="1711"/>
                  </a:cubicBezTo>
                  <a:cubicBezTo>
                    <a:pt x="1572" y="2163"/>
                    <a:pt x="1924" y="2566"/>
                    <a:pt x="2176" y="2855"/>
                  </a:cubicBezTo>
                  <a:cubicBezTo>
                    <a:pt x="2302" y="3006"/>
                    <a:pt x="2452" y="3157"/>
                    <a:pt x="2616" y="3282"/>
                  </a:cubicBezTo>
                  <a:cubicBezTo>
                    <a:pt x="2503" y="3106"/>
                    <a:pt x="2377" y="2943"/>
                    <a:pt x="2239" y="2792"/>
                  </a:cubicBezTo>
                  <a:lnTo>
                    <a:pt x="1321" y="1635"/>
                  </a:lnTo>
                  <a:lnTo>
                    <a:pt x="403" y="466"/>
                  </a:lnTo>
                  <a:cubicBezTo>
                    <a:pt x="277" y="302"/>
                    <a:pt x="151" y="139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864975" y="3685525"/>
              <a:ext cx="150600" cy="389225"/>
            </a:xfrm>
            <a:custGeom>
              <a:avLst/>
              <a:gdLst/>
              <a:ahLst/>
              <a:cxnLst/>
              <a:rect l="l" t="t" r="r" b="b"/>
              <a:pathLst>
                <a:path w="6024" h="15569" extrusionOk="0">
                  <a:moveTo>
                    <a:pt x="6024" y="1"/>
                  </a:moveTo>
                  <a:lnTo>
                    <a:pt x="6011" y="13"/>
                  </a:lnTo>
                  <a:cubicBezTo>
                    <a:pt x="6012" y="16"/>
                    <a:pt x="6013" y="18"/>
                    <a:pt x="6014" y="20"/>
                  </a:cubicBezTo>
                  <a:lnTo>
                    <a:pt x="6014" y="20"/>
                  </a:lnTo>
                  <a:cubicBezTo>
                    <a:pt x="6017" y="14"/>
                    <a:pt x="6020" y="7"/>
                    <a:pt x="6024" y="1"/>
                  </a:cubicBezTo>
                  <a:close/>
                  <a:moveTo>
                    <a:pt x="6014" y="20"/>
                  </a:moveTo>
                  <a:lnTo>
                    <a:pt x="6014" y="20"/>
                  </a:lnTo>
                  <a:cubicBezTo>
                    <a:pt x="6005" y="39"/>
                    <a:pt x="5998" y="58"/>
                    <a:pt x="5998" y="76"/>
                  </a:cubicBezTo>
                  <a:cubicBezTo>
                    <a:pt x="5998" y="139"/>
                    <a:pt x="5986" y="215"/>
                    <a:pt x="5986" y="303"/>
                  </a:cubicBezTo>
                  <a:cubicBezTo>
                    <a:pt x="5961" y="516"/>
                    <a:pt x="5948" y="793"/>
                    <a:pt x="5910" y="1145"/>
                  </a:cubicBezTo>
                  <a:cubicBezTo>
                    <a:pt x="5860" y="1887"/>
                    <a:pt x="5785" y="2918"/>
                    <a:pt x="5697" y="4151"/>
                  </a:cubicBezTo>
                  <a:cubicBezTo>
                    <a:pt x="5470" y="5395"/>
                    <a:pt x="4829" y="6766"/>
                    <a:pt x="3974" y="8112"/>
                  </a:cubicBezTo>
                  <a:cubicBezTo>
                    <a:pt x="3345" y="9105"/>
                    <a:pt x="2691" y="10010"/>
                    <a:pt x="2125" y="10866"/>
                  </a:cubicBezTo>
                  <a:cubicBezTo>
                    <a:pt x="1610" y="11595"/>
                    <a:pt x="1144" y="12374"/>
                    <a:pt x="742" y="13179"/>
                  </a:cubicBezTo>
                  <a:cubicBezTo>
                    <a:pt x="478" y="13733"/>
                    <a:pt x="264" y="14311"/>
                    <a:pt x="126" y="14915"/>
                  </a:cubicBezTo>
                  <a:cubicBezTo>
                    <a:pt x="76" y="15128"/>
                    <a:pt x="38" y="15292"/>
                    <a:pt x="25" y="15405"/>
                  </a:cubicBezTo>
                  <a:cubicBezTo>
                    <a:pt x="13" y="15455"/>
                    <a:pt x="0" y="15518"/>
                    <a:pt x="0" y="15568"/>
                  </a:cubicBezTo>
                  <a:cubicBezTo>
                    <a:pt x="25" y="15518"/>
                    <a:pt x="38" y="15468"/>
                    <a:pt x="50" y="15405"/>
                  </a:cubicBezTo>
                  <a:cubicBezTo>
                    <a:pt x="76" y="15292"/>
                    <a:pt x="113" y="15128"/>
                    <a:pt x="164" y="14927"/>
                  </a:cubicBezTo>
                  <a:cubicBezTo>
                    <a:pt x="340" y="14336"/>
                    <a:pt x="553" y="13770"/>
                    <a:pt x="818" y="13230"/>
                  </a:cubicBezTo>
                  <a:cubicBezTo>
                    <a:pt x="1233" y="12425"/>
                    <a:pt x="1710" y="11658"/>
                    <a:pt x="2226" y="10916"/>
                  </a:cubicBezTo>
                  <a:cubicBezTo>
                    <a:pt x="2804" y="10073"/>
                    <a:pt x="3458" y="9168"/>
                    <a:pt x="4087" y="8175"/>
                  </a:cubicBezTo>
                  <a:cubicBezTo>
                    <a:pt x="4955" y="6816"/>
                    <a:pt x="5596" y="5421"/>
                    <a:pt x="5822" y="4163"/>
                  </a:cubicBezTo>
                  <a:cubicBezTo>
                    <a:pt x="5885" y="2931"/>
                    <a:pt x="5935" y="1900"/>
                    <a:pt x="5973" y="1158"/>
                  </a:cubicBezTo>
                  <a:cubicBezTo>
                    <a:pt x="5998" y="806"/>
                    <a:pt x="6011" y="516"/>
                    <a:pt x="6011" y="315"/>
                  </a:cubicBezTo>
                  <a:lnTo>
                    <a:pt x="6011" y="89"/>
                  </a:lnTo>
                  <a:cubicBezTo>
                    <a:pt x="6022" y="66"/>
                    <a:pt x="6023" y="43"/>
                    <a:pt x="6014" y="2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944200" y="3749500"/>
              <a:ext cx="57550" cy="134125"/>
            </a:xfrm>
            <a:custGeom>
              <a:avLst/>
              <a:gdLst/>
              <a:ahLst/>
              <a:cxnLst/>
              <a:rect l="l" t="t" r="r" b="b"/>
              <a:pathLst>
                <a:path w="2302" h="5365" extrusionOk="0">
                  <a:moveTo>
                    <a:pt x="537" y="0"/>
                  </a:moveTo>
                  <a:cubicBezTo>
                    <a:pt x="489" y="0"/>
                    <a:pt x="443" y="30"/>
                    <a:pt x="428" y="83"/>
                  </a:cubicBezTo>
                  <a:cubicBezTo>
                    <a:pt x="277" y="623"/>
                    <a:pt x="0" y="2271"/>
                    <a:pt x="968" y="5364"/>
                  </a:cubicBezTo>
                  <a:cubicBezTo>
                    <a:pt x="968" y="5364"/>
                    <a:pt x="2301" y="2145"/>
                    <a:pt x="629" y="45"/>
                  </a:cubicBezTo>
                  <a:cubicBezTo>
                    <a:pt x="603" y="14"/>
                    <a:pt x="569" y="0"/>
                    <a:pt x="53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962100" y="3778600"/>
              <a:ext cx="8200" cy="104700"/>
            </a:xfrm>
            <a:custGeom>
              <a:avLst/>
              <a:gdLst/>
              <a:ahLst/>
              <a:cxnLst/>
              <a:rect l="l" t="t" r="r" b="b"/>
              <a:pathLst>
                <a:path w="328" h="4188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201"/>
                    <a:pt x="1" y="415"/>
                    <a:pt x="26" y="616"/>
                  </a:cubicBezTo>
                  <a:cubicBezTo>
                    <a:pt x="51" y="1044"/>
                    <a:pt x="89" y="1547"/>
                    <a:pt x="127" y="2100"/>
                  </a:cubicBezTo>
                  <a:cubicBezTo>
                    <a:pt x="164" y="2653"/>
                    <a:pt x="202" y="3144"/>
                    <a:pt x="227" y="3571"/>
                  </a:cubicBezTo>
                  <a:cubicBezTo>
                    <a:pt x="227" y="3785"/>
                    <a:pt x="240" y="3986"/>
                    <a:pt x="277" y="4187"/>
                  </a:cubicBezTo>
                  <a:cubicBezTo>
                    <a:pt x="315" y="3986"/>
                    <a:pt x="328" y="3785"/>
                    <a:pt x="315" y="3571"/>
                  </a:cubicBezTo>
                  <a:cubicBezTo>
                    <a:pt x="315" y="3181"/>
                    <a:pt x="303" y="2666"/>
                    <a:pt x="265" y="2087"/>
                  </a:cubicBezTo>
                  <a:cubicBezTo>
                    <a:pt x="215" y="1509"/>
                    <a:pt x="164" y="981"/>
                    <a:pt x="114" y="616"/>
                  </a:cubicBezTo>
                  <a:cubicBezTo>
                    <a:pt x="101" y="402"/>
                    <a:pt x="64" y="201"/>
                    <a:pt x="1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950800" y="3749675"/>
              <a:ext cx="30200" cy="133950"/>
            </a:xfrm>
            <a:custGeom>
              <a:avLst/>
              <a:gdLst/>
              <a:ahLst/>
              <a:cxnLst/>
              <a:rect l="l" t="t" r="r" b="b"/>
              <a:pathLst>
                <a:path w="1208" h="5358" extrusionOk="0">
                  <a:moveTo>
                    <a:pt x="264" y="0"/>
                  </a:moveTo>
                  <a:cubicBezTo>
                    <a:pt x="266" y="0"/>
                    <a:pt x="268" y="0"/>
                    <a:pt x="271" y="0"/>
                  </a:cubicBezTo>
                  <a:lnTo>
                    <a:pt x="271" y="0"/>
                  </a:lnTo>
                  <a:cubicBezTo>
                    <a:pt x="273" y="0"/>
                    <a:pt x="275" y="0"/>
                    <a:pt x="277" y="0"/>
                  </a:cubicBezTo>
                  <a:close/>
                  <a:moveTo>
                    <a:pt x="271" y="0"/>
                  </a:moveTo>
                  <a:cubicBezTo>
                    <a:pt x="222" y="2"/>
                    <a:pt x="176" y="27"/>
                    <a:pt x="164" y="76"/>
                  </a:cubicBezTo>
                  <a:cubicBezTo>
                    <a:pt x="50" y="516"/>
                    <a:pt x="0" y="981"/>
                    <a:pt x="0" y="1434"/>
                  </a:cubicBezTo>
                  <a:cubicBezTo>
                    <a:pt x="0" y="2314"/>
                    <a:pt x="164" y="3609"/>
                    <a:pt x="704" y="5357"/>
                  </a:cubicBezTo>
                  <a:cubicBezTo>
                    <a:pt x="704" y="5357"/>
                    <a:pt x="704" y="5344"/>
                    <a:pt x="717" y="5319"/>
                  </a:cubicBezTo>
                  <a:cubicBezTo>
                    <a:pt x="704" y="5244"/>
                    <a:pt x="692" y="5030"/>
                    <a:pt x="679" y="4741"/>
                  </a:cubicBezTo>
                  <a:cubicBezTo>
                    <a:pt x="654" y="4313"/>
                    <a:pt x="616" y="3810"/>
                    <a:pt x="579" y="3257"/>
                  </a:cubicBezTo>
                  <a:cubicBezTo>
                    <a:pt x="541" y="2704"/>
                    <a:pt x="503" y="2201"/>
                    <a:pt x="478" y="1786"/>
                  </a:cubicBezTo>
                  <a:cubicBezTo>
                    <a:pt x="453" y="1572"/>
                    <a:pt x="440" y="1371"/>
                    <a:pt x="465" y="1170"/>
                  </a:cubicBezTo>
                  <a:lnTo>
                    <a:pt x="465" y="1170"/>
                  </a:lnTo>
                  <a:cubicBezTo>
                    <a:pt x="516" y="1358"/>
                    <a:pt x="553" y="1572"/>
                    <a:pt x="566" y="1773"/>
                  </a:cubicBezTo>
                  <a:cubicBezTo>
                    <a:pt x="616" y="2150"/>
                    <a:pt x="667" y="2679"/>
                    <a:pt x="704" y="3257"/>
                  </a:cubicBezTo>
                  <a:cubicBezTo>
                    <a:pt x="755" y="3835"/>
                    <a:pt x="767" y="4351"/>
                    <a:pt x="767" y="4741"/>
                  </a:cubicBezTo>
                  <a:cubicBezTo>
                    <a:pt x="767" y="4955"/>
                    <a:pt x="767" y="5131"/>
                    <a:pt x="755" y="5231"/>
                  </a:cubicBezTo>
                  <a:cubicBezTo>
                    <a:pt x="1044" y="4426"/>
                    <a:pt x="1195" y="3584"/>
                    <a:pt x="1207" y="2729"/>
                  </a:cubicBezTo>
                  <a:cubicBezTo>
                    <a:pt x="1207" y="1836"/>
                    <a:pt x="1006" y="855"/>
                    <a:pt x="365" y="50"/>
                  </a:cubicBezTo>
                  <a:cubicBezTo>
                    <a:pt x="341" y="15"/>
                    <a:pt x="306" y="2"/>
                    <a:pt x="271" y="0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962100" y="3778600"/>
              <a:ext cx="7900" cy="103750"/>
            </a:xfrm>
            <a:custGeom>
              <a:avLst/>
              <a:gdLst/>
              <a:ahLst/>
              <a:cxnLst/>
              <a:rect l="l" t="t" r="r" b="b"/>
              <a:pathLst>
                <a:path w="316" h="4150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201"/>
                    <a:pt x="1" y="415"/>
                    <a:pt x="26" y="616"/>
                  </a:cubicBezTo>
                  <a:cubicBezTo>
                    <a:pt x="51" y="1044"/>
                    <a:pt x="89" y="1547"/>
                    <a:pt x="127" y="2100"/>
                  </a:cubicBezTo>
                  <a:cubicBezTo>
                    <a:pt x="164" y="2653"/>
                    <a:pt x="202" y="3144"/>
                    <a:pt x="227" y="3571"/>
                  </a:cubicBezTo>
                  <a:cubicBezTo>
                    <a:pt x="252" y="3873"/>
                    <a:pt x="252" y="4074"/>
                    <a:pt x="277" y="4150"/>
                  </a:cubicBezTo>
                  <a:lnTo>
                    <a:pt x="303" y="4074"/>
                  </a:lnTo>
                  <a:cubicBezTo>
                    <a:pt x="315" y="3961"/>
                    <a:pt x="315" y="3798"/>
                    <a:pt x="315" y="3571"/>
                  </a:cubicBezTo>
                  <a:cubicBezTo>
                    <a:pt x="315" y="3194"/>
                    <a:pt x="303" y="2666"/>
                    <a:pt x="265" y="2087"/>
                  </a:cubicBezTo>
                  <a:cubicBezTo>
                    <a:pt x="215" y="1509"/>
                    <a:pt x="164" y="981"/>
                    <a:pt x="114" y="616"/>
                  </a:cubicBezTo>
                  <a:cubicBezTo>
                    <a:pt x="101" y="402"/>
                    <a:pt x="76" y="201"/>
                    <a:pt x="13" y="0"/>
                  </a:cubicBez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834775" y="3944350"/>
              <a:ext cx="57250" cy="132600"/>
            </a:xfrm>
            <a:custGeom>
              <a:avLst/>
              <a:gdLst/>
              <a:ahLst/>
              <a:cxnLst/>
              <a:rect l="l" t="t" r="r" b="b"/>
              <a:pathLst>
                <a:path w="2290" h="5304" extrusionOk="0">
                  <a:moveTo>
                    <a:pt x="358" y="0"/>
                  </a:moveTo>
                  <a:cubicBezTo>
                    <a:pt x="307" y="0"/>
                    <a:pt x="256" y="34"/>
                    <a:pt x="240" y="98"/>
                  </a:cubicBezTo>
                  <a:cubicBezTo>
                    <a:pt x="139" y="638"/>
                    <a:pt x="1" y="2311"/>
                    <a:pt x="1221" y="5304"/>
                  </a:cubicBezTo>
                  <a:cubicBezTo>
                    <a:pt x="1221" y="5304"/>
                    <a:pt x="2290" y="1996"/>
                    <a:pt x="441" y="35"/>
                  </a:cubicBezTo>
                  <a:cubicBezTo>
                    <a:pt x="418" y="12"/>
                    <a:pt x="388" y="0"/>
                    <a:pt x="35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850500" y="3972875"/>
              <a:ext cx="16075" cy="104075"/>
            </a:xfrm>
            <a:custGeom>
              <a:avLst/>
              <a:gdLst/>
              <a:ahLst/>
              <a:cxnLst/>
              <a:rect l="l" t="t" r="r" b="b"/>
              <a:pathLst>
                <a:path w="643" h="4163" extrusionOk="0">
                  <a:moveTo>
                    <a:pt x="13" y="0"/>
                  </a:moveTo>
                  <a:lnTo>
                    <a:pt x="1" y="13"/>
                  </a:lnTo>
                  <a:cubicBezTo>
                    <a:pt x="5" y="24"/>
                    <a:pt x="9" y="35"/>
                    <a:pt x="14" y="46"/>
                  </a:cubicBezTo>
                  <a:lnTo>
                    <a:pt x="14" y="46"/>
                  </a:lnTo>
                  <a:cubicBezTo>
                    <a:pt x="13" y="30"/>
                    <a:pt x="13" y="15"/>
                    <a:pt x="13" y="0"/>
                  </a:cubicBezTo>
                  <a:close/>
                  <a:moveTo>
                    <a:pt x="14" y="46"/>
                  </a:moveTo>
                  <a:cubicBezTo>
                    <a:pt x="15" y="243"/>
                    <a:pt x="29" y="429"/>
                    <a:pt x="76" y="616"/>
                  </a:cubicBezTo>
                  <a:lnTo>
                    <a:pt x="290" y="2088"/>
                  </a:lnTo>
                  <a:lnTo>
                    <a:pt x="516" y="3546"/>
                  </a:lnTo>
                  <a:cubicBezTo>
                    <a:pt x="529" y="3760"/>
                    <a:pt x="567" y="3961"/>
                    <a:pt x="617" y="4163"/>
                  </a:cubicBezTo>
                  <a:cubicBezTo>
                    <a:pt x="642" y="3949"/>
                    <a:pt x="629" y="3748"/>
                    <a:pt x="604" y="3546"/>
                  </a:cubicBezTo>
                  <a:cubicBezTo>
                    <a:pt x="579" y="3169"/>
                    <a:pt x="516" y="2641"/>
                    <a:pt x="428" y="2063"/>
                  </a:cubicBezTo>
                  <a:cubicBezTo>
                    <a:pt x="340" y="1497"/>
                    <a:pt x="240" y="981"/>
                    <a:pt x="164" y="604"/>
                  </a:cubicBezTo>
                  <a:cubicBezTo>
                    <a:pt x="129" y="414"/>
                    <a:pt x="82" y="225"/>
                    <a:pt x="14" y="46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839200" y="3944250"/>
              <a:ext cx="33650" cy="132700"/>
            </a:xfrm>
            <a:custGeom>
              <a:avLst/>
              <a:gdLst/>
              <a:ahLst/>
              <a:cxnLst/>
              <a:rect l="l" t="t" r="r" b="b"/>
              <a:pathLst>
                <a:path w="1346" h="5308" extrusionOk="0">
                  <a:moveTo>
                    <a:pt x="176" y="1"/>
                  </a:moveTo>
                  <a:cubicBezTo>
                    <a:pt x="126" y="1"/>
                    <a:pt x="75" y="39"/>
                    <a:pt x="63" y="102"/>
                  </a:cubicBezTo>
                  <a:cubicBezTo>
                    <a:pt x="25" y="328"/>
                    <a:pt x="0" y="567"/>
                    <a:pt x="0" y="806"/>
                  </a:cubicBezTo>
                  <a:lnTo>
                    <a:pt x="0" y="894"/>
                  </a:lnTo>
                  <a:cubicBezTo>
                    <a:pt x="0" y="1761"/>
                    <a:pt x="189" y="3208"/>
                    <a:pt x="1044" y="5308"/>
                  </a:cubicBezTo>
                  <a:cubicBezTo>
                    <a:pt x="1044" y="5308"/>
                    <a:pt x="1044" y="5295"/>
                    <a:pt x="1056" y="5270"/>
                  </a:cubicBezTo>
                  <a:cubicBezTo>
                    <a:pt x="1031" y="5194"/>
                    <a:pt x="1006" y="4981"/>
                    <a:pt x="968" y="4691"/>
                  </a:cubicBezTo>
                  <a:lnTo>
                    <a:pt x="742" y="3233"/>
                  </a:lnTo>
                  <a:lnTo>
                    <a:pt x="516" y="1761"/>
                  </a:lnTo>
                  <a:cubicBezTo>
                    <a:pt x="478" y="1560"/>
                    <a:pt x="453" y="1359"/>
                    <a:pt x="453" y="1145"/>
                  </a:cubicBezTo>
                  <a:lnTo>
                    <a:pt x="453" y="1145"/>
                  </a:lnTo>
                  <a:cubicBezTo>
                    <a:pt x="528" y="1334"/>
                    <a:pt x="578" y="1535"/>
                    <a:pt x="616" y="1749"/>
                  </a:cubicBezTo>
                  <a:cubicBezTo>
                    <a:pt x="692" y="2114"/>
                    <a:pt x="792" y="2629"/>
                    <a:pt x="880" y="3208"/>
                  </a:cubicBezTo>
                  <a:cubicBezTo>
                    <a:pt x="968" y="3773"/>
                    <a:pt x="1031" y="4302"/>
                    <a:pt x="1056" y="4679"/>
                  </a:cubicBezTo>
                  <a:cubicBezTo>
                    <a:pt x="1069" y="4893"/>
                    <a:pt x="1081" y="5069"/>
                    <a:pt x="1081" y="5169"/>
                  </a:cubicBezTo>
                  <a:cubicBezTo>
                    <a:pt x="1258" y="4515"/>
                    <a:pt x="1346" y="3849"/>
                    <a:pt x="1346" y="3170"/>
                  </a:cubicBezTo>
                  <a:cubicBezTo>
                    <a:pt x="1346" y="2139"/>
                    <a:pt x="1119" y="944"/>
                    <a:pt x="264" y="39"/>
                  </a:cubicBezTo>
                  <a:cubicBezTo>
                    <a:pt x="252" y="14"/>
                    <a:pt x="214" y="1"/>
                    <a:pt x="189" y="1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850500" y="3973175"/>
              <a:ext cx="15750" cy="102825"/>
            </a:xfrm>
            <a:custGeom>
              <a:avLst/>
              <a:gdLst/>
              <a:ahLst/>
              <a:cxnLst/>
              <a:rect l="l" t="t" r="r" b="b"/>
              <a:pathLst>
                <a:path w="630" h="4113" extrusionOk="0">
                  <a:moveTo>
                    <a:pt x="1" y="1"/>
                  </a:moveTo>
                  <a:cubicBezTo>
                    <a:pt x="1" y="202"/>
                    <a:pt x="26" y="403"/>
                    <a:pt x="64" y="604"/>
                  </a:cubicBezTo>
                  <a:lnTo>
                    <a:pt x="290" y="2076"/>
                  </a:lnTo>
                  <a:lnTo>
                    <a:pt x="504" y="3534"/>
                  </a:lnTo>
                  <a:cubicBezTo>
                    <a:pt x="554" y="3836"/>
                    <a:pt x="579" y="4037"/>
                    <a:pt x="604" y="4113"/>
                  </a:cubicBezTo>
                  <a:cubicBezTo>
                    <a:pt x="604" y="4088"/>
                    <a:pt x="617" y="4062"/>
                    <a:pt x="629" y="4025"/>
                  </a:cubicBezTo>
                  <a:cubicBezTo>
                    <a:pt x="629" y="3924"/>
                    <a:pt x="629" y="3748"/>
                    <a:pt x="604" y="3534"/>
                  </a:cubicBezTo>
                  <a:cubicBezTo>
                    <a:pt x="567" y="3145"/>
                    <a:pt x="504" y="2629"/>
                    <a:pt x="416" y="2051"/>
                  </a:cubicBezTo>
                  <a:cubicBezTo>
                    <a:pt x="328" y="1485"/>
                    <a:pt x="240" y="969"/>
                    <a:pt x="164" y="592"/>
                  </a:cubicBezTo>
                  <a:cubicBezTo>
                    <a:pt x="126" y="391"/>
                    <a:pt x="76" y="189"/>
                    <a:pt x="1" y="1"/>
                  </a:cubicBezTo>
                  <a:close/>
                </a:path>
              </a:pathLst>
            </a:custGeom>
            <a:solidFill>
              <a:srgbClr val="071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1010825" y="3665975"/>
              <a:ext cx="71400" cy="119550"/>
            </a:xfrm>
            <a:custGeom>
              <a:avLst/>
              <a:gdLst/>
              <a:ahLst/>
              <a:cxnLst/>
              <a:rect l="l" t="t" r="r" b="b"/>
              <a:pathLst>
                <a:path w="2856" h="4782" extrusionOk="0">
                  <a:moveTo>
                    <a:pt x="2446" y="0"/>
                  </a:moveTo>
                  <a:cubicBezTo>
                    <a:pt x="2421" y="0"/>
                    <a:pt x="2397" y="9"/>
                    <a:pt x="2378" y="28"/>
                  </a:cubicBezTo>
                  <a:cubicBezTo>
                    <a:pt x="1963" y="406"/>
                    <a:pt x="843" y="1651"/>
                    <a:pt x="1" y="4782"/>
                  </a:cubicBezTo>
                  <a:cubicBezTo>
                    <a:pt x="1" y="4782"/>
                    <a:pt x="2855" y="2782"/>
                    <a:pt x="2566" y="104"/>
                  </a:cubicBezTo>
                  <a:cubicBezTo>
                    <a:pt x="2557" y="43"/>
                    <a:pt x="2501" y="0"/>
                    <a:pt x="244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1010825" y="3666050"/>
              <a:ext cx="64800" cy="119475"/>
            </a:xfrm>
            <a:custGeom>
              <a:avLst/>
              <a:gdLst/>
              <a:ahLst/>
              <a:cxnLst/>
              <a:rect l="l" t="t" r="r" b="b"/>
              <a:pathLst>
                <a:path w="2592" h="4779" extrusionOk="0">
                  <a:moveTo>
                    <a:pt x="2453" y="0"/>
                  </a:moveTo>
                  <a:cubicBezTo>
                    <a:pt x="2428" y="0"/>
                    <a:pt x="2390" y="13"/>
                    <a:pt x="2378" y="25"/>
                  </a:cubicBezTo>
                  <a:cubicBezTo>
                    <a:pt x="1963" y="403"/>
                    <a:pt x="843" y="1648"/>
                    <a:pt x="1" y="4779"/>
                  </a:cubicBezTo>
                  <a:cubicBezTo>
                    <a:pt x="1" y="4779"/>
                    <a:pt x="2579" y="2968"/>
                    <a:pt x="2591" y="491"/>
                  </a:cubicBezTo>
                  <a:cubicBezTo>
                    <a:pt x="2591" y="365"/>
                    <a:pt x="2579" y="239"/>
                    <a:pt x="2566" y="101"/>
                  </a:cubicBezTo>
                  <a:cubicBezTo>
                    <a:pt x="2566" y="51"/>
                    <a:pt x="2516" y="0"/>
                    <a:pt x="2453" y="0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1011775" y="3693700"/>
              <a:ext cx="50325" cy="91825"/>
            </a:xfrm>
            <a:custGeom>
              <a:avLst/>
              <a:gdLst/>
              <a:ahLst/>
              <a:cxnLst/>
              <a:rect l="l" t="t" r="r" b="b"/>
              <a:pathLst>
                <a:path w="2013" h="3673" extrusionOk="0">
                  <a:moveTo>
                    <a:pt x="2013" y="1"/>
                  </a:moveTo>
                  <a:lnTo>
                    <a:pt x="2013" y="1"/>
                  </a:lnTo>
                  <a:cubicBezTo>
                    <a:pt x="1887" y="164"/>
                    <a:pt x="1786" y="340"/>
                    <a:pt x="1698" y="529"/>
                  </a:cubicBezTo>
                  <a:lnTo>
                    <a:pt x="994" y="1824"/>
                  </a:lnTo>
                  <a:lnTo>
                    <a:pt x="277" y="3132"/>
                  </a:lnTo>
                  <a:cubicBezTo>
                    <a:pt x="164" y="3308"/>
                    <a:pt x="76" y="3484"/>
                    <a:pt x="1" y="3673"/>
                  </a:cubicBezTo>
                  <a:cubicBezTo>
                    <a:pt x="139" y="3522"/>
                    <a:pt x="252" y="3358"/>
                    <a:pt x="353" y="3182"/>
                  </a:cubicBezTo>
                  <a:cubicBezTo>
                    <a:pt x="566" y="2855"/>
                    <a:pt x="831" y="2403"/>
                    <a:pt x="1107" y="1887"/>
                  </a:cubicBezTo>
                  <a:cubicBezTo>
                    <a:pt x="1384" y="1384"/>
                    <a:pt x="1623" y="906"/>
                    <a:pt x="1774" y="567"/>
                  </a:cubicBezTo>
                  <a:cubicBezTo>
                    <a:pt x="1874" y="391"/>
                    <a:pt x="1950" y="189"/>
                    <a:pt x="20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893900" y="3914300"/>
              <a:ext cx="109625" cy="80600"/>
            </a:xfrm>
            <a:custGeom>
              <a:avLst/>
              <a:gdLst/>
              <a:ahLst/>
              <a:cxnLst/>
              <a:rect l="l" t="t" r="r" b="b"/>
              <a:pathLst>
                <a:path w="4385" h="3224" extrusionOk="0">
                  <a:moveTo>
                    <a:pt x="4247" y="0"/>
                  </a:moveTo>
                  <a:cubicBezTo>
                    <a:pt x="4236" y="0"/>
                    <a:pt x="4224" y="1"/>
                    <a:pt x="4213" y="4"/>
                  </a:cubicBezTo>
                  <a:cubicBezTo>
                    <a:pt x="3684" y="168"/>
                    <a:pt x="2125" y="797"/>
                    <a:pt x="0" y="3223"/>
                  </a:cubicBezTo>
                  <a:cubicBezTo>
                    <a:pt x="0" y="3223"/>
                    <a:pt x="3433" y="2695"/>
                    <a:pt x="4351" y="168"/>
                  </a:cubicBezTo>
                  <a:cubicBezTo>
                    <a:pt x="4384" y="79"/>
                    <a:pt x="4329" y="0"/>
                    <a:pt x="424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893900" y="3914400"/>
              <a:ext cx="109100" cy="80500"/>
            </a:xfrm>
            <a:custGeom>
              <a:avLst/>
              <a:gdLst/>
              <a:ahLst/>
              <a:cxnLst/>
              <a:rect l="l" t="t" r="r" b="b"/>
              <a:pathLst>
                <a:path w="4364" h="3220" extrusionOk="0">
                  <a:moveTo>
                    <a:pt x="4213" y="0"/>
                  </a:moveTo>
                  <a:cubicBezTo>
                    <a:pt x="3722" y="151"/>
                    <a:pt x="2326" y="705"/>
                    <a:pt x="402" y="2767"/>
                  </a:cubicBezTo>
                  <a:cubicBezTo>
                    <a:pt x="289" y="2893"/>
                    <a:pt x="164" y="3031"/>
                    <a:pt x="38" y="3182"/>
                  </a:cubicBezTo>
                  <a:lnTo>
                    <a:pt x="0" y="3219"/>
                  </a:lnTo>
                  <a:cubicBezTo>
                    <a:pt x="0" y="3219"/>
                    <a:pt x="3433" y="2679"/>
                    <a:pt x="4351" y="151"/>
                  </a:cubicBezTo>
                  <a:cubicBezTo>
                    <a:pt x="4364" y="139"/>
                    <a:pt x="4364" y="126"/>
                    <a:pt x="4351" y="114"/>
                  </a:cubicBezTo>
                  <a:cubicBezTo>
                    <a:pt x="4351" y="51"/>
                    <a:pt x="4301" y="0"/>
                    <a:pt x="4238" y="0"/>
                  </a:cubicBezTo>
                  <a:close/>
                </a:path>
              </a:pathLst>
            </a:custGeom>
            <a:solidFill>
              <a:srgbClr val="2D5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894525" y="3935150"/>
              <a:ext cx="85850" cy="60375"/>
            </a:xfrm>
            <a:custGeom>
              <a:avLst/>
              <a:gdLst/>
              <a:ahLst/>
              <a:cxnLst/>
              <a:rect l="l" t="t" r="r" b="b"/>
              <a:pathLst>
                <a:path w="3434" h="2415" extrusionOk="0">
                  <a:moveTo>
                    <a:pt x="3433" y="0"/>
                  </a:moveTo>
                  <a:lnTo>
                    <a:pt x="3433" y="0"/>
                  </a:lnTo>
                  <a:cubicBezTo>
                    <a:pt x="3245" y="88"/>
                    <a:pt x="3068" y="201"/>
                    <a:pt x="2905" y="327"/>
                  </a:cubicBezTo>
                  <a:lnTo>
                    <a:pt x="1698" y="1195"/>
                  </a:lnTo>
                  <a:lnTo>
                    <a:pt x="491" y="2050"/>
                  </a:lnTo>
                  <a:cubicBezTo>
                    <a:pt x="315" y="2151"/>
                    <a:pt x="151" y="2276"/>
                    <a:pt x="0" y="2415"/>
                  </a:cubicBezTo>
                  <a:cubicBezTo>
                    <a:pt x="189" y="2339"/>
                    <a:pt x="377" y="2239"/>
                    <a:pt x="541" y="2125"/>
                  </a:cubicBezTo>
                  <a:cubicBezTo>
                    <a:pt x="868" y="1924"/>
                    <a:pt x="1308" y="1635"/>
                    <a:pt x="1773" y="1295"/>
                  </a:cubicBezTo>
                  <a:cubicBezTo>
                    <a:pt x="2251" y="956"/>
                    <a:pt x="2666" y="642"/>
                    <a:pt x="2968" y="403"/>
                  </a:cubicBezTo>
                  <a:cubicBezTo>
                    <a:pt x="3131" y="290"/>
                    <a:pt x="3295" y="151"/>
                    <a:pt x="34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787000" y="4153000"/>
              <a:ext cx="155950" cy="168850"/>
            </a:xfrm>
            <a:custGeom>
              <a:avLst/>
              <a:gdLst/>
              <a:ahLst/>
              <a:cxnLst/>
              <a:rect l="l" t="t" r="r" b="b"/>
              <a:pathLst>
                <a:path w="6238" h="6754" extrusionOk="0">
                  <a:moveTo>
                    <a:pt x="994" y="1"/>
                  </a:moveTo>
                  <a:lnTo>
                    <a:pt x="1" y="6753"/>
                  </a:lnTo>
                  <a:lnTo>
                    <a:pt x="6238" y="6753"/>
                  </a:lnTo>
                  <a:lnTo>
                    <a:pt x="5433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803350" y="4203625"/>
              <a:ext cx="125775" cy="3475"/>
            </a:xfrm>
            <a:custGeom>
              <a:avLst/>
              <a:gdLst/>
              <a:ahLst/>
              <a:cxnLst/>
              <a:rect l="l" t="t" r="r" b="b"/>
              <a:pathLst>
                <a:path w="5031" h="139" extrusionOk="0">
                  <a:moveTo>
                    <a:pt x="2515" y="0"/>
                  </a:moveTo>
                  <a:cubicBezTo>
                    <a:pt x="1120" y="0"/>
                    <a:pt x="1" y="25"/>
                    <a:pt x="1" y="63"/>
                  </a:cubicBezTo>
                  <a:cubicBezTo>
                    <a:pt x="1" y="101"/>
                    <a:pt x="1120" y="138"/>
                    <a:pt x="2515" y="138"/>
                  </a:cubicBezTo>
                  <a:cubicBezTo>
                    <a:pt x="3899" y="138"/>
                    <a:pt x="5030" y="101"/>
                    <a:pt x="5030" y="63"/>
                  </a:cubicBezTo>
                  <a:cubicBezTo>
                    <a:pt x="5030" y="25"/>
                    <a:pt x="3899" y="0"/>
                    <a:pt x="251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802100" y="4217125"/>
              <a:ext cx="130175" cy="3175"/>
            </a:xfrm>
            <a:custGeom>
              <a:avLst/>
              <a:gdLst/>
              <a:ahLst/>
              <a:cxnLst/>
              <a:rect l="l" t="t" r="r" b="b"/>
              <a:pathLst>
                <a:path w="5207" h="127" extrusionOk="0">
                  <a:moveTo>
                    <a:pt x="2603" y="1"/>
                  </a:moveTo>
                  <a:cubicBezTo>
                    <a:pt x="1157" y="1"/>
                    <a:pt x="0" y="26"/>
                    <a:pt x="0" y="64"/>
                  </a:cubicBezTo>
                  <a:cubicBezTo>
                    <a:pt x="0" y="101"/>
                    <a:pt x="1157" y="127"/>
                    <a:pt x="2603" y="127"/>
                  </a:cubicBezTo>
                  <a:cubicBezTo>
                    <a:pt x="4037" y="127"/>
                    <a:pt x="5206" y="101"/>
                    <a:pt x="5206" y="64"/>
                  </a:cubicBezTo>
                  <a:cubicBezTo>
                    <a:pt x="5206" y="26"/>
                    <a:pt x="4037" y="1"/>
                    <a:pt x="260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791;p25"/>
          <p:cNvSpPr txBox="1">
            <a:spLocks noGrp="1"/>
          </p:cNvSpPr>
          <p:nvPr>
            <p:ph type="ctrTitle"/>
          </p:nvPr>
        </p:nvSpPr>
        <p:spPr>
          <a:xfrm>
            <a:off x="6553743" y="134722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3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400800" y="1773235"/>
            <a:ext cx="195492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4" name="Google Shape;791;p25"/>
          <p:cNvSpPr txBox="1">
            <a:spLocks noGrp="1"/>
          </p:cNvSpPr>
          <p:nvPr>
            <p:ph type="ctrTitle"/>
          </p:nvPr>
        </p:nvSpPr>
        <p:spPr>
          <a:xfrm>
            <a:off x="6553743" y="2950665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5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6400800" y="3376672"/>
            <a:ext cx="195492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6" name="Google Shape;791;p25"/>
          <p:cNvSpPr txBox="1">
            <a:spLocks noGrp="1"/>
          </p:cNvSpPr>
          <p:nvPr>
            <p:ph type="ctrTitle"/>
          </p:nvPr>
        </p:nvSpPr>
        <p:spPr>
          <a:xfrm>
            <a:off x="4074735" y="1347228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7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3921792" y="1773235"/>
            <a:ext cx="195492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8" name="Google Shape;791;p25"/>
          <p:cNvSpPr txBox="1">
            <a:spLocks noGrp="1"/>
          </p:cNvSpPr>
          <p:nvPr>
            <p:ph type="ctrTitle"/>
          </p:nvPr>
        </p:nvSpPr>
        <p:spPr>
          <a:xfrm>
            <a:off x="4074735" y="2950665"/>
            <a:ext cx="1648200" cy="5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59" name="Google Shape;792;p25"/>
          <p:cNvSpPr txBox="1">
            <a:spLocks noGrp="1"/>
          </p:cNvSpPr>
          <p:nvPr>
            <p:ph type="subTitle" idx="1"/>
          </p:nvPr>
        </p:nvSpPr>
        <p:spPr>
          <a:xfrm>
            <a:off x="3921792" y="3376672"/>
            <a:ext cx="195492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lnSpc>
                <a:spcPct val="150000"/>
              </a:lnSpc>
            </a:pPr>
            <a:r>
              <a:rPr lang="fa-IR" dirty="0"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60" name="Text Placeholder 1"/>
          <p:cNvSpPr txBox="1">
            <a:spLocks/>
          </p:cNvSpPr>
          <p:nvPr/>
        </p:nvSpPr>
        <p:spPr>
          <a:xfrm>
            <a:off x="3287312" y="2549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مقدمه</a:t>
            </a:r>
            <a:endParaRPr lang="ko-KR" altLang="en-US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242" name="Picture 24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459899"/>
            <a:ext cx="849102" cy="68352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" grpId="0"/>
      <p:bldP spid="253" grpId="0" build="p"/>
      <p:bldP spid="254" grpId="0"/>
      <p:bldP spid="255" grpId="0" build="p"/>
      <p:bldP spid="256" grpId="0"/>
      <p:bldP spid="257" grpId="0" build="p"/>
      <p:bldP spid="258" grpId="0"/>
      <p:bldP spid="259" grpId="0" build="p"/>
      <p:bldP spid="260" grpId="0" build="p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7" name="Google Shape;887;p30"/>
          <p:cNvGrpSpPr/>
          <p:nvPr/>
        </p:nvGrpSpPr>
        <p:grpSpPr>
          <a:xfrm flipH="1">
            <a:off x="529157" y="1083993"/>
            <a:ext cx="3628160" cy="3658206"/>
            <a:chOff x="3113750" y="2073100"/>
            <a:chExt cx="2499249" cy="2530405"/>
          </a:xfrm>
        </p:grpSpPr>
        <p:grpSp>
          <p:nvGrpSpPr>
            <p:cNvPr id="888" name="Google Shape;888;p30"/>
            <p:cNvGrpSpPr/>
            <p:nvPr/>
          </p:nvGrpSpPr>
          <p:grpSpPr>
            <a:xfrm>
              <a:off x="3113750" y="2073100"/>
              <a:ext cx="2499249" cy="2530405"/>
              <a:chOff x="3113750" y="2073100"/>
              <a:chExt cx="2499249" cy="2530405"/>
            </a:xfrm>
          </p:grpSpPr>
          <p:sp>
            <p:nvSpPr>
              <p:cNvPr id="889" name="Google Shape;889;p30"/>
              <p:cNvSpPr/>
              <p:nvPr/>
            </p:nvSpPr>
            <p:spPr>
              <a:xfrm>
                <a:off x="3689735" y="2073100"/>
                <a:ext cx="314587" cy="263103"/>
              </a:xfrm>
              <a:custGeom>
                <a:avLst/>
                <a:gdLst/>
                <a:ahLst/>
                <a:cxnLst/>
                <a:rect l="l" t="t" r="r" b="b"/>
                <a:pathLst>
                  <a:path w="9135" h="7640" extrusionOk="0">
                    <a:moveTo>
                      <a:pt x="1927" y="1"/>
                    </a:moveTo>
                    <a:cubicBezTo>
                      <a:pt x="1401" y="1"/>
                      <a:pt x="885" y="206"/>
                      <a:pt x="526" y="643"/>
                    </a:cubicBezTo>
                    <a:cubicBezTo>
                      <a:pt x="138" y="1123"/>
                      <a:pt x="0" y="1809"/>
                      <a:pt x="58" y="2461"/>
                    </a:cubicBezTo>
                    <a:cubicBezTo>
                      <a:pt x="115" y="3101"/>
                      <a:pt x="263" y="3776"/>
                      <a:pt x="629" y="4267"/>
                    </a:cubicBezTo>
                    <a:cubicBezTo>
                      <a:pt x="1944" y="6016"/>
                      <a:pt x="2698" y="6348"/>
                      <a:pt x="4425" y="7640"/>
                    </a:cubicBezTo>
                    <a:cubicBezTo>
                      <a:pt x="6254" y="6508"/>
                      <a:pt x="6837" y="6233"/>
                      <a:pt x="8300" y="4599"/>
                    </a:cubicBezTo>
                    <a:cubicBezTo>
                      <a:pt x="8700" y="4141"/>
                      <a:pt x="8917" y="3490"/>
                      <a:pt x="9020" y="2850"/>
                    </a:cubicBezTo>
                    <a:cubicBezTo>
                      <a:pt x="9135" y="2221"/>
                      <a:pt x="9066" y="1523"/>
                      <a:pt x="8723" y="1009"/>
                    </a:cubicBezTo>
                    <a:cubicBezTo>
                      <a:pt x="8378" y="488"/>
                      <a:pt x="7809" y="239"/>
                      <a:pt x="7223" y="239"/>
                    </a:cubicBezTo>
                    <a:cubicBezTo>
                      <a:pt x="6820" y="239"/>
                      <a:pt x="6409" y="357"/>
                      <a:pt x="6059" y="586"/>
                    </a:cubicBezTo>
                    <a:cubicBezTo>
                      <a:pt x="5214" y="1146"/>
                      <a:pt x="4802" y="1832"/>
                      <a:pt x="4585" y="2918"/>
                    </a:cubicBezTo>
                    <a:cubicBezTo>
                      <a:pt x="4459" y="1821"/>
                      <a:pt x="4036" y="1089"/>
                      <a:pt x="3236" y="460"/>
                    </a:cubicBezTo>
                    <a:cubicBezTo>
                      <a:pt x="2861" y="160"/>
                      <a:pt x="2390" y="1"/>
                      <a:pt x="19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30"/>
              <p:cNvSpPr/>
              <p:nvPr/>
            </p:nvSpPr>
            <p:spPr>
              <a:xfrm>
                <a:off x="3218856" y="2285310"/>
                <a:ext cx="144534" cy="157586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4576" extrusionOk="0">
                    <a:moveTo>
                      <a:pt x="1251" y="1"/>
                    </a:moveTo>
                    <a:cubicBezTo>
                      <a:pt x="1115" y="1"/>
                      <a:pt x="978" y="27"/>
                      <a:pt x="847" y="83"/>
                    </a:cubicBezTo>
                    <a:cubicBezTo>
                      <a:pt x="298" y="323"/>
                      <a:pt x="69" y="975"/>
                      <a:pt x="344" y="1500"/>
                    </a:cubicBezTo>
                    <a:cubicBezTo>
                      <a:pt x="515" y="1912"/>
                      <a:pt x="915" y="2175"/>
                      <a:pt x="1350" y="2175"/>
                    </a:cubicBezTo>
                    <a:cubicBezTo>
                      <a:pt x="1" y="3032"/>
                      <a:pt x="767" y="4576"/>
                      <a:pt x="767" y="4576"/>
                    </a:cubicBezTo>
                    <a:lnTo>
                      <a:pt x="4196" y="3078"/>
                    </a:lnTo>
                    <a:cubicBezTo>
                      <a:pt x="4196" y="3078"/>
                      <a:pt x="3701" y="1799"/>
                      <a:pt x="2519" y="1799"/>
                    </a:cubicBezTo>
                    <a:cubicBezTo>
                      <a:pt x="2369" y="1799"/>
                      <a:pt x="2208" y="1820"/>
                      <a:pt x="2036" y="1866"/>
                    </a:cubicBezTo>
                    <a:cubicBezTo>
                      <a:pt x="2333" y="1546"/>
                      <a:pt x="2401" y="1078"/>
                      <a:pt x="2230" y="677"/>
                    </a:cubicBezTo>
                    <a:cubicBezTo>
                      <a:pt x="2074" y="254"/>
                      <a:pt x="1671" y="1"/>
                      <a:pt x="12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30"/>
              <p:cNvSpPr/>
              <p:nvPr/>
            </p:nvSpPr>
            <p:spPr>
              <a:xfrm>
                <a:off x="5197214" y="3101951"/>
                <a:ext cx="281148" cy="303153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8803" extrusionOk="0">
                    <a:moveTo>
                      <a:pt x="5257" y="0"/>
                    </a:moveTo>
                    <a:cubicBezTo>
                      <a:pt x="4371" y="0"/>
                      <a:pt x="3535" y="625"/>
                      <a:pt x="3259" y="1566"/>
                    </a:cubicBezTo>
                    <a:cubicBezTo>
                      <a:pt x="2996" y="2389"/>
                      <a:pt x="3259" y="3292"/>
                      <a:pt x="3922" y="3853"/>
                    </a:cubicBezTo>
                    <a:cubicBezTo>
                      <a:pt x="3734" y="3827"/>
                      <a:pt x="3554" y="3815"/>
                      <a:pt x="3382" y="3815"/>
                    </a:cubicBezTo>
                    <a:cubicBezTo>
                      <a:pt x="717" y="3815"/>
                      <a:pt x="1" y="6711"/>
                      <a:pt x="1" y="6711"/>
                    </a:cubicBezTo>
                    <a:lnTo>
                      <a:pt x="7043" y="8803"/>
                    </a:lnTo>
                    <a:cubicBezTo>
                      <a:pt x="7043" y="8803"/>
                      <a:pt x="8163" y="5579"/>
                      <a:pt x="5340" y="4276"/>
                    </a:cubicBezTo>
                    <a:cubicBezTo>
                      <a:pt x="6186" y="4161"/>
                      <a:pt x="6894" y="3544"/>
                      <a:pt x="7123" y="2721"/>
                    </a:cubicBezTo>
                    <a:cubicBezTo>
                      <a:pt x="7466" y="1578"/>
                      <a:pt x="6872" y="400"/>
                      <a:pt x="5797" y="80"/>
                    </a:cubicBezTo>
                    <a:cubicBezTo>
                      <a:pt x="5618" y="26"/>
                      <a:pt x="5436" y="0"/>
                      <a:pt x="52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30"/>
              <p:cNvSpPr/>
              <p:nvPr/>
            </p:nvSpPr>
            <p:spPr>
              <a:xfrm>
                <a:off x="3414158" y="4015709"/>
                <a:ext cx="1045660" cy="494522"/>
              </a:xfrm>
              <a:custGeom>
                <a:avLst/>
                <a:gdLst/>
                <a:ahLst/>
                <a:cxnLst/>
                <a:rect l="l" t="t" r="r" b="b"/>
                <a:pathLst>
                  <a:path w="30364" h="14360" extrusionOk="0">
                    <a:moveTo>
                      <a:pt x="29038" y="1"/>
                    </a:moveTo>
                    <a:lnTo>
                      <a:pt x="1292" y="47"/>
                    </a:lnTo>
                    <a:cubicBezTo>
                      <a:pt x="572" y="47"/>
                      <a:pt x="0" y="630"/>
                      <a:pt x="0" y="1338"/>
                    </a:cubicBezTo>
                    <a:lnTo>
                      <a:pt x="11" y="9878"/>
                    </a:lnTo>
                    <a:cubicBezTo>
                      <a:pt x="11" y="10580"/>
                      <a:pt x="583" y="11159"/>
                      <a:pt x="1283" y="11159"/>
                    </a:cubicBezTo>
                    <a:cubicBezTo>
                      <a:pt x="1290" y="11159"/>
                      <a:pt x="1296" y="11159"/>
                      <a:pt x="1303" y="11159"/>
                    </a:cubicBezTo>
                    <a:lnTo>
                      <a:pt x="25425" y="11124"/>
                    </a:lnTo>
                    <a:lnTo>
                      <a:pt x="28626" y="14360"/>
                    </a:lnTo>
                    <a:lnTo>
                      <a:pt x="28626" y="11124"/>
                    </a:lnTo>
                    <a:lnTo>
                      <a:pt x="29072" y="11124"/>
                    </a:lnTo>
                    <a:cubicBezTo>
                      <a:pt x="29781" y="11124"/>
                      <a:pt x="30364" y="10541"/>
                      <a:pt x="30352" y="9832"/>
                    </a:cubicBezTo>
                    <a:lnTo>
                      <a:pt x="30341" y="1293"/>
                    </a:lnTo>
                    <a:cubicBezTo>
                      <a:pt x="30329" y="584"/>
                      <a:pt x="29746" y="1"/>
                      <a:pt x="290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30"/>
              <p:cNvSpPr/>
              <p:nvPr/>
            </p:nvSpPr>
            <p:spPr>
              <a:xfrm>
                <a:off x="3446805" y="4048391"/>
                <a:ext cx="343755" cy="313037"/>
              </a:xfrm>
              <a:custGeom>
                <a:avLst/>
                <a:gdLst/>
                <a:ahLst/>
                <a:cxnLst/>
                <a:rect l="l" t="t" r="r" b="b"/>
                <a:pathLst>
                  <a:path w="9982" h="9090" extrusionOk="0">
                    <a:moveTo>
                      <a:pt x="5031" y="1"/>
                    </a:moveTo>
                    <a:cubicBezTo>
                      <a:pt x="2996" y="1"/>
                      <a:pt x="1201" y="1327"/>
                      <a:pt x="607" y="3270"/>
                    </a:cubicBezTo>
                    <a:cubicBezTo>
                      <a:pt x="1" y="5202"/>
                      <a:pt x="733" y="7317"/>
                      <a:pt x="2402" y="8472"/>
                    </a:cubicBezTo>
                    <a:cubicBezTo>
                      <a:pt x="2173" y="7192"/>
                      <a:pt x="2047" y="5900"/>
                      <a:pt x="2036" y="4596"/>
                    </a:cubicBezTo>
                    <a:lnTo>
                      <a:pt x="2013" y="4596"/>
                    </a:lnTo>
                    <a:cubicBezTo>
                      <a:pt x="2024" y="4516"/>
                      <a:pt x="2036" y="4402"/>
                      <a:pt x="2047" y="4288"/>
                    </a:cubicBezTo>
                    <a:cubicBezTo>
                      <a:pt x="2059" y="4139"/>
                      <a:pt x="2070" y="4002"/>
                      <a:pt x="2104" y="3853"/>
                    </a:cubicBezTo>
                    <a:cubicBezTo>
                      <a:pt x="2630" y="1613"/>
                      <a:pt x="4528" y="1167"/>
                      <a:pt x="4917" y="1155"/>
                    </a:cubicBezTo>
                    <a:cubicBezTo>
                      <a:pt x="5044" y="1152"/>
                      <a:pt x="5202" y="1125"/>
                      <a:pt x="5392" y="1125"/>
                    </a:cubicBezTo>
                    <a:cubicBezTo>
                      <a:pt x="5801" y="1125"/>
                      <a:pt x="6359" y="1248"/>
                      <a:pt x="7077" y="1990"/>
                    </a:cubicBezTo>
                    <a:cubicBezTo>
                      <a:pt x="7695" y="2573"/>
                      <a:pt x="7889" y="3476"/>
                      <a:pt x="7592" y="4265"/>
                    </a:cubicBezTo>
                    <a:cubicBezTo>
                      <a:pt x="7603" y="4985"/>
                      <a:pt x="7626" y="5808"/>
                      <a:pt x="7603" y="6311"/>
                    </a:cubicBezTo>
                    <a:cubicBezTo>
                      <a:pt x="7557" y="7374"/>
                      <a:pt x="6506" y="7512"/>
                      <a:pt x="6506" y="7512"/>
                    </a:cubicBezTo>
                    <a:cubicBezTo>
                      <a:pt x="6506" y="7512"/>
                      <a:pt x="6460" y="8438"/>
                      <a:pt x="6437" y="9089"/>
                    </a:cubicBezTo>
                    <a:cubicBezTo>
                      <a:pt x="8621" y="8392"/>
                      <a:pt x="9981" y="6208"/>
                      <a:pt x="9627" y="3945"/>
                    </a:cubicBezTo>
                    <a:cubicBezTo>
                      <a:pt x="9284" y="1681"/>
                      <a:pt x="7329" y="12"/>
                      <a:pt x="5031" y="12"/>
                    </a:cubicBezTo>
                    <a:lnTo>
                      <a:pt x="5031" y="1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30"/>
              <p:cNvSpPr/>
              <p:nvPr/>
            </p:nvSpPr>
            <p:spPr>
              <a:xfrm>
                <a:off x="3573987" y="4135796"/>
                <a:ext cx="135064" cy="232660"/>
              </a:xfrm>
              <a:custGeom>
                <a:avLst/>
                <a:gdLst/>
                <a:ahLst/>
                <a:cxnLst/>
                <a:rect l="l" t="t" r="r" b="b"/>
                <a:pathLst>
                  <a:path w="3922" h="6756" extrusionOk="0">
                    <a:moveTo>
                      <a:pt x="3533" y="1715"/>
                    </a:moveTo>
                    <a:cubicBezTo>
                      <a:pt x="3602" y="1715"/>
                      <a:pt x="3682" y="1750"/>
                      <a:pt x="3739" y="1795"/>
                    </a:cubicBezTo>
                    <a:cubicBezTo>
                      <a:pt x="3784" y="1841"/>
                      <a:pt x="3796" y="1876"/>
                      <a:pt x="3784" y="1876"/>
                    </a:cubicBezTo>
                    <a:cubicBezTo>
                      <a:pt x="3784" y="1876"/>
                      <a:pt x="3784" y="1877"/>
                      <a:pt x="3783" y="1877"/>
                    </a:cubicBezTo>
                    <a:cubicBezTo>
                      <a:pt x="3769" y="1877"/>
                      <a:pt x="3661" y="1807"/>
                      <a:pt x="3533" y="1807"/>
                    </a:cubicBezTo>
                    <a:cubicBezTo>
                      <a:pt x="3523" y="1806"/>
                      <a:pt x="3513" y="1806"/>
                      <a:pt x="3504" y="1806"/>
                    </a:cubicBezTo>
                    <a:cubicBezTo>
                      <a:pt x="3389" y="1806"/>
                      <a:pt x="3305" y="1857"/>
                      <a:pt x="3271" y="1857"/>
                    </a:cubicBezTo>
                    <a:cubicBezTo>
                      <a:pt x="3266" y="1857"/>
                      <a:pt x="3261" y="1856"/>
                      <a:pt x="3259" y="1853"/>
                    </a:cubicBezTo>
                    <a:cubicBezTo>
                      <a:pt x="3247" y="1830"/>
                      <a:pt x="3270" y="1818"/>
                      <a:pt x="3316" y="1784"/>
                    </a:cubicBezTo>
                    <a:cubicBezTo>
                      <a:pt x="3384" y="1738"/>
                      <a:pt x="3453" y="1715"/>
                      <a:pt x="3533" y="1715"/>
                    </a:cubicBezTo>
                    <a:close/>
                    <a:moveTo>
                      <a:pt x="1903" y="1747"/>
                    </a:moveTo>
                    <a:cubicBezTo>
                      <a:pt x="1916" y="1747"/>
                      <a:pt x="1930" y="1748"/>
                      <a:pt x="1944" y="1750"/>
                    </a:cubicBezTo>
                    <a:cubicBezTo>
                      <a:pt x="2012" y="1750"/>
                      <a:pt x="2081" y="1784"/>
                      <a:pt x="2150" y="1830"/>
                    </a:cubicBezTo>
                    <a:cubicBezTo>
                      <a:pt x="2184" y="1864"/>
                      <a:pt x="2207" y="1898"/>
                      <a:pt x="2195" y="1910"/>
                    </a:cubicBezTo>
                    <a:cubicBezTo>
                      <a:pt x="2184" y="1910"/>
                      <a:pt x="2081" y="1841"/>
                      <a:pt x="1932" y="1841"/>
                    </a:cubicBezTo>
                    <a:cubicBezTo>
                      <a:pt x="1923" y="1840"/>
                      <a:pt x="1914" y="1840"/>
                      <a:pt x="1905" y="1840"/>
                    </a:cubicBezTo>
                    <a:cubicBezTo>
                      <a:pt x="1797" y="1840"/>
                      <a:pt x="1708" y="1891"/>
                      <a:pt x="1679" y="1891"/>
                    </a:cubicBezTo>
                    <a:cubicBezTo>
                      <a:pt x="1674" y="1891"/>
                      <a:pt x="1671" y="1890"/>
                      <a:pt x="1670" y="1887"/>
                    </a:cubicBezTo>
                    <a:cubicBezTo>
                      <a:pt x="1658" y="1864"/>
                      <a:pt x="1681" y="1841"/>
                      <a:pt x="1727" y="1807"/>
                    </a:cubicBezTo>
                    <a:cubicBezTo>
                      <a:pt x="1774" y="1769"/>
                      <a:pt x="1837" y="1747"/>
                      <a:pt x="1903" y="1747"/>
                    </a:cubicBezTo>
                    <a:close/>
                    <a:moveTo>
                      <a:pt x="3518" y="1883"/>
                    </a:moveTo>
                    <a:cubicBezTo>
                      <a:pt x="3589" y="1883"/>
                      <a:pt x="3659" y="1941"/>
                      <a:pt x="3659" y="2024"/>
                    </a:cubicBezTo>
                    <a:cubicBezTo>
                      <a:pt x="3670" y="2104"/>
                      <a:pt x="3602" y="2161"/>
                      <a:pt x="3533" y="2173"/>
                    </a:cubicBezTo>
                    <a:cubicBezTo>
                      <a:pt x="3528" y="2173"/>
                      <a:pt x="3524" y="2173"/>
                      <a:pt x="3519" y="2173"/>
                    </a:cubicBezTo>
                    <a:cubicBezTo>
                      <a:pt x="3391" y="2173"/>
                      <a:pt x="3330" y="2021"/>
                      <a:pt x="3419" y="1933"/>
                    </a:cubicBezTo>
                    <a:cubicBezTo>
                      <a:pt x="3446" y="1898"/>
                      <a:pt x="3482" y="1883"/>
                      <a:pt x="3518" y="1883"/>
                    </a:cubicBezTo>
                    <a:close/>
                    <a:moveTo>
                      <a:pt x="1970" y="1911"/>
                    </a:moveTo>
                    <a:cubicBezTo>
                      <a:pt x="2044" y="1911"/>
                      <a:pt x="2115" y="1967"/>
                      <a:pt x="2115" y="2058"/>
                    </a:cubicBezTo>
                    <a:cubicBezTo>
                      <a:pt x="2115" y="2127"/>
                      <a:pt x="2058" y="2196"/>
                      <a:pt x="1990" y="2196"/>
                    </a:cubicBezTo>
                    <a:cubicBezTo>
                      <a:pt x="1985" y="2196"/>
                      <a:pt x="1980" y="2196"/>
                      <a:pt x="1975" y="2196"/>
                    </a:cubicBezTo>
                    <a:cubicBezTo>
                      <a:pt x="1848" y="2196"/>
                      <a:pt x="1787" y="2055"/>
                      <a:pt x="1864" y="1956"/>
                    </a:cubicBezTo>
                    <a:cubicBezTo>
                      <a:pt x="1894" y="1925"/>
                      <a:pt x="1932" y="1911"/>
                      <a:pt x="1970" y="1911"/>
                    </a:cubicBezTo>
                    <a:close/>
                    <a:moveTo>
                      <a:pt x="2687" y="1853"/>
                    </a:moveTo>
                    <a:lnTo>
                      <a:pt x="2687" y="1853"/>
                    </a:lnTo>
                    <a:cubicBezTo>
                      <a:pt x="2801" y="2104"/>
                      <a:pt x="2904" y="2367"/>
                      <a:pt x="2984" y="2630"/>
                    </a:cubicBezTo>
                    <a:lnTo>
                      <a:pt x="3076" y="2939"/>
                    </a:lnTo>
                    <a:cubicBezTo>
                      <a:pt x="3099" y="2984"/>
                      <a:pt x="3110" y="3042"/>
                      <a:pt x="3099" y="3087"/>
                    </a:cubicBezTo>
                    <a:cubicBezTo>
                      <a:pt x="3087" y="3122"/>
                      <a:pt x="3064" y="3133"/>
                      <a:pt x="3041" y="3144"/>
                    </a:cubicBezTo>
                    <a:cubicBezTo>
                      <a:pt x="3019" y="3144"/>
                      <a:pt x="2996" y="3156"/>
                      <a:pt x="2973" y="3156"/>
                    </a:cubicBezTo>
                    <a:cubicBezTo>
                      <a:pt x="2893" y="3156"/>
                      <a:pt x="2813" y="3156"/>
                      <a:pt x="2733" y="3144"/>
                    </a:cubicBezTo>
                    <a:cubicBezTo>
                      <a:pt x="2813" y="3122"/>
                      <a:pt x="2893" y="3110"/>
                      <a:pt x="2973" y="3110"/>
                    </a:cubicBezTo>
                    <a:cubicBezTo>
                      <a:pt x="3007" y="3110"/>
                      <a:pt x="3041" y="3099"/>
                      <a:pt x="3053" y="3076"/>
                    </a:cubicBezTo>
                    <a:cubicBezTo>
                      <a:pt x="3053" y="3030"/>
                      <a:pt x="3041" y="2996"/>
                      <a:pt x="3030" y="2950"/>
                    </a:cubicBezTo>
                    <a:cubicBezTo>
                      <a:pt x="2996" y="2859"/>
                      <a:pt x="2961" y="2756"/>
                      <a:pt x="2916" y="2653"/>
                    </a:cubicBezTo>
                    <a:cubicBezTo>
                      <a:pt x="2824" y="2390"/>
                      <a:pt x="2744" y="2127"/>
                      <a:pt x="2687" y="1853"/>
                    </a:cubicBezTo>
                    <a:close/>
                    <a:moveTo>
                      <a:pt x="2264" y="3283"/>
                    </a:moveTo>
                    <a:cubicBezTo>
                      <a:pt x="2360" y="3337"/>
                      <a:pt x="2726" y="3522"/>
                      <a:pt x="2947" y="3522"/>
                    </a:cubicBezTo>
                    <a:cubicBezTo>
                      <a:pt x="2952" y="3522"/>
                      <a:pt x="2957" y="3522"/>
                      <a:pt x="2961" y="3522"/>
                    </a:cubicBezTo>
                    <a:lnTo>
                      <a:pt x="2961" y="3522"/>
                    </a:lnTo>
                    <a:cubicBezTo>
                      <a:pt x="2887" y="3637"/>
                      <a:pt x="2766" y="3699"/>
                      <a:pt x="2639" y="3699"/>
                    </a:cubicBezTo>
                    <a:cubicBezTo>
                      <a:pt x="2590" y="3699"/>
                      <a:pt x="2541" y="3690"/>
                      <a:pt x="2493" y="3670"/>
                    </a:cubicBezTo>
                    <a:cubicBezTo>
                      <a:pt x="2322" y="3625"/>
                      <a:pt x="2219" y="3454"/>
                      <a:pt x="2264" y="3283"/>
                    </a:cubicBezTo>
                    <a:close/>
                    <a:moveTo>
                      <a:pt x="1990" y="1"/>
                    </a:moveTo>
                    <a:cubicBezTo>
                      <a:pt x="1715" y="1601"/>
                      <a:pt x="0" y="1807"/>
                      <a:pt x="0" y="1807"/>
                    </a:cubicBezTo>
                    <a:lnTo>
                      <a:pt x="115" y="5705"/>
                    </a:lnTo>
                    <a:lnTo>
                      <a:pt x="172" y="6608"/>
                    </a:lnTo>
                    <a:cubicBezTo>
                      <a:pt x="555" y="6707"/>
                      <a:pt x="947" y="6756"/>
                      <a:pt x="1339" y="6756"/>
                    </a:cubicBezTo>
                    <a:cubicBezTo>
                      <a:pt x="1813" y="6756"/>
                      <a:pt x="2287" y="6684"/>
                      <a:pt x="2744" y="6540"/>
                    </a:cubicBezTo>
                    <a:cubicBezTo>
                      <a:pt x="2756" y="5900"/>
                      <a:pt x="2813" y="4974"/>
                      <a:pt x="2813" y="4974"/>
                    </a:cubicBezTo>
                    <a:lnTo>
                      <a:pt x="2813" y="4974"/>
                    </a:lnTo>
                    <a:lnTo>
                      <a:pt x="2790" y="5237"/>
                    </a:lnTo>
                    <a:cubicBezTo>
                      <a:pt x="2753" y="5239"/>
                      <a:pt x="2717" y="5240"/>
                      <a:pt x="2682" y="5240"/>
                    </a:cubicBezTo>
                    <a:cubicBezTo>
                      <a:pt x="1727" y="5240"/>
                      <a:pt x="1418" y="4516"/>
                      <a:pt x="1418" y="4516"/>
                    </a:cubicBezTo>
                    <a:lnTo>
                      <a:pt x="1418" y="4516"/>
                    </a:lnTo>
                    <a:cubicBezTo>
                      <a:pt x="1830" y="4802"/>
                      <a:pt x="2310" y="4962"/>
                      <a:pt x="2813" y="4974"/>
                    </a:cubicBezTo>
                    <a:cubicBezTo>
                      <a:pt x="2813" y="4974"/>
                      <a:pt x="3864" y="4836"/>
                      <a:pt x="3899" y="3762"/>
                    </a:cubicBezTo>
                    <a:cubicBezTo>
                      <a:pt x="3922" y="3259"/>
                      <a:pt x="3910" y="2447"/>
                      <a:pt x="3887" y="1727"/>
                    </a:cubicBezTo>
                    <a:lnTo>
                      <a:pt x="3716" y="1567"/>
                    </a:lnTo>
                    <a:lnTo>
                      <a:pt x="2184" y="1190"/>
                    </a:lnTo>
                    <a:cubicBezTo>
                      <a:pt x="2298" y="767"/>
                      <a:pt x="2115" y="252"/>
                      <a:pt x="2001" y="1"/>
                    </a:cubicBezTo>
                    <a:close/>
                  </a:path>
                </a:pathLst>
              </a:custGeom>
              <a:solidFill>
                <a:srgbClr val="EBEBE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30"/>
              <p:cNvSpPr/>
              <p:nvPr/>
            </p:nvSpPr>
            <p:spPr>
              <a:xfrm>
                <a:off x="3688667" y="4201126"/>
                <a:ext cx="11605" cy="9780"/>
              </a:xfrm>
              <a:custGeom>
                <a:avLst/>
                <a:gdLst/>
                <a:ahLst/>
                <a:cxnLst/>
                <a:rect l="l" t="t" r="r" b="b"/>
                <a:pathLst>
                  <a:path w="337" h="284" extrusionOk="0">
                    <a:moveTo>
                      <a:pt x="179" y="1"/>
                    </a:moveTo>
                    <a:cubicBezTo>
                      <a:pt x="61" y="1"/>
                      <a:pt x="0" y="153"/>
                      <a:pt x="89" y="241"/>
                    </a:cubicBezTo>
                    <a:cubicBezTo>
                      <a:pt x="117" y="270"/>
                      <a:pt x="153" y="283"/>
                      <a:pt x="188" y="283"/>
                    </a:cubicBezTo>
                    <a:cubicBezTo>
                      <a:pt x="264" y="283"/>
                      <a:pt x="337" y="221"/>
                      <a:pt x="329" y="127"/>
                    </a:cubicBezTo>
                    <a:cubicBezTo>
                      <a:pt x="329" y="59"/>
                      <a:pt x="272" y="1"/>
                      <a:pt x="192" y="1"/>
                    </a:cubicBezTo>
                    <a:cubicBezTo>
                      <a:pt x="187" y="1"/>
                      <a:pt x="183" y="1"/>
                      <a:pt x="179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30"/>
              <p:cNvSpPr/>
              <p:nvPr/>
            </p:nvSpPr>
            <p:spPr>
              <a:xfrm>
                <a:off x="3686188" y="4194858"/>
                <a:ext cx="18941" cy="5682"/>
              </a:xfrm>
              <a:custGeom>
                <a:avLst/>
                <a:gdLst/>
                <a:ahLst/>
                <a:cxnLst/>
                <a:rect l="l" t="t" r="r" b="b"/>
                <a:pathLst>
                  <a:path w="550" h="165" extrusionOk="0">
                    <a:moveTo>
                      <a:pt x="275" y="0"/>
                    </a:moveTo>
                    <a:cubicBezTo>
                      <a:pt x="195" y="0"/>
                      <a:pt x="126" y="23"/>
                      <a:pt x="58" y="69"/>
                    </a:cubicBezTo>
                    <a:cubicBezTo>
                      <a:pt x="12" y="103"/>
                      <a:pt x="1" y="126"/>
                      <a:pt x="1" y="138"/>
                    </a:cubicBezTo>
                    <a:cubicBezTo>
                      <a:pt x="1" y="139"/>
                      <a:pt x="3" y="139"/>
                      <a:pt x="5" y="139"/>
                    </a:cubicBezTo>
                    <a:cubicBezTo>
                      <a:pt x="28" y="139"/>
                      <a:pt x="120" y="91"/>
                      <a:pt x="241" y="91"/>
                    </a:cubicBezTo>
                    <a:cubicBezTo>
                      <a:pt x="252" y="91"/>
                      <a:pt x="263" y="91"/>
                      <a:pt x="275" y="92"/>
                    </a:cubicBezTo>
                    <a:cubicBezTo>
                      <a:pt x="397" y="92"/>
                      <a:pt x="492" y="164"/>
                      <a:pt x="519" y="164"/>
                    </a:cubicBezTo>
                    <a:cubicBezTo>
                      <a:pt x="523" y="164"/>
                      <a:pt x="525" y="163"/>
                      <a:pt x="526" y="161"/>
                    </a:cubicBezTo>
                    <a:cubicBezTo>
                      <a:pt x="549" y="149"/>
                      <a:pt x="526" y="126"/>
                      <a:pt x="481" y="80"/>
                    </a:cubicBezTo>
                    <a:cubicBezTo>
                      <a:pt x="424" y="35"/>
                      <a:pt x="344" y="0"/>
                      <a:pt x="275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30"/>
              <p:cNvSpPr/>
              <p:nvPr/>
            </p:nvSpPr>
            <p:spPr>
              <a:xfrm>
                <a:off x="3635391" y="4201953"/>
                <a:ext cx="11743" cy="10056"/>
              </a:xfrm>
              <a:custGeom>
                <a:avLst/>
                <a:gdLst/>
                <a:ahLst/>
                <a:cxnLst/>
                <a:rect l="l" t="t" r="r" b="b"/>
                <a:pathLst>
                  <a:path w="341" h="292" extrusionOk="0">
                    <a:moveTo>
                      <a:pt x="195" y="0"/>
                    </a:moveTo>
                    <a:cubicBezTo>
                      <a:pt x="58" y="0"/>
                      <a:pt x="1" y="160"/>
                      <a:pt x="92" y="252"/>
                    </a:cubicBezTo>
                    <a:cubicBezTo>
                      <a:pt x="120" y="279"/>
                      <a:pt x="153" y="291"/>
                      <a:pt x="187" y="291"/>
                    </a:cubicBezTo>
                    <a:cubicBezTo>
                      <a:pt x="264" y="291"/>
                      <a:pt x="340" y="226"/>
                      <a:pt x="332" y="137"/>
                    </a:cubicBezTo>
                    <a:cubicBezTo>
                      <a:pt x="332" y="57"/>
                      <a:pt x="264" y="0"/>
                      <a:pt x="195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30"/>
              <p:cNvSpPr/>
              <p:nvPr/>
            </p:nvSpPr>
            <p:spPr>
              <a:xfrm>
                <a:off x="3631086" y="4196029"/>
                <a:ext cx="19319" cy="5682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65" extrusionOk="0">
                    <a:moveTo>
                      <a:pt x="286" y="1"/>
                    </a:moveTo>
                    <a:cubicBezTo>
                      <a:pt x="206" y="1"/>
                      <a:pt x="126" y="24"/>
                      <a:pt x="69" y="69"/>
                    </a:cubicBezTo>
                    <a:cubicBezTo>
                      <a:pt x="23" y="104"/>
                      <a:pt x="0" y="138"/>
                      <a:pt x="12" y="138"/>
                    </a:cubicBezTo>
                    <a:cubicBezTo>
                      <a:pt x="12" y="139"/>
                      <a:pt x="14" y="139"/>
                      <a:pt x="16" y="139"/>
                    </a:cubicBezTo>
                    <a:cubicBezTo>
                      <a:pt x="39" y="139"/>
                      <a:pt x="131" y="91"/>
                      <a:pt x="243" y="91"/>
                    </a:cubicBezTo>
                    <a:cubicBezTo>
                      <a:pt x="253" y="91"/>
                      <a:pt x="264" y="91"/>
                      <a:pt x="274" y="92"/>
                    </a:cubicBezTo>
                    <a:cubicBezTo>
                      <a:pt x="407" y="92"/>
                      <a:pt x="503" y="164"/>
                      <a:pt x="530" y="164"/>
                    </a:cubicBezTo>
                    <a:cubicBezTo>
                      <a:pt x="534" y="164"/>
                      <a:pt x="536" y="163"/>
                      <a:pt x="537" y="161"/>
                    </a:cubicBezTo>
                    <a:cubicBezTo>
                      <a:pt x="560" y="149"/>
                      <a:pt x="526" y="127"/>
                      <a:pt x="492" y="81"/>
                    </a:cubicBezTo>
                    <a:cubicBezTo>
                      <a:pt x="423" y="35"/>
                      <a:pt x="354" y="12"/>
                      <a:pt x="286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30"/>
              <p:cNvSpPr/>
              <p:nvPr/>
            </p:nvSpPr>
            <p:spPr>
              <a:xfrm>
                <a:off x="3666489" y="4199576"/>
                <a:ext cx="14601" cy="44907"/>
              </a:xfrm>
              <a:custGeom>
                <a:avLst/>
                <a:gdLst/>
                <a:ahLst/>
                <a:cxnLst/>
                <a:rect l="l" t="t" r="r" b="b"/>
                <a:pathLst>
                  <a:path w="424" h="13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8" y="275"/>
                      <a:pt x="138" y="538"/>
                      <a:pt x="241" y="801"/>
                    </a:cubicBezTo>
                    <a:cubicBezTo>
                      <a:pt x="275" y="904"/>
                      <a:pt x="310" y="1007"/>
                      <a:pt x="344" y="1098"/>
                    </a:cubicBezTo>
                    <a:cubicBezTo>
                      <a:pt x="355" y="1144"/>
                      <a:pt x="367" y="1178"/>
                      <a:pt x="367" y="1224"/>
                    </a:cubicBezTo>
                    <a:cubicBezTo>
                      <a:pt x="355" y="1247"/>
                      <a:pt x="321" y="1258"/>
                      <a:pt x="287" y="1258"/>
                    </a:cubicBezTo>
                    <a:cubicBezTo>
                      <a:pt x="207" y="1258"/>
                      <a:pt x="127" y="1270"/>
                      <a:pt x="47" y="1292"/>
                    </a:cubicBezTo>
                    <a:cubicBezTo>
                      <a:pt x="127" y="1304"/>
                      <a:pt x="207" y="1304"/>
                      <a:pt x="287" y="1304"/>
                    </a:cubicBezTo>
                    <a:cubicBezTo>
                      <a:pt x="310" y="1304"/>
                      <a:pt x="333" y="1292"/>
                      <a:pt x="355" y="1292"/>
                    </a:cubicBezTo>
                    <a:cubicBezTo>
                      <a:pt x="378" y="1281"/>
                      <a:pt x="401" y="1270"/>
                      <a:pt x="413" y="1235"/>
                    </a:cubicBezTo>
                    <a:cubicBezTo>
                      <a:pt x="424" y="1190"/>
                      <a:pt x="413" y="1132"/>
                      <a:pt x="390" y="1087"/>
                    </a:cubicBezTo>
                    <a:lnTo>
                      <a:pt x="298" y="778"/>
                    </a:lnTo>
                    <a:cubicBezTo>
                      <a:pt x="218" y="515"/>
                      <a:pt x="115" y="252"/>
                      <a:pt x="1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30"/>
              <p:cNvSpPr/>
              <p:nvPr/>
            </p:nvSpPr>
            <p:spPr>
              <a:xfrm>
                <a:off x="3650750" y="4248651"/>
                <a:ext cx="25243" cy="14567"/>
              </a:xfrm>
              <a:custGeom>
                <a:avLst/>
                <a:gdLst/>
                <a:ahLst/>
                <a:cxnLst/>
                <a:rect l="l" t="t" r="r" b="b"/>
                <a:pathLst>
                  <a:path w="733" h="423" extrusionOk="0">
                    <a:moveTo>
                      <a:pt x="10" y="0"/>
                    </a:moveTo>
                    <a:cubicBezTo>
                      <a:pt x="9" y="0"/>
                      <a:pt x="17" y="5"/>
                      <a:pt x="35" y="16"/>
                    </a:cubicBezTo>
                    <a:cubicBezTo>
                      <a:pt x="1" y="188"/>
                      <a:pt x="92" y="348"/>
                      <a:pt x="264" y="393"/>
                    </a:cubicBezTo>
                    <a:cubicBezTo>
                      <a:pt x="312" y="413"/>
                      <a:pt x="363" y="422"/>
                      <a:pt x="412" y="422"/>
                    </a:cubicBezTo>
                    <a:cubicBezTo>
                      <a:pt x="538" y="422"/>
                      <a:pt x="659" y="363"/>
                      <a:pt x="732" y="256"/>
                    </a:cubicBezTo>
                    <a:cubicBezTo>
                      <a:pt x="481" y="256"/>
                      <a:pt x="18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30"/>
              <p:cNvSpPr/>
              <p:nvPr/>
            </p:nvSpPr>
            <p:spPr>
              <a:xfrm>
                <a:off x="3622821" y="4291321"/>
                <a:ext cx="48040" cy="24933"/>
              </a:xfrm>
              <a:custGeom>
                <a:avLst/>
                <a:gdLst/>
                <a:ahLst/>
                <a:cxnLst/>
                <a:rect l="l" t="t" r="r" b="b"/>
                <a:pathLst>
                  <a:path w="1395" h="724" extrusionOk="0">
                    <a:moveTo>
                      <a:pt x="0" y="0"/>
                    </a:moveTo>
                    <a:cubicBezTo>
                      <a:pt x="0" y="0"/>
                      <a:pt x="309" y="724"/>
                      <a:pt x="1264" y="724"/>
                    </a:cubicBezTo>
                    <a:cubicBezTo>
                      <a:pt x="1299" y="724"/>
                      <a:pt x="1335" y="723"/>
                      <a:pt x="1372" y="721"/>
                    </a:cubicBezTo>
                    <a:lnTo>
                      <a:pt x="1395" y="458"/>
                    </a:lnTo>
                    <a:cubicBezTo>
                      <a:pt x="892" y="435"/>
                      <a:pt x="412" y="286"/>
                      <a:pt x="0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30"/>
              <p:cNvSpPr/>
              <p:nvPr/>
            </p:nvSpPr>
            <p:spPr>
              <a:xfrm>
                <a:off x="3516096" y="4087135"/>
                <a:ext cx="202424" cy="275466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7999" extrusionOk="0">
                    <a:moveTo>
                      <a:pt x="3374" y="0"/>
                    </a:moveTo>
                    <a:cubicBezTo>
                      <a:pt x="3183" y="0"/>
                      <a:pt x="3024" y="27"/>
                      <a:pt x="2893" y="30"/>
                    </a:cubicBezTo>
                    <a:cubicBezTo>
                      <a:pt x="2516" y="30"/>
                      <a:pt x="607" y="488"/>
                      <a:pt x="92" y="2728"/>
                    </a:cubicBezTo>
                    <a:cubicBezTo>
                      <a:pt x="58" y="2866"/>
                      <a:pt x="47" y="3014"/>
                      <a:pt x="35" y="3151"/>
                    </a:cubicBezTo>
                    <a:cubicBezTo>
                      <a:pt x="24" y="3277"/>
                      <a:pt x="12" y="3391"/>
                      <a:pt x="1" y="3471"/>
                    </a:cubicBezTo>
                    <a:lnTo>
                      <a:pt x="24" y="3471"/>
                    </a:lnTo>
                    <a:cubicBezTo>
                      <a:pt x="35" y="4763"/>
                      <a:pt x="150" y="6055"/>
                      <a:pt x="390" y="7335"/>
                    </a:cubicBezTo>
                    <a:cubicBezTo>
                      <a:pt x="824" y="7633"/>
                      <a:pt x="1304" y="7861"/>
                      <a:pt x="1819" y="7999"/>
                    </a:cubicBezTo>
                    <a:lnTo>
                      <a:pt x="1796" y="7118"/>
                    </a:lnTo>
                    <a:lnTo>
                      <a:pt x="1681" y="3220"/>
                    </a:lnTo>
                    <a:cubicBezTo>
                      <a:pt x="1681" y="3220"/>
                      <a:pt x="3396" y="3014"/>
                      <a:pt x="3671" y="1414"/>
                    </a:cubicBezTo>
                    <a:lnTo>
                      <a:pt x="3682" y="1414"/>
                    </a:lnTo>
                    <a:cubicBezTo>
                      <a:pt x="3796" y="1665"/>
                      <a:pt x="3968" y="2180"/>
                      <a:pt x="3865" y="2603"/>
                    </a:cubicBezTo>
                    <a:lnTo>
                      <a:pt x="5397" y="2980"/>
                    </a:lnTo>
                    <a:lnTo>
                      <a:pt x="5568" y="3140"/>
                    </a:lnTo>
                    <a:cubicBezTo>
                      <a:pt x="5877" y="2340"/>
                      <a:pt x="5671" y="1448"/>
                      <a:pt x="5065" y="865"/>
                    </a:cubicBezTo>
                    <a:cubicBezTo>
                      <a:pt x="4339" y="123"/>
                      <a:pt x="3784" y="0"/>
                      <a:pt x="3374" y="0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30"/>
              <p:cNvSpPr/>
              <p:nvPr/>
            </p:nvSpPr>
            <p:spPr>
              <a:xfrm>
                <a:off x="3838544" y="4128323"/>
                <a:ext cx="502409" cy="28755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835" extrusionOk="0">
                    <a:moveTo>
                      <a:pt x="14588" y="0"/>
                    </a:moveTo>
                    <a:lnTo>
                      <a:pt x="1" y="23"/>
                    </a:lnTo>
                    <a:lnTo>
                      <a:pt x="1" y="835"/>
                    </a:lnTo>
                    <a:lnTo>
                      <a:pt x="14588" y="801"/>
                    </a:lnTo>
                    <a:lnTo>
                      <a:pt x="14588" y="0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30"/>
              <p:cNvSpPr/>
              <p:nvPr/>
            </p:nvSpPr>
            <p:spPr>
              <a:xfrm>
                <a:off x="3838544" y="4199576"/>
                <a:ext cx="502788" cy="28376"/>
              </a:xfrm>
              <a:custGeom>
                <a:avLst/>
                <a:gdLst/>
                <a:ahLst/>
                <a:cxnLst/>
                <a:rect l="l" t="t" r="r" b="b"/>
                <a:pathLst>
                  <a:path w="14600" h="824" extrusionOk="0">
                    <a:moveTo>
                      <a:pt x="14588" y="1"/>
                    </a:moveTo>
                    <a:lnTo>
                      <a:pt x="1" y="24"/>
                    </a:lnTo>
                    <a:lnTo>
                      <a:pt x="1" y="824"/>
                    </a:lnTo>
                    <a:lnTo>
                      <a:pt x="14600" y="801"/>
                    </a:lnTo>
                    <a:lnTo>
                      <a:pt x="14588" y="1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30"/>
              <p:cNvSpPr/>
              <p:nvPr/>
            </p:nvSpPr>
            <p:spPr>
              <a:xfrm>
                <a:off x="4092115" y="4268867"/>
                <a:ext cx="249224" cy="27998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813" extrusionOk="0">
                    <a:moveTo>
                      <a:pt x="7237" y="1"/>
                    </a:moveTo>
                    <a:lnTo>
                      <a:pt x="0" y="12"/>
                    </a:lnTo>
                    <a:lnTo>
                      <a:pt x="0" y="812"/>
                    </a:lnTo>
                    <a:lnTo>
                      <a:pt x="7237" y="801"/>
                    </a:lnTo>
                    <a:lnTo>
                      <a:pt x="7237" y="1"/>
                    </a:ln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30"/>
              <p:cNvSpPr/>
              <p:nvPr/>
            </p:nvSpPr>
            <p:spPr>
              <a:xfrm>
                <a:off x="5111806" y="2940125"/>
                <a:ext cx="102761" cy="88608"/>
              </a:xfrm>
              <a:custGeom>
                <a:avLst/>
                <a:gdLst/>
                <a:ahLst/>
                <a:cxnLst/>
                <a:rect l="l" t="t" r="r" b="b"/>
                <a:pathLst>
                  <a:path w="2984" h="2573" extrusionOk="0">
                    <a:moveTo>
                      <a:pt x="2330" y="1"/>
                    </a:moveTo>
                    <a:cubicBezTo>
                      <a:pt x="2159" y="1"/>
                      <a:pt x="1988" y="70"/>
                      <a:pt x="1864" y="206"/>
                    </a:cubicBezTo>
                    <a:cubicBezTo>
                      <a:pt x="1635" y="423"/>
                      <a:pt x="1521" y="732"/>
                      <a:pt x="1543" y="1052"/>
                    </a:cubicBezTo>
                    <a:cubicBezTo>
                      <a:pt x="1452" y="744"/>
                      <a:pt x="1235" y="492"/>
                      <a:pt x="949" y="366"/>
                    </a:cubicBezTo>
                    <a:cubicBezTo>
                      <a:pt x="852" y="316"/>
                      <a:pt x="748" y="292"/>
                      <a:pt x="645" y="292"/>
                    </a:cubicBezTo>
                    <a:cubicBezTo>
                      <a:pt x="423" y="292"/>
                      <a:pt x="209" y="406"/>
                      <a:pt x="92" y="618"/>
                    </a:cubicBezTo>
                    <a:cubicBezTo>
                      <a:pt x="12" y="801"/>
                      <a:pt x="0" y="1029"/>
                      <a:pt x="69" y="1224"/>
                    </a:cubicBezTo>
                    <a:cubicBezTo>
                      <a:pt x="126" y="1429"/>
                      <a:pt x="229" y="1612"/>
                      <a:pt x="389" y="1761"/>
                    </a:cubicBezTo>
                    <a:cubicBezTo>
                      <a:pt x="926" y="2230"/>
                      <a:pt x="1189" y="2287"/>
                      <a:pt x="1841" y="2573"/>
                    </a:cubicBezTo>
                    <a:cubicBezTo>
                      <a:pt x="2344" y="2081"/>
                      <a:pt x="2504" y="1955"/>
                      <a:pt x="2858" y="1327"/>
                    </a:cubicBezTo>
                    <a:cubicBezTo>
                      <a:pt x="2950" y="1144"/>
                      <a:pt x="2984" y="926"/>
                      <a:pt x="2961" y="721"/>
                    </a:cubicBezTo>
                    <a:cubicBezTo>
                      <a:pt x="2961" y="503"/>
                      <a:pt x="2881" y="309"/>
                      <a:pt x="2732" y="149"/>
                    </a:cubicBezTo>
                    <a:cubicBezTo>
                      <a:pt x="2617" y="50"/>
                      <a:pt x="2474" y="1"/>
                      <a:pt x="2330" y="1"/>
                    </a:cubicBezTo>
                    <a:close/>
                  </a:path>
                </a:pathLst>
              </a:custGeom>
              <a:solidFill>
                <a:srgbClr val="F5F5F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30"/>
              <p:cNvSpPr/>
              <p:nvPr/>
            </p:nvSpPr>
            <p:spPr>
              <a:xfrm>
                <a:off x="3677130" y="2389315"/>
                <a:ext cx="53585" cy="50830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476" extrusionOk="0">
                    <a:moveTo>
                      <a:pt x="778" y="1"/>
                    </a:moveTo>
                    <a:lnTo>
                      <a:pt x="538" y="493"/>
                    </a:lnTo>
                    <a:lnTo>
                      <a:pt x="1" y="573"/>
                    </a:lnTo>
                    <a:lnTo>
                      <a:pt x="389" y="950"/>
                    </a:lnTo>
                    <a:lnTo>
                      <a:pt x="298" y="1476"/>
                    </a:lnTo>
                    <a:lnTo>
                      <a:pt x="778" y="1236"/>
                    </a:lnTo>
                    <a:lnTo>
                      <a:pt x="1258" y="1476"/>
                    </a:lnTo>
                    <a:lnTo>
                      <a:pt x="1167" y="950"/>
                    </a:lnTo>
                    <a:lnTo>
                      <a:pt x="1555" y="573"/>
                    </a:lnTo>
                    <a:lnTo>
                      <a:pt x="1018" y="493"/>
                    </a:lnTo>
                    <a:lnTo>
                      <a:pt x="778" y="1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30"/>
              <p:cNvSpPr/>
              <p:nvPr/>
            </p:nvSpPr>
            <p:spPr>
              <a:xfrm>
                <a:off x="3348793" y="2785392"/>
                <a:ext cx="96873" cy="91776"/>
              </a:xfrm>
              <a:custGeom>
                <a:avLst/>
                <a:gdLst/>
                <a:ahLst/>
                <a:cxnLst/>
                <a:rect l="l" t="t" r="r" b="b"/>
                <a:pathLst>
                  <a:path w="2813" h="2665" extrusionOk="0">
                    <a:moveTo>
                      <a:pt x="1406" y="1"/>
                    </a:moveTo>
                    <a:lnTo>
                      <a:pt x="972" y="881"/>
                    </a:lnTo>
                    <a:lnTo>
                      <a:pt x="0" y="1018"/>
                    </a:lnTo>
                    <a:lnTo>
                      <a:pt x="709" y="1704"/>
                    </a:lnTo>
                    <a:lnTo>
                      <a:pt x="538" y="2664"/>
                    </a:lnTo>
                    <a:lnTo>
                      <a:pt x="538" y="2664"/>
                    </a:lnTo>
                    <a:lnTo>
                      <a:pt x="1406" y="2207"/>
                    </a:lnTo>
                    <a:lnTo>
                      <a:pt x="2275" y="2664"/>
                    </a:lnTo>
                    <a:lnTo>
                      <a:pt x="2275" y="2664"/>
                    </a:lnTo>
                    <a:lnTo>
                      <a:pt x="2115" y="1704"/>
                    </a:lnTo>
                    <a:lnTo>
                      <a:pt x="2813" y="1018"/>
                    </a:lnTo>
                    <a:lnTo>
                      <a:pt x="1841" y="881"/>
                    </a:lnTo>
                    <a:lnTo>
                      <a:pt x="140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30"/>
              <p:cNvSpPr/>
              <p:nvPr/>
            </p:nvSpPr>
            <p:spPr>
              <a:xfrm>
                <a:off x="3596820" y="2805883"/>
                <a:ext cx="26792" cy="25622"/>
              </a:xfrm>
              <a:custGeom>
                <a:avLst/>
                <a:gdLst/>
                <a:ahLst/>
                <a:cxnLst/>
                <a:rect l="l" t="t" r="r" b="b"/>
                <a:pathLst>
                  <a:path w="778" h="744" extrusionOk="0">
                    <a:moveTo>
                      <a:pt x="389" y="0"/>
                    </a:moveTo>
                    <a:lnTo>
                      <a:pt x="275" y="240"/>
                    </a:lnTo>
                    <a:lnTo>
                      <a:pt x="1" y="286"/>
                    </a:lnTo>
                    <a:lnTo>
                      <a:pt x="195" y="469"/>
                    </a:lnTo>
                    <a:lnTo>
                      <a:pt x="149" y="743"/>
                    </a:lnTo>
                    <a:lnTo>
                      <a:pt x="149" y="743"/>
                    </a:lnTo>
                    <a:lnTo>
                      <a:pt x="389" y="617"/>
                    </a:lnTo>
                    <a:lnTo>
                      <a:pt x="629" y="743"/>
                    </a:lnTo>
                    <a:lnTo>
                      <a:pt x="584" y="469"/>
                    </a:lnTo>
                    <a:lnTo>
                      <a:pt x="778" y="286"/>
                    </a:lnTo>
                    <a:lnTo>
                      <a:pt x="515" y="240"/>
                    </a:lnTo>
                    <a:lnTo>
                      <a:pt x="389" y="0"/>
                    </a:ln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30"/>
              <p:cNvSpPr/>
              <p:nvPr/>
            </p:nvSpPr>
            <p:spPr>
              <a:xfrm>
                <a:off x="4839742" y="3472682"/>
                <a:ext cx="704729" cy="908978"/>
              </a:xfrm>
              <a:custGeom>
                <a:avLst/>
                <a:gdLst/>
                <a:ahLst/>
                <a:cxnLst/>
                <a:rect l="l" t="t" r="r" b="b"/>
                <a:pathLst>
                  <a:path w="20464" h="26395" extrusionOk="0">
                    <a:moveTo>
                      <a:pt x="17918" y="1"/>
                    </a:moveTo>
                    <a:cubicBezTo>
                      <a:pt x="17875" y="1"/>
                      <a:pt x="17832" y="2"/>
                      <a:pt x="17789" y="4"/>
                    </a:cubicBezTo>
                    <a:cubicBezTo>
                      <a:pt x="16760" y="61"/>
                      <a:pt x="15823" y="690"/>
                      <a:pt x="15137" y="1490"/>
                    </a:cubicBezTo>
                    <a:cubicBezTo>
                      <a:pt x="14462" y="2290"/>
                      <a:pt x="13993" y="3251"/>
                      <a:pt x="13525" y="4188"/>
                    </a:cubicBezTo>
                    <a:cubicBezTo>
                      <a:pt x="13045" y="5126"/>
                      <a:pt x="12542" y="6074"/>
                      <a:pt x="11787" y="6806"/>
                    </a:cubicBezTo>
                    <a:cubicBezTo>
                      <a:pt x="11603" y="6981"/>
                      <a:pt x="11369" y="7155"/>
                      <a:pt x="11128" y="7155"/>
                    </a:cubicBezTo>
                    <a:cubicBezTo>
                      <a:pt x="11085" y="7155"/>
                      <a:pt x="11042" y="7150"/>
                      <a:pt x="10998" y="7138"/>
                    </a:cubicBezTo>
                    <a:cubicBezTo>
                      <a:pt x="10712" y="7058"/>
                      <a:pt x="10564" y="6726"/>
                      <a:pt x="10552" y="6429"/>
                    </a:cubicBezTo>
                    <a:cubicBezTo>
                      <a:pt x="10530" y="6120"/>
                      <a:pt x="10587" y="5812"/>
                      <a:pt x="10530" y="5526"/>
                    </a:cubicBezTo>
                    <a:cubicBezTo>
                      <a:pt x="10406" y="4938"/>
                      <a:pt x="9795" y="4562"/>
                      <a:pt x="9199" y="4562"/>
                    </a:cubicBezTo>
                    <a:cubicBezTo>
                      <a:pt x="9076" y="4562"/>
                      <a:pt x="8954" y="4578"/>
                      <a:pt x="8838" y="4611"/>
                    </a:cubicBezTo>
                    <a:cubicBezTo>
                      <a:pt x="8152" y="4794"/>
                      <a:pt x="7649" y="5434"/>
                      <a:pt x="7420" y="6132"/>
                    </a:cubicBezTo>
                    <a:cubicBezTo>
                      <a:pt x="7203" y="6818"/>
                      <a:pt x="7203" y="7561"/>
                      <a:pt x="7203" y="8281"/>
                    </a:cubicBezTo>
                    <a:lnTo>
                      <a:pt x="7226" y="12339"/>
                    </a:lnTo>
                    <a:cubicBezTo>
                      <a:pt x="7237" y="13059"/>
                      <a:pt x="7157" y="13928"/>
                      <a:pt x="6528" y="14271"/>
                    </a:cubicBezTo>
                    <a:cubicBezTo>
                      <a:pt x="6357" y="14370"/>
                      <a:pt x="6170" y="14410"/>
                      <a:pt x="5979" y="14410"/>
                    </a:cubicBezTo>
                    <a:cubicBezTo>
                      <a:pt x="5658" y="14410"/>
                      <a:pt x="5324" y="14296"/>
                      <a:pt x="5031" y="14146"/>
                    </a:cubicBezTo>
                    <a:cubicBezTo>
                      <a:pt x="4322" y="13768"/>
                      <a:pt x="3727" y="13197"/>
                      <a:pt x="3316" y="12511"/>
                    </a:cubicBezTo>
                    <a:cubicBezTo>
                      <a:pt x="3019" y="11985"/>
                      <a:pt x="2779" y="11356"/>
                      <a:pt x="2241" y="11105"/>
                    </a:cubicBezTo>
                    <a:cubicBezTo>
                      <a:pt x="2094" y="11035"/>
                      <a:pt x="1938" y="11003"/>
                      <a:pt x="1780" y="11003"/>
                    </a:cubicBezTo>
                    <a:cubicBezTo>
                      <a:pt x="1242" y="11003"/>
                      <a:pt x="692" y="11375"/>
                      <a:pt x="435" y="11871"/>
                    </a:cubicBezTo>
                    <a:cubicBezTo>
                      <a:pt x="92" y="12522"/>
                      <a:pt x="172" y="13288"/>
                      <a:pt x="149" y="14020"/>
                    </a:cubicBezTo>
                    <a:cubicBezTo>
                      <a:pt x="1" y="18387"/>
                      <a:pt x="847" y="23245"/>
                      <a:pt x="4596" y="25863"/>
                    </a:cubicBezTo>
                    <a:cubicBezTo>
                      <a:pt x="5607" y="26230"/>
                      <a:pt x="6587" y="26394"/>
                      <a:pt x="7564" y="26394"/>
                    </a:cubicBezTo>
                    <a:cubicBezTo>
                      <a:pt x="8808" y="26394"/>
                      <a:pt x="10048" y="26129"/>
                      <a:pt x="11341" y="25680"/>
                    </a:cubicBezTo>
                    <a:cubicBezTo>
                      <a:pt x="13662" y="24880"/>
                      <a:pt x="15708" y="23371"/>
                      <a:pt x="17297" y="21496"/>
                    </a:cubicBezTo>
                    <a:cubicBezTo>
                      <a:pt x="17755" y="20959"/>
                      <a:pt x="18189" y="20376"/>
                      <a:pt x="18395" y="19702"/>
                    </a:cubicBezTo>
                    <a:cubicBezTo>
                      <a:pt x="18612" y="19027"/>
                      <a:pt x="18578" y="18250"/>
                      <a:pt x="18155" y="17678"/>
                    </a:cubicBezTo>
                    <a:cubicBezTo>
                      <a:pt x="17751" y="17130"/>
                      <a:pt x="17092" y="16900"/>
                      <a:pt x="16408" y="16900"/>
                    </a:cubicBezTo>
                    <a:cubicBezTo>
                      <a:pt x="16008" y="16900"/>
                      <a:pt x="15599" y="16979"/>
                      <a:pt x="15228" y="17118"/>
                    </a:cubicBezTo>
                    <a:cubicBezTo>
                      <a:pt x="14702" y="17324"/>
                      <a:pt x="14199" y="17621"/>
                      <a:pt x="13639" y="17724"/>
                    </a:cubicBezTo>
                    <a:cubicBezTo>
                      <a:pt x="13529" y="17746"/>
                      <a:pt x="13415" y="17758"/>
                      <a:pt x="13301" y="17758"/>
                    </a:cubicBezTo>
                    <a:cubicBezTo>
                      <a:pt x="12834" y="17758"/>
                      <a:pt x="12364" y="17566"/>
                      <a:pt x="12153" y="17152"/>
                    </a:cubicBezTo>
                    <a:cubicBezTo>
                      <a:pt x="11901" y="16649"/>
                      <a:pt x="12153" y="15998"/>
                      <a:pt x="12587" y="15620"/>
                    </a:cubicBezTo>
                    <a:cubicBezTo>
                      <a:pt x="13010" y="15243"/>
                      <a:pt x="13582" y="15072"/>
                      <a:pt x="14108" y="14877"/>
                    </a:cubicBezTo>
                    <a:cubicBezTo>
                      <a:pt x="15605" y="14328"/>
                      <a:pt x="16989" y="13528"/>
                      <a:pt x="18212" y="12511"/>
                    </a:cubicBezTo>
                    <a:cubicBezTo>
                      <a:pt x="18829" y="11996"/>
                      <a:pt x="19447" y="11219"/>
                      <a:pt x="19149" y="10487"/>
                    </a:cubicBezTo>
                    <a:cubicBezTo>
                      <a:pt x="18932" y="9939"/>
                      <a:pt x="18315" y="9687"/>
                      <a:pt x="17755" y="9630"/>
                    </a:cubicBezTo>
                    <a:cubicBezTo>
                      <a:pt x="17194" y="9561"/>
                      <a:pt x="16600" y="9618"/>
                      <a:pt x="16063" y="9436"/>
                    </a:cubicBezTo>
                    <a:cubicBezTo>
                      <a:pt x="15582" y="9275"/>
                      <a:pt x="15125" y="8795"/>
                      <a:pt x="15285" y="8315"/>
                    </a:cubicBezTo>
                    <a:cubicBezTo>
                      <a:pt x="15377" y="8041"/>
                      <a:pt x="15617" y="7869"/>
                      <a:pt x="15845" y="7709"/>
                    </a:cubicBezTo>
                    <a:cubicBezTo>
                      <a:pt x="17126" y="6806"/>
                      <a:pt x="18258" y="5720"/>
                      <a:pt x="19218" y="4497"/>
                    </a:cubicBezTo>
                    <a:cubicBezTo>
                      <a:pt x="19870" y="3662"/>
                      <a:pt x="20464" y="2622"/>
                      <a:pt x="20201" y="1605"/>
                    </a:cubicBezTo>
                    <a:cubicBezTo>
                      <a:pt x="19949" y="629"/>
                      <a:pt x="18920" y="1"/>
                      <a:pt x="17918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30"/>
              <p:cNvSpPr/>
              <p:nvPr/>
            </p:nvSpPr>
            <p:spPr>
              <a:xfrm>
                <a:off x="4996058" y="3494069"/>
                <a:ext cx="503166" cy="981124"/>
              </a:xfrm>
              <a:custGeom>
                <a:avLst/>
                <a:gdLst/>
                <a:ahLst/>
                <a:cxnLst/>
                <a:rect l="l" t="t" r="r" b="b"/>
                <a:pathLst>
                  <a:path w="14611" h="28490" extrusionOk="0">
                    <a:moveTo>
                      <a:pt x="14610" y="0"/>
                    </a:moveTo>
                    <a:lnTo>
                      <a:pt x="14610" y="0"/>
                    </a:lnTo>
                    <a:cubicBezTo>
                      <a:pt x="14587" y="12"/>
                      <a:pt x="14553" y="35"/>
                      <a:pt x="14530" y="58"/>
                    </a:cubicBezTo>
                    <a:lnTo>
                      <a:pt x="14313" y="240"/>
                    </a:lnTo>
                    <a:cubicBezTo>
                      <a:pt x="14119" y="389"/>
                      <a:pt x="13833" y="641"/>
                      <a:pt x="13467" y="961"/>
                    </a:cubicBezTo>
                    <a:cubicBezTo>
                      <a:pt x="12461" y="1875"/>
                      <a:pt x="11524" y="2870"/>
                      <a:pt x="10666" y="3933"/>
                    </a:cubicBezTo>
                    <a:cubicBezTo>
                      <a:pt x="10117" y="4608"/>
                      <a:pt x="9546" y="5362"/>
                      <a:pt x="8963" y="6185"/>
                    </a:cubicBezTo>
                    <a:cubicBezTo>
                      <a:pt x="8368" y="7020"/>
                      <a:pt x="7740" y="7900"/>
                      <a:pt x="7122" y="8872"/>
                    </a:cubicBezTo>
                    <a:cubicBezTo>
                      <a:pt x="6459" y="9866"/>
                      <a:pt x="5865" y="10895"/>
                      <a:pt x="5316" y="11970"/>
                    </a:cubicBezTo>
                    <a:cubicBezTo>
                      <a:pt x="5042" y="12530"/>
                      <a:pt x="4790" y="13113"/>
                      <a:pt x="4527" y="13696"/>
                    </a:cubicBezTo>
                    <a:lnTo>
                      <a:pt x="3761" y="15502"/>
                    </a:lnTo>
                    <a:cubicBezTo>
                      <a:pt x="2732" y="17937"/>
                      <a:pt x="1829" y="20292"/>
                      <a:pt x="1178" y="22499"/>
                    </a:cubicBezTo>
                    <a:cubicBezTo>
                      <a:pt x="595" y="24454"/>
                      <a:pt x="206" y="26454"/>
                      <a:pt x="0" y="28478"/>
                    </a:cubicBezTo>
                    <a:lnTo>
                      <a:pt x="92" y="28489"/>
                    </a:lnTo>
                    <a:cubicBezTo>
                      <a:pt x="309" y="26466"/>
                      <a:pt x="709" y="24476"/>
                      <a:pt x="1292" y="22533"/>
                    </a:cubicBezTo>
                    <a:cubicBezTo>
                      <a:pt x="1944" y="20338"/>
                      <a:pt x="2847" y="17983"/>
                      <a:pt x="3887" y="15559"/>
                    </a:cubicBezTo>
                    <a:lnTo>
                      <a:pt x="4653" y="13753"/>
                    </a:lnTo>
                    <a:cubicBezTo>
                      <a:pt x="4904" y="13170"/>
                      <a:pt x="5145" y="12587"/>
                      <a:pt x="5430" y="12027"/>
                    </a:cubicBezTo>
                    <a:cubicBezTo>
                      <a:pt x="5979" y="10964"/>
                      <a:pt x="6574" y="9935"/>
                      <a:pt x="7225" y="8929"/>
                    </a:cubicBezTo>
                    <a:cubicBezTo>
                      <a:pt x="7843" y="7969"/>
                      <a:pt x="8460" y="7088"/>
                      <a:pt x="9043" y="6254"/>
                    </a:cubicBezTo>
                    <a:cubicBezTo>
                      <a:pt x="9637" y="5419"/>
                      <a:pt x="10198" y="4665"/>
                      <a:pt x="10735" y="3990"/>
                    </a:cubicBezTo>
                    <a:cubicBezTo>
                      <a:pt x="11581" y="2927"/>
                      <a:pt x="12507" y="1932"/>
                      <a:pt x="13501" y="1006"/>
                    </a:cubicBezTo>
                    <a:cubicBezTo>
                      <a:pt x="13856" y="675"/>
                      <a:pt x="14142" y="423"/>
                      <a:pt x="14324" y="263"/>
                    </a:cubicBezTo>
                    <a:lnTo>
                      <a:pt x="14542" y="69"/>
                    </a:lnTo>
                    <a:cubicBezTo>
                      <a:pt x="14565" y="46"/>
                      <a:pt x="14587" y="23"/>
                      <a:pt x="1461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30"/>
              <p:cNvSpPr/>
              <p:nvPr/>
            </p:nvSpPr>
            <p:spPr>
              <a:xfrm>
                <a:off x="5144075" y="3631065"/>
                <a:ext cx="36642" cy="275225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7992" extrusionOk="0">
                    <a:moveTo>
                      <a:pt x="1" y="1"/>
                    </a:moveTo>
                    <a:cubicBezTo>
                      <a:pt x="1" y="104"/>
                      <a:pt x="12" y="207"/>
                      <a:pt x="35" y="321"/>
                    </a:cubicBezTo>
                    <a:cubicBezTo>
                      <a:pt x="81" y="527"/>
                      <a:pt x="126" y="812"/>
                      <a:pt x="183" y="1178"/>
                    </a:cubicBezTo>
                    <a:cubicBezTo>
                      <a:pt x="298" y="1887"/>
                      <a:pt x="412" y="2893"/>
                      <a:pt x="526" y="3991"/>
                    </a:cubicBezTo>
                    <a:cubicBezTo>
                      <a:pt x="641" y="5099"/>
                      <a:pt x="755" y="6105"/>
                      <a:pt x="858" y="6826"/>
                    </a:cubicBezTo>
                    <a:cubicBezTo>
                      <a:pt x="904" y="7192"/>
                      <a:pt x="949" y="7477"/>
                      <a:pt x="995" y="7683"/>
                    </a:cubicBezTo>
                    <a:cubicBezTo>
                      <a:pt x="1007" y="7786"/>
                      <a:pt x="1029" y="7889"/>
                      <a:pt x="1064" y="7992"/>
                    </a:cubicBezTo>
                    <a:cubicBezTo>
                      <a:pt x="1064" y="7877"/>
                      <a:pt x="1052" y="7775"/>
                      <a:pt x="1041" y="7660"/>
                    </a:cubicBezTo>
                    <a:cubicBezTo>
                      <a:pt x="1018" y="7432"/>
                      <a:pt x="984" y="7146"/>
                      <a:pt x="938" y="6803"/>
                    </a:cubicBezTo>
                    <a:cubicBezTo>
                      <a:pt x="869" y="6048"/>
                      <a:pt x="778" y="5077"/>
                      <a:pt x="652" y="3968"/>
                    </a:cubicBezTo>
                    <a:cubicBezTo>
                      <a:pt x="538" y="2859"/>
                      <a:pt x="412" y="1864"/>
                      <a:pt x="264" y="1144"/>
                    </a:cubicBezTo>
                    <a:cubicBezTo>
                      <a:pt x="206" y="790"/>
                      <a:pt x="138" y="504"/>
                      <a:pt x="92" y="309"/>
                    </a:cubicBezTo>
                    <a:cubicBezTo>
                      <a:pt x="69" y="195"/>
                      <a:pt x="35" y="104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30"/>
              <p:cNvSpPr/>
              <p:nvPr/>
            </p:nvSpPr>
            <p:spPr>
              <a:xfrm>
                <a:off x="5180683" y="3845755"/>
                <a:ext cx="320889" cy="60541"/>
              </a:xfrm>
              <a:custGeom>
                <a:avLst/>
                <a:gdLst/>
                <a:ahLst/>
                <a:cxnLst/>
                <a:rect l="l" t="t" r="r" b="b"/>
                <a:pathLst>
                  <a:path w="9318" h="1758" extrusionOk="0">
                    <a:moveTo>
                      <a:pt x="9129" y="0"/>
                    </a:moveTo>
                    <a:cubicBezTo>
                      <a:pt x="9066" y="0"/>
                      <a:pt x="9004" y="3"/>
                      <a:pt x="8941" y="9"/>
                    </a:cubicBezTo>
                    <a:cubicBezTo>
                      <a:pt x="8701" y="9"/>
                      <a:pt x="8358" y="20"/>
                      <a:pt x="7923" y="66"/>
                    </a:cubicBezTo>
                    <a:cubicBezTo>
                      <a:pt x="6814" y="157"/>
                      <a:pt x="5694" y="317"/>
                      <a:pt x="4596" y="523"/>
                    </a:cubicBezTo>
                    <a:cubicBezTo>
                      <a:pt x="3305" y="775"/>
                      <a:pt x="2150" y="1060"/>
                      <a:pt x="1315" y="1300"/>
                    </a:cubicBezTo>
                    <a:cubicBezTo>
                      <a:pt x="904" y="1426"/>
                      <a:pt x="572" y="1529"/>
                      <a:pt x="344" y="1609"/>
                    </a:cubicBezTo>
                    <a:cubicBezTo>
                      <a:pt x="229" y="1643"/>
                      <a:pt x="104" y="1701"/>
                      <a:pt x="1" y="1758"/>
                    </a:cubicBezTo>
                    <a:cubicBezTo>
                      <a:pt x="127" y="1735"/>
                      <a:pt x="241" y="1712"/>
                      <a:pt x="367" y="1666"/>
                    </a:cubicBezTo>
                    <a:cubicBezTo>
                      <a:pt x="595" y="1598"/>
                      <a:pt x="927" y="1506"/>
                      <a:pt x="1350" y="1403"/>
                    </a:cubicBezTo>
                    <a:cubicBezTo>
                      <a:pt x="2173" y="1175"/>
                      <a:pt x="3327" y="900"/>
                      <a:pt x="4619" y="660"/>
                    </a:cubicBezTo>
                    <a:cubicBezTo>
                      <a:pt x="5911" y="420"/>
                      <a:pt x="7077" y="249"/>
                      <a:pt x="7935" y="157"/>
                    </a:cubicBezTo>
                    <a:cubicBezTo>
                      <a:pt x="8369" y="112"/>
                      <a:pt x="8712" y="77"/>
                      <a:pt x="8952" y="54"/>
                    </a:cubicBezTo>
                    <a:cubicBezTo>
                      <a:pt x="9078" y="54"/>
                      <a:pt x="9204" y="43"/>
                      <a:pt x="9318" y="9"/>
                    </a:cubicBezTo>
                    <a:cubicBezTo>
                      <a:pt x="9255" y="3"/>
                      <a:pt x="9192" y="0"/>
                      <a:pt x="912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30"/>
              <p:cNvSpPr/>
              <p:nvPr/>
            </p:nvSpPr>
            <p:spPr>
              <a:xfrm>
                <a:off x="4878726" y="3853125"/>
                <a:ext cx="161822" cy="410254"/>
              </a:xfrm>
              <a:custGeom>
                <a:avLst/>
                <a:gdLst/>
                <a:ahLst/>
                <a:cxnLst/>
                <a:rect l="l" t="t" r="r" b="b"/>
                <a:pathLst>
                  <a:path w="4699" h="1191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2" y="46"/>
                      <a:pt x="23" y="80"/>
                      <a:pt x="46" y="126"/>
                    </a:cubicBezTo>
                    <a:cubicBezTo>
                      <a:pt x="80" y="218"/>
                      <a:pt x="126" y="332"/>
                      <a:pt x="183" y="469"/>
                    </a:cubicBezTo>
                    <a:cubicBezTo>
                      <a:pt x="309" y="789"/>
                      <a:pt x="480" y="1224"/>
                      <a:pt x="698" y="1738"/>
                    </a:cubicBezTo>
                    <a:cubicBezTo>
                      <a:pt x="1121" y="2824"/>
                      <a:pt x="1681" y="4322"/>
                      <a:pt x="2298" y="5979"/>
                    </a:cubicBezTo>
                    <a:cubicBezTo>
                      <a:pt x="2904" y="7637"/>
                      <a:pt x="3487" y="9135"/>
                      <a:pt x="3933" y="10198"/>
                    </a:cubicBezTo>
                    <a:cubicBezTo>
                      <a:pt x="4162" y="10735"/>
                      <a:pt x="4333" y="11158"/>
                      <a:pt x="4482" y="11455"/>
                    </a:cubicBezTo>
                    <a:lnTo>
                      <a:pt x="4642" y="11798"/>
                    </a:lnTo>
                    <a:cubicBezTo>
                      <a:pt x="4653" y="11833"/>
                      <a:pt x="4676" y="11867"/>
                      <a:pt x="4699" y="11913"/>
                    </a:cubicBezTo>
                    <a:cubicBezTo>
                      <a:pt x="4699" y="11867"/>
                      <a:pt x="4688" y="11821"/>
                      <a:pt x="4676" y="11775"/>
                    </a:cubicBezTo>
                    <a:cubicBezTo>
                      <a:pt x="4630" y="11684"/>
                      <a:pt x="4596" y="11570"/>
                      <a:pt x="4539" y="11433"/>
                    </a:cubicBezTo>
                    <a:cubicBezTo>
                      <a:pt x="4413" y="11112"/>
                      <a:pt x="4230" y="10678"/>
                      <a:pt x="4024" y="10164"/>
                    </a:cubicBezTo>
                    <a:cubicBezTo>
                      <a:pt x="3601" y="9078"/>
                      <a:pt x="3041" y="7580"/>
                      <a:pt x="2424" y="5922"/>
                    </a:cubicBezTo>
                    <a:cubicBezTo>
                      <a:pt x="1818" y="4265"/>
                      <a:pt x="1235" y="2767"/>
                      <a:pt x="789" y="1704"/>
                    </a:cubicBezTo>
                    <a:cubicBezTo>
                      <a:pt x="561" y="1167"/>
                      <a:pt x="389" y="744"/>
                      <a:pt x="240" y="446"/>
                    </a:cubicBezTo>
                    <a:lnTo>
                      <a:pt x="69" y="115"/>
                    </a:lnTo>
                    <a:cubicBezTo>
                      <a:pt x="58" y="69"/>
                      <a:pt x="35" y="35"/>
                      <a:pt x="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30"/>
              <p:cNvSpPr/>
              <p:nvPr/>
            </p:nvSpPr>
            <p:spPr>
              <a:xfrm>
                <a:off x="5040518" y="4125568"/>
                <a:ext cx="426818" cy="137440"/>
              </a:xfrm>
              <a:custGeom>
                <a:avLst/>
                <a:gdLst/>
                <a:ahLst/>
                <a:cxnLst/>
                <a:rect l="l" t="t" r="r" b="b"/>
                <a:pathLst>
                  <a:path w="12394" h="3991" extrusionOk="0">
                    <a:moveTo>
                      <a:pt x="12393" y="0"/>
                    </a:moveTo>
                    <a:cubicBezTo>
                      <a:pt x="12348" y="0"/>
                      <a:pt x="12302" y="12"/>
                      <a:pt x="12268" y="23"/>
                    </a:cubicBezTo>
                    <a:lnTo>
                      <a:pt x="11902" y="115"/>
                    </a:lnTo>
                    <a:cubicBezTo>
                      <a:pt x="11582" y="206"/>
                      <a:pt x="11124" y="343"/>
                      <a:pt x="10564" y="515"/>
                    </a:cubicBezTo>
                    <a:cubicBezTo>
                      <a:pt x="9432" y="846"/>
                      <a:pt x="7878" y="1349"/>
                      <a:pt x="6186" y="1932"/>
                    </a:cubicBezTo>
                    <a:cubicBezTo>
                      <a:pt x="4482" y="2504"/>
                      <a:pt x="2939" y="3030"/>
                      <a:pt x="1819" y="3396"/>
                    </a:cubicBezTo>
                    <a:lnTo>
                      <a:pt x="493" y="3819"/>
                    </a:lnTo>
                    <a:lnTo>
                      <a:pt x="127" y="3944"/>
                    </a:lnTo>
                    <a:cubicBezTo>
                      <a:pt x="81" y="3956"/>
                      <a:pt x="47" y="3967"/>
                      <a:pt x="1" y="3990"/>
                    </a:cubicBezTo>
                    <a:cubicBezTo>
                      <a:pt x="47" y="3990"/>
                      <a:pt x="92" y="3979"/>
                      <a:pt x="138" y="3967"/>
                    </a:cubicBezTo>
                    <a:lnTo>
                      <a:pt x="504" y="3876"/>
                    </a:lnTo>
                    <a:cubicBezTo>
                      <a:pt x="824" y="3784"/>
                      <a:pt x="1270" y="3659"/>
                      <a:pt x="1841" y="3487"/>
                    </a:cubicBezTo>
                    <a:cubicBezTo>
                      <a:pt x="2973" y="3144"/>
                      <a:pt x="4517" y="2630"/>
                      <a:pt x="6220" y="2058"/>
                    </a:cubicBezTo>
                    <a:cubicBezTo>
                      <a:pt x="7923" y="1475"/>
                      <a:pt x="9467" y="961"/>
                      <a:pt x="10587" y="595"/>
                    </a:cubicBezTo>
                    <a:lnTo>
                      <a:pt x="11913" y="172"/>
                    </a:lnTo>
                    <a:lnTo>
                      <a:pt x="12279" y="46"/>
                    </a:lnTo>
                    <a:cubicBezTo>
                      <a:pt x="12313" y="35"/>
                      <a:pt x="12359" y="12"/>
                      <a:pt x="1239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30"/>
              <p:cNvSpPr/>
              <p:nvPr/>
            </p:nvSpPr>
            <p:spPr>
              <a:xfrm>
                <a:off x="5314959" y="2204690"/>
                <a:ext cx="225221" cy="193332"/>
              </a:xfrm>
              <a:custGeom>
                <a:avLst/>
                <a:gdLst/>
                <a:ahLst/>
                <a:cxnLst/>
                <a:rect l="l" t="t" r="r" b="b"/>
                <a:pathLst>
                  <a:path w="6540" h="5614" extrusionOk="0">
                    <a:moveTo>
                      <a:pt x="972" y="0"/>
                    </a:moveTo>
                    <a:cubicBezTo>
                      <a:pt x="435" y="0"/>
                      <a:pt x="12" y="423"/>
                      <a:pt x="12" y="961"/>
                    </a:cubicBezTo>
                    <a:lnTo>
                      <a:pt x="12" y="3476"/>
                    </a:lnTo>
                    <a:cubicBezTo>
                      <a:pt x="0" y="3922"/>
                      <a:pt x="343" y="4287"/>
                      <a:pt x="789" y="4333"/>
                    </a:cubicBezTo>
                    <a:lnTo>
                      <a:pt x="1521" y="5613"/>
                    </a:lnTo>
                    <a:lnTo>
                      <a:pt x="1521" y="4264"/>
                    </a:lnTo>
                    <a:lnTo>
                      <a:pt x="5579" y="4264"/>
                    </a:lnTo>
                    <a:cubicBezTo>
                      <a:pt x="6105" y="4264"/>
                      <a:pt x="6539" y="3830"/>
                      <a:pt x="6539" y="3304"/>
                    </a:cubicBezTo>
                    <a:lnTo>
                      <a:pt x="6539" y="961"/>
                    </a:lnTo>
                    <a:cubicBezTo>
                      <a:pt x="6539" y="435"/>
                      <a:pt x="6105" y="0"/>
                      <a:pt x="55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30"/>
              <p:cNvSpPr/>
              <p:nvPr/>
            </p:nvSpPr>
            <p:spPr>
              <a:xfrm>
                <a:off x="5464147" y="2268849"/>
                <a:ext cx="27206" cy="27206"/>
              </a:xfrm>
              <a:custGeom>
                <a:avLst/>
                <a:gdLst/>
                <a:ahLst/>
                <a:cxnLst/>
                <a:rect l="l" t="t" r="r" b="b"/>
                <a:pathLst>
                  <a:path w="790" h="790" extrusionOk="0">
                    <a:moveTo>
                      <a:pt x="390" y="1"/>
                    </a:moveTo>
                    <a:cubicBezTo>
                      <a:pt x="172" y="1"/>
                      <a:pt x="1" y="172"/>
                      <a:pt x="1" y="401"/>
                    </a:cubicBezTo>
                    <a:cubicBezTo>
                      <a:pt x="1" y="618"/>
                      <a:pt x="172" y="790"/>
                      <a:pt x="390" y="790"/>
                    </a:cubicBezTo>
                    <a:cubicBezTo>
                      <a:pt x="607" y="790"/>
                      <a:pt x="790" y="618"/>
                      <a:pt x="790" y="401"/>
                    </a:cubicBezTo>
                    <a:cubicBezTo>
                      <a:pt x="790" y="172"/>
                      <a:pt x="607" y="1"/>
                      <a:pt x="39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30"/>
              <p:cNvSpPr/>
              <p:nvPr/>
            </p:nvSpPr>
            <p:spPr>
              <a:xfrm>
                <a:off x="5412179" y="2268849"/>
                <a:ext cx="27206" cy="27206"/>
              </a:xfrm>
              <a:custGeom>
                <a:avLst/>
                <a:gdLst/>
                <a:ahLst/>
                <a:cxnLst/>
                <a:rect l="l" t="t" r="r" b="b"/>
                <a:pathLst>
                  <a:path w="790" h="790" extrusionOk="0">
                    <a:moveTo>
                      <a:pt x="401" y="1"/>
                    </a:moveTo>
                    <a:cubicBezTo>
                      <a:pt x="184" y="1"/>
                      <a:pt x="1" y="172"/>
                      <a:pt x="1" y="401"/>
                    </a:cubicBezTo>
                    <a:cubicBezTo>
                      <a:pt x="1" y="618"/>
                      <a:pt x="184" y="790"/>
                      <a:pt x="401" y="790"/>
                    </a:cubicBezTo>
                    <a:cubicBezTo>
                      <a:pt x="618" y="790"/>
                      <a:pt x="790" y="618"/>
                      <a:pt x="790" y="401"/>
                    </a:cubicBezTo>
                    <a:cubicBezTo>
                      <a:pt x="790" y="172"/>
                      <a:pt x="618" y="1"/>
                      <a:pt x="40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30"/>
              <p:cNvSpPr/>
              <p:nvPr/>
            </p:nvSpPr>
            <p:spPr>
              <a:xfrm>
                <a:off x="5360212" y="2268849"/>
                <a:ext cx="31924" cy="27309"/>
              </a:xfrm>
              <a:custGeom>
                <a:avLst/>
                <a:gdLst/>
                <a:ahLst/>
                <a:cxnLst/>
                <a:rect l="l" t="t" r="r" b="b"/>
                <a:pathLst>
                  <a:path w="927" h="793" extrusionOk="0">
                    <a:moveTo>
                      <a:pt x="392" y="0"/>
                    </a:moveTo>
                    <a:cubicBezTo>
                      <a:pt x="173" y="0"/>
                      <a:pt x="1" y="179"/>
                      <a:pt x="1" y="401"/>
                    </a:cubicBezTo>
                    <a:cubicBezTo>
                      <a:pt x="1" y="633"/>
                      <a:pt x="195" y="792"/>
                      <a:pt x="399" y="792"/>
                    </a:cubicBezTo>
                    <a:cubicBezTo>
                      <a:pt x="495" y="792"/>
                      <a:pt x="594" y="756"/>
                      <a:pt x="675" y="675"/>
                    </a:cubicBezTo>
                    <a:cubicBezTo>
                      <a:pt x="927" y="424"/>
                      <a:pt x="755" y="1"/>
                      <a:pt x="412" y="1"/>
                    </a:cubicBezTo>
                    <a:cubicBezTo>
                      <a:pt x="406" y="0"/>
                      <a:pt x="399" y="0"/>
                      <a:pt x="392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30"/>
              <p:cNvSpPr/>
              <p:nvPr/>
            </p:nvSpPr>
            <p:spPr>
              <a:xfrm>
                <a:off x="3413744" y="2403159"/>
                <a:ext cx="236241" cy="295646"/>
              </a:xfrm>
              <a:custGeom>
                <a:avLst/>
                <a:gdLst/>
                <a:ahLst/>
                <a:cxnLst/>
                <a:rect l="l" t="t" r="r" b="b"/>
                <a:pathLst>
                  <a:path w="6860" h="8585" extrusionOk="0">
                    <a:moveTo>
                      <a:pt x="6860" y="4115"/>
                    </a:moveTo>
                    <a:cubicBezTo>
                      <a:pt x="6860" y="4115"/>
                      <a:pt x="6860" y="4116"/>
                      <a:pt x="6860" y="4117"/>
                    </a:cubicBezTo>
                    <a:lnTo>
                      <a:pt x="6860" y="4117"/>
                    </a:lnTo>
                    <a:cubicBezTo>
                      <a:pt x="6860" y="4116"/>
                      <a:pt x="6860" y="4115"/>
                      <a:pt x="6860" y="4115"/>
                    </a:cubicBezTo>
                    <a:close/>
                    <a:moveTo>
                      <a:pt x="6860" y="4117"/>
                    </a:moveTo>
                    <a:cubicBezTo>
                      <a:pt x="6859" y="4139"/>
                      <a:pt x="6848" y="4161"/>
                      <a:pt x="6848" y="4183"/>
                    </a:cubicBezTo>
                    <a:lnTo>
                      <a:pt x="6820" y="4326"/>
                    </a:lnTo>
                    <a:lnTo>
                      <a:pt x="6820" y="4326"/>
                    </a:lnTo>
                    <a:cubicBezTo>
                      <a:pt x="6832" y="4279"/>
                      <a:pt x="6842" y="4239"/>
                      <a:pt x="6848" y="4206"/>
                    </a:cubicBezTo>
                    <a:cubicBezTo>
                      <a:pt x="6858" y="4158"/>
                      <a:pt x="6860" y="4126"/>
                      <a:pt x="6860" y="4117"/>
                    </a:cubicBezTo>
                    <a:close/>
                    <a:moveTo>
                      <a:pt x="5217" y="1"/>
                    </a:moveTo>
                    <a:cubicBezTo>
                      <a:pt x="4972" y="1"/>
                      <a:pt x="4735" y="103"/>
                      <a:pt x="4562" y="285"/>
                    </a:cubicBezTo>
                    <a:cubicBezTo>
                      <a:pt x="4333" y="502"/>
                      <a:pt x="4173" y="788"/>
                      <a:pt x="4093" y="1097"/>
                    </a:cubicBezTo>
                    <a:cubicBezTo>
                      <a:pt x="4013" y="1417"/>
                      <a:pt x="3945" y="1748"/>
                      <a:pt x="3910" y="2080"/>
                    </a:cubicBezTo>
                    <a:cubicBezTo>
                      <a:pt x="3876" y="2240"/>
                      <a:pt x="3853" y="2411"/>
                      <a:pt x="3819" y="2583"/>
                    </a:cubicBezTo>
                    <a:cubicBezTo>
                      <a:pt x="3796" y="2674"/>
                      <a:pt x="3785" y="2754"/>
                      <a:pt x="3762" y="2846"/>
                    </a:cubicBezTo>
                    <a:cubicBezTo>
                      <a:pt x="3752" y="2876"/>
                      <a:pt x="3741" y="2916"/>
                      <a:pt x="3731" y="2949"/>
                    </a:cubicBezTo>
                    <a:lnTo>
                      <a:pt x="3727" y="2949"/>
                    </a:lnTo>
                    <a:cubicBezTo>
                      <a:pt x="3007" y="2777"/>
                      <a:pt x="2264" y="2651"/>
                      <a:pt x="1521" y="2571"/>
                    </a:cubicBezTo>
                    <a:cubicBezTo>
                      <a:pt x="1475" y="2566"/>
                      <a:pt x="1427" y="2563"/>
                      <a:pt x="1377" y="2563"/>
                    </a:cubicBezTo>
                    <a:cubicBezTo>
                      <a:pt x="1327" y="2563"/>
                      <a:pt x="1275" y="2566"/>
                      <a:pt x="1224" y="2571"/>
                    </a:cubicBezTo>
                    <a:cubicBezTo>
                      <a:pt x="1201" y="2571"/>
                      <a:pt x="1167" y="2583"/>
                      <a:pt x="1144" y="2594"/>
                    </a:cubicBezTo>
                    <a:cubicBezTo>
                      <a:pt x="1110" y="2617"/>
                      <a:pt x="1098" y="2640"/>
                      <a:pt x="1075" y="2674"/>
                    </a:cubicBezTo>
                    <a:cubicBezTo>
                      <a:pt x="1052" y="2720"/>
                      <a:pt x="1029" y="2766"/>
                      <a:pt x="1018" y="2811"/>
                    </a:cubicBezTo>
                    <a:cubicBezTo>
                      <a:pt x="938" y="2994"/>
                      <a:pt x="881" y="3189"/>
                      <a:pt x="824" y="3372"/>
                    </a:cubicBezTo>
                    <a:cubicBezTo>
                      <a:pt x="709" y="3760"/>
                      <a:pt x="606" y="4149"/>
                      <a:pt x="504" y="4538"/>
                    </a:cubicBezTo>
                    <a:cubicBezTo>
                      <a:pt x="424" y="4869"/>
                      <a:pt x="332" y="5212"/>
                      <a:pt x="252" y="5544"/>
                    </a:cubicBezTo>
                    <a:cubicBezTo>
                      <a:pt x="206" y="5715"/>
                      <a:pt x="161" y="5875"/>
                      <a:pt x="126" y="6047"/>
                    </a:cubicBezTo>
                    <a:cubicBezTo>
                      <a:pt x="81" y="6207"/>
                      <a:pt x="46" y="6378"/>
                      <a:pt x="23" y="6550"/>
                    </a:cubicBezTo>
                    <a:cubicBezTo>
                      <a:pt x="1" y="6893"/>
                      <a:pt x="92" y="7236"/>
                      <a:pt x="298" y="7521"/>
                    </a:cubicBezTo>
                    <a:cubicBezTo>
                      <a:pt x="492" y="7807"/>
                      <a:pt x="789" y="7990"/>
                      <a:pt x="1132" y="8036"/>
                    </a:cubicBezTo>
                    <a:cubicBezTo>
                      <a:pt x="1761" y="8116"/>
                      <a:pt x="2378" y="8162"/>
                      <a:pt x="2962" y="8207"/>
                    </a:cubicBezTo>
                    <a:cubicBezTo>
                      <a:pt x="3556" y="8253"/>
                      <a:pt x="4116" y="8287"/>
                      <a:pt x="4653" y="8310"/>
                    </a:cubicBezTo>
                    <a:lnTo>
                      <a:pt x="4642" y="8310"/>
                    </a:lnTo>
                    <a:lnTo>
                      <a:pt x="5865" y="8585"/>
                    </a:lnTo>
                    <a:lnTo>
                      <a:pt x="5900" y="8585"/>
                    </a:lnTo>
                    <a:lnTo>
                      <a:pt x="5911" y="8550"/>
                    </a:lnTo>
                    <a:cubicBezTo>
                      <a:pt x="6208" y="7190"/>
                      <a:pt x="6448" y="6081"/>
                      <a:pt x="6608" y="5304"/>
                    </a:cubicBezTo>
                    <a:cubicBezTo>
                      <a:pt x="6688" y="4926"/>
                      <a:pt x="6757" y="4629"/>
                      <a:pt x="6803" y="4412"/>
                    </a:cubicBezTo>
                    <a:lnTo>
                      <a:pt x="6820" y="4326"/>
                    </a:lnTo>
                    <a:lnTo>
                      <a:pt x="6820" y="4326"/>
                    </a:lnTo>
                    <a:cubicBezTo>
                      <a:pt x="6811" y="4362"/>
                      <a:pt x="6801" y="4402"/>
                      <a:pt x="6791" y="4446"/>
                    </a:cubicBezTo>
                    <a:cubicBezTo>
                      <a:pt x="6746" y="4652"/>
                      <a:pt x="6677" y="4949"/>
                      <a:pt x="6585" y="5338"/>
                    </a:cubicBezTo>
                    <a:cubicBezTo>
                      <a:pt x="6416" y="6096"/>
                      <a:pt x="6168" y="7189"/>
                      <a:pt x="5864" y="8519"/>
                    </a:cubicBezTo>
                    <a:lnTo>
                      <a:pt x="5864" y="8519"/>
                    </a:lnTo>
                    <a:lnTo>
                      <a:pt x="4676" y="8253"/>
                    </a:lnTo>
                    <a:lnTo>
                      <a:pt x="2984" y="8139"/>
                    </a:lnTo>
                    <a:cubicBezTo>
                      <a:pt x="2401" y="8093"/>
                      <a:pt x="1784" y="8059"/>
                      <a:pt x="1167" y="7967"/>
                    </a:cubicBezTo>
                    <a:cubicBezTo>
                      <a:pt x="847" y="7922"/>
                      <a:pt x="572" y="7750"/>
                      <a:pt x="389" y="7499"/>
                    </a:cubicBezTo>
                    <a:cubicBezTo>
                      <a:pt x="206" y="7224"/>
                      <a:pt x="115" y="6904"/>
                      <a:pt x="138" y="6584"/>
                    </a:cubicBezTo>
                    <a:cubicBezTo>
                      <a:pt x="161" y="6412"/>
                      <a:pt x="184" y="6252"/>
                      <a:pt x="229" y="6092"/>
                    </a:cubicBezTo>
                    <a:cubicBezTo>
                      <a:pt x="275" y="5921"/>
                      <a:pt x="321" y="5761"/>
                      <a:pt x="355" y="5589"/>
                    </a:cubicBezTo>
                    <a:cubicBezTo>
                      <a:pt x="446" y="5258"/>
                      <a:pt x="526" y="4926"/>
                      <a:pt x="618" y="4583"/>
                    </a:cubicBezTo>
                    <a:cubicBezTo>
                      <a:pt x="721" y="4195"/>
                      <a:pt x="824" y="3806"/>
                      <a:pt x="938" y="3429"/>
                    </a:cubicBezTo>
                    <a:cubicBezTo>
                      <a:pt x="995" y="3234"/>
                      <a:pt x="1052" y="3051"/>
                      <a:pt x="1121" y="2869"/>
                    </a:cubicBezTo>
                    <a:cubicBezTo>
                      <a:pt x="1132" y="2823"/>
                      <a:pt x="1155" y="2789"/>
                      <a:pt x="1178" y="2743"/>
                    </a:cubicBezTo>
                    <a:cubicBezTo>
                      <a:pt x="1190" y="2731"/>
                      <a:pt x="1201" y="2720"/>
                      <a:pt x="1212" y="2708"/>
                    </a:cubicBezTo>
                    <a:cubicBezTo>
                      <a:pt x="1224" y="2697"/>
                      <a:pt x="1235" y="2697"/>
                      <a:pt x="1258" y="2697"/>
                    </a:cubicBezTo>
                    <a:cubicBezTo>
                      <a:pt x="1304" y="2691"/>
                      <a:pt x="1350" y="2688"/>
                      <a:pt x="1395" y="2688"/>
                    </a:cubicBezTo>
                    <a:cubicBezTo>
                      <a:pt x="1441" y="2688"/>
                      <a:pt x="1487" y="2691"/>
                      <a:pt x="1532" y="2697"/>
                    </a:cubicBezTo>
                    <a:cubicBezTo>
                      <a:pt x="2264" y="2776"/>
                      <a:pt x="2984" y="2888"/>
                      <a:pt x="3693" y="3055"/>
                    </a:cubicBezTo>
                    <a:lnTo>
                      <a:pt x="3693" y="3055"/>
                    </a:lnTo>
                    <a:cubicBezTo>
                      <a:pt x="3693" y="3057"/>
                      <a:pt x="3693" y="3060"/>
                      <a:pt x="3693" y="3063"/>
                    </a:cubicBezTo>
                    <a:lnTo>
                      <a:pt x="3705" y="3086"/>
                    </a:lnTo>
                    <a:cubicBezTo>
                      <a:pt x="3705" y="3097"/>
                      <a:pt x="3727" y="3120"/>
                      <a:pt x="3750" y="3120"/>
                    </a:cubicBezTo>
                    <a:cubicBezTo>
                      <a:pt x="3773" y="3120"/>
                      <a:pt x="3785" y="3109"/>
                      <a:pt x="3796" y="3097"/>
                    </a:cubicBezTo>
                    <a:lnTo>
                      <a:pt x="3819" y="3074"/>
                    </a:lnTo>
                    <a:lnTo>
                      <a:pt x="3830" y="3040"/>
                    </a:lnTo>
                    <a:cubicBezTo>
                      <a:pt x="3842" y="2994"/>
                      <a:pt x="3853" y="2949"/>
                      <a:pt x="3865" y="2903"/>
                    </a:cubicBezTo>
                    <a:cubicBezTo>
                      <a:pt x="3887" y="2823"/>
                      <a:pt x="3910" y="2731"/>
                      <a:pt x="3922" y="2651"/>
                    </a:cubicBezTo>
                    <a:cubicBezTo>
                      <a:pt x="3956" y="2468"/>
                      <a:pt x="3990" y="2297"/>
                      <a:pt x="4013" y="2137"/>
                    </a:cubicBezTo>
                    <a:cubicBezTo>
                      <a:pt x="4059" y="1805"/>
                      <a:pt x="4116" y="1474"/>
                      <a:pt x="4196" y="1154"/>
                    </a:cubicBezTo>
                    <a:cubicBezTo>
                      <a:pt x="4265" y="856"/>
                      <a:pt x="4413" y="582"/>
                      <a:pt x="4619" y="353"/>
                    </a:cubicBezTo>
                    <a:cubicBezTo>
                      <a:pt x="4790" y="182"/>
                      <a:pt x="5016" y="90"/>
                      <a:pt x="5252" y="90"/>
                    </a:cubicBezTo>
                    <a:cubicBezTo>
                      <a:pt x="5290" y="90"/>
                      <a:pt x="5329" y="93"/>
                      <a:pt x="5367" y="98"/>
                    </a:cubicBezTo>
                    <a:lnTo>
                      <a:pt x="5367" y="98"/>
                    </a:lnTo>
                    <a:cubicBezTo>
                      <a:pt x="5255" y="600"/>
                      <a:pt x="5155" y="1059"/>
                      <a:pt x="5065" y="1474"/>
                    </a:cubicBezTo>
                    <a:lnTo>
                      <a:pt x="5065" y="1485"/>
                    </a:lnTo>
                    <a:lnTo>
                      <a:pt x="5065" y="1497"/>
                    </a:lnTo>
                    <a:cubicBezTo>
                      <a:pt x="5557" y="2617"/>
                      <a:pt x="5922" y="3463"/>
                      <a:pt x="6151" y="3977"/>
                    </a:cubicBezTo>
                    <a:lnTo>
                      <a:pt x="6677" y="4092"/>
                    </a:lnTo>
                    <a:lnTo>
                      <a:pt x="6814" y="4115"/>
                    </a:lnTo>
                    <a:lnTo>
                      <a:pt x="6860" y="4115"/>
                    </a:lnTo>
                    <a:lnTo>
                      <a:pt x="6814" y="4103"/>
                    </a:lnTo>
                    <a:lnTo>
                      <a:pt x="6688" y="4069"/>
                    </a:lnTo>
                    <a:lnTo>
                      <a:pt x="6158" y="3945"/>
                    </a:lnTo>
                    <a:lnTo>
                      <a:pt x="6158" y="3945"/>
                    </a:lnTo>
                    <a:lnTo>
                      <a:pt x="5114" y="1459"/>
                    </a:lnTo>
                    <a:lnTo>
                      <a:pt x="5114" y="1459"/>
                    </a:lnTo>
                    <a:cubicBezTo>
                      <a:pt x="5216" y="1029"/>
                      <a:pt x="5318" y="565"/>
                      <a:pt x="5431" y="68"/>
                    </a:cubicBezTo>
                    <a:lnTo>
                      <a:pt x="5442" y="33"/>
                    </a:lnTo>
                    <a:lnTo>
                      <a:pt x="5408" y="22"/>
                    </a:lnTo>
                    <a:cubicBezTo>
                      <a:pt x="5344" y="8"/>
                      <a:pt x="5281" y="1"/>
                      <a:pt x="52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30"/>
              <p:cNvSpPr/>
              <p:nvPr/>
            </p:nvSpPr>
            <p:spPr>
              <a:xfrm>
                <a:off x="3627126" y="2536195"/>
                <a:ext cx="95323" cy="175597"/>
              </a:xfrm>
              <a:custGeom>
                <a:avLst/>
                <a:gdLst/>
                <a:ahLst/>
                <a:cxnLst/>
                <a:rect l="l" t="t" r="r" b="b"/>
                <a:pathLst>
                  <a:path w="2768" h="5099" extrusionOk="0">
                    <a:moveTo>
                      <a:pt x="1127" y="73"/>
                    </a:moveTo>
                    <a:lnTo>
                      <a:pt x="2321" y="252"/>
                    </a:lnTo>
                    <a:lnTo>
                      <a:pt x="2653" y="297"/>
                    </a:lnTo>
                    <a:cubicBezTo>
                      <a:pt x="2686" y="297"/>
                      <a:pt x="2730" y="308"/>
                      <a:pt x="2764" y="309"/>
                    </a:cubicBezTo>
                    <a:lnTo>
                      <a:pt x="2764" y="309"/>
                    </a:lnTo>
                    <a:cubicBezTo>
                      <a:pt x="2758" y="324"/>
                      <a:pt x="2748" y="354"/>
                      <a:pt x="2733" y="400"/>
                    </a:cubicBezTo>
                    <a:cubicBezTo>
                      <a:pt x="2710" y="469"/>
                      <a:pt x="2676" y="560"/>
                      <a:pt x="2642" y="663"/>
                    </a:cubicBezTo>
                    <a:cubicBezTo>
                      <a:pt x="2562" y="915"/>
                      <a:pt x="2459" y="1246"/>
                      <a:pt x="2310" y="1669"/>
                    </a:cubicBezTo>
                    <a:lnTo>
                      <a:pt x="1234" y="4999"/>
                    </a:lnTo>
                    <a:lnTo>
                      <a:pt x="1234" y="4999"/>
                    </a:lnTo>
                    <a:lnTo>
                      <a:pt x="114" y="4743"/>
                    </a:lnTo>
                    <a:lnTo>
                      <a:pt x="138" y="4630"/>
                    </a:lnTo>
                    <a:cubicBezTo>
                      <a:pt x="535" y="2827"/>
                      <a:pt x="887" y="1215"/>
                      <a:pt x="1127" y="73"/>
                    </a:cubicBezTo>
                    <a:close/>
                    <a:moveTo>
                      <a:pt x="1075" y="0"/>
                    </a:moveTo>
                    <a:lnTo>
                      <a:pt x="1064" y="34"/>
                    </a:lnTo>
                    <a:cubicBezTo>
                      <a:pt x="812" y="1166"/>
                      <a:pt x="447" y="2790"/>
                      <a:pt x="47" y="4607"/>
                    </a:cubicBezTo>
                    <a:lnTo>
                      <a:pt x="12" y="4767"/>
                    </a:lnTo>
                    <a:lnTo>
                      <a:pt x="1" y="4813"/>
                    </a:lnTo>
                    <a:lnTo>
                      <a:pt x="47" y="4824"/>
                    </a:lnTo>
                    <a:lnTo>
                      <a:pt x="1258" y="5087"/>
                    </a:lnTo>
                    <a:lnTo>
                      <a:pt x="1293" y="5099"/>
                    </a:lnTo>
                    <a:lnTo>
                      <a:pt x="1304" y="5053"/>
                    </a:lnTo>
                    <a:lnTo>
                      <a:pt x="2367" y="1646"/>
                    </a:lnTo>
                    <a:cubicBezTo>
                      <a:pt x="2493" y="1223"/>
                      <a:pt x="2596" y="892"/>
                      <a:pt x="2676" y="652"/>
                    </a:cubicBezTo>
                    <a:lnTo>
                      <a:pt x="2744" y="389"/>
                    </a:lnTo>
                    <a:cubicBezTo>
                      <a:pt x="2755" y="358"/>
                      <a:pt x="2765" y="337"/>
                      <a:pt x="2767" y="309"/>
                    </a:cubicBezTo>
                    <a:lnTo>
                      <a:pt x="2767" y="309"/>
                    </a:lnTo>
                    <a:cubicBezTo>
                      <a:pt x="2767" y="309"/>
                      <a:pt x="2767" y="309"/>
                      <a:pt x="2767" y="309"/>
                    </a:cubicBezTo>
                    <a:cubicBezTo>
                      <a:pt x="2767" y="309"/>
                      <a:pt x="2767" y="309"/>
                      <a:pt x="2767" y="309"/>
                    </a:cubicBezTo>
                    <a:lnTo>
                      <a:pt x="2767" y="309"/>
                    </a:lnTo>
                    <a:cubicBezTo>
                      <a:pt x="2767" y="305"/>
                      <a:pt x="2767" y="301"/>
                      <a:pt x="2767" y="297"/>
                    </a:cubicBezTo>
                    <a:lnTo>
                      <a:pt x="2767" y="297"/>
                    </a:lnTo>
                    <a:cubicBezTo>
                      <a:pt x="2767" y="297"/>
                      <a:pt x="2766" y="301"/>
                      <a:pt x="2764" y="308"/>
                    </a:cubicBezTo>
                    <a:lnTo>
                      <a:pt x="2764" y="308"/>
                    </a:lnTo>
                    <a:cubicBezTo>
                      <a:pt x="2731" y="297"/>
                      <a:pt x="2698" y="286"/>
                      <a:pt x="2664" y="274"/>
                    </a:cubicBezTo>
                    <a:lnTo>
                      <a:pt x="2333" y="217"/>
                    </a:lnTo>
                    <a:lnTo>
                      <a:pt x="111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30"/>
              <p:cNvSpPr/>
              <p:nvPr/>
            </p:nvSpPr>
            <p:spPr>
              <a:xfrm>
                <a:off x="5052744" y="2323571"/>
                <a:ext cx="138198" cy="131930"/>
              </a:xfrm>
              <a:custGeom>
                <a:avLst/>
                <a:gdLst/>
                <a:ahLst/>
                <a:cxnLst/>
                <a:rect l="l" t="t" r="r" b="b"/>
                <a:pathLst>
                  <a:path w="4013" h="3831" extrusionOk="0">
                    <a:moveTo>
                      <a:pt x="2001" y="1"/>
                    </a:moveTo>
                    <a:lnTo>
                      <a:pt x="1384" y="1258"/>
                    </a:lnTo>
                    <a:lnTo>
                      <a:pt x="0" y="1464"/>
                    </a:lnTo>
                    <a:lnTo>
                      <a:pt x="995" y="2447"/>
                    </a:lnTo>
                    <a:lnTo>
                      <a:pt x="766" y="3831"/>
                    </a:lnTo>
                    <a:lnTo>
                      <a:pt x="2001" y="3167"/>
                    </a:lnTo>
                    <a:lnTo>
                      <a:pt x="3247" y="3831"/>
                    </a:lnTo>
                    <a:lnTo>
                      <a:pt x="3007" y="2447"/>
                    </a:lnTo>
                    <a:lnTo>
                      <a:pt x="4013" y="1464"/>
                    </a:lnTo>
                    <a:lnTo>
                      <a:pt x="2630" y="1258"/>
                    </a:lnTo>
                    <a:lnTo>
                      <a:pt x="2001" y="1"/>
                    </a:lnTo>
                    <a:close/>
                    <a:moveTo>
                      <a:pt x="766" y="3831"/>
                    </a:moveTo>
                    <a:lnTo>
                      <a:pt x="766" y="3831"/>
                    </a:lnTo>
                    <a:lnTo>
                      <a:pt x="766" y="383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30"/>
              <p:cNvSpPr/>
              <p:nvPr/>
            </p:nvSpPr>
            <p:spPr>
              <a:xfrm>
                <a:off x="5442899" y="2995640"/>
                <a:ext cx="69323" cy="6577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910" extrusionOk="0">
                    <a:moveTo>
                      <a:pt x="1007" y="0"/>
                    </a:moveTo>
                    <a:lnTo>
                      <a:pt x="698" y="629"/>
                    </a:lnTo>
                    <a:lnTo>
                      <a:pt x="1" y="732"/>
                    </a:lnTo>
                    <a:lnTo>
                      <a:pt x="504" y="1224"/>
                    </a:lnTo>
                    <a:lnTo>
                      <a:pt x="389" y="1910"/>
                    </a:lnTo>
                    <a:lnTo>
                      <a:pt x="1007" y="1589"/>
                    </a:lnTo>
                    <a:lnTo>
                      <a:pt x="1624" y="1910"/>
                    </a:lnTo>
                    <a:lnTo>
                      <a:pt x="1510" y="1224"/>
                    </a:lnTo>
                    <a:lnTo>
                      <a:pt x="2013" y="732"/>
                    </a:lnTo>
                    <a:lnTo>
                      <a:pt x="1315" y="629"/>
                    </a:lnTo>
                    <a:lnTo>
                      <a:pt x="1007" y="0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30"/>
              <p:cNvSpPr/>
              <p:nvPr/>
            </p:nvSpPr>
            <p:spPr>
              <a:xfrm>
                <a:off x="3428312" y="3505468"/>
                <a:ext cx="69323" cy="65810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911" extrusionOk="0">
                    <a:moveTo>
                      <a:pt x="1007" y="1"/>
                    </a:moveTo>
                    <a:lnTo>
                      <a:pt x="698" y="630"/>
                    </a:lnTo>
                    <a:lnTo>
                      <a:pt x="1" y="733"/>
                    </a:lnTo>
                    <a:lnTo>
                      <a:pt x="504" y="1224"/>
                    </a:lnTo>
                    <a:lnTo>
                      <a:pt x="389" y="1910"/>
                    </a:lnTo>
                    <a:lnTo>
                      <a:pt x="1007" y="1579"/>
                    </a:lnTo>
                    <a:lnTo>
                      <a:pt x="1624" y="1910"/>
                    </a:lnTo>
                    <a:lnTo>
                      <a:pt x="1510" y="1224"/>
                    </a:lnTo>
                    <a:lnTo>
                      <a:pt x="2013" y="733"/>
                    </a:lnTo>
                    <a:lnTo>
                      <a:pt x="1315" y="630"/>
                    </a:lnTo>
                    <a:lnTo>
                      <a:pt x="1007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30"/>
              <p:cNvSpPr/>
              <p:nvPr/>
            </p:nvSpPr>
            <p:spPr>
              <a:xfrm>
                <a:off x="3864924" y="2272775"/>
                <a:ext cx="1149627" cy="2330730"/>
              </a:xfrm>
              <a:custGeom>
                <a:avLst/>
                <a:gdLst/>
                <a:ahLst/>
                <a:cxnLst/>
                <a:rect l="l" t="t" r="r" b="b"/>
                <a:pathLst>
                  <a:path w="33383" h="67680" extrusionOk="0">
                    <a:moveTo>
                      <a:pt x="27971" y="1"/>
                    </a:moveTo>
                    <a:cubicBezTo>
                      <a:pt x="27957" y="1"/>
                      <a:pt x="27943" y="1"/>
                      <a:pt x="27929" y="1"/>
                    </a:cubicBezTo>
                    <a:lnTo>
                      <a:pt x="4985" y="138"/>
                    </a:lnTo>
                    <a:cubicBezTo>
                      <a:pt x="2230" y="161"/>
                      <a:pt x="1" y="2413"/>
                      <a:pt x="24" y="5180"/>
                    </a:cubicBezTo>
                    <a:lnTo>
                      <a:pt x="424" y="62706"/>
                    </a:lnTo>
                    <a:cubicBezTo>
                      <a:pt x="447" y="65465"/>
                      <a:pt x="2687" y="67679"/>
                      <a:pt x="5433" y="67679"/>
                    </a:cubicBezTo>
                    <a:cubicBezTo>
                      <a:pt x="5440" y="67679"/>
                      <a:pt x="5447" y="67679"/>
                      <a:pt x="5454" y="67679"/>
                    </a:cubicBezTo>
                    <a:lnTo>
                      <a:pt x="28398" y="67530"/>
                    </a:lnTo>
                    <a:cubicBezTo>
                      <a:pt x="31165" y="67507"/>
                      <a:pt x="33382" y="65255"/>
                      <a:pt x="33371" y="62500"/>
                    </a:cubicBezTo>
                    <a:lnTo>
                      <a:pt x="32971" y="4963"/>
                    </a:lnTo>
                    <a:cubicBezTo>
                      <a:pt x="32948" y="2221"/>
                      <a:pt x="30719" y="1"/>
                      <a:pt x="2797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30"/>
              <p:cNvSpPr/>
              <p:nvPr/>
            </p:nvSpPr>
            <p:spPr>
              <a:xfrm>
                <a:off x="3917684" y="2341307"/>
                <a:ext cx="1044111" cy="2180686"/>
              </a:xfrm>
              <a:custGeom>
                <a:avLst/>
                <a:gdLst/>
                <a:ahLst/>
                <a:cxnLst/>
                <a:rect l="l" t="t" r="r" b="b"/>
                <a:pathLst>
                  <a:path w="30319" h="63323" extrusionOk="0">
                    <a:moveTo>
                      <a:pt x="26418" y="0"/>
                    </a:moveTo>
                    <a:cubicBezTo>
                      <a:pt x="26411" y="0"/>
                      <a:pt x="26404" y="0"/>
                      <a:pt x="26397" y="0"/>
                    </a:cubicBezTo>
                    <a:lnTo>
                      <a:pt x="21939" y="23"/>
                    </a:lnTo>
                    <a:cubicBezTo>
                      <a:pt x="21333" y="46"/>
                      <a:pt x="20853" y="560"/>
                      <a:pt x="20876" y="1166"/>
                    </a:cubicBezTo>
                    <a:lnTo>
                      <a:pt x="20876" y="1978"/>
                    </a:lnTo>
                    <a:cubicBezTo>
                      <a:pt x="20887" y="2584"/>
                      <a:pt x="20407" y="3098"/>
                      <a:pt x="19801" y="3110"/>
                    </a:cubicBezTo>
                    <a:lnTo>
                      <a:pt x="11124" y="3167"/>
                    </a:lnTo>
                    <a:cubicBezTo>
                      <a:pt x="10518" y="3156"/>
                      <a:pt x="10027" y="2664"/>
                      <a:pt x="10038" y="2047"/>
                    </a:cubicBezTo>
                    <a:lnTo>
                      <a:pt x="10038" y="1246"/>
                    </a:lnTo>
                    <a:cubicBezTo>
                      <a:pt x="10049" y="629"/>
                      <a:pt x="9558" y="126"/>
                      <a:pt x="8952" y="115"/>
                    </a:cubicBezTo>
                    <a:lnTo>
                      <a:pt x="7386" y="126"/>
                    </a:lnTo>
                    <a:lnTo>
                      <a:pt x="3487" y="149"/>
                    </a:lnTo>
                    <a:cubicBezTo>
                      <a:pt x="1555" y="172"/>
                      <a:pt x="1" y="1749"/>
                      <a:pt x="12" y="3681"/>
                    </a:cubicBezTo>
                    <a:lnTo>
                      <a:pt x="401" y="59836"/>
                    </a:lnTo>
                    <a:cubicBezTo>
                      <a:pt x="412" y="61761"/>
                      <a:pt x="1978" y="63323"/>
                      <a:pt x="3901" y="63323"/>
                    </a:cubicBezTo>
                    <a:cubicBezTo>
                      <a:pt x="3908" y="63323"/>
                      <a:pt x="3915" y="63323"/>
                      <a:pt x="3922" y="63323"/>
                    </a:cubicBezTo>
                    <a:lnTo>
                      <a:pt x="26832" y="63162"/>
                    </a:lnTo>
                    <a:cubicBezTo>
                      <a:pt x="28764" y="63151"/>
                      <a:pt x="30319" y="61573"/>
                      <a:pt x="30307" y="59641"/>
                    </a:cubicBezTo>
                    <a:lnTo>
                      <a:pt x="29918" y="3476"/>
                    </a:lnTo>
                    <a:cubicBezTo>
                      <a:pt x="29907" y="1551"/>
                      <a:pt x="28341" y="0"/>
                      <a:pt x="264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30"/>
              <p:cNvSpPr/>
              <p:nvPr/>
            </p:nvSpPr>
            <p:spPr>
              <a:xfrm>
                <a:off x="3953672" y="2872660"/>
                <a:ext cx="290825" cy="598352"/>
              </a:xfrm>
              <a:custGeom>
                <a:avLst/>
                <a:gdLst/>
                <a:ahLst/>
                <a:cxnLst/>
                <a:rect l="l" t="t" r="r" b="b"/>
                <a:pathLst>
                  <a:path w="8445" h="17375" extrusionOk="0">
                    <a:moveTo>
                      <a:pt x="2536" y="1"/>
                    </a:moveTo>
                    <a:cubicBezTo>
                      <a:pt x="2078" y="1"/>
                      <a:pt x="1859" y="2331"/>
                      <a:pt x="1837" y="2554"/>
                    </a:cubicBezTo>
                    <a:cubicBezTo>
                      <a:pt x="1831" y="2624"/>
                      <a:pt x="1780" y="2657"/>
                      <a:pt x="1725" y="2657"/>
                    </a:cubicBezTo>
                    <a:cubicBezTo>
                      <a:pt x="1655" y="2657"/>
                      <a:pt x="1579" y="2604"/>
                      <a:pt x="1585" y="2508"/>
                    </a:cubicBezTo>
                    <a:cubicBezTo>
                      <a:pt x="1608" y="2337"/>
                      <a:pt x="2031" y="256"/>
                      <a:pt x="1539" y="153"/>
                    </a:cubicBezTo>
                    <a:cubicBezTo>
                      <a:pt x="1531" y="151"/>
                      <a:pt x="1523" y="150"/>
                      <a:pt x="1516" y="150"/>
                    </a:cubicBezTo>
                    <a:cubicBezTo>
                      <a:pt x="1169" y="150"/>
                      <a:pt x="1315" y="2162"/>
                      <a:pt x="1002" y="2531"/>
                    </a:cubicBezTo>
                    <a:cubicBezTo>
                      <a:pt x="972" y="2566"/>
                      <a:pt x="948" y="2582"/>
                      <a:pt x="929" y="2582"/>
                    </a:cubicBezTo>
                    <a:cubicBezTo>
                      <a:pt x="730" y="2582"/>
                      <a:pt x="1004" y="936"/>
                      <a:pt x="670" y="873"/>
                    </a:cubicBezTo>
                    <a:cubicBezTo>
                      <a:pt x="654" y="871"/>
                      <a:pt x="637" y="868"/>
                      <a:pt x="622" y="868"/>
                    </a:cubicBezTo>
                    <a:cubicBezTo>
                      <a:pt x="509" y="868"/>
                      <a:pt x="425" y="994"/>
                      <a:pt x="385" y="2017"/>
                    </a:cubicBezTo>
                    <a:cubicBezTo>
                      <a:pt x="362" y="2645"/>
                      <a:pt x="465" y="3834"/>
                      <a:pt x="568" y="4817"/>
                    </a:cubicBezTo>
                    <a:cubicBezTo>
                      <a:pt x="344" y="7955"/>
                      <a:pt x="1" y="17375"/>
                      <a:pt x="4086" y="17375"/>
                    </a:cubicBezTo>
                    <a:cubicBezTo>
                      <a:pt x="4184" y="17375"/>
                      <a:pt x="4283" y="17369"/>
                      <a:pt x="4386" y="17358"/>
                    </a:cubicBezTo>
                    <a:cubicBezTo>
                      <a:pt x="6192" y="17176"/>
                      <a:pt x="7507" y="16547"/>
                      <a:pt x="8444" y="15815"/>
                    </a:cubicBezTo>
                    <a:lnTo>
                      <a:pt x="6489" y="13586"/>
                    </a:lnTo>
                    <a:lnTo>
                      <a:pt x="6444" y="13540"/>
                    </a:lnTo>
                    <a:lnTo>
                      <a:pt x="5529" y="12500"/>
                    </a:lnTo>
                    <a:lnTo>
                      <a:pt x="5609" y="12408"/>
                    </a:lnTo>
                    <a:lnTo>
                      <a:pt x="5609" y="12408"/>
                    </a:lnTo>
                    <a:cubicBezTo>
                      <a:pt x="5069" y="12828"/>
                      <a:pt x="4634" y="13118"/>
                      <a:pt x="4468" y="13118"/>
                    </a:cubicBezTo>
                    <a:cubicBezTo>
                      <a:pt x="4430" y="13118"/>
                      <a:pt x="4406" y="13103"/>
                      <a:pt x="4397" y="13071"/>
                    </a:cubicBezTo>
                    <a:cubicBezTo>
                      <a:pt x="3597" y="10133"/>
                      <a:pt x="3689" y="6349"/>
                      <a:pt x="3769" y="4897"/>
                    </a:cubicBezTo>
                    <a:cubicBezTo>
                      <a:pt x="3849" y="4772"/>
                      <a:pt x="3940" y="4623"/>
                      <a:pt x="4043" y="4474"/>
                    </a:cubicBezTo>
                    <a:cubicBezTo>
                      <a:pt x="4157" y="4292"/>
                      <a:pt x="4317" y="4143"/>
                      <a:pt x="4489" y="4017"/>
                    </a:cubicBezTo>
                    <a:cubicBezTo>
                      <a:pt x="4695" y="3846"/>
                      <a:pt x="4935" y="3709"/>
                      <a:pt x="5175" y="3606"/>
                    </a:cubicBezTo>
                    <a:cubicBezTo>
                      <a:pt x="5415" y="3526"/>
                      <a:pt x="5438" y="3206"/>
                      <a:pt x="5232" y="3137"/>
                    </a:cubicBezTo>
                    <a:cubicBezTo>
                      <a:pt x="5205" y="3128"/>
                      <a:pt x="5172" y="3124"/>
                      <a:pt x="5132" y="3124"/>
                    </a:cubicBezTo>
                    <a:cubicBezTo>
                      <a:pt x="4860" y="3124"/>
                      <a:pt x="4298" y="3330"/>
                      <a:pt x="3780" y="3789"/>
                    </a:cubicBezTo>
                    <a:cubicBezTo>
                      <a:pt x="3676" y="3879"/>
                      <a:pt x="3596" y="3918"/>
                      <a:pt x="3536" y="3918"/>
                    </a:cubicBezTo>
                    <a:cubicBezTo>
                      <a:pt x="3244" y="3918"/>
                      <a:pt x="3403" y="3015"/>
                      <a:pt x="3460" y="2645"/>
                    </a:cubicBezTo>
                    <a:cubicBezTo>
                      <a:pt x="3528" y="2188"/>
                      <a:pt x="3689" y="805"/>
                      <a:pt x="3563" y="679"/>
                    </a:cubicBezTo>
                    <a:cubicBezTo>
                      <a:pt x="3516" y="629"/>
                      <a:pt x="3464" y="605"/>
                      <a:pt x="3412" y="605"/>
                    </a:cubicBezTo>
                    <a:cubicBezTo>
                      <a:pt x="3274" y="605"/>
                      <a:pt x="3136" y="778"/>
                      <a:pt x="3094" y="1102"/>
                    </a:cubicBezTo>
                    <a:cubicBezTo>
                      <a:pt x="3038" y="1542"/>
                      <a:pt x="2769" y="2840"/>
                      <a:pt x="2532" y="2840"/>
                    </a:cubicBezTo>
                    <a:cubicBezTo>
                      <a:pt x="2529" y="2840"/>
                      <a:pt x="2526" y="2840"/>
                      <a:pt x="2522" y="2840"/>
                    </a:cubicBezTo>
                    <a:cubicBezTo>
                      <a:pt x="2282" y="2794"/>
                      <a:pt x="2683" y="530"/>
                      <a:pt x="2683" y="530"/>
                    </a:cubicBezTo>
                    <a:cubicBezTo>
                      <a:pt x="2683" y="530"/>
                      <a:pt x="2843" y="62"/>
                      <a:pt x="2568" y="5"/>
                    </a:cubicBezTo>
                    <a:cubicBezTo>
                      <a:pt x="2557" y="2"/>
                      <a:pt x="2546" y="1"/>
                      <a:pt x="2536" y="1"/>
                    </a:cubicBezTo>
                    <a:close/>
                  </a:path>
                </a:pathLst>
              </a:custGeom>
              <a:solidFill>
                <a:srgbClr val="B788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30"/>
              <p:cNvSpPr/>
              <p:nvPr/>
            </p:nvSpPr>
            <p:spPr>
              <a:xfrm>
                <a:off x="4527935" y="3613364"/>
                <a:ext cx="127970" cy="126386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3670" extrusionOk="0">
                    <a:moveTo>
                      <a:pt x="80" y="0"/>
                    </a:moveTo>
                    <a:cubicBezTo>
                      <a:pt x="46" y="1155"/>
                      <a:pt x="12" y="2332"/>
                      <a:pt x="0" y="3556"/>
                    </a:cubicBezTo>
                    <a:cubicBezTo>
                      <a:pt x="1349" y="3601"/>
                      <a:pt x="2595" y="3636"/>
                      <a:pt x="3670" y="3670"/>
                    </a:cubicBezTo>
                    <a:cubicBezTo>
                      <a:pt x="3693" y="2550"/>
                      <a:pt x="3704" y="1452"/>
                      <a:pt x="3716" y="400"/>
                    </a:cubicBezTo>
                    <a:cubicBezTo>
                      <a:pt x="3704" y="355"/>
                      <a:pt x="3681" y="309"/>
                      <a:pt x="3670" y="252"/>
                    </a:cubicBezTo>
                    <a:lnTo>
                      <a:pt x="3670" y="92"/>
                    </a:lnTo>
                    <a:cubicBezTo>
                      <a:pt x="2607" y="57"/>
                      <a:pt x="1395" y="35"/>
                      <a:pt x="80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30"/>
              <p:cNvSpPr/>
              <p:nvPr/>
            </p:nvSpPr>
            <p:spPr>
              <a:xfrm>
                <a:off x="4383431" y="3609403"/>
                <a:ext cx="143742" cy="126420"/>
              </a:xfrm>
              <a:custGeom>
                <a:avLst/>
                <a:gdLst/>
                <a:ahLst/>
                <a:cxnLst/>
                <a:rect l="l" t="t" r="r" b="b"/>
                <a:pathLst>
                  <a:path w="4174" h="3671" extrusionOk="0">
                    <a:moveTo>
                      <a:pt x="138" y="1"/>
                    </a:moveTo>
                    <a:cubicBezTo>
                      <a:pt x="92" y="1144"/>
                      <a:pt x="47" y="2345"/>
                      <a:pt x="1" y="3556"/>
                    </a:cubicBezTo>
                    <a:lnTo>
                      <a:pt x="1944" y="3614"/>
                    </a:lnTo>
                    <a:lnTo>
                      <a:pt x="4093" y="3671"/>
                    </a:lnTo>
                    <a:cubicBezTo>
                      <a:pt x="4116" y="2447"/>
                      <a:pt x="4139" y="1259"/>
                      <a:pt x="4174" y="115"/>
                    </a:cubicBezTo>
                    <a:lnTo>
                      <a:pt x="2241" y="58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30"/>
              <p:cNvSpPr/>
              <p:nvPr/>
            </p:nvSpPr>
            <p:spPr>
              <a:xfrm>
                <a:off x="4524767" y="4242487"/>
                <a:ext cx="125249" cy="127212"/>
              </a:xfrm>
              <a:custGeom>
                <a:avLst/>
                <a:gdLst/>
                <a:ahLst/>
                <a:cxnLst/>
                <a:rect l="l" t="t" r="r" b="b"/>
                <a:pathLst>
                  <a:path w="3637" h="3694" extrusionOk="0">
                    <a:moveTo>
                      <a:pt x="1" y="1"/>
                    </a:moveTo>
                    <a:cubicBezTo>
                      <a:pt x="1" y="309"/>
                      <a:pt x="1" y="618"/>
                      <a:pt x="12" y="915"/>
                    </a:cubicBezTo>
                    <a:cubicBezTo>
                      <a:pt x="24" y="1921"/>
                      <a:pt x="47" y="2813"/>
                      <a:pt x="58" y="3579"/>
                    </a:cubicBezTo>
                    <a:cubicBezTo>
                      <a:pt x="1418" y="3625"/>
                      <a:pt x="2642" y="3659"/>
                      <a:pt x="3636" y="3693"/>
                    </a:cubicBezTo>
                    <a:cubicBezTo>
                      <a:pt x="3625" y="3007"/>
                      <a:pt x="3613" y="2230"/>
                      <a:pt x="3613" y="1373"/>
                    </a:cubicBezTo>
                    <a:cubicBezTo>
                      <a:pt x="3602" y="961"/>
                      <a:pt x="3602" y="527"/>
                      <a:pt x="3602" y="81"/>
                    </a:cubicBezTo>
                    <a:cubicBezTo>
                      <a:pt x="2596" y="58"/>
                      <a:pt x="1373" y="35"/>
                      <a:pt x="1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30"/>
              <p:cNvSpPr/>
              <p:nvPr/>
            </p:nvSpPr>
            <p:spPr>
              <a:xfrm>
                <a:off x="4651156" y="4245242"/>
                <a:ext cx="49246" cy="125249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3637" extrusionOk="0">
                    <a:moveTo>
                      <a:pt x="1" y="1"/>
                    </a:moveTo>
                    <a:cubicBezTo>
                      <a:pt x="1" y="447"/>
                      <a:pt x="1" y="881"/>
                      <a:pt x="1" y="1293"/>
                    </a:cubicBezTo>
                    <a:cubicBezTo>
                      <a:pt x="1" y="2150"/>
                      <a:pt x="12" y="2927"/>
                      <a:pt x="23" y="3613"/>
                    </a:cubicBezTo>
                    <a:lnTo>
                      <a:pt x="767" y="3636"/>
                    </a:lnTo>
                    <a:cubicBezTo>
                      <a:pt x="972" y="2596"/>
                      <a:pt x="1201" y="1361"/>
                      <a:pt x="1430" y="35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30"/>
              <p:cNvSpPr/>
              <p:nvPr/>
            </p:nvSpPr>
            <p:spPr>
              <a:xfrm>
                <a:off x="4657458" y="3633820"/>
                <a:ext cx="53171" cy="107927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3134" extrusionOk="0">
                    <a:moveTo>
                      <a:pt x="46" y="1"/>
                    </a:moveTo>
                    <a:cubicBezTo>
                      <a:pt x="35" y="995"/>
                      <a:pt x="23" y="2024"/>
                      <a:pt x="1" y="3076"/>
                    </a:cubicBezTo>
                    <a:lnTo>
                      <a:pt x="1544" y="3133"/>
                    </a:lnTo>
                    <a:cubicBezTo>
                      <a:pt x="846" y="824"/>
                      <a:pt x="332" y="481"/>
                      <a:pt x="46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30"/>
              <p:cNvSpPr/>
              <p:nvPr/>
            </p:nvSpPr>
            <p:spPr>
              <a:xfrm>
                <a:off x="4373581" y="3861011"/>
                <a:ext cx="148460" cy="126386"/>
              </a:xfrm>
              <a:custGeom>
                <a:avLst/>
                <a:gdLst/>
                <a:ahLst/>
                <a:cxnLst/>
                <a:rect l="l" t="t" r="r" b="b"/>
                <a:pathLst>
                  <a:path w="4311" h="3670" extrusionOk="0">
                    <a:moveTo>
                      <a:pt x="138" y="0"/>
                    </a:moveTo>
                    <a:cubicBezTo>
                      <a:pt x="92" y="1223"/>
                      <a:pt x="47" y="2412"/>
                      <a:pt x="1" y="3555"/>
                    </a:cubicBezTo>
                    <a:lnTo>
                      <a:pt x="1624" y="3601"/>
                    </a:lnTo>
                    <a:lnTo>
                      <a:pt x="4288" y="3670"/>
                    </a:lnTo>
                    <a:cubicBezTo>
                      <a:pt x="4288" y="2527"/>
                      <a:pt x="4299" y="1338"/>
                      <a:pt x="4311" y="114"/>
                    </a:cubicBezTo>
                    <a:lnTo>
                      <a:pt x="1933" y="46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30"/>
              <p:cNvSpPr/>
              <p:nvPr/>
            </p:nvSpPr>
            <p:spPr>
              <a:xfrm>
                <a:off x="4655495" y="3742095"/>
                <a:ext cx="77967" cy="126007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3659" extrusionOk="0">
                    <a:moveTo>
                      <a:pt x="58" y="1"/>
                    </a:moveTo>
                    <a:cubicBezTo>
                      <a:pt x="46" y="755"/>
                      <a:pt x="35" y="1510"/>
                      <a:pt x="23" y="2276"/>
                    </a:cubicBezTo>
                    <a:cubicBezTo>
                      <a:pt x="12" y="2710"/>
                      <a:pt x="12" y="3144"/>
                      <a:pt x="0" y="3579"/>
                    </a:cubicBezTo>
                    <a:cubicBezTo>
                      <a:pt x="915" y="3613"/>
                      <a:pt x="1692" y="3636"/>
                      <a:pt x="2264" y="3659"/>
                    </a:cubicBezTo>
                    <a:cubicBezTo>
                      <a:pt x="2241" y="2801"/>
                      <a:pt x="2127" y="1944"/>
                      <a:pt x="1921" y="1109"/>
                    </a:cubicBezTo>
                    <a:cubicBezTo>
                      <a:pt x="1818" y="709"/>
                      <a:pt x="1727" y="355"/>
                      <a:pt x="1624" y="35"/>
                    </a:cubicBezTo>
                    <a:cubicBezTo>
                      <a:pt x="1166" y="23"/>
                      <a:pt x="641" y="12"/>
                      <a:pt x="58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30"/>
              <p:cNvSpPr/>
              <p:nvPr/>
            </p:nvSpPr>
            <p:spPr>
              <a:xfrm>
                <a:off x="4378713" y="3735414"/>
                <a:ext cx="145705" cy="126386"/>
              </a:xfrm>
              <a:custGeom>
                <a:avLst/>
                <a:gdLst/>
                <a:ahLst/>
                <a:cxnLst/>
                <a:rect l="l" t="t" r="r" b="b"/>
                <a:pathLst>
                  <a:path w="4231" h="3670" extrusionOk="0">
                    <a:moveTo>
                      <a:pt x="138" y="0"/>
                    </a:moveTo>
                    <a:cubicBezTo>
                      <a:pt x="126" y="389"/>
                      <a:pt x="104" y="778"/>
                      <a:pt x="92" y="1178"/>
                    </a:cubicBezTo>
                    <a:cubicBezTo>
                      <a:pt x="58" y="1978"/>
                      <a:pt x="35" y="2778"/>
                      <a:pt x="1" y="3556"/>
                    </a:cubicBezTo>
                    <a:lnTo>
                      <a:pt x="1784" y="3601"/>
                    </a:lnTo>
                    <a:lnTo>
                      <a:pt x="4173" y="3670"/>
                    </a:lnTo>
                    <a:cubicBezTo>
                      <a:pt x="4173" y="3098"/>
                      <a:pt x="4185" y="2515"/>
                      <a:pt x="4196" y="1921"/>
                    </a:cubicBezTo>
                    <a:cubicBezTo>
                      <a:pt x="4208" y="1303"/>
                      <a:pt x="4208" y="698"/>
                      <a:pt x="4230" y="103"/>
                    </a:cubicBezTo>
                    <a:lnTo>
                      <a:pt x="2081" y="46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30"/>
              <p:cNvSpPr/>
              <p:nvPr/>
            </p:nvSpPr>
            <p:spPr>
              <a:xfrm>
                <a:off x="4524388" y="3864937"/>
                <a:ext cx="127591" cy="126420"/>
              </a:xfrm>
              <a:custGeom>
                <a:avLst/>
                <a:gdLst/>
                <a:ahLst/>
                <a:cxnLst/>
                <a:rect l="l" t="t" r="r" b="b"/>
                <a:pathLst>
                  <a:path w="3705" h="3671" extrusionOk="0">
                    <a:moveTo>
                      <a:pt x="35" y="0"/>
                    </a:moveTo>
                    <a:cubicBezTo>
                      <a:pt x="12" y="1224"/>
                      <a:pt x="12" y="2413"/>
                      <a:pt x="0" y="3556"/>
                    </a:cubicBezTo>
                    <a:cubicBezTo>
                      <a:pt x="1372" y="3601"/>
                      <a:pt x="2607" y="3636"/>
                      <a:pt x="3659" y="3670"/>
                    </a:cubicBezTo>
                    <a:cubicBezTo>
                      <a:pt x="3670" y="2515"/>
                      <a:pt x="3693" y="1315"/>
                      <a:pt x="3704" y="92"/>
                    </a:cubicBezTo>
                    <a:cubicBezTo>
                      <a:pt x="2653" y="69"/>
                      <a:pt x="1395" y="35"/>
                      <a:pt x="35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30"/>
              <p:cNvSpPr/>
              <p:nvPr/>
            </p:nvSpPr>
            <p:spPr>
              <a:xfrm>
                <a:off x="4525559" y="3738961"/>
                <a:ext cx="128383" cy="126386"/>
              </a:xfrm>
              <a:custGeom>
                <a:avLst/>
                <a:gdLst/>
                <a:ahLst/>
                <a:cxnLst/>
                <a:rect l="l" t="t" r="r" b="b"/>
                <a:pathLst>
                  <a:path w="3728" h="3670" extrusionOk="0">
                    <a:moveTo>
                      <a:pt x="58" y="0"/>
                    </a:moveTo>
                    <a:cubicBezTo>
                      <a:pt x="47" y="606"/>
                      <a:pt x="35" y="1212"/>
                      <a:pt x="24" y="1818"/>
                    </a:cubicBezTo>
                    <a:cubicBezTo>
                      <a:pt x="12" y="2412"/>
                      <a:pt x="1" y="2984"/>
                      <a:pt x="1" y="3567"/>
                    </a:cubicBezTo>
                    <a:cubicBezTo>
                      <a:pt x="1361" y="3601"/>
                      <a:pt x="2619" y="3636"/>
                      <a:pt x="3682" y="3670"/>
                    </a:cubicBezTo>
                    <a:cubicBezTo>
                      <a:pt x="3682" y="3235"/>
                      <a:pt x="3693" y="2801"/>
                      <a:pt x="3693" y="2367"/>
                    </a:cubicBezTo>
                    <a:cubicBezTo>
                      <a:pt x="3705" y="1589"/>
                      <a:pt x="3716" y="835"/>
                      <a:pt x="3728" y="92"/>
                    </a:cubicBezTo>
                    <a:cubicBezTo>
                      <a:pt x="2664" y="69"/>
                      <a:pt x="1418" y="34"/>
                      <a:pt x="58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30"/>
              <p:cNvSpPr/>
              <p:nvPr/>
            </p:nvSpPr>
            <p:spPr>
              <a:xfrm>
                <a:off x="4655874" y="3153127"/>
                <a:ext cx="84303" cy="83098"/>
              </a:xfrm>
              <a:custGeom>
                <a:avLst/>
                <a:gdLst/>
                <a:ahLst/>
                <a:cxnLst/>
                <a:rect l="l" t="t" r="r" b="b"/>
                <a:pathLst>
                  <a:path w="2448" h="2413" extrusionOk="0">
                    <a:moveTo>
                      <a:pt x="149" y="0"/>
                    </a:moveTo>
                    <a:cubicBezTo>
                      <a:pt x="104" y="80"/>
                      <a:pt x="58" y="160"/>
                      <a:pt x="1" y="229"/>
                    </a:cubicBezTo>
                    <a:cubicBezTo>
                      <a:pt x="12" y="297"/>
                      <a:pt x="12" y="377"/>
                      <a:pt x="24" y="492"/>
                    </a:cubicBezTo>
                    <a:cubicBezTo>
                      <a:pt x="24" y="755"/>
                      <a:pt x="35" y="1132"/>
                      <a:pt x="58" y="1612"/>
                    </a:cubicBezTo>
                    <a:cubicBezTo>
                      <a:pt x="58" y="1784"/>
                      <a:pt x="69" y="1967"/>
                      <a:pt x="69" y="2161"/>
                    </a:cubicBezTo>
                    <a:cubicBezTo>
                      <a:pt x="69" y="2218"/>
                      <a:pt x="81" y="2275"/>
                      <a:pt x="81" y="2344"/>
                    </a:cubicBezTo>
                    <a:cubicBezTo>
                      <a:pt x="950" y="2367"/>
                      <a:pt x="1738" y="2389"/>
                      <a:pt x="2447" y="2412"/>
                    </a:cubicBezTo>
                    <a:cubicBezTo>
                      <a:pt x="2036" y="1235"/>
                      <a:pt x="1121" y="480"/>
                      <a:pt x="149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30"/>
              <p:cNvSpPr/>
              <p:nvPr/>
            </p:nvSpPr>
            <p:spPr>
              <a:xfrm>
                <a:off x="4637381" y="3161392"/>
                <a:ext cx="19319" cy="56340"/>
              </a:xfrm>
              <a:custGeom>
                <a:avLst/>
                <a:gdLst/>
                <a:ahLst/>
                <a:cxnLst/>
                <a:rect l="l" t="t" r="r" b="b"/>
                <a:pathLst>
                  <a:path w="561" h="1636" extrusionOk="0">
                    <a:moveTo>
                      <a:pt x="538" y="0"/>
                    </a:moveTo>
                    <a:cubicBezTo>
                      <a:pt x="515" y="12"/>
                      <a:pt x="515" y="35"/>
                      <a:pt x="503" y="46"/>
                    </a:cubicBezTo>
                    <a:cubicBezTo>
                      <a:pt x="481" y="57"/>
                      <a:pt x="469" y="80"/>
                      <a:pt x="446" y="103"/>
                    </a:cubicBezTo>
                    <a:cubicBezTo>
                      <a:pt x="343" y="320"/>
                      <a:pt x="195" y="526"/>
                      <a:pt x="0" y="698"/>
                    </a:cubicBezTo>
                    <a:cubicBezTo>
                      <a:pt x="275" y="949"/>
                      <a:pt x="469" y="1269"/>
                      <a:pt x="561" y="1635"/>
                    </a:cubicBezTo>
                    <a:lnTo>
                      <a:pt x="561" y="1372"/>
                    </a:lnTo>
                    <a:cubicBezTo>
                      <a:pt x="549" y="892"/>
                      <a:pt x="538" y="515"/>
                      <a:pt x="538" y="252"/>
                    </a:cubicBezTo>
                    <a:lnTo>
                      <a:pt x="538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30"/>
              <p:cNvSpPr/>
              <p:nvPr/>
            </p:nvSpPr>
            <p:spPr>
              <a:xfrm>
                <a:off x="4278324" y="3344468"/>
                <a:ext cx="116950" cy="136235"/>
              </a:xfrm>
              <a:custGeom>
                <a:avLst/>
                <a:gdLst/>
                <a:ahLst/>
                <a:cxnLst/>
                <a:rect l="l" t="t" r="r" b="b"/>
                <a:pathLst>
                  <a:path w="3396" h="3956" extrusionOk="0">
                    <a:moveTo>
                      <a:pt x="229" y="0"/>
                    </a:moveTo>
                    <a:cubicBezTo>
                      <a:pt x="183" y="355"/>
                      <a:pt x="149" y="709"/>
                      <a:pt x="103" y="1086"/>
                    </a:cubicBezTo>
                    <a:cubicBezTo>
                      <a:pt x="69" y="1418"/>
                      <a:pt x="35" y="1738"/>
                      <a:pt x="0" y="2058"/>
                    </a:cubicBezTo>
                    <a:cubicBezTo>
                      <a:pt x="23" y="2561"/>
                      <a:pt x="126" y="3304"/>
                      <a:pt x="389" y="3876"/>
                    </a:cubicBezTo>
                    <a:lnTo>
                      <a:pt x="3247" y="3956"/>
                    </a:lnTo>
                    <a:cubicBezTo>
                      <a:pt x="3304" y="2561"/>
                      <a:pt x="3350" y="1258"/>
                      <a:pt x="3396" y="92"/>
                    </a:cubicBezTo>
                    <a:lnTo>
                      <a:pt x="229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30"/>
              <p:cNvSpPr/>
              <p:nvPr/>
            </p:nvSpPr>
            <p:spPr>
              <a:xfrm>
                <a:off x="4539747" y="3233817"/>
                <a:ext cx="61850" cy="115400"/>
              </a:xfrm>
              <a:custGeom>
                <a:avLst/>
                <a:gdLst/>
                <a:ahLst/>
                <a:cxnLst/>
                <a:rect l="l" t="t" r="r" b="b"/>
                <a:pathLst>
                  <a:path w="1796" h="3351" extrusionOk="0">
                    <a:moveTo>
                      <a:pt x="149" y="1"/>
                    </a:moveTo>
                    <a:cubicBezTo>
                      <a:pt x="103" y="790"/>
                      <a:pt x="69" y="1727"/>
                      <a:pt x="12" y="2779"/>
                    </a:cubicBezTo>
                    <a:cubicBezTo>
                      <a:pt x="12" y="2962"/>
                      <a:pt x="0" y="3133"/>
                      <a:pt x="0" y="3316"/>
                    </a:cubicBezTo>
                    <a:lnTo>
                      <a:pt x="1269" y="3350"/>
                    </a:lnTo>
                    <a:cubicBezTo>
                      <a:pt x="1326" y="3339"/>
                      <a:pt x="1395" y="3328"/>
                      <a:pt x="1464" y="3328"/>
                    </a:cubicBezTo>
                    <a:cubicBezTo>
                      <a:pt x="1429" y="3282"/>
                      <a:pt x="1418" y="3247"/>
                      <a:pt x="1429" y="3236"/>
                    </a:cubicBezTo>
                    <a:lnTo>
                      <a:pt x="1452" y="3236"/>
                    </a:lnTo>
                    <a:cubicBezTo>
                      <a:pt x="1304" y="3087"/>
                      <a:pt x="1212" y="2893"/>
                      <a:pt x="1212" y="2687"/>
                    </a:cubicBezTo>
                    <a:cubicBezTo>
                      <a:pt x="1212" y="2253"/>
                      <a:pt x="1509" y="1876"/>
                      <a:pt x="1795" y="1521"/>
                    </a:cubicBezTo>
                    <a:cubicBezTo>
                      <a:pt x="1521" y="1075"/>
                      <a:pt x="1406" y="550"/>
                      <a:pt x="1452" y="35"/>
                    </a:cubicBez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30"/>
              <p:cNvSpPr/>
              <p:nvPr/>
            </p:nvSpPr>
            <p:spPr>
              <a:xfrm>
                <a:off x="4387770" y="3483840"/>
                <a:ext cx="143329" cy="126007"/>
              </a:xfrm>
              <a:custGeom>
                <a:avLst/>
                <a:gdLst/>
                <a:ahLst/>
                <a:cxnLst/>
                <a:rect l="l" t="t" r="r" b="b"/>
                <a:pathLst>
                  <a:path w="4162" h="3659" extrusionOk="0">
                    <a:moveTo>
                      <a:pt x="138" y="0"/>
                    </a:moveTo>
                    <a:cubicBezTo>
                      <a:pt x="92" y="1120"/>
                      <a:pt x="46" y="2321"/>
                      <a:pt x="1" y="3556"/>
                    </a:cubicBezTo>
                    <a:lnTo>
                      <a:pt x="2115" y="3613"/>
                    </a:lnTo>
                    <a:lnTo>
                      <a:pt x="4048" y="3658"/>
                    </a:lnTo>
                    <a:cubicBezTo>
                      <a:pt x="4082" y="2424"/>
                      <a:pt x="4128" y="1235"/>
                      <a:pt x="4162" y="103"/>
                    </a:cubicBezTo>
                    <a:lnTo>
                      <a:pt x="2424" y="57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30"/>
              <p:cNvSpPr/>
              <p:nvPr/>
            </p:nvSpPr>
            <p:spPr>
              <a:xfrm>
                <a:off x="4656287" y="3151164"/>
                <a:ext cx="1997" cy="3960"/>
              </a:xfrm>
              <a:custGeom>
                <a:avLst/>
                <a:gdLst/>
                <a:ahLst/>
                <a:cxnLst/>
                <a:rect l="l" t="t" r="r" b="b"/>
                <a:pathLst>
                  <a:path w="58" h="115" extrusionOk="0">
                    <a:moveTo>
                      <a:pt x="35" y="0"/>
                    </a:moveTo>
                    <a:cubicBezTo>
                      <a:pt x="23" y="34"/>
                      <a:pt x="12" y="80"/>
                      <a:pt x="0" y="114"/>
                    </a:cubicBezTo>
                    <a:cubicBezTo>
                      <a:pt x="23" y="80"/>
                      <a:pt x="35" y="46"/>
                      <a:pt x="57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30"/>
              <p:cNvSpPr/>
              <p:nvPr/>
            </p:nvSpPr>
            <p:spPr>
              <a:xfrm>
                <a:off x="4392488" y="3347601"/>
                <a:ext cx="144534" cy="136648"/>
              </a:xfrm>
              <a:custGeom>
                <a:avLst/>
                <a:gdLst/>
                <a:ahLst/>
                <a:cxnLst/>
                <a:rect l="l" t="t" r="r" b="b"/>
                <a:pathLst>
                  <a:path w="4197" h="3968" extrusionOk="0">
                    <a:moveTo>
                      <a:pt x="149" y="1"/>
                    </a:moveTo>
                    <a:cubicBezTo>
                      <a:pt x="104" y="1178"/>
                      <a:pt x="58" y="2470"/>
                      <a:pt x="1" y="3865"/>
                    </a:cubicBezTo>
                    <a:cubicBezTo>
                      <a:pt x="732" y="3876"/>
                      <a:pt x="1498" y="3899"/>
                      <a:pt x="2287" y="3922"/>
                    </a:cubicBezTo>
                    <a:lnTo>
                      <a:pt x="4036" y="3968"/>
                    </a:lnTo>
                    <a:cubicBezTo>
                      <a:pt x="4036" y="3773"/>
                      <a:pt x="4048" y="3590"/>
                      <a:pt x="4059" y="3396"/>
                    </a:cubicBezTo>
                    <a:lnTo>
                      <a:pt x="4059" y="3396"/>
                    </a:lnTo>
                    <a:cubicBezTo>
                      <a:pt x="3856" y="3449"/>
                      <a:pt x="3654" y="3476"/>
                      <a:pt x="3451" y="3476"/>
                    </a:cubicBezTo>
                    <a:cubicBezTo>
                      <a:pt x="3345" y="3476"/>
                      <a:pt x="3239" y="3469"/>
                      <a:pt x="3133" y="3453"/>
                    </a:cubicBezTo>
                    <a:cubicBezTo>
                      <a:pt x="2722" y="3396"/>
                      <a:pt x="2333" y="3236"/>
                      <a:pt x="2013" y="2984"/>
                    </a:cubicBezTo>
                    <a:cubicBezTo>
                      <a:pt x="1910" y="2904"/>
                      <a:pt x="1818" y="2824"/>
                      <a:pt x="1738" y="2733"/>
                    </a:cubicBezTo>
                    <a:cubicBezTo>
                      <a:pt x="1681" y="2664"/>
                      <a:pt x="1647" y="2630"/>
                      <a:pt x="1658" y="2619"/>
                    </a:cubicBezTo>
                    <a:lnTo>
                      <a:pt x="1658" y="2619"/>
                    </a:lnTo>
                    <a:cubicBezTo>
                      <a:pt x="1658" y="2619"/>
                      <a:pt x="1796" y="2756"/>
                      <a:pt x="2047" y="2927"/>
                    </a:cubicBezTo>
                    <a:cubicBezTo>
                      <a:pt x="2379" y="3156"/>
                      <a:pt x="2756" y="3305"/>
                      <a:pt x="3145" y="3362"/>
                    </a:cubicBezTo>
                    <a:cubicBezTo>
                      <a:pt x="3255" y="3374"/>
                      <a:pt x="3366" y="3380"/>
                      <a:pt x="3476" y="3380"/>
                    </a:cubicBezTo>
                    <a:cubicBezTo>
                      <a:pt x="3673" y="3380"/>
                      <a:pt x="3869" y="3360"/>
                      <a:pt x="4059" y="3316"/>
                    </a:cubicBezTo>
                    <a:cubicBezTo>
                      <a:pt x="4105" y="2173"/>
                      <a:pt x="4151" y="1087"/>
                      <a:pt x="4196" y="104"/>
                    </a:cubicBezTo>
                    <a:lnTo>
                      <a:pt x="1990" y="46"/>
                    </a:lnTo>
                    <a:lnTo>
                      <a:pt x="149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30"/>
              <p:cNvSpPr/>
              <p:nvPr/>
            </p:nvSpPr>
            <p:spPr>
              <a:xfrm>
                <a:off x="4658250" y="3236572"/>
                <a:ext cx="102383" cy="118155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3431" extrusionOk="0">
                    <a:moveTo>
                      <a:pt x="0" y="1"/>
                    </a:moveTo>
                    <a:lnTo>
                      <a:pt x="0" y="35"/>
                    </a:lnTo>
                    <a:cubicBezTo>
                      <a:pt x="12" y="321"/>
                      <a:pt x="23" y="630"/>
                      <a:pt x="23" y="973"/>
                    </a:cubicBezTo>
                    <a:cubicBezTo>
                      <a:pt x="35" y="1658"/>
                      <a:pt x="46" y="2447"/>
                      <a:pt x="58" y="3316"/>
                    </a:cubicBezTo>
                    <a:lnTo>
                      <a:pt x="58" y="3339"/>
                    </a:lnTo>
                    <a:cubicBezTo>
                      <a:pt x="1292" y="3373"/>
                      <a:pt x="2298" y="3408"/>
                      <a:pt x="2973" y="3430"/>
                    </a:cubicBezTo>
                    <a:cubicBezTo>
                      <a:pt x="2893" y="2767"/>
                      <a:pt x="2744" y="1864"/>
                      <a:pt x="2538" y="618"/>
                    </a:cubicBezTo>
                    <a:cubicBezTo>
                      <a:pt x="2504" y="435"/>
                      <a:pt x="2458" y="241"/>
                      <a:pt x="2401" y="58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30"/>
              <p:cNvSpPr/>
              <p:nvPr/>
            </p:nvSpPr>
            <p:spPr>
              <a:xfrm>
                <a:off x="4534616" y="3351527"/>
                <a:ext cx="123252" cy="136648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3968" extrusionOk="0">
                    <a:moveTo>
                      <a:pt x="138" y="1"/>
                    </a:moveTo>
                    <a:cubicBezTo>
                      <a:pt x="104" y="973"/>
                      <a:pt x="58" y="2036"/>
                      <a:pt x="24" y="3179"/>
                    </a:cubicBezTo>
                    <a:cubicBezTo>
                      <a:pt x="81" y="3168"/>
                      <a:pt x="138" y="3145"/>
                      <a:pt x="195" y="3122"/>
                    </a:cubicBezTo>
                    <a:cubicBezTo>
                      <a:pt x="456" y="3038"/>
                      <a:pt x="621" y="2936"/>
                      <a:pt x="657" y="2936"/>
                    </a:cubicBezTo>
                    <a:cubicBezTo>
                      <a:pt x="661" y="2936"/>
                      <a:pt x="663" y="2937"/>
                      <a:pt x="664" y="2939"/>
                    </a:cubicBezTo>
                    <a:cubicBezTo>
                      <a:pt x="664" y="2950"/>
                      <a:pt x="629" y="2973"/>
                      <a:pt x="549" y="3019"/>
                    </a:cubicBezTo>
                    <a:cubicBezTo>
                      <a:pt x="447" y="3088"/>
                      <a:pt x="332" y="3145"/>
                      <a:pt x="218" y="3191"/>
                    </a:cubicBezTo>
                    <a:cubicBezTo>
                      <a:pt x="161" y="3213"/>
                      <a:pt x="92" y="3236"/>
                      <a:pt x="12" y="3259"/>
                    </a:cubicBezTo>
                    <a:cubicBezTo>
                      <a:pt x="12" y="3465"/>
                      <a:pt x="1" y="3659"/>
                      <a:pt x="1" y="3865"/>
                    </a:cubicBezTo>
                    <a:lnTo>
                      <a:pt x="3522" y="3968"/>
                    </a:lnTo>
                    <a:lnTo>
                      <a:pt x="3545" y="1659"/>
                    </a:lnTo>
                    <a:cubicBezTo>
                      <a:pt x="2516" y="1567"/>
                      <a:pt x="1761" y="1487"/>
                      <a:pt x="1761" y="1464"/>
                    </a:cubicBezTo>
                    <a:cubicBezTo>
                      <a:pt x="1761" y="1460"/>
                      <a:pt x="1792" y="1457"/>
                      <a:pt x="1850" y="1457"/>
                    </a:cubicBezTo>
                    <a:cubicBezTo>
                      <a:pt x="2083" y="1457"/>
                      <a:pt x="2747" y="1494"/>
                      <a:pt x="3579" y="1567"/>
                    </a:cubicBezTo>
                    <a:lnTo>
                      <a:pt x="3579" y="81"/>
                    </a:lnTo>
                    <a:lnTo>
                      <a:pt x="2196" y="47"/>
                    </a:lnTo>
                    <a:cubicBezTo>
                      <a:pt x="2161" y="52"/>
                      <a:pt x="2130" y="55"/>
                      <a:pt x="2099" y="55"/>
                    </a:cubicBezTo>
                    <a:cubicBezTo>
                      <a:pt x="2067" y="55"/>
                      <a:pt x="2036" y="52"/>
                      <a:pt x="2001" y="47"/>
                    </a:cubicBezTo>
                    <a:lnTo>
                      <a:pt x="1864" y="47"/>
                    </a:lnTo>
                    <a:cubicBezTo>
                      <a:pt x="1876" y="58"/>
                      <a:pt x="1887" y="70"/>
                      <a:pt x="1887" y="81"/>
                    </a:cubicBezTo>
                    <a:cubicBezTo>
                      <a:pt x="1882" y="86"/>
                      <a:pt x="1872" y="88"/>
                      <a:pt x="1858" y="88"/>
                    </a:cubicBezTo>
                    <a:cubicBezTo>
                      <a:pt x="1838" y="88"/>
                      <a:pt x="1811" y="83"/>
                      <a:pt x="1784" y="70"/>
                    </a:cubicBezTo>
                    <a:lnTo>
                      <a:pt x="1784" y="70"/>
                    </a:lnTo>
                    <a:lnTo>
                      <a:pt x="1796" y="104"/>
                    </a:lnTo>
                    <a:cubicBezTo>
                      <a:pt x="1807" y="115"/>
                      <a:pt x="1830" y="138"/>
                      <a:pt x="1841" y="161"/>
                    </a:cubicBezTo>
                    <a:cubicBezTo>
                      <a:pt x="2024" y="447"/>
                      <a:pt x="2036" y="801"/>
                      <a:pt x="1887" y="1098"/>
                    </a:cubicBezTo>
                    <a:cubicBezTo>
                      <a:pt x="1864" y="1144"/>
                      <a:pt x="1830" y="1178"/>
                      <a:pt x="1796" y="1213"/>
                    </a:cubicBezTo>
                    <a:cubicBezTo>
                      <a:pt x="1773" y="1236"/>
                      <a:pt x="1761" y="1247"/>
                      <a:pt x="1750" y="1247"/>
                    </a:cubicBezTo>
                    <a:cubicBezTo>
                      <a:pt x="1750" y="1247"/>
                      <a:pt x="1750" y="1224"/>
                      <a:pt x="1773" y="1190"/>
                    </a:cubicBezTo>
                    <a:cubicBezTo>
                      <a:pt x="1784" y="1167"/>
                      <a:pt x="1807" y="1121"/>
                      <a:pt x="1818" y="1064"/>
                    </a:cubicBezTo>
                    <a:cubicBezTo>
                      <a:pt x="1921" y="824"/>
                      <a:pt x="1921" y="561"/>
                      <a:pt x="1841" y="321"/>
                    </a:cubicBezTo>
                    <a:lnTo>
                      <a:pt x="1841" y="321"/>
                    </a:lnTo>
                    <a:cubicBezTo>
                      <a:pt x="1910" y="961"/>
                      <a:pt x="1567" y="1579"/>
                      <a:pt x="984" y="1864"/>
                    </a:cubicBezTo>
                    <a:cubicBezTo>
                      <a:pt x="1018" y="1716"/>
                      <a:pt x="1052" y="1579"/>
                      <a:pt x="1075" y="1430"/>
                    </a:cubicBezTo>
                    <a:lnTo>
                      <a:pt x="1075" y="1430"/>
                    </a:lnTo>
                    <a:cubicBezTo>
                      <a:pt x="961" y="1579"/>
                      <a:pt x="778" y="1659"/>
                      <a:pt x="595" y="1659"/>
                    </a:cubicBezTo>
                    <a:cubicBezTo>
                      <a:pt x="618" y="1464"/>
                      <a:pt x="664" y="1281"/>
                      <a:pt x="755" y="1098"/>
                    </a:cubicBezTo>
                    <a:lnTo>
                      <a:pt x="755" y="1098"/>
                    </a:lnTo>
                    <a:lnTo>
                      <a:pt x="424" y="1236"/>
                    </a:lnTo>
                    <a:cubicBezTo>
                      <a:pt x="412" y="893"/>
                      <a:pt x="538" y="561"/>
                      <a:pt x="778" y="310"/>
                    </a:cubicBezTo>
                    <a:cubicBezTo>
                      <a:pt x="892" y="195"/>
                      <a:pt x="1030" y="92"/>
                      <a:pt x="1178" y="24"/>
                    </a:cubicBez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30"/>
              <p:cNvSpPr/>
              <p:nvPr/>
            </p:nvSpPr>
            <p:spPr>
              <a:xfrm>
                <a:off x="4660213" y="3353904"/>
                <a:ext cx="108685" cy="62229"/>
              </a:xfrm>
              <a:custGeom>
                <a:avLst/>
                <a:gdLst/>
                <a:ahLst/>
                <a:cxnLst/>
                <a:rect l="l" t="t" r="r" b="b"/>
                <a:pathLst>
                  <a:path w="3156" h="1807" extrusionOk="0">
                    <a:moveTo>
                      <a:pt x="1" y="1"/>
                    </a:moveTo>
                    <a:cubicBezTo>
                      <a:pt x="1" y="481"/>
                      <a:pt x="1" y="984"/>
                      <a:pt x="12" y="1498"/>
                    </a:cubicBezTo>
                    <a:lnTo>
                      <a:pt x="561" y="1544"/>
                    </a:lnTo>
                    <a:cubicBezTo>
                      <a:pt x="1898" y="1658"/>
                      <a:pt x="2984" y="1773"/>
                      <a:pt x="2984" y="1795"/>
                    </a:cubicBezTo>
                    <a:cubicBezTo>
                      <a:pt x="2975" y="1798"/>
                      <a:pt x="2966" y="1800"/>
                      <a:pt x="2957" y="1801"/>
                    </a:cubicBezTo>
                    <a:lnTo>
                      <a:pt x="2957" y="1801"/>
                    </a:lnTo>
                    <a:lnTo>
                      <a:pt x="2847" y="1795"/>
                    </a:lnTo>
                    <a:lnTo>
                      <a:pt x="2847" y="1795"/>
                    </a:lnTo>
                    <a:cubicBezTo>
                      <a:pt x="2870" y="1801"/>
                      <a:pt x="2893" y="1804"/>
                      <a:pt x="2916" y="1804"/>
                    </a:cubicBezTo>
                    <a:cubicBezTo>
                      <a:pt x="2929" y="1804"/>
                      <a:pt x="2943" y="1803"/>
                      <a:pt x="2957" y="1801"/>
                    </a:cubicBezTo>
                    <a:lnTo>
                      <a:pt x="2957" y="1801"/>
                    </a:lnTo>
                    <a:lnTo>
                      <a:pt x="3076" y="1807"/>
                    </a:lnTo>
                    <a:cubicBezTo>
                      <a:pt x="3076" y="1807"/>
                      <a:pt x="3156" y="1681"/>
                      <a:pt x="2939" y="69"/>
                    </a:cubicBezTo>
                    <a:cubicBezTo>
                      <a:pt x="2253" y="58"/>
                      <a:pt x="1247" y="35"/>
                      <a:pt x="1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30"/>
              <p:cNvSpPr/>
              <p:nvPr/>
            </p:nvSpPr>
            <p:spPr>
              <a:xfrm>
                <a:off x="4397619" y="3229891"/>
                <a:ext cx="145292" cy="118155"/>
              </a:xfrm>
              <a:custGeom>
                <a:avLst/>
                <a:gdLst/>
                <a:ahLst/>
                <a:cxnLst/>
                <a:rect l="l" t="t" r="r" b="b"/>
                <a:pathLst>
                  <a:path w="4219" h="3431" extrusionOk="0">
                    <a:moveTo>
                      <a:pt x="115" y="0"/>
                    </a:moveTo>
                    <a:cubicBezTo>
                      <a:pt x="92" y="686"/>
                      <a:pt x="69" y="1464"/>
                      <a:pt x="35" y="2333"/>
                    </a:cubicBezTo>
                    <a:cubicBezTo>
                      <a:pt x="23" y="2653"/>
                      <a:pt x="12" y="2984"/>
                      <a:pt x="0" y="3316"/>
                    </a:cubicBezTo>
                    <a:lnTo>
                      <a:pt x="1841" y="3373"/>
                    </a:lnTo>
                    <a:lnTo>
                      <a:pt x="4059" y="3430"/>
                    </a:lnTo>
                    <a:cubicBezTo>
                      <a:pt x="4059" y="3247"/>
                      <a:pt x="4070" y="3064"/>
                      <a:pt x="4082" y="2893"/>
                    </a:cubicBezTo>
                    <a:cubicBezTo>
                      <a:pt x="4127" y="1830"/>
                      <a:pt x="4173" y="904"/>
                      <a:pt x="4219" y="115"/>
                    </a:cubicBezTo>
                    <a:lnTo>
                      <a:pt x="3396" y="92"/>
                    </a:lnTo>
                    <a:cubicBezTo>
                      <a:pt x="2252" y="58"/>
                      <a:pt x="1144" y="23"/>
                      <a:pt x="115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30"/>
              <p:cNvSpPr/>
              <p:nvPr/>
            </p:nvSpPr>
            <p:spPr>
              <a:xfrm>
                <a:off x="4300778" y="3125163"/>
                <a:ext cx="103554" cy="101591"/>
              </a:xfrm>
              <a:custGeom>
                <a:avLst/>
                <a:gdLst/>
                <a:ahLst/>
                <a:cxnLst/>
                <a:rect l="l" t="t" r="r" b="b"/>
                <a:pathLst>
                  <a:path w="3007" h="2950" extrusionOk="0">
                    <a:moveTo>
                      <a:pt x="2925" y="0"/>
                    </a:moveTo>
                    <a:cubicBezTo>
                      <a:pt x="2026" y="0"/>
                      <a:pt x="1129" y="182"/>
                      <a:pt x="297" y="526"/>
                    </a:cubicBezTo>
                    <a:cubicBezTo>
                      <a:pt x="252" y="904"/>
                      <a:pt x="183" y="1395"/>
                      <a:pt x="114" y="1978"/>
                    </a:cubicBezTo>
                    <a:cubicBezTo>
                      <a:pt x="80" y="2253"/>
                      <a:pt x="46" y="2561"/>
                      <a:pt x="0" y="2881"/>
                    </a:cubicBezTo>
                    <a:cubicBezTo>
                      <a:pt x="857" y="2904"/>
                      <a:pt x="1829" y="2927"/>
                      <a:pt x="2881" y="2950"/>
                    </a:cubicBezTo>
                    <a:cubicBezTo>
                      <a:pt x="2915" y="2298"/>
                      <a:pt x="2938" y="1738"/>
                      <a:pt x="2950" y="1269"/>
                    </a:cubicBezTo>
                    <a:cubicBezTo>
                      <a:pt x="2972" y="801"/>
                      <a:pt x="2995" y="412"/>
                      <a:pt x="3007" y="149"/>
                    </a:cubicBezTo>
                    <a:cubicBezTo>
                      <a:pt x="3007" y="92"/>
                      <a:pt x="3007" y="46"/>
                      <a:pt x="3007" y="1"/>
                    </a:cubicBezTo>
                    <a:cubicBezTo>
                      <a:pt x="2979" y="0"/>
                      <a:pt x="2952" y="0"/>
                      <a:pt x="2925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30"/>
              <p:cNvSpPr/>
              <p:nvPr/>
            </p:nvSpPr>
            <p:spPr>
              <a:xfrm>
                <a:off x="4293271" y="3481085"/>
                <a:ext cx="96907" cy="125215"/>
              </a:xfrm>
              <a:custGeom>
                <a:avLst/>
                <a:gdLst/>
                <a:ahLst/>
                <a:cxnLst/>
                <a:rect l="l" t="t" r="r" b="b"/>
                <a:pathLst>
                  <a:path w="2814" h="3636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4" y="46"/>
                      <a:pt x="58" y="103"/>
                      <a:pt x="81" y="149"/>
                    </a:cubicBezTo>
                    <a:lnTo>
                      <a:pt x="1441" y="2401"/>
                    </a:lnTo>
                    <a:lnTo>
                      <a:pt x="1224" y="3601"/>
                    </a:lnTo>
                    <a:lnTo>
                      <a:pt x="2676" y="3636"/>
                    </a:lnTo>
                    <a:cubicBezTo>
                      <a:pt x="2722" y="2389"/>
                      <a:pt x="2767" y="1200"/>
                      <a:pt x="2813" y="80"/>
                    </a:cubicBezTo>
                    <a:cubicBezTo>
                      <a:pt x="1796" y="46"/>
                      <a:pt x="858" y="23"/>
                      <a:pt x="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30"/>
              <p:cNvSpPr/>
              <p:nvPr/>
            </p:nvSpPr>
            <p:spPr>
              <a:xfrm>
                <a:off x="4530277" y="3487766"/>
                <a:ext cx="125628" cy="126007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3659" extrusionOk="0">
                    <a:moveTo>
                      <a:pt x="115" y="0"/>
                    </a:moveTo>
                    <a:cubicBezTo>
                      <a:pt x="81" y="1121"/>
                      <a:pt x="35" y="2310"/>
                      <a:pt x="1" y="3556"/>
                    </a:cubicBezTo>
                    <a:cubicBezTo>
                      <a:pt x="1327" y="3590"/>
                      <a:pt x="2539" y="3624"/>
                      <a:pt x="3591" y="3659"/>
                    </a:cubicBezTo>
                    <a:lnTo>
                      <a:pt x="3648" y="80"/>
                    </a:lnTo>
                    <a:cubicBezTo>
                      <a:pt x="2596" y="58"/>
                      <a:pt x="1396" y="35"/>
                      <a:pt x="115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30"/>
              <p:cNvSpPr/>
              <p:nvPr/>
            </p:nvSpPr>
            <p:spPr>
              <a:xfrm>
                <a:off x="4281079" y="3733451"/>
                <a:ext cx="99249" cy="124423"/>
              </a:xfrm>
              <a:custGeom>
                <a:avLst/>
                <a:gdLst/>
                <a:ahLst/>
                <a:cxnLst/>
                <a:rect l="l" t="t" r="r" b="b"/>
                <a:pathLst>
                  <a:path w="2882" h="3613" extrusionOk="0">
                    <a:moveTo>
                      <a:pt x="789" y="0"/>
                    </a:moveTo>
                    <a:cubicBezTo>
                      <a:pt x="469" y="1166"/>
                      <a:pt x="195" y="2344"/>
                      <a:pt x="0" y="3544"/>
                    </a:cubicBezTo>
                    <a:lnTo>
                      <a:pt x="2744" y="3613"/>
                    </a:lnTo>
                    <a:cubicBezTo>
                      <a:pt x="2778" y="2824"/>
                      <a:pt x="2801" y="2035"/>
                      <a:pt x="2836" y="1235"/>
                    </a:cubicBezTo>
                    <a:cubicBezTo>
                      <a:pt x="2847" y="835"/>
                      <a:pt x="2858" y="446"/>
                      <a:pt x="2881" y="57"/>
                    </a:cubicBezTo>
                    <a:lnTo>
                      <a:pt x="789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30"/>
              <p:cNvSpPr/>
              <p:nvPr/>
            </p:nvSpPr>
            <p:spPr>
              <a:xfrm>
                <a:off x="4401959" y="3124371"/>
                <a:ext cx="207107" cy="107514"/>
              </a:xfrm>
              <a:custGeom>
                <a:avLst/>
                <a:gdLst/>
                <a:ahLst/>
                <a:cxnLst/>
                <a:rect l="l" t="t" r="r" b="b"/>
                <a:pathLst>
                  <a:path w="6014" h="3122" extrusionOk="0">
                    <a:moveTo>
                      <a:pt x="4436" y="1"/>
                    </a:moveTo>
                    <a:cubicBezTo>
                      <a:pt x="4379" y="12"/>
                      <a:pt x="4321" y="24"/>
                      <a:pt x="4264" y="24"/>
                    </a:cubicBezTo>
                    <a:cubicBezTo>
                      <a:pt x="4161" y="24"/>
                      <a:pt x="4001" y="35"/>
                      <a:pt x="3807" y="46"/>
                    </a:cubicBezTo>
                    <a:cubicBezTo>
                      <a:pt x="3407" y="58"/>
                      <a:pt x="2858" y="58"/>
                      <a:pt x="2264" y="58"/>
                    </a:cubicBezTo>
                    <a:lnTo>
                      <a:pt x="720" y="46"/>
                    </a:lnTo>
                    <a:cubicBezTo>
                      <a:pt x="366" y="46"/>
                      <a:pt x="137" y="35"/>
                      <a:pt x="92" y="35"/>
                    </a:cubicBezTo>
                    <a:lnTo>
                      <a:pt x="92" y="184"/>
                    </a:lnTo>
                    <a:cubicBezTo>
                      <a:pt x="80" y="447"/>
                      <a:pt x="69" y="812"/>
                      <a:pt x="57" y="1292"/>
                    </a:cubicBezTo>
                    <a:cubicBezTo>
                      <a:pt x="46" y="1773"/>
                      <a:pt x="23" y="2333"/>
                      <a:pt x="0" y="2984"/>
                    </a:cubicBezTo>
                    <a:cubicBezTo>
                      <a:pt x="1018" y="3007"/>
                      <a:pt x="2126" y="3030"/>
                      <a:pt x="3270" y="3064"/>
                    </a:cubicBezTo>
                    <a:lnTo>
                      <a:pt x="4104" y="3087"/>
                    </a:lnTo>
                    <a:cubicBezTo>
                      <a:pt x="4127" y="2607"/>
                      <a:pt x="4150" y="2173"/>
                      <a:pt x="4173" y="1807"/>
                    </a:cubicBezTo>
                    <a:cubicBezTo>
                      <a:pt x="4207" y="1327"/>
                      <a:pt x="4230" y="950"/>
                      <a:pt x="4253" y="687"/>
                    </a:cubicBezTo>
                    <a:cubicBezTo>
                      <a:pt x="4253" y="561"/>
                      <a:pt x="4264" y="458"/>
                      <a:pt x="4264" y="389"/>
                    </a:cubicBezTo>
                    <a:cubicBezTo>
                      <a:pt x="4276" y="321"/>
                      <a:pt x="4276" y="286"/>
                      <a:pt x="4276" y="286"/>
                    </a:cubicBezTo>
                    <a:lnTo>
                      <a:pt x="4276" y="389"/>
                    </a:lnTo>
                    <a:cubicBezTo>
                      <a:pt x="4276" y="458"/>
                      <a:pt x="4276" y="561"/>
                      <a:pt x="4264" y="675"/>
                    </a:cubicBezTo>
                    <a:cubicBezTo>
                      <a:pt x="4253" y="938"/>
                      <a:pt x="4241" y="1315"/>
                      <a:pt x="4219" y="1807"/>
                    </a:cubicBezTo>
                    <a:cubicBezTo>
                      <a:pt x="4196" y="2173"/>
                      <a:pt x="4173" y="2596"/>
                      <a:pt x="4161" y="3076"/>
                    </a:cubicBezTo>
                    <a:lnTo>
                      <a:pt x="5465" y="3122"/>
                    </a:lnTo>
                    <a:cubicBezTo>
                      <a:pt x="5522" y="2630"/>
                      <a:pt x="5705" y="2173"/>
                      <a:pt x="6013" y="1784"/>
                    </a:cubicBezTo>
                    <a:cubicBezTo>
                      <a:pt x="5556" y="1373"/>
                      <a:pt x="5339" y="755"/>
                      <a:pt x="5419" y="138"/>
                    </a:cubicBezTo>
                    <a:cubicBezTo>
                      <a:pt x="5099" y="69"/>
                      <a:pt x="4767" y="24"/>
                      <a:pt x="4436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30"/>
              <p:cNvSpPr/>
              <p:nvPr/>
            </p:nvSpPr>
            <p:spPr>
              <a:xfrm>
                <a:off x="4618095" y="3248384"/>
                <a:ext cx="39775" cy="103175"/>
              </a:xfrm>
              <a:custGeom>
                <a:avLst/>
                <a:gdLst/>
                <a:ahLst/>
                <a:cxnLst/>
                <a:rect l="l" t="t" r="r" b="b"/>
                <a:pathLst>
                  <a:path w="1155" h="2996" extrusionOk="0">
                    <a:moveTo>
                      <a:pt x="1132" y="1"/>
                    </a:moveTo>
                    <a:cubicBezTo>
                      <a:pt x="1052" y="435"/>
                      <a:pt x="812" y="824"/>
                      <a:pt x="469" y="1110"/>
                    </a:cubicBezTo>
                    <a:cubicBezTo>
                      <a:pt x="652" y="1578"/>
                      <a:pt x="629" y="2104"/>
                      <a:pt x="389" y="2550"/>
                    </a:cubicBezTo>
                    <a:cubicBezTo>
                      <a:pt x="298" y="2722"/>
                      <a:pt x="172" y="2859"/>
                      <a:pt x="0" y="2962"/>
                    </a:cubicBezTo>
                    <a:lnTo>
                      <a:pt x="1155" y="2996"/>
                    </a:lnTo>
                    <a:lnTo>
                      <a:pt x="1155" y="2985"/>
                    </a:lnTo>
                    <a:cubicBezTo>
                      <a:pt x="1155" y="2104"/>
                      <a:pt x="1144" y="1315"/>
                      <a:pt x="1132" y="630"/>
                    </a:cubicBezTo>
                    <a:lnTo>
                      <a:pt x="1132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30"/>
              <p:cNvSpPr/>
              <p:nvPr/>
            </p:nvSpPr>
            <p:spPr>
              <a:xfrm>
                <a:off x="4309043" y="3607854"/>
                <a:ext cx="76004" cy="124044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602" extrusionOk="0">
                    <a:moveTo>
                      <a:pt x="743" y="0"/>
                    </a:moveTo>
                    <a:lnTo>
                      <a:pt x="240" y="2767"/>
                    </a:lnTo>
                    <a:cubicBezTo>
                      <a:pt x="172" y="2961"/>
                      <a:pt x="92" y="3236"/>
                      <a:pt x="0" y="3556"/>
                    </a:cubicBezTo>
                    <a:lnTo>
                      <a:pt x="2069" y="3601"/>
                    </a:lnTo>
                    <a:cubicBezTo>
                      <a:pt x="2115" y="2378"/>
                      <a:pt x="2161" y="1189"/>
                      <a:pt x="2207" y="46"/>
                    </a:cubicBezTo>
                    <a:lnTo>
                      <a:pt x="743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30"/>
              <p:cNvSpPr/>
              <p:nvPr/>
            </p:nvSpPr>
            <p:spPr>
              <a:xfrm>
                <a:off x="4651156" y="4119645"/>
                <a:ext cx="67739" cy="125249"/>
              </a:xfrm>
              <a:custGeom>
                <a:avLst/>
                <a:gdLst/>
                <a:ahLst/>
                <a:cxnLst/>
                <a:rect l="l" t="t" r="r" b="b"/>
                <a:pathLst>
                  <a:path w="1967" h="3637" extrusionOk="0">
                    <a:moveTo>
                      <a:pt x="23" y="1"/>
                    </a:moveTo>
                    <a:cubicBezTo>
                      <a:pt x="12" y="1281"/>
                      <a:pt x="1" y="2482"/>
                      <a:pt x="1" y="3591"/>
                    </a:cubicBezTo>
                    <a:lnTo>
                      <a:pt x="1430" y="3636"/>
                    </a:lnTo>
                    <a:cubicBezTo>
                      <a:pt x="1624" y="2493"/>
                      <a:pt x="1807" y="1270"/>
                      <a:pt x="1967" y="35"/>
                    </a:cubicBezTo>
                    <a:cubicBezTo>
                      <a:pt x="1475" y="24"/>
                      <a:pt x="812" y="12"/>
                      <a:pt x="23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30"/>
              <p:cNvSpPr/>
              <p:nvPr/>
            </p:nvSpPr>
            <p:spPr>
              <a:xfrm>
                <a:off x="4288174" y="4236185"/>
                <a:ext cx="73249" cy="125249"/>
              </a:xfrm>
              <a:custGeom>
                <a:avLst/>
                <a:gdLst/>
                <a:ahLst/>
                <a:cxnLst/>
                <a:rect l="l" t="t" r="r" b="b"/>
                <a:pathLst>
                  <a:path w="2127" h="36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9" y="1510"/>
                      <a:pt x="389" y="2699"/>
                      <a:pt x="515" y="3591"/>
                    </a:cubicBezTo>
                    <a:lnTo>
                      <a:pt x="2012" y="3636"/>
                    </a:lnTo>
                    <a:cubicBezTo>
                      <a:pt x="2047" y="2722"/>
                      <a:pt x="2081" y="1544"/>
                      <a:pt x="2127" y="149"/>
                    </a:cubicBezTo>
                    <a:lnTo>
                      <a:pt x="2127" y="5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30"/>
              <p:cNvSpPr/>
              <p:nvPr/>
            </p:nvSpPr>
            <p:spPr>
              <a:xfrm>
                <a:off x="4524388" y="4116511"/>
                <a:ext cx="124457" cy="126420"/>
              </a:xfrm>
              <a:custGeom>
                <a:avLst/>
                <a:gdLst/>
                <a:ahLst/>
                <a:cxnLst/>
                <a:rect l="l" t="t" r="r" b="b"/>
                <a:pathLst>
                  <a:path w="3614" h="3671" extrusionOk="0">
                    <a:moveTo>
                      <a:pt x="0" y="0"/>
                    </a:moveTo>
                    <a:cubicBezTo>
                      <a:pt x="0" y="1292"/>
                      <a:pt x="0" y="2481"/>
                      <a:pt x="12" y="3567"/>
                    </a:cubicBezTo>
                    <a:cubicBezTo>
                      <a:pt x="1384" y="3602"/>
                      <a:pt x="2607" y="3636"/>
                      <a:pt x="3613" y="3670"/>
                    </a:cubicBezTo>
                    <a:cubicBezTo>
                      <a:pt x="3602" y="2573"/>
                      <a:pt x="3613" y="1372"/>
                      <a:pt x="3613" y="92"/>
                    </a:cubicBezTo>
                    <a:cubicBezTo>
                      <a:pt x="2596" y="69"/>
                      <a:pt x="1361" y="35"/>
                      <a:pt x="0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30"/>
              <p:cNvSpPr/>
              <p:nvPr/>
            </p:nvSpPr>
            <p:spPr>
              <a:xfrm>
                <a:off x="4264928" y="3983819"/>
                <a:ext cx="105930" cy="125249"/>
              </a:xfrm>
              <a:custGeom>
                <a:avLst/>
                <a:gdLst/>
                <a:ahLst/>
                <a:cxnLst/>
                <a:rect l="l" t="t" r="r" b="b"/>
                <a:pathLst>
                  <a:path w="3076" h="3637" extrusionOk="0">
                    <a:moveTo>
                      <a:pt x="58" y="1"/>
                    </a:moveTo>
                    <a:lnTo>
                      <a:pt x="58" y="1"/>
                    </a:lnTo>
                    <a:cubicBezTo>
                      <a:pt x="1" y="1190"/>
                      <a:pt x="24" y="2379"/>
                      <a:pt x="138" y="3568"/>
                    </a:cubicBezTo>
                    <a:cubicBezTo>
                      <a:pt x="1007" y="3591"/>
                      <a:pt x="1956" y="3613"/>
                      <a:pt x="2950" y="3636"/>
                    </a:cubicBezTo>
                    <a:cubicBezTo>
                      <a:pt x="2985" y="2516"/>
                      <a:pt x="3030" y="1327"/>
                      <a:pt x="3076" y="81"/>
                    </a:cubicBezTo>
                    <a:cubicBezTo>
                      <a:pt x="2001" y="58"/>
                      <a:pt x="984" y="24"/>
                      <a:pt x="58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30"/>
              <p:cNvSpPr/>
              <p:nvPr/>
            </p:nvSpPr>
            <p:spPr>
              <a:xfrm>
                <a:off x="4270059" y="4109830"/>
                <a:ext cx="96081" cy="125215"/>
              </a:xfrm>
              <a:custGeom>
                <a:avLst/>
                <a:gdLst/>
                <a:ahLst/>
                <a:cxnLst/>
                <a:rect l="l" t="t" r="r" b="b"/>
                <a:pathLst>
                  <a:path w="2790" h="363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5" y="309"/>
                      <a:pt x="69" y="629"/>
                      <a:pt x="126" y="938"/>
                    </a:cubicBezTo>
                    <a:cubicBezTo>
                      <a:pt x="263" y="1921"/>
                      <a:pt x="400" y="2790"/>
                      <a:pt x="515" y="3578"/>
                    </a:cubicBezTo>
                    <a:cubicBezTo>
                      <a:pt x="1201" y="3601"/>
                      <a:pt x="1910" y="3613"/>
                      <a:pt x="2664" y="3636"/>
                    </a:cubicBezTo>
                    <a:cubicBezTo>
                      <a:pt x="2698" y="2561"/>
                      <a:pt x="2744" y="1372"/>
                      <a:pt x="2790" y="69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30"/>
              <p:cNvSpPr/>
              <p:nvPr/>
            </p:nvSpPr>
            <p:spPr>
              <a:xfrm>
                <a:off x="4364145" y="4112585"/>
                <a:ext cx="158309" cy="126799"/>
              </a:xfrm>
              <a:custGeom>
                <a:avLst/>
                <a:gdLst/>
                <a:ahLst/>
                <a:cxnLst/>
                <a:rect l="l" t="t" r="r" b="b"/>
                <a:pathLst>
                  <a:path w="4597" h="3682" extrusionOk="0">
                    <a:moveTo>
                      <a:pt x="138" y="0"/>
                    </a:moveTo>
                    <a:cubicBezTo>
                      <a:pt x="92" y="1281"/>
                      <a:pt x="46" y="2481"/>
                      <a:pt x="1" y="3556"/>
                    </a:cubicBezTo>
                    <a:lnTo>
                      <a:pt x="1304" y="3590"/>
                    </a:lnTo>
                    <a:cubicBezTo>
                      <a:pt x="2459" y="3624"/>
                      <a:pt x="3567" y="3647"/>
                      <a:pt x="4596" y="3681"/>
                    </a:cubicBezTo>
                    <a:cubicBezTo>
                      <a:pt x="4573" y="2584"/>
                      <a:pt x="4562" y="1395"/>
                      <a:pt x="4562" y="103"/>
                    </a:cubicBezTo>
                    <a:lnTo>
                      <a:pt x="1613" y="34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30"/>
              <p:cNvSpPr/>
              <p:nvPr/>
            </p:nvSpPr>
            <p:spPr>
              <a:xfrm>
                <a:off x="4359048" y="4238182"/>
                <a:ext cx="165748" cy="127557"/>
              </a:xfrm>
              <a:custGeom>
                <a:avLst/>
                <a:gdLst/>
                <a:ahLst/>
                <a:cxnLst/>
                <a:rect l="l" t="t" r="r" b="b"/>
                <a:pathLst>
                  <a:path w="4813" h="3704" extrusionOk="0">
                    <a:moveTo>
                      <a:pt x="137" y="0"/>
                    </a:moveTo>
                    <a:lnTo>
                      <a:pt x="137" y="103"/>
                    </a:lnTo>
                    <a:cubicBezTo>
                      <a:pt x="80" y="1486"/>
                      <a:pt x="34" y="2664"/>
                      <a:pt x="0" y="3578"/>
                    </a:cubicBezTo>
                    <a:lnTo>
                      <a:pt x="1578" y="3613"/>
                    </a:lnTo>
                    <a:lnTo>
                      <a:pt x="4813" y="3704"/>
                    </a:lnTo>
                    <a:cubicBezTo>
                      <a:pt x="4801" y="2938"/>
                      <a:pt x="4779" y="2046"/>
                      <a:pt x="4767" y="1040"/>
                    </a:cubicBezTo>
                    <a:cubicBezTo>
                      <a:pt x="4756" y="743"/>
                      <a:pt x="4756" y="446"/>
                      <a:pt x="4744" y="126"/>
                    </a:cubicBezTo>
                    <a:lnTo>
                      <a:pt x="1452" y="34"/>
                    </a:ln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30"/>
              <p:cNvSpPr/>
              <p:nvPr/>
            </p:nvSpPr>
            <p:spPr>
              <a:xfrm>
                <a:off x="4653911" y="3868071"/>
                <a:ext cx="81548" cy="126041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3660" extrusionOk="0">
                    <a:moveTo>
                      <a:pt x="58" y="1"/>
                    </a:moveTo>
                    <a:cubicBezTo>
                      <a:pt x="35" y="1224"/>
                      <a:pt x="12" y="2424"/>
                      <a:pt x="1" y="3579"/>
                    </a:cubicBezTo>
                    <a:cubicBezTo>
                      <a:pt x="938" y="3613"/>
                      <a:pt x="1715" y="3636"/>
                      <a:pt x="2264" y="3659"/>
                    </a:cubicBezTo>
                    <a:cubicBezTo>
                      <a:pt x="2344" y="2459"/>
                      <a:pt x="2367" y="1247"/>
                      <a:pt x="2321" y="47"/>
                    </a:cubicBezTo>
                    <a:cubicBezTo>
                      <a:pt x="1738" y="47"/>
                      <a:pt x="961" y="24"/>
                      <a:pt x="58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30"/>
              <p:cNvSpPr/>
              <p:nvPr/>
            </p:nvSpPr>
            <p:spPr>
              <a:xfrm>
                <a:off x="4651948" y="3993668"/>
                <a:ext cx="79551" cy="125628"/>
              </a:xfrm>
              <a:custGeom>
                <a:avLst/>
                <a:gdLst/>
                <a:ahLst/>
                <a:cxnLst/>
                <a:rect l="l" t="t" r="r" b="b"/>
                <a:pathLst>
                  <a:path w="2310" h="3648" extrusionOk="0">
                    <a:moveTo>
                      <a:pt x="46" y="1"/>
                    </a:moveTo>
                    <a:cubicBezTo>
                      <a:pt x="35" y="847"/>
                      <a:pt x="23" y="1670"/>
                      <a:pt x="12" y="2470"/>
                    </a:cubicBezTo>
                    <a:cubicBezTo>
                      <a:pt x="12" y="2847"/>
                      <a:pt x="0" y="3225"/>
                      <a:pt x="0" y="3590"/>
                    </a:cubicBezTo>
                    <a:cubicBezTo>
                      <a:pt x="789" y="3613"/>
                      <a:pt x="1452" y="3636"/>
                      <a:pt x="1955" y="3648"/>
                    </a:cubicBezTo>
                    <a:cubicBezTo>
                      <a:pt x="2104" y="2447"/>
                      <a:pt x="2241" y="1224"/>
                      <a:pt x="2310" y="46"/>
                    </a:cubicBezTo>
                    <a:cubicBezTo>
                      <a:pt x="1761" y="35"/>
                      <a:pt x="984" y="24"/>
                      <a:pt x="46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30"/>
              <p:cNvSpPr/>
              <p:nvPr/>
            </p:nvSpPr>
            <p:spPr>
              <a:xfrm>
                <a:off x="4368863" y="3986574"/>
                <a:ext cx="152799" cy="126833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83" extrusionOk="0">
                    <a:moveTo>
                      <a:pt x="138" y="1"/>
                    </a:moveTo>
                    <a:cubicBezTo>
                      <a:pt x="92" y="1258"/>
                      <a:pt x="47" y="2447"/>
                      <a:pt x="1" y="3556"/>
                    </a:cubicBezTo>
                    <a:lnTo>
                      <a:pt x="1476" y="3602"/>
                    </a:lnTo>
                    <a:lnTo>
                      <a:pt x="4436" y="3682"/>
                    </a:lnTo>
                    <a:cubicBezTo>
                      <a:pt x="4425" y="2550"/>
                      <a:pt x="4425" y="1361"/>
                      <a:pt x="4425" y="115"/>
                    </a:cubicBezTo>
                    <a:lnTo>
                      <a:pt x="1761" y="47"/>
                    </a:lnTo>
                    <a:lnTo>
                      <a:pt x="138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30"/>
              <p:cNvSpPr/>
              <p:nvPr/>
            </p:nvSpPr>
            <p:spPr>
              <a:xfrm>
                <a:off x="4266891" y="3858256"/>
                <a:ext cx="108719" cy="125215"/>
              </a:xfrm>
              <a:custGeom>
                <a:avLst/>
                <a:gdLst/>
                <a:ahLst/>
                <a:cxnLst/>
                <a:rect l="l" t="t" r="r" b="b"/>
                <a:pathLst>
                  <a:path w="3157" h="3636" extrusionOk="0">
                    <a:moveTo>
                      <a:pt x="401" y="0"/>
                    </a:moveTo>
                    <a:cubicBezTo>
                      <a:pt x="195" y="1178"/>
                      <a:pt x="69" y="2366"/>
                      <a:pt x="1" y="3555"/>
                    </a:cubicBezTo>
                    <a:lnTo>
                      <a:pt x="3019" y="3635"/>
                    </a:lnTo>
                    <a:cubicBezTo>
                      <a:pt x="3065" y="2492"/>
                      <a:pt x="3110" y="1303"/>
                      <a:pt x="3156" y="80"/>
                    </a:cubicBezTo>
                    <a:cubicBezTo>
                      <a:pt x="2173" y="46"/>
                      <a:pt x="1247" y="23"/>
                      <a:pt x="40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30"/>
              <p:cNvSpPr/>
              <p:nvPr/>
            </p:nvSpPr>
            <p:spPr>
              <a:xfrm>
                <a:off x="4524009" y="3990535"/>
                <a:ext cx="126386" cy="126799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3682" extrusionOk="0">
                    <a:moveTo>
                      <a:pt x="11" y="0"/>
                    </a:moveTo>
                    <a:cubicBezTo>
                      <a:pt x="11" y="1246"/>
                      <a:pt x="0" y="2447"/>
                      <a:pt x="11" y="3567"/>
                    </a:cubicBezTo>
                    <a:cubicBezTo>
                      <a:pt x="1383" y="3613"/>
                      <a:pt x="2618" y="3647"/>
                      <a:pt x="3635" y="3681"/>
                    </a:cubicBezTo>
                    <a:cubicBezTo>
                      <a:pt x="3635" y="3304"/>
                      <a:pt x="3635" y="2938"/>
                      <a:pt x="3647" y="2561"/>
                    </a:cubicBezTo>
                    <a:cubicBezTo>
                      <a:pt x="3647" y="1761"/>
                      <a:pt x="3658" y="938"/>
                      <a:pt x="3670" y="92"/>
                    </a:cubicBezTo>
                    <a:cubicBezTo>
                      <a:pt x="2618" y="69"/>
                      <a:pt x="1383" y="35"/>
                      <a:pt x="1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30"/>
              <p:cNvSpPr/>
              <p:nvPr/>
            </p:nvSpPr>
            <p:spPr>
              <a:xfrm>
                <a:off x="4218883" y="3144070"/>
                <a:ext cx="90949" cy="80343"/>
              </a:xfrm>
              <a:custGeom>
                <a:avLst/>
                <a:gdLst/>
                <a:ahLst/>
                <a:cxnLst/>
                <a:rect l="l" t="t" r="r" b="b"/>
                <a:pathLst>
                  <a:path w="2641" h="2333" extrusionOk="0">
                    <a:moveTo>
                      <a:pt x="2641" y="0"/>
                    </a:moveTo>
                    <a:lnTo>
                      <a:pt x="2641" y="0"/>
                    </a:lnTo>
                    <a:cubicBezTo>
                      <a:pt x="1967" y="286"/>
                      <a:pt x="1372" y="720"/>
                      <a:pt x="892" y="1281"/>
                    </a:cubicBezTo>
                    <a:cubicBezTo>
                      <a:pt x="572" y="1635"/>
                      <a:pt x="275" y="1978"/>
                      <a:pt x="0" y="2275"/>
                    </a:cubicBezTo>
                    <a:cubicBezTo>
                      <a:pt x="583" y="2298"/>
                      <a:pt x="1361" y="2310"/>
                      <a:pt x="2298" y="2332"/>
                    </a:cubicBezTo>
                    <a:cubicBezTo>
                      <a:pt x="2344" y="2012"/>
                      <a:pt x="2389" y="1704"/>
                      <a:pt x="2424" y="1418"/>
                    </a:cubicBezTo>
                    <a:cubicBezTo>
                      <a:pt x="2515" y="846"/>
                      <a:pt x="2584" y="366"/>
                      <a:pt x="2641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30"/>
              <p:cNvSpPr/>
              <p:nvPr/>
            </p:nvSpPr>
            <p:spPr>
              <a:xfrm>
                <a:off x="4177144" y="3340920"/>
                <a:ext cx="105930" cy="83476"/>
              </a:xfrm>
              <a:custGeom>
                <a:avLst/>
                <a:gdLst/>
                <a:ahLst/>
                <a:cxnLst/>
                <a:rect l="l" t="t" r="r" b="b"/>
                <a:pathLst>
                  <a:path w="3076" h="2424" extrusionOk="0">
                    <a:moveTo>
                      <a:pt x="0" y="0"/>
                    </a:moveTo>
                    <a:lnTo>
                      <a:pt x="1967" y="2230"/>
                    </a:lnTo>
                    <a:lnTo>
                      <a:pt x="2138" y="2424"/>
                    </a:lnTo>
                    <a:lnTo>
                      <a:pt x="2893" y="1635"/>
                    </a:lnTo>
                    <a:cubicBezTo>
                      <a:pt x="2916" y="1475"/>
                      <a:pt x="2927" y="1326"/>
                      <a:pt x="2950" y="1178"/>
                    </a:cubicBezTo>
                    <a:cubicBezTo>
                      <a:pt x="2984" y="812"/>
                      <a:pt x="3030" y="446"/>
                      <a:pt x="3076" y="92"/>
                    </a:cubicBezTo>
                    <a:cubicBezTo>
                      <a:pt x="1830" y="57"/>
                      <a:pt x="778" y="23"/>
                      <a:pt x="0" y="0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30"/>
              <p:cNvSpPr/>
              <p:nvPr/>
            </p:nvSpPr>
            <p:spPr>
              <a:xfrm>
                <a:off x="4144083" y="3223967"/>
                <a:ext cx="153970" cy="117363"/>
              </a:xfrm>
              <a:custGeom>
                <a:avLst/>
                <a:gdLst/>
                <a:ahLst/>
                <a:cxnLst/>
                <a:rect l="l" t="t" r="r" b="b"/>
                <a:pathLst>
                  <a:path w="4471" h="3408" extrusionOk="0">
                    <a:moveTo>
                      <a:pt x="2138" y="1"/>
                    </a:moveTo>
                    <a:cubicBezTo>
                      <a:pt x="1075" y="1190"/>
                      <a:pt x="332" y="1956"/>
                      <a:pt x="92" y="2207"/>
                    </a:cubicBezTo>
                    <a:lnTo>
                      <a:pt x="0" y="2299"/>
                    </a:lnTo>
                    <a:lnTo>
                      <a:pt x="915" y="3339"/>
                    </a:lnTo>
                    <a:cubicBezTo>
                      <a:pt x="1692" y="3362"/>
                      <a:pt x="2767" y="3385"/>
                      <a:pt x="4047" y="3408"/>
                    </a:cubicBezTo>
                    <a:cubicBezTo>
                      <a:pt x="4184" y="2184"/>
                      <a:pt x="4333" y="1053"/>
                      <a:pt x="4470" y="81"/>
                    </a:cubicBezTo>
                    <a:cubicBezTo>
                      <a:pt x="3510" y="58"/>
                      <a:pt x="2721" y="24"/>
                      <a:pt x="2138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30"/>
              <p:cNvSpPr/>
              <p:nvPr/>
            </p:nvSpPr>
            <p:spPr>
              <a:xfrm>
                <a:off x="4286590" y="3226722"/>
                <a:ext cx="113403" cy="117363"/>
              </a:xfrm>
              <a:custGeom>
                <a:avLst/>
                <a:gdLst/>
                <a:ahLst/>
                <a:cxnLst/>
                <a:rect l="l" t="t" r="r" b="b"/>
                <a:pathLst>
                  <a:path w="3293" h="3408" extrusionOk="0">
                    <a:moveTo>
                      <a:pt x="412" y="1"/>
                    </a:moveTo>
                    <a:cubicBezTo>
                      <a:pt x="286" y="973"/>
                      <a:pt x="149" y="2104"/>
                      <a:pt x="1" y="3339"/>
                    </a:cubicBezTo>
                    <a:lnTo>
                      <a:pt x="3156" y="3408"/>
                    </a:lnTo>
                    <a:cubicBezTo>
                      <a:pt x="3179" y="3076"/>
                      <a:pt x="3190" y="2733"/>
                      <a:pt x="3201" y="2413"/>
                    </a:cubicBezTo>
                    <a:cubicBezTo>
                      <a:pt x="3236" y="1556"/>
                      <a:pt x="3270" y="767"/>
                      <a:pt x="3293" y="81"/>
                    </a:cubicBezTo>
                    <a:cubicBezTo>
                      <a:pt x="2230" y="58"/>
                      <a:pt x="1258" y="24"/>
                      <a:pt x="412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30"/>
              <p:cNvSpPr/>
              <p:nvPr/>
            </p:nvSpPr>
            <p:spPr>
              <a:xfrm>
                <a:off x="4521254" y="3864937"/>
                <a:ext cx="4339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126" h="3556" extrusionOk="0">
                    <a:moveTo>
                      <a:pt x="23" y="0"/>
                    </a:moveTo>
                    <a:cubicBezTo>
                      <a:pt x="11" y="1224"/>
                      <a:pt x="0" y="2413"/>
                      <a:pt x="0" y="3556"/>
                    </a:cubicBezTo>
                    <a:lnTo>
                      <a:pt x="91" y="3556"/>
                    </a:lnTo>
                    <a:cubicBezTo>
                      <a:pt x="103" y="2424"/>
                      <a:pt x="103" y="1224"/>
                      <a:pt x="126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30"/>
              <p:cNvSpPr/>
              <p:nvPr/>
            </p:nvSpPr>
            <p:spPr>
              <a:xfrm>
                <a:off x="4531482" y="3463349"/>
                <a:ext cx="3582" cy="20904"/>
              </a:xfrm>
              <a:custGeom>
                <a:avLst/>
                <a:gdLst/>
                <a:ahLst/>
                <a:cxnLst/>
                <a:rect l="l" t="t" r="r" b="b"/>
                <a:pathLst>
                  <a:path w="104" h="607" extrusionOk="0">
                    <a:moveTo>
                      <a:pt x="103" y="1"/>
                    </a:moveTo>
                    <a:cubicBezTo>
                      <a:pt x="80" y="12"/>
                      <a:pt x="46" y="24"/>
                      <a:pt x="23" y="35"/>
                    </a:cubicBezTo>
                    <a:cubicBezTo>
                      <a:pt x="23" y="218"/>
                      <a:pt x="12" y="412"/>
                      <a:pt x="0" y="607"/>
                    </a:cubicBezTo>
                    <a:lnTo>
                      <a:pt x="80" y="607"/>
                    </a:lnTo>
                    <a:cubicBezTo>
                      <a:pt x="80" y="401"/>
                      <a:pt x="103" y="195"/>
                      <a:pt x="10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30"/>
              <p:cNvSpPr/>
              <p:nvPr/>
            </p:nvSpPr>
            <p:spPr>
              <a:xfrm>
                <a:off x="4527522" y="3487387"/>
                <a:ext cx="6750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196" h="3556" extrusionOk="0">
                    <a:moveTo>
                      <a:pt x="115" y="0"/>
                    </a:moveTo>
                    <a:cubicBezTo>
                      <a:pt x="70" y="1132"/>
                      <a:pt x="35" y="2321"/>
                      <a:pt x="1" y="3555"/>
                    </a:cubicBezTo>
                    <a:lnTo>
                      <a:pt x="92" y="3555"/>
                    </a:lnTo>
                    <a:cubicBezTo>
                      <a:pt x="127" y="2321"/>
                      <a:pt x="161" y="1132"/>
                      <a:pt x="19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30"/>
              <p:cNvSpPr/>
              <p:nvPr/>
            </p:nvSpPr>
            <p:spPr>
              <a:xfrm>
                <a:off x="4524388" y="3613364"/>
                <a:ext cx="6336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56" extrusionOk="0">
                    <a:moveTo>
                      <a:pt x="81" y="0"/>
                    </a:moveTo>
                    <a:cubicBezTo>
                      <a:pt x="46" y="1144"/>
                      <a:pt x="23" y="2332"/>
                      <a:pt x="0" y="3556"/>
                    </a:cubicBezTo>
                    <a:lnTo>
                      <a:pt x="103" y="3556"/>
                    </a:lnTo>
                    <a:cubicBezTo>
                      <a:pt x="126" y="2332"/>
                      <a:pt x="149" y="1144"/>
                      <a:pt x="18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30"/>
              <p:cNvSpPr/>
              <p:nvPr/>
            </p:nvSpPr>
            <p:spPr>
              <a:xfrm>
                <a:off x="4542881" y="3134599"/>
                <a:ext cx="6336" cy="9611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2791" extrusionOk="0">
                    <a:moveTo>
                      <a:pt x="184" y="1"/>
                    </a:moveTo>
                    <a:cubicBezTo>
                      <a:pt x="184" y="1"/>
                      <a:pt x="184" y="35"/>
                      <a:pt x="172" y="92"/>
                    </a:cubicBezTo>
                    <a:cubicBezTo>
                      <a:pt x="161" y="161"/>
                      <a:pt x="161" y="264"/>
                      <a:pt x="149" y="390"/>
                    </a:cubicBezTo>
                    <a:cubicBezTo>
                      <a:pt x="138" y="653"/>
                      <a:pt x="115" y="1030"/>
                      <a:pt x="81" y="1521"/>
                    </a:cubicBezTo>
                    <a:cubicBezTo>
                      <a:pt x="58" y="1887"/>
                      <a:pt x="35" y="2310"/>
                      <a:pt x="1" y="2790"/>
                    </a:cubicBezTo>
                    <a:lnTo>
                      <a:pt x="58" y="2790"/>
                    </a:lnTo>
                    <a:cubicBezTo>
                      <a:pt x="81" y="2310"/>
                      <a:pt x="104" y="1887"/>
                      <a:pt x="115" y="1521"/>
                    </a:cubicBezTo>
                    <a:cubicBezTo>
                      <a:pt x="138" y="1030"/>
                      <a:pt x="161" y="641"/>
                      <a:pt x="172" y="378"/>
                    </a:cubicBezTo>
                    <a:cubicBezTo>
                      <a:pt x="172" y="252"/>
                      <a:pt x="184" y="161"/>
                      <a:pt x="184" y="92"/>
                    </a:cubicBezTo>
                    <a:cubicBezTo>
                      <a:pt x="184" y="35"/>
                      <a:pt x="184" y="1"/>
                      <a:pt x="18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30"/>
              <p:cNvSpPr/>
              <p:nvPr/>
            </p:nvSpPr>
            <p:spPr>
              <a:xfrm>
                <a:off x="4536992" y="3233438"/>
                <a:ext cx="7886" cy="114608"/>
              </a:xfrm>
              <a:custGeom>
                <a:avLst/>
                <a:gdLst/>
                <a:ahLst/>
                <a:cxnLst/>
                <a:rect l="l" t="t" r="r" b="b"/>
                <a:pathLst>
                  <a:path w="229" h="3328" extrusionOk="0">
                    <a:moveTo>
                      <a:pt x="172" y="0"/>
                    </a:moveTo>
                    <a:cubicBezTo>
                      <a:pt x="126" y="789"/>
                      <a:pt x="80" y="1727"/>
                      <a:pt x="35" y="2778"/>
                    </a:cubicBezTo>
                    <a:cubicBezTo>
                      <a:pt x="23" y="2961"/>
                      <a:pt x="23" y="3144"/>
                      <a:pt x="0" y="3327"/>
                    </a:cubicBezTo>
                    <a:lnTo>
                      <a:pt x="80" y="3327"/>
                    </a:lnTo>
                    <a:cubicBezTo>
                      <a:pt x="80" y="3144"/>
                      <a:pt x="92" y="2961"/>
                      <a:pt x="92" y="2790"/>
                    </a:cubicBezTo>
                    <a:cubicBezTo>
                      <a:pt x="149" y="1727"/>
                      <a:pt x="183" y="789"/>
                      <a:pt x="22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30"/>
              <p:cNvSpPr/>
              <p:nvPr/>
            </p:nvSpPr>
            <p:spPr>
              <a:xfrm>
                <a:off x="4522425" y="3738961"/>
                <a:ext cx="5131" cy="122839"/>
              </a:xfrm>
              <a:custGeom>
                <a:avLst/>
                <a:gdLst/>
                <a:ahLst/>
                <a:cxnLst/>
                <a:rect l="l" t="t" r="r" b="b"/>
                <a:pathLst>
                  <a:path w="149" h="3567" extrusionOk="0">
                    <a:moveTo>
                      <a:pt x="57" y="0"/>
                    </a:moveTo>
                    <a:cubicBezTo>
                      <a:pt x="46" y="606"/>
                      <a:pt x="35" y="1212"/>
                      <a:pt x="23" y="1818"/>
                    </a:cubicBezTo>
                    <a:cubicBezTo>
                      <a:pt x="12" y="2412"/>
                      <a:pt x="0" y="2995"/>
                      <a:pt x="0" y="3567"/>
                    </a:cubicBezTo>
                    <a:lnTo>
                      <a:pt x="92" y="3567"/>
                    </a:lnTo>
                    <a:cubicBezTo>
                      <a:pt x="92" y="2995"/>
                      <a:pt x="103" y="2412"/>
                      <a:pt x="115" y="1818"/>
                    </a:cubicBezTo>
                    <a:cubicBezTo>
                      <a:pt x="126" y="1212"/>
                      <a:pt x="138" y="606"/>
                      <a:pt x="14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30"/>
              <p:cNvSpPr/>
              <p:nvPr/>
            </p:nvSpPr>
            <p:spPr>
              <a:xfrm>
                <a:off x="4532274" y="3351149"/>
                <a:ext cx="7094" cy="11026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3202" extrusionOk="0">
                    <a:moveTo>
                      <a:pt x="137" y="1"/>
                    </a:moveTo>
                    <a:cubicBezTo>
                      <a:pt x="92" y="984"/>
                      <a:pt x="46" y="2058"/>
                      <a:pt x="0" y="3202"/>
                    </a:cubicBezTo>
                    <a:lnTo>
                      <a:pt x="80" y="3190"/>
                    </a:lnTo>
                    <a:cubicBezTo>
                      <a:pt x="126" y="2047"/>
                      <a:pt x="172" y="984"/>
                      <a:pt x="20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30"/>
              <p:cNvSpPr/>
              <p:nvPr/>
            </p:nvSpPr>
            <p:spPr>
              <a:xfrm>
                <a:off x="4521254" y="3990535"/>
                <a:ext cx="3168" cy="122873"/>
              </a:xfrm>
              <a:custGeom>
                <a:avLst/>
                <a:gdLst/>
                <a:ahLst/>
                <a:cxnLst/>
                <a:rect l="l" t="t" r="r" b="b"/>
                <a:pathLst>
                  <a:path w="92" h="3568" extrusionOk="0">
                    <a:moveTo>
                      <a:pt x="0" y="0"/>
                    </a:moveTo>
                    <a:lnTo>
                      <a:pt x="0" y="3567"/>
                    </a:lnTo>
                    <a:lnTo>
                      <a:pt x="80" y="3567"/>
                    </a:lnTo>
                    <a:cubicBezTo>
                      <a:pt x="80" y="2447"/>
                      <a:pt x="91" y="1246"/>
                      <a:pt x="9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30"/>
              <p:cNvSpPr/>
              <p:nvPr/>
            </p:nvSpPr>
            <p:spPr>
              <a:xfrm>
                <a:off x="4521254" y="4116511"/>
                <a:ext cx="3547" cy="122873"/>
              </a:xfrm>
              <a:custGeom>
                <a:avLst/>
                <a:gdLst/>
                <a:ahLst/>
                <a:cxnLst/>
                <a:rect l="l" t="t" r="r" b="b"/>
                <a:pathLst>
                  <a:path w="103" h="3568" extrusionOk="0">
                    <a:moveTo>
                      <a:pt x="0" y="0"/>
                    </a:moveTo>
                    <a:cubicBezTo>
                      <a:pt x="0" y="1281"/>
                      <a:pt x="23" y="2470"/>
                      <a:pt x="34" y="3567"/>
                    </a:cubicBezTo>
                    <a:lnTo>
                      <a:pt x="103" y="3567"/>
                    </a:lnTo>
                    <a:cubicBezTo>
                      <a:pt x="91" y="2481"/>
                      <a:pt x="91" y="1281"/>
                      <a:pt x="9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30"/>
              <p:cNvSpPr/>
              <p:nvPr/>
            </p:nvSpPr>
            <p:spPr>
              <a:xfrm>
                <a:off x="4522425" y="4242487"/>
                <a:ext cx="4374" cy="123252"/>
              </a:xfrm>
              <a:custGeom>
                <a:avLst/>
                <a:gdLst/>
                <a:ahLst/>
                <a:cxnLst/>
                <a:rect l="l" t="t" r="r" b="b"/>
                <a:pathLst>
                  <a:path w="127" h="3579" extrusionOk="0">
                    <a:moveTo>
                      <a:pt x="0" y="1"/>
                    </a:moveTo>
                    <a:cubicBezTo>
                      <a:pt x="0" y="309"/>
                      <a:pt x="12" y="618"/>
                      <a:pt x="12" y="915"/>
                    </a:cubicBezTo>
                    <a:cubicBezTo>
                      <a:pt x="35" y="1921"/>
                      <a:pt x="46" y="2813"/>
                      <a:pt x="69" y="3579"/>
                    </a:cubicBezTo>
                    <a:lnTo>
                      <a:pt x="126" y="3579"/>
                    </a:lnTo>
                    <a:cubicBezTo>
                      <a:pt x="103" y="2813"/>
                      <a:pt x="92" y="1921"/>
                      <a:pt x="80" y="915"/>
                    </a:cubicBezTo>
                    <a:cubicBezTo>
                      <a:pt x="80" y="618"/>
                      <a:pt x="80" y="321"/>
                      <a:pt x="6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30"/>
              <p:cNvSpPr/>
              <p:nvPr/>
            </p:nvSpPr>
            <p:spPr>
              <a:xfrm>
                <a:off x="4653911" y="3627139"/>
                <a:ext cx="5166" cy="112611"/>
              </a:xfrm>
              <a:custGeom>
                <a:avLst/>
                <a:gdLst/>
                <a:ahLst/>
                <a:cxnLst/>
                <a:rect l="l" t="t" r="r" b="b"/>
                <a:pathLst>
                  <a:path w="150" h="3270" extrusionOk="0">
                    <a:moveTo>
                      <a:pt x="58" y="0"/>
                    </a:moveTo>
                    <a:cubicBezTo>
                      <a:pt x="35" y="1052"/>
                      <a:pt x="23" y="2150"/>
                      <a:pt x="1" y="3270"/>
                    </a:cubicBezTo>
                    <a:lnTo>
                      <a:pt x="104" y="3270"/>
                    </a:lnTo>
                    <a:cubicBezTo>
                      <a:pt x="126" y="2207"/>
                      <a:pt x="138" y="1178"/>
                      <a:pt x="149" y="183"/>
                    </a:cubicBezTo>
                    <a:cubicBezTo>
                      <a:pt x="115" y="126"/>
                      <a:pt x="81" y="69"/>
                      <a:pt x="5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30"/>
              <p:cNvSpPr/>
              <p:nvPr/>
            </p:nvSpPr>
            <p:spPr>
              <a:xfrm>
                <a:off x="4652327" y="3742095"/>
                <a:ext cx="5166" cy="123252"/>
              </a:xfrm>
              <a:custGeom>
                <a:avLst/>
                <a:gdLst/>
                <a:ahLst/>
                <a:cxnLst/>
                <a:rect l="l" t="t" r="r" b="b"/>
                <a:pathLst>
                  <a:path w="150" h="3579" extrusionOk="0">
                    <a:moveTo>
                      <a:pt x="47" y="1"/>
                    </a:moveTo>
                    <a:cubicBezTo>
                      <a:pt x="35" y="744"/>
                      <a:pt x="24" y="1498"/>
                      <a:pt x="12" y="2276"/>
                    </a:cubicBezTo>
                    <a:cubicBezTo>
                      <a:pt x="12" y="2710"/>
                      <a:pt x="1" y="3144"/>
                      <a:pt x="1" y="3579"/>
                    </a:cubicBezTo>
                    <a:lnTo>
                      <a:pt x="92" y="3579"/>
                    </a:lnTo>
                    <a:cubicBezTo>
                      <a:pt x="92" y="3156"/>
                      <a:pt x="104" y="2710"/>
                      <a:pt x="115" y="2276"/>
                    </a:cubicBezTo>
                    <a:cubicBezTo>
                      <a:pt x="127" y="1510"/>
                      <a:pt x="138" y="755"/>
                      <a:pt x="15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30"/>
              <p:cNvSpPr/>
              <p:nvPr/>
            </p:nvSpPr>
            <p:spPr>
              <a:xfrm>
                <a:off x="4657080" y="3237777"/>
                <a:ext cx="3168" cy="113781"/>
              </a:xfrm>
              <a:custGeom>
                <a:avLst/>
                <a:gdLst/>
                <a:ahLst/>
                <a:cxnLst/>
                <a:rect l="l" t="t" r="r" b="b"/>
                <a:pathLst>
                  <a:path w="92" h="3304" extrusionOk="0">
                    <a:moveTo>
                      <a:pt x="34" y="0"/>
                    </a:moveTo>
                    <a:cubicBezTo>
                      <a:pt x="34" y="103"/>
                      <a:pt x="23" y="206"/>
                      <a:pt x="0" y="309"/>
                    </a:cubicBezTo>
                    <a:lnTo>
                      <a:pt x="0" y="926"/>
                    </a:lnTo>
                    <a:cubicBezTo>
                      <a:pt x="12" y="1623"/>
                      <a:pt x="23" y="2412"/>
                      <a:pt x="23" y="3293"/>
                    </a:cubicBezTo>
                    <a:lnTo>
                      <a:pt x="23" y="3304"/>
                    </a:lnTo>
                    <a:lnTo>
                      <a:pt x="92" y="3304"/>
                    </a:lnTo>
                    <a:lnTo>
                      <a:pt x="92" y="3281"/>
                    </a:lnTo>
                    <a:cubicBezTo>
                      <a:pt x="92" y="2412"/>
                      <a:pt x="69" y="1623"/>
                      <a:pt x="57" y="926"/>
                    </a:cubicBezTo>
                    <a:cubicBezTo>
                      <a:pt x="57" y="595"/>
                      <a:pt x="57" y="286"/>
                      <a:pt x="3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30"/>
              <p:cNvSpPr/>
              <p:nvPr/>
            </p:nvSpPr>
            <p:spPr>
              <a:xfrm>
                <a:off x="4657837" y="3354283"/>
                <a:ext cx="2411" cy="51243"/>
              </a:xfrm>
              <a:custGeom>
                <a:avLst/>
                <a:gdLst/>
                <a:ahLst/>
                <a:cxnLst/>
                <a:rect l="l" t="t" r="r" b="b"/>
                <a:pathLst>
                  <a:path w="70" h="1488" extrusionOk="0">
                    <a:moveTo>
                      <a:pt x="1" y="1"/>
                    </a:moveTo>
                    <a:cubicBezTo>
                      <a:pt x="1" y="470"/>
                      <a:pt x="1" y="961"/>
                      <a:pt x="1" y="1487"/>
                    </a:cubicBezTo>
                    <a:lnTo>
                      <a:pt x="70" y="1487"/>
                    </a:lnTo>
                    <a:cubicBezTo>
                      <a:pt x="70" y="973"/>
                      <a:pt x="70" y="470"/>
                      <a:pt x="70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30"/>
              <p:cNvSpPr/>
              <p:nvPr/>
            </p:nvSpPr>
            <p:spPr>
              <a:xfrm>
                <a:off x="4655874" y="3160979"/>
                <a:ext cx="1997" cy="66568"/>
              </a:xfrm>
              <a:custGeom>
                <a:avLst/>
                <a:gdLst/>
                <a:ahLst/>
                <a:cxnLst/>
                <a:rect l="l" t="t" r="r" b="b"/>
                <a:pathLst>
                  <a:path w="58" h="1933" extrusionOk="0">
                    <a:moveTo>
                      <a:pt x="12" y="1"/>
                    </a:moveTo>
                    <a:lnTo>
                      <a:pt x="1" y="12"/>
                    </a:lnTo>
                    <a:lnTo>
                      <a:pt x="1" y="264"/>
                    </a:lnTo>
                    <a:cubicBezTo>
                      <a:pt x="1" y="527"/>
                      <a:pt x="1" y="904"/>
                      <a:pt x="12" y="1384"/>
                    </a:cubicBezTo>
                    <a:lnTo>
                      <a:pt x="12" y="1658"/>
                    </a:lnTo>
                    <a:cubicBezTo>
                      <a:pt x="35" y="1750"/>
                      <a:pt x="47" y="1841"/>
                      <a:pt x="58" y="1933"/>
                    </a:cubicBezTo>
                    <a:cubicBezTo>
                      <a:pt x="58" y="1739"/>
                      <a:pt x="47" y="1556"/>
                      <a:pt x="47" y="1384"/>
                    </a:cubicBezTo>
                    <a:cubicBezTo>
                      <a:pt x="35" y="904"/>
                      <a:pt x="24" y="527"/>
                      <a:pt x="24" y="264"/>
                    </a:cubicBezTo>
                    <a:cubicBezTo>
                      <a:pt x="24" y="149"/>
                      <a:pt x="24" y="69"/>
                      <a:pt x="1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30"/>
              <p:cNvSpPr/>
              <p:nvPr/>
            </p:nvSpPr>
            <p:spPr>
              <a:xfrm>
                <a:off x="4650364" y="3868071"/>
                <a:ext cx="5544" cy="12328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580" extrusionOk="0">
                    <a:moveTo>
                      <a:pt x="58" y="1"/>
                    </a:moveTo>
                    <a:cubicBezTo>
                      <a:pt x="35" y="1224"/>
                      <a:pt x="24" y="2424"/>
                      <a:pt x="1" y="3579"/>
                    </a:cubicBezTo>
                    <a:lnTo>
                      <a:pt x="104" y="3579"/>
                    </a:lnTo>
                    <a:cubicBezTo>
                      <a:pt x="115" y="2424"/>
                      <a:pt x="126" y="1224"/>
                      <a:pt x="16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30"/>
              <p:cNvSpPr/>
              <p:nvPr/>
            </p:nvSpPr>
            <p:spPr>
              <a:xfrm>
                <a:off x="4648401" y="4119645"/>
                <a:ext cx="3582" cy="123286"/>
              </a:xfrm>
              <a:custGeom>
                <a:avLst/>
                <a:gdLst/>
                <a:ahLst/>
                <a:cxnLst/>
                <a:rect l="l" t="t" r="r" b="b"/>
                <a:pathLst>
                  <a:path w="104" h="3580" extrusionOk="0">
                    <a:moveTo>
                      <a:pt x="12" y="1"/>
                    </a:moveTo>
                    <a:cubicBezTo>
                      <a:pt x="12" y="1281"/>
                      <a:pt x="1" y="2482"/>
                      <a:pt x="12" y="3579"/>
                    </a:cubicBezTo>
                    <a:lnTo>
                      <a:pt x="92" y="3579"/>
                    </a:lnTo>
                    <a:cubicBezTo>
                      <a:pt x="81" y="2482"/>
                      <a:pt x="92" y="1281"/>
                      <a:pt x="10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30"/>
              <p:cNvSpPr/>
              <p:nvPr/>
            </p:nvSpPr>
            <p:spPr>
              <a:xfrm>
                <a:off x="4648814" y="4245242"/>
                <a:ext cx="3168" cy="124457"/>
              </a:xfrm>
              <a:custGeom>
                <a:avLst/>
                <a:gdLst/>
                <a:ahLst/>
                <a:cxnLst/>
                <a:rect l="l" t="t" r="r" b="b"/>
                <a:pathLst>
                  <a:path w="92" h="3614" extrusionOk="0">
                    <a:moveTo>
                      <a:pt x="0" y="1"/>
                    </a:moveTo>
                    <a:cubicBezTo>
                      <a:pt x="0" y="447"/>
                      <a:pt x="0" y="881"/>
                      <a:pt x="11" y="1293"/>
                    </a:cubicBezTo>
                    <a:cubicBezTo>
                      <a:pt x="11" y="2150"/>
                      <a:pt x="23" y="2927"/>
                      <a:pt x="34" y="3613"/>
                    </a:cubicBezTo>
                    <a:lnTo>
                      <a:pt x="91" y="3613"/>
                    </a:lnTo>
                    <a:cubicBezTo>
                      <a:pt x="91" y="2927"/>
                      <a:pt x="69" y="2150"/>
                      <a:pt x="69" y="1293"/>
                    </a:cubicBezTo>
                    <a:cubicBezTo>
                      <a:pt x="69" y="881"/>
                      <a:pt x="69" y="447"/>
                      <a:pt x="6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30"/>
              <p:cNvSpPr/>
              <p:nvPr/>
            </p:nvSpPr>
            <p:spPr>
              <a:xfrm>
                <a:off x="4649193" y="3993668"/>
                <a:ext cx="4374" cy="12366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3591" extrusionOk="0">
                    <a:moveTo>
                      <a:pt x="35" y="1"/>
                    </a:moveTo>
                    <a:cubicBezTo>
                      <a:pt x="23" y="847"/>
                      <a:pt x="12" y="1670"/>
                      <a:pt x="0" y="2470"/>
                    </a:cubicBezTo>
                    <a:cubicBezTo>
                      <a:pt x="0" y="2847"/>
                      <a:pt x="0" y="3225"/>
                      <a:pt x="0" y="3590"/>
                    </a:cubicBezTo>
                    <a:lnTo>
                      <a:pt x="80" y="3590"/>
                    </a:lnTo>
                    <a:cubicBezTo>
                      <a:pt x="80" y="3225"/>
                      <a:pt x="80" y="2847"/>
                      <a:pt x="92" y="2470"/>
                    </a:cubicBezTo>
                    <a:cubicBezTo>
                      <a:pt x="103" y="1670"/>
                      <a:pt x="115" y="847"/>
                      <a:pt x="126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30"/>
              <p:cNvSpPr/>
              <p:nvPr/>
            </p:nvSpPr>
            <p:spPr>
              <a:xfrm>
                <a:off x="4370826" y="3861011"/>
                <a:ext cx="7542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219" h="3556" extrusionOk="0">
                    <a:moveTo>
                      <a:pt x="138" y="0"/>
                    </a:moveTo>
                    <a:cubicBezTo>
                      <a:pt x="92" y="1223"/>
                      <a:pt x="47" y="2412"/>
                      <a:pt x="1" y="3555"/>
                    </a:cubicBezTo>
                    <a:lnTo>
                      <a:pt x="92" y="3555"/>
                    </a:lnTo>
                    <a:cubicBezTo>
                      <a:pt x="127" y="2412"/>
                      <a:pt x="172" y="1223"/>
                      <a:pt x="21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30"/>
              <p:cNvSpPr/>
              <p:nvPr/>
            </p:nvSpPr>
            <p:spPr>
              <a:xfrm>
                <a:off x="4395243" y="3229891"/>
                <a:ext cx="6336" cy="11419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316" extrusionOk="0">
                    <a:moveTo>
                      <a:pt x="138" y="0"/>
                    </a:moveTo>
                    <a:cubicBezTo>
                      <a:pt x="104" y="686"/>
                      <a:pt x="69" y="1464"/>
                      <a:pt x="35" y="2321"/>
                    </a:cubicBezTo>
                    <a:cubicBezTo>
                      <a:pt x="24" y="2641"/>
                      <a:pt x="12" y="2984"/>
                      <a:pt x="1" y="3316"/>
                    </a:cubicBezTo>
                    <a:lnTo>
                      <a:pt x="69" y="3316"/>
                    </a:lnTo>
                    <a:cubicBezTo>
                      <a:pt x="81" y="2984"/>
                      <a:pt x="92" y="2641"/>
                      <a:pt x="104" y="2333"/>
                    </a:cubicBezTo>
                    <a:cubicBezTo>
                      <a:pt x="138" y="1475"/>
                      <a:pt x="161" y="686"/>
                      <a:pt x="184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30"/>
              <p:cNvSpPr/>
              <p:nvPr/>
            </p:nvSpPr>
            <p:spPr>
              <a:xfrm>
                <a:off x="4380297" y="3609403"/>
                <a:ext cx="7507" cy="12249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557" extrusionOk="0">
                    <a:moveTo>
                      <a:pt x="138" y="1"/>
                    </a:moveTo>
                    <a:cubicBezTo>
                      <a:pt x="92" y="1144"/>
                      <a:pt x="46" y="2333"/>
                      <a:pt x="0" y="3556"/>
                    </a:cubicBezTo>
                    <a:lnTo>
                      <a:pt x="92" y="3556"/>
                    </a:lnTo>
                    <a:cubicBezTo>
                      <a:pt x="138" y="2345"/>
                      <a:pt x="172" y="1144"/>
                      <a:pt x="218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30"/>
              <p:cNvSpPr/>
              <p:nvPr/>
            </p:nvSpPr>
            <p:spPr>
              <a:xfrm>
                <a:off x="4385015" y="3483840"/>
                <a:ext cx="7507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556" extrusionOk="0">
                    <a:moveTo>
                      <a:pt x="149" y="0"/>
                    </a:moveTo>
                    <a:cubicBezTo>
                      <a:pt x="103" y="1120"/>
                      <a:pt x="58" y="2309"/>
                      <a:pt x="1" y="3556"/>
                    </a:cubicBezTo>
                    <a:lnTo>
                      <a:pt x="81" y="3556"/>
                    </a:lnTo>
                    <a:cubicBezTo>
                      <a:pt x="126" y="2309"/>
                      <a:pt x="172" y="1120"/>
                      <a:pt x="21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30"/>
              <p:cNvSpPr/>
              <p:nvPr/>
            </p:nvSpPr>
            <p:spPr>
              <a:xfrm>
                <a:off x="4399961" y="3125163"/>
                <a:ext cx="5166" cy="101591"/>
              </a:xfrm>
              <a:custGeom>
                <a:avLst/>
                <a:gdLst/>
                <a:ahLst/>
                <a:cxnLst/>
                <a:rect l="l" t="t" r="r" b="b"/>
                <a:pathLst>
                  <a:path w="150" h="2950" extrusionOk="0">
                    <a:moveTo>
                      <a:pt x="138" y="1"/>
                    </a:moveTo>
                    <a:cubicBezTo>
                      <a:pt x="138" y="46"/>
                      <a:pt x="138" y="103"/>
                      <a:pt x="127" y="161"/>
                    </a:cubicBezTo>
                    <a:cubicBezTo>
                      <a:pt x="115" y="412"/>
                      <a:pt x="92" y="789"/>
                      <a:pt x="70" y="1269"/>
                    </a:cubicBezTo>
                    <a:cubicBezTo>
                      <a:pt x="58" y="1738"/>
                      <a:pt x="35" y="2298"/>
                      <a:pt x="1" y="2950"/>
                    </a:cubicBezTo>
                    <a:lnTo>
                      <a:pt x="58" y="2950"/>
                    </a:lnTo>
                    <a:cubicBezTo>
                      <a:pt x="70" y="2298"/>
                      <a:pt x="92" y="1738"/>
                      <a:pt x="115" y="1269"/>
                    </a:cubicBezTo>
                    <a:cubicBezTo>
                      <a:pt x="127" y="801"/>
                      <a:pt x="138" y="412"/>
                      <a:pt x="150" y="149"/>
                    </a:cubicBezTo>
                    <a:lnTo>
                      <a:pt x="150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30"/>
              <p:cNvSpPr/>
              <p:nvPr/>
            </p:nvSpPr>
            <p:spPr>
              <a:xfrm>
                <a:off x="4390146" y="3347223"/>
                <a:ext cx="7507" cy="133101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865" extrusionOk="0">
                    <a:moveTo>
                      <a:pt x="217" y="0"/>
                    </a:moveTo>
                    <a:lnTo>
                      <a:pt x="149" y="12"/>
                    </a:lnTo>
                    <a:cubicBezTo>
                      <a:pt x="103" y="1178"/>
                      <a:pt x="57" y="2481"/>
                      <a:pt x="0" y="3864"/>
                    </a:cubicBezTo>
                    <a:lnTo>
                      <a:pt x="80" y="3864"/>
                    </a:lnTo>
                    <a:cubicBezTo>
                      <a:pt x="126" y="2470"/>
                      <a:pt x="172" y="1178"/>
                      <a:pt x="217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30"/>
              <p:cNvSpPr/>
              <p:nvPr/>
            </p:nvSpPr>
            <p:spPr>
              <a:xfrm>
                <a:off x="4375579" y="3735414"/>
                <a:ext cx="7886" cy="12246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3556" extrusionOk="0">
                    <a:moveTo>
                      <a:pt x="137" y="0"/>
                    </a:moveTo>
                    <a:cubicBezTo>
                      <a:pt x="114" y="389"/>
                      <a:pt x="103" y="778"/>
                      <a:pt x="92" y="1178"/>
                    </a:cubicBezTo>
                    <a:cubicBezTo>
                      <a:pt x="57" y="1978"/>
                      <a:pt x="34" y="2778"/>
                      <a:pt x="0" y="3556"/>
                    </a:cubicBezTo>
                    <a:lnTo>
                      <a:pt x="92" y="3556"/>
                    </a:lnTo>
                    <a:cubicBezTo>
                      <a:pt x="114" y="2778"/>
                      <a:pt x="149" y="1978"/>
                      <a:pt x="183" y="1178"/>
                    </a:cubicBezTo>
                    <a:cubicBezTo>
                      <a:pt x="195" y="778"/>
                      <a:pt x="206" y="389"/>
                      <a:pt x="22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30"/>
              <p:cNvSpPr/>
              <p:nvPr/>
            </p:nvSpPr>
            <p:spPr>
              <a:xfrm>
                <a:off x="4357464" y="4238182"/>
                <a:ext cx="6336" cy="1232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3579" extrusionOk="0">
                    <a:moveTo>
                      <a:pt x="126" y="0"/>
                    </a:moveTo>
                    <a:lnTo>
                      <a:pt x="126" y="103"/>
                    </a:lnTo>
                    <a:cubicBezTo>
                      <a:pt x="69" y="1486"/>
                      <a:pt x="35" y="2675"/>
                      <a:pt x="0" y="3578"/>
                    </a:cubicBezTo>
                    <a:lnTo>
                      <a:pt x="46" y="3578"/>
                    </a:lnTo>
                    <a:cubicBezTo>
                      <a:pt x="80" y="2664"/>
                      <a:pt x="126" y="1486"/>
                      <a:pt x="183" y="103"/>
                    </a:cubicBezTo>
                    <a:cubicBezTo>
                      <a:pt x="183" y="69"/>
                      <a:pt x="183" y="34"/>
                      <a:pt x="18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30"/>
              <p:cNvSpPr/>
              <p:nvPr/>
            </p:nvSpPr>
            <p:spPr>
              <a:xfrm>
                <a:off x="4361803" y="4112171"/>
                <a:ext cx="7094" cy="122873"/>
              </a:xfrm>
              <a:custGeom>
                <a:avLst/>
                <a:gdLst/>
                <a:ahLst/>
                <a:cxnLst/>
                <a:rect l="l" t="t" r="r" b="b"/>
                <a:pathLst>
                  <a:path w="206" h="3568" extrusionOk="0">
                    <a:moveTo>
                      <a:pt x="126" y="1"/>
                    </a:moveTo>
                    <a:cubicBezTo>
                      <a:pt x="80" y="1293"/>
                      <a:pt x="34" y="2493"/>
                      <a:pt x="0" y="3568"/>
                    </a:cubicBezTo>
                    <a:lnTo>
                      <a:pt x="69" y="3568"/>
                    </a:lnTo>
                    <a:cubicBezTo>
                      <a:pt x="103" y="2493"/>
                      <a:pt x="149" y="1304"/>
                      <a:pt x="206" y="12"/>
                    </a:cubicBezTo>
                    <a:lnTo>
                      <a:pt x="126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30"/>
              <p:cNvSpPr/>
              <p:nvPr/>
            </p:nvSpPr>
            <p:spPr>
              <a:xfrm>
                <a:off x="4366521" y="3986574"/>
                <a:ext cx="7507" cy="122494"/>
              </a:xfrm>
              <a:custGeom>
                <a:avLst/>
                <a:gdLst/>
                <a:ahLst/>
                <a:cxnLst/>
                <a:rect l="l" t="t" r="r" b="b"/>
                <a:pathLst>
                  <a:path w="218" h="3557" extrusionOk="0">
                    <a:moveTo>
                      <a:pt x="126" y="1"/>
                    </a:moveTo>
                    <a:cubicBezTo>
                      <a:pt x="80" y="1247"/>
                      <a:pt x="35" y="2436"/>
                      <a:pt x="0" y="3556"/>
                    </a:cubicBezTo>
                    <a:lnTo>
                      <a:pt x="69" y="3556"/>
                    </a:lnTo>
                    <a:cubicBezTo>
                      <a:pt x="115" y="2447"/>
                      <a:pt x="160" y="1247"/>
                      <a:pt x="21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30"/>
              <p:cNvSpPr/>
              <p:nvPr/>
            </p:nvSpPr>
            <p:spPr>
              <a:xfrm>
                <a:off x="4298023" y="3143278"/>
                <a:ext cx="13396" cy="8113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356" extrusionOk="0">
                    <a:moveTo>
                      <a:pt x="389" y="0"/>
                    </a:moveTo>
                    <a:lnTo>
                      <a:pt x="343" y="23"/>
                    </a:lnTo>
                    <a:cubicBezTo>
                      <a:pt x="286" y="389"/>
                      <a:pt x="206" y="869"/>
                      <a:pt x="126" y="1441"/>
                    </a:cubicBezTo>
                    <a:cubicBezTo>
                      <a:pt x="103" y="1727"/>
                      <a:pt x="46" y="2035"/>
                      <a:pt x="0" y="2355"/>
                    </a:cubicBezTo>
                    <a:lnTo>
                      <a:pt x="80" y="2355"/>
                    </a:lnTo>
                    <a:cubicBezTo>
                      <a:pt x="126" y="2035"/>
                      <a:pt x="160" y="1727"/>
                      <a:pt x="194" y="1452"/>
                    </a:cubicBezTo>
                    <a:cubicBezTo>
                      <a:pt x="274" y="869"/>
                      <a:pt x="343" y="378"/>
                      <a:pt x="389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30"/>
              <p:cNvSpPr/>
              <p:nvPr/>
            </p:nvSpPr>
            <p:spPr>
              <a:xfrm>
                <a:off x="4276740" y="3344468"/>
                <a:ext cx="9505" cy="71286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70" extrusionOk="0">
                    <a:moveTo>
                      <a:pt x="184" y="0"/>
                    </a:moveTo>
                    <a:cubicBezTo>
                      <a:pt x="138" y="355"/>
                      <a:pt x="92" y="709"/>
                      <a:pt x="58" y="1075"/>
                    </a:cubicBezTo>
                    <a:cubicBezTo>
                      <a:pt x="35" y="1223"/>
                      <a:pt x="24" y="1372"/>
                      <a:pt x="1" y="1521"/>
                    </a:cubicBezTo>
                    <a:lnTo>
                      <a:pt x="24" y="1509"/>
                    </a:lnTo>
                    <a:cubicBezTo>
                      <a:pt x="24" y="1509"/>
                      <a:pt x="24" y="1738"/>
                      <a:pt x="46" y="2069"/>
                    </a:cubicBezTo>
                    <a:cubicBezTo>
                      <a:pt x="81" y="1749"/>
                      <a:pt x="115" y="1418"/>
                      <a:pt x="149" y="1086"/>
                    </a:cubicBezTo>
                    <a:cubicBezTo>
                      <a:pt x="195" y="720"/>
                      <a:pt x="229" y="355"/>
                      <a:pt x="27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30"/>
              <p:cNvSpPr/>
              <p:nvPr/>
            </p:nvSpPr>
            <p:spPr>
              <a:xfrm>
                <a:off x="4283042" y="3226722"/>
                <a:ext cx="17357" cy="114608"/>
              </a:xfrm>
              <a:custGeom>
                <a:avLst/>
                <a:gdLst/>
                <a:ahLst/>
                <a:cxnLst/>
                <a:rect l="l" t="t" r="r" b="b"/>
                <a:pathLst>
                  <a:path w="504" h="3328" extrusionOk="0">
                    <a:moveTo>
                      <a:pt x="435" y="1"/>
                    </a:moveTo>
                    <a:cubicBezTo>
                      <a:pt x="298" y="973"/>
                      <a:pt x="149" y="2104"/>
                      <a:pt x="1" y="3328"/>
                    </a:cubicBezTo>
                    <a:lnTo>
                      <a:pt x="104" y="3328"/>
                    </a:lnTo>
                    <a:cubicBezTo>
                      <a:pt x="252" y="2104"/>
                      <a:pt x="389" y="973"/>
                      <a:pt x="50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30"/>
              <p:cNvSpPr/>
              <p:nvPr/>
            </p:nvSpPr>
            <p:spPr>
              <a:xfrm>
                <a:off x="4658629" y="3233817"/>
                <a:ext cx="82340" cy="4752"/>
              </a:xfrm>
              <a:custGeom>
                <a:avLst/>
                <a:gdLst/>
                <a:ahLst/>
                <a:cxnLst/>
                <a:rect l="l" t="t" r="r" b="b"/>
                <a:pathLst>
                  <a:path w="2391" h="138" extrusionOk="0">
                    <a:moveTo>
                      <a:pt x="1" y="1"/>
                    </a:moveTo>
                    <a:cubicBezTo>
                      <a:pt x="1" y="24"/>
                      <a:pt x="1" y="58"/>
                      <a:pt x="1" y="81"/>
                    </a:cubicBezTo>
                    <a:lnTo>
                      <a:pt x="2390" y="138"/>
                    </a:lnTo>
                    <a:cubicBezTo>
                      <a:pt x="2379" y="115"/>
                      <a:pt x="2367" y="92"/>
                      <a:pt x="2367" y="69"/>
                    </a:cubicBezTo>
                    <a:cubicBezTo>
                      <a:pt x="1658" y="46"/>
                      <a:pt x="870" y="24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30"/>
              <p:cNvSpPr/>
              <p:nvPr/>
            </p:nvSpPr>
            <p:spPr>
              <a:xfrm>
                <a:off x="4217678" y="3222796"/>
                <a:ext cx="372476" cy="11847"/>
              </a:xfrm>
              <a:custGeom>
                <a:avLst/>
                <a:gdLst/>
                <a:ahLst/>
                <a:cxnLst/>
                <a:rect l="l" t="t" r="r" b="b"/>
                <a:pathLst>
                  <a:path w="10816" h="344" extrusionOk="0">
                    <a:moveTo>
                      <a:pt x="35" y="1"/>
                    </a:moveTo>
                    <a:lnTo>
                      <a:pt x="1" y="46"/>
                    </a:lnTo>
                    <a:cubicBezTo>
                      <a:pt x="572" y="58"/>
                      <a:pt x="1373" y="92"/>
                      <a:pt x="2333" y="115"/>
                    </a:cubicBezTo>
                    <a:lnTo>
                      <a:pt x="2402" y="115"/>
                    </a:lnTo>
                    <a:cubicBezTo>
                      <a:pt x="3259" y="149"/>
                      <a:pt x="4231" y="172"/>
                      <a:pt x="5294" y="206"/>
                    </a:cubicBezTo>
                    <a:lnTo>
                      <a:pt x="5340" y="206"/>
                    </a:lnTo>
                    <a:cubicBezTo>
                      <a:pt x="6369" y="229"/>
                      <a:pt x="7466" y="264"/>
                      <a:pt x="8621" y="298"/>
                    </a:cubicBezTo>
                    <a:lnTo>
                      <a:pt x="9444" y="309"/>
                    </a:lnTo>
                    <a:lnTo>
                      <a:pt x="9501" y="309"/>
                    </a:lnTo>
                    <a:lnTo>
                      <a:pt x="10804" y="344"/>
                    </a:lnTo>
                    <a:cubicBezTo>
                      <a:pt x="10804" y="321"/>
                      <a:pt x="10804" y="286"/>
                      <a:pt x="10816" y="252"/>
                    </a:cubicBezTo>
                    <a:lnTo>
                      <a:pt x="9501" y="218"/>
                    </a:lnTo>
                    <a:lnTo>
                      <a:pt x="9455" y="218"/>
                    </a:lnTo>
                    <a:lnTo>
                      <a:pt x="8621" y="195"/>
                    </a:lnTo>
                    <a:cubicBezTo>
                      <a:pt x="7477" y="172"/>
                      <a:pt x="6369" y="138"/>
                      <a:pt x="5351" y="115"/>
                    </a:cubicBezTo>
                    <a:lnTo>
                      <a:pt x="5294" y="115"/>
                    </a:lnTo>
                    <a:cubicBezTo>
                      <a:pt x="4242" y="92"/>
                      <a:pt x="3270" y="69"/>
                      <a:pt x="2413" y="46"/>
                    </a:cubicBezTo>
                    <a:lnTo>
                      <a:pt x="2333" y="46"/>
                    </a:lnTo>
                    <a:cubicBezTo>
                      <a:pt x="1396" y="24"/>
                      <a:pt x="618" y="12"/>
                      <a:pt x="3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30"/>
              <p:cNvSpPr/>
              <p:nvPr/>
            </p:nvSpPr>
            <p:spPr>
              <a:xfrm>
                <a:off x="4175560" y="3339336"/>
                <a:ext cx="407912" cy="12639"/>
              </a:xfrm>
              <a:custGeom>
                <a:avLst/>
                <a:gdLst/>
                <a:ahLst/>
                <a:cxnLst/>
                <a:rect l="l" t="t" r="r" b="b"/>
                <a:pathLst>
                  <a:path w="11845" h="367" extrusionOk="0">
                    <a:moveTo>
                      <a:pt x="1" y="1"/>
                    </a:moveTo>
                    <a:lnTo>
                      <a:pt x="46" y="46"/>
                    </a:lnTo>
                    <a:cubicBezTo>
                      <a:pt x="824" y="69"/>
                      <a:pt x="1876" y="103"/>
                      <a:pt x="3122" y="149"/>
                    </a:cubicBezTo>
                    <a:lnTo>
                      <a:pt x="3213" y="149"/>
                    </a:lnTo>
                    <a:lnTo>
                      <a:pt x="6380" y="229"/>
                    </a:lnTo>
                    <a:lnTo>
                      <a:pt x="6448" y="229"/>
                    </a:lnTo>
                    <a:lnTo>
                      <a:pt x="8289" y="286"/>
                    </a:lnTo>
                    <a:lnTo>
                      <a:pt x="10495" y="344"/>
                    </a:lnTo>
                    <a:lnTo>
                      <a:pt x="10564" y="344"/>
                    </a:lnTo>
                    <a:lnTo>
                      <a:pt x="11604" y="366"/>
                    </a:lnTo>
                    <a:cubicBezTo>
                      <a:pt x="11684" y="332"/>
                      <a:pt x="11764" y="309"/>
                      <a:pt x="11844" y="286"/>
                    </a:cubicBezTo>
                    <a:lnTo>
                      <a:pt x="10575" y="252"/>
                    </a:lnTo>
                    <a:lnTo>
                      <a:pt x="10495" y="252"/>
                    </a:lnTo>
                    <a:lnTo>
                      <a:pt x="8289" y="195"/>
                    </a:lnTo>
                    <a:lnTo>
                      <a:pt x="6448" y="149"/>
                    </a:lnTo>
                    <a:lnTo>
                      <a:pt x="6380" y="149"/>
                    </a:lnTo>
                    <a:lnTo>
                      <a:pt x="3225" y="69"/>
                    </a:lnTo>
                    <a:lnTo>
                      <a:pt x="3133" y="69"/>
                    </a:lnTo>
                    <a:cubicBezTo>
                      <a:pt x="1864" y="35"/>
                      <a:pt x="789" y="12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30"/>
              <p:cNvSpPr/>
              <p:nvPr/>
            </p:nvSpPr>
            <p:spPr>
              <a:xfrm>
                <a:off x="4596812" y="3350357"/>
                <a:ext cx="6750" cy="2411"/>
              </a:xfrm>
              <a:custGeom>
                <a:avLst/>
                <a:gdLst/>
                <a:ahLst/>
                <a:cxnLst/>
                <a:rect l="l" t="t" r="r" b="b"/>
                <a:pathLst>
                  <a:path w="196" h="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24"/>
                      <a:pt x="47" y="46"/>
                      <a:pt x="58" y="69"/>
                    </a:cubicBezTo>
                    <a:lnTo>
                      <a:pt x="195" y="69"/>
                    </a:lnTo>
                    <a:cubicBezTo>
                      <a:pt x="127" y="58"/>
                      <a:pt x="58" y="35"/>
                      <a:pt x="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30"/>
              <p:cNvSpPr/>
              <p:nvPr/>
            </p:nvSpPr>
            <p:spPr>
              <a:xfrm>
                <a:off x="4609830" y="3350357"/>
                <a:ext cx="151215" cy="5958"/>
              </a:xfrm>
              <a:custGeom>
                <a:avLst/>
                <a:gdLst/>
                <a:ahLst/>
                <a:cxnLst/>
                <a:rect l="l" t="t" r="r" b="b"/>
                <a:pathLst>
                  <a:path w="4391" h="173" extrusionOk="0">
                    <a:moveTo>
                      <a:pt x="240" y="1"/>
                    </a:moveTo>
                    <a:cubicBezTo>
                      <a:pt x="195" y="24"/>
                      <a:pt x="137" y="46"/>
                      <a:pt x="80" y="58"/>
                    </a:cubicBezTo>
                    <a:cubicBezTo>
                      <a:pt x="57" y="69"/>
                      <a:pt x="35" y="81"/>
                      <a:pt x="0" y="81"/>
                    </a:cubicBezTo>
                    <a:lnTo>
                      <a:pt x="1395" y="115"/>
                    </a:lnTo>
                    <a:lnTo>
                      <a:pt x="1464" y="115"/>
                    </a:lnTo>
                    <a:cubicBezTo>
                      <a:pt x="2698" y="138"/>
                      <a:pt x="3704" y="161"/>
                      <a:pt x="4390" y="172"/>
                    </a:cubicBezTo>
                    <a:lnTo>
                      <a:pt x="4390" y="126"/>
                    </a:lnTo>
                    <a:cubicBezTo>
                      <a:pt x="3704" y="104"/>
                      <a:pt x="2698" y="69"/>
                      <a:pt x="1464" y="35"/>
                    </a:cubicBezTo>
                    <a:lnTo>
                      <a:pt x="1395" y="35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30"/>
              <p:cNvSpPr/>
              <p:nvPr/>
            </p:nvSpPr>
            <p:spPr>
              <a:xfrm>
                <a:off x="4291721" y="3478330"/>
                <a:ext cx="364177" cy="12225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355" extrusionOk="0">
                    <a:moveTo>
                      <a:pt x="0" y="0"/>
                    </a:moveTo>
                    <a:lnTo>
                      <a:pt x="46" y="80"/>
                    </a:lnTo>
                    <a:cubicBezTo>
                      <a:pt x="903" y="103"/>
                      <a:pt x="1841" y="137"/>
                      <a:pt x="2847" y="160"/>
                    </a:cubicBezTo>
                    <a:lnTo>
                      <a:pt x="2927" y="160"/>
                    </a:lnTo>
                    <a:lnTo>
                      <a:pt x="5213" y="217"/>
                    </a:lnTo>
                    <a:lnTo>
                      <a:pt x="6962" y="263"/>
                    </a:lnTo>
                    <a:lnTo>
                      <a:pt x="7054" y="263"/>
                    </a:lnTo>
                    <a:cubicBezTo>
                      <a:pt x="8334" y="297"/>
                      <a:pt x="9523" y="332"/>
                      <a:pt x="10575" y="354"/>
                    </a:cubicBezTo>
                    <a:lnTo>
                      <a:pt x="10575" y="274"/>
                    </a:lnTo>
                    <a:lnTo>
                      <a:pt x="7054" y="172"/>
                    </a:lnTo>
                    <a:lnTo>
                      <a:pt x="6962" y="172"/>
                    </a:lnTo>
                    <a:lnTo>
                      <a:pt x="5213" y="126"/>
                    </a:lnTo>
                    <a:cubicBezTo>
                      <a:pt x="4436" y="103"/>
                      <a:pt x="3670" y="80"/>
                      <a:pt x="2938" y="69"/>
                    </a:cubicBezTo>
                    <a:lnTo>
                      <a:pt x="2858" y="6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30"/>
              <p:cNvSpPr/>
              <p:nvPr/>
            </p:nvSpPr>
            <p:spPr>
              <a:xfrm>
                <a:off x="4334631" y="3605098"/>
                <a:ext cx="319304" cy="11054"/>
              </a:xfrm>
              <a:custGeom>
                <a:avLst/>
                <a:gdLst/>
                <a:ahLst/>
                <a:cxnLst/>
                <a:rect l="l" t="t" r="r" b="b"/>
                <a:pathLst>
                  <a:path w="9272" h="321" extrusionOk="0">
                    <a:moveTo>
                      <a:pt x="12" y="0"/>
                    </a:moveTo>
                    <a:lnTo>
                      <a:pt x="0" y="80"/>
                    </a:lnTo>
                    <a:lnTo>
                      <a:pt x="1464" y="126"/>
                    </a:lnTo>
                    <a:lnTo>
                      <a:pt x="1555" y="126"/>
                    </a:lnTo>
                    <a:lnTo>
                      <a:pt x="3658" y="183"/>
                    </a:lnTo>
                    <a:lnTo>
                      <a:pt x="5591" y="240"/>
                    </a:lnTo>
                    <a:lnTo>
                      <a:pt x="5682" y="240"/>
                    </a:lnTo>
                    <a:cubicBezTo>
                      <a:pt x="6997" y="275"/>
                      <a:pt x="8220" y="297"/>
                      <a:pt x="9272" y="320"/>
                    </a:cubicBezTo>
                    <a:lnTo>
                      <a:pt x="9272" y="252"/>
                    </a:lnTo>
                    <a:cubicBezTo>
                      <a:pt x="8220" y="217"/>
                      <a:pt x="6997" y="183"/>
                      <a:pt x="5682" y="137"/>
                    </a:cubicBezTo>
                    <a:lnTo>
                      <a:pt x="5591" y="137"/>
                    </a:lnTo>
                    <a:lnTo>
                      <a:pt x="3658" y="92"/>
                    </a:lnTo>
                    <a:lnTo>
                      <a:pt x="1555" y="35"/>
                    </a:lnTo>
                    <a:lnTo>
                      <a:pt x="1464" y="35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30"/>
              <p:cNvSpPr/>
              <p:nvPr/>
            </p:nvSpPr>
            <p:spPr>
              <a:xfrm>
                <a:off x="4308251" y="3730283"/>
                <a:ext cx="403160" cy="13017"/>
              </a:xfrm>
              <a:custGeom>
                <a:avLst/>
                <a:gdLst/>
                <a:ahLst/>
                <a:cxnLst/>
                <a:rect l="l" t="t" r="r" b="b"/>
                <a:pathLst>
                  <a:path w="11707" h="378" extrusionOk="0">
                    <a:moveTo>
                      <a:pt x="23" y="1"/>
                    </a:moveTo>
                    <a:cubicBezTo>
                      <a:pt x="12" y="23"/>
                      <a:pt x="0" y="58"/>
                      <a:pt x="0" y="81"/>
                    </a:cubicBezTo>
                    <a:lnTo>
                      <a:pt x="2081" y="138"/>
                    </a:lnTo>
                    <a:lnTo>
                      <a:pt x="2184" y="149"/>
                    </a:lnTo>
                    <a:lnTo>
                      <a:pt x="4127" y="195"/>
                    </a:lnTo>
                    <a:lnTo>
                      <a:pt x="6265" y="252"/>
                    </a:lnTo>
                    <a:lnTo>
                      <a:pt x="6368" y="252"/>
                    </a:lnTo>
                    <a:cubicBezTo>
                      <a:pt x="7717" y="286"/>
                      <a:pt x="8974" y="321"/>
                      <a:pt x="10038" y="344"/>
                    </a:cubicBezTo>
                    <a:lnTo>
                      <a:pt x="10141" y="344"/>
                    </a:lnTo>
                    <a:cubicBezTo>
                      <a:pt x="10712" y="355"/>
                      <a:pt x="11249" y="366"/>
                      <a:pt x="11707" y="378"/>
                    </a:cubicBezTo>
                    <a:cubicBezTo>
                      <a:pt x="11707" y="355"/>
                      <a:pt x="11695" y="332"/>
                      <a:pt x="11695" y="321"/>
                    </a:cubicBezTo>
                    <a:lnTo>
                      <a:pt x="10141" y="264"/>
                    </a:lnTo>
                    <a:lnTo>
                      <a:pt x="10049" y="264"/>
                    </a:lnTo>
                    <a:cubicBezTo>
                      <a:pt x="8974" y="241"/>
                      <a:pt x="7728" y="195"/>
                      <a:pt x="6368" y="161"/>
                    </a:cubicBezTo>
                    <a:lnTo>
                      <a:pt x="6276" y="161"/>
                    </a:lnTo>
                    <a:lnTo>
                      <a:pt x="4139" y="104"/>
                    </a:lnTo>
                    <a:lnTo>
                      <a:pt x="2195" y="46"/>
                    </a:lnTo>
                    <a:lnTo>
                      <a:pt x="2092" y="46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30"/>
              <p:cNvSpPr/>
              <p:nvPr/>
            </p:nvSpPr>
            <p:spPr>
              <a:xfrm>
                <a:off x="4280701" y="3855501"/>
                <a:ext cx="452750" cy="13809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401" extrusionOk="0">
                    <a:moveTo>
                      <a:pt x="11" y="0"/>
                    </a:moveTo>
                    <a:lnTo>
                      <a:pt x="0" y="80"/>
                    </a:lnTo>
                    <a:cubicBezTo>
                      <a:pt x="846" y="103"/>
                      <a:pt x="1772" y="137"/>
                      <a:pt x="2755" y="160"/>
                    </a:cubicBezTo>
                    <a:lnTo>
                      <a:pt x="2835" y="160"/>
                    </a:lnTo>
                    <a:lnTo>
                      <a:pt x="4630" y="206"/>
                    </a:lnTo>
                    <a:lnTo>
                      <a:pt x="7008" y="274"/>
                    </a:lnTo>
                    <a:lnTo>
                      <a:pt x="7111" y="274"/>
                    </a:lnTo>
                    <a:cubicBezTo>
                      <a:pt x="8471" y="309"/>
                      <a:pt x="9729" y="332"/>
                      <a:pt x="10780" y="354"/>
                    </a:cubicBezTo>
                    <a:lnTo>
                      <a:pt x="10883" y="354"/>
                    </a:lnTo>
                    <a:cubicBezTo>
                      <a:pt x="11798" y="377"/>
                      <a:pt x="12575" y="400"/>
                      <a:pt x="13147" y="400"/>
                    </a:cubicBezTo>
                    <a:lnTo>
                      <a:pt x="13147" y="354"/>
                    </a:lnTo>
                    <a:cubicBezTo>
                      <a:pt x="12575" y="343"/>
                      <a:pt x="11798" y="309"/>
                      <a:pt x="10883" y="286"/>
                    </a:cubicBezTo>
                    <a:lnTo>
                      <a:pt x="10792" y="286"/>
                    </a:lnTo>
                    <a:cubicBezTo>
                      <a:pt x="9729" y="252"/>
                      <a:pt x="8483" y="217"/>
                      <a:pt x="7111" y="183"/>
                    </a:cubicBezTo>
                    <a:lnTo>
                      <a:pt x="7019" y="183"/>
                    </a:lnTo>
                    <a:lnTo>
                      <a:pt x="4630" y="114"/>
                    </a:lnTo>
                    <a:lnTo>
                      <a:pt x="2847" y="69"/>
                    </a:lnTo>
                    <a:lnTo>
                      <a:pt x="2755" y="6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30"/>
              <p:cNvSpPr/>
              <p:nvPr/>
            </p:nvSpPr>
            <p:spPr>
              <a:xfrm>
                <a:off x="4266891" y="3980685"/>
                <a:ext cx="464596" cy="14188"/>
              </a:xfrm>
              <a:custGeom>
                <a:avLst/>
                <a:gdLst/>
                <a:ahLst/>
                <a:cxnLst/>
                <a:rect l="l" t="t" r="r" b="b"/>
                <a:pathLst>
                  <a:path w="13491" h="412" extrusionOk="0">
                    <a:moveTo>
                      <a:pt x="1" y="0"/>
                    </a:moveTo>
                    <a:lnTo>
                      <a:pt x="1" y="92"/>
                    </a:lnTo>
                    <a:cubicBezTo>
                      <a:pt x="927" y="115"/>
                      <a:pt x="1944" y="149"/>
                      <a:pt x="3019" y="172"/>
                    </a:cubicBezTo>
                    <a:lnTo>
                      <a:pt x="3099" y="172"/>
                    </a:lnTo>
                    <a:lnTo>
                      <a:pt x="4722" y="218"/>
                    </a:lnTo>
                    <a:lnTo>
                      <a:pt x="7386" y="286"/>
                    </a:lnTo>
                    <a:lnTo>
                      <a:pt x="7477" y="286"/>
                    </a:lnTo>
                    <a:cubicBezTo>
                      <a:pt x="8849" y="321"/>
                      <a:pt x="10084" y="355"/>
                      <a:pt x="11136" y="378"/>
                    </a:cubicBezTo>
                    <a:lnTo>
                      <a:pt x="11227" y="378"/>
                    </a:lnTo>
                    <a:cubicBezTo>
                      <a:pt x="12165" y="389"/>
                      <a:pt x="12942" y="412"/>
                      <a:pt x="13491" y="412"/>
                    </a:cubicBezTo>
                    <a:lnTo>
                      <a:pt x="13491" y="378"/>
                    </a:lnTo>
                    <a:cubicBezTo>
                      <a:pt x="12942" y="355"/>
                      <a:pt x="12165" y="332"/>
                      <a:pt x="11227" y="298"/>
                    </a:cubicBezTo>
                    <a:lnTo>
                      <a:pt x="11136" y="298"/>
                    </a:lnTo>
                    <a:cubicBezTo>
                      <a:pt x="10084" y="275"/>
                      <a:pt x="8849" y="229"/>
                      <a:pt x="7477" y="195"/>
                    </a:cubicBezTo>
                    <a:lnTo>
                      <a:pt x="7386" y="195"/>
                    </a:lnTo>
                    <a:lnTo>
                      <a:pt x="4722" y="126"/>
                    </a:lnTo>
                    <a:lnTo>
                      <a:pt x="3099" y="80"/>
                    </a:lnTo>
                    <a:lnTo>
                      <a:pt x="3019" y="8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30"/>
              <p:cNvSpPr/>
              <p:nvPr/>
            </p:nvSpPr>
            <p:spPr>
              <a:xfrm>
                <a:off x="4269646" y="4107075"/>
                <a:ext cx="449237" cy="13809"/>
              </a:xfrm>
              <a:custGeom>
                <a:avLst/>
                <a:gdLst/>
                <a:ahLst/>
                <a:cxnLst/>
                <a:rect l="l" t="t" r="r" b="b"/>
                <a:pathLst>
                  <a:path w="13045" h="401" extrusionOk="0">
                    <a:moveTo>
                      <a:pt x="1" y="0"/>
                    </a:moveTo>
                    <a:cubicBezTo>
                      <a:pt x="1" y="23"/>
                      <a:pt x="1" y="46"/>
                      <a:pt x="12" y="80"/>
                    </a:cubicBezTo>
                    <a:lnTo>
                      <a:pt x="2802" y="149"/>
                    </a:lnTo>
                    <a:lnTo>
                      <a:pt x="2882" y="149"/>
                    </a:lnTo>
                    <a:lnTo>
                      <a:pt x="4345" y="194"/>
                    </a:lnTo>
                    <a:lnTo>
                      <a:pt x="7306" y="274"/>
                    </a:lnTo>
                    <a:lnTo>
                      <a:pt x="7397" y="274"/>
                    </a:lnTo>
                    <a:cubicBezTo>
                      <a:pt x="8758" y="309"/>
                      <a:pt x="9993" y="332"/>
                      <a:pt x="11010" y="355"/>
                    </a:cubicBezTo>
                    <a:lnTo>
                      <a:pt x="11101" y="355"/>
                    </a:lnTo>
                    <a:cubicBezTo>
                      <a:pt x="11890" y="377"/>
                      <a:pt x="12553" y="389"/>
                      <a:pt x="13045" y="400"/>
                    </a:cubicBezTo>
                    <a:cubicBezTo>
                      <a:pt x="13045" y="377"/>
                      <a:pt x="13045" y="366"/>
                      <a:pt x="13045" y="355"/>
                    </a:cubicBezTo>
                    <a:cubicBezTo>
                      <a:pt x="12553" y="332"/>
                      <a:pt x="11890" y="309"/>
                      <a:pt x="11090" y="286"/>
                    </a:cubicBezTo>
                    <a:lnTo>
                      <a:pt x="11010" y="286"/>
                    </a:lnTo>
                    <a:cubicBezTo>
                      <a:pt x="9993" y="252"/>
                      <a:pt x="8758" y="217"/>
                      <a:pt x="7386" y="183"/>
                    </a:cubicBezTo>
                    <a:lnTo>
                      <a:pt x="7306" y="183"/>
                    </a:lnTo>
                    <a:lnTo>
                      <a:pt x="4357" y="103"/>
                    </a:lnTo>
                    <a:lnTo>
                      <a:pt x="2882" y="69"/>
                    </a:lnTo>
                    <a:lnTo>
                      <a:pt x="2813" y="69"/>
                    </a:lnTo>
                    <a:cubicBezTo>
                      <a:pt x="1807" y="34"/>
                      <a:pt x="870" y="12"/>
                      <a:pt x="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30"/>
              <p:cNvSpPr/>
              <p:nvPr/>
            </p:nvSpPr>
            <p:spPr>
              <a:xfrm>
                <a:off x="4288174" y="4233051"/>
                <a:ext cx="412217" cy="13017"/>
              </a:xfrm>
              <a:custGeom>
                <a:avLst/>
                <a:gdLst/>
                <a:ahLst/>
                <a:cxnLst/>
                <a:rect l="l" t="t" r="r" b="b"/>
                <a:pathLst>
                  <a:path w="11970" h="378" extrusionOk="0">
                    <a:moveTo>
                      <a:pt x="0" y="0"/>
                    </a:moveTo>
                    <a:lnTo>
                      <a:pt x="12" y="92"/>
                    </a:lnTo>
                    <a:lnTo>
                      <a:pt x="2138" y="149"/>
                    </a:lnTo>
                    <a:lnTo>
                      <a:pt x="2195" y="149"/>
                    </a:lnTo>
                    <a:lnTo>
                      <a:pt x="3510" y="183"/>
                    </a:lnTo>
                    <a:lnTo>
                      <a:pt x="6802" y="263"/>
                    </a:lnTo>
                    <a:lnTo>
                      <a:pt x="6871" y="263"/>
                    </a:lnTo>
                    <a:cubicBezTo>
                      <a:pt x="8243" y="298"/>
                      <a:pt x="9477" y="332"/>
                      <a:pt x="10472" y="355"/>
                    </a:cubicBezTo>
                    <a:lnTo>
                      <a:pt x="10541" y="355"/>
                    </a:lnTo>
                    <a:lnTo>
                      <a:pt x="11970" y="378"/>
                    </a:lnTo>
                    <a:lnTo>
                      <a:pt x="11970" y="332"/>
                    </a:lnTo>
                    <a:lnTo>
                      <a:pt x="10541" y="286"/>
                    </a:lnTo>
                    <a:lnTo>
                      <a:pt x="10472" y="286"/>
                    </a:lnTo>
                    <a:cubicBezTo>
                      <a:pt x="9466" y="252"/>
                      <a:pt x="8243" y="218"/>
                      <a:pt x="6871" y="183"/>
                    </a:cubicBezTo>
                    <a:lnTo>
                      <a:pt x="6802" y="183"/>
                    </a:lnTo>
                    <a:cubicBezTo>
                      <a:pt x="5773" y="149"/>
                      <a:pt x="4665" y="115"/>
                      <a:pt x="3521" y="92"/>
                    </a:cubicBezTo>
                    <a:lnTo>
                      <a:pt x="2207" y="58"/>
                    </a:lnTo>
                    <a:lnTo>
                      <a:pt x="2138" y="58"/>
                    </a:lnTo>
                    <a:cubicBezTo>
                      <a:pt x="1395" y="35"/>
                      <a:pt x="675" y="12"/>
                      <a:pt x="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30"/>
              <p:cNvSpPr/>
              <p:nvPr/>
            </p:nvSpPr>
            <p:spPr>
              <a:xfrm>
                <a:off x="4404714" y="3123579"/>
                <a:ext cx="150010" cy="2789"/>
              </a:xfrm>
              <a:custGeom>
                <a:avLst/>
                <a:gdLst/>
                <a:ahLst/>
                <a:cxnLst/>
                <a:rect l="l" t="t" r="r" b="b"/>
                <a:pathLst>
                  <a:path w="4356" h="81" extrusionOk="0">
                    <a:moveTo>
                      <a:pt x="640" y="1"/>
                    </a:moveTo>
                    <a:cubicBezTo>
                      <a:pt x="446" y="1"/>
                      <a:pt x="286" y="12"/>
                      <a:pt x="172" y="24"/>
                    </a:cubicBezTo>
                    <a:cubicBezTo>
                      <a:pt x="114" y="24"/>
                      <a:pt x="57" y="24"/>
                      <a:pt x="0" y="47"/>
                    </a:cubicBezTo>
                    <a:lnTo>
                      <a:pt x="12" y="47"/>
                    </a:lnTo>
                    <a:cubicBezTo>
                      <a:pt x="57" y="58"/>
                      <a:pt x="286" y="69"/>
                      <a:pt x="640" y="69"/>
                    </a:cubicBezTo>
                    <a:lnTo>
                      <a:pt x="2184" y="81"/>
                    </a:lnTo>
                    <a:cubicBezTo>
                      <a:pt x="2778" y="81"/>
                      <a:pt x="3327" y="81"/>
                      <a:pt x="3727" y="58"/>
                    </a:cubicBezTo>
                    <a:cubicBezTo>
                      <a:pt x="3921" y="58"/>
                      <a:pt x="4081" y="47"/>
                      <a:pt x="4184" y="35"/>
                    </a:cubicBezTo>
                    <a:cubicBezTo>
                      <a:pt x="4241" y="35"/>
                      <a:pt x="4299" y="35"/>
                      <a:pt x="4356" y="12"/>
                    </a:cubicBezTo>
                    <a:cubicBezTo>
                      <a:pt x="4321" y="1"/>
                      <a:pt x="4287" y="1"/>
                      <a:pt x="4241" y="1"/>
                    </a:cubicBezTo>
                    <a:lnTo>
                      <a:pt x="4241" y="12"/>
                    </a:lnTo>
                    <a:lnTo>
                      <a:pt x="720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30"/>
              <p:cNvSpPr/>
              <p:nvPr/>
            </p:nvSpPr>
            <p:spPr>
              <a:xfrm>
                <a:off x="4449174" y="3437727"/>
                <a:ext cx="108306" cy="29479"/>
              </a:xfrm>
              <a:custGeom>
                <a:avLst/>
                <a:gdLst/>
                <a:ahLst/>
                <a:cxnLst/>
                <a:rect l="l" t="t" r="r" b="b"/>
                <a:pathLst>
                  <a:path w="3145" h="856" extrusionOk="0">
                    <a:moveTo>
                      <a:pt x="14" y="1"/>
                    </a:moveTo>
                    <a:cubicBezTo>
                      <a:pt x="13" y="1"/>
                      <a:pt x="13" y="1"/>
                      <a:pt x="12" y="2"/>
                    </a:cubicBezTo>
                    <a:cubicBezTo>
                      <a:pt x="1" y="13"/>
                      <a:pt x="35" y="47"/>
                      <a:pt x="92" y="116"/>
                    </a:cubicBezTo>
                    <a:cubicBezTo>
                      <a:pt x="172" y="207"/>
                      <a:pt x="264" y="287"/>
                      <a:pt x="367" y="367"/>
                    </a:cubicBezTo>
                    <a:cubicBezTo>
                      <a:pt x="787" y="688"/>
                      <a:pt x="1295" y="855"/>
                      <a:pt x="1812" y="855"/>
                    </a:cubicBezTo>
                    <a:cubicBezTo>
                      <a:pt x="2013" y="855"/>
                      <a:pt x="2215" y="830"/>
                      <a:pt x="2413" y="779"/>
                    </a:cubicBezTo>
                    <a:cubicBezTo>
                      <a:pt x="2436" y="768"/>
                      <a:pt x="2470" y="756"/>
                      <a:pt x="2493" y="756"/>
                    </a:cubicBezTo>
                    <a:cubicBezTo>
                      <a:pt x="2573" y="722"/>
                      <a:pt x="2642" y="699"/>
                      <a:pt x="2699" y="676"/>
                    </a:cubicBezTo>
                    <a:cubicBezTo>
                      <a:pt x="2813" y="630"/>
                      <a:pt x="2928" y="573"/>
                      <a:pt x="3030" y="505"/>
                    </a:cubicBezTo>
                    <a:cubicBezTo>
                      <a:pt x="3099" y="459"/>
                      <a:pt x="3145" y="425"/>
                      <a:pt x="3133" y="425"/>
                    </a:cubicBezTo>
                    <a:lnTo>
                      <a:pt x="3133" y="425"/>
                    </a:lnTo>
                    <a:cubicBezTo>
                      <a:pt x="3133" y="425"/>
                      <a:pt x="2962" y="516"/>
                      <a:pt x="2676" y="619"/>
                    </a:cubicBezTo>
                    <a:cubicBezTo>
                      <a:pt x="2619" y="630"/>
                      <a:pt x="2562" y="653"/>
                      <a:pt x="2493" y="665"/>
                    </a:cubicBezTo>
                    <a:lnTo>
                      <a:pt x="2413" y="688"/>
                    </a:lnTo>
                    <a:cubicBezTo>
                      <a:pt x="2218" y="740"/>
                      <a:pt x="2019" y="763"/>
                      <a:pt x="1818" y="763"/>
                    </a:cubicBezTo>
                    <a:cubicBezTo>
                      <a:pt x="1712" y="763"/>
                      <a:pt x="1605" y="757"/>
                      <a:pt x="1499" y="745"/>
                    </a:cubicBezTo>
                    <a:cubicBezTo>
                      <a:pt x="1110" y="688"/>
                      <a:pt x="733" y="539"/>
                      <a:pt x="401" y="310"/>
                    </a:cubicBezTo>
                    <a:cubicBezTo>
                      <a:pt x="159" y="145"/>
                      <a:pt x="33" y="1"/>
                      <a:pt x="1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30"/>
              <p:cNvSpPr/>
              <p:nvPr/>
            </p:nvSpPr>
            <p:spPr>
              <a:xfrm>
                <a:off x="4595262" y="3401360"/>
                <a:ext cx="167332" cy="1467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426" extrusionOk="0">
                    <a:moveTo>
                      <a:pt x="65" y="0"/>
                    </a:moveTo>
                    <a:cubicBezTo>
                      <a:pt x="23" y="0"/>
                      <a:pt x="0" y="2"/>
                      <a:pt x="0" y="6"/>
                    </a:cubicBezTo>
                    <a:cubicBezTo>
                      <a:pt x="0" y="29"/>
                      <a:pt x="755" y="109"/>
                      <a:pt x="1784" y="200"/>
                    </a:cubicBezTo>
                    <a:lnTo>
                      <a:pt x="2424" y="257"/>
                    </a:lnTo>
                    <a:cubicBezTo>
                      <a:pt x="3487" y="349"/>
                      <a:pt x="4390" y="417"/>
                      <a:pt x="4722" y="417"/>
                    </a:cubicBezTo>
                    <a:cubicBezTo>
                      <a:pt x="4745" y="423"/>
                      <a:pt x="4767" y="426"/>
                      <a:pt x="4790" y="426"/>
                    </a:cubicBezTo>
                    <a:cubicBezTo>
                      <a:pt x="4813" y="426"/>
                      <a:pt x="4836" y="423"/>
                      <a:pt x="4859" y="417"/>
                    </a:cubicBezTo>
                    <a:cubicBezTo>
                      <a:pt x="4859" y="395"/>
                      <a:pt x="3784" y="269"/>
                      <a:pt x="2435" y="166"/>
                    </a:cubicBezTo>
                    <a:lnTo>
                      <a:pt x="1887" y="120"/>
                    </a:lnTo>
                    <a:lnTo>
                      <a:pt x="1818" y="120"/>
                    </a:lnTo>
                    <a:cubicBezTo>
                      <a:pt x="947" y="44"/>
                      <a:pt x="272" y="0"/>
                      <a:pt x="6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30"/>
              <p:cNvSpPr/>
              <p:nvPr/>
            </p:nvSpPr>
            <p:spPr>
              <a:xfrm>
                <a:off x="4552731" y="2996432"/>
                <a:ext cx="106343" cy="356807"/>
              </a:xfrm>
              <a:custGeom>
                <a:avLst/>
                <a:gdLst/>
                <a:ahLst/>
                <a:cxnLst/>
                <a:rect l="l" t="t" r="r" b="b"/>
                <a:pathLst>
                  <a:path w="3088" h="10361" extrusionOk="0">
                    <a:moveTo>
                      <a:pt x="1934" y="2862"/>
                    </a:moveTo>
                    <a:cubicBezTo>
                      <a:pt x="1996" y="2862"/>
                      <a:pt x="2036" y="2871"/>
                      <a:pt x="2036" y="2881"/>
                    </a:cubicBezTo>
                    <a:cubicBezTo>
                      <a:pt x="2036" y="2904"/>
                      <a:pt x="1875" y="2938"/>
                      <a:pt x="1681" y="2995"/>
                    </a:cubicBezTo>
                    <a:cubicBezTo>
                      <a:pt x="1523" y="3042"/>
                      <a:pt x="1387" y="3096"/>
                      <a:pt x="1336" y="3096"/>
                    </a:cubicBezTo>
                    <a:cubicBezTo>
                      <a:pt x="1325" y="3096"/>
                      <a:pt x="1317" y="3093"/>
                      <a:pt x="1315" y="3087"/>
                    </a:cubicBezTo>
                    <a:cubicBezTo>
                      <a:pt x="1304" y="3064"/>
                      <a:pt x="1441" y="2961"/>
                      <a:pt x="1647" y="2904"/>
                    </a:cubicBezTo>
                    <a:cubicBezTo>
                      <a:pt x="1757" y="2873"/>
                      <a:pt x="1861" y="2862"/>
                      <a:pt x="1934" y="2862"/>
                    </a:cubicBezTo>
                    <a:close/>
                    <a:moveTo>
                      <a:pt x="1864" y="5476"/>
                    </a:moveTo>
                    <a:cubicBezTo>
                      <a:pt x="1990" y="5476"/>
                      <a:pt x="2093" y="5522"/>
                      <a:pt x="2081" y="5545"/>
                    </a:cubicBezTo>
                    <a:cubicBezTo>
                      <a:pt x="2081" y="5579"/>
                      <a:pt x="1978" y="5568"/>
                      <a:pt x="1864" y="5579"/>
                    </a:cubicBezTo>
                    <a:cubicBezTo>
                      <a:pt x="1798" y="5586"/>
                      <a:pt x="1740" y="5592"/>
                      <a:pt x="1700" y="5592"/>
                    </a:cubicBezTo>
                    <a:cubicBezTo>
                      <a:pt x="1671" y="5592"/>
                      <a:pt x="1652" y="5589"/>
                      <a:pt x="1647" y="5579"/>
                    </a:cubicBezTo>
                    <a:cubicBezTo>
                      <a:pt x="1635" y="5556"/>
                      <a:pt x="1727" y="5488"/>
                      <a:pt x="1864" y="5476"/>
                    </a:cubicBezTo>
                    <a:close/>
                    <a:moveTo>
                      <a:pt x="1623" y="8322"/>
                    </a:moveTo>
                    <a:cubicBezTo>
                      <a:pt x="1669" y="8322"/>
                      <a:pt x="1720" y="8325"/>
                      <a:pt x="1773" y="8334"/>
                    </a:cubicBezTo>
                    <a:cubicBezTo>
                      <a:pt x="1967" y="8357"/>
                      <a:pt x="2116" y="8449"/>
                      <a:pt x="2104" y="8471"/>
                    </a:cubicBezTo>
                    <a:cubicBezTo>
                      <a:pt x="2102" y="8479"/>
                      <a:pt x="2092" y="8482"/>
                      <a:pt x="2077" y="8482"/>
                    </a:cubicBezTo>
                    <a:cubicBezTo>
                      <a:pt x="2025" y="8482"/>
                      <a:pt x="1901" y="8443"/>
                      <a:pt x="1750" y="8426"/>
                    </a:cubicBezTo>
                    <a:cubicBezTo>
                      <a:pt x="1567" y="8403"/>
                      <a:pt x="1407" y="8391"/>
                      <a:pt x="1407" y="8369"/>
                    </a:cubicBezTo>
                    <a:cubicBezTo>
                      <a:pt x="1398" y="8352"/>
                      <a:pt x="1491" y="8322"/>
                      <a:pt x="1623" y="8322"/>
                    </a:cubicBezTo>
                    <a:close/>
                    <a:moveTo>
                      <a:pt x="2253" y="0"/>
                    </a:moveTo>
                    <a:cubicBezTo>
                      <a:pt x="1955" y="1178"/>
                      <a:pt x="1327" y="2298"/>
                      <a:pt x="1" y="2618"/>
                    </a:cubicBezTo>
                    <a:cubicBezTo>
                      <a:pt x="94" y="2990"/>
                      <a:pt x="476" y="3315"/>
                      <a:pt x="1030" y="3315"/>
                    </a:cubicBezTo>
                    <a:cubicBezTo>
                      <a:pt x="1089" y="3315"/>
                      <a:pt x="1150" y="3312"/>
                      <a:pt x="1212" y="3304"/>
                    </a:cubicBezTo>
                    <a:lnTo>
                      <a:pt x="1212" y="3304"/>
                    </a:lnTo>
                    <a:cubicBezTo>
                      <a:pt x="1121" y="3476"/>
                      <a:pt x="1064" y="3658"/>
                      <a:pt x="1041" y="3853"/>
                    </a:cubicBezTo>
                    <a:cubicBezTo>
                      <a:pt x="949" y="4470"/>
                      <a:pt x="1178" y="5088"/>
                      <a:pt x="1624" y="5510"/>
                    </a:cubicBezTo>
                    <a:cubicBezTo>
                      <a:pt x="1327" y="5888"/>
                      <a:pt x="1132" y="6345"/>
                      <a:pt x="1087" y="6837"/>
                    </a:cubicBezTo>
                    <a:cubicBezTo>
                      <a:pt x="1087" y="6859"/>
                      <a:pt x="1075" y="6894"/>
                      <a:pt x="1075" y="6928"/>
                    </a:cubicBezTo>
                    <a:cubicBezTo>
                      <a:pt x="1029" y="7443"/>
                      <a:pt x="1155" y="7968"/>
                      <a:pt x="1418" y="8414"/>
                    </a:cubicBezTo>
                    <a:cubicBezTo>
                      <a:pt x="1132" y="8769"/>
                      <a:pt x="847" y="9146"/>
                      <a:pt x="835" y="9580"/>
                    </a:cubicBezTo>
                    <a:cubicBezTo>
                      <a:pt x="847" y="9786"/>
                      <a:pt x="927" y="9980"/>
                      <a:pt x="1087" y="10129"/>
                    </a:cubicBezTo>
                    <a:cubicBezTo>
                      <a:pt x="1132" y="10163"/>
                      <a:pt x="1178" y="10198"/>
                      <a:pt x="1224" y="10232"/>
                    </a:cubicBezTo>
                    <a:lnTo>
                      <a:pt x="1281" y="10278"/>
                    </a:lnTo>
                    <a:cubicBezTo>
                      <a:pt x="1377" y="10335"/>
                      <a:pt x="1489" y="10360"/>
                      <a:pt x="1603" y="10360"/>
                    </a:cubicBezTo>
                    <a:cubicBezTo>
                      <a:pt x="1625" y="10360"/>
                      <a:pt x="1647" y="10360"/>
                      <a:pt x="1670" y="10358"/>
                    </a:cubicBezTo>
                    <a:cubicBezTo>
                      <a:pt x="1693" y="10358"/>
                      <a:pt x="1715" y="10346"/>
                      <a:pt x="1738" y="10335"/>
                    </a:cubicBezTo>
                    <a:cubicBezTo>
                      <a:pt x="1795" y="10323"/>
                      <a:pt x="1853" y="10301"/>
                      <a:pt x="1898" y="10278"/>
                    </a:cubicBezTo>
                    <a:cubicBezTo>
                      <a:pt x="2058" y="10175"/>
                      <a:pt x="2196" y="10038"/>
                      <a:pt x="2276" y="9866"/>
                    </a:cubicBezTo>
                    <a:cubicBezTo>
                      <a:pt x="2516" y="9420"/>
                      <a:pt x="2550" y="8894"/>
                      <a:pt x="2367" y="8426"/>
                    </a:cubicBezTo>
                    <a:cubicBezTo>
                      <a:pt x="2710" y="8140"/>
                      <a:pt x="2939" y="7751"/>
                      <a:pt x="3030" y="7317"/>
                    </a:cubicBezTo>
                    <a:cubicBezTo>
                      <a:pt x="3053" y="7225"/>
                      <a:pt x="3064" y="7111"/>
                      <a:pt x="3076" y="7008"/>
                    </a:cubicBezTo>
                    <a:lnTo>
                      <a:pt x="3076" y="6974"/>
                    </a:lnTo>
                    <a:lnTo>
                      <a:pt x="3076" y="6894"/>
                    </a:lnTo>
                    <a:cubicBezTo>
                      <a:pt x="3076" y="6825"/>
                      <a:pt x="3064" y="6768"/>
                      <a:pt x="3064" y="6711"/>
                    </a:cubicBezTo>
                    <a:cubicBezTo>
                      <a:pt x="3053" y="6619"/>
                      <a:pt x="3030" y="6528"/>
                      <a:pt x="3019" y="6436"/>
                    </a:cubicBezTo>
                    <a:cubicBezTo>
                      <a:pt x="2927" y="6071"/>
                      <a:pt x="2733" y="5739"/>
                      <a:pt x="2458" y="5488"/>
                    </a:cubicBezTo>
                    <a:cubicBezTo>
                      <a:pt x="2653" y="5316"/>
                      <a:pt x="2801" y="5110"/>
                      <a:pt x="2904" y="4882"/>
                    </a:cubicBezTo>
                    <a:lnTo>
                      <a:pt x="2904" y="4882"/>
                    </a:lnTo>
                    <a:cubicBezTo>
                      <a:pt x="2813" y="4985"/>
                      <a:pt x="2687" y="5065"/>
                      <a:pt x="2561" y="5110"/>
                    </a:cubicBezTo>
                    <a:cubicBezTo>
                      <a:pt x="2458" y="5156"/>
                      <a:pt x="2356" y="5179"/>
                      <a:pt x="2241" y="5190"/>
                    </a:cubicBezTo>
                    <a:lnTo>
                      <a:pt x="2161" y="5190"/>
                    </a:lnTo>
                    <a:cubicBezTo>
                      <a:pt x="2138" y="5190"/>
                      <a:pt x="2127" y="5190"/>
                      <a:pt x="2127" y="5179"/>
                    </a:cubicBezTo>
                    <a:cubicBezTo>
                      <a:pt x="2127" y="5179"/>
                      <a:pt x="2138" y="5179"/>
                      <a:pt x="2161" y="5168"/>
                    </a:cubicBezTo>
                    <a:cubicBezTo>
                      <a:pt x="2167" y="5162"/>
                      <a:pt x="2178" y="5162"/>
                      <a:pt x="2193" y="5162"/>
                    </a:cubicBezTo>
                    <a:cubicBezTo>
                      <a:pt x="2207" y="5162"/>
                      <a:pt x="2224" y="5162"/>
                      <a:pt x="2241" y="5156"/>
                    </a:cubicBezTo>
                    <a:cubicBezTo>
                      <a:pt x="2493" y="5110"/>
                      <a:pt x="2721" y="4973"/>
                      <a:pt x="2893" y="4779"/>
                    </a:cubicBezTo>
                    <a:cubicBezTo>
                      <a:pt x="2939" y="4722"/>
                      <a:pt x="2973" y="4665"/>
                      <a:pt x="3007" y="4607"/>
                    </a:cubicBezTo>
                    <a:cubicBezTo>
                      <a:pt x="3019" y="4573"/>
                      <a:pt x="3030" y="4527"/>
                      <a:pt x="3030" y="4493"/>
                    </a:cubicBezTo>
                    <a:cubicBezTo>
                      <a:pt x="3087" y="4242"/>
                      <a:pt x="3087" y="3979"/>
                      <a:pt x="3030" y="3727"/>
                    </a:cubicBezTo>
                    <a:cubicBezTo>
                      <a:pt x="2973" y="3590"/>
                      <a:pt x="2893" y="3464"/>
                      <a:pt x="2779" y="3361"/>
                    </a:cubicBezTo>
                    <a:cubicBezTo>
                      <a:pt x="2676" y="3270"/>
                      <a:pt x="2550" y="3190"/>
                      <a:pt x="2424" y="3133"/>
                    </a:cubicBezTo>
                    <a:lnTo>
                      <a:pt x="2458" y="3133"/>
                    </a:lnTo>
                    <a:cubicBezTo>
                      <a:pt x="2493" y="3133"/>
                      <a:pt x="2516" y="3144"/>
                      <a:pt x="2550" y="3155"/>
                    </a:cubicBezTo>
                    <a:cubicBezTo>
                      <a:pt x="2653" y="3190"/>
                      <a:pt x="2744" y="3247"/>
                      <a:pt x="2836" y="3316"/>
                    </a:cubicBezTo>
                    <a:cubicBezTo>
                      <a:pt x="2881" y="3350"/>
                      <a:pt x="2927" y="3396"/>
                      <a:pt x="2961" y="3453"/>
                    </a:cubicBezTo>
                    <a:cubicBezTo>
                      <a:pt x="2870" y="3201"/>
                      <a:pt x="2721" y="2973"/>
                      <a:pt x="2539" y="2778"/>
                    </a:cubicBezTo>
                    <a:cubicBezTo>
                      <a:pt x="2927" y="1864"/>
                      <a:pt x="2824" y="812"/>
                      <a:pt x="225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30"/>
              <p:cNvSpPr/>
              <p:nvPr/>
            </p:nvSpPr>
            <p:spPr>
              <a:xfrm>
                <a:off x="4451171" y="2802715"/>
                <a:ext cx="102383" cy="106343"/>
              </a:xfrm>
              <a:custGeom>
                <a:avLst/>
                <a:gdLst/>
                <a:ahLst/>
                <a:cxnLst/>
                <a:rect l="l" t="t" r="r" b="b"/>
                <a:pathLst>
                  <a:path w="2973" h="3088" extrusionOk="0">
                    <a:moveTo>
                      <a:pt x="0" y="1"/>
                    </a:moveTo>
                    <a:lnTo>
                      <a:pt x="0" y="104"/>
                    </a:lnTo>
                    <a:cubicBezTo>
                      <a:pt x="12" y="309"/>
                      <a:pt x="46" y="504"/>
                      <a:pt x="103" y="698"/>
                    </a:cubicBezTo>
                    <a:cubicBezTo>
                      <a:pt x="172" y="995"/>
                      <a:pt x="274" y="1270"/>
                      <a:pt x="423" y="1533"/>
                    </a:cubicBezTo>
                    <a:cubicBezTo>
                      <a:pt x="503" y="1681"/>
                      <a:pt x="595" y="1818"/>
                      <a:pt x="709" y="1956"/>
                    </a:cubicBezTo>
                    <a:cubicBezTo>
                      <a:pt x="823" y="2104"/>
                      <a:pt x="949" y="2241"/>
                      <a:pt x="1098" y="2356"/>
                    </a:cubicBezTo>
                    <a:cubicBezTo>
                      <a:pt x="1235" y="2481"/>
                      <a:pt x="1383" y="2584"/>
                      <a:pt x="1555" y="2676"/>
                    </a:cubicBezTo>
                    <a:cubicBezTo>
                      <a:pt x="1703" y="2767"/>
                      <a:pt x="1864" y="2836"/>
                      <a:pt x="2024" y="2904"/>
                    </a:cubicBezTo>
                    <a:cubicBezTo>
                      <a:pt x="2298" y="2996"/>
                      <a:pt x="2595" y="3064"/>
                      <a:pt x="2892" y="3087"/>
                    </a:cubicBezTo>
                    <a:lnTo>
                      <a:pt x="2972" y="3087"/>
                    </a:lnTo>
                    <a:lnTo>
                      <a:pt x="2972" y="2470"/>
                    </a:lnTo>
                    <a:cubicBezTo>
                      <a:pt x="2972" y="2470"/>
                      <a:pt x="515" y="2264"/>
                      <a:pt x="0" y="1"/>
                    </a:cubicBezTo>
                    <a:close/>
                  </a:path>
                </a:pathLst>
              </a:custGeom>
              <a:solidFill>
                <a:srgbClr val="B788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30"/>
              <p:cNvSpPr/>
              <p:nvPr/>
            </p:nvSpPr>
            <p:spPr>
              <a:xfrm>
                <a:off x="4357843" y="2799581"/>
                <a:ext cx="196087" cy="324436"/>
              </a:xfrm>
              <a:custGeom>
                <a:avLst/>
                <a:gdLst/>
                <a:ahLst/>
                <a:cxnLst/>
                <a:rect l="l" t="t" r="r" b="b"/>
                <a:pathLst>
                  <a:path w="5694" h="9421" extrusionOk="0">
                    <a:moveTo>
                      <a:pt x="2888" y="2578"/>
                    </a:moveTo>
                    <a:cubicBezTo>
                      <a:pt x="2983" y="2578"/>
                      <a:pt x="3080" y="2607"/>
                      <a:pt x="3167" y="2664"/>
                    </a:cubicBezTo>
                    <a:cubicBezTo>
                      <a:pt x="3236" y="2710"/>
                      <a:pt x="3270" y="2755"/>
                      <a:pt x="3259" y="2778"/>
                    </a:cubicBezTo>
                    <a:lnTo>
                      <a:pt x="3259" y="2767"/>
                    </a:lnTo>
                    <a:cubicBezTo>
                      <a:pt x="3256" y="2772"/>
                      <a:pt x="3249" y="2774"/>
                      <a:pt x="3241" y="2774"/>
                    </a:cubicBezTo>
                    <a:cubicBezTo>
                      <a:pt x="3192" y="2774"/>
                      <a:pt x="3064" y="2709"/>
                      <a:pt x="2903" y="2709"/>
                    </a:cubicBezTo>
                    <a:cubicBezTo>
                      <a:pt x="2892" y="2709"/>
                      <a:pt x="2881" y="2709"/>
                      <a:pt x="2870" y="2710"/>
                    </a:cubicBezTo>
                    <a:cubicBezTo>
                      <a:pt x="2671" y="2720"/>
                      <a:pt x="2539" y="2827"/>
                      <a:pt x="2492" y="2827"/>
                    </a:cubicBezTo>
                    <a:cubicBezTo>
                      <a:pt x="2488" y="2827"/>
                      <a:pt x="2484" y="2826"/>
                      <a:pt x="2481" y="2824"/>
                    </a:cubicBezTo>
                    <a:cubicBezTo>
                      <a:pt x="2459" y="2801"/>
                      <a:pt x="2481" y="2767"/>
                      <a:pt x="2561" y="2710"/>
                    </a:cubicBezTo>
                    <a:cubicBezTo>
                      <a:pt x="2656" y="2622"/>
                      <a:pt x="2771" y="2578"/>
                      <a:pt x="2888" y="2578"/>
                    </a:cubicBezTo>
                    <a:close/>
                    <a:moveTo>
                      <a:pt x="567" y="2605"/>
                    </a:moveTo>
                    <a:cubicBezTo>
                      <a:pt x="659" y="2605"/>
                      <a:pt x="756" y="2637"/>
                      <a:pt x="835" y="2687"/>
                    </a:cubicBezTo>
                    <a:cubicBezTo>
                      <a:pt x="904" y="2732"/>
                      <a:pt x="938" y="2778"/>
                      <a:pt x="927" y="2790"/>
                    </a:cubicBezTo>
                    <a:cubicBezTo>
                      <a:pt x="923" y="2795"/>
                      <a:pt x="917" y="2797"/>
                      <a:pt x="909" y="2797"/>
                    </a:cubicBezTo>
                    <a:cubicBezTo>
                      <a:pt x="860" y="2797"/>
                      <a:pt x="730" y="2732"/>
                      <a:pt x="561" y="2732"/>
                    </a:cubicBezTo>
                    <a:cubicBezTo>
                      <a:pt x="549" y="2732"/>
                      <a:pt x="538" y="2732"/>
                      <a:pt x="527" y="2732"/>
                    </a:cubicBezTo>
                    <a:cubicBezTo>
                      <a:pt x="345" y="2753"/>
                      <a:pt x="217" y="2853"/>
                      <a:pt x="166" y="2853"/>
                    </a:cubicBezTo>
                    <a:cubicBezTo>
                      <a:pt x="159" y="2853"/>
                      <a:pt x="153" y="2851"/>
                      <a:pt x="149" y="2847"/>
                    </a:cubicBezTo>
                    <a:cubicBezTo>
                      <a:pt x="126" y="2824"/>
                      <a:pt x="161" y="2790"/>
                      <a:pt x="218" y="2732"/>
                    </a:cubicBezTo>
                    <a:cubicBezTo>
                      <a:pt x="309" y="2652"/>
                      <a:pt x="412" y="2607"/>
                      <a:pt x="527" y="2607"/>
                    </a:cubicBezTo>
                    <a:cubicBezTo>
                      <a:pt x="540" y="2605"/>
                      <a:pt x="553" y="2605"/>
                      <a:pt x="567" y="2605"/>
                    </a:cubicBezTo>
                    <a:close/>
                    <a:moveTo>
                      <a:pt x="2803" y="2844"/>
                    </a:moveTo>
                    <a:cubicBezTo>
                      <a:pt x="2902" y="2844"/>
                      <a:pt x="3002" y="2910"/>
                      <a:pt x="3007" y="3041"/>
                    </a:cubicBezTo>
                    <a:cubicBezTo>
                      <a:pt x="2996" y="3155"/>
                      <a:pt x="2916" y="3235"/>
                      <a:pt x="2813" y="3235"/>
                    </a:cubicBezTo>
                    <a:lnTo>
                      <a:pt x="2813" y="3247"/>
                    </a:lnTo>
                    <a:cubicBezTo>
                      <a:pt x="2699" y="3235"/>
                      <a:pt x="2607" y="3155"/>
                      <a:pt x="2607" y="3041"/>
                    </a:cubicBezTo>
                    <a:cubicBezTo>
                      <a:pt x="2607" y="2910"/>
                      <a:pt x="2704" y="2844"/>
                      <a:pt x="2803" y="2844"/>
                    </a:cubicBezTo>
                    <a:close/>
                    <a:moveTo>
                      <a:pt x="534" y="2861"/>
                    </a:moveTo>
                    <a:cubicBezTo>
                      <a:pt x="636" y="2861"/>
                      <a:pt x="732" y="2942"/>
                      <a:pt x="732" y="3064"/>
                    </a:cubicBezTo>
                    <a:cubicBezTo>
                      <a:pt x="732" y="3167"/>
                      <a:pt x="652" y="3258"/>
                      <a:pt x="538" y="3258"/>
                    </a:cubicBezTo>
                    <a:lnTo>
                      <a:pt x="538" y="3270"/>
                    </a:lnTo>
                    <a:cubicBezTo>
                      <a:pt x="355" y="3270"/>
                      <a:pt x="264" y="3053"/>
                      <a:pt x="389" y="2927"/>
                    </a:cubicBezTo>
                    <a:cubicBezTo>
                      <a:pt x="431" y="2881"/>
                      <a:pt x="483" y="2861"/>
                      <a:pt x="534" y="2861"/>
                    </a:cubicBezTo>
                    <a:close/>
                    <a:moveTo>
                      <a:pt x="1750" y="2778"/>
                    </a:moveTo>
                    <a:lnTo>
                      <a:pt x="1750" y="2778"/>
                    </a:lnTo>
                    <a:cubicBezTo>
                      <a:pt x="1773" y="2778"/>
                      <a:pt x="1647" y="3304"/>
                      <a:pt x="1453" y="3944"/>
                    </a:cubicBezTo>
                    <a:cubicBezTo>
                      <a:pt x="1395" y="4104"/>
                      <a:pt x="1350" y="4253"/>
                      <a:pt x="1304" y="4390"/>
                    </a:cubicBezTo>
                    <a:cubicBezTo>
                      <a:pt x="1281" y="4447"/>
                      <a:pt x="1270" y="4504"/>
                      <a:pt x="1281" y="4562"/>
                    </a:cubicBezTo>
                    <a:cubicBezTo>
                      <a:pt x="1293" y="4607"/>
                      <a:pt x="1338" y="4619"/>
                      <a:pt x="1395" y="4619"/>
                    </a:cubicBezTo>
                    <a:cubicBezTo>
                      <a:pt x="1510" y="4619"/>
                      <a:pt x="1624" y="4630"/>
                      <a:pt x="1738" y="4653"/>
                    </a:cubicBezTo>
                    <a:cubicBezTo>
                      <a:pt x="1655" y="4670"/>
                      <a:pt x="1571" y="4680"/>
                      <a:pt x="1487" y="4680"/>
                    </a:cubicBezTo>
                    <a:cubicBezTo>
                      <a:pt x="1457" y="4680"/>
                      <a:pt x="1426" y="4679"/>
                      <a:pt x="1395" y="4676"/>
                    </a:cubicBezTo>
                    <a:lnTo>
                      <a:pt x="1304" y="4676"/>
                    </a:lnTo>
                    <a:cubicBezTo>
                      <a:pt x="1270" y="4664"/>
                      <a:pt x="1235" y="4630"/>
                      <a:pt x="1213" y="4596"/>
                    </a:cubicBezTo>
                    <a:cubicBezTo>
                      <a:pt x="1201" y="4516"/>
                      <a:pt x="1201" y="4436"/>
                      <a:pt x="1235" y="4367"/>
                    </a:cubicBezTo>
                    <a:lnTo>
                      <a:pt x="1361" y="3921"/>
                    </a:lnTo>
                    <a:cubicBezTo>
                      <a:pt x="1555" y="3281"/>
                      <a:pt x="1727" y="2778"/>
                      <a:pt x="1750" y="2778"/>
                    </a:cubicBezTo>
                    <a:close/>
                    <a:moveTo>
                      <a:pt x="2480" y="4832"/>
                    </a:moveTo>
                    <a:lnTo>
                      <a:pt x="2480" y="4832"/>
                    </a:lnTo>
                    <a:cubicBezTo>
                      <a:pt x="2483" y="4832"/>
                      <a:pt x="2473" y="4840"/>
                      <a:pt x="2447" y="4859"/>
                    </a:cubicBezTo>
                    <a:lnTo>
                      <a:pt x="2447" y="4859"/>
                    </a:lnTo>
                    <a:cubicBezTo>
                      <a:pt x="2447" y="4859"/>
                      <a:pt x="2447" y="4859"/>
                      <a:pt x="2447" y="4859"/>
                    </a:cubicBezTo>
                    <a:lnTo>
                      <a:pt x="2447" y="4859"/>
                    </a:lnTo>
                    <a:cubicBezTo>
                      <a:pt x="2447" y="4859"/>
                      <a:pt x="2447" y="4859"/>
                      <a:pt x="2447" y="4859"/>
                    </a:cubicBezTo>
                    <a:cubicBezTo>
                      <a:pt x="2447" y="4859"/>
                      <a:pt x="2447" y="4859"/>
                      <a:pt x="2447" y="4859"/>
                    </a:cubicBezTo>
                    <a:lnTo>
                      <a:pt x="2447" y="4859"/>
                    </a:lnTo>
                    <a:cubicBezTo>
                      <a:pt x="2453" y="4866"/>
                      <a:pt x="2562" y="5229"/>
                      <a:pt x="2127" y="5419"/>
                    </a:cubicBezTo>
                    <a:cubicBezTo>
                      <a:pt x="2050" y="5454"/>
                      <a:pt x="1970" y="5471"/>
                      <a:pt x="1892" y="5471"/>
                    </a:cubicBezTo>
                    <a:cubicBezTo>
                      <a:pt x="1713" y="5471"/>
                      <a:pt x="1541" y="5384"/>
                      <a:pt x="1430" y="5225"/>
                    </a:cubicBezTo>
                    <a:cubicBezTo>
                      <a:pt x="1799" y="5225"/>
                      <a:pt x="2457" y="4832"/>
                      <a:pt x="2480" y="4832"/>
                    </a:cubicBezTo>
                    <a:close/>
                    <a:moveTo>
                      <a:pt x="2710" y="0"/>
                    </a:moveTo>
                    <a:lnTo>
                      <a:pt x="2687" y="12"/>
                    </a:lnTo>
                    <a:cubicBezTo>
                      <a:pt x="2550" y="377"/>
                      <a:pt x="2299" y="1143"/>
                      <a:pt x="2481" y="1761"/>
                    </a:cubicBezTo>
                    <a:lnTo>
                      <a:pt x="252" y="2378"/>
                    </a:lnTo>
                    <a:lnTo>
                      <a:pt x="1" y="2630"/>
                    </a:lnTo>
                    <a:cubicBezTo>
                      <a:pt x="1" y="3681"/>
                      <a:pt x="12" y="4882"/>
                      <a:pt x="69" y="5613"/>
                    </a:cubicBezTo>
                    <a:cubicBezTo>
                      <a:pt x="172" y="7191"/>
                      <a:pt x="1716" y="7328"/>
                      <a:pt x="1716" y="7328"/>
                    </a:cubicBezTo>
                    <a:cubicBezTo>
                      <a:pt x="2447" y="7294"/>
                      <a:pt x="3145" y="7042"/>
                      <a:pt x="3739" y="6608"/>
                    </a:cubicBezTo>
                    <a:lnTo>
                      <a:pt x="3739" y="6608"/>
                    </a:lnTo>
                    <a:cubicBezTo>
                      <a:pt x="3739" y="6608"/>
                      <a:pt x="3299" y="7718"/>
                      <a:pt x="1838" y="7718"/>
                    </a:cubicBezTo>
                    <a:cubicBezTo>
                      <a:pt x="1809" y="7718"/>
                      <a:pt x="1780" y="7718"/>
                      <a:pt x="1750" y="7717"/>
                    </a:cubicBezTo>
                    <a:lnTo>
                      <a:pt x="1716" y="7328"/>
                    </a:lnTo>
                    <a:lnTo>
                      <a:pt x="1716" y="7328"/>
                    </a:lnTo>
                    <a:cubicBezTo>
                      <a:pt x="1716" y="7330"/>
                      <a:pt x="1841" y="8986"/>
                      <a:pt x="1830" y="9409"/>
                    </a:cubicBezTo>
                    <a:lnTo>
                      <a:pt x="2081" y="9409"/>
                    </a:lnTo>
                    <a:lnTo>
                      <a:pt x="5602" y="9420"/>
                    </a:lnTo>
                    <a:lnTo>
                      <a:pt x="5602" y="9409"/>
                    </a:lnTo>
                    <a:lnTo>
                      <a:pt x="5648" y="8334"/>
                    </a:lnTo>
                    <a:lnTo>
                      <a:pt x="5637" y="8334"/>
                    </a:lnTo>
                    <a:lnTo>
                      <a:pt x="5671" y="4664"/>
                    </a:lnTo>
                    <a:lnTo>
                      <a:pt x="5671" y="4653"/>
                    </a:lnTo>
                    <a:cubicBezTo>
                      <a:pt x="5648" y="4482"/>
                      <a:pt x="5660" y="4299"/>
                      <a:pt x="5682" y="4127"/>
                    </a:cubicBezTo>
                    <a:lnTo>
                      <a:pt x="5694" y="3247"/>
                    </a:lnTo>
                    <a:lnTo>
                      <a:pt x="5602" y="3247"/>
                    </a:lnTo>
                    <a:cubicBezTo>
                      <a:pt x="5305" y="3235"/>
                      <a:pt x="5008" y="3178"/>
                      <a:pt x="4722" y="3075"/>
                    </a:cubicBezTo>
                    <a:cubicBezTo>
                      <a:pt x="4551" y="3018"/>
                      <a:pt x="4391" y="2938"/>
                      <a:pt x="4231" y="2847"/>
                    </a:cubicBezTo>
                    <a:cubicBezTo>
                      <a:pt x="4059" y="2755"/>
                      <a:pt x="3899" y="2652"/>
                      <a:pt x="3750" y="2527"/>
                    </a:cubicBezTo>
                    <a:cubicBezTo>
                      <a:pt x="3613" y="2401"/>
                      <a:pt x="3476" y="2252"/>
                      <a:pt x="3350" y="2104"/>
                    </a:cubicBezTo>
                    <a:cubicBezTo>
                      <a:pt x="3247" y="1967"/>
                      <a:pt x="3145" y="1818"/>
                      <a:pt x="3053" y="1658"/>
                    </a:cubicBezTo>
                    <a:cubicBezTo>
                      <a:pt x="2916" y="1383"/>
                      <a:pt x="2813" y="1098"/>
                      <a:pt x="2744" y="800"/>
                    </a:cubicBezTo>
                    <a:cubicBezTo>
                      <a:pt x="2710" y="595"/>
                      <a:pt x="2687" y="400"/>
                      <a:pt x="2699" y="195"/>
                    </a:cubicBezTo>
                    <a:cubicBezTo>
                      <a:pt x="2699" y="115"/>
                      <a:pt x="2699" y="69"/>
                      <a:pt x="2710" y="23"/>
                    </a:cubicBezTo>
                    <a:lnTo>
                      <a:pt x="2710" y="0"/>
                    </a:lnTo>
                    <a:close/>
                  </a:path>
                </a:pathLst>
              </a:custGeom>
              <a:solidFill>
                <a:srgbClr val="B788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30"/>
              <p:cNvSpPr/>
              <p:nvPr/>
            </p:nvSpPr>
            <p:spPr>
              <a:xfrm>
                <a:off x="4366900" y="2898006"/>
                <a:ext cx="16186" cy="13844"/>
              </a:xfrm>
              <a:custGeom>
                <a:avLst/>
                <a:gdLst/>
                <a:ahLst/>
                <a:cxnLst/>
                <a:rect l="l" t="t" r="r" b="b"/>
                <a:pathLst>
                  <a:path w="470" h="402" extrusionOk="0">
                    <a:moveTo>
                      <a:pt x="275" y="0"/>
                    </a:moveTo>
                    <a:cubicBezTo>
                      <a:pt x="92" y="0"/>
                      <a:pt x="1" y="217"/>
                      <a:pt x="126" y="343"/>
                    </a:cubicBezTo>
                    <a:cubicBezTo>
                      <a:pt x="167" y="384"/>
                      <a:pt x="217" y="402"/>
                      <a:pt x="266" y="402"/>
                    </a:cubicBezTo>
                    <a:cubicBezTo>
                      <a:pt x="370" y="402"/>
                      <a:pt x="469" y="322"/>
                      <a:pt x="469" y="206"/>
                    </a:cubicBezTo>
                    <a:cubicBezTo>
                      <a:pt x="469" y="92"/>
                      <a:pt x="378" y="0"/>
                      <a:pt x="27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30"/>
              <p:cNvSpPr/>
              <p:nvPr/>
            </p:nvSpPr>
            <p:spPr>
              <a:xfrm>
                <a:off x="4362561" y="2888949"/>
                <a:ext cx="27619" cy="8713"/>
              </a:xfrm>
              <a:custGeom>
                <a:avLst/>
                <a:gdLst/>
                <a:ahLst/>
                <a:cxnLst/>
                <a:rect l="l" t="t" r="r" b="b"/>
                <a:pathLst>
                  <a:path w="802" h="253" extrusionOk="0">
                    <a:moveTo>
                      <a:pt x="390" y="0"/>
                    </a:moveTo>
                    <a:cubicBezTo>
                      <a:pt x="275" y="12"/>
                      <a:pt x="172" y="57"/>
                      <a:pt x="81" y="137"/>
                    </a:cubicBezTo>
                    <a:cubicBezTo>
                      <a:pt x="24" y="195"/>
                      <a:pt x="1" y="240"/>
                      <a:pt x="12" y="252"/>
                    </a:cubicBezTo>
                    <a:cubicBezTo>
                      <a:pt x="13" y="252"/>
                      <a:pt x="14" y="253"/>
                      <a:pt x="15" y="253"/>
                    </a:cubicBezTo>
                    <a:cubicBezTo>
                      <a:pt x="39" y="253"/>
                      <a:pt x="194" y="148"/>
                      <a:pt x="390" y="137"/>
                    </a:cubicBezTo>
                    <a:cubicBezTo>
                      <a:pt x="401" y="137"/>
                      <a:pt x="412" y="137"/>
                      <a:pt x="424" y="137"/>
                    </a:cubicBezTo>
                    <a:cubicBezTo>
                      <a:pt x="593" y="137"/>
                      <a:pt x="723" y="202"/>
                      <a:pt x="772" y="202"/>
                    </a:cubicBezTo>
                    <a:cubicBezTo>
                      <a:pt x="780" y="202"/>
                      <a:pt x="786" y="200"/>
                      <a:pt x="790" y="195"/>
                    </a:cubicBezTo>
                    <a:cubicBezTo>
                      <a:pt x="801" y="172"/>
                      <a:pt x="767" y="137"/>
                      <a:pt x="698" y="92"/>
                    </a:cubicBezTo>
                    <a:cubicBezTo>
                      <a:pt x="607" y="23"/>
                      <a:pt x="492" y="0"/>
                      <a:pt x="39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30"/>
              <p:cNvSpPr/>
              <p:nvPr/>
            </p:nvSpPr>
            <p:spPr>
              <a:xfrm>
                <a:off x="4447624" y="2897214"/>
                <a:ext cx="15772" cy="1356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394" extrusionOk="0">
                    <a:moveTo>
                      <a:pt x="195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8" y="320"/>
                      <a:pt x="101" y="393"/>
                      <a:pt x="199" y="393"/>
                    </a:cubicBezTo>
                    <a:cubicBezTo>
                      <a:pt x="249" y="393"/>
                      <a:pt x="301" y="374"/>
                      <a:pt x="343" y="332"/>
                    </a:cubicBezTo>
                    <a:cubicBezTo>
                      <a:pt x="458" y="206"/>
                      <a:pt x="366" y="0"/>
                      <a:pt x="19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30"/>
              <p:cNvSpPr/>
              <p:nvPr/>
            </p:nvSpPr>
            <p:spPr>
              <a:xfrm>
                <a:off x="4442906" y="2888088"/>
                <a:ext cx="27963" cy="8782"/>
              </a:xfrm>
              <a:custGeom>
                <a:avLst/>
                <a:gdLst/>
                <a:ahLst/>
                <a:cxnLst/>
                <a:rect l="l" t="t" r="r" b="b"/>
                <a:pathLst>
                  <a:path w="812" h="255" extrusionOk="0">
                    <a:moveTo>
                      <a:pt x="425" y="1"/>
                    </a:moveTo>
                    <a:cubicBezTo>
                      <a:pt x="306" y="1"/>
                      <a:pt x="188" y="45"/>
                      <a:pt x="91" y="128"/>
                    </a:cubicBezTo>
                    <a:cubicBezTo>
                      <a:pt x="23" y="185"/>
                      <a:pt x="0" y="242"/>
                      <a:pt x="11" y="254"/>
                    </a:cubicBezTo>
                    <a:cubicBezTo>
                      <a:pt x="12" y="254"/>
                      <a:pt x="13" y="255"/>
                      <a:pt x="14" y="255"/>
                    </a:cubicBezTo>
                    <a:cubicBezTo>
                      <a:pt x="38" y="255"/>
                      <a:pt x="193" y="150"/>
                      <a:pt x="400" y="140"/>
                    </a:cubicBezTo>
                    <a:cubicBezTo>
                      <a:pt x="421" y="137"/>
                      <a:pt x="441" y="136"/>
                      <a:pt x="461" y="136"/>
                    </a:cubicBezTo>
                    <a:cubicBezTo>
                      <a:pt x="617" y="136"/>
                      <a:pt x="738" y="200"/>
                      <a:pt x="778" y="200"/>
                    </a:cubicBezTo>
                    <a:cubicBezTo>
                      <a:pt x="783" y="200"/>
                      <a:pt x="787" y="199"/>
                      <a:pt x="789" y="197"/>
                    </a:cubicBezTo>
                    <a:cubicBezTo>
                      <a:pt x="812" y="162"/>
                      <a:pt x="766" y="140"/>
                      <a:pt x="697" y="82"/>
                    </a:cubicBezTo>
                    <a:cubicBezTo>
                      <a:pt x="612" y="27"/>
                      <a:pt x="518" y="1"/>
                      <a:pt x="425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30"/>
              <p:cNvSpPr/>
              <p:nvPr/>
            </p:nvSpPr>
            <p:spPr>
              <a:xfrm>
                <a:off x="4399204" y="2895251"/>
                <a:ext cx="20490" cy="65535"/>
              </a:xfrm>
              <a:custGeom>
                <a:avLst/>
                <a:gdLst/>
                <a:ahLst/>
                <a:cxnLst/>
                <a:rect l="l" t="t" r="r" b="b"/>
                <a:pathLst>
                  <a:path w="595" h="1903" extrusionOk="0">
                    <a:moveTo>
                      <a:pt x="560" y="0"/>
                    </a:moveTo>
                    <a:cubicBezTo>
                      <a:pt x="526" y="0"/>
                      <a:pt x="354" y="503"/>
                      <a:pt x="172" y="1143"/>
                    </a:cubicBezTo>
                    <a:lnTo>
                      <a:pt x="34" y="1589"/>
                    </a:lnTo>
                    <a:cubicBezTo>
                      <a:pt x="0" y="1658"/>
                      <a:pt x="0" y="1738"/>
                      <a:pt x="12" y="1818"/>
                    </a:cubicBezTo>
                    <a:cubicBezTo>
                      <a:pt x="34" y="1852"/>
                      <a:pt x="69" y="1886"/>
                      <a:pt x="103" y="1898"/>
                    </a:cubicBezTo>
                    <a:cubicBezTo>
                      <a:pt x="126" y="1898"/>
                      <a:pt x="149" y="1903"/>
                      <a:pt x="168" y="1903"/>
                    </a:cubicBezTo>
                    <a:cubicBezTo>
                      <a:pt x="178" y="1903"/>
                      <a:pt x="187" y="1902"/>
                      <a:pt x="194" y="1898"/>
                    </a:cubicBezTo>
                    <a:cubicBezTo>
                      <a:pt x="225" y="1901"/>
                      <a:pt x="257" y="1902"/>
                      <a:pt x="288" y="1902"/>
                    </a:cubicBezTo>
                    <a:cubicBezTo>
                      <a:pt x="375" y="1902"/>
                      <a:pt x="465" y="1892"/>
                      <a:pt x="549" y="1875"/>
                    </a:cubicBezTo>
                    <a:cubicBezTo>
                      <a:pt x="435" y="1852"/>
                      <a:pt x="320" y="1829"/>
                      <a:pt x="206" y="1829"/>
                    </a:cubicBezTo>
                    <a:cubicBezTo>
                      <a:pt x="149" y="1829"/>
                      <a:pt x="92" y="1829"/>
                      <a:pt x="80" y="1784"/>
                    </a:cubicBezTo>
                    <a:cubicBezTo>
                      <a:pt x="80" y="1726"/>
                      <a:pt x="92" y="1669"/>
                      <a:pt x="114" y="1612"/>
                    </a:cubicBezTo>
                    <a:cubicBezTo>
                      <a:pt x="160" y="1475"/>
                      <a:pt x="206" y="1326"/>
                      <a:pt x="252" y="1166"/>
                    </a:cubicBezTo>
                    <a:cubicBezTo>
                      <a:pt x="446" y="526"/>
                      <a:pt x="595" y="0"/>
                      <a:pt x="560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30"/>
              <p:cNvSpPr/>
              <p:nvPr/>
            </p:nvSpPr>
            <p:spPr>
              <a:xfrm>
                <a:off x="4407056" y="2965678"/>
                <a:ext cx="39396" cy="22247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646" extrusionOk="0">
                    <a:moveTo>
                      <a:pt x="1052" y="1"/>
                    </a:moveTo>
                    <a:lnTo>
                      <a:pt x="1052" y="1"/>
                    </a:lnTo>
                    <a:cubicBezTo>
                      <a:pt x="1040" y="1"/>
                      <a:pt x="383" y="392"/>
                      <a:pt x="1" y="402"/>
                    </a:cubicBezTo>
                    <a:cubicBezTo>
                      <a:pt x="114" y="555"/>
                      <a:pt x="289" y="645"/>
                      <a:pt x="471" y="645"/>
                    </a:cubicBezTo>
                    <a:cubicBezTo>
                      <a:pt x="547" y="645"/>
                      <a:pt x="624" y="630"/>
                      <a:pt x="698" y="596"/>
                    </a:cubicBezTo>
                    <a:cubicBezTo>
                      <a:pt x="1144" y="402"/>
                      <a:pt x="1018" y="24"/>
                      <a:pt x="1018" y="24"/>
                    </a:cubicBezTo>
                    <a:cubicBezTo>
                      <a:pt x="1043" y="8"/>
                      <a:pt x="1053" y="1"/>
                      <a:pt x="1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30"/>
              <p:cNvSpPr/>
              <p:nvPr/>
            </p:nvSpPr>
            <p:spPr>
              <a:xfrm>
                <a:off x="4416905" y="3027116"/>
                <a:ext cx="69701" cy="38294"/>
              </a:xfrm>
              <a:custGeom>
                <a:avLst/>
                <a:gdLst/>
                <a:ahLst/>
                <a:cxnLst/>
                <a:rect l="l" t="t" r="r" b="b"/>
                <a:pathLst>
                  <a:path w="2024" h="1112" extrusionOk="0">
                    <a:moveTo>
                      <a:pt x="2024" y="1"/>
                    </a:moveTo>
                    <a:lnTo>
                      <a:pt x="2024" y="1"/>
                    </a:lnTo>
                    <a:cubicBezTo>
                      <a:pt x="1430" y="435"/>
                      <a:pt x="732" y="687"/>
                      <a:pt x="1" y="721"/>
                    </a:cubicBezTo>
                    <a:lnTo>
                      <a:pt x="35" y="1110"/>
                    </a:lnTo>
                    <a:cubicBezTo>
                      <a:pt x="65" y="1111"/>
                      <a:pt x="94" y="1111"/>
                      <a:pt x="123" y="1111"/>
                    </a:cubicBezTo>
                    <a:cubicBezTo>
                      <a:pt x="1584" y="1111"/>
                      <a:pt x="2024" y="1"/>
                      <a:pt x="2024" y="1"/>
                    </a:cubicBezTo>
                    <a:close/>
                  </a:path>
                </a:pathLst>
              </a:custGeom>
              <a:solidFill>
                <a:srgbClr val="A36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30"/>
              <p:cNvSpPr/>
              <p:nvPr/>
            </p:nvSpPr>
            <p:spPr>
              <a:xfrm>
                <a:off x="4329121" y="2728603"/>
                <a:ext cx="309455" cy="358012"/>
              </a:xfrm>
              <a:custGeom>
                <a:avLst/>
                <a:gdLst/>
                <a:ahLst/>
                <a:cxnLst/>
                <a:rect l="l" t="t" r="r" b="b"/>
                <a:pathLst>
                  <a:path w="8986" h="10396" extrusionOk="0">
                    <a:moveTo>
                      <a:pt x="4022" y="1"/>
                    </a:moveTo>
                    <a:cubicBezTo>
                      <a:pt x="3414" y="1"/>
                      <a:pt x="2574" y="166"/>
                      <a:pt x="1498" y="1341"/>
                    </a:cubicBezTo>
                    <a:cubicBezTo>
                      <a:pt x="0" y="2976"/>
                      <a:pt x="823" y="4691"/>
                      <a:pt x="823" y="4691"/>
                    </a:cubicBezTo>
                    <a:lnTo>
                      <a:pt x="1075" y="4450"/>
                    </a:lnTo>
                    <a:lnTo>
                      <a:pt x="3304" y="3833"/>
                    </a:lnTo>
                    <a:cubicBezTo>
                      <a:pt x="3121" y="3216"/>
                      <a:pt x="3373" y="2450"/>
                      <a:pt x="3521" y="2084"/>
                    </a:cubicBezTo>
                    <a:lnTo>
                      <a:pt x="3533" y="2073"/>
                    </a:lnTo>
                    <a:lnTo>
                      <a:pt x="3533" y="2084"/>
                    </a:lnTo>
                    <a:cubicBezTo>
                      <a:pt x="3533" y="2050"/>
                      <a:pt x="3533" y="2038"/>
                      <a:pt x="3544" y="2038"/>
                    </a:cubicBezTo>
                    <a:cubicBezTo>
                      <a:pt x="3556" y="2038"/>
                      <a:pt x="3544" y="2061"/>
                      <a:pt x="3544" y="2095"/>
                    </a:cubicBezTo>
                    <a:lnTo>
                      <a:pt x="3544" y="2164"/>
                    </a:lnTo>
                    <a:cubicBezTo>
                      <a:pt x="4059" y="4416"/>
                      <a:pt x="6516" y="4633"/>
                      <a:pt x="6516" y="4633"/>
                    </a:cubicBezTo>
                    <a:lnTo>
                      <a:pt x="6516" y="5239"/>
                    </a:lnTo>
                    <a:cubicBezTo>
                      <a:pt x="6587" y="5244"/>
                      <a:pt x="6659" y="5247"/>
                      <a:pt x="6730" y="5247"/>
                    </a:cubicBezTo>
                    <a:cubicBezTo>
                      <a:pt x="6830" y="5247"/>
                      <a:pt x="6930" y="5241"/>
                      <a:pt x="7031" y="5228"/>
                    </a:cubicBezTo>
                    <a:cubicBezTo>
                      <a:pt x="7099" y="5228"/>
                      <a:pt x="7157" y="5216"/>
                      <a:pt x="7191" y="5216"/>
                    </a:cubicBezTo>
                    <a:cubicBezTo>
                      <a:pt x="7206" y="5213"/>
                      <a:pt x="7219" y="5211"/>
                      <a:pt x="7229" y="5211"/>
                    </a:cubicBezTo>
                    <a:cubicBezTo>
                      <a:pt x="7249" y="5211"/>
                      <a:pt x="7260" y="5216"/>
                      <a:pt x="7260" y="5216"/>
                    </a:cubicBezTo>
                    <a:cubicBezTo>
                      <a:pt x="7260" y="5216"/>
                      <a:pt x="7237" y="5228"/>
                      <a:pt x="7202" y="5228"/>
                    </a:cubicBezTo>
                    <a:cubicBezTo>
                      <a:pt x="7168" y="5239"/>
                      <a:pt x="7111" y="5262"/>
                      <a:pt x="7042" y="5274"/>
                    </a:cubicBezTo>
                    <a:cubicBezTo>
                      <a:pt x="6859" y="5296"/>
                      <a:pt x="6688" y="5308"/>
                      <a:pt x="6516" y="5308"/>
                    </a:cubicBezTo>
                    <a:lnTo>
                      <a:pt x="6505" y="6188"/>
                    </a:lnTo>
                    <a:cubicBezTo>
                      <a:pt x="6516" y="6131"/>
                      <a:pt x="6528" y="6074"/>
                      <a:pt x="6551" y="6017"/>
                    </a:cubicBezTo>
                    <a:cubicBezTo>
                      <a:pt x="6619" y="5788"/>
                      <a:pt x="6802" y="5617"/>
                      <a:pt x="7042" y="5571"/>
                    </a:cubicBezTo>
                    <a:cubicBezTo>
                      <a:pt x="7058" y="5570"/>
                      <a:pt x="7073" y="5569"/>
                      <a:pt x="7088" y="5569"/>
                    </a:cubicBezTo>
                    <a:cubicBezTo>
                      <a:pt x="7354" y="5569"/>
                      <a:pt x="7582" y="5757"/>
                      <a:pt x="7625" y="6017"/>
                    </a:cubicBezTo>
                    <a:cubicBezTo>
                      <a:pt x="7671" y="6291"/>
                      <a:pt x="7534" y="6565"/>
                      <a:pt x="7305" y="6703"/>
                    </a:cubicBezTo>
                    <a:cubicBezTo>
                      <a:pt x="7168" y="6776"/>
                      <a:pt x="7024" y="6812"/>
                      <a:pt x="6872" y="6812"/>
                    </a:cubicBezTo>
                    <a:cubicBezTo>
                      <a:pt x="6834" y="6812"/>
                      <a:pt x="6795" y="6810"/>
                      <a:pt x="6757" y="6805"/>
                    </a:cubicBezTo>
                    <a:lnTo>
                      <a:pt x="6757" y="6840"/>
                    </a:lnTo>
                    <a:cubicBezTo>
                      <a:pt x="6734" y="6920"/>
                      <a:pt x="6757" y="7011"/>
                      <a:pt x="6802" y="7091"/>
                    </a:cubicBezTo>
                    <a:cubicBezTo>
                      <a:pt x="6859" y="7183"/>
                      <a:pt x="6962" y="7251"/>
                      <a:pt x="7065" y="7263"/>
                    </a:cubicBezTo>
                    <a:cubicBezTo>
                      <a:pt x="7080" y="7264"/>
                      <a:pt x="7094" y="7265"/>
                      <a:pt x="7108" y="7265"/>
                    </a:cubicBezTo>
                    <a:cubicBezTo>
                      <a:pt x="7205" y="7265"/>
                      <a:pt x="7293" y="7231"/>
                      <a:pt x="7362" y="7171"/>
                    </a:cubicBezTo>
                    <a:cubicBezTo>
                      <a:pt x="7431" y="7114"/>
                      <a:pt x="7477" y="7023"/>
                      <a:pt x="7477" y="6943"/>
                    </a:cubicBezTo>
                    <a:cubicBezTo>
                      <a:pt x="7488" y="6851"/>
                      <a:pt x="7465" y="6760"/>
                      <a:pt x="7442" y="6680"/>
                    </a:cubicBezTo>
                    <a:cubicBezTo>
                      <a:pt x="7442" y="6679"/>
                      <a:pt x="7443" y="6679"/>
                      <a:pt x="7443" y="6679"/>
                    </a:cubicBezTo>
                    <a:cubicBezTo>
                      <a:pt x="7454" y="6679"/>
                      <a:pt x="7545" y="6770"/>
                      <a:pt x="7545" y="6943"/>
                    </a:cubicBezTo>
                    <a:cubicBezTo>
                      <a:pt x="7545" y="7046"/>
                      <a:pt x="7500" y="7148"/>
                      <a:pt x="7420" y="7228"/>
                    </a:cubicBezTo>
                    <a:cubicBezTo>
                      <a:pt x="7338" y="7320"/>
                      <a:pt x="7227" y="7363"/>
                      <a:pt x="7117" y="7363"/>
                    </a:cubicBezTo>
                    <a:cubicBezTo>
                      <a:pt x="6965" y="7363"/>
                      <a:pt x="6813" y="7282"/>
                      <a:pt x="6734" y="7137"/>
                    </a:cubicBezTo>
                    <a:cubicBezTo>
                      <a:pt x="6677" y="7034"/>
                      <a:pt x="6665" y="6931"/>
                      <a:pt x="6688" y="6817"/>
                    </a:cubicBezTo>
                    <a:lnTo>
                      <a:pt x="6699" y="6794"/>
                    </a:lnTo>
                    <a:cubicBezTo>
                      <a:pt x="6642" y="6783"/>
                      <a:pt x="6574" y="6771"/>
                      <a:pt x="6516" y="6748"/>
                    </a:cubicBezTo>
                    <a:lnTo>
                      <a:pt x="6505" y="6725"/>
                    </a:lnTo>
                    <a:lnTo>
                      <a:pt x="6471" y="10395"/>
                    </a:lnTo>
                    <a:lnTo>
                      <a:pt x="6494" y="10395"/>
                    </a:lnTo>
                    <a:cubicBezTo>
                      <a:pt x="7820" y="10075"/>
                      <a:pt x="8448" y="8955"/>
                      <a:pt x="8746" y="7789"/>
                    </a:cubicBezTo>
                    <a:cubicBezTo>
                      <a:pt x="8757" y="7709"/>
                      <a:pt x="8780" y="7629"/>
                      <a:pt x="8791" y="7549"/>
                    </a:cubicBezTo>
                    <a:lnTo>
                      <a:pt x="8791" y="7549"/>
                    </a:lnTo>
                    <a:cubicBezTo>
                      <a:pt x="8780" y="7571"/>
                      <a:pt x="8769" y="7594"/>
                      <a:pt x="8757" y="7617"/>
                    </a:cubicBezTo>
                    <a:cubicBezTo>
                      <a:pt x="8677" y="7777"/>
                      <a:pt x="8586" y="7926"/>
                      <a:pt x="8471" y="8074"/>
                    </a:cubicBezTo>
                    <a:cubicBezTo>
                      <a:pt x="8437" y="8120"/>
                      <a:pt x="8391" y="8166"/>
                      <a:pt x="8346" y="8212"/>
                    </a:cubicBezTo>
                    <a:cubicBezTo>
                      <a:pt x="8334" y="8200"/>
                      <a:pt x="8506" y="7983"/>
                      <a:pt x="8700" y="7583"/>
                    </a:cubicBezTo>
                    <a:cubicBezTo>
                      <a:pt x="8757" y="7457"/>
                      <a:pt x="8803" y="7331"/>
                      <a:pt x="8860" y="7194"/>
                    </a:cubicBezTo>
                    <a:cubicBezTo>
                      <a:pt x="8951" y="6531"/>
                      <a:pt x="8986" y="5857"/>
                      <a:pt x="8963" y="5182"/>
                    </a:cubicBezTo>
                    <a:lnTo>
                      <a:pt x="8963" y="5079"/>
                    </a:lnTo>
                    <a:cubicBezTo>
                      <a:pt x="8906" y="4793"/>
                      <a:pt x="8803" y="4519"/>
                      <a:pt x="8677" y="4268"/>
                    </a:cubicBezTo>
                    <a:cubicBezTo>
                      <a:pt x="8483" y="3867"/>
                      <a:pt x="8311" y="3650"/>
                      <a:pt x="8323" y="3639"/>
                    </a:cubicBezTo>
                    <a:lnTo>
                      <a:pt x="8323" y="3639"/>
                    </a:lnTo>
                    <a:cubicBezTo>
                      <a:pt x="8368" y="3685"/>
                      <a:pt x="8414" y="3730"/>
                      <a:pt x="8448" y="3787"/>
                    </a:cubicBezTo>
                    <a:cubicBezTo>
                      <a:pt x="8563" y="3925"/>
                      <a:pt x="8654" y="4073"/>
                      <a:pt x="8734" y="4233"/>
                    </a:cubicBezTo>
                    <a:cubicBezTo>
                      <a:pt x="8826" y="4393"/>
                      <a:pt x="8894" y="4553"/>
                      <a:pt x="8963" y="4725"/>
                    </a:cubicBezTo>
                    <a:lnTo>
                      <a:pt x="8963" y="4553"/>
                    </a:lnTo>
                    <a:lnTo>
                      <a:pt x="8963" y="4496"/>
                    </a:lnTo>
                    <a:cubicBezTo>
                      <a:pt x="8940" y="4279"/>
                      <a:pt x="8906" y="4073"/>
                      <a:pt x="8860" y="3867"/>
                    </a:cubicBezTo>
                    <a:cubicBezTo>
                      <a:pt x="7991" y="598"/>
                      <a:pt x="5179" y="26"/>
                      <a:pt x="4630" y="26"/>
                    </a:cubicBezTo>
                    <a:cubicBezTo>
                      <a:pt x="4463" y="26"/>
                      <a:pt x="4260" y="1"/>
                      <a:pt x="402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30"/>
              <p:cNvSpPr/>
              <p:nvPr/>
            </p:nvSpPr>
            <p:spPr>
              <a:xfrm>
                <a:off x="4548805" y="3348394"/>
                <a:ext cx="51587" cy="66946"/>
              </a:xfrm>
              <a:custGeom>
                <a:avLst/>
                <a:gdLst/>
                <a:ahLst/>
                <a:cxnLst/>
                <a:rect l="l" t="t" r="r" b="b"/>
                <a:pathLst>
                  <a:path w="1498" h="1944" extrusionOk="0">
                    <a:moveTo>
                      <a:pt x="1292" y="102"/>
                    </a:moveTo>
                    <a:lnTo>
                      <a:pt x="1292" y="102"/>
                    </a:lnTo>
                    <a:cubicBezTo>
                      <a:pt x="1302" y="111"/>
                      <a:pt x="1313" y="120"/>
                      <a:pt x="1326" y="127"/>
                    </a:cubicBezTo>
                    <a:lnTo>
                      <a:pt x="1326" y="127"/>
                    </a:lnTo>
                    <a:cubicBezTo>
                      <a:pt x="1311" y="114"/>
                      <a:pt x="1300" y="105"/>
                      <a:pt x="1292" y="102"/>
                    </a:cubicBezTo>
                    <a:close/>
                    <a:moveTo>
                      <a:pt x="1326" y="127"/>
                    </a:moveTo>
                    <a:cubicBezTo>
                      <a:pt x="1341" y="141"/>
                      <a:pt x="1361" y="160"/>
                      <a:pt x="1384" y="183"/>
                    </a:cubicBezTo>
                    <a:lnTo>
                      <a:pt x="1372" y="149"/>
                    </a:lnTo>
                    <a:cubicBezTo>
                      <a:pt x="1356" y="144"/>
                      <a:pt x="1340" y="136"/>
                      <a:pt x="1326" y="127"/>
                    </a:cubicBezTo>
                    <a:close/>
                    <a:moveTo>
                      <a:pt x="1201" y="1"/>
                    </a:moveTo>
                    <a:cubicBezTo>
                      <a:pt x="1132" y="1"/>
                      <a:pt x="1063" y="12"/>
                      <a:pt x="1006" y="23"/>
                    </a:cubicBezTo>
                    <a:cubicBezTo>
                      <a:pt x="926" y="46"/>
                      <a:pt x="846" y="69"/>
                      <a:pt x="766" y="115"/>
                    </a:cubicBezTo>
                    <a:cubicBezTo>
                      <a:pt x="618" y="172"/>
                      <a:pt x="480" y="275"/>
                      <a:pt x="366" y="401"/>
                    </a:cubicBezTo>
                    <a:cubicBezTo>
                      <a:pt x="126" y="641"/>
                      <a:pt x="0" y="972"/>
                      <a:pt x="12" y="1315"/>
                    </a:cubicBezTo>
                    <a:lnTo>
                      <a:pt x="343" y="1189"/>
                    </a:lnTo>
                    <a:lnTo>
                      <a:pt x="343" y="1189"/>
                    </a:lnTo>
                    <a:cubicBezTo>
                      <a:pt x="252" y="1361"/>
                      <a:pt x="195" y="1544"/>
                      <a:pt x="183" y="1738"/>
                    </a:cubicBezTo>
                    <a:cubicBezTo>
                      <a:pt x="366" y="1738"/>
                      <a:pt x="538" y="1658"/>
                      <a:pt x="663" y="1521"/>
                    </a:cubicBezTo>
                    <a:lnTo>
                      <a:pt x="663" y="1521"/>
                    </a:lnTo>
                    <a:cubicBezTo>
                      <a:pt x="640" y="1658"/>
                      <a:pt x="606" y="1807"/>
                      <a:pt x="572" y="1944"/>
                    </a:cubicBezTo>
                    <a:cubicBezTo>
                      <a:pt x="1155" y="1670"/>
                      <a:pt x="1498" y="1041"/>
                      <a:pt x="1418" y="401"/>
                    </a:cubicBezTo>
                    <a:cubicBezTo>
                      <a:pt x="1406" y="355"/>
                      <a:pt x="1395" y="321"/>
                      <a:pt x="1372" y="275"/>
                    </a:cubicBezTo>
                    <a:cubicBezTo>
                      <a:pt x="1315" y="172"/>
                      <a:pt x="1269" y="115"/>
                      <a:pt x="1281" y="103"/>
                    </a:cubicBezTo>
                    <a:cubicBezTo>
                      <a:pt x="1282" y="102"/>
                      <a:pt x="1284" y="101"/>
                      <a:pt x="1286" y="101"/>
                    </a:cubicBezTo>
                    <a:cubicBezTo>
                      <a:pt x="1288" y="101"/>
                      <a:pt x="1290" y="102"/>
                      <a:pt x="1292" y="102"/>
                    </a:cubicBezTo>
                    <a:lnTo>
                      <a:pt x="1292" y="102"/>
                    </a:lnTo>
                    <a:cubicBezTo>
                      <a:pt x="1288" y="99"/>
                      <a:pt x="1284" y="95"/>
                      <a:pt x="1281" y="92"/>
                    </a:cubicBezTo>
                    <a:cubicBezTo>
                      <a:pt x="1246" y="58"/>
                      <a:pt x="1224" y="35"/>
                      <a:pt x="120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30"/>
              <p:cNvSpPr/>
              <p:nvPr/>
            </p:nvSpPr>
            <p:spPr>
              <a:xfrm>
                <a:off x="4588547" y="3345260"/>
                <a:ext cx="11054" cy="9126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65" extrusionOk="0">
                    <a:moveTo>
                      <a:pt x="12" y="0"/>
                    </a:moveTo>
                    <a:cubicBezTo>
                      <a:pt x="1" y="11"/>
                      <a:pt x="12" y="46"/>
                      <a:pt x="47" y="92"/>
                    </a:cubicBezTo>
                    <a:cubicBezTo>
                      <a:pt x="70" y="126"/>
                      <a:pt x="92" y="149"/>
                      <a:pt x="127" y="183"/>
                    </a:cubicBezTo>
                    <a:cubicBezTo>
                      <a:pt x="150" y="206"/>
                      <a:pt x="184" y="217"/>
                      <a:pt x="218" y="240"/>
                    </a:cubicBezTo>
                    <a:cubicBezTo>
                      <a:pt x="246" y="254"/>
                      <a:pt x="275" y="264"/>
                      <a:pt x="295" y="264"/>
                    </a:cubicBezTo>
                    <a:cubicBezTo>
                      <a:pt x="307" y="264"/>
                      <a:pt x="317" y="260"/>
                      <a:pt x="321" y="252"/>
                    </a:cubicBezTo>
                    <a:cubicBezTo>
                      <a:pt x="321" y="240"/>
                      <a:pt x="321" y="229"/>
                      <a:pt x="298" y="217"/>
                    </a:cubicBezTo>
                    <a:cubicBezTo>
                      <a:pt x="287" y="194"/>
                      <a:pt x="264" y="172"/>
                      <a:pt x="241" y="149"/>
                    </a:cubicBezTo>
                    <a:lnTo>
                      <a:pt x="184" y="103"/>
                    </a:lnTo>
                    <a:cubicBezTo>
                      <a:pt x="138" y="69"/>
                      <a:pt x="92" y="34"/>
                      <a:pt x="47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30"/>
              <p:cNvSpPr/>
              <p:nvPr/>
            </p:nvSpPr>
            <p:spPr>
              <a:xfrm>
                <a:off x="4600876" y="3282995"/>
                <a:ext cx="24726" cy="5441"/>
              </a:xfrm>
              <a:custGeom>
                <a:avLst/>
                <a:gdLst/>
                <a:ahLst/>
                <a:cxnLst/>
                <a:rect l="l" t="t" r="r" b="b"/>
                <a:pathLst>
                  <a:path w="718" h="158" extrusionOk="0">
                    <a:moveTo>
                      <a:pt x="225" y="1"/>
                    </a:moveTo>
                    <a:cubicBezTo>
                      <a:pt x="93" y="1"/>
                      <a:pt x="0" y="31"/>
                      <a:pt x="9" y="48"/>
                    </a:cubicBezTo>
                    <a:cubicBezTo>
                      <a:pt x="9" y="70"/>
                      <a:pt x="169" y="82"/>
                      <a:pt x="352" y="105"/>
                    </a:cubicBezTo>
                    <a:cubicBezTo>
                      <a:pt x="502" y="131"/>
                      <a:pt x="625" y="158"/>
                      <a:pt x="678" y="158"/>
                    </a:cubicBezTo>
                    <a:cubicBezTo>
                      <a:pt x="694" y="158"/>
                      <a:pt x="704" y="156"/>
                      <a:pt x="706" y="150"/>
                    </a:cubicBezTo>
                    <a:cubicBezTo>
                      <a:pt x="718" y="128"/>
                      <a:pt x="569" y="36"/>
                      <a:pt x="375" y="13"/>
                    </a:cubicBezTo>
                    <a:cubicBezTo>
                      <a:pt x="322" y="4"/>
                      <a:pt x="271" y="1"/>
                      <a:pt x="225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30"/>
              <p:cNvSpPr/>
              <p:nvPr/>
            </p:nvSpPr>
            <p:spPr>
              <a:xfrm>
                <a:off x="4609038" y="3185327"/>
                <a:ext cx="15738" cy="361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05" extrusionOk="0">
                    <a:moveTo>
                      <a:pt x="268" y="1"/>
                    </a:moveTo>
                    <a:cubicBezTo>
                      <a:pt x="256" y="1"/>
                      <a:pt x="242" y="1"/>
                      <a:pt x="229" y="3"/>
                    </a:cubicBezTo>
                    <a:cubicBezTo>
                      <a:pt x="92" y="14"/>
                      <a:pt x="0" y="71"/>
                      <a:pt x="12" y="94"/>
                    </a:cubicBezTo>
                    <a:cubicBezTo>
                      <a:pt x="16" y="102"/>
                      <a:pt x="28" y="104"/>
                      <a:pt x="48" y="104"/>
                    </a:cubicBezTo>
                    <a:cubicBezTo>
                      <a:pt x="87" y="104"/>
                      <a:pt x="153" y="94"/>
                      <a:pt x="229" y="94"/>
                    </a:cubicBezTo>
                    <a:cubicBezTo>
                      <a:pt x="343" y="94"/>
                      <a:pt x="446" y="94"/>
                      <a:pt x="446" y="71"/>
                    </a:cubicBezTo>
                    <a:cubicBezTo>
                      <a:pt x="456" y="41"/>
                      <a:pt x="375" y="1"/>
                      <a:pt x="268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30"/>
              <p:cNvSpPr/>
              <p:nvPr/>
            </p:nvSpPr>
            <p:spPr>
              <a:xfrm>
                <a:off x="4597604" y="3094995"/>
                <a:ext cx="25243" cy="7955"/>
              </a:xfrm>
              <a:custGeom>
                <a:avLst/>
                <a:gdLst/>
                <a:ahLst/>
                <a:cxnLst/>
                <a:rect l="l" t="t" r="r" b="b"/>
                <a:pathLst>
                  <a:path w="733" h="231" extrusionOk="0">
                    <a:moveTo>
                      <a:pt x="626" y="0"/>
                    </a:moveTo>
                    <a:cubicBezTo>
                      <a:pt x="555" y="0"/>
                      <a:pt x="454" y="11"/>
                      <a:pt x="344" y="42"/>
                    </a:cubicBezTo>
                    <a:cubicBezTo>
                      <a:pt x="138" y="99"/>
                      <a:pt x="1" y="213"/>
                      <a:pt x="12" y="225"/>
                    </a:cubicBezTo>
                    <a:cubicBezTo>
                      <a:pt x="14" y="229"/>
                      <a:pt x="21" y="231"/>
                      <a:pt x="32" y="231"/>
                    </a:cubicBezTo>
                    <a:cubicBezTo>
                      <a:pt x="81" y="231"/>
                      <a:pt x="218" y="190"/>
                      <a:pt x="378" y="133"/>
                    </a:cubicBezTo>
                    <a:cubicBezTo>
                      <a:pt x="572" y="76"/>
                      <a:pt x="733" y="53"/>
                      <a:pt x="733" y="19"/>
                    </a:cubicBezTo>
                    <a:cubicBezTo>
                      <a:pt x="727" y="9"/>
                      <a:pt x="688" y="0"/>
                      <a:pt x="62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30"/>
              <p:cNvSpPr/>
              <p:nvPr/>
            </p:nvSpPr>
            <p:spPr>
              <a:xfrm>
                <a:off x="4451171" y="2799168"/>
                <a:ext cx="127970" cy="112645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3271" extrusionOk="0">
                    <a:moveTo>
                      <a:pt x="23" y="1"/>
                    </a:moveTo>
                    <a:cubicBezTo>
                      <a:pt x="23" y="1"/>
                      <a:pt x="23" y="12"/>
                      <a:pt x="12" y="35"/>
                    </a:cubicBezTo>
                    <a:lnTo>
                      <a:pt x="12" y="58"/>
                    </a:lnTo>
                    <a:cubicBezTo>
                      <a:pt x="12" y="92"/>
                      <a:pt x="0" y="149"/>
                      <a:pt x="0" y="218"/>
                    </a:cubicBezTo>
                    <a:cubicBezTo>
                      <a:pt x="0" y="424"/>
                      <a:pt x="12" y="630"/>
                      <a:pt x="57" y="824"/>
                    </a:cubicBezTo>
                    <a:cubicBezTo>
                      <a:pt x="114" y="1121"/>
                      <a:pt x="217" y="1418"/>
                      <a:pt x="366" y="1681"/>
                    </a:cubicBezTo>
                    <a:cubicBezTo>
                      <a:pt x="446" y="1841"/>
                      <a:pt x="549" y="1990"/>
                      <a:pt x="663" y="2139"/>
                    </a:cubicBezTo>
                    <a:cubicBezTo>
                      <a:pt x="777" y="2287"/>
                      <a:pt x="915" y="2424"/>
                      <a:pt x="1052" y="2550"/>
                    </a:cubicBezTo>
                    <a:cubicBezTo>
                      <a:pt x="1200" y="2676"/>
                      <a:pt x="1361" y="2779"/>
                      <a:pt x="1532" y="2882"/>
                    </a:cubicBezTo>
                    <a:cubicBezTo>
                      <a:pt x="1692" y="2962"/>
                      <a:pt x="1852" y="3042"/>
                      <a:pt x="2024" y="3099"/>
                    </a:cubicBezTo>
                    <a:cubicBezTo>
                      <a:pt x="2309" y="3202"/>
                      <a:pt x="2607" y="3259"/>
                      <a:pt x="2915" y="3270"/>
                    </a:cubicBezTo>
                    <a:lnTo>
                      <a:pt x="2995" y="3270"/>
                    </a:lnTo>
                    <a:cubicBezTo>
                      <a:pt x="3167" y="3270"/>
                      <a:pt x="3338" y="3247"/>
                      <a:pt x="3498" y="3225"/>
                    </a:cubicBezTo>
                    <a:cubicBezTo>
                      <a:pt x="3567" y="3213"/>
                      <a:pt x="3624" y="3190"/>
                      <a:pt x="3658" y="3179"/>
                    </a:cubicBezTo>
                    <a:cubicBezTo>
                      <a:pt x="3693" y="3179"/>
                      <a:pt x="3716" y="3167"/>
                      <a:pt x="3716" y="3167"/>
                    </a:cubicBezTo>
                    <a:cubicBezTo>
                      <a:pt x="3716" y="3164"/>
                      <a:pt x="3713" y="3162"/>
                      <a:pt x="3708" y="3162"/>
                    </a:cubicBezTo>
                    <a:cubicBezTo>
                      <a:pt x="3699" y="3162"/>
                      <a:pt x="3681" y="3167"/>
                      <a:pt x="3658" y="3167"/>
                    </a:cubicBezTo>
                    <a:cubicBezTo>
                      <a:pt x="3624" y="3167"/>
                      <a:pt x="3567" y="3179"/>
                      <a:pt x="3498" y="3179"/>
                    </a:cubicBezTo>
                    <a:cubicBezTo>
                      <a:pt x="3398" y="3192"/>
                      <a:pt x="3294" y="3198"/>
                      <a:pt x="3190" y="3198"/>
                    </a:cubicBezTo>
                    <a:cubicBezTo>
                      <a:pt x="3116" y="3198"/>
                      <a:pt x="3043" y="3195"/>
                      <a:pt x="2972" y="3190"/>
                    </a:cubicBezTo>
                    <a:lnTo>
                      <a:pt x="2892" y="3190"/>
                    </a:lnTo>
                    <a:cubicBezTo>
                      <a:pt x="2595" y="3167"/>
                      <a:pt x="2309" y="3110"/>
                      <a:pt x="2035" y="3007"/>
                    </a:cubicBezTo>
                    <a:cubicBezTo>
                      <a:pt x="1864" y="2950"/>
                      <a:pt x="1703" y="2870"/>
                      <a:pt x="1555" y="2790"/>
                    </a:cubicBezTo>
                    <a:cubicBezTo>
                      <a:pt x="1395" y="2699"/>
                      <a:pt x="1246" y="2584"/>
                      <a:pt x="1098" y="2470"/>
                    </a:cubicBezTo>
                    <a:cubicBezTo>
                      <a:pt x="960" y="2344"/>
                      <a:pt x="823" y="2207"/>
                      <a:pt x="709" y="2070"/>
                    </a:cubicBezTo>
                    <a:cubicBezTo>
                      <a:pt x="606" y="1933"/>
                      <a:pt x="503" y="1784"/>
                      <a:pt x="423" y="1636"/>
                    </a:cubicBezTo>
                    <a:cubicBezTo>
                      <a:pt x="183" y="1201"/>
                      <a:pt x="46" y="710"/>
                      <a:pt x="23" y="218"/>
                    </a:cubicBezTo>
                    <a:lnTo>
                      <a:pt x="23" y="127"/>
                    </a:lnTo>
                    <a:lnTo>
                      <a:pt x="23" y="58"/>
                    </a:lnTo>
                    <a:lnTo>
                      <a:pt x="2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30"/>
              <p:cNvSpPr/>
              <p:nvPr/>
            </p:nvSpPr>
            <p:spPr>
              <a:xfrm>
                <a:off x="4614927" y="2853891"/>
                <a:ext cx="29961" cy="157517"/>
              </a:xfrm>
              <a:custGeom>
                <a:avLst/>
                <a:gdLst/>
                <a:ahLst/>
                <a:cxnLst/>
                <a:rect l="l" t="t" r="r" b="b"/>
                <a:pathLst>
                  <a:path w="870" h="4574" extrusionOk="0">
                    <a:moveTo>
                      <a:pt x="12" y="1"/>
                    </a:moveTo>
                    <a:lnTo>
                      <a:pt x="12" y="1"/>
                    </a:lnTo>
                    <a:cubicBezTo>
                      <a:pt x="1" y="12"/>
                      <a:pt x="184" y="229"/>
                      <a:pt x="378" y="630"/>
                    </a:cubicBezTo>
                    <a:cubicBezTo>
                      <a:pt x="504" y="881"/>
                      <a:pt x="595" y="1155"/>
                      <a:pt x="664" y="1441"/>
                    </a:cubicBezTo>
                    <a:cubicBezTo>
                      <a:pt x="733" y="1716"/>
                      <a:pt x="767" y="2001"/>
                      <a:pt x="767" y="2287"/>
                    </a:cubicBezTo>
                    <a:cubicBezTo>
                      <a:pt x="767" y="2722"/>
                      <a:pt x="698" y="3145"/>
                      <a:pt x="550" y="3556"/>
                    </a:cubicBezTo>
                    <a:cubicBezTo>
                      <a:pt x="504" y="3693"/>
                      <a:pt x="458" y="3819"/>
                      <a:pt x="401" y="3945"/>
                    </a:cubicBezTo>
                    <a:cubicBezTo>
                      <a:pt x="207" y="4345"/>
                      <a:pt x="35" y="4562"/>
                      <a:pt x="47" y="4574"/>
                    </a:cubicBezTo>
                    <a:cubicBezTo>
                      <a:pt x="92" y="4539"/>
                      <a:pt x="138" y="4482"/>
                      <a:pt x="172" y="4436"/>
                    </a:cubicBezTo>
                    <a:cubicBezTo>
                      <a:pt x="287" y="4288"/>
                      <a:pt x="378" y="4139"/>
                      <a:pt x="458" y="3979"/>
                    </a:cubicBezTo>
                    <a:cubicBezTo>
                      <a:pt x="470" y="3956"/>
                      <a:pt x="481" y="3933"/>
                      <a:pt x="492" y="3911"/>
                    </a:cubicBezTo>
                    <a:cubicBezTo>
                      <a:pt x="744" y="3408"/>
                      <a:pt x="870" y="2847"/>
                      <a:pt x="870" y="2287"/>
                    </a:cubicBezTo>
                    <a:cubicBezTo>
                      <a:pt x="858" y="1967"/>
                      <a:pt x="813" y="1636"/>
                      <a:pt x="721" y="1327"/>
                    </a:cubicBezTo>
                    <a:cubicBezTo>
                      <a:pt x="698" y="1247"/>
                      <a:pt x="675" y="1167"/>
                      <a:pt x="652" y="1098"/>
                    </a:cubicBezTo>
                    <a:cubicBezTo>
                      <a:pt x="584" y="927"/>
                      <a:pt x="515" y="755"/>
                      <a:pt x="424" y="595"/>
                    </a:cubicBezTo>
                    <a:cubicBezTo>
                      <a:pt x="344" y="435"/>
                      <a:pt x="252" y="287"/>
                      <a:pt x="149" y="149"/>
                    </a:cubicBezTo>
                    <a:cubicBezTo>
                      <a:pt x="104" y="92"/>
                      <a:pt x="69" y="47"/>
                      <a:pt x="1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30"/>
              <p:cNvSpPr/>
              <p:nvPr/>
            </p:nvSpPr>
            <p:spPr>
              <a:xfrm>
                <a:off x="4625568" y="3104293"/>
                <a:ext cx="38604" cy="71182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2067" extrusionOk="0">
                    <a:moveTo>
                      <a:pt x="309" y="1"/>
                    </a:moveTo>
                    <a:cubicBezTo>
                      <a:pt x="435" y="69"/>
                      <a:pt x="561" y="149"/>
                      <a:pt x="664" y="241"/>
                    </a:cubicBezTo>
                    <a:cubicBezTo>
                      <a:pt x="778" y="344"/>
                      <a:pt x="858" y="458"/>
                      <a:pt x="915" y="595"/>
                    </a:cubicBezTo>
                    <a:lnTo>
                      <a:pt x="915" y="607"/>
                    </a:lnTo>
                    <a:cubicBezTo>
                      <a:pt x="995" y="778"/>
                      <a:pt x="1018" y="972"/>
                      <a:pt x="995" y="1155"/>
                    </a:cubicBezTo>
                    <a:cubicBezTo>
                      <a:pt x="984" y="1224"/>
                      <a:pt x="961" y="1304"/>
                      <a:pt x="938" y="1372"/>
                    </a:cubicBezTo>
                    <a:cubicBezTo>
                      <a:pt x="915" y="1407"/>
                      <a:pt x="904" y="1452"/>
                      <a:pt x="881" y="1487"/>
                    </a:cubicBezTo>
                    <a:cubicBezTo>
                      <a:pt x="846" y="1544"/>
                      <a:pt x="812" y="1601"/>
                      <a:pt x="766" y="1647"/>
                    </a:cubicBezTo>
                    <a:cubicBezTo>
                      <a:pt x="595" y="1841"/>
                      <a:pt x="366" y="1978"/>
                      <a:pt x="115" y="2024"/>
                    </a:cubicBezTo>
                    <a:cubicBezTo>
                      <a:pt x="81" y="2036"/>
                      <a:pt x="46" y="2036"/>
                      <a:pt x="35" y="2047"/>
                    </a:cubicBezTo>
                    <a:cubicBezTo>
                      <a:pt x="12" y="2047"/>
                      <a:pt x="1" y="2047"/>
                      <a:pt x="1" y="2058"/>
                    </a:cubicBezTo>
                    <a:lnTo>
                      <a:pt x="35" y="2058"/>
                    </a:lnTo>
                    <a:cubicBezTo>
                      <a:pt x="46" y="2064"/>
                      <a:pt x="61" y="2067"/>
                      <a:pt x="75" y="2067"/>
                    </a:cubicBezTo>
                    <a:cubicBezTo>
                      <a:pt x="89" y="2067"/>
                      <a:pt x="103" y="2064"/>
                      <a:pt x="115" y="2058"/>
                    </a:cubicBezTo>
                    <a:cubicBezTo>
                      <a:pt x="229" y="2058"/>
                      <a:pt x="332" y="2036"/>
                      <a:pt x="435" y="1990"/>
                    </a:cubicBezTo>
                    <a:cubicBezTo>
                      <a:pt x="561" y="1933"/>
                      <a:pt x="686" y="1853"/>
                      <a:pt x="778" y="1750"/>
                    </a:cubicBezTo>
                    <a:cubicBezTo>
                      <a:pt x="801" y="1738"/>
                      <a:pt x="812" y="1715"/>
                      <a:pt x="835" y="1704"/>
                    </a:cubicBezTo>
                    <a:cubicBezTo>
                      <a:pt x="846" y="1681"/>
                      <a:pt x="858" y="1670"/>
                      <a:pt x="869" y="1658"/>
                    </a:cubicBezTo>
                    <a:lnTo>
                      <a:pt x="881" y="1647"/>
                    </a:lnTo>
                    <a:cubicBezTo>
                      <a:pt x="984" y="1498"/>
                      <a:pt x="1064" y="1338"/>
                      <a:pt x="1098" y="1167"/>
                    </a:cubicBezTo>
                    <a:cubicBezTo>
                      <a:pt x="1121" y="961"/>
                      <a:pt x="1087" y="755"/>
                      <a:pt x="995" y="572"/>
                    </a:cubicBezTo>
                    <a:cubicBezTo>
                      <a:pt x="961" y="481"/>
                      <a:pt x="904" y="401"/>
                      <a:pt x="835" y="321"/>
                    </a:cubicBezTo>
                    <a:cubicBezTo>
                      <a:pt x="801" y="275"/>
                      <a:pt x="755" y="229"/>
                      <a:pt x="721" y="184"/>
                    </a:cubicBezTo>
                    <a:cubicBezTo>
                      <a:pt x="629" y="115"/>
                      <a:pt x="538" y="58"/>
                      <a:pt x="435" y="23"/>
                    </a:cubicBezTo>
                    <a:cubicBezTo>
                      <a:pt x="401" y="12"/>
                      <a:pt x="378" y="1"/>
                      <a:pt x="343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30"/>
              <p:cNvSpPr/>
              <p:nvPr/>
            </p:nvSpPr>
            <p:spPr>
              <a:xfrm>
                <a:off x="4592507" y="3351941"/>
                <a:ext cx="12225" cy="42324"/>
              </a:xfrm>
              <a:custGeom>
                <a:avLst/>
                <a:gdLst/>
                <a:ahLst/>
                <a:cxnLst/>
                <a:rect l="l" t="t" r="r" b="b"/>
                <a:pathLst>
                  <a:path w="355" h="1229" extrusionOk="0">
                    <a:moveTo>
                      <a:pt x="23" y="0"/>
                    </a:moveTo>
                    <a:lnTo>
                      <a:pt x="23" y="0"/>
                    </a:lnTo>
                    <a:cubicBezTo>
                      <a:pt x="0" y="12"/>
                      <a:pt x="57" y="69"/>
                      <a:pt x="103" y="172"/>
                    </a:cubicBezTo>
                    <a:cubicBezTo>
                      <a:pt x="126" y="218"/>
                      <a:pt x="137" y="252"/>
                      <a:pt x="149" y="298"/>
                    </a:cubicBezTo>
                    <a:cubicBezTo>
                      <a:pt x="240" y="538"/>
                      <a:pt x="229" y="812"/>
                      <a:pt x="137" y="1052"/>
                    </a:cubicBezTo>
                    <a:cubicBezTo>
                      <a:pt x="115" y="1098"/>
                      <a:pt x="103" y="1144"/>
                      <a:pt x="80" y="1178"/>
                    </a:cubicBezTo>
                    <a:cubicBezTo>
                      <a:pt x="69" y="1201"/>
                      <a:pt x="69" y="1224"/>
                      <a:pt x="69" y="1224"/>
                    </a:cubicBezTo>
                    <a:cubicBezTo>
                      <a:pt x="72" y="1227"/>
                      <a:pt x="75" y="1228"/>
                      <a:pt x="78" y="1228"/>
                    </a:cubicBezTo>
                    <a:cubicBezTo>
                      <a:pt x="87" y="1228"/>
                      <a:pt x="98" y="1217"/>
                      <a:pt x="115" y="1201"/>
                    </a:cubicBezTo>
                    <a:cubicBezTo>
                      <a:pt x="149" y="1155"/>
                      <a:pt x="183" y="1121"/>
                      <a:pt x="206" y="1075"/>
                    </a:cubicBezTo>
                    <a:cubicBezTo>
                      <a:pt x="355" y="778"/>
                      <a:pt x="343" y="423"/>
                      <a:pt x="160" y="138"/>
                    </a:cubicBezTo>
                    <a:cubicBezTo>
                      <a:pt x="149" y="115"/>
                      <a:pt x="126" y="92"/>
                      <a:pt x="115" y="80"/>
                    </a:cubicBezTo>
                    <a:cubicBezTo>
                      <a:pt x="69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30"/>
              <p:cNvSpPr/>
              <p:nvPr/>
            </p:nvSpPr>
            <p:spPr>
              <a:xfrm>
                <a:off x="4552352" y="2920391"/>
                <a:ext cx="40981" cy="4284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1244" extrusionOk="0">
                    <a:moveTo>
                      <a:pt x="650" y="288"/>
                    </a:moveTo>
                    <a:cubicBezTo>
                      <a:pt x="707" y="288"/>
                      <a:pt x="765" y="306"/>
                      <a:pt x="812" y="345"/>
                    </a:cubicBezTo>
                    <a:cubicBezTo>
                      <a:pt x="892" y="413"/>
                      <a:pt x="926" y="516"/>
                      <a:pt x="915" y="619"/>
                    </a:cubicBezTo>
                    <a:cubicBezTo>
                      <a:pt x="915" y="711"/>
                      <a:pt x="880" y="802"/>
                      <a:pt x="823" y="882"/>
                    </a:cubicBezTo>
                    <a:cubicBezTo>
                      <a:pt x="766" y="951"/>
                      <a:pt x="698" y="985"/>
                      <a:pt x="617" y="996"/>
                    </a:cubicBezTo>
                    <a:cubicBezTo>
                      <a:pt x="599" y="999"/>
                      <a:pt x="582" y="1001"/>
                      <a:pt x="566" y="1001"/>
                    </a:cubicBezTo>
                    <a:cubicBezTo>
                      <a:pt x="456" y="1001"/>
                      <a:pt x="413" y="939"/>
                      <a:pt x="423" y="939"/>
                    </a:cubicBezTo>
                    <a:cubicBezTo>
                      <a:pt x="426" y="936"/>
                      <a:pt x="432" y="936"/>
                      <a:pt x="440" y="936"/>
                    </a:cubicBezTo>
                    <a:cubicBezTo>
                      <a:pt x="449" y="936"/>
                      <a:pt x="460" y="936"/>
                      <a:pt x="475" y="936"/>
                    </a:cubicBezTo>
                    <a:cubicBezTo>
                      <a:pt x="503" y="936"/>
                      <a:pt x="543" y="934"/>
                      <a:pt x="595" y="916"/>
                    </a:cubicBezTo>
                    <a:cubicBezTo>
                      <a:pt x="720" y="871"/>
                      <a:pt x="800" y="745"/>
                      <a:pt x="800" y="608"/>
                    </a:cubicBezTo>
                    <a:cubicBezTo>
                      <a:pt x="812" y="539"/>
                      <a:pt x="789" y="482"/>
                      <a:pt x="743" y="425"/>
                    </a:cubicBezTo>
                    <a:cubicBezTo>
                      <a:pt x="698" y="391"/>
                      <a:pt x="640" y="379"/>
                      <a:pt x="583" y="379"/>
                    </a:cubicBezTo>
                    <a:cubicBezTo>
                      <a:pt x="505" y="388"/>
                      <a:pt x="447" y="410"/>
                      <a:pt x="418" y="410"/>
                    </a:cubicBezTo>
                    <a:cubicBezTo>
                      <a:pt x="409" y="410"/>
                      <a:pt x="403" y="407"/>
                      <a:pt x="400" y="402"/>
                    </a:cubicBezTo>
                    <a:cubicBezTo>
                      <a:pt x="400" y="391"/>
                      <a:pt x="446" y="345"/>
                      <a:pt x="572" y="299"/>
                    </a:cubicBezTo>
                    <a:cubicBezTo>
                      <a:pt x="597" y="292"/>
                      <a:pt x="624" y="288"/>
                      <a:pt x="650" y="288"/>
                    </a:cubicBezTo>
                    <a:close/>
                    <a:moveTo>
                      <a:pt x="606" y="0"/>
                    </a:moveTo>
                    <a:cubicBezTo>
                      <a:pt x="591" y="0"/>
                      <a:pt x="576" y="1"/>
                      <a:pt x="560" y="2"/>
                    </a:cubicBezTo>
                    <a:cubicBezTo>
                      <a:pt x="332" y="48"/>
                      <a:pt x="137" y="219"/>
                      <a:pt x="69" y="448"/>
                    </a:cubicBezTo>
                    <a:cubicBezTo>
                      <a:pt x="57" y="505"/>
                      <a:pt x="34" y="562"/>
                      <a:pt x="23" y="619"/>
                    </a:cubicBezTo>
                    <a:cubicBezTo>
                      <a:pt x="0" y="791"/>
                      <a:pt x="0" y="974"/>
                      <a:pt x="12" y="1156"/>
                    </a:cubicBezTo>
                    <a:lnTo>
                      <a:pt x="34" y="1179"/>
                    </a:lnTo>
                    <a:cubicBezTo>
                      <a:pt x="92" y="1202"/>
                      <a:pt x="160" y="1214"/>
                      <a:pt x="217" y="1236"/>
                    </a:cubicBezTo>
                    <a:cubicBezTo>
                      <a:pt x="270" y="1090"/>
                      <a:pt x="361" y="1029"/>
                      <a:pt x="375" y="1029"/>
                    </a:cubicBezTo>
                    <a:cubicBezTo>
                      <a:pt x="377" y="1029"/>
                      <a:pt x="377" y="1030"/>
                      <a:pt x="377" y="1031"/>
                    </a:cubicBezTo>
                    <a:cubicBezTo>
                      <a:pt x="377" y="1042"/>
                      <a:pt x="320" y="1111"/>
                      <a:pt x="286" y="1236"/>
                    </a:cubicBezTo>
                    <a:cubicBezTo>
                      <a:pt x="323" y="1241"/>
                      <a:pt x="360" y="1243"/>
                      <a:pt x="397" y="1243"/>
                    </a:cubicBezTo>
                    <a:cubicBezTo>
                      <a:pt x="545" y="1243"/>
                      <a:pt x="695" y="1207"/>
                      <a:pt x="823" y="1134"/>
                    </a:cubicBezTo>
                    <a:cubicBezTo>
                      <a:pt x="1063" y="996"/>
                      <a:pt x="1189" y="722"/>
                      <a:pt x="1155" y="448"/>
                    </a:cubicBezTo>
                    <a:cubicBezTo>
                      <a:pt x="1101" y="188"/>
                      <a:pt x="873" y="0"/>
                      <a:pt x="606" y="0"/>
                    </a:cubicBezTo>
                    <a:close/>
                  </a:path>
                </a:pathLst>
              </a:custGeom>
              <a:solidFill>
                <a:srgbClr val="B788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30"/>
              <p:cNvSpPr/>
              <p:nvPr/>
            </p:nvSpPr>
            <p:spPr>
              <a:xfrm>
                <a:off x="4566127" y="2930310"/>
                <a:ext cx="18149" cy="24588"/>
              </a:xfrm>
              <a:custGeom>
                <a:avLst/>
                <a:gdLst/>
                <a:ahLst/>
                <a:cxnLst/>
                <a:rect l="l" t="t" r="r" b="b"/>
                <a:pathLst>
                  <a:path w="527" h="714" extrusionOk="0">
                    <a:moveTo>
                      <a:pt x="250" y="0"/>
                    </a:moveTo>
                    <a:cubicBezTo>
                      <a:pt x="224" y="0"/>
                      <a:pt x="197" y="4"/>
                      <a:pt x="172" y="11"/>
                    </a:cubicBezTo>
                    <a:cubicBezTo>
                      <a:pt x="46" y="57"/>
                      <a:pt x="0" y="114"/>
                      <a:pt x="0" y="125"/>
                    </a:cubicBezTo>
                    <a:cubicBezTo>
                      <a:pt x="2" y="127"/>
                      <a:pt x="5" y="128"/>
                      <a:pt x="8" y="128"/>
                    </a:cubicBezTo>
                    <a:cubicBezTo>
                      <a:pt x="32" y="128"/>
                      <a:pt x="96" y="101"/>
                      <a:pt x="195" y="91"/>
                    </a:cubicBezTo>
                    <a:cubicBezTo>
                      <a:pt x="240" y="91"/>
                      <a:pt x="298" y="103"/>
                      <a:pt x="343" y="137"/>
                    </a:cubicBezTo>
                    <a:cubicBezTo>
                      <a:pt x="389" y="194"/>
                      <a:pt x="412" y="251"/>
                      <a:pt x="400" y="320"/>
                    </a:cubicBezTo>
                    <a:cubicBezTo>
                      <a:pt x="400" y="457"/>
                      <a:pt x="320" y="583"/>
                      <a:pt x="195" y="628"/>
                    </a:cubicBezTo>
                    <a:cubicBezTo>
                      <a:pt x="159" y="642"/>
                      <a:pt x="127" y="645"/>
                      <a:pt x="101" y="645"/>
                    </a:cubicBezTo>
                    <a:cubicBezTo>
                      <a:pt x="79" y="645"/>
                      <a:pt x="61" y="643"/>
                      <a:pt x="48" y="643"/>
                    </a:cubicBezTo>
                    <a:cubicBezTo>
                      <a:pt x="35" y="643"/>
                      <a:pt x="27" y="644"/>
                      <a:pt x="23" y="651"/>
                    </a:cubicBezTo>
                    <a:cubicBezTo>
                      <a:pt x="13" y="661"/>
                      <a:pt x="63" y="713"/>
                      <a:pt x="164" y="713"/>
                    </a:cubicBezTo>
                    <a:cubicBezTo>
                      <a:pt x="180" y="713"/>
                      <a:pt x="198" y="712"/>
                      <a:pt x="217" y="708"/>
                    </a:cubicBezTo>
                    <a:cubicBezTo>
                      <a:pt x="298" y="697"/>
                      <a:pt x="366" y="663"/>
                      <a:pt x="423" y="594"/>
                    </a:cubicBezTo>
                    <a:cubicBezTo>
                      <a:pt x="480" y="514"/>
                      <a:pt x="515" y="423"/>
                      <a:pt x="515" y="331"/>
                    </a:cubicBezTo>
                    <a:cubicBezTo>
                      <a:pt x="526" y="228"/>
                      <a:pt x="492" y="125"/>
                      <a:pt x="412" y="57"/>
                    </a:cubicBezTo>
                    <a:cubicBezTo>
                      <a:pt x="365" y="18"/>
                      <a:pt x="307" y="0"/>
                      <a:pt x="250" y="0"/>
                    </a:cubicBezTo>
                    <a:close/>
                  </a:path>
                </a:pathLst>
              </a:custGeom>
              <a:solidFill>
                <a:srgbClr val="A36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30"/>
              <p:cNvSpPr/>
              <p:nvPr/>
            </p:nvSpPr>
            <p:spPr>
              <a:xfrm>
                <a:off x="4558654" y="2956207"/>
                <a:ext cx="30339" cy="26104"/>
              </a:xfrm>
              <a:custGeom>
                <a:avLst/>
                <a:gdLst/>
                <a:ahLst/>
                <a:cxnLst/>
                <a:rect l="l" t="t" r="r" b="b"/>
                <a:pathLst>
                  <a:path w="881" h="758" extrusionOk="0">
                    <a:moveTo>
                      <a:pt x="189" y="0"/>
                    </a:moveTo>
                    <a:cubicBezTo>
                      <a:pt x="166" y="0"/>
                      <a:pt x="86" y="52"/>
                      <a:pt x="34" y="196"/>
                    </a:cubicBezTo>
                    <a:lnTo>
                      <a:pt x="23" y="219"/>
                    </a:lnTo>
                    <a:cubicBezTo>
                      <a:pt x="0" y="322"/>
                      <a:pt x="12" y="437"/>
                      <a:pt x="69" y="528"/>
                    </a:cubicBezTo>
                    <a:cubicBezTo>
                      <a:pt x="147" y="678"/>
                      <a:pt x="296" y="757"/>
                      <a:pt x="446" y="757"/>
                    </a:cubicBezTo>
                    <a:cubicBezTo>
                      <a:pt x="558" y="757"/>
                      <a:pt x="671" y="713"/>
                      <a:pt x="755" y="619"/>
                    </a:cubicBezTo>
                    <a:cubicBezTo>
                      <a:pt x="835" y="551"/>
                      <a:pt x="880" y="448"/>
                      <a:pt x="880" y="334"/>
                    </a:cubicBezTo>
                    <a:cubicBezTo>
                      <a:pt x="880" y="151"/>
                      <a:pt x="789" y="71"/>
                      <a:pt x="777" y="71"/>
                    </a:cubicBezTo>
                    <a:lnTo>
                      <a:pt x="777" y="71"/>
                    </a:lnTo>
                    <a:cubicBezTo>
                      <a:pt x="800" y="162"/>
                      <a:pt x="823" y="242"/>
                      <a:pt x="812" y="334"/>
                    </a:cubicBezTo>
                    <a:cubicBezTo>
                      <a:pt x="812" y="425"/>
                      <a:pt x="766" y="505"/>
                      <a:pt x="697" y="562"/>
                    </a:cubicBezTo>
                    <a:cubicBezTo>
                      <a:pt x="628" y="622"/>
                      <a:pt x="540" y="656"/>
                      <a:pt x="443" y="656"/>
                    </a:cubicBezTo>
                    <a:cubicBezTo>
                      <a:pt x="429" y="656"/>
                      <a:pt x="415" y="655"/>
                      <a:pt x="400" y="654"/>
                    </a:cubicBezTo>
                    <a:cubicBezTo>
                      <a:pt x="297" y="642"/>
                      <a:pt x="206" y="574"/>
                      <a:pt x="137" y="482"/>
                    </a:cubicBezTo>
                    <a:cubicBezTo>
                      <a:pt x="92" y="414"/>
                      <a:pt x="80" y="322"/>
                      <a:pt x="92" y="231"/>
                    </a:cubicBezTo>
                    <a:lnTo>
                      <a:pt x="103" y="208"/>
                    </a:lnTo>
                    <a:cubicBezTo>
                      <a:pt x="137" y="71"/>
                      <a:pt x="206" y="2"/>
                      <a:pt x="194" y="2"/>
                    </a:cubicBezTo>
                    <a:cubicBezTo>
                      <a:pt x="193" y="1"/>
                      <a:pt x="192" y="0"/>
                      <a:pt x="189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30"/>
              <p:cNvSpPr/>
              <p:nvPr/>
            </p:nvSpPr>
            <p:spPr>
              <a:xfrm>
                <a:off x="3528631" y="2728534"/>
                <a:ext cx="710721" cy="582097"/>
              </a:xfrm>
              <a:custGeom>
                <a:avLst/>
                <a:gdLst/>
                <a:ahLst/>
                <a:cxnLst/>
                <a:rect l="l" t="t" r="r" b="b"/>
                <a:pathLst>
                  <a:path w="20638" h="16903" extrusionOk="0">
                    <a:moveTo>
                      <a:pt x="8576" y="0"/>
                    </a:moveTo>
                    <a:cubicBezTo>
                      <a:pt x="7842" y="0"/>
                      <a:pt x="6065" y="427"/>
                      <a:pt x="3272" y="6990"/>
                    </a:cubicBezTo>
                    <a:cubicBezTo>
                      <a:pt x="0" y="14679"/>
                      <a:pt x="1382" y="16457"/>
                      <a:pt x="2086" y="16457"/>
                    </a:cubicBezTo>
                    <a:cubicBezTo>
                      <a:pt x="2093" y="16457"/>
                      <a:pt x="2100" y="16457"/>
                      <a:pt x="2106" y="16456"/>
                    </a:cubicBezTo>
                    <a:cubicBezTo>
                      <a:pt x="2748" y="16425"/>
                      <a:pt x="6804" y="15181"/>
                      <a:pt x="9771" y="15181"/>
                    </a:cubicBezTo>
                    <a:cubicBezTo>
                      <a:pt x="10026" y="15181"/>
                      <a:pt x="10273" y="15190"/>
                      <a:pt x="10509" y="15210"/>
                    </a:cubicBezTo>
                    <a:cubicBezTo>
                      <a:pt x="13493" y="15462"/>
                      <a:pt x="17345" y="16902"/>
                      <a:pt x="17345" y="16902"/>
                    </a:cubicBezTo>
                    <a:lnTo>
                      <a:pt x="20638" y="11289"/>
                    </a:lnTo>
                    <a:cubicBezTo>
                      <a:pt x="20638" y="11289"/>
                      <a:pt x="18157" y="10809"/>
                      <a:pt x="14602" y="7573"/>
                    </a:cubicBezTo>
                    <a:cubicBezTo>
                      <a:pt x="11055" y="4358"/>
                      <a:pt x="9306" y="5"/>
                      <a:pt x="8877" y="5"/>
                    </a:cubicBezTo>
                    <a:cubicBezTo>
                      <a:pt x="8876" y="5"/>
                      <a:pt x="8875" y="5"/>
                      <a:pt x="8874" y="5"/>
                    </a:cubicBezTo>
                    <a:lnTo>
                      <a:pt x="8725" y="5"/>
                    </a:lnTo>
                    <a:cubicBezTo>
                      <a:pt x="8682" y="3"/>
                      <a:pt x="8632" y="0"/>
                      <a:pt x="8576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30"/>
              <p:cNvSpPr/>
              <p:nvPr/>
            </p:nvSpPr>
            <p:spPr>
              <a:xfrm>
                <a:off x="3569269" y="2728293"/>
                <a:ext cx="669706" cy="582338"/>
              </a:xfrm>
              <a:custGeom>
                <a:avLst/>
                <a:gdLst/>
                <a:ahLst/>
                <a:cxnLst/>
                <a:rect l="l" t="t" r="r" b="b"/>
                <a:pathLst>
                  <a:path w="19447" h="16910" extrusionOk="0">
                    <a:moveTo>
                      <a:pt x="7385" y="1"/>
                    </a:moveTo>
                    <a:cubicBezTo>
                      <a:pt x="6642" y="1"/>
                      <a:pt x="4882" y="447"/>
                      <a:pt x="2092" y="6997"/>
                    </a:cubicBezTo>
                    <a:cubicBezTo>
                      <a:pt x="492" y="10747"/>
                      <a:pt x="0" y="13091"/>
                      <a:pt x="0" y="14508"/>
                    </a:cubicBezTo>
                    <a:cubicBezTo>
                      <a:pt x="0" y="15994"/>
                      <a:pt x="538" y="16452"/>
                      <a:pt x="903" y="16452"/>
                    </a:cubicBezTo>
                    <a:lnTo>
                      <a:pt x="926" y="16452"/>
                    </a:lnTo>
                    <a:cubicBezTo>
                      <a:pt x="1566" y="16429"/>
                      <a:pt x="5613" y="15183"/>
                      <a:pt x="8574" y="15183"/>
                    </a:cubicBezTo>
                    <a:cubicBezTo>
                      <a:pt x="8837" y="15183"/>
                      <a:pt x="9089" y="15194"/>
                      <a:pt x="9317" y="15217"/>
                    </a:cubicBezTo>
                    <a:cubicBezTo>
                      <a:pt x="12301" y="15469"/>
                      <a:pt x="16165" y="16909"/>
                      <a:pt x="16165" y="16909"/>
                    </a:cubicBezTo>
                    <a:lnTo>
                      <a:pt x="19446" y="11296"/>
                    </a:lnTo>
                    <a:cubicBezTo>
                      <a:pt x="19446" y="11296"/>
                      <a:pt x="17697" y="10953"/>
                      <a:pt x="15022" y="8929"/>
                    </a:cubicBezTo>
                    <a:cubicBezTo>
                      <a:pt x="14519" y="8541"/>
                      <a:pt x="13982" y="8095"/>
                      <a:pt x="13410" y="7580"/>
                    </a:cubicBezTo>
                    <a:cubicBezTo>
                      <a:pt x="13010" y="7215"/>
                      <a:pt x="12633" y="6837"/>
                      <a:pt x="12267" y="6449"/>
                    </a:cubicBezTo>
                    <a:cubicBezTo>
                      <a:pt x="12175" y="6346"/>
                      <a:pt x="12095" y="6254"/>
                      <a:pt x="12004" y="6151"/>
                    </a:cubicBezTo>
                    <a:cubicBezTo>
                      <a:pt x="11855" y="5991"/>
                      <a:pt x="11707" y="5820"/>
                      <a:pt x="11570" y="5648"/>
                    </a:cubicBezTo>
                    <a:cubicBezTo>
                      <a:pt x="11067" y="5043"/>
                      <a:pt x="10609" y="4425"/>
                      <a:pt x="10198" y="3831"/>
                    </a:cubicBezTo>
                    <a:cubicBezTo>
                      <a:pt x="9569" y="2916"/>
                      <a:pt x="9054" y="2070"/>
                      <a:pt x="8666" y="1407"/>
                    </a:cubicBezTo>
                    <a:cubicBezTo>
                      <a:pt x="8163" y="561"/>
                      <a:pt x="7843" y="12"/>
                      <a:pt x="7683" y="12"/>
                    </a:cubicBezTo>
                    <a:lnTo>
                      <a:pt x="7374" y="12"/>
                    </a:lnTo>
                    <a:lnTo>
                      <a:pt x="7385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30"/>
              <p:cNvSpPr/>
              <p:nvPr/>
            </p:nvSpPr>
            <p:spPr>
              <a:xfrm>
                <a:off x="4107853" y="3080668"/>
                <a:ext cx="333079" cy="308181"/>
              </a:xfrm>
              <a:custGeom>
                <a:avLst/>
                <a:gdLst/>
                <a:ahLst/>
                <a:cxnLst/>
                <a:rect l="l" t="t" r="r" b="b"/>
                <a:pathLst>
                  <a:path w="9672" h="8949" extrusionOk="0">
                    <a:moveTo>
                      <a:pt x="2870" y="1"/>
                    </a:moveTo>
                    <a:lnTo>
                      <a:pt x="0" y="7100"/>
                    </a:lnTo>
                    <a:lnTo>
                      <a:pt x="5328" y="8781"/>
                    </a:lnTo>
                    <a:cubicBezTo>
                      <a:pt x="5594" y="8894"/>
                      <a:pt x="5872" y="8949"/>
                      <a:pt x="6146" y="8949"/>
                    </a:cubicBezTo>
                    <a:cubicBezTo>
                      <a:pt x="6916" y="8949"/>
                      <a:pt x="7652" y="8520"/>
                      <a:pt x="8014" y="7786"/>
                    </a:cubicBezTo>
                    <a:lnTo>
                      <a:pt x="8369" y="7054"/>
                    </a:lnTo>
                    <a:lnTo>
                      <a:pt x="9157" y="5442"/>
                    </a:lnTo>
                    <a:cubicBezTo>
                      <a:pt x="9672" y="4402"/>
                      <a:pt x="9249" y="3167"/>
                      <a:pt x="8220" y="2653"/>
                    </a:cubicBezTo>
                    <a:lnTo>
                      <a:pt x="2870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30"/>
              <p:cNvSpPr/>
              <p:nvPr/>
            </p:nvSpPr>
            <p:spPr>
              <a:xfrm>
                <a:off x="3996823" y="3322392"/>
                <a:ext cx="324436" cy="303601"/>
              </a:xfrm>
              <a:custGeom>
                <a:avLst/>
                <a:gdLst/>
                <a:ahLst/>
                <a:cxnLst/>
                <a:rect l="l" t="t" r="r" b="b"/>
                <a:pathLst>
                  <a:path w="9421" h="8816" extrusionOk="0">
                    <a:moveTo>
                      <a:pt x="5122" y="1"/>
                    </a:moveTo>
                    <a:lnTo>
                      <a:pt x="3636" y="1773"/>
                    </a:lnTo>
                    <a:cubicBezTo>
                      <a:pt x="3636" y="1773"/>
                      <a:pt x="4333" y="2013"/>
                      <a:pt x="3773" y="3191"/>
                    </a:cubicBezTo>
                    <a:cubicBezTo>
                      <a:pt x="3213" y="4368"/>
                      <a:pt x="0" y="5854"/>
                      <a:pt x="0" y="5854"/>
                    </a:cubicBezTo>
                    <a:lnTo>
                      <a:pt x="1624" y="8815"/>
                    </a:lnTo>
                    <a:lnTo>
                      <a:pt x="6985" y="4197"/>
                    </a:lnTo>
                    <a:lnTo>
                      <a:pt x="7831" y="4402"/>
                    </a:lnTo>
                    <a:lnTo>
                      <a:pt x="9421" y="1064"/>
                    </a:lnTo>
                    <a:lnTo>
                      <a:pt x="5122" y="1"/>
                    </a:ln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30"/>
              <p:cNvSpPr/>
              <p:nvPr/>
            </p:nvSpPr>
            <p:spPr>
              <a:xfrm>
                <a:off x="3567306" y="2746856"/>
                <a:ext cx="282697" cy="526239"/>
              </a:xfrm>
              <a:custGeom>
                <a:avLst/>
                <a:gdLst/>
                <a:ahLst/>
                <a:cxnLst/>
                <a:rect l="l" t="t" r="r" b="b"/>
                <a:pathLst>
                  <a:path w="8209" h="15281" extrusionOk="0">
                    <a:moveTo>
                      <a:pt x="7114" y="1"/>
                    </a:moveTo>
                    <a:cubicBezTo>
                      <a:pt x="6121" y="1"/>
                      <a:pt x="4085" y="2981"/>
                      <a:pt x="2435" y="6939"/>
                    </a:cubicBezTo>
                    <a:cubicBezTo>
                      <a:pt x="675" y="11146"/>
                      <a:pt x="0" y="14861"/>
                      <a:pt x="926" y="15250"/>
                    </a:cubicBezTo>
                    <a:cubicBezTo>
                      <a:pt x="977" y="15271"/>
                      <a:pt x="1033" y="15281"/>
                      <a:pt x="1091" y="15281"/>
                    </a:cubicBezTo>
                    <a:cubicBezTo>
                      <a:pt x="2092" y="15281"/>
                      <a:pt x="4121" y="12307"/>
                      <a:pt x="5773" y="8333"/>
                    </a:cubicBezTo>
                    <a:cubicBezTo>
                      <a:pt x="7534" y="4138"/>
                      <a:pt x="8208" y="422"/>
                      <a:pt x="7282" y="34"/>
                    </a:cubicBezTo>
                    <a:cubicBezTo>
                      <a:pt x="7230" y="11"/>
                      <a:pt x="7174" y="1"/>
                      <a:pt x="7114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30"/>
              <p:cNvSpPr/>
              <p:nvPr/>
            </p:nvSpPr>
            <p:spPr>
              <a:xfrm>
                <a:off x="4391696" y="3273972"/>
                <a:ext cx="66189" cy="7287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2116" extrusionOk="0">
                    <a:moveTo>
                      <a:pt x="835" y="1"/>
                    </a:moveTo>
                    <a:lnTo>
                      <a:pt x="1" y="1704"/>
                    </a:lnTo>
                    <a:lnTo>
                      <a:pt x="1441" y="2116"/>
                    </a:lnTo>
                    <a:lnTo>
                      <a:pt x="1921" y="641"/>
                    </a:lnTo>
                    <a:lnTo>
                      <a:pt x="835" y="1"/>
                    </a:ln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30"/>
              <p:cNvSpPr/>
              <p:nvPr/>
            </p:nvSpPr>
            <p:spPr>
              <a:xfrm>
                <a:off x="4155482" y="3343262"/>
                <a:ext cx="150423" cy="80756"/>
              </a:xfrm>
              <a:custGeom>
                <a:avLst/>
                <a:gdLst/>
                <a:ahLst/>
                <a:cxnLst/>
                <a:rect l="l" t="t" r="r" b="b"/>
                <a:pathLst>
                  <a:path w="4368" h="2345" extrusionOk="0">
                    <a:moveTo>
                      <a:pt x="1" y="1"/>
                    </a:moveTo>
                    <a:lnTo>
                      <a:pt x="3922" y="2344"/>
                    </a:lnTo>
                    <a:lnTo>
                      <a:pt x="4368" y="1384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30"/>
              <p:cNvSpPr/>
              <p:nvPr/>
            </p:nvSpPr>
            <p:spPr>
              <a:xfrm>
                <a:off x="4391696" y="3273972"/>
                <a:ext cx="33129" cy="61850"/>
              </a:xfrm>
              <a:custGeom>
                <a:avLst/>
                <a:gdLst/>
                <a:ahLst/>
                <a:cxnLst/>
                <a:rect l="l" t="t" r="r" b="b"/>
                <a:pathLst>
                  <a:path w="962" h="1796" extrusionOk="0">
                    <a:moveTo>
                      <a:pt x="835" y="1"/>
                    </a:moveTo>
                    <a:lnTo>
                      <a:pt x="1" y="1704"/>
                    </a:lnTo>
                    <a:lnTo>
                      <a:pt x="298" y="1796"/>
                    </a:lnTo>
                    <a:lnTo>
                      <a:pt x="961" y="81"/>
                    </a:lnTo>
                    <a:lnTo>
                      <a:pt x="835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30"/>
              <p:cNvSpPr/>
              <p:nvPr/>
            </p:nvSpPr>
            <p:spPr>
              <a:xfrm>
                <a:off x="4081473" y="3098783"/>
                <a:ext cx="116158" cy="207899"/>
              </a:xfrm>
              <a:custGeom>
                <a:avLst/>
                <a:gdLst/>
                <a:ahLst/>
                <a:cxnLst/>
                <a:rect l="l" t="t" r="r" b="b"/>
                <a:pathLst>
                  <a:path w="3373" h="6037" extrusionOk="0">
                    <a:moveTo>
                      <a:pt x="3133" y="1"/>
                    </a:moveTo>
                    <a:cubicBezTo>
                      <a:pt x="3133" y="1"/>
                      <a:pt x="41" y="5705"/>
                      <a:pt x="1" y="5705"/>
                    </a:cubicBezTo>
                    <a:cubicBezTo>
                      <a:pt x="0" y="5705"/>
                      <a:pt x="0" y="5705"/>
                      <a:pt x="0" y="5705"/>
                    </a:cubicBezTo>
                    <a:lnTo>
                      <a:pt x="0" y="5705"/>
                    </a:lnTo>
                    <a:lnTo>
                      <a:pt x="984" y="6037"/>
                    </a:lnTo>
                    <a:lnTo>
                      <a:pt x="1075" y="5854"/>
                    </a:lnTo>
                    <a:lnTo>
                      <a:pt x="3373" y="115"/>
                    </a:lnTo>
                    <a:lnTo>
                      <a:pt x="3133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30"/>
              <p:cNvSpPr/>
              <p:nvPr/>
            </p:nvSpPr>
            <p:spPr>
              <a:xfrm>
                <a:off x="4277532" y="3242702"/>
                <a:ext cx="109890" cy="46043"/>
              </a:xfrm>
              <a:custGeom>
                <a:avLst/>
                <a:gdLst/>
                <a:ahLst/>
                <a:cxnLst/>
                <a:rect l="l" t="t" r="r" b="b"/>
                <a:pathLst>
                  <a:path w="3191" h="1337" extrusionOk="0">
                    <a:moveTo>
                      <a:pt x="41" y="1"/>
                    </a:moveTo>
                    <a:cubicBezTo>
                      <a:pt x="31" y="1"/>
                      <a:pt x="25" y="2"/>
                      <a:pt x="23" y="6"/>
                    </a:cubicBezTo>
                    <a:cubicBezTo>
                      <a:pt x="1" y="63"/>
                      <a:pt x="698" y="394"/>
                      <a:pt x="1567" y="760"/>
                    </a:cubicBezTo>
                    <a:cubicBezTo>
                      <a:pt x="2369" y="1088"/>
                      <a:pt x="3045" y="1337"/>
                      <a:pt x="3162" y="1337"/>
                    </a:cubicBezTo>
                    <a:cubicBezTo>
                      <a:pt x="3171" y="1337"/>
                      <a:pt x="3177" y="1335"/>
                      <a:pt x="3179" y="1332"/>
                    </a:cubicBezTo>
                    <a:cubicBezTo>
                      <a:pt x="3190" y="1275"/>
                      <a:pt x="2504" y="943"/>
                      <a:pt x="1635" y="577"/>
                    </a:cubicBezTo>
                    <a:cubicBezTo>
                      <a:pt x="833" y="250"/>
                      <a:pt x="157" y="1"/>
                      <a:pt x="4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30"/>
              <p:cNvSpPr/>
              <p:nvPr/>
            </p:nvSpPr>
            <p:spPr>
              <a:xfrm>
                <a:off x="4302328" y="3208435"/>
                <a:ext cx="99662" cy="45285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1315" extrusionOk="0">
                    <a:moveTo>
                      <a:pt x="41" y="1"/>
                    </a:moveTo>
                    <a:cubicBezTo>
                      <a:pt x="31" y="1"/>
                      <a:pt x="25" y="3"/>
                      <a:pt x="24" y="6"/>
                    </a:cubicBezTo>
                    <a:cubicBezTo>
                      <a:pt x="1" y="52"/>
                      <a:pt x="618" y="372"/>
                      <a:pt x="1407" y="738"/>
                    </a:cubicBezTo>
                    <a:cubicBezTo>
                      <a:pt x="2134" y="1075"/>
                      <a:pt x="2744" y="1315"/>
                      <a:pt x="2853" y="1315"/>
                    </a:cubicBezTo>
                    <a:cubicBezTo>
                      <a:pt x="2863" y="1315"/>
                      <a:pt x="2868" y="1313"/>
                      <a:pt x="2870" y="1309"/>
                    </a:cubicBezTo>
                    <a:cubicBezTo>
                      <a:pt x="2893" y="1264"/>
                      <a:pt x="2264" y="944"/>
                      <a:pt x="1487" y="578"/>
                    </a:cubicBezTo>
                    <a:cubicBezTo>
                      <a:pt x="760" y="241"/>
                      <a:pt x="150" y="1"/>
                      <a:pt x="41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30"/>
              <p:cNvSpPr/>
              <p:nvPr/>
            </p:nvSpPr>
            <p:spPr>
              <a:xfrm>
                <a:off x="4269267" y="3284441"/>
                <a:ext cx="99628" cy="40981"/>
              </a:xfrm>
              <a:custGeom>
                <a:avLst/>
                <a:gdLst/>
                <a:ahLst/>
                <a:cxnLst/>
                <a:rect l="l" t="t" r="r" b="b"/>
                <a:pathLst>
                  <a:path w="2893" h="1190" extrusionOk="0">
                    <a:moveTo>
                      <a:pt x="38" y="0"/>
                    </a:moveTo>
                    <a:cubicBezTo>
                      <a:pt x="29" y="0"/>
                      <a:pt x="24" y="2"/>
                      <a:pt x="23" y="6"/>
                    </a:cubicBezTo>
                    <a:cubicBezTo>
                      <a:pt x="0" y="40"/>
                      <a:pt x="606" y="383"/>
                      <a:pt x="1395" y="726"/>
                    </a:cubicBezTo>
                    <a:cubicBezTo>
                      <a:pt x="1601" y="806"/>
                      <a:pt x="1784" y="897"/>
                      <a:pt x="1967" y="954"/>
                    </a:cubicBezTo>
                    <a:cubicBezTo>
                      <a:pt x="2138" y="1012"/>
                      <a:pt x="2298" y="1057"/>
                      <a:pt x="2436" y="1092"/>
                    </a:cubicBezTo>
                    <a:cubicBezTo>
                      <a:pt x="2654" y="1155"/>
                      <a:pt x="2807" y="1190"/>
                      <a:pt x="2866" y="1190"/>
                    </a:cubicBezTo>
                    <a:cubicBezTo>
                      <a:pt x="2881" y="1190"/>
                      <a:pt x="2890" y="1188"/>
                      <a:pt x="2893" y="1183"/>
                    </a:cubicBezTo>
                    <a:cubicBezTo>
                      <a:pt x="2893" y="1160"/>
                      <a:pt x="2744" y="1080"/>
                      <a:pt x="2481" y="977"/>
                    </a:cubicBezTo>
                    <a:cubicBezTo>
                      <a:pt x="2356" y="920"/>
                      <a:pt x="2195" y="863"/>
                      <a:pt x="2024" y="794"/>
                    </a:cubicBezTo>
                    <a:cubicBezTo>
                      <a:pt x="1852" y="726"/>
                      <a:pt x="1670" y="634"/>
                      <a:pt x="1475" y="554"/>
                    </a:cubicBezTo>
                    <a:cubicBezTo>
                      <a:pt x="749" y="238"/>
                      <a:pt x="139" y="0"/>
                      <a:pt x="3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30"/>
              <p:cNvSpPr/>
              <p:nvPr/>
            </p:nvSpPr>
            <p:spPr>
              <a:xfrm>
                <a:off x="3631844" y="2940917"/>
                <a:ext cx="150044" cy="181141"/>
              </a:xfrm>
              <a:custGeom>
                <a:avLst/>
                <a:gdLst/>
                <a:ahLst/>
                <a:cxnLst/>
                <a:rect l="l" t="t" r="r" b="b"/>
                <a:pathLst>
                  <a:path w="4357" h="5260" extrusionOk="0">
                    <a:moveTo>
                      <a:pt x="3272" y="1"/>
                    </a:moveTo>
                    <a:cubicBezTo>
                      <a:pt x="2565" y="1"/>
                      <a:pt x="1669" y="365"/>
                      <a:pt x="1087" y="1932"/>
                    </a:cubicBezTo>
                    <a:cubicBezTo>
                      <a:pt x="1" y="4859"/>
                      <a:pt x="2265" y="5259"/>
                      <a:pt x="2265" y="5259"/>
                    </a:cubicBezTo>
                    <a:cubicBezTo>
                      <a:pt x="3191" y="3704"/>
                      <a:pt x="3899" y="2024"/>
                      <a:pt x="4357" y="275"/>
                    </a:cubicBezTo>
                    <a:cubicBezTo>
                      <a:pt x="4357" y="275"/>
                      <a:pt x="3886" y="1"/>
                      <a:pt x="3272" y="1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30"/>
              <p:cNvSpPr/>
              <p:nvPr/>
            </p:nvSpPr>
            <p:spPr>
              <a:xfrm>
                <a:off x="3658224" y="2829508"/>
                <a:ext cx="198463" cy="440559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12793" extrusionOk="0">
                    <a:moveTo>
                      <a:pt x="5763" y="0"/>
                    </a:moveTo>
                    <a:lnTo>
                      <a:pt x="5763" y="0"/>
                    </a:lnTo>
                    <a:cubicBezTo>
                      <a:pt x="5706" y="172"/>
                      <a:pt x="5660" y="354"/>
                      <a:pt x="5625" y="537"/>
                    </a:cubicBezTo>
                    <a:cubicBezTo>
                      <a:pt x="5557" y="903"/>
                      <a:pt x="5443" y="1406"/>
                      <a:pt x="5317" y="2035"/>
                    </a:cubicBezTo>
                    <a:cubicBezTo>
                      <a:pt x="5225" y="2344"/>
                      <a:pt x="5134" y="2675"/>
                      <a:pt x="5031" y="3041"/>
                    </a:cubicBezTo>
                    <a:cubicBezTo>
                      <a:pt x="4974" y="3224"/>
                      <a:pt x="4928" y="3407"/>
                      <a:pt x="4871" y="3601"/>
                    </a:cubicBezTo>
                    <a:cubicBezTo>
                      <a:pt x="4848" y="3693"/>
                      <a:pt x="4825" y="3795"/>
                      <a:pt x="4791" y="3898"/>
                    </a:cubicBezTo>
                    <a:cubicBezTo>
                      <a:pt x="4757" y="3990"/>
                      <a:pt x="4722" y="4093"/>
                      <a:pt x="4688" y="4184"/>
                    </a:cubicBezTo>
                    <a:lnTo>
                      <a:pt x="4231" y="5442"/>
                    </a:lnTo>
                    <a:cubicBezTo>
                      <a:pt x="4196" y="5545"/>
                      <a:pt x="4151" y="5659"/>
                      <a:pt x="4116" y="5762"/>
                    </a:cubicBezTo>
                    <a:cubicBezTo>
                      <a:pt x="4071" y="5876"/>
                      <a:pt x="4014" y="5979"/>
                      <a:pt x="3968" y="6093"/>
                    </a:cubicBezTo>
                    <a:cubicBezTo>
                      <a:pt x="3865" y="6311"/>
                      <a:pt x="3773" y="6528"/>
                      <a:pt x="3671" y="6745"/>
                    </a:cubicBezTo>
                    <a:cubicBezTo>
                      <a:pt x="3568" y="6974"/>
                      <a:pt x="3465" y="7191"/>
                      <a:pt x="3373" y="7408"/>
                    </a:cubicBezTo>
                    <a:cubicBezTo>
                      <a:pt x="3328" y="7511"/>
                      <a:pt x="3293" y="7625"/>
                      <a:pt x="3225" y="7728"/>
                    </a:cubicBezTo>
                    <a:cubicBezTo>
                      <a:pt x="3168" y="7831"/>
                      <a:pt x="3122" y="7934"/>
                      <a:pt x="3065" y="8037"/>
                    </a:cubicBezTo>
                    <a:lnTo>
                      <a:pt x="2425" y="9203"/>
                    </a:lnTo>
                    <a:cubicBezTo>
                      <a:pt x="2379" y="9294"/>
                      <a:pt x="2333" y="9386"/>
                      <a:pt x="2276" y="9477"/>
                    </a:cubicBezTo>
                    <a:lnTo>
                      <a:pt x="2104" y="9729"/>
                    </a:lnTo>
                    <a:lnTo>
                      <a:pt x="1796" y="10220"/>
                    </a:lnTo>
                    <a:cubicBezTo>
                      <a:pt x="1590" y="10529"/>
                      <a:pt x="1396" y="10838"/>
                      <a:pt x="1224" y="11101"/>
                    </a:cubicBezTo>
                    <a:cubicBezTo>
                      <a:pt x="847" y="11615"/>
                      <a:pt x="538" y="12027"/>
                      <a:pt x="310" y="12324"/>
                    </a:cubicBezTo>
                    <a:cubicBezTo>
                      <a:pt x="195" y="12472"/>
                      <a:pt x="92" y="12621"/>
                      <a:pt x="1" y="12793"/>
                    </a:cubicBezTo>
                    <a:cubicBezTo>
                      <a:pt x="138" y="12655"/>
                      <a:pt x="264" y="12518"/>
                      <a:pt x="367" y="12370"/>
                    </a:cubicBezTo>
                    <a:cubicBezTo>
                      <a:pt x="595" y="12095"/>
                      <a:pt x="927" y="11695"/>
                      <a:pt x="1327" y="11181"/>
                    </a:cubicBezTo>
                    <a:lnTo>
                      <a:pt x="1910" y="10312"/>
                    </a:lnTo>
                    <a:lnTo>
                      <a:pt x="2242" y="9820"/>
                    </a:lnTo>
                    <a:lnTo>
                      <a:pt x="2402" y="9569"/>
                    </a:lnTo>
                    <a:cubicBezTo>
                      <a:pt x="2459" y="9477"/>
                      <a:pt x="2505" y="9386"/>
                      <a:pt x="2550" y="9294"/>
                    </a:cubicBezTo>
                    <a:lnTo>
                      <a:pt x="3202" y="8117"/>
                    </a:lnTo>
                    <a:cubicBezTo>
                      <a:pt x="3259" y="8014"/>
                      <a:pt x="3316" y="7911"/>
                      <a:pt x="3373" y="7808"/>
                    </a:cubicBezTo>
                    <a:cubicBezTo>
                      <a:pt x="3431" y="7705"/>
                      <a:pt x="3476" y="7602"/>
                      <a:pt x="3522" y="7488"/>
                    </a:cubicBezTo>
                    <a:lnTo>
                      <a:pt x="3831" y="6825"/>
                    </a:lnTo>
                    <a:cubicBezTo>
                      <a:pt x="3934" y="6596"/>
                      <a:pt x="4025" y="6379"/>
                      <a:pt x="4128" y="6162"/>
                    </a:cubicBezTo>
                    <a:cubicBezTo>
                      <a:pt x="4174" y="6048"/>
                      <a:pt x="4231" y="5945"/>
                      <a:pt x="4265" y="5830"/>
                    </a:cubicBezTo>
                    <a:lnTo>
                      <a:pt x="4391" y="5499"/>
                    </a:lnTo>
                    <a:lnTo>
                      <a:pt x="4837" y="4241"/>
                    </a:lnTo>
                    <a:cubicBezTo>
                      <a:pt x="4871" y="4150"/>
                      <a:pt x="4917" y="4047"/>
                      <a:pt x="4940" y="3944"/>
                    </a:cubicBezTo>
                    <a:cubicBezTo>
                      <a:pt x="4962" y="3853"/>
                      <a:pt x="4997" y="3750"/>
                      <a:pt x="5020" y="3647"/>
                    </a:cubicBezTo>
                    <a:lnTo>
                      <a:pt x="5168" y="3075"/>
                    </a:lnTo>
                    <a:cubicBezTo>
                      <a:pt x="5271" y="2709"/>
                      <a:pt x="5351" y="2366"/>
                      <a:pt x="5431" y="2058"/>
                    </a:cubicBezTo>
                    <a:cubicBezTo>
                      <a:pt x="5557" y="1429"/>
                      <a:pt x="5637" y="915"/>
                      <a:pt x="5694" y="560"/>
                    </a:cubicBezTo>
                    <a:cubicBezTo>
                      <a:pt x="5728" y="377"/>
                      <a:pt x="5751" y="183"/>
                      <a:pt x="576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30"/>
              <p:cNvSpPr/>
              <p:nvPr/>
            </p:nvSpPr>
            <p:spPr>
              <a:xfrm>
                <a:off x="4052338" y="3401532"/>
                <a:ext cx="687028" cy="273503"/>
              </a:xfrm>
              <a:custGeom>
                <a:avLst/>
                <a:gdLst/>
                <a:ahLst/>
                <a:cxnLst/>
                <a:rect l="l" t="t" r="r" b="b"/>
                <a:pathLst>
                  <a:path w="19950" h="7942" extrusionOk="0">
                    <a:moveTo>
                      <a:pt x="15811" y="1"/>
                    </a:moveTo>
                    <a:cubicBezTo>
                      <a:pt x="15811" y="1"/>
                      <a:pt x="13707" y="3888"/>
                      <a:pt x="13147" y="3945"/>
                    </a:cubicBezTo>
                    <a:cubicBezTo>
                      <a:pt x="12727" y="3990"/>
                      <a:pt x="12302" y="4010"/>
                      <a:pt x="11879" y="4010"/>
                    </a:cubicBezTo>
                    <a:cubicBezTo>
                      <a:pt x="9175" y="4010"/>
                      <a:pt x="6540" y="3193"/>
                      <a:pt x="5522" y="2847"/>
                    </a:cubicBezTo>
                    <a:cubicBezTo>
                      <a:pt x="5408" y="2710"/>
                      <a:pt x="5271" y="2550"/>
                      <a:pt x="5122" y="2344"/>
                    </a:cubicBezTo>
                    <a:cubicBezTo>
                      <a:pt x="4996" y="2173"/>
                      <a:pt x="4893" y="1979"/>
                      <a:pt x="4825" y="1773"/>
                    </a:cubicBezTo>
                    <a:cubicBezTo>
                      <a:pt x="4733" y="1521"/>
                      <a:pt x="4676" y="1258"/>
                      <a:pt x="4665" y="984"/>
                    </a:cubicBezTo>
                    <a:cubicBezTo>
                      <a:pt x="4665" y="823"/>
                      <a:pt x="4537" y="714"/>
                      <a:pt x="4411" y="714"/>
                    </a:cubicBezTo>
                    <a:cubicBezTo>
                      <a:pt x="4349" y="714"/>
                      <a:pt x="4287" y="741"/>
                      <a:pt x="4242" y="801"/>
                    </a:cubicBezTo>
                    <a:cubicBezTo>
                      <a:pt x="4105" y="973"/>
                      <a:pt x="4070" y="1658"/>
                      <a:pt x="4379" y="2390"/>
                    </a:cubicBezTo>
                    <a:cubicBezTo>
                      <a:pt x="4497" y="2659"/>
                      <a:pt x="4423" y="2752"/>
                      <a:pt x="4262" y="2752"/>
                    </a:cubicBezTo>
                    <a:cubicBezTo>
                      <a:pt x="3986" y="2752"/>
                      <a:pt x="3454" y="2479"/>
                      <a:pt x="3201" y="2356"/>
                    </a:cubicBezTo>
                    <a:cubicBezTo>
                      <a:pt x="2828" y="2164"/>
                      <a:pt x="1696" y="1662"/>
                      <a:pt x="1418" y="1662"/>
                    </a:cubicBezTo>
                    <a:cubicBezTo>
                      <a:pt x="1398" y="1662"/>
                      <a:pt x="1383" y="1665"/>
                      <a:pt x="1372" y="1670"/>
                    </a:cubicBezTo>
                    <a:cubicBezTo>
                      <a:pt x="1144" y="1784"/>
                      <a:pt x="1212" y="2059"/>
                      <a:pt x="1612" y="2253"/>
                    </a:cubicBezTo>
                    <a:cubicBezTo>
                      <a:pt x="2024" y="2436"/>
                      <a:pt x="3201" y="3110"/>
                      <a:pt x="3076" y="3316"/>
                    </a:cubicBezTo>
                    <a:cubicBezTo>
                      <a:pt x="3065" y="3334"/>
                      <a:pt x="3040" y="3343"/>
                      <a:pt x="3002" y="3343"/>
                    </a:cubicBezTo>
                    <a:cubicBezTo>
                      <a:pt x="2617" y="3343"/>
                      <a:pt x="938" y="2470"/>
                      <a:pt x="938" y="2470"/>
                    </a:cubicBezTo>
                    <a:cubicBezTo>
                      <a:pt x="938" y="2470"/>
                      <a:pt x="735" y="2319"/>
                      <a:pt x="568" y="2319"/>
                    </a:cubicBezTo>
                    <a:cubicBezTo>
                      <a:pt x="501" y="2319"/>
                      <a:pt x="440" y="2344"/>
                      <a:pt x="401" y="2413"/>
                    </a:cubicBezTo>
                    <a:cubicBezTo>
                      <a:pt x="138" y="2847"/>
                      <a:pt x="2378" y="3808"/>
                      <a:pt x="2596" y="3888"/>
                    </a:cubicBezTo>
                    <a:cubicBezTo>
                      <a:pt x="2715" y="3948"/>
                      <a:pt x="2652" y="4129"/>
                      <a:pt x="2528" y="4129"/>
                    </a:cubicBezTo>
                    <a:cubicBezTo>
                      <a:pt x="2510" y="4129"/>
                      <a:pt x="2490" y="4125"/>
                      <a:pt x="2470" y="4116"/>
                    </a:cubicBezTo>
                    <a:cubicBezTo>
                      <a:pt x="2337" y="4060"/>
                      <a:pt x="1057" y="3347"/>
                      <a:pt x="468" y="3347"/>
                    </a:cubicBezTo>
                    <a:cubicBezTo>
                      <a:pt x="345" y="3347"/>
                      <a:pt x="252" y="3378"/>
                      <a:pt x="206" y="3453"/>
                    </a:cubicBezTo>
                    <a:cubicBezTo>
                      <a:pt x="0" y="3796"/>
                      <a:pt x="2035" y="4265"/>
                      <a:pt x="2298" y="4688"/>
                    </a:cubicBezTo>
                    <a:cubicBezTo>
                      <a:pt x="2349" y="4772"/>
                      <a:pt x="2324" y="4804"/>
                      <a:pt x="2249" y="4804"/>
                    </a:cubicBezTo>
                    <a:cubicBezTo>
                      <a:pt x="1997" y="4804"/>
                      <a:pt x="1176" y="4433"/>
                      <a:pt x="798" y="4433"/>
                    </a:cubicBezTo>
                    <a:cubicBezTo>
                      <a:pt x="709" y="4433"/>
                      <a:pt x="644" y="4454"/>
                      <a:pt x="618" y="4505"/>
                    </a:cubicBezTo>
                    <a:cubicBezTo>
                      <a:pt x="549" y="4631"/>
                      <a:pt x="515" y="4734"/>
                      <a:pt x="1612" y="5122"/>
                    </a:cubicBezTo>
                    <a:cubicBezTo>
                      <a:pt x="2413" y="5374"/>
                      <a:pt x="3224" y="5580"/>
                      <a:pt x="4047" y="5740"/>
                    </a:cubicBezTo>
                    <a:lnTo>
                      <a:pt x="4047" y="5751"/>
                    </a:lnTo>
                    <a:cubicBezTo>
                      <a:pt x="4047" y="5751"/>
                      <a:pt x="8744" y="7941"/>
                      <a:pt x="12685" y="7941"/>
                    </a:cubicBezTo>
                    <a:cubicBezTo>
                      <a:pt x="14643" y="7941"/>
                      <a:pt x="16414" y="7401"/>
                      <a:pt x="17331" y="5785"/>
                    </a:cubicBezTo>
                    <a:cubicBezTo>
                      <a:pt x="19149" y="2596"/>
                      <a:pt x="19309" y="2196"/>
                      <a:pt x="19949" y="401"/>
                    </a:cubicBezTo>
                    <a:lnTo>
                      <a:pt x="15811" y="1"/>
                    </a:lnTo>
                    <a:close/>
                  </a:path>
                </a:pathLst>
              </a:custGeom>
              <a:solidFill>
                <a:srgbClr val="B7887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30"/>
              <p:cNvSpPr/>
              <p:nvPr/>
            </p:nvSpPr>
            <p:spPr>
              <a:xfrm>
                <a:off x="3113750" y="3630652"/>
                <a:ext cx="746467" cy="305977"/>
              </a:xfrm>
              <a:custGeom>
                <a:avLst/>
                <a:gdLst/>
                <a:ahLst/>
                <a:cxnLst/>
                <a:rect l="l" t="t" r="r" b="b"/>
                <a:pathLst>
                  <a:path w="21676" h="8885" extrusionOk="0">
                    <a:moveTo>
                      <a:pt x="21032" y="1"/>
                    </a:moveTo>
                    <a:cubicBezTo>
                      <a:pt x="21026" y="1"/>
                      <a:pt x="21019" y="1"/>
                      <a:pt x="21013" y="1"/>
                    </a:cubicBezTo>
                    <a:lnTo>
                      <a:pt x="526" y="1"/>
                    </a:lnTo>
                    <a:cubicBezTo>
                      <a:pt x="240" y="1"/>
                      <a:pt x="0" y="230"/>
                      <a:pt x="12" y="516"/>
                    </a:cubicBezTo>
                    <a:lnTo>
                      <a:pt x="12" y="6518"/>
                    </a:lnTo>
                    <a:cubicBezTo>
                      <a:pt x="12" y="6815"/>
                      <a:pt x="240" y="7043"/>
                      <a:pt x="526" y="7043"/>
                    </a:cubicBezTo>
                    <a:lnTo>
                      <a:pt x="17674" y="7043"/>
                    </a:lnTo>
                    <a:lnTo>
                      <a:pt x="19515" y="8884"/>
                    </a:lnTo>
                    <a:lnTo>
                      <a:pt x="19515" y="7009"/>
                    </a:lnTo>
                    <a:cubicBezTo>
                      <a:pt x="21527" y="6872"/>
                      <a:pt x="21676" y="6426"/>
                      <a:pt x="21527" y="4666"/>
                    </a:cubicBezTo>
                    <a:lnTo>
                      <a:pt x="21527" y="516"/>
                    </a:lnTo>
                    <a:cubicBezTo>
                      <a:pt x="21527" y="237"/>
                      <a:pt x="21309" y="1"/>
                      <a:pt x="21032" y="1"/>
                    </a:cubicBezTo>
                    <a:close/>
                  </a:path>
                </a:pathLst>
              </a:custGeom>
              <a:solidFill>
                <a:srgbClr val="A4C1FF">
                  <a:alpha val="384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30"/>
              <p:cNvSpPr/>
              <p:nvPr/>
            </p:nvSpPr>
            <p:spPr>
              <a:xfrm>
                <a:off x="3346830" y="3706279"/>
                <a:ext cx="373234" cy="16151"/>
              </a:xfrm>
              <a:custGeom>
                <a:avLst/>
                <a:gdLst/>
                <a:ahLst/>
                <a:cxnLst/>
                <a:rect l="l" t="t" r="r" b="b"/>
                <a:pathLst>
                  <a:path w="10838" h="469" extrusionOk="0">
                    <a:moveTo>
                      <a:pt x="0" y="0"/>
                    </a:moveTo>
                    <a:lnTo>
                      <a:pt x="0" y="469"/>
                    </a:lnTo>
                    <a:lnTo>
                      <a:pt x="10838" y="469"/>
                    </a:lnTo>
                    <a:lnTo>
                      <a:pt x="1083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30"/>
              <p:cNvSpPr/>
              <p:nvPr/>
            </p:nvSpPr>
            <p:spPr>
              <a:xfrm>
                <a:off x="3346830" y="3740132"/>
                <a:ext cx="373234" cy="15772"/>
              </a:xfrm>
              <a:custGeom>
                <a:avLst/>
                <a:gdLst/>
                <a:ahLst/>
                <a:cxnLst/>
                <a:rect l="l" t="t" r="r" b="b"/>
                <a:pathLst>
                  <a:path w="10838" h="458" extrusionOk="0">
                    <a:moveTo>
                      <a:pt x="0" y="0"/>
                    </a:moveTo>
                    <a:lnTo>
                      <a:pt x="0" y="458"/>
                    </a:lnTo>
                    <a:lnTo>
                      <a:pt x="10838" y="458"/>
                    </a:lnTo>
                    <a:lnTo>
                      <a:pt x="1083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30"/>
              <p:cNvSpPr/>
              <p:nvPr/>
            </p:nvSpPr>
            <p:spPr>
              <a:xfrm>
                <a:off x="3346830" y="3775948"/>
                <a:ext cx="189372" cy="16186"/>
              </a:xfrm>
              <a:custGeom>
                <a:avLst/>
                <a:gdLst/>
                <a:ahLst/>
                <a:cxnLst/>
                <a:rect l="l" t="t" r="r" b="b"/>
                <a:pathLst>
                  <a:path w="5499" h="470" extrusionOk="0">
                    <a:moveTo>
                      <a:pt x="0" y="1"/>
                    </a:moveTo>
                    <a:lnTo>
                      <a:pt x="0" y="469"/>
                    </a:lnTo>
                    <a:lnTo>
                      <a:pt x="5499" y="469"/>
                    </a:lnTo>
                    <a:lnTo>
                      <a:pt x="5499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30"/>
              <p:cNvSpPr/>
              <p:nvPr/>
            </p:nvSpPr>
            <p:spPr>
              <a:xfrm>
                <a:off x="3209799" y="3699185"/>
                <a:ext cx="104380" cy="104346"/>
              </a:xfrm>
              <a:custGeom>
                <a:avLst/>
                <a:gdLst/>
                <a:ahLst/>
                <a:cxnLst/>
                <a:rect l="l" t="t" r="r" b="b"/>
                <a:pathLst>
                  <a:path w="3031" h="3030" extrusionOk="0">
                    <a:moveTo>
                      <a:pt x="1" y="0"/>
                    </a:moveTo>
                    <a:lnTo>
                      <a:pt x="1" y="3030"/>
                    </a:lnTo>
                    <a:lnTo>
                      <a:pt x="3030" y="3030"/>
                    </a:lnTo>
                    <a:lnTo>
                      <a:pt x="303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30"/>
              <p:cNvSpPr/>
              <p:nvPr/>
            </p:nvSpPr>
            <p:spPr>
              <a:xfrm>
                <a:off x="4768488" y="2545252"/>
                <a:ext cx="844511" cy="402781"/>
              </a:xfrm>
              <a:custGeom>
                <a:avLst/>
                <a:gdLst/>
                <a:ahLst/>
                <a:cxnLst/>
                <a:rect l="l" t="t" r="r" b="b"/>
                <a:pathLst>
                  <a:path w="24523" h="11696" extrusionOk="0">
                    <a:moveTo>
                      <a:pt x="23573" y="0"/>
                    </a:moveTo>
                    <a:lnTo>
                      <a:pt x="915" y="114"/>
                    </a:lnTo>
                    <a:cubicBezTo>
                      <a:pt x="400" y="114"/>
                      <a:pt x="0" y="526"/>
                      <a:pt x="0" y="1029"/>
                    </a:cubicBezTo>
                    <a:lnTo>
                      <a:pt x="35" y="8174"/>
                    </a:lnTo>
                    <a:cubicBezTo>
                      <a:pt x="35" y="8670"/>
                      <a:pt x="435" y="9077"/>
                      <a:pt x="929" y="9077"/>
                    </a:cubicBezTo>
                    <a:cubicBezTo>
                      <a:pt x="936" y="9077"/>
                      <a:pt x="942" y="9077"/>
                      <a:pt x="949" y="9077"/>
                    </a:cubicBezTo>
                    <a:lnTo>
                      <a:pt x="1441" y="9077"/>
                    </a:lnTo>
                    <a:lnTo>
                      <a:pt x="1452" y="11695"/>
                    </a:lnTo>
                    <a:lnTo>
                      <a:pt x="4013" y="9066"/>
                    </a:lnTo>
                    <a:lnTo>
                      <a:pt x="23619" y="8974"/>
                    </a:lnTo>
                    <a:cubicBezTo>
                      <a:pt x="24122" y="8974"/>
                      <a:pt x="24522" y="8563"/>
                      <a:pt x="24522" y="8060"/>
                    </a:cubicBezTo>
                    <a:lnTo>
                      <a:pt x="24499" y="915"/>
                    </a:lnTo>
                    <a:cubicBezTo>
                      <a:pt x="24488" y="400"/>
                      <a:pt x="24076" y="0"/>
                      <a:pt x="23573" y="0"/>
                    </a:cubicBezTo>
                    <a:close/>
                  </a:path>
                </a:pathLst>
              </a:custGeom>
              <a:solidFill>
                <a:srgbClr val="407B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30"/>
              <p:cNvSpPr/>
              <p:nvPr/>
            </p:nvSpPr>
            <p:spPr>
              <a:xfrm>
                <a:off x="5285411" y="2570978"/>
                <a:ext cx="318237" cy="240821"/>
              </a:xfrm>
              <a:custGeom>
                <a:avLst/>
                <a:gdLst/>
                <a:ahLst/>
                <a:cxnLst/>
                <a:rect l="l" t="t" r="r" b="b"/>
                <a:pathLst>
                  <a:path w="9241" h="6993" extrusionOk="0">
                    <a:moveTo>
                      <a:pt x="4702" y="1"/>
                    </a:moveTo>
                    <a:cubicBezTo>
                      <a:pt x="4319" y="1"/>
                      <a:pt x="3922" y="61"/>
                      <a:pt x="3522" y="190"/>
                    </a:cubicBezTo>
                    <a:cubicBezTo>
                      <a:pt x="447" y="1197"/>
                      <a:pt x="1" y="5358"/>
                      <a:pt x="2790" y="6993"/>
                    </a:cubicBezTo>
                    <a:cubicBezTo>
                      <a:pt x="2607" y="6352"/>
                      <a:pt x="2550" y="5678"/>
                      <a:pt x="2619" y="5026"/>
                    </a:cubicBezTo>
                    <a:cubicBezTo>
                      <a:pt x="2607" y="4615"/>
                      <a:pt x="2607" y="4009"/>
                      <a:pt x="2619" y="3472"/>
                    </a:cubicBezTo>
                    <a:cubicBezTo>
                      <a:pt x="2367" y="2831"/>
                      <a:pt x="2527" y="2100"/>
                      <a:pt x="3019" y="1620"/>
                    </a:cubicBezTo>
                    <a:cubicBezTo>
                      <a:pt x="3606" y="1009"/>
                      <a:pt x="4060" y="915"/>
                      <a:pt x="4391" y="915"/>
                    </a:cubicBezTo>
                    <a:cubicBezTo>
                      <a:pt x="4537" y="915"/>
                      <a:pt x="4658" y="934"/>
                      <a:pt x="4756" y="934"/>
                    </a:cubicBezTo>
                    <a:cubicBezTo>
                      <a:pt x="5088" y="945"/>
                      <a:pt x="6608" y="1299"/>
                      <a:pt x="7043" y="3106"/>
                    </a:cubicBezTo>
                    <a:cubicBezTo>
                      <a:pt x="7066" y="3220"/>
                      <a:pt x="7089" y="3334"/>
                      <a:pt x="7100" y="3460"/>
                    </a:cubicBezTo>
                    <a:cubicBezTo>
                      <a:pt x="7100" y="3552"/>
                      <a:pt x="7111" y="3632"/>
                      <a:pt x="7123" y="3689"/>
                    </a:cubicBezTo>
                    <a:cubicBezTo>
                      <a:pt x="7157" y="4352"/>
                      <a:pt x="7534" y="4946"/>
                      <a:pt x="8117" y="5255"/>
                    </a:cubicBezTo>
                    <a:cubicBezTo>
                      <a:pt x="9241" y="2680"/>
                      <a:pt x="7260" y="1"/>
                      <a:pt x="4702" y="1"/>
                    </a:cubicBezTo>
                    <a:close/>
                  </a:path>
                </a:pathLst>
              </a:custGeom>
              <a:solidFill>
                <a:srgbClr val="E0E0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30"/>
              <p:cNvSpPr/>
              <p:nvPr/>
            </p:nvSpPr>
            <p:spPr>
              <a:xfrm>
                <a:off x="5485017" y="2698401"/>
                <a:ext cx="79585" cy="12521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3636" extrusionOk="0">
                    <a:moveTo>
                      <a:pt x="1315" y="0"/>
                    </a:moveTo>
                    <a:lnTo>
                      <a:pt x="1315" y="12"/>
                    </a:lnTo>
                    <a:lnTo>
                      <a:pt x="1304" y="12"/>
                    </a:lnTo>
                    <a:cubicBezTo>
                      <a:pt x="1304" y="720"/>
                      <a:pt x="1224" y="3201"/>
                      <a:pt x="1" y="3636"/>
                    </a:cubicBezTo>
                    <a:cubicBezTo>
                      <a:pt x="1041" y="3315"/>
                      <a:pt x="1887" y="2549"/>
                      <a:pt x="2310" y="1555"/>
                    </a:cubicBezTo>
                    <a:cubicBezTo>
                      <a:pt x="1738" y="1246"/>
                      <a:pt x="1361" y="652"/>
                      <a:pt x="1315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30"/>
              <p:cNvSpPr/>
              <p:nvPr/>
            </p:nvSpPr>
            <p:spPr>
              <a:xfrm>
                <a:off x="5373229" y="2744066"/>
                <a:ext cx="35057" cy="79929"/>
              </a:xfrm>
              <a:custGeom>
                <a:avLst/>
                <a:gdLst/>
                <a:ahLst/>
                <a:cxnLst/>
                <a:rect l="l" t="t" r="r" b="b"/>
                <a:pathLst>
                  <a:path w="1018" h="2321" extrusionOk="0">
                    <a:moveTo>
                      <a:pt x="69" y="0"/>
                    </a:moveTo>
                    <a:cubicBezTo>
                      <a:pt x="0" y="652"/>
                      <a:pt x="57" y="1326"/>
                      <a:pt x="240" y="1967"/>
                    </a:cubicBezTo>
                    <a:cubicBezTo>
                      <a:pt x="480" y="2115"/>
                      <a:pt x="743" y="2230"/>
                      <a:pt x="1017" y="2321"/>
                    </a:cubicBezTo>
                    <a:cubicBezTo>
                      <a:pt x="1006" y="1795"/>
                      <a:pt x="960" y="1052"/>
                      <a:pt x="960" y="1052"/>
                    </a:cubicBezTo>
                    <a:cubicBezTo>
                      <a:pt x="960" y="1052"/>
                      <a:pt x="114" y="961"/>
                      <a:pt x="69" y="80"/>
                    </a:cubicBez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30"/>
              <p:cNvSpPr/>
              <p:nvPr/>
            </p:nvSpPr>
            <p:spPr>
              <a:xfrm>
                <a:off x="5374779" y="2641680"/>
                <a:ext cx="109098" cy="187857"/>
              </a:xfrm>
              <a:custGeom>
                <a:avLst/>
                <a:gdLst/>
                <a:ahLst/>
                <a:cxnLst/>
                <a:rect l="l" t="t" r="r" b="b"/>
                <a:pathLst>
                  <a:path w="3168" h="5455" extrusionOk="0">
                    <a:moveTo>
                      <a:pt x="351" y="1404"/>
                    </a:moveTo>
                    <a:cubicBezTo>
                      <a:pt x="398" y="1404"/>
                      <a:pt x="445" y="1425"/>
                      <a:pt x="492" y="1453"/>
                    </a:cubicBezTo>
                    <a:cubicBezTo>
                      <a:pt x="527" y="1476"/>
                      <a:pt x="538" y="1510"/>
                      <a:pt x="538" y="1510"/>
                    </a:cubicBezTo>
                    <a:cubicBezTo>
                      <a:pt x="537" y="1511"/>
                      <a:pt x="535" y="1511"/>
                      <a:pt x="533" y="1511"/>
                    </a:cubicBezTo>
                    <a:cubicBezTo>
                      <a:pt x="512" y="1511"/>
                      <a:pt x="441" y="1474"/>
                      <a:pt x="352" y="1474"/>
                    </a:cubicBezTo>
                    <a:cubicBezTo>
                      <a:pt x="342" y="1474"/>
                      <a:pt x="331" y="1475"/>
                      <a:pt x="321" y="1476"/>
                    </a:cubicBezTo>
                    <a:cubicBezTo>
                      <a:pt x="217" y="1486"/>
                      <a:pt x="141" y="1534"/>
                      <a:pt x="111" y="1534"/>
                    </a:cubicBezTo>
                    <a:cubicBezTo>
                      <a:pt x="108" y="1534"/>
                      <a:pt x="106" y="1534"/>
                      <a:pt x="104" y="1533"/>
                    </a:cubicBezTo>
                    <a:cubicBezTo>
                      <a:pt x="92" y="1521"/>
                      <a:pt x="115" y="1499"/>
                      <a:pt x="149" y="1476"/>
                    </a:cubicBezTo>
                    <a:cubicBezTo>
                      <a:pt x="195" y="1430"/>
                      <a:pt x="252" y="1407"/>
                      <a:pt x="321" y="1407"/>
                    </a:cubicBezTo>
                    <a:cubicBezTo>
                      <a:pt x="331" y="1405"/>
                      <a:pt x="341" y="1404"/>
                      <a:pt x="351" y="1404"/>
                    </a:cubicBezTo>
                    <a:close/>
                    <a:moveTo>
                      <a:pt x="1601" y="1419"/>
                    </a:moveTo>
                    <a:cubicBezTo>
                      <a:pt x="1658" y="1419"/>
                      <a:pt x="1727" y="1430"/>
                      <a:pt x="1773" y="1464"/>
                    </a:cubicBezTo>
                    <a:cubicBezTo>
                      <a:pt x="1807" y="1499"/>
                      <a:pt x="1830" y="1521"/>
                      <a:pt x="1818" y="1533"/>
                    </a:cubicBezTo>
                    <a:cubicBezTo>
                      <a:pt x="1818" y="1533"/>
                      <a:pt x="1716" y="1487"/>
                      <a:pt x="1601" y="1487"/>
                    </a:cubicBezTo>
                    <a:cubicBezTo>
                      <a:pt x="1496" y="1498"/>
                      <a:pt x="1419" y="1557"/>
                      <a:pt x="1399" y="1557"/>
                    </a:cubicBezTo>
                    <a:cubicBezTo>
                      <a:pt x="1398" y="1557"/>
                      <a:pt x="1396" y="1557"/>
                      <a:pt x="1395" y="1556"/>
                    </a:cubicBezTo>
                    <a:cubicBezTo>
                      <a:pt x="1384" y="1533"/>
                      <a:pt x="1395" y="1521"/>
                      <a:pt x="1430" y="1487"/>
                    </a:cubicBezTo>
                    <a:cubicBezTo>
                      <a:pt x="1476" y="1441"/>
                      <a:pt x="1544" y="1419"/>
                      <a:pt x="1601" y="1419"/>
                    </a:cubicBezTo>
                    <a:close/>
                    <a:moveTo>
                      <a:pt x="319" y="1539"/>
                    </a:moveTo>
                    <a:cubicBezTo>
                      <a:pt x="378" y="1539"/>
                      <a:pt x="435" y="1579"/>
                      <a:pt x="424" y="1659"/>
                    </a:cubicBezTo>
                    <a:cubicBezTo>
                      <a:pt x="424" y="1716"/>
                      <a:pt x="378" y="1761"/>
                      <a:pt x="321" y="1773"/>
                    </a:cubicBezTo>
                    <a:cubicBezTo>
                      <a:pt x="252" y="1761"/>
                      <a:pt x="207" y="1716"/>
                      <a:pt x="207" y="1659"/>
                    </a:cubicBezTo>
                    <a:cubicBezTo>
                      <a:pt x="201" y="1579"/>
                      <a:pt x="261" y="1539"/>
                      <a:pt x="319" y="1539"/>
                    </a:cubicBezTo>
                    <a:close/>
                    <a:moveTo>
                      <a:pt x="1567" y="1567"/>
                    </a:moveTo>
                    <a:cubicBezTo>
                      <a:pt x="1618" y="1567"/>
                      <a:pt x="1670" y="1601"/>
                      <a:pt x="1670" y="1670"/>
                    </a:cubicBezTo>
                    <a:cubicBezTo>
                      <a:pt x="1670" y="1744"/>
                      <a:pt x="1618" y="1781"/>
                      <a:pt x="1567" y="1781"/>
                    </a:cubicBezTo>
                    <a:cubicBezTo>
                      <a:pt x="1516" y="1781"/>
                      <a:pt x="1464" y="1744"/>
                      <a:pt x="1464" y="1670"/>
                    </a:cubicBezTo>
                    <a:cubicBezTo>
                      <a:pt x="1464" y="1601"/>
                      <a:pt x="1516" y="1567"/>
                      <a:pt x="1567" y="1567"/>
                    </a:cubicBezTo>
                    <a:close/>
                    <a:moveTo>
                      <a:pt x="995" y="1510"/>
                    </a:moveTo>
                    <a:lnTo>
                      <a:pt x="995" y="1510"/>
                    </a:lnTo>
                    <a:cubicBezTo>
                      <a:pt x="950" y="1727"/>
                      <a:pt x="892" y="1944"/>
                      <a:pt x="812" y="2150"/>
                    </a:cubicBezTo>
                    <a:cubicBezTo>
                      <a:pt x="778" y="2242"/>
                      <a:pt x="755" y="2322"/>
                      <a:pt x="732" y="2402"/>
                    </a:cubicBezTo>
                    <a:cubicBezTo>
                      <a:pt x="710" y="2425"/>
                      <a:pt x="710" y="2459"/>
                      <a:pt x="710" y="2493"/>
                    </a:cubicBezTo>
                    <a:cubicBezTo>
                      <a:pt x="710" y="2516"/>
                      <a:pt x="744" y="2527"/>
                      <a:pt x="778" y="2527"/>
                    </a:cubicBezTo>
                    <a:cubicBezTo>
                      <a:pt x="835" y="2527"/>
                      <a:pt x="904" y="2539"/>
                      <a:pt x="961" y="2550"/>
                    </a:cubicBezTo>
                    <a:cubicBezTo>
                      <a:pt x="932" y="2556"/>
                      <a:pt x="901" y="2559"/>
                      <a:pt x="868" y="2559"/>
                    </a:cubicBezTo>
                    <a:cubicBezTo>
                      <a:pt x="835" y="2559"/>
                      <a:pt x="801" y="2556"/>
                      <a:pt x="767" y="2550"/>
                    </a:cubicBezTo>
                    <a:cubicBezTo>
                      <a:pt x="759" y="2550"/>
                      <a:pt x="746" y="2555"/>
                      <a:pt x="735" y="2555"/>
                    </a:cubicBezTo>
                    <a:cubicBezTo>
                      <a:pt x="730" y="2555"/>
                      <a:pt x="725" y="2554"/>
                      <a:pt x="721" y="2550"/>
                    </a:cubicBezTo>
                    <a:cubicBezTo>
                      <a:pt x="698" y="2550"/>
                      <a:pt x="675" y="2527"/>
                      <a:pt x="675" y="2505"/>
                    </a:cubicBezTo>
                    <a:cubicBezTo>
                      <a:pt x="664" y="2470"/>
                      <a:pt x="664" y="2425"/>
                      <a:pt x="687" y="2379"/>
                    </a:cubicBezTo>
                    <a:lnTo>
                      <a:pt x="767" y="2139"/>
                    </a:lnTo>
                    <a:cubicBezTo>
                      <a:pt x="824" y="1922"/>
                      <a:pt x="904" y="1716"/>
                      <a:pt x="995" y="1510"/>
                    </a:cubicBezTo>
                    <a:close/>
                    <a:moveTo>
                      <a:pt x="1368" y="2661"/>
                    </a:moveTo>
                    <a:cubicBezTo>
                      <a:pt x="1370" y="2661"/>
                      <a:pt x="1364" y="2666"/>
                      <a:pt x="1350" y="2676"/>
                    </a:cubicBezTo>
                    <a:cubicBezTo>
                      <a:pt x="1373" y="2813"/>
                      <a:pt x="1293" y="2939"/>
                      <a:pt x="1167" y="2973"/>
                    </a:cubicBezTo>
                    <a:lnTo>
                      <a:pt x="1167" y="2985"/>
                    </a:lnTo>
                    <a:cubicBezTo>
                      <a:pt x="1127" y="3001"/>
                      <a:pt x="1086" y="3009"/>
                      <a:pt x="1045" y="3009"/>
                    </a:cubicBezTo>
                    <a:cubicBezTo>
                      <a:pt x="943" y="3009"/>
                      <a:pt x="843" y="2960"/>
                      <a:pt x="778" y="2870"/>
                    </a:cubicBezTo>
                    <a:cubicBezTo>
                      <a:pt x="988" y="2870"/>
                      <a:pt x="1354" y="2661"/>
                      <a:pt x="1368" y="2661"/>
                    </a:cubicBezTo>
                    <a:close/>
                    <a:moveTo>
                      <a:pt x="915" y="4025"/>
                    </a:moveTo>
                    <a:lnTo>
                      <a:pt x="927" y="4242"/>
                    </a:lnTo>
                    <a:cubicBezTo>
                      <a:pt x="927" y="4242"/>
                      <a:pt x="928" y="4242"/>
                      <a:pt x="928" y="4242"/>
                    </a:cubicBezTo>
                    <a:lnTo>
                      <a:pt x="928" y="4242"/>
                    </a:lnTo>
                    <a:cubicBezTo>
                      <a:pt x="921" y="4110"/>
                      <a:pt x="915" y="4025"/>
                      <a:pt x="915" y="4025"/>
                    </a:cubicBezTo>
                    <a:close/>
                    <a:moveTo>
                      <a:pt x="1544" y="1"/>
                    </a:moveTo>
                    <a:lnTo>
                      <a:pt x="1544" y="12"/>
                    </a:lnTo>
                    <a:cubicBezTo>
                      <a:pt x="1464" y="207"/>
                      <a:pt x="1315" y="630"/>
                      <a:pt x="1407" y="973"/>
                    </a:cubicBezTo>
                    <a:lnTo>
                      <a:pt x="172" y="1281"/>
                    </a:lnTo>
                    <a:lnTo>
                      <a:pt x="24" y="1419"/>
                    </a:lnTo>
                    <a:cubicBezTo>
                      <a:pt x="12" y="1956"/>
                      <a:pt x="1" y="2562"/>
                      <a:pt x="24" y="2973"/>
                    </a:cubicBezTo>
                    <a:lnTo>
                      <a:pt x="24" y="3065"/>
                    </a:lnTo>
                    <a:cubicBezTo>
                      <a:pt x="69" y="3922"/>
                      <a:pt x="915" y="4025"/>
                      <a:pt x="915" y="4025"/>
                    </a:cubicBezTo>
                    <a:cubicBezTo>
                      <a:pt x="1315" y="4014"/>
                      <a:pt x="1704" y="3888"/>
                      <a:pt x="2036" y="3659"/>
                    </a:cubicBezTo>
                    <a:lnTo>
                      <a:pt x="2036" y="3659"/>
                    </a:lnTo>
                    <a:cubicBezTo>
                      <a:pt x="2036" y="3659"/>
                      <a:pt x="1791" y="4245"/>
                      <a:pt x="1014" y="4245"/>
                    </a:cubicBezTo>
                    <a:cubicBezTo>
                      <a:pt x="986" y="4245"/>
                      <a:pt x="957" y="4244"/>
                      <a:pt x="928" y="4242"/>
                    </a:cubicBezTo>
                    <a:lnTo>
                      <a:pt x="928" y="4242"/>
                    </a:lnTo>
                    <a:cubicBezTo>
                      <a:pt x="942" y="4502"/>
                      <a:pt x="965" y="4946"/>
                      <a:pt x="972" y="5294"/>
                    </a:cubicBezTo>
                    <a:cubicBezTo>
                      <a:pt x="1338" y="5397"/>
                      <a:pt x="1716" y="5454"/>
                      <a:pt x="2104" y="5454"/>
                    </a:cubicBezTo>
                    <a:cubicBezTo>
                      <a:pt x="2424" y="5454"/>
                      <a:pt x="2744" y="5408"/>
                      <a:pt x="3053" y="5328"/>
                    </a:cubicBezTo>
                    <a:lnTo>
                      <a:pt x="3167" y="1453"/>
                    </a:lnTo>
                    <a:cubicBezTo>
                      <a:pt x="3167" y="1453"/>
                      <a:pt x="1773" y="1304"/>
                      <a:pt x="1544" y="1"/>
                    </a:cubicBezTo>
                    <a:close/>
                  </a:path>
                </a:pathLst>
              </a:custGeom>
              <a:solidFill>
                <a:srgbClr val="879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30"/>
              <p:cNvSpPr/>
              <p:nvPr/>
            </p:nvSpPr>
            <p:spPr>
              <a:xfrm>
                <a:off x="5381667" y="2694647"/>
                <a:ext cx="8127" cy="8093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35" extrusionOk="0">
                    <a:moveTo>
                      <a:pt x="119" y="1"/>
                    </a:moveTo>
                    <a:cubicBezTo>
                      <a:pt x="61" y="1"/>
                      <a:pt x="1" y="41"/>
                      <a:pt x="7" y="121"/>
                    </a:cubicBezTo>
                    <a:cubicBezTo>
                      <a:pt x="7" y="178"/>
                      <a:pt x="52" y="235"/>
                      <a:pt x="121" y="235"/>
                    </a:cubicBezTo>
                    <a:cubicBezTo>
                      <a:pt x="178" y="235"/>
                      <a:pt x="224" y="178"/>
                      <a:pt x="224" y="121"/>
                    </a:cubicBezTo>
                    <a:cubicBezTo>
                      <a:pt x="235" y="41"/>
                      <a:pt x="178" y="1"/>
                      <a:pt x="119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30"/>
              <p:cNvSpPr/>
              <p:nvPr/>
            </p:nvSpPr>
            <p:spPr>
              <a:xfrm>
                <a:off x="5378326" y="2690032"/>
                <a:ext cx="15015" cy="4511"/>
              </a:xfrm>
              <a:custGeom>
                <a:avLst/>
                <a:gdLst/>
                <a:ahLst/>
                <a:cxnLst/>
                <a:rect l="l" t="t" r="r" b="b"/>
                <a:pathLst>
                  <a:path w="436" h="131" extrusionOk="0">
                    <a:moveTo>
                      <a:pt x="248" y="0"/>
                    </a:moveTo>
                    <a:cubicBezTo>
                      <a:pt x="238" y="0"/>
                      <a:pt x="228" y="1"/>
                      <a:pt x="218" y="3"/>
                    </a:cubicBezTo>
                    <a:cubicBezTo>
                      <a:pt x="149" y="3"/>
                      <a:pt x="92" y="26"/>
                      <a:pt x="46" y="60"/>
                    </a:cubicBezTo>
                    <a:cubicBezTo>
                      <a:pt x="12" y="95"/>
                      <a:pt x="1" y="129"/>
                      <a:pt x="1" y="129"/>
                    </a:cubicBezTo>
                    <a:cubicBezTo>
                      <a:pt x="2" y="130"/>
                      <a:pt x="3" y="130"/>
                      <a:pt x="5" y="130"/>
                    </a:cubicBezTo>
                    <a:cubicBezTo>
                      <a:pt x="26" y="130"/>
                      <a:pt x="112" y="72"/>
                      <a:pt x="218" y="72"/>
                    </a:cubicBezTo>
                    <a:cubicBezTo>
                      <a:pt x="313" y="72"/>
                      <a:pt x="393" y="111"/>
                      <a:pt x="423" y="111"/>
                    </a:cubicBezTo>
                    <a:cubicBezTo>
                      <a:pt x="429" y="111"/>
                      <a:pt x="433" y="110"/>
                      <a:pt x="435" y="106"/>
                    </a:cubicBezTo>
                    <a:cubicBezTo>
                      <a:pt x="435" y="106"/>
                      <a:pt x="424" y="72"/>
                      <a:pt x="389" y="49"/>
                    </a:cubicBezTo>
                    <a:cubicBezTo>
                      <a:pt x="342" y="21"/>
                      <a:pt x="295" y="0"/>
                      <a:pt x="248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30"/>
              <p:cNvSpPr/>
              <p:nvPr/>
            </p:nvSpPr>
            <p:spPr>
              <a:xfrm>
                <a:off x="5425197" y="2695645"/>
                <a:ext cx="7094" cy="740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215" extrusionOk="0">
                    <a:moveTo>
                      <a:pt x="103" y="0"/>
                    </a:moveTo>
                    <a:cubicBezTo>
                      <a:pt x="52" y="0"/>
                      <a:pt x="0" y="34"/>
                      <a:pt x="0" y="103"/>
                    </a:cubicBezTo>
                    <a:cubicBezTo>
                      <a:pt x="0" y="177"/>
                      <a:pt x="52" y="214"/>
                      <a:pt x="103" y="214"/>
                    </a:cubicBezTo>
                    <a:cubicBezTo>
                      <a:pt x="154" y="214"/>
                      <a:pt x="206" y="177"/>
                      <a:pt x="206" y="103"/>
                    </a:cubicBezTo>
                    <a:cubicBezTo>
                      <a:pt x="206" y="34"/>
                      <a:pt x="154" y="0"/>
                      <a:pt x="103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30"/>
              <p:cNvSpPr/>
              <p:nvPr/>
            </p:nvSpPr>
            <p:spPr>
              <a:xfrm>
                <a:off x="5422442" y="2690514"/>
                <a:ext cx="14980" cy="4408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28" extrusionOk="0">
                    <a:moveTo>
                      <a:pt x="217" y="1"/>
                    </a:moveTo>
                    <a:cubicBezTo>
                      <a:pt x="160" y="1"/>
                      <a:pt x="92" y="23"/>
                      <a:pt x="46" y="69"/>
                    </a:cubicBezTo>
                    <a:cubicBezTo>
                      <a:pt x="11" y="103"/>
                      <a:pt x="0" y="126"/>
                      <a:pt x="11" y="126"/>
                    </a:cubicBezTo>
                    <a:cubicBezTo>
                      <a:pt x="13" y="127"/>
                      <a:pt x="14" y="128"/>
                      <a:pt x="16" y="128"/>
                    </a:cubicBezTo>
                    <a:cubicBezTo>
                      <a:pt x="38" y="128"/>
                      <a:pt x="113" y="79"/>
                      <a:pt x="217" y="69"/>
                    </a:cubicBezTo>
                    <a:cubicBezTo>
                      <a:pt x="321" y="69"/>
                      <a:pt x="406" y="116"/>
                      <a:pt x="429" y="116"/>
                    </a:cubicBezTo>
                    <a:cubicBezTo>
                      <a:pt x="432" y="116"/>
                      <a:pt x="433" y="116"/>
                      <a:pt x="434" y="115"/>
                    </a:cubicBezTo>
                    <a:cubicBezTo>
                      <a:pt x="434" y="115"/>
                      <a:pt x="423" y="81"/>
                      <a:pt x="389" y="46"/>
                    </a:cubicBezTo>
                    <a:cubicBezTo>
                      <a:pt x="343" y="12"/>
                      <a:pt x="274" y="1"/>
                      <a:pt x="21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30"/>
              <p:cNvSpPr/>
              <p:nvPr/>
            </p:nvSpPr>
            <p:spPr>
              <a:xfrm>
                <a:off x="5397612" y="2693648"/>
                <a:ext cx="11468" cy="36159"/>
              </a:xfrm>
              <a:custGeom>
                <a:avLst/>
                <a:gdLst/>
                <a:ahLst/>
                <a:cxnLst/>
                <a:rect l="l" t="t" r="r" b="b"/>
                <a:pathLst>
                  <a:path w="333" h="1050" extrusionOk="0">
                    <a:moveTo>
                      <a:pt x="332" y="1"/>
                    </a:moveTo>
                    <a:cubicBezTo>
                      <a:pt x="241" y="207"/>
                      <a:pt x="161" y="413"/>
                      <a:pt x="104" y="630"/>
                    </a:cubicBezTo>
                    <a:lnTo>
                      <a:pt x="24" y="881"/>
                    </a:lnTo>
                    <a:cubicBezTo>
                      <a:pt x="1" y="916"/>
                      <a:pt x="1" y="961"/>
                      <a:pt x="12" y="1007"/>
                    </a:cubicBezTo>
                    <a:cubicBezTo>
                      <a:pt x="12" y="1018"/>
                      <a:pt x="35" y="1041"/>
                      <a:pt x="58" y="1041"/>
                    </a:cubicBezTo>
                    <a:cubicBezTo>
                      <a:pt x="64" y="1047"/>
                      <a:pt x="72" y="1050"/>
                      <a:pt x="81" y="1050"/>
                    </a:cubicBezTo>
                    <a:cubicBezTo>
                      <a:pt x="89" y="1050"/>
                      <a:pt x="98" y="1047"/>
                      <a:pt x="104" y="1041"/>
                    </a:cubicBezTo>
                    <a:cubicBezTo>
                      <a:pt x="138" y="1047"/>
                      <a:pt x="172" y="1050"/>
                      <a:pt x="205" y="1050"/>
                    </a:cubicBezTo>
                    <a:cubicBezTo>
                      <a:pt x="238" y="1050"/>
                      <a:pt x="269" y="1047"/>
                      <a:pt x="298" y="1041"/>
                    </a:cubicBezTo>
                    <a:cubicBezTo>
                      <a:pt x="241" y="1030"/>
                      <a:pt x="172" y="1018"/>
                      <a:pt x="115" y="1018"/>
                    </a:cubicBezTo>
                    <a:cubicBezTo>
                      <a:pt x="81" y="1018"/>
                      <a:pt x="58" y="1018"/>
                      <a:pt x="47" y="984"/>
                    </a:cubicBezTo>
                    <a:cubicBezTo>
                      <a:pt x="47" y="950"/>
                      <a:pt x="47" y="916"/>
                      <a:pt x="69" y="893"/>
                    </a:cubicBezTo>
                    <a:cubicBezTo>
                      <a:pt x="92" y="813"/>
                      <a:pt x="115" y="733"/>
                      <a:pt x="149" y="641"/>
                    </a:cubicBezTo>
                    <a:cubicBezTo>
                      <a:pt x="229" y="435"/>
                      <a:pt x="287" y="218"/>
                      <a:pt x="332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30"/>
              <p:cNvSpPr/>
              <p:nvPr/>
            </p:nvSpPr>
            <p:spPr>
              <a:xfrm>
                <a:off x="5401572" y="2732908"/>
                <a:ext cx="20904" cy="12019"/>
              </a:xfrm>
              <a:custGeom>
                <a:avLst/>
                <a:gdLst/>
                <a:ahLst/>
                <a:cxnLst/>
                <a:rect l="l" t="t" r="r" b="b"/>
                <a:pathLst>
                  <a:path w="607" h="349" extrusionOk="0">
                    <a:moveTo>
                      <a:pt x="590" y="1"/>
                    </a:moveTo>
                    <a:cubicBezTo>
                      <a:pt x="576" y="1"/>
                      <a:pt x="210" y="210"/>
                      <a:pt x="0" y="210"/>
                    </a:cubicBezTo>
                    <a:cubicBezTo>
                      <a:pt x="65" y="300"/>
                      <a:pt x="165" y="349"/>
                      <a:pt x="267" y="349"/>
                    </a:cubicBezTo>
                    <a:cubicBezTo>
                      <a:pt x="308" y="349"/>
                      <a:pt x="349" y="341"/>
                      <a:pt x="389" y="324"/>
                    </a:cubicBezTo>
                    <a:cubicBezTo>
                      <a:pt x="526" y="290"/>
                      <a:pt x="606" y="153"/>
                      <a:pt x="572" y="16"/>
                    </a:cubicBezTo>
                    <a:cubicBezTo>
                      <a:pt x="586" y="5"/>
                      <a:pt x="592" y="1"/>
                      <a:pt x="5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30"/>
              <p:cNvSpPr/>
              <p:nvPr/>
            </p:nvSpPr>
            <p:spPr>
              <a:xfrm>
                <a:off x="5406290" y="2767691"/>
                <a:ext cx="38604" cy="20180"/>
              </a:xfrm>
              <a:custGeom>
                <a:avLst/>
                <a:gdLst/>
                <a:ahLst/>
                <a:cxnLst/>
                <a:rect l="l" t="t" r="r" b="b"/>
                <a:pathLst>
                  <a:path w="1121" h="586" extrusionOk="0">
                    <a:moveTo>
                      <a:pt x="1121" y="0"/>
                    </a:moveTo>
                    <a:cubicBezTo>
                      <a:pt x="789" y="229"/>
                      <a:pt x="400" y="355"/>
                      <a:pt x="0" y="366"/>
                    </a:cubicBezTo>
                    <a:lnTo>
                      <a:pt x="12" y="583"/>
                    </a:lnTo>
                    <a:cubicBezTo>
                      <a:pt x="41" y="585"/>
                      <a:pt x="70" y="586"/>
                      <a:pt x="99" y="586"/>
                    </a:cubicBezTo>
                    <a:cubicBezTo>
                      <a:pt x="876" y="586"/>
                      <a:pt x="1121" y="0"/>
                      <a:pt x="1121" y="0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30"/>
              <p:cNvSpPr/>
              <p:nvPr/>
            </p:nvSpPr>
            <p:spPr>
              <a:xfrm>
                <a:off x="5366927" y="2602696"/>
                <a:ext cx="163406" cy="222501"/>
              </a:xfrm>
              <a:custGeom>
                <a:avLst/>
                <a:gdLst/>
                <a:ahLst/>
                <a:cxnLst/>
                <a:rect l="l" t="t" r="r" b="b"/>
                <a:pathLst>
                  <a:path w="4745" h="6461" extrusionOk="0">
                    <a:moveTo>
                      <a:pt x="2027" y="1"/>
                    </a:moveTo>
                    <a:cubicBezTo>
                      <a:pt x="1697" y="1"/>
                      <a:pt x="1237" y="101"/>
                      <a:pt x="652" y="710"/>
                    </a:cubicBezTo>
                    <a:cubicBezTo>
                      <a:pt x="149" y="1179"/>
                      <a:pt x="0" y="1910"/>
                      <a:pt x="252" y="2551"/>
                    </a:cubicBezTo>
                    <a:lnTo>
                      <a:pt x="389" y="2413"/>
                    </a:lnTo>
                    <a:lnTo>
                      <a:pt x="1623" y="2105"/>
                    </a:lnTo>
                    <a:cubicBezTo>
                      <a:pt x="1532" y="1762"/>
                      <a:pt x="1681" y="1339"/>
                      <a:pt x="1772" y="1144"/>
                    </a:cubicBezTo>
                    <a:cubicBezTo>
                      <a:pt x="2001" y="2436"/>
                      <a:pt x="3384" y="2585"/>
                      <a:pt x="3384" y="2585"/>
                    </a:cubicBezTo>
                    <a:lnTo>
                      <a:pt x="3270" y="6460"/>
                    </a:lnTo>
                    <a:cubicBezTo>
                      <a:pt x="3327" y="6449"/>
                      <a:pt x="3373" y="6437"/>
                      <a:pt x="3430" y="6415"/>
                    </a:cubicBezTo>
                    <a:cubicBezTo>
                      <a:pt x="4642" y="5980"/>
                      <a:pt x="4733" y="3499"/>
                      <a:pt x="4733" y="2791"/>
                    </a:cubicBezTo>
                    <a:lnTo>
                      <a:pt x="4744" y="2791"/>
                    </a:lnTo>
                    <a:lnTo>
                      <a:pt x="4744" y="2779"/>
                    </a:lnTo>
                    <a:cubicBezTo>
                      <a:pt x="4744" y="2711"/>
                      <a:pt x="4733" y="2631"/>
                      <a:pt x="4722" y="2539"/>
                    </a:cubicBezTo>
                    <a:cubicBezTo>
                      <a:pt x="4710" y="2425"/>
                      <a:pt x="4699" y="2299"/>
                      <a:pt x="4676" y="2185"/>
                    </a:cubicBezTo>
                    <a:cubicBezTo>
                      <a:pt x="4241" y="378"/>
                      <a:pt x="2698" y="24"/>
                      <a:pt x="2389" y="24"/>
                    </a:cubicBezTo>
                    <a:cubicBezTo>
                      <a:pt x="2294" y="20"/>
                      <a:pt x="2173" y="1"/>
                      <a:pt x="2027" y="1"/>
                    </a:cubicBez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30"/>
              <p:cNvSpPr/>
              <p:nvPr/>
            </p:nvSpPr>
            <p:spPr>
              <a:xfrm>
                <a:off x="4864159" y="2637754"/>
                <a:ext cx="405915" cy="24451"/>
              </a:xfrm>
              <a:custGeom>
                <a:avLst/>
                <a:gdLst/>
                <a:ahLst/>
                <a:cxnLst/>
                <a:rect l="l" t="t" r="r" b="b"/>
                <a:pathLst>
                  <a:path w="11787" h="710" extrusionOk="0">
                    <a:moveTo>
                      <a:pt x="11787" y="1"/>
                    </a:moveTo>
                    <a:lnTo>
                      <a:pt x="0" y="58"/>
                    </a:lnTo>
                    <a:lnTo>
                      <a:pt x="12" y="709"/>
                    </a:lnTo>
                    <a:lnTo>
                      <a:pt x="11787" y="652"/>
                    </a:lnTo>
                    <a:lnTo>
                      <a:pt x="11787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30"/>
              <p:cNvSpPr/>
              <p:nvPr/>
            </p:nvSpPr>
            <p:spPr>
              <a:xfrm>
                <a:off x="4864537" y="2695232"/>
                <a:ext cx="405949" cy="24451"/>
              </a:xfrm>
              <a:custGeom>
                <a:avLst/>
                <a:gdLst/>
                <a:ahLst/>
                <a:cxnLst/>
                <a:rect l="l" t="t" r="r" b="b"/>
                <a:pathLst>
                  <a:path w="11788" h="710" extrusionOk="0">
                    <a:moveTo>
                      <a:pt x="11787" y="1"/>
                    </a:moveTo>
                    <a:lnTo>
                      <a:pt x="1" y="58"/>
                    </a:lnTo>
                    <a:lnTo>
                      <a:pt x="1" y="709"/>
                    </a:lnTo>
                    <a:lnTo>
                      <a:pt x="11787" y="652"/>
                    </a:lnTo>
                    <a:lnTo>
                      <a:pt x="11787" y="1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30"/>
              <p:cNvSpPr/>
              <p:nvPr/>
            </p:nvSpPr>
            <p:spPr>
              <a:xfrm>
                <a:off x="4864951" y="2752331"/>
                <a:ext cx="201218" cy="23245"/>
              </a:xfrm>
              <a:custGeom>
                <a:avLst/>
                <a:gdLst/>
                <a:ahLst/>
                <a:cxnLst/>
                <a:rect l="l" t="t" r="r" b="b"/>
                <a:pathLst>
                  <a:path w="5843" h="675" extrusionOk="0">
                    <a:moveTo>
                      <a:pt x="5842" y="0"/>
                    </a:moveTo>
                    <a:lnTo>
                      <a:pt x="0" y="23"/>
                    </a:lnTo>
                    <a:lnTo>
                      <a:pt x="0" y="675"/>
                    </a:lnTo>
                    <a:lnTo>
                      <a:pt x="5842" y="641"/>
                    </a:lnTo>
                    <a:lnTo>
                      <a:pt x="5842" y="0"/>
                    </a:lnTo>
                    <a:close/>
                  </a:path>
                </a:pathLst>
              </a:custGeom>
              <a:solidFill>
                <a:srgbClr val="0A1F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79" name="Google Shape;1079;p30"/>
            <p:cNvSpPr/>
            <p:nvPr/>
          </p:nvSpPr>
          <p:spPr>
            <a:xfrm>
              <a:off x="3577913" y="4331855"/>
              <a:ext cx="1997" cy="31132"/>
            </a:xfrm>
            <a:custGeom>
              <a:avLst/>
              <a:gdLst/>
              <a:ahLst/>
              <a:cxnLst/>
              <a:rect l="l" t="t" r="r" b="b"/>
              <a:pathLst>
                <a:path w="58" h="904" extrusionOk="0">
                  <a:moveTo>
                    <a:pt x="1" y="1"/>
                  </a:moveTo>
                  <a:lnTo>
                    <a:pt x="35" y="904"/>
                  </a:lnTo>
                  <a:lnTo>
                    <a:pt x="58" y="90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0"/>
            <p:cNvSpPr/>
            <p:nvPr/>
          </p:nvSpPr>
          <p:spPr>
            <a:xfrm>
              <a:off x="4327158" y="4449600"/>
              <a:ext cx="96873" cy="69701"/>
            </a:xfrm>
            <a:custGeom>
              <a:avLst/>
              <a:gdLst/>
              <a:ahLst/>
              <a:cxnLst/>
              <a:rect l="l" t="t" r="r" b="b"/>
              <a:pathLst>
                <a:path w="2813" h="2024" extrusionOk="0">
                  <a:moveTo>
                    <a:pt x="0" y="0"/>
                  </a:moveTo>
                  <a:lnTo>
                    <a:pt x="160" y="2024"/>
                  </a:lnTo>
                  <a:lnTo>
                    <a:pt x="2778" y="2024"/>
                  </a:lnTo>
                  <a:cubicBezTo>
                    <a:pt x="2778" y="1978"/>
                    <a:pt x="2767" y="1932"/>
                    <a:pt x="2767" y="1875"/>
                  </a:cubicBezTo>
                  <a:cubicBezTo>
                    <a:pt x="2732" y="1486"/>
                    <a:pt x="2721" y="1098"/>
                    <a:pt x="2755" y="709"/>
                  </a:cubicBezTo>
                  <a:cubicBezTo>
                    <a:pt x="2755" y="594"/>
                    <a:pt x="2778" y="492"/>
                    <a:pt x="2789" y="389"/>
                  </a:cubicBezTo>
                  <a:cubicBezTo>
                    <a:pt x="2801" y="354"/>
                    <a:pt x="2801" y="320"/>
                    <a:pt x="2812" y="286"/>
                  </a:cubicBezTo>
                  <a:cubicBezTo>
                    <a:pt x="2126" y="217"/>
                    <a:pt x="1520" y="149"/>
                    <a:pt x="1006" y="10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0"/>
            <p:cNvSpPr/>
            <p:nvPr/>
          </p:nvSpPr>
          <p:spPr>
            <a:xfrm>
              <a:off x="4423207" y="4459829"/>
              <a:ext cx="200805" cy="59095"/>
            </a:xfrm>
            <a:custGeom>
              <a:avLst/>
              <a:gdLst/>
              <a:ahLst/>
              <a:cxnLst/>
              <a:rect l="l" t="t" r="r" b="b"/>
              <a:pathLst>
                <a:path w="5831" h="1716" extrusionOk="0">
                  <a:moveTo>
                    <a:pt x="35" y="0"/>
                  </a:moveTo>
                  <a:cubicBezTo>
                    <a:pt x="35" y="35"/>
                    <a:pt x="23" y="172"/>
                    <a:pt x="12" y="412"/>
                  </a:cubicBezTo>
                  <a:cubicBezTo>
                    <a:pt x="0" y="801"/>
                    <a:pt x="23" y="1189"/>
                    <a:pt x="69" y="1578"/>
                  </a:cubicBezTo>
                  <a:cubicBezTo>
                    <a:pt x="69" y="1624"/>
                    <a:pt x="80" y="1669"/>
                    <a:pt x="80" y="1715"/>
                  </a:cubicBezTo>
                  <a:lnTo>
                    <a:pt x="5831" y="1681"/>
                  </a:lnTo>
                  <a:cubicBezTo>
                    <a:pt x="5659" y="1132"/>
                    <a:pt x="5545" y="789"/>
                    <a:pt x="5545" y="720"/>
                  </a:cubicBezTo>
                  <a:cubicBezTo>
                    <a:pt x="5545" y="698"/>
                    <a:pt x="5545" y="675"/>
                    <a:pt x="5545" y="652"/>
                  </a:cubicBezTo>
                  <a:lnTo>
                    <a:pt x="5213" y="618"/>
                  </a:lnTo>
                  <a:cubicBezTo>
                    <a:pt x="4310" y="503"/>
                    <a:pt x="3076" y="343"/>
                    <a:pt x="1715" y="183"/>
                  </a:cubicBezTo>
                  <a:cubicBezTo>
                    <a:pt x="1121" y="115"/>
                    <a:pt x="561" y="57"/>
                    <a:pt x="35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0"/>
            <p:cNvSpPr/>
            <p:nvPr/>
          </p:nvSpPr>
          <p:spPr>
            <a:xfrm>
              <a:off x="4420831" y="4459829"/>
              <a:ext cx="5166" cy="59474"/>
            </a:xfrm>
            <a:custGeom>
              <a:avLst/>
              <a:gdLst/>
              <a:ahLst/>
              <a:cxnLst/>
              <a:rect l="l" t="t" r="r" b="b"/>
              <a:pathLst>
                <a:path w="150" h="1727" extrusionOk="0">
                  <a:moveTo>
                    <a:pt x="92" y="0"/>
                  </a:moveTo>
                  <a:cubicBezTo>
                    <a:pt x="81" y="35"/>
                    <a:pt x="81" y="69"/>
                    <a:pt x="69" y="103"/>
                  </a:cubicBezTo>
                  <a:cubicBezTo>
                    <a:pt x="58" y="206"/>
                    <a:pt x="35" y="309"/>
                    <a:pt x="35" y="412"/>
                  </a:cubicBezTo>
                  <a:cubicBezTo>
                    <a:pt x="1" y="801"/>
                    <a:pt x="12" y="1189"/>
                    <a:pt x="47" y="1578"/>
                  </a:cubicBezTo>
                  <a:cubicBezTo>
                    <a:pt x="47" y="1624"/>
                    <a:pt x="58" y="1669"/>
                    <a:pt x="58" y="1727"/>
                  </a:cubicBezTo>
                  <a:lnTo>
                    <a:pt x="149" y="1727"/>
                  </a:lnTo>
                  <a:cubicBezTo>
                    <a:pt x="149" y="1681"/>
                    <a:pt x="138" y="1624"/>
                    <a:pt x="138" y="1578"/>
                  </a:cubicBezTo>
                  <a:cubicBezTo>
                    <a:pt x="92" y="1201"/>
                    <a:pt x="69" y="801"/>
                    <a:pt x="81" y="412"/>
                  </a:cubicBezTo>
                  <a:cubicBezTo>
                    <a:pt x="81" y="172"/>
                    <a:pt x="104" y="35"/>
                    <a:pt x="104" y="0"/>
                  </a:cubicBezTo>
                  <a:close/>
                </a:path>
              </a:pathLst>
            </a:custGeom>
            <a:solidFill>
              <a:srgbClr val="A36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0"/>
            <p:cNvSpPr/>
            <p:nvPr/>
          </p:nvSpPr>
          <p:spPr>
            <a:xfrm>
              <a:off x="4651948" y="4371631"/>
              <a:ext cx="25243" cy="112232"/>
            </a:xfrm>
            <a:custGeom>
              <a:avLst/>
              <a:gdLst/>
              <a:ahLst/>
              <a:cxnLst/>
              <a:rect l="l" t="t" r="r" b="b"/>
              <a:pathLst>
                <a:path w="733" h="3259" extrusionOk="0">
                  <a:moveTo>
                    <a:pt x="0" y="0"/>
                  </a:moveTo>
                  <a:cubicBezTo>
                    <a:pt x="0" y="686"/>
                    <a:pt x="12" y="1269"/>
                    <a:pt x="23" y="1750"/>
                  </a:cubicBezTo>
                  <a:cubicBezTo>
                    <a:pt x="23" y="2230"/>
                    <a:pt x="35" y="2607"/>
                    <a:pt x="35" y="2870"/>
                  </a:cubicBezTo>
                  <a:lnTo>
                    <a:pt x="35" y="3156"/>
                  </a:lnTo>
                  <a:lnTo>
                    <a:pt x="35" y="3259"/>
                  </a:lnTo>
                  <a:cubicBezTo>
                    <a:pt x="35" y="3259"/>
                    <a:pt x="343" y="1978"/>
                    <a:pt x="732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0"/>
            <p:cNvSpPr/>
            <p:nvPr/>
          </p:nvSpPr>
          <p:spPr>
            <a:xfrm>
              <a:off x="4526764" y="4368876"/>
              <a:ext cx="126386" cy="115400"/>
            </a:xfrm>
            <a:custGeom>
              <a:avLst/>
              <a:gdLst/>
              <a:ahLst/>
              <a:cxnLst/>
              <a:rect l="l" t="t" r="r" b="b"/>
              <a:pathLst>
                <a:path w="3670" h="3351" extrusionOk="0">
                  <a:moveTo>
                    <a:pt x="0" y="0"/>
                  </a:moveTo>
                  <a:cubicBezTo>
                    <a:pt x="0" y="526"/>
                    <a:pt x="12" y="1006"/>
                    <a:pt x="12" y="1395"/>
                  </a:cubicBezTo>
                  <a:cubicBezTo>
                    <a:pt x="23" y="1887"/>
                    <a:pt x="23" y="2264"/>
                    <a:pt x="34" y="2527"/>
                  </a:cubicBezTo>
                  <a:lnTo>
                    <a:pt x="34" y="2824"/>
                  </a:lnTo>
                  <a:lnTo>
                    <a:pt x="34" y="2893"/>
                  </a:lnTo>
                  <a:cubicBezTo>
                    <a:pt x="800" y="2984"/>
                    <a:pt x="1498" y="3087"/>
                    <a:pt x="2069" y="3179"/>
                  </a:cubicBezTo>
                  <a:lnTo>
                    <a:pt x="2527" y="3224"/>
                  </a:lnTo>
                  <a:lnTo>
                    <a:pt x="3670" y="3350"/>
                  </a:lnTo>
                  <a:lnTo>
                    <a:pt x="3670" y="3247"/>
                  </a:lnTo>
                  <a:cubicBezTo>
                    <a:pt x="3670" y="3190"/>
                    <a:pt x="3658" y="3076"/>
                    <a:pt x="3658" y="2950"/>
                  </a:cubicBezTo>
                  <a:cubicBezTo>
                    <a:pt x="3647" y="2687"/>
                    <a:pt x="3635" y="2310"/>
                    <a:pt x="3624" y="1830"/>
                  </a:cubicBezTo>
                  <a:cubicBezTo>
                    <a:pt x="3601" y="1349"/>
                    <a:pt x="3590" y="766"/>
                    <a:pt x="3578" y="92"/>
                  </a:cubicBezTo>
                  <a:cubicBezTo>
                    <a:pt x="2584" y="69"/>
                    <a:pt x="1360" y="35"/>
                    <a:pt x="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0"/>
            <p:cNvSpPr/>
            <p:nvPr/>
          </p:nvSpPr>
          <p:spPr>
            <a:xfrm>
              <a:off x="4306288" y="4362953"/>
              <a:ext cx="221674" cy="105551"/>
            </a:xfrm>
            <a:custGeom>
              <a:avLst/>
              <a:gdLst/>
              <a:ahLst/>
              <a:cxnLst/>
              <a:rect l="l" t="t" r="r" b="b"/>
              <a:pathLst>
                <a:path w="6437" h="3065" extrusionOk="0">
                  <a:moveTo>
                    <a:pt x="0" y="1"/>
                  </a:moveTo>
                  <a:lnTo>
                    <a:pt x="0" y="1"/>
                  </a:lnTo>
                  <a:cubicBezTo>
                    <a:pt x="240" y="1807"/>
                    <a:pt x="309" y="2459"/>
                    <a:pt x="309" y="2459"/>
                  </a:cubicBezTo>
                  <a:lnTo>
                    <a:pt x="503" y="2482"/>
                  </a:lnTo>
                  <a:lnTo>
                    <a:pt x="560" y="2482"/>
                  </a:lnTo>
                  <a:cubicBezTo>
                    <a:pt x="812" y="2493"/>
                    <a:pt x="1178" y="2516"/>
                    <a:pt x="1623" y="2562"/>
                  </a:cubicBezTo>
                  <a:cubicBezTo>
                    <a:pt x="2527" y="2630"/>
                    <a:pt x="3761" y="2745"/>
                    <a:pt x="5122" y="2905"/>
                  </a:cubicBezTo>
                  <a:cubicBezTo>
                    <a:pt x="5579" y="2950"/>
                    <a:pt x="6013" y="3008"/>
                    <a:pt x="6436" y="3065"/>
                  </a:cubicBezTo>
                  <a:lnTo>
                    <a:pt x="6436" y="2996"/>
                  </a:lnTo>
                  <a:cubicBezTo>
                    <a:pt x="6436" y="2928"/>
                    <a:pt x="6425" y="2825"/>
                    <a:pt x="6414" y="2699"/>
                  </a:cubicBezTo>
                  <a:cubicBezTo>
                    <a:pt x="6414" y="2436"/>
                    <a:pt x="6402" y="2059"/>
                    <a:pt x="6379" y="1567"/>
                  </a:cubicBezTo>
                  <a:cubicBezTo>
                    <a:pt x="6368" y="1178"/>
                    <a:pt x="6356" y="698"/>
                    <a:pt x="6345" y="172"/>
                  </a:cubicBezTo>
                  <a:lnTo>
                    <a:pt x="3110" y="92"/>
                  </a:lnTo>
                  <a:lnTo>
                    <a:pt x="1521" y="47"/>
                  </a:lnTo>
                  <a:cubicBezTo>
                    <a:pt x="1521" y="230"/>
                    <a:pt x="1509" y="413"/>
                    <a:pt x="1509" y="573"/>
                  </a:cubicBezTo>
                  <a:cubicBezTo>
                    <a:pt x="1486" y="1053"/>
                    <a:pt x="1463" y="1430"/>
                    <a:pt x="1452" y="1693"/>
                  </a:cubicBezTo>
                  <a:cubicBezTo>
                    <a:pt x="1452" y="1819"/>
                    <a:pt x="1441" y="1910"/>
                    <a:pt x="1441" y="1979"/>
                  </a:cubicBezTo>
                  <a:cubicBezTo>
                    <a:pt x="1441" y="2013"/>
                    <a:pt x="1429" y="2036"/>
                    <a:pt x="1429" y="2070"/>
                  </a:cubicBezTo>
                  <a:lnTo>
                    <a:pt x="1429" y="1979"/>
                  </a:lnTo>
                  <a:lnTo>
                    <a:pt x="1429" y="1693"/>
                  </a:lnTo>
                  <a:cubicBezTo>
                    <a:pt x="1429" y="1430"/>
                    <a:pt x="1452" y="1053"/>
                    <a:pt x="1463" y="573"/>
                  </a:cubicBezTo>
                  <a:cubicBezTo>
                    <a:pt x="1463" y="413"/>
                    <a:pt x="1475" y="230"/>
                    <a:pt x="1486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0"/>
            <p:cNvSpPr/>
            <p:nvPr/>
          </p:nvSpPr>
          <p:spPr>
            <a:xfrm>
              <a:off x="4524767" y="4368876"/>
              <a:ext cx="3203" cy="97286"/>
            </a:xfrm>
            <a:custGeom>
              <a:avLst/>
              <a:gdLst/>
              <a:ahLst/>
              <a:cxnLst/>
              <a:rect l="l" t="t" r="r" b="b"/>
              <a:pathLst>
                <a:path w="93" h="2825" extrusionOk="0">
                  <a:moveTo>
                    <a:pt x="1" y="0"/>
                  </a:moveTo>
                  <a:cubicBezTo>
                    <a:pt x="12" y="526"/>
                    <a:pt x="24" y="1006"/>
                    <a:pt x="35" y="1395"/>
                  </a:cubicBezTo>
                  <a:cubicBezTo>
                    <a:pt x="47" y="1887"/>
                    <a:pt x="58" y="2264"/>
                    <a:pt x="70" y="2527"/>
                  </a:cubicBezTo>
                  <a:cubicBezTo>
                    <a:pt x="70" y="2653"/>
                    <a:pt x="81" y="2756"/>
                    <a:pt x="81" y="2824"/>
                  </a:cubicBezTo>
                  <a:cubicBezTo>
                    <a:pt x="92" y="2744"/>
                    <a:pt x="92" y="2653"/>
                    <a:pt x="92" y="2527"/>
                  </a:cubicBezTo>
                  <a:cubicBezTo>
                    <a:pt x="92" y="2264"/>
                    <a:pt x="81" y="1887"/>
                    <a:pt x="70" y="1395"/>
                  </a:cubicBezTo>
                  <a:cubicBezTo>
                    <a:pt x="70" y="995"/>
                    <a:pt x="58" y="526"/>
                    <a:pt x="4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0"/>
            <p:cNvSpPr/>
            <p:nvPr/>
          </p:nvSpPr>
          <p:spPr>
            <a:xfrm>
              <a:off x="4649985" y="4372010"/>
              <a:ext cx="3168" cy="108306"/>
            </a:xfrm>
            <a:custGeom>
              <a:avLst/>
              <a:gdLst/>
              <a:ahLst/>
              <a:cxnLst/>
              <a:rect l="l" t="t" r="r" b="b"/>
              <a:pathLst>
                <a:path w="92" h="3145" extrusionOk="0">
                  <a:moveTo>
                    <a:pt x="0" y="1"/>
                  </a:moveTo>
                  <a:cubicBezTo>
                    <a:pt x="12" y="675"/>
                    <a:pt x="23" y="1258"/>
                    <a:pt x="46" y="1739"/>
                  </a:cubicBezTo>
                  <a:cubicBezTo>
                    <a:pt x="57" y="2219"/>
                    <a:pt x="69" y="2596"/>
                    <a:pt x="80" y="2859"/>
                  </a:cubicBezTo>
                  <a:cubicBezTo>
                    <a:pt x="80" y="2985"/>
                    <a:pt x="80" y="3088"/>
                    <a:pt x="92" y="3145"/>
                  </a:cubicBezTo>
                  <a:cubicBezTo>
                    <a:pt x="92" y="3088"/>
                    <a:pt x="92" y="2985"/>
                    <a:pt x="92" y="2859"/>
                  </a:cubicBezTo>
                  <a:cubicBezTo>
                    <a:pt x="92" y="2596"/>
                    <a:pt x="80" y="2219"/>
                    <a:pt x="80" y="1739"/>
                  </a:cubicBezTo>
                  <a:cubicBezTo>
                    <a:pt x="69" y="1258"/>
                    <a:pt x="57" y="675"/>
                    <a:pt x="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0"/>
            <p:cNvSpPr/>
            <p:nvPr/>
          </p:nvSpPr>
          <p:spPr>
            <a:xfrm>
              <a:off x="4355501" y="4364537"/>
              <a:ext cx="3547" cy="69736"/>
            </a:xfrm>
            <a:custGeom>
              <a:avLst/>
              <a:gdLst/>
              <a:ahLst/>
              <a:cxnLst/>
              <a:rect l="l" t="t" r="r" b="b"/>
              <a:pathLst>
                <a:path w="103" h="2025" extrusionOk="0">
                  <a:moveTo>
                    <a:pt x="57" y="1"/>
                  </a:moveTo>
                  <a:cubicBezTo>
                    <a:pt x="46" y="184"/>
                    <a:pt x="46" y="367"/>
                    <a:pt x="34" y="527"/>
                  </a:cubicBezTo>
                  <a:cubicBezTo>
                    <a:pt x="23" y="1007"/>
                    <a:pt x="12" y="1384"/>
                    <a:pt x="0" y="1647"/>
                  </a:cubicBezTo>
                  <a:lnTo>
                    <a:pt x="0" y="1933"/>
                  </a:lnTo>
                  <a:lnTo>
                    <a:pt x="0" y="2024"/>
                  </a:lnTo>
                  <a:cubicBezTo>
                    <a:pt x="12" y="1990"/>
                    <a:pt x="12" y="1956"/>
                    <a:pt x="12" y="1933"/>
                  </a:cubicBezTo>
                  <a:cubicBezTo>
                    <a:pt x="12" y="1864"/>
                    <a:pt x="23" y="1761"/>
                    <a:pt x="23" y="1647"/>
                  </a:cubicBezTo>
                  <a:cubicBezTo>
                    <a:pt x="34" y="1384"/>
                    <a:pt x="57" y="1007"/>
                    <a:pt x="80" y="527"/>
                  </a:cubicBezTo>
                  <a:cubicBezTo>
                    <a:pt x="80" y="367"/>
                    <a:pt x="92" y="184"/>
                    <a:pt x="10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0"/>
            <p:cNvSpPr/>
            <p:nvPr/>
          </p:nvSpPr>
          <p:spPr>
            <a:xfrm>
              <a:off x="4305875" y="4359819"/>
              <a:ext cx="371684" cy="12639"/>
            </a:xfrm>
            <a:custGeom>
              <a:avLst/>
              <a:gdLst/>
              <a:ahLst/>
              <a:cxnLst/>
              <a:rect l="l" t="t" r="r" b="b"/>
              <a:pathLst>
                <a:path w="10793" h="367" extrusionOk="0">
                  <a:moveTo>
                    <a:pt x="1" y="1"/>
                  </a:moveTo>
                  <a:cubicBezTo>
                    <a:pt x="1" y="35"/>
                    <a:pt x="1" y="69"/>
                    <a:pt x="12" y="92"/>
                  </a:cubicBezTo>
                  <a:lnTo>
                    <a:pt x="1498" y="138"/>
                  </a:lnTo>
                  <a:lnTo>
                    <a:pt x="1533" y="138"/>
                  </a:lnTo>
                  <a:lnTo>
                    <a:pt x="3122" y="183"/>
                  </a:lnTo>
                  <a:lnTo>
                    <a:pt x="6357" y="263"/>
                  </a:lnTo>
                  <a:lnTo>
                    <a:pt x="6414" y="263"/>
                  </a:lnTo>
                  <a:cubicBezTo>
                    <a:pt x="7774" y="298"/>
                    <a:pt x="8998" y="321"/>
                    <a:pt x="9992" y="343"/>
                  </a:cubicBezTo>
                  <a:lnTo>
                    <a:pt x="10049" y="343"/>
                  </a:lnTo>
                  <a:lnTo>
                    <a:pt x="10781" y="366"/>
                  </a:lnTo>
                  <a:cubicBezTo>
                    <a:pt x="10781" y="343"/>
                    <a:pt x="10781" y="321"/>
                    <a:pt x="10793" y="309"/>
                  </a:cubicBezTo>
                  <a:lnTo>
                    <a:pt x="10049" y="275"/>
                  </a:lnTo>
                  <a:lnTo>
                    <a:pt x="9992" y="275"/>
                  </a:lnTo>
                  <a:cubicBezTo>
                    <a:pt x="8998" y="252"/>
                    <a:pt x="7774" y="206"/>
                    <a:pt x="6414" y="172"/>
                  </a:cubicBezTo>
                  <a:lnTo>
                    <a:pt x="6357" y="172"/>
                  </a:lnTo>
                  <a:lnTo>
                    <a:pt x="3122" y="81"/>
                  </a:lnTo>
                  <a:lnTo>
                    <a:pt x="1533" y="46"/>
                  </a:lnTo>
                  <a:lnTo>
                    <a:pt x="1498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0"/>
            <p:cNvSpPr/>
            <p:nvPr/>
          </p:nvSpPr>
          <p:spPr>
            <a:xfrm>
              <a:off x="4312177" y="4447327"/>
              <a:ext cx="340174" cy="39706"/>
            </a:xfrm>
            <a:custGeom>
              <a:avLst/>
              <a:gdLst/>
              <a:ahLst/>
              <a:cxnLst/>
              <a:rect l="l" t="t" r="r" b="b"/>
              <a:pathLst>
                <a:path w="9878" h="1153" extrusionOk="0">
                  <a:moveTo>
                    <a:pt x="52" y="0"/>
                  </a:moveTo>
                  <a:cubicBezTo>
                    <a:pt x="35" y="0"/>
                    <a:pt x="18" y="3"/>
                    <a:pt x="1" y="9"/>
                  </a:cubicBezTo>
                  <a:cubicBezTo>
                    <a:pt x="35" y="9"/>
                    <a:pt x="69" y="20"/>
                    <a:pt x="103" y="20"/>
                  </a:cubicBezTo>
                  <a:lnTo>
                    <a:pt x="389" y="55"/>
                  </a:lnTo>
                  <a:lnTo>
                    <a:pt x="435" y="55"/>
                  </a:lnTo>
                  <a:lnTo>
                    <a:pt x="1441" y="157"/>
                  </a:lnTo>
                  <a:cubicBezTo>
                    <a:pt x="1955" y="226"/>
                    <a:pt x="2561" y="283"/>
                    <a:pt x="3247" y="363"/>
                  </a:cubicBezTo>
                  <a:lnTo>
                    <a:pt x="3259" y="363"/>
                  </a:lnTo>
                  <a:cubicBezTo>
                    <a:pt x="3785" y="420"/>
                    <a:pt x="4356" y="478"/>
                    <a:pt x="4951" y="546"/>
                  </a:cubicBezTo>
                  <a:cubicBezTo>
                    <a:pt x="6311" y="706"/>
                    <a:pt x="7534" y="866"/>
                    <a:pt x="8426" y="981"/>
                  </a:cubicBezTo>
                  <a:lnTo>
                    <a:pt x="8758" y="1015"/>
                  </a:lnTo>
                  <a:lnTo>
                    <a:pt x="9489" y="1118"/>
                  </a:lnTo>
                  <a:lnTo>
                    <a:pt x="9775" y="1152"/>
                  </a:lnTo>
                  <a:lnTo>
                    <a:pt x="9878" y="1152"/>
                  </a:lnTo>
                  <a:cubicBezTo>
                    <a:pt x="9844" y="1129"/>
                    <a:pt x="9809" y="1129"/>
                    <a:pt x="9775" y="1118"/>
                  </a:cubicBezTo>
                  <a:lnTo>
                    <a:pt x="9489" y="1072"/>
                  </a:lnTo>
                  <a:cubicBezTo>
                    <a:pt x="9306" y="1038"/>
                    <a:pt x="9066" y="1003"/>
                    <a:pt x="8758" y="958"/>
                  </a:cubicBezTo>
                  <a:lnTo>
                    <a:pt x="8437" y="901"/>
                  </a:lnTo>
                  <a:lnTo>
                    <a:pt x="8300" y="889"/>
                  </a:lnTo>
                  <a:cubicBezTo>
                    <a:pt x="7729" y="798"/>
                    <a:pt x="7031" y="706"/>
                    <a:pt x="6254" y="603"/>
                  </a:cubicBezTo>
                  <a:cubicBezTo>
                    <a:pt x="5842" y="546"/>
                    <a:pt x="5397" y="489"/>
                    <a:pt x="4951" y="443"/>
                  </a:cubicBezTo>
                  <a:cubicBezTo>
                    <a:pt x="3590" y="283"/>
                    <a:pt x="2344" y="169"/>
                    <a:pt x="1452" y="89"/>
                  </a:cubicBezTo>
                  <a:cubicBezTo>
                    <a:pt x="1007" y="55"/>
                    <a:pt x="641" y="32"/>
                    <a:pt x="389" y="20"/>
                  </a:cubicBezTo>
                  <a:lnTo>
                    <a:pt x="321" y="20"/>
                  </a:lnTo>
                  <a:lnTo>
                    <a:pt x="103" y="9"/>
                  </a:lnTo>
                  <a:cubicBezTo>
                    <a:pt x="86" y="3"/>
                    <a:pt x="69" y="0"/>
                    <a:pt x="5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8" name="Text Placeholder 1"/>
          <p:cNvSpPr txBox="1">
            <a:spLocks/>
          </p:cNvSpPr>
          <p:nvPr/>
        </p:nvSpPr>
        <p:spPr>
          <a:xfrm>
            <a:off x="3287312" y="2549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بیان مسئله</a:t>
            </a:r>
            <a:endParaRPr lang="ko-KR" altLang="en-US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5021584" y="1172994"/>
            <a:ext cx="3128508" cy="22390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 rtl="1">
              <a:lnSpc>
                <a:spcPct val="200000"/>
              </a:lnSpc>
            </a:pPr>
            <a:r>
              <a:rPr lang="fa-IR" altLang="ko-KR" sz="1800" dirty="0">
                <a:solidFill>
                  <a:srgbClr val="133B96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 نامفهوم از صنعت چاپ و با استفاده از طراحان گرافیک است. </a:t>
            </a:r>
          </a:p>
        </p:txBody>
      </p:sp>
      <p:pic>
        <p:nvPicPr>
          <p:cNvPr id="209" name="Picture 208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274653"/>
            <a:ext cx="1079221" cy="86877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20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 build="p"/>
      <p:bldP spid="21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" name="Google Shape;1790;p36"/>
          <p:cNvSpPr/>
          <p:nvPr/>
        </p:nvSpPr>
        <p:spPr>
          <a:xfrm rot="5400000">
            <a:off x="3300301" y="2318882"/>
            <a:ext cx="420900" cy="420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1" name="Google Shape;1791;p36"/>
          <p:cNvSpPr/>
          <p:nvPr/>
        </p:nvSpPr>
        <p:spPr>
          <a:xfrm rot="5400000">
            <a:off x="5420151" y="2318882"/>
            <a:ext cx="420900" cy="420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2" name="Google Shape;1792;p36"/>
          <p:cNvSpPr/>
          <p:nvPr/>
        </p:nvSpPr>
        <p:spPr>
          <a:xfrm rot="5400000">
            <a:off x="7540001" y="2318882"/>
            <a:ext cx="420900" cy="420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93" name="Google Shape;1793;p36"/>
          <p:cNvSpPr/>
          <p:nvPr/>
        </p:nvSpPr>
        <p:spPr>
          <a:xfrm rot="5400000">
            <a:off x="1180526" y="2318882"/>
            <a:ext cx="420900" cy="420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94" name="Google Shape;1794;p36"/>
          <p:cNvGrpSpPr/>
          <p:nvPr/>
        </p:nvGrpSpPr>
        <p:grpSpPr>
          <a:xfrm>
            <a:off x="6102564" y="2758731"/>
            <a:ext cx="738932" cy="1770122"/>
            <a:chOff x="1561000" y="723900"/>
            <a:chExt cx="1013207" cy="2427152"/>
          </a:xfrm>
        </p:grpSpPr>
        <p:sp>
          <p:nvSpPr>
            <p:cNvPr id="1795" name="Google Shape;1795;p36"/>
            <p:cNvSpPr/>
            <p:nvPr/>
          </p:nvSpPr>
          <p:spPr>
            <a:xfrm>
              <a:off x="2201800" y="3042924"/>
              <a:ext cx="237306" cy="108127"/>
            </a:xfrm>
            <a:custGeom>
              <a:avLst/>
              <a:gdLst/>
              <a:ahLst/>
              <a:cxnLst/>
              <a:rect l="l" t="t" r="r" b="b"/>
              <a:pathLst>
                <a:path w="3968" h="1808" extrusionOk="0">
                  <a:moveTo>
                    <a:pt x="40" y="0"/>
                  </a:moveTo>
                  <a:lnTo>
                    <a:pt x="1" y="1678"/>
                  </a:lnTo>
                  <a:lnTo>
                    <a:pt x="129" y="1688"/>
                  </a:lnTo>
                  <a:cubicBezTo>
                    <a:pt x="562" y="1724"/>
                    <a:pt x="1964" y="1807"/>
                    <a:pt x="2845" y="1807"/>
                  </a:cubicBezTo>
                  <a:cubicBezTo>
                    <a:pt x="3170" y="1807"/>
                    <a:pt x="3424" y="1796"/>
                    <a:pt x="3533" y="1767"/>
                  </a:cubicBezTo>
                  <a:cubicBezTo>
                    <a:pt x="3967" y="1638"/>
                    <a:pt x="2162" y="1184"/>
                    <a:pt x="2162" y="1184"/>
                  </a:cubicBezTo>
                  <a:lnTo>
                    <a:pt x="2182" y="4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6"/>
            <p:cNvSpPr/>
            <p:nvPr/>
          </p:nvSpPr>
          <p:spPr>
            <a:xfrm>
              <a:off x="2202398" y="3105419"/>
              <a:ext cx="46110" cy="37259"/>
            </a:xfrm>
            <a:custGeom>
              <a:avLst/>
              <a:gdLst/>
              <a:ahLst/>
              <a:cxnLst/>
              <a:rect l="l" t="t" r="r" b="b"/>
              <a:pathLst>
                <a:path w="771" h="623" extrusionOk="0">
                  <a:moveTo>
                    <a:pt x="49" y="0"/>
                  </a:moveTo>
                  <a:cubicBezTo>
                    <a:pt x="36" y="0"/>
                    <a:pt x="23" y="1"/>
                    <a:pt x="11" y="1"/>
                  </a:cubicBezTo>
                  <a:lnTo>
                    <a:pt x="1" y="593"/>
                  </a:lnTo>
                  <a:lnTo>
                    <a:pt x="770" y="623"/>
                  </a:lnTo>
                  <a:cubicBezTo>
                    <a:pt x="741" y="445"/>
                    <a:pt x="642" y="277"/>
                    <a:pt x="504" y="169"/>
                  </a:cubicBezTo>
                  <a:cubicBezTo>
                    <a:pt x="376" y="59"/>
                    <a:pt x="214" y="0"/>
                    <a:pt x="49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6"/>
            <p:cNvSpPr/>
            <p:nvPr/>
          </p:nvSpPr>
          <p:spPr>
            <a:xfrm>
              <a:off x="2201800" y="3129042"/>
              <a:ext cx="220202" cy="21171"/>
            </a:xfrm>
            <a:custGeom>
              <a:avLst/>
              <a:gdLst/>
              <a:ahLst/>
              <a:cxnLst/>
              <a:rect l="l" t="t" r="r" b="b"/>
              <a:pathLst>
                <a:path w="3682" h="354" extrusionOk="0">
                  <a:moveTo>
                    <a:pt x="3050" y="1"/>
                  </a:moveTo>
                  <a:cubicBezTo>
                    <a:pt x="2922" y="1"/>
                    <a:pt x="2843" y="267"/>
                    <a:pt x="2843" y="267"/>
                  </a:cubicBezTo>
                  <a:lnTo>
                    <a:pt x="1" y="188"/>
                  </a:lnTo>
                  <a:lnTo>
                    <a:pt x="1" y="228"/>
                  </a:lnTo>
                  <a:cubicBezTo>
                    <a:pt x="682" y="303"/>
                    <a:pt x="1908" y="354"/>
                    <a:pt x="2736" y="354"/>
                  </a:cubicBezTo>
                  <a:cubicBezTo>
                    <a:pt x="3217" y="354"/>
                    <a:pt x="3564" y="337"/>
                    <a:pt x="3592" y="297"/>
                  </a:cubicBezTo>
                  <a:cubicBezTo>
                    <a:pt x="3681" y="198"/>
                    <a:pt x="3050" y="1"/>
                    <a:pt x="305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6"/>
            <p:cNvSpPr/>
            <p:nvPr/>
          </p:nvSpPr>
          <p:spPr>
            <a:xfrm>
              <a:off x="2200066" y="3139687"/>
              <a:ext cx="217212" cy="5981"/>
            </a:xfrm>
            <a:custGeom>
              <a:avLst/>
              <a:gdLst/>
              <a:ahLst/>
              <a:cxnLst/>
              <a:rect l="l" t="t" r="r" b="b"/>
              <a:pathLst>
                <a:path w="3632" h="100" extrusionOk="0">
                  <a:moveTo>
                    <a:pt x="0" y="0"/>
                  </a:moveTo>
                  <a:cubicBezTo>
                    <a:pt x="10" y="0"/>
                    <a:pt x="20" y="10"/>
                    <a:pt x="40" y="10"/>
                  </a:cubicBezTo>
                  <a:lnTo>
                    <a:pt x="138" y="10"/>
                  </a:lnTo>
                  <a:lnTo>
                    <a:pt x="40" y="0"/>
                  </a:lnTo>
                  <a:close/>
                  <a:moveTo>
                    <a:pt x="3608" y="82"/>
                  </a:moveTo>
                  <a:cubicBezTo>
                    <a:pt x="3602" y="82"/>
                    <a:pt x="3597" y="84"/>
                    <a:pt x="3592" y="89"/>
                  </a:cubicBezTo>
                  <a:lnTo>
                    <a:pt x="3631" y="89"/>
                  </a:lnTo>
                  <a:cubicBezTo>
                    <a:pt x="3621" y="84"/>
                    <a:pt x="3614" y="82"/>
                    <a:pt x="3608" y="82"/>
                  </a:cubicBezTo>
                  <a:close/>
                  <a:moveTo>
                    <a:pt x="138" y="10"/>
                  </a:moveTo>
                  <a:lnTo>
                    <a:pt x="533" y="40"/>
                  </a:lnTo>
                  <a:cubicBezTo>
                    <a:pt x="859" y="60"/>
                    <a:pt x="1313" y="79"/>
                    <a:pt x="1816" y="89"/>
                  </a:cubicBezTo>
                  <a:cubicBezTo>
                    <a:pt x="2309" y="99"/>
                    <a:pt x="2773" y="99"/>
                    <a:pt x="3099" y="99"/>
                  </a:cubicBezTo>
                  <a:lnTo>
                    <a:pt x="3483" y="89"/>
                  </a:lnTo>
                  <a:lnTo>
                    <a:pt x="3099" y="89"/>
                  </a:lnTo>
                  <a:cubicBezTo>
                    <a:pt x="2773" y="89"/>
                    <a:pt x="2319" y="89"/>
                    <a:pt x="1816" y="70"/>
                  </a:cubicBezTo>
                  <a:cubicBezTo>
                    <a:pt x="1313" y="60"/>
                    <a:pt x="859" y="40"/>
                    <a:pt x="533" y="30"/>
                  </a:cubicBezTo>
                  <a:lnTo>
                    <a:pt x="138" y="1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6"/>
            <p:cNvSpPr/>
            <p:nvPr/>
          </p:nvSpPr>
          <p:spPr>
            <a:xfrm>
              <a:off x="2371763" y="3127308"/>
              <a:ext cx="13037" cy="20094"/>
            </a:xfrm>
            <a:custGeom>
              <a:avLst/>
              <a:gdLst/>
              <a:ahLst/>
              <a:cxnLst/>
              <a:rect l="l" t="t" r="r" b="b"/>
              <a:pathLst>
                <a:path w="218" h="336" extrusionOk="0">
                  <a:moveTo>
                    <a:pt x="218" y="0"/>
                  </a:moveTo>
                  <a:cubicBezTo>
                    <a:pt x="89" y="59"/>
                    <a:pt x="1" y="188"/>
                    <a:pt x="10" y="336"/>
                  </a:cubicBezTo>
                  <a:cubicBezTo>
                    <a:pt x="30" y="267"/>
                    <a:pt x="50" y="207"/>
                    <a:pt x="89" y="148"/>
                  </a:cubicBezTo>
                  <a:cubicBezTo>
                    <a:pt x="119" y="89"/>
                    <a:pt x="168" y="40"/>
                    <a:pt x="21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6"/>
            <p:cNvSpPr/>
            <p:nvPr/>
          </p:nvSpPr>
          <p:spPr>
            <a:xfrm>
              <a:off x="2334565" y="3116663"/>
              <a:ext cx="7775" cy="10705"/>
            </a:xfrm>
            <a:custGeom>
              <a:avLst/>
              <a:gdLst/>
              <a:ahLst/>
              <a:cxnLst/>
              <a:rect l="l" t="t" r="r" b="b"/>
              <a:pathLst>
                <a:path w="130" h="179" extrusionOk="0">
                  <a:moveTo>
                    <a:pt x="119" y="1"/>
                  </a:moveTo>
                  <a:lnTo>
                    <a:pt x="119" y="1"/>
                  </a:lnTo>
                  <a:cubicBezTo>
                    <a:pt x="119" y="1"/>
                    <a:pt x="90" y="30"/>
                    <a:pt x="50" y="80"/>
                  </a:cubicBezTo>
                  <a:cubicBezTo>
                    <a:pt x="31" y="109"/>
                    <a:pt x="11" y="139"/>
                    <a:pt x="1" y="178"/>
                  </a:cubicBezTo>
                  <a:cubicBezTo>
                    <a:pt x="11" y="178"/>
                    <a:pt x="40" y="139"/>
                    <a:pt x="80" y="99"/>
                  </a:cubicBezTo>
                  <a:cubicBezTo>
                    <a:pt x="110" y="50"/>
                    <a:pt x="129" y="1"/>
                    <a:pt x="1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6"/>
            <p:cNvSpPr/>
            <p:nvPr/>
          </p:nvSpPr>
          <p:spPr>
            <a:xfrm>
              <a:off x="2324578" y="3114151"/>
              <a:ext cx="8313" cy="7296"/>
            </a:xfrm>
            <a:custGeom>
              <a:avLst/>
              <a:gdLst/>
              <a:ahLst/>
              <a:cxnLst/>
              <a:rect l="l" t="t" r="r" b="b"/>
              <a:pathLst>
                <a:path w="139" h="122" extrusionOk="0">
                  <a:moveTo>
                    <a:pt x="132" y="1"/>
                  </a:moveTo>
                  <a:cubicBezTo>
                    <a:pt x="118" y="1"/>
                    <a:pt x="92" y="20"/>
                    <a:pt x="59" y="53"/>
                  </a:cubicBezTo>
                  <a:cubicBezTo>
                    <a:pt x="20" y="82"/>
                    <a:pt x="0" y="122"/>
                    <a:pt x="0" y="122"/>
                  </a:cubicBezTo>
                  <a:cubicBezTo>
                    <a:pt x="0" y="122"/>
                    <a:pt x="40" y="102"/>
                    <a:pt x="79" y="72"/>
                  </a:cubicBezTo>
                  <a:cubicBezTo>
                    <a:pt x="119" y="33"/>
                    <a:pt x="138" y="3"/>
                    <a:pt x="138" y="3"/>
                  </a:cubicBezTo>
                  <a:cubicBezTo>
                    <a:pt x="137" y="2"/>
                    <a:pt x="134" y="1"/>
                    <a:pt x="13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6"/>
            <p:cNvSpPr/>
            <p:nvPr/>
          </p:nvSpPr>
          <p:spPr>
            <a:xfrm>
              <a:off x="2318059" y="3108410"/>
              <a:ext cx="13636" cy="2093"/>
            </a:xfrm>
            <a:custGeom>
              <a:avLst/>
              <a:gdLst/>
              <a:ahLst/>
              <a:cxnLst/>
              <a:rect l="l" t="t" r="r" b="b"/>
              <a:pathLst>
                <a:path w="228" h="35" extrusionOk="0">
                  <a:moveTo>
                    <a:pt x="119" y="1"/>
                  </a:moveTo>
                  <a:cubicBezTo>
                    <a:pt x="80" y="1"/>
                    <a:pt x="40" y="1"/>
                    <a:pt x="1" y="10"/>
                  </a:cubicBezTo>
                  <a:cubicBezTo>
                    <a:pt x="40" y="30"/>
                    <a:pt x="80" y="30"/>
                    <a:pt x="119" y="30"/>
                  </a:cubicBezTo>
                  <a:cubicBezTo>
                    <a:pt x="131" y="33"/>
                    <a:pt x="141" y="34"/>
                    <a:pt x="152" y="34"/>
                  </a:cubicBezTo>
                  <a:cubicBezTo>
                    <a:pt x="177" y="34"/>
                    <a:pt x="200" y="27"/>
                    <a:pt x="228" y="20"/>
                  </a:cubicBezTo>
                  <a:cubicBezTo>
                    <a:pt x="228" y="10"/>
                    <a:pt x="178" y="10"/>
                    <a:pt x="1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6"/>
            <p:cNvSpPr/>
            <p:nvPr/>
          </p:nvSpPr>
          <p:spPr>
            <a:xfrm>
              <a:off x="2316325" y="3100755"/>
              <a:ext cx="14772" cy="2631"/>
            </a:xfrm>
            <a:custGeom>
              <a:avLst/>
              <a:gdLst/>
              <a:ahLst/>
              <a:cxnLst/>
              <a:rect l="l" t="t" r="r" b="b"/>
              <a:pathLst>
                <a:path w="247" h="44" extrusionOk="0">
                  <a:moveTo>
                    <a:pt x="0" y="0"/>
                  </a:moveTo>
                  <a:cubicBezTo>
                    <a:pt x="30" y="20"/>
                    <a:pt x="79" y="40"/>
                    <a:pt x="118" y="40"/>
                  </a:cubicBezTo>
                  <a:cubicBezTo>
                    <a:pt x="132" y="42"/>
                    <a:pt x="144" y="44"/>
                    <a:pt x="156" y="44"/>
                  </a:cubicBezTo>
                  <a:cubicBezTo>
                    <a:pt x="189" y="44"/>
                    <a:pt x="218" y="34"/>
                    <a:pt x="247" y="20"/>
                  </a:cubicBezTo>
                  <a:cubicBezTo>
                    <a:pt x="207" y="20"/>
                    <a:pt x="168" y="10"/>
                    <a:pt x="118" y="10"/>
                  </a:cubicBezTo>
                  <a:cubicBezTo>
                    <a:pt x="79" y="0"/>
                    <a:pt x="40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6"/>
            <p:cNvSpPr/>
            <p:nvPr/>
          </p:nvSpPr>
          <p:spPr>
            <a:xfrm>
              <a:off x="2339290" y="3104762"/>
              <a:ext cx="24879" cy="13755"/>
            </a:xfrm>
            <a:custGeom>
              <a:avLst/>
              <a:gdLst/>
              <a:ahLst/>
              <a:cxnLst/>
              <a:rect l="l" t="t" r="r" b="b"/>
              <a:pathLst>
                <a:path w="416" h="230" extrusionOk="0">
                  <a:moveTo>
                    <a:pt x="273" y="22"/>
                  </a:moveTo>
                  <a:cubicBezTo>
                    <a:pt x="308" y="22"/>
                    <a:pt x="344" y="33"/>
                    <a:pt x="376" y="52"/>
                  </a:cubicBezTo>
                  <a:cubicBezTo>
                    <a:pt x="396" y="71"/>
                    <a:pt x="396" y="91"/>
                    <a:pt x="366" y="111"/>
                  </a:cubicBezTo>
                  <a:cubicBezTo>
                    <a:pt x="336" y="121"/>
                    <a:pt x="317" y="131"/>
                    <a:pt x="287" y="140"/>
                  </a:cubicBezTo>
                  <a:cubicBezTo>
                    <a:pt x="238" y="150"/>
                    <a:pt x="198" y="160"/>
                    <a:pt x="149" y="170"/>
                  </a:cubicBezTo>
                  <a:cubicBezTo>
                    <a:pt x="106" y="180"/>
                    <a:pt x="69" y="182"/>
                    <a:pt x="44" y="184"/>
                  </a:cubicBezTo>
                  <a:lnTo>
                    <a:pt x="44" y="184"/>
                  </a:lnTo>
                  <a:cubicBezTo>
                    <a:pt x="55" y="155"/>
                    <a:pt x="70" y="131"/>
                    <a:pt x="90" y="111"/>
                  </a:cubicBezTo>
                  <a:cubicBezTo>
                    <a:pt x="119" y="71"/>
                    <a:pt x="169" y="42"/>
                    <a:pt x="218" y="32"/>
                  </a:cubicBezTo>
                  <a:cubicBezTo>
                    <a:pt x="235" y="25"/>
                    <a:pt x="254" y="22"/>
                    <a:pt x="273" y="22"/>
                  </a:cubicBezTo>
                  <a:close/>
                  <a:moveTo>
                    <a:pt x="270" y="1"/>
                  </a:moveTo>
                  <a:cubicBezTo>
                    <a:pt x="164" y="1"/>
                    <a:pt x="63" y="72"/>
                    <a:pt x="32" y="184"/>
                  </a:cubicBezTo>
                  <a:lnTo>
                    <a:pt x="32" y="184"/>
                  </a:lnTo>
                  <a:cubicBezTo>
                    <a:pt x="12" y="185"/>
                    <a:pt x="1" y="186"/>
                    <a:pt x="1" y="190"/>
                  </a:cubicBezTo>
                  <a:cubicBezTo>
                    <a:pt x="10" y="192"/>
                    <a:pt x="19" y="193"/>
                    <a:pt x="28" y="194"/>
                  </a:cubicBezTo>
                  <a:lnTo>
                    <a:pt x="28" y="194"/>
                  </a:lnTo>
                  <a:cubicBezTo>
                    <a:pt x="21" y="213"/>
                    <a:pt x="21" y="229"/>
                    <a:pt x="31" y="229"/>
                  </a:cubicBezTo>
                  <a:cubicBezTo>
                    <a:pt x="33" y="218"/>
                    <a:pt x="36" y="206"/>
                    <a:pt x="39" y="196"/>
                  </a:cubicBezTo>
                  <a:lnTo>
                    <a:pt x="39" y="196"/>
                  </a:lnTo>
                  <a:cubicBezTo>
                    <a:pt x="50" y="197"/>
                    <a:pt x="60" y="197"/>
                    <a:pt x="70" y="197"/>
                  </a:cubicBezTo>
                  <a:cubicBezTo>
                    <a:pt x="92" y="197"/>
                    <a:pt x="114" y="195"/>
                    <a:pt x="139" y="190"/>
                  </a:cubicBezTo>
                  <a:cubicBezTo>
                    <a:pt x="188" y="180"/>
                    <a:pt x="238" y="170"/>
                    <a:pt x="287" y="160"/>
                  </a:cubicBezTo>
                  <a:cubicBezTo>
                    <a:pt x="317" y="150"/>
                    <a:pt x="346" y="140"/>
                    <a:pt x="376" y="131"/>
                  </a:cubicBezTo>
                  <a:cubicBezTo>
                    <a:pt x="386" y="121"/>
                    <a:pt x="405" y="101"/>
                    <a:pt x="405" y="81"/>
                  </a:cubicBezTo>
                  <a:cubicBezTo>
                    <a:pt x="415" y="62"/>
                    <a:pt x="405" y="42"/>
                    <a:pt x="386" y="32"/>
                  </a:cubicBezTo>
                  <a:cubicBezTo>
                    <a:pt x="349" y="11"/>
                    <a:pt x="309" y="1"/>
                    <a:pt x="27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6"/>
            <p:cNvSpPr/>
            <p:nvPr/>
          </p:nvSpPr>
          <p:spPr>
            <a:xfrm>
              <a:off x="2331037" y="3100755"/>
              <a:ext cx="11901" cy="15968"/>
            </a:xfrm>
            <a:custGeom>
              <a:avLst/>
              <a:gdLst/>
              <a:ahLst/>
              <a:cxnLst/>
              <a:rect l="l" t="t" r="r" b="b"/>
              <a:pathLst>
                <a:path w="199" h="267" extrusionOk="0">
                  <a:moveTo>
                    <a:pt x="50" y="0"/>
                  </a:moveTo>
                  <a:cubicBezTo>
                    <a:pt x="21" y="0"/>
                    <a:pt x="1" y="30"/>
                    <a:pt x="1" y="59"/>
                  </a:cubicBezTo>
                  <a:cubicBezTo>
                    <a:pt x="1" y="79"/>
                    <a:pt x="11" y="99"/>
                    <a:pt x="21" y="119"/>
                  </a:cubicBezTo>
                  <a:cubicBezTo>
                    <a:pt x="40" y="148"/>
                    <a:pt x="60" y="178"/>
                    <a:pt x="90" y="207"/>
                  </a:cubicBezTo>
                  <a:cubicBezTo>
                    <a:pt x="109" y="227"/>
                    <a:pt x="139" y="247"/>
                    <a:pt x="169" y="267"/>
                  </a:cubicBezTo>
                  <a:cubicBezTo>
                    <a:pt x="169" y="267"/>
                    <a:pt x="139" y="237"/>
                    <a:pt x="99" y="188"/>
                  </a:cubicBezTo>
                  <a:cubicBezTo>
                    <a:pt x="80" y="168"/>
                    <a:pt x="60" y="138"/>
                    <a:pt x="50" y="109"/>
                  </a:cubicBezTo>
                  <a:cubicBezTo>
                    <a:pt x="30" y="79"/>
                    <a:pt x="21" y="30"/>
                    <a:pt x="50" y="20"/>
                  </a:cubicBezTo>
                  <a:cubicBezTo>
                    <a:pt x="53" y="19"/>
                    <a:pt x="57" y="18"/>
                    <a:pt x="60" y="18"/>
                  </a:cubicBezTo>
                  <a:cubicBezTo>
                    <a:pt x="88" y="18"/>
                    <a:pt x="121" y="53"/>
                    <a:pt x="139" y="79"/>
                  </a:cubicBezTo>
                  <a:cubicBezTo>
                    <a:pt x="149" y="109"/>
                    <a:pt x="169" y="138"/>
                    <a:pt x="169" y="168"/>
                  </a:cubicBezTo>
                  <a:cubicBezTo>
                    <a:pt x="178" y="198"/>
                    <a:pt x="178" y="237"/>
                    <a:pt x="178" y="267"/>
                  </a:cubicBezTo>
                  <a:cubicBezTo>
                    <a:pt x="198" y="237"/>
                    <a:pt x="198" y="198"/>
                    <a:pt x="198" y="168"/>
                  </a:cubicBezTo>
                  <a:cubicBezTo>
                    <a:pt x="188" y="129"/>
                    <a:pt x="178" y="99"/>
                    <a:pt x="159" y="69"/>
                  </a:cubicBezTo>
                  <a:cubicBezTo>
                    <a:pt x="139" y="30"/>
                    <a:pt x="90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6"/>
            <p:cNvSpPr/>
            <p:nvPr/>
          </p:nvSpPr>
          <p:spPr>
            <a:xfrm>
              <a:off x="2203594" y="3104283"/>
              <a:ext cx="44914" cy="37797"/>
            </a:xfrm>
            <a:custGeom>
              <a:avLst/>
              <a:gdLst/>
              <a:ahLst/>
              <a:cxnLst/>
              <a:rect l="l" t="t" r="r" b="b"/>
              <a:pathLst>
                <a:path w="751" h="632" extrusionOk="0">
                  <a:moveTo>
                    <a:pt x="40" y="0"/>
                  </a:moveTo>
                  <a:cubicBezTo>
                    <a:pt x="20" y="0"/>
                    <a:pt x="10" y="0"/>
                    <a:pt x="0" y="10"/>
                  </a:cubicBezTo>
                  <a:cubicBezTo>
                    <a:pt x="0" y="10"/>
                    <a:pt x="60" y="10"/>
                    <a:pt x="158" y="20"/>
                  </a:cubicBezTo>
                  <a:cubicBezTo>
                    <a:pt x="415" y="50"/>
                    <a:pt x="622" y="227"/>
                    <a:pt x="701" y="484"/>
                  </a:cubicBezTo>
                  <a:cubicBezTo>
                    <a:pt x="731" y="573"/>
                    <a:pt x="741" y="632"/>
                    <a:pt x="741" y="632"/>
                  </a:cubicBezTo>
                  <a:cubicBezTo>
                    <a:pt x="750" y="632"/>
                    <a:pt x="741" y="622"/>
                    <a:pt x="741" y="592"/>
                  </a:cubicBezTo>
                  <a:cubicBezTo>
                    <a:pt x="741" y="553"/>
                    <a:pt x="731" y="514"/>
                    <a:pt x="721" y="474"/>
                  </a:cubicBezTo>
                  <a:cubicBezTo>
                    <a:pt x="642" y="218"/>
                    <a:pt x="425" y="30"/>
                    <a:pt x="15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6"/>
            <p:cNvSpPr/>
            <p:nvPr/>
          </p:nvSpPr>
          <p:spPr>
            <a:xfrm>
              <a:off x="2215376" y="3051775"/>
              <a:ext cx="3050" cy="52569"/>
            </a:xfrm>
            <a:custGeom>
              <a:avLst/>
              <a:gdLst/>
              <a:ahLst/>
              <a:cxnLst/>
              <a:rect l="l" t="t" r="r" b="b"/>
              <a:pathLst>
                <a:path w="51" h="879" extrusionOk="0">
                  <a:moveTo>
                    <a:pt x="40" y="0"/>
                  </a:moveTo>
                  <a:cubicBezTo>
                    <a:pt x="21" y="148"/>
                    <a:pt x="11" y="296"/>
                    <a:pt x="11" y="444"/>
                  </a:cubicBezTo>
                  <a:cubicBezTo>
                    <a:pt x="1" y="592"/>
                    <a:pt x="1" y="740"/>
                    <a:pt x="11" y="878"/>
                  </a:cubicBezTo>
                  <a:cubicBezTo>
                    <a:pt x="30" y="740"/>
                    <a:pt x="40" y="592"/>
                    <a:pt x="40" y="444"/>
                  </a:cubicBezTo>
                  <a:cubicBezTo>
                    <a:pt x="50" y="296"/>
                    <a:pt x="50" y="148"/>
                    <a:pt x="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6"/>
            <p:cNvSpPr/>
            <p:nvPr/>
          </p:nvSpPr>
          <p:spPr>
            <a:xfrm>
              <a:off x="2264355" y="3130597"/>
              <a:ext cx="37259" cy="2631"/>
            </a:xfrm>
            <a:custGeom>
              <a:avLst/>
              <a:gdLst/>
              <a:ahLst/>
              <a:cxnLst/>
              <a:rect l="l" t="t" r="r" b="b"/>
              <a:pathLst>
                <a:path w="623" h="44" extrusionOk="0">
                  <a:moveTo>
                    <a:pt x="34" y="0"/>
                  </a:moveTo>
                  <a:cubicBezTo>
                    <a:pt x="13" y="0"/>
                    <a:pt x="1" y="2"/>
                    <a:pt x="1" y="4"/>
                  </a:cubicBezTo>
                  <a:cubicBezTo>
                    <a:pt x="99" y="24"/>
                    <a:pt x="208" y="44"/>
                    <a:pt x="317" y="44"/>
                  </a:cubicBezTo>
                  <a:cubicBezTo>
                    <a:pt x="415" y="44"/>
                    <a:pt x="524" y="44"/>
                    <a:pt x="622" y="24"/>
                  </a:cubicBezTo>
                  <a:cubicBezTo>
                    <a:pt x="622" y="19"/>
                    <a:pt x="588" y="19"/>
                    <a:pt x="532" y="19"/>
                  </a:cubicBezTo>
                  <a:cubicBezTo>
                    <a:pt x="477" y="19"/>
                    <a:pt x="400" y="19"/>
                    <a:pt x="317" y="14"/>
                  </a:cubicBezTo>
                  <a:cubicBezTo>
                    <a:pt x="191" y="7"/>
                    <a:pt x="85" y="0"/>
                    <a:pt x="3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6"/>
            <p:cNvSpPr/>
            <p:nvPr/>
          </p:nvSpPr>
          <p:spPr>
            <a:xfrm>
              <a:off x="2239596" y="3130119"/>
              <a:ext cx="3588" cy="7296"/>
            </a:xfrm>
            <a:custGeom>
              <a:avLst/>
              <a:gdLst/>
              <a:ahLst/>
              <a:cxnLst/>
              <a:rect l="l" t="t" r="r" b="b"/>
              <a:pathLst>
                <a:path w="60" h="122" extrusionOk="0">
                  <a:moveTo>
                    <a:pt x="4" y="0"/>
                  </a:moveTo>
                  <a:cubicBezTo>
                    <a:pt x="2" y="0"/>
                    <a:pt x="0" y="1"/>
                    <a:pt x="0" y="3"/>
                  </a:cubicBezTo>
                  <a:cubicBezTo>
                    <a:pt x="0" y="3"/>
                    <a:pt x="10" y="32"/>
                    <a:pt x="20" y="62"/>
                  </a:cubicBezTo>
                  <a:cubicBezTo>
                    <a:pt x="30" y="91"/>
                    <a:pt x="40" y="121"/>
                    <a:pt x="50" y="121"/>
                  </a:cubicBezTo>
                  <a:cubicBezTo>
                    <a:pt x="60" y="121"/>
                    <a:pt x="60" y="91"/>
                    <a:pt x="50" y="52"/>
                  </a:cubicBezTo>
                  <a:cubicBezTo>
                    <a:pt x="42" y="19"/>
                    <a:pt x="13" y="0"/>
                    <a:pt x="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6"/>
            <p:cNvSpPr/>
            <p:nvPr/>
          </p:nvSpPr>
          <p:spPr>
            <a:xfrm>
              <a:off x="2230147" y="3118218"/>
              <a:ext cx="5382" cy="5024"/>
            </a:xfrm>
            <a:custGeom>
              <a:avLst/>
              <a:gdLst/>
              <a:ahLst/>
              <a:cxnLst/>
              <a:rect l="l" t="t" r="r" b="b"/>
              <a:pathLst>
                <a:path w="90" h="84" extrusionOk="0">
                  <a:moveTo>
                    <a:pt x="10" y="1"/>
                  </a:moveTo>
                  <a:cubicBezTo>
                    <a:pt x="6" y="1"/>
                    <a:pt x="3" y="2"/>
                    <a:pt x="1" y="4"/>
                  </a:cubicBezTo>
                  <a:cubicBezTo>
                    <a:pt x="1" y="4"/>
                    <a:pt x="10" y="24"/>
                    <a:pt x="30" y="54"/>
                  </a:cubicBezTo>
                  <a:cubicBezTo>
                    <a:pt x="50" y="73"/>
                    <a:pt x="70" y="83"/>
                    <a:pt x="79" y="83"/>
                  </a:cubicBezTo>
                  <a:cubicBezTo>
                    <a:pt x="89" y="73"/>
                    <a:pt x="70" y="54"/>
                    <a:pt x="50" y="34"/>
                  </a:cubicBezTo>
                  <a:cubicBezTo>
                    <a:pt x="35" y="12"/>
                    <a:pt x="20" y="1"/>
                    <a:pt x="1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6"/>
            <p:cNvSpPr/>
            <p:nvPr/>
          </p:nvSpPr>
          <p:spPr>
            <a:xfrm>
              <a:off x="2216572" y="3111699"/>
              <a:ext cx="7715" cy="3409"/>
            </a:xfrm>
            <a:custGeom>
              <a:avLst/>
              <a:gdLst/>
              <a:ahLst/>
              <a:cxnLst/>
              <a:rect l="l" t="t" r="r" b="b"/>
              <a:pathLst>
                <a:path w="129" h="57" extrusionOk="0">
                  <a:moveTo>
                    <a:pt x="42" y="1"/>
                  </a:moveTo>
                  <a:cubicBezTo>
                    <a:pt x="20" y="1"/>
                    <a:pt x="1" y="8"/>
                    <a:pt x="1" y="15"/>
                  </a:cubicBezTo>
                  <a:cubicBezTo>
                    <a:pt x="1" y="24"/>
                    <a:pt x="30" y="24"/>
                    <a:pt x="60" y="34"/>
                  </a:cubicBezTo>
                  <a:cubicBezTo>
                    <a:pt x="92" y="42"/>
                    <a:pt x="111" y="57"/>
                    <a:pt x="117" y="57"/>
                  </a:cubicBezTo>
                  <a:cubicBezTo>
                    <a:pt x="118" y="57"/>
                    <a:pt x="119" y="56"/>
                    <a:pt x="119" y="54"/>
                  </a:cubicBezTo>
                  <a:cubicBezTo>
                    <a:pt x="129" y="54"/>
                    <a:pt x="109" y="24"/>
                    <a:pt x="70" y="5"/>
                  </a:cubicBezTo>
                  <a:cubicBezTo>
                    <a:pt x="61" y="2"/>
                    <a:pt x="51" y="1"/>
                    <a:pt x="4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6"/>
            <p:cNvSpPr/>
            <p:nvPr/>
          </p:nvSpPr>
          <p:spPr>
            <a:xfrm>
              <a:off x="2207123" y="3109127"/>
              <a:ext cx="4186" cy="2273"/>
            </a:xfrm>
            <a:custGeom>
              <a:avLst/>
              <a:gdLst/>
              <a:ahLst/>
              <a:cxnLst/>
              <a:rect l="l" t="t" r="r" b="b"/>
              <a:pathLst>
                <a:path w="70" h="38" extrusionOk="0">
                  <a:moveTo>
                    <a:pt x="13" y="1"/>
                  </a:moveTo>
                  <a:cubicBezTo>
                    <a:pt x="6" y="1"/>
                    <a:pt x="1" y="3"/>
                    <a:pt x="1" y="8"/>
                  </a:cubicBezTo>
                  <a:cubicBezTo>
                    <a:pt x="1" y="18"/>
                    <a:pt x="11" y="28"/>
                    <a:pt x="30" y="38"/>
                  </a:cubicBezTo>
                  <a:lnTo>
                    <a:pt x="70" y="38"/>
                  </a:lnTo>
                  <a:cubicBezTo>
                    <a:pt x="70" y="28"/>
                    <a:pt x="60" y="18"/>
                    <a:pt x="40" y="8"/>
                  </a:cubicBezTo>
                  <a:cubicBezTo>
                    <a:pt x="30" y="3"/>
                    <a:pt x="20" y="1"/>
                    <a:pt x="1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6"/>
            <p:cNvSpPr/>
            <p:nvPr/>
          </p:nvSpPr>
          <p:spPr>
            <a:xfrm>
              <a:off x="1728750" y="2995679"/>
              <a:ext cx="243586" cy="131093"/>
            </a:xfrm>
            <a:custGeom>
              <a:avLst/>
              <a:gdLst/>
              <a:ahLst/>
              <a:cxnLst/>
              <a:rect l="l" t="t" r="r" b="b"/>
              <a:pathLst>
                <a:path w="4073" h="2192" extrusionOk="0">
                  <a:moveTo>
                    <a:pt x="2010" y="1"/>
                  </a:moveTo>
                  <a:lnTo>
                    <a:pt x="1705" y="1096"/>
                  </a:lnTo>
                  <a:cubicBezTo>
                    <a:pt x="1705" y="1096"/>
                    <a:pt x="1378" y="1081"/>
                    <a:pt x="1026" y="1081"/>
                  </a:cubicBezTo>
                  <a:cubicBezTo>
                    <a:pt x="537" y="1081"/>
                    <a:pt x="1" y="1111"/>
                    <a:pt x="224" y="1254"/>
                  </a:cubicBezTo>
                  <a:cubicBezTo>
                    <a:pt x="570" y="1471"/>
                    <a:pt x="2918" y="2034"/>
                    <a:pt x="3500" y="2162"/>
                  </a:cubicBezTo>
                  <a:lnTo>
                    <a:pt x="3629" y="2191"/>
                  </a:lnTo>
                  <a:lnTo>
                    <a:pt x="4073" y="573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6"/>
            <p:cNvSpPr/>
            <p:nvPr/>
          </p:nvSpPr>
          <p:spPr>
            <a:xfrm>
              <a:off x="1901464" y="3087538"/>
              <a:ext cx="54363" cy="36840"/>
            </a:xfrm>
            <a:custGeom>
              <a:avLst/>
              <a:gdLst/>
              <a:ahLst/>
              <a:cxnLst/>
              <a:rect l="l" t="t" r="r" b="b"/>
              <a:pathLst>
                <a:path w="909" h="616" extrusionOk="0">
                  <a:moveTo>
                    <a:pt x="657" y="0"/>
                  </a:moveTo>
                  <a:cubicBezTo>
                    <a:pt x="565" y="0"/>
                    <a:pt x="472" y="18"/>
                    <a:pt x="385" y="54"/>
                  </a:cubicBezTo>
                  <a:cubicBezTo>
                    <a:pt x="218" y="123"/>
                    <a:pt x="79" y="261"/>
                    <a:pt x="1" y="428"/>
                  </a:cubicBezTo>
                  <a:lnTo>
                    <a:pt x="750" y="616"/>
                  </a:lnTo>
                  <a:lnTo>
                    <a:pt x="908" y="44"/>
                  </a:lnTo>
                  <a:cubicBezTo>
                    <a:pt x="828" y="15"/>
                    <a:pt x="742" y="0"/>
                    <a:pt x="6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6"/>
            <p:cNvSpPr/>
            <p:nvPr/>
          </p:nvSpPr>
          <p:spPr>
            <a:xfrm>
              <a:off x="1735628" y="3060626"/>
              <a:ext cx="210753" cy="65546"/>
            </a:xfrm>
            <a:custGeom>
              <a:avLst/>
              <a:gdLst/>
              <a:ahLst/>
              <a:cxnLst/>
              <a:rect l="l" t="t" r="r" b="b"/>
              <a:pathLst>
                <a:path w="3524" h="1096" extrusionOk="0">
                  <a:moveTo>
                    <a:pt x="672" y="0"/>
                  </a:moveTo>
                  <a:cubicBezTo>
                    <a:pt x="672" y="0"/>
                    <a:pt x="1" y="0"/>
                    <a:pt x="50" y="119"/>
                  </a:cubicBezTo>
                  <a:cubicBezTo>
                    <a:pt x="100" y="247"/>
                    <a:pt x="2448" y="898"/>
                    <a:pt x="3514" y="1096"/>
                  </a:cubicBezTo>
                  <a:lnTo>
                    <a:pt x="3523" y="1046"/>
                  </a:lnTo>
                  <a:lnTo>
                    <a:pt x="771" y="306"/>
                  </a:lnTo>
                  <a:cubicBezTo>
                    <a:pt x="771" y="306"/>
                    <a:pt x="790" y="40"/>
                    <a:pt x="67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6"/>
            <p:cNvSpPr/>
            <p:nvPr/>
          </p:nvSpPr>
          <p:spPr>
            <a:xfrm>
              <a:off x="1739216" y="3065949"/>
              <a:ext cx="209497" cy="58310"/>
            </a:xfrm>
            <a:custGeom>
              <a:avLst/>
              <a:gdLst/>
              <a:ahLst/>
              <a:cxnLst/>
              <a:rect l="l" t="t" r="r" b="b"/>
              <a:pathLst>
                <a:path w="3503" h="975" extrusionOk="0">
                  <a:moveTo>
                    <a:pt x="0" y="0"/>
                  </a:moveTo>
                  <a:lnTo>
                    <a:pt x="30" y="20"/>
                  </a:lnTo>
                  <a:lnTo>
                    <a:pt x="138" y="49"/>
                  </a:lnTo>
                  <a:lnTo>
                    <a:pt x="503" y="178"/>
                  </a:lnTo>
                  <a:cubicBezTo>
                    <a:pt x="819" y="276"/>
                    <a:pt x="1253" y="405"/>
                    <a:pt x="1737" y="533"/>
                  </a:cubicBezTo>
                  <a:cubicBezTo>
                    <a:pt x="2220" y="671"/>
                    <a:pt x="2664" y="780"/>
                    <a:pt x="2980" y="859"/>
                  </a:cubicBezTo>
                  <a:lnTo>
                    <a:pt x="3355" y="947"/>
                  </a:lnTo>
                  <a:lnTo>
                    <a:pt x="3438" y="963"/>
                  </a:lnTo>
                  <a:lnTo>
                    <a:pt x="3438" y="963"/>
                  </a:lnTo>
                  <a:lnTo>
                    <a:pt x="3355" y="937"/>
                  </a:lnTo>
                  <a:lnTo>
                    <a:pt x="2970" y="839"/>
                  </a:lnTo>
                  <a:cubicBezTo>
                    <a:pt x="2664" y="760"/>
                    <a:pt x="2220" y="641"/>
                    <a:pt x="1737" y="513"/>
                  </a:cubicBezTo>
                  <a:cubicBezTo>
                    <a:pt x="1253" y="375"/>
                    <a:pt x="819" y="247"/>
                    <a:pt x="503" y="148"/>
                  </a:cubicBezTo>
                  <a:lnTo>
                    <a:pt x="138" y="40"/>
                  </a:lnTo>
                  <a:lnTo>
                    <a:pt x="40" y="10"/>
                  </a:lnTo>
                  <a:cubicBezTo>
                    <a:pt x="20" y="10"/>
                    <a:pt x="10" y="0"/>
                    <a:pt x="0" y="0"/>
                  </a:cubicBezTo>
                  <a:close/>
                  <a:moveTo>
                    <a:pt x="3438" y="963"/>
                  </a:moveTo>
                  <a:lnTo>
                    <a:pt x="3454" y="967"/>
                  </a:lnTo>
                  <a:lnTo>
                    <a:pt x="3463" y="967"/>
                  </a:lnTo>
                  <a:lnTo>
                    <a:pt x="3438" y="963"/>
                  </a:lnTo>
                  <a:close/>
                  <a:moveTo>
                    <a:pt x="3463" y="967"/>
                  </a:moveTo>
                  <a:cubicBezTo>
                    <a:pt x="3468" y="972"/>
                    <a:pt x="3476" y="974"/>
                    <a:pt x="3483" y="974"/>
                  </a:cubicBezTo>
                  <a:cubicBezTo>
                    <a:pt x="3491" y="974"/>
                    <a:pt x="3498" y="972"/>
                    <a:pt x="3503" y="967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6"/>
            <p:cNvSpPr/>
            <p:nvPr/>
          </p:nvSpPr>
          <p:spPr>
            <a:xfrm>
              <a:off x="1775218" y="3058832"/>
              <a:ext cx="8313" cy="22487"/>
            </a:xfrm>
            <a:custGeom>
              <a:avLst/>
              <a:gdLst/>
              <a:ahLst/>
              <a:cxnLst/>
              <a:rect l="l" t="t" r="r" b="b"/>
              <a:pathLst>
                <a:path w="139" h="376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50"/>
                    <a:pt x="59" y="109"/>
                    <a:pt x="89" y="178"/>
                  </a:cubicBezTo>
                  <a:cubicBezTo>
                    <a:pt x="99" y="238"/>
                    <a:pt x="109" y="307"/>
                    <a:pt x="109" y="376"/>
                  </a:cubicBezTo>
                  <a:cubicBezTo>
                    <a:pt x="128" y="307"/>
                    <a:pt x="138" y="238"/>
                    <a:pt x="109" y="168"/>
                  </a:cubicBezTo>
                  <a:cubicBezTo>
                    <a:pt x="99" y="99"/>
                    <a:pt x="59" y="40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6"/>
            <p:cNvSpPr/>
            <p:nvPr/>
          </p:nvSpPr>
          <p:spPr>
            <a:xfrm>
              <a:off x="1818875" y="3060626"/>
              <a:ext cx="4784" cy="12439"/>
            </a:xfrm>
            <a:custGeom>
              <a:avLst/>
              <a:gdLst/>
              <a:ahLst/>
              <a:cxnLst/>
              <a:rect l="l" t="t" r="r" b="b"/>
              <a:pathLst>
                <a:path w="80" h="208" extrusionOk="0">
                  <a:moveTo>
                    <a:pt x="10" y="0"/>
                  </a:moveTo>
                  <a:lnTo>
                    <a:pt x="10" y="0"/>
                  </a:lnTo>
                  <a:cubicBezTo>
                    <a:pt x="0" y="10"/>
                    <a:pt x="10" y="50"/>
                    <a:pt x="30" y="109"/>
                  </a:cubicBezTo>
                  <a:cubicBezTo>
                    <a:pt x="40" y="168"/>
                    <a:pt x="59" y="208"/>
                    <a:pt x="69" y="208"/>
                  </a:cubicBezTo>
                  <a:cubicBezTo>
                    <a:pt x="79" y="208"/>
                    <a:pt x="69" y="158"/>
                    <a:pt x="49" y="99"/>
                  </a:cubicBezTo>
                  <a:cubicBezTo>
                    <a:pt x="40" y="40"/>
                    <a:pt x="20" y="0"/>
                    <a:pt x="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6"/>
            <p:cNvSpPr/>
            <p:nvPr/>
          </p:nvSpPr>
          <p:spPr>
            <a:xfrm>
              <a:off x="1828324" y="3061224"/>
              <a:ext cx="7117" cy="9509"/>
            </a:xfrm>
            <a:custGeom>
              <a:avLst/>
              <a:gdLst/>
              <a:ahLst/>
              <a:cxnLst/>
              <a:rect l="l" t="t" r="r" b="b"/>
              <a:pathLst>
                <a:path w="119" h="159" extrusionOk="0">
                  <a:moveTo>
                    <a:pt x="10" y="0"/>
                  </a:moveTo>
                  <a:lnTo>
                    <a:pt x="10" y="0"/>
                  </a:lnTo>
                  <a:cubicBezTo>
                    <a:pt x="0" y="10"/>
                    <a:pt x="20" y="40"/>
                    <a:pt x="49" y="89"/>
                  </a:cubicBezTo>
                  <a:cubicBezTo>
                    <a:pt x="69" y="128"/>
                    <a:pt x="99" y="158"/>
                    <a:pt x="109" y="158"/>
                  </a:cubicBezTo>
                  <a:cubicBezTo>
                    <a:pt x="118" y="148"/>
                    <a:pt x="89" y="109"/>
                    <a:pt x="69" y="69"/>
                  </a:cubicBezTo>
                  <a:cubicBezTo>
                    <a:pt x="40" y="30"/>
                    <a:pt x="10" y="0"/>
                    <a:pt x="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6"/>
            <p:cNvSpPr/>
            <p:nvPr/>
          </p:nvSpPr>
          <p:spPr>
            <a:xfrm>
              <a:off x="1831254" y="3057098"/>
              <a:ext cx="13037" cy="3588"/>
            </a:xfrm>
            <a:custGeom>
              <a:avLst/>
              <a:gdLst/>
              <a:ahLst/>
              <a:cxnLst/>
              <a:rect l="l" t="t" r="r" b="b"/>
              <a:pathLst>
                <a:path w="218" h="60" extrusionOk="0">
                  <a:moveTo>
                    <a:pt x="0" y="0"/>
                  </a:moveTo>
                  <a:cubicBezTo>
                    <a:pt x="0" y="10"/>
                    <a:pt x="40" y="30"/>
                    <a:pt x="99" y="40"/>
                  </a:cubicBezTo>
                  <a:cubicBezTo>
                    <a:pt x="139" y="49"/>
                    <a:pt x="178" y="59"/>
                    <a:pt x="217" y="59"/>
                  </a:cubicBezTo>
                  <a:cubicBezTo>
                    <a:pt x="217" y="49"/>
                    <a:pt x="168" y="30"/>
                    <a:pt x="109" y="20"/>
                  </a:cubicBezTo>
                  <a:cubicBezTo>
                    <a:pt x="69" y="0"/>
                    <a:pt x="40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6"/>
            <p:cNvSpPr/>
            <p:nvPr/>
          </p:nvSpPr>
          <p:spPr>
            <a:xfrm>
              <a:off x="1833587" y="3049981"/>
              <a:ext cx="14832" cy="3469"/>
            </a:xfrm>
            <a:custGeom>
              <a:avLst/>
              <a:gdLst/>
              <a:ahLst/>
              <a:cxnLst/>
              <a:rect l="l" t="t" r="r" b="b"/>
              <a:pathLst>
                <a:path w="248" h="58" extrusionOk="0">
                  <a:moveTo>
                    <a:pt x="1" y="1"/>
                  </a:moveTo>
                  <a:cubicBezTo>
                    <a:pt x="40" y="30"/>
                    <a:pt x="80" y="50"/>
                    <a:pt x="129" y="50"/>
                  </a:cubicBezTo>
                  <a:cubicBezTo>
                    <a:pt x="149" y="55"/>
                    <a:pt x="169" y="57"/>
                    <a:pt x="188" y="57"/>
                  </a:cubicBezTo>
                  <a:cubicBezTo>
                    <a:pt x="208" y="57"/>
                    <a:pt x="228" y="55"/>
                    <a:pt x="248" y="50"/>
                  </a:cubicBezTo>
                  <a:cubicBezTo>
                    <a:pt x="208" y="40"/>
                    <a:pt x="169" y="30"/>
                    <a:pt x="129" y="20"/>
                  </a:cubicBezTo>
                  <a:cubicBezTo>
                    <a:pt x="90" y="11"/>
                    <a:pt x="40" y="1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6"/>
            <p:cNvSpPr/>
            <p:nvPr/>
          </p:nvSpPr>
          <p:spPr>
            <a:xfrm>
              <a:off x="1800575" y="3045077"/>
              <a:ext cx="21291" cy="17942"/>
            </a:xfrm>
            <a:custGeom>
              <a:avLst/>
              <a:gdLst/>
              <a:ahLst/>
              <a:cxnLst/>
              <a:rect l="l" t="t" r="r" b="b"/>
              <a:pathLst>
                <a:path w="356" h="300" extrusionOk="0">
                  <a:moveTo>
                    <a:pt x="82" y="30"/>
                  </a:moveTo>
                  <a:cubicBezTo>
                    <a:pt x="126" y="30"/>
                    <a:pt x="170" y="43"/>
                    <a:pt x="207" y="73"/>
                  </a:cubicBezTo>
                  <a:cubicBezTo>
                    <a:pt x="247" y="93"/>
                    <a:pt x="277" y="132"/>
                    <a:pt x="296" y="172"/>
                  </a:cubicBezTo>
                  <a:cubicBezTo>
                    <a:pt x="309" y="198"/>
                    <a:pt x="318" y="224"/>
                    <a:pt x="323" y="253"/>
                  </a:cubicBezTo>
                  <a:lnTo>
                    <a:pt x="323" y="253"/>
                  </a:lnTo>
                  <a:cubicBezTo>
                    <a:pt x="302" y="246"/>
                    <a:pt x="272" y="236"/>
                    <a:pt x="237" y="221"/>
                  </a:cubicBezTo>
                  <a:cubicBezTo>
                    <a:pt x="188" y="201"/>
                    <a:pt x="148" y="172"/>
                    <a:pt x="109" y="142"/>
                  </a:cubicBezTo>
                  <a:cubicBezTo>
                    <a:pt x="89" y="132"/>
                    <a:pt x="59" y="112"/>
                    <a:pt x="40" y="93"/>
                  </a:cubicBezTo>
                  <a:cubicBezTo>
                    <a:pt x="20" y="73"/>
                    <a:pt x="20" y="43"/>
                    <a:pt x="40" y="33"/>
                  </a:cubicBezTo>
                  <a:cubicBezTo>
                    <a:pt x="54" y="31"/>
                    <a:pt x="68" y="30"/>
                    <a:pt x="82" y="30"/>
                  </a:cubicBezTo>
                  <a:close/>
                  <a:moveTo>
                    <a:pt x="75" y="0"/>
                  </a:moveTo>
                  <a:cubicBezTo>
                    <a:pt x="60" y="0"/>
                    <a:pt x="45" y="1"/>
                    <a:pt x="30" y="4"/>
                  </a:cubicBezTo>
                  <a:cubicBezTo>
                    <a:pt x="10" y="14"/>
                    <a:pt x="0" y="33"/>
                    <a:pt x="0" y="53"/>
                  </a:cubicBezTo>
                  <a:cubicBezTo>
                    <a:pt x="0" y="73"/>
                    <a:pt x="10" y="93"/>
                    <a:pt x="20" y="102"/>
                  </a:cubicBezTo>
                  <a:cubicBezTo>
                    <a:pt x="40" y="122"/>
                    <a:pt x="69" y="142"/>
                    <a:pt x="89" y="162"/>
                  </a:cubicBezTo>
                  <a:cubicBezTo>
                    <a:pt x="129" y="181"/>
                    <a:pt x="178" y="211"/>
                    <a:pt x="227" y="231"/>
                  </a:cubicBezTo>
                  <a:cubicBezTo>
                    <a:pt x="258" y="246"/>
                    <a:pt x="289" y="255"/>
                    <a:pt x="324" y="263"/>
                  </a:cubicBezTo>
                  <a:lnTo>
                    <a:pt x="324" y="263"/>
                  </a:lnTo>
                  <a:cubicBezTo>
                    <a:pt x="325" y="275"/>
                    <a:pt x="326" y="287"/>
                    <a:pt x="326" y="300"/>
                  </a:cubicBezTo>
                  <a:cubicBezTo>
                    <a:pt x="335" y="300"/>
                    <a:pt x="336" y="284"/>
                    <a:pt x="336" y="266"/>
                  </a:cubicBezTo>
                  <a:lnTo>
                    <a:pt x="336" y="266"/>
                  </a:lnTo>
                  <a:cubicBezTo>
                    <a:pt x="342" y="267"/>
                    <a:pt x="349" y="269"/>
                    <a:pt x="355" y="270"/>
                  </a:cubicBezTo>
                  <a:cubicBezTo>
                    <a:pt x="355" y="266"/>
                    <a:pt x="348" y="263"/>
                    <a:pt x="336" y="258"/>
                  </a:cubicBezTo>
                  <a:lnTo>
                    <a:pt x="336" y="258"/>
                  </a:lnTo>
                  <a:cubicBezTo>
                    <a:pt x="335" y="220"/>
                    <a:pt x="326" y="191"/>
                    <a:pt x="316" y="162"/>
                  </a:cubicBezTo>
                  <a:cubicBezTo>
                    <a:pt x="273" y="58"/>
                    <a:pt x="177" y="0"/>
                    <a:pt x="7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6"/>
            <p:cNvSpPr/>
            <p:nvPr/>
          </p:nvSpPr>
          <p:spPr>
            <a:xfrm>
              <a:off x="1818875" y="3047409"/>
              <a:ext cx="15370" cy="13277"/>
            </a:xfrm>
            <a:custGeom>
              <a:avLst/>
              <a:gdLst/>
              <a:ahLst/>
              <a:cxnLst/>
              <a:rect l="l" t="t" r="r" b="b"/>
              <a:pathLst>
                <a:path w="257" h="222" extrusionOk="0">
                  <a:moveTo>
                    <a:pt x="183" y="1"/>
                  </a:moveTo>
                  <a:cubicBezTo>
                    <a:pt x="146" y="1"/>
                    <a:pt x="112" y="14"/>
                    <a:pt x="89" y="44"/>
                  </a:cubicBezTo>
                  <a:cubicBezTo>
                    <a:pt x="59" y="63"/>
                    <a:pt x="40" y="93"/>
                    <a:pt x="20" y="133"/>
                  </a:cubicBezTo>
                  <a:cubicBezTo>
                    <a:pt x="10" y="162"/>
                    <a:pt x="0" y="192"/>
                    <a:pt x="10" y="221"/>
                  </a:cubicBezTo>
                  <a:cubicBezTo>
                    <a:pt x="20" y="192"/>
                    <a:pt x="30" y="162"/>
                    <a:pt x="40" y="133"/>
                  </a:cubicBezTo>
                  <a:cubicBezTo>
                    <a:pt x="59" y="103"/>
                    <a:pt x="79" y="83"/>
                    <a:pt x="99" y="63"/>
                  </a:cubicBezTo>
                  <a:cubicBezTo>
                    <a:pt x="128" y="34"/>
                    <a:pt x="168" y="24"/>
                    <a:pt x="207" y="24"/>
                  </a:cubicBezTo>
                  <a:cubicBezTo>
                    <a:pt x="237" y="44"/>
                    <a:pt x="207" y="93"/>
                    <a:pt x="188" y="113"/>
                  </a:cubicBezTo>
                  <a:cubicBezTo>
                    <a:pt x="158" y="133"/>
                    <a:pt x="138" y="162"/>
                    <a:pt x="109" y="182"/>
                  </a:cubicBezTo>
                  <a:cubicBezTo>
                    <a:pt x="59" y="211"/>
                    <a:pt x="30" y="221"/>
                    <a:pt x="30" y="221"/>
                  </a:cubicBezTo>
                  <a:cubicBezTo>
                    <a:pt x="59" y="221"/>
                    <a:pt x="89" y="211"/>
                    <a:pt x="119" y="192"/>
                  </a:cubicBezTo>
                  <a:cubicBezTo>
                    <a:pt x="148" y="172"/>
                    <a:pt x="178" y="152"/>
                    <a:pt x="198" y="133"/>
                  </a:cubicBezTo>
                  <a:cubicBezTo>
                    <a:pt x="217" y="113"/>
                    <a:pt x="227" y="93"/>
                    <a:pt x="237" y="73"/>
                  </a:cubicBezTo>
                  <a:cubicBezTo>
                    <a:pt x="257" y="54"/>
                    <a:pt x="247" y="14"/>
                    <a:pt x="217" y="4"/>
                  </a:cubicBezTo>
                  <a:cubicBezTo>
                    <a:pt x="206" y="2"/>
                    <a:pt x="194" y="1"/>
                    <a:pt x="18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6"/>
            <p:cNvSpPr/>
            <p:nvPr/>
          </p:nvSpPr>
          <p:spPr>
            <a:xfrm>
              <a:off x="1902062" y="3085744"/>
              <a:ext cx="53765" cy="26852"/>
            </a:xfrm>
            <a:custGeom>
              <a:avLst/>
              <a:gdLst/>
              <a:ahLst/>
              <a:cxnLst/>
              <a:rect l="l" t="t" r="r" b="b"/>
              <a:pathLst>
                <a:path w="899" h="449" extrusionOk="0">
                  <a:moveTo>
                    <a:pt x="617" y="1"/>
                  </a:moveTo>
                  <a:cubicBezTo>
                    <a:pt x="530" y="1"/>
                    <a:pt x="443" y="20"/>
                    <a:pt x="356" y="54"/>
                  </a:cubicBezTo>
                  <a:cubicBezTo>
                    <a:pt x="237" y="103"/>
                    <a:pt x="139" y="192"/>
                    <a:pt x="60" y="301"/>
                  </a:cubicBezTo>
                  <a:cubicBezTo>
                    <a:pt x="40" y="330"/>
                    <a:pt x="20" y="370"/>
                    <a:pt x="10" y="399"/>
                  </a:cubicBezTo>
                  <a:cubicBezTo>
                    <a:pt x="0" y="429"/>
                    <a:pt x="0" y="439"/>
                    <a:pt x="0" y="449"/>
                  </a:cubicBezTo>
                  <a:cubicBezTo>
                    <a:pt x="0" y="449"/>
                    <a:pt x="20" y="389"/>
                    <a:pt x="79" y="310"/>
                  </a:cubicBezTo>
                  <a:cubicBezTo>
                    <a:pt x="148" y="202"/>
                    <a:pt x="247" y="123"/>
                    <a:pt x="366" y="74"/>
                  </a:cubicBezTo>
                  <a:cubicBezTo>
                    <a:pt x="446" y="40"/>
                    <a:pt x="531" y="20"/>
                    <a:pt x="617" y="20"/>
                  </a:cubicBezTo>
                  <a:cubicBezTo>
                    <a:pt x="658" y="20"/>
                    <a:pt x="699" y="25"/>
                    <a:pt x="740" y="34"/>
                  </a:cubicBezTo>
                  <a:cubicBezTo>
                    <a:pt x="839" y="44"/>
                    <a:pt x="888" y="64"/>
                    <a:pt x="888" y="64"/>
                  </a:cubicBezTo>
                  <a:cubicBezTo>
                    <a:pt x="898" y="64"/>
                    <a:pt x="879" y="54"/>
                    <a:pt x="859" y="44"/>
                  </a:cubicBezTo>
                  <a:cubicBezTo>
                    <a:pt x="819" y="34"/>
                    <a:pt x="780" y="24"/>
                    <a:pt x="740" y="14"/>
                  </a:cubicBezTo>
                  <a:cubicBezTo>
                    <a:pt x="699" y="5"/>
                    <a:pt x="658" y="1"/>
                    <a:pt x="6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6"/>
            <p:cNvSpPr/>
            <p:nvPr/>
          </p:nvSpPr>
          <p:spPr>
            <a:xfrm>
              <a:off x="1943387" y="3034671"/>
              <a:ext cx="13636" cy="50774"/>
            </a:xfrm>
            <a:custGeom>
              <a:avLst/>
              <a:gdLst/>
              <a:ahLst/>
              <a:cxnLst/>
              <a:rect l="l" t="t" r="r" b="b"/>
              <a:pathLst>
                <a:path w="228" h="849" extrusionOk="0">
                  <a:moveTo>
                    <a:pt x="227" y="0"/>
                  </a:moveTo>
                  <a:cubicBezTo>
                    <a:pt x="178" y="138"/>
                    <a:pt x="138" y="286"/>
                    <a:pt x="99" y="424"/>
                  </a:cubicBezTo>
                  <a:cubicBezTo>
                    <a:pt x="59" y="563"/>
                    <a:pt x="30" y="711"/>
                    <a:pt x="0" y="849"/>
                  </a:cubicBezTo>
                  <a:cubicBezTo>
                    <a:pt x="49" y="711"/>
                    <a:pt x="89" y="572"/>
                    <a:pt x="128" y="434"/>
                  </a:cubicBezTo>
                  <a:cubicBezTo>
                    <a:pt x="168" y="286"/>
                    <a:pt x="197" y="148"/>
                    <a:pt x="22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6"/>
            <p:cNvSpPr/>
            <p:nvPr/>
          </p:nvSpPr>
          <p:spPr>
            <a:xfrm>
              <a:off x="1853083" y="3087119"/>
              <a:ext cx="36660" cy="9569"/>
            </a:xfrm>
            <a:custGeom>
              <a:avLst/>
              <a:gdLst/>
              <a:ahLst/>
              <a:cxnLst/>
              <a:rect l="l" t="t" r="r" b="b"/>
              <a:pathLst>
                <a:path w="613" h="160" extrusionOk="0">
                  <a:moveTo>
                    <a:pt x="4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99" y="51"/>
                    <a:pt x="198" y="80"/>
                    <a:pt x="296" y="110"/>
                  </a:cubicBezTo>
                  <a:cubicBezTo>
                    <a:pt x="395" y="139"/>
                    <a:pt x="504" y="159"/>
                    <a:pt x="612" y="159"/>
                  </a:cubicBezTo>
                  <a:cubicBezTo>
                    <a:pt x="612" y="149"/>
                    <a:pt x="474" y="130"/>
                    <a:pt x="306" y="80"/>
                  </a:cubicBezTo>
                  <a:cubicBezTo>
                    <a:pt x="153" y="44"/>
                    <a:pt x="25" y="0"/>
                    <a:pt x="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6"/>
            <p:cNvSpPr/>
            <p:nvPr/>
          </p:nvSpPr>
          <p:spPr>
            <a:xfrm>
              <a:off x="1907983" y="3103087"/>
              <a:ext cx="5921" cy="6579"/>
            </a:xfrm>
            <a:custGeom>
              <a:avLst/>
              <a:gdLst/>
              <a:ahLst/>
              <a:cxnLst/>
              <a:rect l="l" t="t" r="r" b="b"/>
              <a:pathLst>
                <a:path w="99" h="110" extrusionOk="0">
                  <a:moveTo>
                    <a:pt x="99" y="1"/>
                  </a:moveTo>
                  <a:cubicBezTo>
                    <a:pt x="89" y="1"/>
                    <a:pt x="59" y="11"/>
                    <a:pt x="30" y="40"/>
                  </a:cubicBezTo>
                  <a:cubicBezTo>
                    <a:pt x="10" y="70"/>
                    <a:pt x="0" y="99"/>
                    <a:pt x="10" y="109"/>
                  </a:cubicBezTo>
                  <a:cubicBezTo>
                    <a:pt x="20" y="109"/>
                    <a:pt x="30" y="90"/>
                    <a:pt x="49" y="60"/>
                  </a:cubicBezTo>
                  <a:cubicBezTo>
                    <a:pt x="79" y="30"/>
                    <a:pt x="99" y="11"/>
                    <a:pt x="9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6"/>
            <p:cNvSpPr/>
            <p:nvPr/>
          </p:nvSpPr>
          <p:spPr>
            <a:xfrm>
              <a:off x="1919764" y="3094236"/>
              <a:ext cx="5981" cy="3828"/>
            </a:xfrm>
            <a:custGeom>
              <a:avLst/>
              <a:gdLst/>
              <a:ahLst/>
              <a:cxnLst/>
              <a:rect l="l" t="t" r="r" b="b"/>
              <a:pathLst>
                <a:path w="100" h="64" extrusionOk="0">
                  <a:moveTo>
                    <a:pt x="99" y="1"/>
                  </a:moveTo>
                  <a:lnTo>
                    <a:pt x="99" y="1"/>
                  </a:lnTo>
                  <a:cubicBezTo>
                    <a:pt x="99" y="1"/>
                    <a:pt x="69" y="11"/>
                    <a:pt x="50" y="20"/>
                  </a:cubicBezTo>
                  <a:cubicBezTo>
                    <a:pt x="20" y="40"/>
                    <a:pt x="0" y="60"/>
                    <a:pt x="0" y="60"/>
                  </a:cubicBezTo>
                  <a:cubicBezTo>
                    <a:pt x="3" y="63"/>
                    <a:pt x="6" y="64"/>
                    <a:pt x="10" y="64"/>
                  </a:cubicBezTo>
                  <a:cubicBezTo>
                    <a:pt x="22" y="64"/>
                    <a:pt x="38" y="55"/>
                    <a:pt x="60" y="40"/>
                  </a:cubicBezTo>
                  <a:cubicBezTo>
                    <a:pt x="89" y="30"/>
                    <a:pt x="99" y="11"/>
                    <a:pt x="9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6"/>
            <p:cNvSpPr/>
            <p:nvPr/>
          </p:nvSpPr>
          <p:spPr>
            <a:xfrm>
              <a:off x="1932144" y="3091306"/>
              <a:ext cx="8313" cy="2392"/>
            </a:xfrm>
            <a:custGeom>
              <a:avLst/>
              <a:gdLst/>
              <a:ahLst/>
              <a:cxnLst/>
              <a:rect l="l" t="t" r="r" b="b"/>
              <a:pathLst>
                <a:path w="139" h="40" extrusionOk="0">
                  <a:moveTo>
                    <a:pt x="70" y="0"/>
                  </a:moveTo>
                  <a:cubicBezTo>
                    <a:pt x="30" y="0"/>
                    <a:pt x="1" y="30"/>
                    <a:pt x="11" y="40"/>
                  </a:cubicBezTo>
                  <a:cubicBezTo>
                    <a:pt x="11" y="40"/>
                    <a:pt x="40" y="30"/>
                    <a:pt x="70" y="30"/>
                  </a:cubicBezTo>
                  <a:cubicBezTo>
                    <a:pt x="96" y="30"/>
                    <a:pt x="118" y="34"/>
                    <a:pt x="130" y="34"/>
                  </a:cubicBezTo>
                  <a:cubicBezTo>
                    <a:pt x="135" y="34"/>
                    <a:pt x="139" y="33"/>
                    <a:pt x="139" y="30"/>
                  </a:cubicBezTo>
                  <a:cubicBezTo>
                    <a:pt x="139" y="20"/>
                    <a:pt x="109" y="0"/>
                    <a:pt x="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6"/>
            <p:cNvSpPr/>
            <p:nvPr/>
          </p:nvSpPr>
          <p:spPr>
            <a:xfrm>
              <a:off x="1946317" y="3092502"/>
              <a:ext cx="4186" cy="1794"/>
            </a:xfrm>
            <a:custGeom>
              <a:avLst/>
              <a:gdLst/>
              <a:ahLst/>
              <a:cxnLst/>
              <a:rect l="l" t="t" r="r" b="b"/>
              <a:pathLst>
                <a:path w="70" h="30" extrusionOk="0">
                  <a:moveTo>
                    <a:pt x="30" y="0"/>
                  </a:moveTo>
                  <a:cubicBezTo>
                    <a:pt x="10" y="0"/>
                    <a:pt x="0" y="10"/>
                    <a:pt x="0" y="20"/>
                  </a:cubicBezTo>
                  <a:cubicBezTo>
                    <a:pt x="0" y="30"/>
                    <a:pt x="10" y="30"/>
                    <a:pt x="30" y="30"/>
                  </a:cubicBezTo>
                  <a:cubicBezTo>
                    <a:pt x="50" y="30"/>
                    <a:pt x="70" y="20"/>
                    <a:pt x="70" y="10"/>
                  </a:cubicBezTo>
                  <a:cubicBezTo>
                    <a:pt x="70" y="0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6"/>
            <p:cNvSpPr/>
            <p:nvPr/>
          </p:nvSpPr>
          <p:spPr>
            <a:xfrm>
              <a:off x="1791126" y="1811378"/>
              <a:ext cx="602535" cy="1285329"/>
            </a:xfrm>
            <a:custGeom>
              <a:avLst/>
              <a:gdLst/>
              <a:ahLst/>
              <a:cxnLst/>
              <a:rect l="l" t="t" r="r" b="b"/>
              <a:pathLst>
                <a:path w="10075" h="21492" extrusionOk="0">
                  <a:moveTo>
                    <a:pt x="3543" y="1"/>
                  </a:moveTo>
                  <a:cubicBezTo>
                    <a:pt x="3385" y="218"/>
                    <a:pt x="0" y="20297"/>
                    <a:pt x="0" y="20297"/>
                  </a:cubicBezTo>
                  <a:lnTo>
                    <a:pt x="3543" y="21491"/>
                  </a:lnTo>
                  <a:lnTo>
                    <a:pt x="6523" y="2339"/>
                  </a:lnTo>
                  <a:lnTo>
                    <a:pt x="6157" y="21363"/>
                  </a:lnTo>
                  <a:lnTo>
                    <a:pt x="10075" y="21422"/>
                  </a:lnTo>
                  <a:lnTo>
                    <a:pt x="9512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6"/>
            <p:cNvSpPr/>
            <p:nvPr/>
          </p:nvSpPr>
          <p:spPr>
            <a:xfrm>
              <a:off x="1586357" y="861150"/>
              <a:ext cx="298666" cy="539381"/>
            </a:xfrm>
            <a:custGeom>
              <a:avLst/>
              <a:gdLst/>
              <a:ahLst/>
              <a:cxnLst/>
              <a:rect l="l" t="t" r="r" b="b"/>
              <a:pathLst>
                <a:path w="4994" h="9019" extrusionOk="0">
                  <a:moveTo>
                    <a:pt x="3434" y="1"/>
                  </a:moveTo>
                  <a:cubicBezTo>
                    <a:pt x="3395" y="1"/>
                    <a:pt x="3344" y="43"/>
                    <a:pt x="3296" y="162"/>
                  </a:cubicBezTo>
                  <a:cubicBezTo>
                    <a:pt x="3286" y="191"/>
                    <a:pt x="2971" y="991"/>
                    <a:pt x="2971" y="991"/>
                  </a:cubicBezTo>
                  <a:cubicBezTo>
                    <a:pt x="2971" y="991"/>
                    <a:pt x="3049" y="418"/>
                    <a:pt x="3059" y="369"/>
                  </a:cubicBezTo>
                  <a:cubicBezTo>
                    <a:pt x="3065" y="307"/>
                    <a:pt x="3034" y="269"/>
                    <a:pt x="2995" y="269"/>
                  </a:cubicBezTo>
                  <a:cubicBezTo>
                    <a:pt x="2961" y="269"/>
                    <a:pt x="2920" y="299"/>
                    <a:pt x="2892" y="369"/>
                  </a:cubicBezTo>
                  <a:cubicBezTo>
                    <a:pt x="2852" y="478"/>
                    <a:pt x="2655" y="951"/>
                    <a:pt x="2655" y="951"/>
                  </a:cubicBezTo>
                  <a:lnTo>
                    <a:pt x="2102" y="2431"/>
                  </a:lnTo>
                  <a:lnTo>
                    <a:pt x="2092" y="2431"/>
                  </a:lnTo>
                  <a:lnTo>
                    <a:pt x="523" y="6161"/>
                  </a:lnTo>
                  <a:cubicBezTo>
                    <a:pt x="40" y="7059"/>
                    <a:pt x="1" y="8440"/>
                    <a:pt x="1431" y="8934"/>
                  </a:cubicBezTo>
                  <a:cubicBezTo>
                    <a:pt x="1606" y="8993"/>
                    <a:pt x="1810" y="9019"/>
                    <a:pt x="2030" y="9019"/>
                  </a:cubicBezTo>
                  <a:cubicBezTo>
                    <a:pt x="3260" y="9019"/>
                    <a:pt x="4993" y="8223"/>
                    <a:pt x="4993" y="8223"/>
                  </a:cubicBezTo>
                  <a:lnTo>
                    <a:pt x="4697" y="6122"/>
                  </a:lnTo>
                  <a:lnTo>
                    <a:pt x="2359" y="6812"/>
                  </a:lnTo>
                  <a:lnTo>
                    <a:pt x="3267" y="2954"/>
                  </a:lnTo>
                  <a:cubicBezTo>
                    <a:pt x="3267" y="2954"/>
                    <a:pt x="3345" y="2816"/>
                    <a:pt x="3533" y="2412"/>
                  </a:cubicBezTo>
                  <a:lnTo>
                    <a:pt x="4293" y="1642"/>
                  </a:lnTo>
                  <a:cubicBezTo>
                    <a:pt x="4293" y="1642"/>
                    <a:pt x="4280" y="1571"/>
                    <a:pt x="4199" y="1571"/>
                  </a:cubicBezTo>
                  <a:cubicBezTo>
                    <a:pt x="4138" y="1571"/>
                    <a:pt x="4039" y="1611"/>
                    <a:pt x="3878" y="1750"/>
                  </a:cubicBezTo>
                  <a:cubicBezTo>
                    <a:pt x="3834" y="1780"/>
                    <a:pt x="3788" y="1793"/>
                    <a:pt x="3744" y="1793"/>
                  </a:cubicBezTo>
                  <a:cubicBezTo>
                    <a:pt x="3579" y="1793"/>
                    <a:pt x="3438" y="1614"/>
                    <a:pt x="3523" y="1435"/>
                  </a:cubicBezTo>
                  <a:cubicBezTo>
                    <a:pt x="3598" y="1302"/>
                    <a:pt x="3729" y="1239"/>
                    <a:pt x="3860" y="1239"/>
                  </a:cubicBezTo>
                  <a:cubicBezTo>
                    <a:pt x="4020" y="1239"/>
                    <a:pt x="4179" y="1334"/>
                    <a:pt x="4234" y="1514"/>
                  </a:cubicBezTo>
                  <a:cubicBezTo>
                    <a:pt x="4234" y="1514"/>
                    <a:pt x="4274" y="1530"/>
                    <a:pt x="4319" y="1530"/>
                  </a:cubicBezTo>
                  <a:cubicBezTo>
                    <a:pt x="4361" y="1530"/>
                    <a:pt x="4407" y="1516"/>
                    <a:pt x="4431" y="1464"/>
                  </a:cubicBezTo>
                  <a:cubicBezTo>
                    <a:pt x="4490" y="1356"/>
                    <a:pt x="4243" y="961"/>
                    <a:pt x="3928" y="951"/>
                  </a:cubicBezTo>
                  <a:cubicBezTo>
                    <a:pt x="3799" y="951"/>
                    <a:pt x="3681" y="981"/>
                    <a:pt x="3563" y="1030"/>
                  </a:cubicBezTo>
                  <a:cubicBezTo>
                    <a:pt x="3563" y="1030"/>
                    <a:pt x="3928" y="93"/>
                    <a:pt x="3859" y="53"/>
                  </a:cubicBezTo>
                  <a:cubicBezTo>
                    <a:pt x="3848" y="49"/>
                    <a:pt x="3837" y="46"/>
                    <a:pt x="3824" y="46"/>
                  </a:cubicBezTo>
                  <a:cubicBezTo>
                    <a:pt x="3741" y="46"/>
                    <a:pt x="3600" y="179"/>
                    <a:pt x="3257" y="1080"/>
                  </a:cubicBezTo>
                  <a:cubicBezTo>
                    <a:pt x="3257" y="1080"/>
                    <a:pt x="3493" y="241"/>
                    <a:pt x="3503" y="132"/>
                  </a:cubicBezTo>
                  <a:cubicBezTo>
                    <a:pt x="3514" y="67"/>
                    <a:pt x="3483" y="1"/>
                    <a:pt x="3434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6"/>
            <p:cNvSpPr/>
            <p:nvPr/>
          </p:nvSpPr>
          <p:spPr>
            <a:xfrm>
              <a:off x="1561000" y="1016581"/>
              <a:ext cx="920578" cy="1521918"/>
            </a:xfrm>
            <a:custGeom>
              <a:avLst/>
              <a:gdLst/>
              <a:ahLst/>
              <a:cxnLst/>
              <a:rect l="l" t="t" r="r" b="b"/>
              <a:pathLst>
                <a:path w="15393" h="25448" extrusionOk="0">
                  <a:moveTo>
                    <a:pt x="2181" y="0"/>
                  </a:moveTo>
                  <a:cubicBezTo>
                    <a:pt x="2181" y="0"/>
                    <a:pt x="0" y="3917"/>
                    <a:pt x="464" y="5427"/>
                  </a:cubicBezTo>
                  <a:cubicBezTo>
                    <a:pt x="789" y="6482"/>
                    <a:pt x="1925" y="6638"/>
                    <a:pt x="2578" y="6638"/>
                  </a:cubicBezTo>
                  <a:cubicBezTo>
                    <a:pt x="2737" y="6638"/>
                    <a:pt x="2867" y="6629"/>
                    <a:pt x="2951" y="6621"/>
                  </a:cubicBezTo>
                  <a:lnTo>
                    <a:pt x="3029" y="6611"/>
                  </a:lnTo>
                  <a:lnTo>
                    <a:pt x="3049" y="6611"/>
                  </a:lnTo>
                  <a:lnTo>
                    <a:pt x="7302" y="6049"/>
                  </a:lnTo>
                  <a:lnTo>
                    <a:pt x="7302" y="8604"/>
                  </a:lnTo>
                  <a:lnTo>
                    <a:pt x="4707" y="25003"/>
                  </a:lnTo>
                  <a:lnTo>
                    <a:pt x="14347" y="25447"/>
                  </a:lnTo>
                  <a:lnTo>
                    <a:pt x="13380" y="8180"/>
                  </a:lnTo>
                  <a:lnTo>
                    <a:pt x="13281" y="5970"/>
                  </a:lnTo>
                  <a:lnTo>
                    <a:pt x="13814" y="7203"/>
                  </a:lnTo>
                  <a:lnTo>
                    <a:pt x="15393" y="4904"/>
                  </a:lnTo>
                  <a:lnTo>
                    <a:pt x="14041" y="2289"/>
                  </a:lnTo>
                  <a:cubicBezTo>
                    <a:pt x="13429" y="1677"/>
                    <a:pt x="11604" y="1638"/>
                    <a:pt x="11308" y="1598"/>
                  </a:cubicBezTo>
                  <a:cubicBezTo>
                    <a:pt x="10948" y="1712"/>
                    <a:pt x="10578" y="1769"/>
                    <a:pt x="10208" y="1769"/>
                  </a:cubicBezTo>
                  <a:cubicBezTo>
                    <a:pt x="9838" y="1769"/>
                    <a:pt x="9468" y="1712"/>
                    <a:pt x="9108" y="1598"/>
                  </a:cubicBezTo>
                  <a:cubicBezTo>
                    <a:pt x="8802" y="1608"/>
                    <a:pt x="8496" y="1668"/>
                    <a:pt x="8200" y="1776"/>
                  </a:cubicBezTo>
                  <a:cubicBezTo>
                    <a:pt x="7682" y="1967"/>
                    <a:pt x="6681" y="2358"/>
                    <a:pt x="6647" y="2358"/>
                  </a:cubicBezTo>
                  <a:cubicBezTo>
                    <a:pt x="6644" y="2358"/>
                    <a:pt x="6648" y="2355"/>
                    <a:pt x="6661" y="2348"/>
                  </a:cubicBezTo>
                  <a:lnTo>
                    <a:pt x="6661" y="2348"/>
                  </a:lnTo>
                  <a:lnTo>
                    <a:pt x="2783" y="4213"/>
                  </a:lnTo>
                  <a:lnTo>
                    <a:pt x="2783" y="4213"/>
                  </a:lnTo>
                  <a:lnTo>
                    <a:pt x="3750" y="681"/>
                  </a:lnTo>
                  <a:lnTo>
                    <a:pt x="218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6"/>
            <p:cNvSpPr/>
            <p:nvPr/>
          </p:nvSpPr>
          <p:spPr>
            <a:xfrm>
              <a:off x="2158143" y="1462062"/>
              <a:ext cx="21889" cy="1049877"/>
            </a:xfrm>
            <a:custGeom>
              <a:avLst/>
              <a:gdLst/>
              <a:ahLst/>
              <a:cxnLst/>
              <a:rect l="l" t="t" r="r" b="b"/>
              <a:pathLst>
                <a:path w="366" h="17555" extrusionOk="0">
                  <a:moveTo>
                    <a:pt x="356" y="1"/>
                  </a:moveTo>
                  <a:cubicBezTo>
                    <a:pt x="356" y="20"/>
                    <a:pt x="356" y="40"/>
                    <a:pt x="356" y="50"/>
                  </a:cubicBezTo>
                  <a:cubicBezTo>
                    <a:pt x="366" y="40"/>
                    <a:pt x="366" y="20"/>
                    <a:pt x="356" y="1"/>
                  </a:cubicBezTo>
                  <a:close/>
                  <a:moveTo>
                    <a:pt x="356" y="188"/>
                  </a:moveTo>
                  <a:cubicBezTo>
                    <a:pt x="356" y="306"/>
                    <a:pt x="346" y="484"/>
                    <a:pt x="346" y="691"/>
                  </a:cubicBezTo>
                  <a:cubicBezTo>
                    <a:pt x="336" y="1145"/>
                    <a:pt x="326" y="1787"/>
                    <a:pt x="307" y="2576"/>
                  </a:cubicBezTo>
                  <a:cubicBezTo>
                    <a:pt x="267" y="4164"/>
                    <a:pt x="218" y="6355"/>
                    <a:pt x="159" y="8772"/>
                  </a:cubicBezTo>
                  <a:cubicBezTo>
                    <a:pt x="99" y="11200"/>
                    <a:pt x="50" y="13390"/>
                    <a:pt x="30" y="14979"/>
                  </a:cubicBezTo>
                  <a:cubicBezTo>
                    <a:pt x="20" y="15778"/>
                    <a:pt x="20" y="16419"/>
                    <a:pt x="20" y="16863"/>
                  </a:cubicBezTo>
                  <a:lnTo>
                    <a:pt x="20" y="17376"/>
                  </a:lnTo>
                  <a:cubicBezTo>
                    <a:pt x="20" y="17248"/>
                    <a:pt x="30" y="17080"/>
                    <a:pt x="30" y="16863"/>
                  </a:cubicBezTo>
                  <a:cubicBezTo>
                    <a:pt x="40" y="16409"/>
                    <a:pt x="50" y="15768"/>
                    <a:pt x="70" y="14979"/>
                  </a:cubicBezTo>
                  <a:cubicBezTo>
                    <a:pt x="109" y="13390"/>
                    <a:pt x="168" y="11200"/>
                    <a:pt x="218" y="8782"/>
                  </a:cubicBezTo>
                  <a:cubicBezTo>
                    <a:pt x="277" y="6355"/>
                    <a:pt x="326" y="4164"/>
                    <a:pt x="346" y="2576"/>
                  </a:cubicBezTo>
                  <a:cubicBezTo>
                    <a:pt x="356" y="1787"/>
                    <a:pt x="356" y="1135"/>
                    <a:pt x="356" y="691"/>
                  </a:cubicBezTo>
                  <a:lnTo>
                    <a:pt x="356" y="188"/>
                  </a:lnTo>
                  <a:close/>
                  <a:moveTo>
                    <a:pt x="20" y="17376"/>
                  </a:moveTo>
                  <a:cubicBezTo>
                    <a:pt x="20" y="17426"/>
                    <a:pt x="20" y="17475"/>
                    <a:pt x="11" y="17505"/>
                  </a:cubicBezTo>
                  <a:cubicBezTo>
                    <a:pt x="1" y="17544"/>
                    <a:pt x="20" y="17554"/>
                    <a:pt x="20" y="17554"/>
                  </a:cubicBezTo>
                  <a:cubicBezTo>
                    <a:pt x="11" y="17534"/>
                    <a:pt x="11" y="17524"/>
                    <a:pt x="20" y="17505"/>
                  </a:cubicBezTo>
                  <a:lnTo>
                    <a:pt x="20" y="17376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6"/>
            <p:cNvSpPr/>
            <p:nvPr/>
          </p:nvSpPr>
          <p:spPr>
            <a:xfrm>
              <a:off x="2256700" y="906781"/>
              <a:ext cx="199509" cy="338616"/>
            </a:xfrm>
            <a:custGeom>
              <a:avLst/>
              <a:gdLst/>
              <a:ahLst/>
              <a:cxnLst/>
              <a:rect l="l" t="t" r="r" b="b"/>
              <a:pathLst>
                <a:path w="3336" h="5662" extrusionOk="0">
                  <a:moveTo>
                    <a:pt x="1164" y="1"/>
                  </a:moveTo>
                  <a:cubicBezTo>
                    <a:pt x="993" y="1"/>
                    <a:pt x="832" y="31"/>
                    <a:pt x="711" y="139"/>
                  </a:cubicBezTo>
                  <a:lnTo>
                    <a:pt x="583" y="425"/>
                  </a:lnTo>
                  <a:cubicBezTo>
                    <a:pt x="928" y="425"/>
                    <a:pt x="1155" y="780"/>
                    <a:pt x="1007" y="1086"/>
                  </a:cubicBezTo>
                  <a:cubicBezTo>
                    <a:pt x="928" y="1224"/>
                    <a:pt x="839" y="1343"/>
                    <a:pt x="721" y="1451"/>
                  </a:cubicBezTo>
                  <a:cubicBezTo>
                    <a:pt x="612" y="1560"/>
                    <a:pt x="563" y="1718"/>
                    <a:pt x="602" y="1866"/>
                  </a:cubicBezTo>
                  <a:cubicBezTo>
                    <a:pt x="642" y="1974"/>
                    <a:pt x="741" y="2043"/>
                    <a:pt x="780" y="2142"/>
                  </a:cubicBezTo>
                  <a:cubicBezTo>
                    <a:pt x="829" y="2270"/>
                    <a:pt x="800" y="2408"/>
                    <a:pt x="721" y="2507"/>
                  </a:cubicBezTo>
                  <a:cubicBezTo>
                    <a:pt x="642" y="2616"/>
                    <a:pt x="553" y="2704"/>
                    <a:pt x="464" y="2803"/>
                  </a:cubicBezTo>
                  <a:cubicBezTo>
                    <a:pt x="178" y="3119"/>
                    <a:pt x="79" y="3563"/>
                    <a:pt x="50" y="3977"/>
                  </a:cubicBezTo>
                  <a:cubicBezTo>
                    <a:pt x="1" y="4293"/>
                    <a:pt x="50" y="4619"/>
                    <a:pt x="188" y="4905"/>
                  </a:cubicBezTo>
                  <a:cubicBezTo>
                    <a:pt x="366" y="5250"/>
                    <a:pt x="731" y="5457"/>
                    <a:pt x="1106" y="5566"/>
                  </a:cubicBezTo>
                  <a:cubicBezTo>
                    <a:pt x="1310" y="5627"/>
                    <a:pt x="1527" y="5661"/>
                    <a:pt x="1741" y="5661"/>
                  </a:cubicBezTo>
                  <a:cubicBezTo>
                    <a:pt x="2044" y="5661"/>
                    <a:pt x="2342" y="5593"/>
                    <a:pt x="2596" y="5437"/>
                  </a:cubicBezTo>
                  <a:cubicBezTo>
                    <a:pt x="3000" y="5171"/>
                    <a:pt x="3267" y="4737"/>
                    <a:pt x="3306" y="4263"/>
                  </a:cubicBezTo>
                  <a:cubicBezTo>
                    <a:pt x="3336" y="3780"/>
                    <a:pt x="3188" y="3306"/>
                    <a:pt x="2872" y="2941"/>
                  </a:cubicBezTo>
                  <a:cubicBezTo>
                    <a:pt x="3296" y="2596"/>
                    <a:pt x="3267" y="1935"/>
                    <a:pt x="2813" y="1639"/>
                  </a:cubicBezTo>
                  <a:cubicBezTo>
                    <a:pt x="2546" y="1461"/>
                    <a:pt x="2161" y="1412"/>
                    <a:pt x="2043" y="1135"/>
                  </a:cubicBezTo>
                  <a:cubicBezTo>
                    <a:pt x="1925" y="849"/>
                    <a:pt x="2132" y="484"/>
                    <a:pt x="1964" y="238"/>
                  </a:cubicBezTo>
                  <a:cubicBezTo>
                    <a:pt x="1856" y="80"/>
                    <a:pt x="1638" y="50"/>
                    <a:pt x="1451" y="21"/>
                  </a:cubicBezTo>
                  <a:cubicBezTo>
                    <a:pt x="1356" y="10"/>
                    <a:pt x="1259" y="1"/>
                    <a:pt x="11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6"/>
            <p:cNvSpPr/>
            <p:nvPr/>
          </p:nvSpPr>
          <p:spPr>
            <a:xfrm>
              <a:off x="2227217" y="872573"/>
              <a:ext cx="87973" cy="125172"/>
            </a:xfrm>
            <a:custGeom>
              <a:avLst/>
              <a:gdLst/>
              <a:ahLst/>
              <a:cxnLst/>
              <a:rect l="l" t="t" r="r" b="b"/>
              <a:pathLst>
                <a:path w="1471" h="2093" extrusionOk="0">
                  <a:moveTo>
                    <a:pt x="0" y="0"/>
                  </a:moveTo>
                  <a:lnTo>
                    <a:pt x="365" y="2092"/>
                  </a:lnTo>
                  <a:cubicBezTo>
                    <a:pt x="1155" y="1727"/>
                    <a:pt x="1470" y="760"/>
                    <a:pt x="104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6"/>
            <p:cNvSpPr/>
            <p:nvPr/>
          </p:nvSpPr>
          <p:spPr>
            <a:xfrm>
              <a:off x="2090326" y="1109876"/>
              <a:ext cx="181807" cy="355182"/>
            </a:xfrm>
            <a:custGeom>
              <a:avLst/>
              <a:gdLst/>
              <a:ahLst/>
              <a:cxnLst/>
              <a:rect l="l" t="t" r="r" b="b"/>
              <a:pathLst>
                <a:path w="3040" h="5939" extrusionOk="0">
                  <a:moveTo>
                    <a:pt x="709" y="0"/>
                  </a:moveTo>
                  <a:cubicBezTo>
                    <a:pt x="394" y="0"/>
                    <a:pt x="138" y="11"/>
                    <a:pt x="20" y="38"/>
                  </a:cubicBezTo>
                  <a:cubicBezTo>
                    <a:pt x="0" y="38"/>
                    <a:pt x="1500" y="5939"/>
                    <a:pt x="1500" y="5939"/>
                  </a:cubicBezTo>
                  <a:lnTo>
                    <a:pt x="3039" y="88"/>
                  </a:lnTo>
                  <a:cubicBezTo>
                    <a:pt x="3039" y="88"/>
                    <a:pt x="1624" y="0"/>
                    <a:pt x="7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6"/>
            <p:cNvSpPr/>
            <p:nvPr/>
          </p:nvSpPr>
          <p:spPr>
            <a:xfrm>
              <a:off x="2061380" y="818091"/>
              <a:ext cx="195383" cy="364930"/>
            </a:xfrm>
            <a:custGeom>
              <a:avLst/>
              <a:gdLst/>
              <a:ahLst/>
              <a:cxnLst/>
              <a:rect l="l" t="t" r="r" b="b"/>
              <a:pathLst>
                <a:path w="3267" h="6102" extrusionOk="0">
                  <a:moveTo>
                    <a:pt x="1322" y="1"/>
                  </a:moveTo>
                  <a:cubicBezTo>
                    <a:pt x="926" y="1"/>
                    <a:pt x="527" y="80"/>
                    <a:pt x="149" y="241"/>
                  </a:cubicBezTo>
                  <a:cubicBezTo>
                    <a:pt x="149" y="241"/>
                    <a:pt x="1" y="2214"/>
                    <a:pt x="10" y="3062"/>
                  </a:cubicBezTo>
                  <a:cubicBezTo>
                    <a:pt x="20" y="3921"/>
                    <a:pt x="879" y="4049"/>
                    <a:pt x="879" y="4049"/>
                  </a:cubicBezTo>
                  <a:lnTo>
                    <a:pt x="879" y="4977"/>
                  </a:lnTo>
                  <a:cubicBezTo>
                    <a:pt x="879" y="5598"/>
                    <a:pt x="1382" y="6102"/>
                    <a:pt x="2004" y="6102"/>
                  </a:cubicBezTo>
                  <a:cubicBezTo>
                    <a:pt x="2605" y="6102"/>
                    <a:pt x="3109" y="5618"/>
                    <a:pt x="3128" y="5016"/>
                  </a:cubicBezTo>
                  <a:lnTo>
                    <a:pt x="3267" y="714"/>
                  </a:lnTo>
                  <a:lnTo>
                    <a:pt x="3138" y="615"/>
                  </a:lnTo>
                  <a:cubicBezTo>
                    <a:pt x="2612" y="211"/>
                    <a:pt x="1971" y="1"/>
                    <a:pt x="1322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6"/>
            <p:cNvSpPr/>
            <p:nvPr/>
          </p:nvSpPr>
          <p:spPr>
            <a:xfrm>
              <a:off x="2076750" y="910250"/>
              <a:ext cx="15968" cy="14891"/>
            </a:xfrm>
            <a:custGeom>
              <a:avLst/>
              <a:gdLst/>
              <a:ahLst/>
              <a:cxnLst/>
              <a:rect l="l" t="t" r="r" b="b"/>
              <a:pathLst>
                <a:path w="267" h="249" extrusionOk="0">
                  <a:moveTo>
                    <a:pt x="127" y="0"/>
                  </a:moveTo>
                  <a:cubicBezTo>
                    <a:pt x="66" y="0"/>
                    <a:pt x="6" y="44"/>
                    <a:pt x="0" y="120"/>
                  </a:cubicBezTo>
                  <a:cubicBezTo>
                    <a:pt x="0" y="197"/>
                    <a:pt x="64" y="249"/>
                    <a:pt x="129" y="249"/>
                  </a:cubicBezTo>
                  <a:cubicBezTo>
                    <a:pt x="156" y="249"/>
                    <a:pt x="184" y="240"/>
                    <a:pt x="207" y="219"/>
                  </a:cubicBezTo>
                  <a:cubicBezTo>
                    <a:pt x="266" y="170"/>
                    <a:pt x="266" y="91"/>
                    <a:pt x="217" y="41"/>
                  </a:cubicBezTo>
                  <a:cubicBezTo>
                    <a:pt x="193" y="13"/>
                    <a:pt x="160" y="0"/>
                    <a:pt x="12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6"/>
            <p:cNvSpPr/>
            <p:nvPr/>
          </p:nvSpPr>
          <p:spPr>
            <a:xfrm>
              <a:off x="2069035" y="901458"/>
              <a:ext cx="27211" cy="7356"/>
            </a:xfrm>
            <a:custGeom>
              <a:avLst/>
              <a:gdLst/>
              <a:ahLst/>
              <a:cxnLst/>
              <a:rect l="l" t="t" r="r" b="b"/>
              <a:pathLst>
                <a:path w="455" h="123" extrusionOk="0">
                  <a:moveTo>
                    <a:pt x="218" y="1"/>
                  </a:moveTo>
                  <a:cubicBezTo>
                    <a:pt x="159" y="1"/>
                    <a:pt x="99" y="21"/>
                    <a:pt x="50" y="60"/>
                  </a:cubicBezTo>
                  <a:cubicBezTo>
                    <a:pt x="11" y="90"/>
                    <a:pt x="1" y="119"/>
                    <a:pt x="11" y="119"/>
                  </a:cubicBezTo>
                  <a:cubicBezTo>
                    <a:pt x="12" y="122"/>
                    <a:pt x="14" y="123"/>
                    <a:pt x="18" y="123"/>
                  </a:cubicBezTo>
                  <a:cubicBezTo>
                    <a:pt x="43" y="123"/>
                    <a:pt x="124" y="70"/>
                    <a:pt x="228" y="70"/>
                  </a:cubicBezTo>
                  <a:cubicBezTo>
                    <a:pt x="337" y="70"/>
                    <a:pt x="413" y="120"/>
                    <a:pt x="431" y="120"/>
                  </a:cubicBezTo>
                  <a:cubicBezTo>
                    <a:pt x="433" y="120"/>
                    <a:pt x="434" y="120"/>
                    <a:pt x="435" y="119"/>
                  </a:cubicBezTo>
                  <a:cubicBezTo>
                    <a:pt x="455" y="100"/>
                    <a:pt x="435" y="80"/>
                    <a:pt x="395" y="50"/>
                  </a:cubicBezTo>
                  <a:cubicBezTo>
                    <a:pt x="346" y="21"/>
                    <a:pt x="287" y="1"/>
                    <a:pt x="21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6"/>
            <p:cNvSpPr/>
            <p:nvPr/>
          </p:nvSpPr>
          <p:spPr>
            <a:xfrm>
              <a:off x="2149292" y="915034"/>
              <a:ext cx="19138" cy="14533"/>
            </a:xfrm>
            <a:custGeom>
              <a:avLst/>
              <a:gdLst/>
              <a:ahLst/>
              <a:cxnLst/>
              <a:rect l="l" t="t" r="r" b="b"/>
              <a:pathLst>
                <a:path w="320" h="243" extrusionOk="0">
                  <a:moveTo>
                    <a:pt x="164" y="0"/>
                  </a:moveTo>
                  <a:cubicBezTo>
                    <a:pt x="143" y="0"/>
                    <a:pt x="120" y="7"/>
                    <a:pt x="99" y="21"/>
                  </a:cubicBezTo>
                  <a:cubicBezTo>
                    <a:pt x="1" y="80"/>
                    <a:pt x="30" y="218"/>
                    <a:pt x="129" y="238"/>
                  </a:cubicBezTo>
                  <a:cubicBezTo>
                    <a:pt x="141" y="241"/>
                    <a:pt x="152" y="242"/>
                    <a:pt x="163" y="242"/>
                  </a:cubicBezTo>
                  <a:cubicBezTo>
                    <a:pt x="255" y="242"/>
                    <a:pt x="320" y="139"/>
                    <a:pt x="267" y="60"/>
                  </a:cubicBezTo>
                  <a:cubicBezTo>
                    <a:pt x="242" y="22"/>
                    <a:pt x="204" y="0"/>
                    <a:pt x="16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6"/>
            <p:cNvSpPr/>
            <p:nvPr/>
          </p:nvSpPr>
          <p:spPr>
            <a:xfrm>
              <a:off x="2145764" y="907379"/>
              <a:ext cx="26613" cy="7834"/>
            </a:xfrm>
            <a:custGeom>
              <a:avLst/>
              <a:gdLst/>
              <a:ahLst/>
              <a:cxnLst/>
              <a:rect l="l" t="t" r="r" b="b"/>
              <a:pathLst>
                <a:path w="445" h="131" extrusionOk="0">
                  <a:moveTo>
                    <a:pt x="219" y="1"/>
                  </a:moveTo>
                  <a:cubicBezTo>
                    <a:pt x="158" y="1"/>
                    <a:pt x="99" y="20"/>
                    <a:pt x="50" y="60"/>
                  </a:cubicBezTo>
                  <a:cubicBezTo>
                    <a:pt x="10" y="89"/>
                    <a:pt x="1" y="119"/>
                    <a:pt x="1" y="129"/>
                  </a:cubicBezTo>
                  <a:cubicBezTo>
                    <a:pt x="2" y="130"/>
                    <a:pt x="4" y="130"/>
                    <a:pt x="6" y="130"/>
                  </a:cubicBezTo>
                  <a:cubicBezTo>
                    <a:pt x="33" y="130"/>
                    <a:pt x="108" y="80"/>
                    <a:pt x="218" y="80"/>
                  </a:cubicBezTo>
                  <a:cubicBezTo>
                    <a:pt x="226" y="79"/>
                    <a:pt x="233" y="79"/>
                    <a:pt x="241" y="79"/>
                  </a:cubicBezTo>
                  <a:cubicBezTo>
                    <a:pt x="333" y="79"/>
                    <a:pt x="404" y="123"/>
                    <a:pt x="427" y="123"/>
                  </a:cubicBezTo>
                  <a:cubicBezTo>
                    <a:pt x="431" y="123"/>
                    <a:pt x="433" y="122"/>
                    <a:pt x="435" y="119"/>
                  </a:cubicBezTo>
                  <a:cubicBezTo>
                    <a:pt x="445" y="109"/>
                    <a:pt x="425" y="89"/>
                    <a:pt x="395" y="60"/>
                  </a:cubicBezTo>
                  <a:cubicBezTo>
                    <a:pt x="341" y="20"/>
                    <a:pt x="279" y="1"/>
                    <a:pt x="2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6"/>
            <p:cNvSpPr/>
            <p:nvPr/>
          </p:nvSpPr>
          <p:spPr>
            <a:xfrm>
              <a:off x="2099177" y="911506"/>
              <a:ext cx="22427" cy="61898"/>
            </a:xfrm>
            <a:custGeom>
              <a:avLst/>
              <a:gdLst/>
              <a:ahLst/>
              <a:cxnLst/>
              <a:rect l="l" t="t" r="r" b="b"/>
              <a:pathLst>
                <a:path w="375" h="1035" extrusionOk="0">
                  <a:moveTo>
                    <a:pt x="375" y="1"/>
                  </a:moveTo>
                  <a:cubicBezTo>
                    <a:pt x="276" y="198"/>
                    <a:pt x="187" y="395"/>
                    <a:pt x="118" y="612"/>
                  </a:cubicBezTo>
                  <a:cubicBezTo>
                    <a:pt x="89" y="691"/>
                    <a:pt x="59" y="770"/>
                    <a:pt x="30" y="859"/>
                  </a:cubicBezTo>
                  <a:cubicBezTo>
                    <a:pt x="10" y="899"/>
                    <a:pt x="0" y="938"/>
                    <a:pt x="10" y="978"/>
                  </a:cubicBezTo>
                  <a:cubicBezTo>
                    <a:pt x="20" y="1007"/>
                    <a:pt x="39" y="1017"/>
                    <a:pt x="59" y="1027"/>
                  </a:cubicBezTo>
                  <a:cubicBezTo>
                    <a:pt x="69" y="1032"/>
                    <a:pt x="79" y="1034"/>
                    <a:pt x="89" y="1034"/>
                  </a:cubicBezTo>
                  <a:cubicBezTo>
                    <a:pt x="99" y="1034"/>
                    <a:pt x="109" y="1032"/>
                    <a:pt x="118" y="1027"/>
                  </a:cubicBezTo>
                  <a:cubicBezTo>
                    <a:pt x="148" y="1032"/>
                    <a:pt x="180" y="1034"/>
                    <a:pt x="213" y="1034"/>
                  </a:cubicBezTo>
                  <a:cubicBezTo>
                    <a:pt x="247" y="1034"/>
                    <a:pt x="281" y="1032"/>
                    <a:pt x="316" y="1027"/>
                  </a:cubicBezTo>
                  <a:cubicBezTo>
                    <a:pt x="247" y="1007"/>
                    <a:pt x="187" y="987"/>
                    <a:pt x="118" y="987"/>
                  </a:cubicBezTo>
                  <a:cubicBezTo>
                    <a:pt x="89" y="987"/>
                    <a:pt x="69" y="978"/>
                    <a:pt x="59" y="958"/>
                  </a:cubicBezTo>
                  <a:cubicBezTo>
                    <a:pt x="59" y="928"/>
                    <a:pt x="69" y="899"/>
                    <a:pt x="89" y="869"/>
                  </a:cubicBezTo>
                  <a:lnTo>
                    <a:pt x="178" y="632"/>
                  </a:lnTo>
                  <a:cubicBezTo>
                    <a:pt x="266" y="435"/>
                    <a:pt x="335" y="218"/>
                    <a:pt x="37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6"/>
            <p:cNvSpPr/>
            <p:nvPr/>
          </p:nvSpPr>
          <p:spPr>
            <a:xfrm>
              <a:off x="2113290" y="1040742"/>
              <a:ext cx="67340" cy="32355"/>
            </a:xfrm>
            <a:custGeom>
              <a:avLst/>
              <a:gdLst/>
              <a:ahLst/>
              <a:cxnLst/>
              <a:rect l="l" t="t" r="r" b="b"/>
              <a:pathLst>
                <a:path w="1126" h="541" extrusionOk="0">
                  <a:moveTo>
                    <a:pt x="1126" y="1"/>
                  </a:moveTo>
                  <a:lnTo>
                    <a:pt x="1126" y="1"/>
                  </a:lnTo>
                  <a:cubicBezTo>
                    <a:pt x="790" y="208"/>
                    <a:pt x="396" y="316"/>
                    <a:pt x="1" y="316"/>
                  </a:cubicBezTo>
                  <a:lnTo>
                    <a:pt x="1" y="533"/>
                  </a:lnTo>
                  <a:cubicBezTo>
                    <a:pt x="53" y="538"/>
                    <a:pt x="103" y="540"/>
                    <a:pt x="150" y="540"/>
                  </a:cubicBezTo>
                  <a:cubicBezTo>
                    <a:pt x="890" y="540"/>
                    <a:pt x="1126" y="1"/>
                    <a:pt x="1126" y="1"/>
                  </a:cubicBezTo>
                  <a:close/>
                </a:path>
              </a:pathLst>
            </a:custGeom>
            <a:solidFill>
              <a:srgbClr val="936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6"/>
            <p:cNvSpPr/>
            <p:nvPr/>
          </p:nvSpPr>
          <p:spPr>
            <a:xfrm>
              <a:off x="2245517" y="920596"/>
              <a:ext cx="34866" cy="53047"/>
            </a:xfrm>
            <a:custGeom>
              <a:avLst/>
              <a:gdLst/>
              <a:ahLst/>
              <a:cxnLst/>
              <a:rect l="l" t="t" r="r" b="b"/>
              <a:pathLst>
                <a:path w="583" h="887" extrusionOk="0">
                  <a:moveTo>
                    <a:pt x="174" y="0"/>
                  </a:moveTo>
                  <a:cubicBezTo>
                    <a:pt x="125" y="0"/>
                    <a:pt x="91" y="7"/>
                    <a:pt x="89" y="7"/>
                  </a:cubicBezTo>
                  <a:cubicBezTo>
                    <a:pt x="89" y="7"/>
                    <a:pt x="0" y="835"/>
                    <a:pt x="0" y="845"/>
                  </a:cubicBezTo>
                  <a:cubicBezTo>
                    <a:pt x="0" y="849"/>
                    <a:pt x="101" y="886"/>
                    <a:pt x="219" y="886"/>
                  </a:cubicBezTo>
                  <a:cubicBezTo>
                    <a:pt x="384" y="886"/>
                    <a:pt x="582" y="814"/>
                    <a:pt x="582" y="480"/>
                  </a:cubicBezTo>
                  <a:cubicBezTo>
                    <a:pt x="582" y="55"/>
                    <a:pt x="315" y="0"/>
                    <a:pt x="174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6"/>
            <p:cNvSpPr/>
            <p:nvPr/>
          </p:nvSpPr>
          <p:spPr>
            <a:xfrm>
              <a:off x="2255504" y="931600"/>
              <a:ext cx="16028" cy="30381"/>
            </a:xfrm>
            <a:custGeom>
              <a:avLst/>
              <a:gdLst/>
              <a:ahLst/>
              <a:cxnLst/>
              <a:rect l="l" t="t" r="r" b="b"/>
              <a:pathLst>
                <a:path w="268" h="508" extrusionOk="0">
                  <a:moveTo>
                    <a:pt x="119" y="0"/>
                  </a:moveTo>
                  <a:cubicBezTo>
                    <a:pt x="99" y="0"/>
                    <a:pt x="80" y="10"/>
                    <a:pt x="70" y="20"/>
                  </a:cubicBezTo>
                  <a:cubicBezTo>
                    <a:pt x="50" y="30"/>
                    <a:pt x="50" y="40"/>
                    <a:pt x="40" y="59"/>
                  </a:cubicBezTo>
                  <a:cubicBezTo>
                    <a:pt x="40" y="79"/>
                    <a:pt x="40" y="89"/>
                    <a:pt x="50" y="89"/>
                  </a:cubicBezTo>
                  <a:cubicBezTo>
                    <a:pt x="60" y="89"/>
                    <a:pt x="50" y="79"/>
                    <a:pt x="60" y="59"/>
                  </a:cubicBezTo>
                  <a:cubicBezTo>
                    <a:pt x="70" y="40"/>
                    <a:pt x="90" y="30"/>
                    <a:pt x="119" y="30"/>
                  </a:cubicBezTo>
                  <a:cubicBezTo>
                    <a:pt x="149" y="40"/>
                    <a:pt x="178" y="69"/>
                    <a:pt x="188" y="109"/>
                  </a:cubicBezTo>
                  <a:cubicBezTo>
                    <a:pt x="208" y="158"/>
                    <a:pt x="218" y="207"/>
                    <a:pt x="218" y="257"/>
                  </a:cubicBezTo>
                  <a:cubicBezTo>
                    <a:pt x="218" y="346"/>
                    <a:pt x="178" y="424"/>
                    <a:pt x="99" y="474"/>
                  </a:cubicBezTo>
                  <a:cubicBezTo>
                    <a:pt x="90" y="479"/>
                    <a:pt x="77" y="481"/>
                    <a:pt x="65" y="481"/>
                  </a:cubicBezTo>
                  <a:cubicBezTo>
                    <a:pt x="53" y="481"/>
                    <a:pt x="40" y="479"/>
                    <a:pt x="30" y="474"/>
                  </a:cubicBezTo>
                  <a:cubicBezTo>
                    <a:pt x="11" y="464"/>
                    <a:pt x="1" y="454"/>
                    <a:pt x="1" y="454"/>
                  </a:cubicBezTo>
                  <a:lnTo>
                    <a:pt x="1" y="454"/>
                  </a:lnTo>
                  <a:cubicBezTo>
                    <a:pt x="1" y="464"/>
                    <a:pt x="1" y="474"/>
                    <a:pt x="21" y="484"/>
                  </a:cubicBezTo>
                  <a:cubicBezTo>
                    <a:pt x="42" y="498"/>
                    <a:pt x="64" y="507"/>
                    <a:pt x="86" y="507"/>
                  </a:cubicBezTo>
                  <a:cubicBezTo>
                    <a:pt x="93" y="507"/>
                    <a:pt x="101" y="506"/>
                    <a:pt x="109" y="503"/>
                  </a:cubicBezTo>
                  <a:cubicBezTo>
                    <a:pt x="208" y="454"/>
                    <a:pt x="267" y="355"/>
                    <a:pt x="257" y="257"/>
                  </a:cubicBezTo>
                  <a:cubicBezTo>
                    <a:pt x="257" y="198"/>
                    <a:pt x="247" y="148"/>
                    <a:pt x="228" y="99"/>
                  </a:cubicBezTo>
                  <a:cubicBezTo>
                    <a:pt x="208" y="50"/>
                    <a:pt x="169" y="10"/>
                    <a:pt x="119" y="0"/>
                  </a:cubicBezTo>
                  <a:close/>
                </a:path>
              </a:pathLst>
            </a:custGeom>
            <a:solidFill>
              <a:srgbClr val="936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6"/>
            <p:cNvSpPr/>
            <p:nvPr/>
          </p:nvSpPr>
          <p:spPr>
            <a:xfrm>
              <a:off x="2061380" y="802243"/>
              <a:ext cx="201304" cy="137671"/>
            </a:xfrm>
            <a:custGeom>
              <a:avLst/>
              <a:gdLst/>
              <a:ahLst/>
              <a:cxnLst/>
              <a:rect l="l" t="t" r="r" b="b"/>
              <a:pathLst>
                <a:path w="3366" h="2302" extrusionOk="0">
                  <a:moveTo>
                    <a:pt x="1230" y="1"/>
                  </a:moveTo>
                  <a:cubicBezTo>
                    <a:pt x="773" y="1"/>
                    <a:pt x="338" y="177"/>
                    <a:pt x="1" y="496"/>
                  </a:cubicBezTo>
                  <a:lnTo>
                    <a:pt x="149" y="466"/>
                  </a:lnTo>
                  <a:cubicBezTo>
                    <a:pt x="316" y="762"/>
                    <a:pt x="671" y="920"/>
                    <a:pt x="1017" y="930"/>
                  </a:cubicBezTo>
                  <a:cubicBezTo>
                    <a:pt x="1362" y="930"/>
                    <a:pt x="1698" y="871"/>
                    <a:pt x="2023" y="752"/>
                  </a:cubicBezTo>
                  <a:cubicBezTo>
                    <a:pt x="2115" y="728"/>
                    <a:pt x="2213" y="707"/>
                    <a:pt x="2304" y="707"/>
                  </a:cubicBezTo>
                  <a:cubicBezTo>
                    <a:pt x="2401" y="707"/>
                    <a:pt x="2490" y="731"/>
                    <a:pt x="2556" y="802"/>
                  </a:cubicBezTo>
                  <a:cubicBezTo>
                    <a:pt x="2625" y="880"/>
                    <a:pt x="2665" y="989"/>
                    <a:pt x="2674" y="1098"/>
                  </a:cubicBezTo>
                  <a:cubicBezTo>
                    <a:pt x="2704" y="1334"/>
                    <a:pt x="2704" y="1581"/>
                    <a:pt x="2684" y="1818"/>
                  </a:cubicBezTo>
                  <a:cubicBezTo>
                    <a:pt x="2665" y="1917"/>
                    <a:pt x="2665" y="2015"/>
                    <a:pt x="2684" y="2114"/>
                  </a:cubicBezTo>
                  <a:cubicBezTo>
                    <a:pt x="2704" y="2203"/>
                    <a:pt x="2773" y="2282"/>
                    <a:pt x="2872" y="2301"/>
                  </a:cubicBezTo>
                  <a:cubicBezTo>
                    <a:pt x="2875" y="2302"/>
                    <a:pt x="2878" y="2302"/>
                    <a:pt x="2881" y="2302"/>
                  </a:cubicBezTo>
                  <a:cubicBezTo>
                    <a:pt x="3037" y="2302"/>
                    <a:pt x="3208" y="2071"/>
                    <a:pt x="3257" y="1926"/>
                  </a:cubicBezTo>
                  <a:cubicBezTo>
                    <a:pt x="3306" y="1759"/>
                    <a:pt x="3336" y="1581"/>
                    <a:pt x="3336" y="1394"/>
                  </a:cubicBezTo>
                  <a:cubicBezTo>
                    <a:pt x="3365" y="1186"/>
                    <a:pt x="3326" y="969"/>
                    <a:pt x="3227" y="792"/>
                  </a:cubicBezTo>
                  <a:cubicBezTo>
                    <a:pt x="3089" y="594"/>
                    <a:pt x="2892" y="446"/>
                    <a:pt x="2674" y="358"/>
                  </a:cubicBezTo>
                  <a:cubicBezTo>
                    <a:pt x="2250" y="140"/>
                    <a:pt x="1777" y="22"/>
                    <a:pt x="1303" y="2"/>
                  </a:cubicBezTo>
                  <a:cubicBezTo>
                    <a:pt x="1279" y="1"/>
                    <a:pt x="1254" y="1"/>
                    <a:pt x="123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6"/>
            <p:cNvSpPr/>
            <p:nvPr/>
          </p:nvSpPr>
          <p:spPr>
            <a:xfrm>
              <a:off x="2120527" y="978307"/>
              <a:ext cx="25896" cy="19197"/>
            </a:xfrm>
            <a:custGeom>
              <a:avLst/>
              <a:gdLst/>
              <a:ahLst/>
              <a:cxnLst/>
              <a:rect l="l" t="t" r="r" b="b"/>
              <a:pathLst>
                <a:path w="433" h="321" extrusionOk="0">
                  <a:moveTo>
                    <a:pt x="235" y="0"/>
                  </a:moveTo>
                  <a:cubicBezTo>
                    <a:pt x="211" y="0"/>
                    <a:pt x="188" y="6"/>
                    <a:pt x="166" y="18"/>
                  </a:cubicBezTo>
                  <a:cubicBezTo>
                    <a:pt x="97" y="58"/>
                    <a:pt x="48" y="127"/>
                    <a:pt x="28" y="206"/>
                  </a:cubicBezTo>
                  <a:cubicBezTo>
                    <a:pt x="0" y="252"/>
                    <a:pt x="33" y="315"/>
                    <a:pt x="86" y="315"/>
                  </a:cubicBezTo>
                  <a:cubicBezTo>
                    <a:pt x="89" y="315"/>
                    <a:pt x="93" y="315"/>
                    <a:pt x="97" y="314"/>
                  </a:cubicBezTo>
                  <a:cubicBezTo>
                    <a:pt x="121" y="319"/>
                    <a:pt x="146" y="321"/>
                    <a:pt x="170" y="321"/>
                  </a:cubicBezTo>
                  <a:cubicBezTo>
                    <a:pt x="203" y="321"/>
                    <a:pt x="236" y="316"/>
                    <a:pt x="265" y="305"/>
                  </a:cubicBezTo>
                  <a:cubicBezTo>
                    <a:pt x="324" y="295"/>
                    <a:pt x="373" y="255"/>
                    <a:pt x="403" y="206"/>
                  </a:cubicBezTo>
                  <a:cubicBezTo>
                    <a:pt x="432" y="157"/>
                    <a:pt x="423" y="87"/>
                    <a:pt x="383" y="48"/>
                  </a:cubicBezTo>
                  <a:lnTo>
                    <a:pt x="373" y="68"/>
                  </a:lnTo>
                  <a:cubicBezTo>
                    <a:pt x="339" y="27"/>
                    <a:pt x="287" y="0"/>
                    <a:pt x="235" y="0"/>
                  </a:cubicBezTo>
                  <a:close/>
                </a:path>
              </a:pathLst>
            </a:custGeom>
            <a:solidFill>
              <a:srgbClr val="9360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6"/>
            <p:cNvSpPr/>
            <p:nvPr/>
          </p:nvSpPr>
          <p:spPr>
            <a:xfrm>
              <a:off x="2032495" y="853675"/>
              <a:ext cx="272651" cy="26015"/>
            </a:xfrm>
            <a:custGeom>
              <a:avLst/>
              <a:gdLst/>
              <a:ahLst/>
              <a:cxnLst/>
              <a:rect l="l" t="t" r="r" b="b"/>
              <a:pathLst>
                <a:path w="4559" h="435" extrusionOk="0">
                  <a:moveTo>
                    <a:pt x="217" y="1"/>
                  </a:moveTo>
                  <a:cubicBezTo>
                    <a:pt x="99" y="1"/>
                    <a:pt x="0" y="99"/>
                    <a:pt x="0" y="218"/>
                  </a:cubicBezTo>
                  <a:cubicBezTo>
                    <a:pt x="0" y="336"/>
                    <a:pt x="99" y="435"/>
                    <a:pt x="217" y="435"/>
                  </a:cubicBezTo>
                  <a:lnTo>
                    <a:pt x="4342" y="435"/>
                  </a:lnTo>
                  <a:cubicBezTo>
                    <a:pt x="4460" y="435"/>
                    <a:pt x="4559" y="336"/>
                    <a:pt x="4559" y="218"/>
                  </a:cubicBezTo>
                  <a:cubicBezTo>
                    <a:pt x="4559" y="99"/>
                    <a:pt x="4460" y="1"/>
                    <a:pt x="434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6"/>
            <p:cNvSpPr/>
            <p:nvPr/>
          </p:nvSpPr>
          <p:spPr>
            <a:xfrm>
              <a:off x="2054324" y="724438"/>
              <a:ext cx="228993" cy="132827"/>
            </a:xfrm>
            <a:custGeom>
              <a:avLst/>
              <a:gdLst/>
              <a:ahLst/>
              <a:cxnLst/>
              <a:rect l="l" t="t" r="r" b="b"/>
              <a:pathLst>
                <a:path w="3829" h="2221" extrusionOk="0">
                  <a:moveTo>
                    <a:pt x="1914" y="1"/>
                  </a:moveTo>
                  <a:cubicBezTo>
                    <a:pt x="859" y="1"/>
                    <a:pt x="0" y="859"/>
                    <a:pt x="0" y="1915"/>
                  </a:cubicBezTo>
                  <a:lnTo>
                    <a:pt x="0" y="2221"/>
                  </a:lnTo>
                  <a:lnTo>
                    <a:pt x="3829" y="2221"/>
                  </a:lnTo>
                  <a:lnTo>
                    <a:pt x="3829" y="1915"/>
                  </a:lnTo>
                  <a:cubicBezTo>
                    <a:pt x="3829" y="859"/>
                    <a:pt x="2970" y="1"/>
                    <a:pt x="1914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6"/>
            <p:cNvSpPr/>
            <p:nvPr/>
          </p:nvSpPr>
          <p:spPr>
            <a:xfrm>
              <a:off x="2148096" y="724438"/>
              <a:ext cx="35464" cy="137552"/>
            </a:xfrm>
            <a:custGeom>
              <a:avLst/>
              <a:gdLst/>
              <a:ahLst/>
              <a:cxnLst/>
              <a:rect l="l" t="t" r="r" b="b"/>
              <a:pathLst>
                <a:path w="593" h="2300" extrusionOk="0">
                  <a:moveTo>
                    <a:pt x="1" y="1"/>
                  </a:moveTo>
                  <a:lnTo>
                    <a:pt x="1" y="2300"/>
                  </a:lnTo>
                  <a:lnTo>
                    <a:pt x="593" y="2300"/>
                  </a:lnTo>
                  <a:lnTo>
                    <a:pt x="593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6"/>
            <p:cNvSpPr/>
            <p:nvPr/>
          </p:nvSpPr>
          <p:spPr>
            <a:xfrm>
              <a:off x="2144568" y="724438"/>
              <a:ext cx="5382" cy="130495"/>
            </a:xfrm>
            <a:custGeom>
              <a:avLst/>
              <a:gdLst/>
              <a:ahLst/>
              <a:cxnLst/>
              <a:rect l="l" t="t" r="r" b="b"/>
              <a:pathLst>
                <a:path w="90" h="2182" extrusionOk="0">
                  <a:moveTo>
                    <a:pt x="50" y="1"/>
                  </a:moveTo>
                  <a:cubicBezTo>
                    <a:pt x="21" y="1"/>
                    <a:pt x="1" y="484"/>
                    <a:pt x="1" y="1096"/>
                  </a:cubicBezTo>
                  <a:cubicBezTo>
                    <a:pt x="1" y="1698"/>
                    <a:pt x="21" y="2181"/>
                    <a:pt x="50" y="2181"/>
                  </a:cubicBezTo>
                  <a:cubicBezTo>
                    <a:pt x="70" y="2181"/>
                    <a:pt x="90" y="1688"/>
                    <a:pt x="90" y="1096"/>
                  </a:cubicBezTo>
                  <a:cubicBezTo>
                    <a:pt x="90" y="494"/>
                    <a:pt x="70" y="1"/>
                    <a:pt x="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6"/>
            <p:cNvSpPr/>
            <p:nvPr/>
          </p:nvSpPr>
          <p:spPr>
            <a:xfrm>
              <a:off x="2179972" y="724438"/>
              <a:ext cx="5382" cy="130495"/>
            </a:xfrm>
            <a:custGeom>
              <a:avLst/>
              <a:gdLst/>
              <a:ahLst/>
              <a:cxnLst/>
              <a:rect l="l" t="t" r="r" b="b"/>
              <a:pathLst>
                <a:path w="90" h="2182" extrusionOk="0">
                  <a:moveTo>
                    <a:pt x="50" y="1"/>
                  </a:moveTo>
                  <a:cubicBezTo>
                    <a:pt x="21" y="1"/>
                    <a:pt x="1" y="484"/>
                    <a:pt x="1" y="1096"/>
                  </a:cubicBezTo>
                  <a:cubicBezTo>
                    <a:pt x="1" y="1698"/>
                    <a:pt x="21" y="2181"/>
                    <a:pt x="50" y="2181"/>
                  </a:cubicBezTo>
                  <a:cubicBezTo>
                    <a:pt x="70" y="2181"/>
                    <a:pt x="90" y="1688"/>
                    <a:pt x="90" y="1096"/>
                  </a:cubicBezTo>
                  <a:cubicBezTo>
                    <a:pt x="90" y="494"/>
                    <a:pt x="70" y="1"/>
                    <a:pt x="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6"/>
            <p:cNvSpPr/>
            <p:nvPr/>
          </p:nvSpPr>
          <p:spPr>
            <a:xfrm>
              <a:off x="2052529" y="850745"/>
              <a:ext cx="234914" cy="5382"/>
            </a:xfrm>
            <a:custGeom>
              <a:avLst/>
              <a:gdLst/>
              <a:ahLst/>
              <a:cxnLst/>
              <a:rect l="l" t="t" r="r" b="b"/>
              <a:pathLst>
                <a:path w="3928" h="90" extrusionOk="0">
                  <a:moveTo>
                    <a:pt x="1964" y="0"/>
                  </a:moveTo>
                  <a:cubicBezTo>
                    <a:pt x="879" y="0"/>
                    <a:pt x="1" y="20"/>
                    <a:pt x="1" y="40"/>
                  </a:cubicBezTo>
                  <a:cubicBezTo>
                    <a:pt x="1" y="69"/>
                    <a:pt x="879" y="89"/>
                    <a:pt x="1964" y="89"/>
                  </a:cubicBezTo>
                  <a:cubicBezTo>
                    <a:pt x="3049" y="89"/>
                    <a:pt x="3928" y="69"/>
                    <a:pt x="3928" y="40"/>
                  </a:cubicBezTo>
                  <a:cubicBezTo>
                    <a:pt x="3928" y="20"/>
                    <a:pt x="3049" y="0"/>
                    <a:pt x="196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6"/>
            <p:cNvSpPr/>
            <p:nvPr/>
          </p:nvSpPr>
          <p:spPr>
            <a:xfrm>
              <a:off x="2183560" y="723900"/>
              <a:ext cx="17702" cy="130435"/>
            </a:xfrm>
            <a:custGeom>
              <a:avLst/>
              <a:gdLst/>
              <a:ahLst/>
              <a:cxnLst/>
              <a:rect l="l" t="t" r="r" b="b"/>
              <a:pathLst>
                <a:path w="296" h="2181" extrusionOk="0">
                  <a:moveTo>
                    <a:pt x="0" y="0"/>
                  </a:moveTo>
                  <a:lnTo>
                    <a:pt x="0" y="2181"/>
                  </a:lnTo>
                  <a:lnTo>
                    <a:pt x="296" y="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6"/>
            <p:cNvSpPr/>
            <p:nvPr/>
          </p:nvSpPr>
          <p:spPr>
            <a:xfrm>
              <a:off x="2117417" y="977529"/>
              <a:ext cx="32534" cy="19676"/>
            </a:xfrm>
            <a:custGeom>
              <a:avLst/>
              <a:gdLst/>
              <a:ahLst/>
              <a:cxnLst/>
              <a:rect l="l" t="t" r="r" b="b"/>
              <a:pathLst>
                <a:path w="544" h="329" extrusionOk="0">
                  <a:moveTo>
                    <a:pt x="521" y="1"/>
                  </a:moveTo>
                  <a:cubicBezTo>
                    <a:pt x="498" y="1"/>
                    <a:pt x="377" y="67"/>
                    <a:pt x="248" y="150"/>
                  </a:cubicBezTo>
                  <a:cubicBezTo>
                    <a:pt x="119" y="229"/>
                    <a:pt x="1" y="298"/>
                    <a:pt x="1" y="318"/>
                  </a:cubicBezTo>
                  <a:cubicBezTo>
                    <a:pt x="3" y="325"/>
                    <a:pt x="13" y="329"/>
                    <a:pt x="30" y="329"/>
                  </a:cubicBezTo>
                  <a:cubicBezTo>
                    <a:pt x="80" y="329"/>
                    <a:pt x="188" y="293"/>
                    <a:pt x="307" y="219"/>
                  </a:cubicBezTo>
                  <a:cubicBezTo>
                    <a:pt x="455" y="130"/>
                    <a:pt x="544" y="22"/>
                    <a:pt x="524" y="2"/>
                  </a:cubicBezTo>
                  <a:cubicBezTo>
                    <a:pt x="523" y="1"/>
                    <a:pt x="522" y="1"/>
                    <a:pt x="5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6"/>
            <p:cNvSpPr/>
            <p:nvPr/>
          </p:nvSpPr>
          <p:spPr>
            <a:xfrm>
              <a:off x="1908789" y="1953600"/>
              <a:ext cx="431708" cy="5382"/>
            </a:xfrm>
            <a:custGeom>
              <a:avLst/>
              <a:gdLst/>
              <a:ahLst/>
              <a:cxnLst/>
              <a:rect l="l" t="t" r="r" b="b"/>
              <a:pathLst>
                <a:path w="10134" h="90" extrusionOk="0">
                  <a:moveTo>
                    <a:pt x="5072" y="1"/>
                  </a:moveTo>
                  <a:cubicBezTo>
                    <a:pt x="2270" y="1"/>
                    <a:pt x="1" y="21"/>
                    <a:pt x="1" y="50"/>
                  </a:cubicBezTo>
                  <a:cubicBezTo>
                    <a:pt x="1" y="70"/>
                    <a:pt x="2270" y="90"/>
                    <a:pt x="5072" y="90"/>
                  </a:cubicBezTo>
                  <a:cubicBezTo>
                    <a:pt x="7865" y="90"/>
                    <a:pt x="10134" y="70"/>
                    <a:pt x="10134" y="50"/>
                  </a:cubicBezTo>
                  <a:cubicBezTo>
                    <a:pt x="10134" y="21"/>
                    <a:pt x="7865" y="1"/>
                    <a:pt x="507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6"/>
            <p:cNvSpPr/>
            <p:nvPr/>
          </p:nvSpPr>
          <p:spPr>
            <a:xfrm>
              <a:off x="1904998" y="2274618"/>
              <a:ext cx="431751" cy="5382"/>
            </a:xfrm>
            <a:custGeom>
              <a:avLst/>
              <a:gdLst/>
              <a:ahLst/>
              <a:cxnLst/>
              <a:rect l="l" t="t" r="r" b="b"/>
              <a:pathLst>
                <a:path w="10135" h="90" extrusionOk="0">
                  <a:moveTo>
                    <a:pt x="5072" y="0"/>
                  </a:moveTo>
                  <a:cubicBezTo>
                    <a:pt x="2270" y="0"/>
                    <a:pt x="1" y="20"/>
                    <a:pt x="1" y="40"/>
                  </a:cubicBezTo>
                  <a:cubicBezTo>
                    <a:pt x="1" y="70"/>
                    <a:pt x="2270" y="89"/>
                    <a:pt x="5072" y="89"/>
                  </a:cubicBezTo>
                  <a:cubicBezTo>
                    <a:pt x="7865" y="89"/>
                    <a:pt x="10134" y="70"/>
                    <a:pt x="10134" y="40"/>
                  </a:cubicBezTo>
                  <a:cubicBezTo>
                    <a:pt x="10134" y="20"/>
                    <a:pt x="7865" y="0"/>
                    <a:pt x="507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6"/>
            <p:cNvSpPr/>
            <p:nvPr/>
          </p:nvSpPr>
          <p:spPr>
            <a:xfrm>
              <a:off x="2297427" y="908575"/>
              <a:ext cx="8911" cy="27809"/>
            </a:xfrm>
            <a:custGeom>
              <a:avLst/>
              <a:gdLst/>
              <a:ahLst/>
              <a:cxnLst/>
              <a:rect l="l" t="t" r="r" b="b"/>
              <a:pathLst>
                <a:path w="149" h="465" extrusionOk="0">
                  <a:moveTo>
                    <a:pt x="89" y="0"/>
                  </a:moveTo>
                  <a:cubicBezTo>
                    <a:pt x="69" y="0"/>
                    <a:pt x="50" y="99"/>
                    <a:pt x="40" y="227"/>
                  </a:cubicBezTo>
                  <a:cubicBezTo>
                    <a:pt x="20" y="356"/>
                    <a:pt x="0" y="464"/>
                    <a:pt x="20" y="464"/>
                  </a:cubicBezTo>
                  <a:cubicBezTo>
                    <a:pt x="21" y="465"/>
                    <a:pt x="22" y="465"/>
                    <a:pt x="23" y="465"/>
                  </a:cubicBezTo>
                  <a:cubicBezTo>
                    <a:pt x="46" y="465"/>
                    <a:pt x="100" y="378"/>
                    <a:pt x="119" y="247"/>
                  </a:cubicBezTo>
                  <a:cubicBezTo>
                    <a:pt x="148" y="109"/>
                    <a:pt x="119" y="0"/>
                    <a:pt x="89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6"/>
            <p:cNvSpPr/>
            <p:nvPr/>
          </p:nvSpPr>
          <p:spPr>
            <a:xfrm>
              <a:off x="1760446" y="1436107"/>
              <a:ext cx="352909" cy="214281"/>
            </a:xfrm>
            <a:custGeom>
              <a:avLst/>
              <a:gdLst/>
              <a:ahLst/>
              <a:cxnLst/>
              <a:rect l="l" t="t" r="r" b="b"/>
              <a:pathLst>
                <a:path w="5901" h="3583" extrusionOk="0">
                  <a:moveTo>
                    <a:pt x="5151" y="0"/>
                  </a:moveTo>
                  <a:lnTo>
                    <a:pt x="0" y="99"/>
                  </a:lnTo>
                  <a:lnTo>
                    <a:pt x="819" y="3582"/>
                  </a:lnTo>
                  <a:lnTo>
                    <a:pt x="5901" y="3464"/>
                  </a:lnTo>
                  <a:lnTo>
                    <a:pt x="515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6"/>
            <p:cNvSpPr/>
            <p:nvPr/>
          </p:nvSpPr>
          <p:spPr>
            <a:xfrm>
              <a:off x="1996493" y="1492144"/>
              <a:ext cx="164105" cy="119849"/>
            </a:xfrm>
            <a:custGeom>
              <a:avLst/>
              <a:gdLst/>
              <a:ahLst/>
              <a:cxnLst/>
              <a:rect l="l" t="t" r="r" b="b"/>
              <a:pathLst>
                <a:path w="2744" h="2004" extrusionOk="0">
                  <a:moveTo>
                    <a:pt x="1500" y="1"/>
                  </a:moveTo>
                  <a:lnTo>
                    <a:pt x="1500" y="494"/>
                  </a:lnTo>
                  <a:lnTo>
                    <a:pt x="119" y="494"/>
                  </a:lnTo>
                  <a:cubicBezTo>
                    <a:pt x="0" y="918"/>
                    <a:pt x="701" y="1007"/>
                    <a:pt x="701" y="1007"/>
                  </a:cubicBezTo>
                  <a:cubicBezTo>
                    <a:pt x="750" y="1570"/>
                    <a:pt x="1224" y="2004"/>
                    <a:pt x="1786" y="2004"/>
                  </a:cubicBezTo>
                  <a:lnTo>
                    <a:pt x="2743" y="2004"/>
                  </a:lnTo>
                  <a:lnTo>
                    <a:pt x="2743" y="790"/>
                  </a:lnTo>
                  <a:cubicBezTo>
                    <a:pt x="2497" y="1"/>
                    <a:pt x="1500" y="1"/>
                    <a:pt x="1500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6"/>
            <p:cNvSpPr/>
            <p:nvPr/>
          </p:nvSpPr>
          <p:spPr>
            <a:xfrm>
              <a:off x="2138707" y="1302744"/>
              <a:ext cx="435500" cy="317923"/>
            </a:xfrm>
            <a:custGeom>
              <a:avLst/>
              <a:gdLst/>
              <a:ahLst/>
              <a:cxnLst/>
              <a:rect l="l" t="t" r="r" b="b"/>
              <a:pathLst>
                <a:path w="7282" h="5316" extrusionOk="0">
                  <a:moveTo>
                    <a:pt x="5664" y="1"/>
                  </a:moveTo>
                  <a:lnTo>
                    <a:pt x="3710" y="1382"/>
                  </a:lnTo>
                  <a:lnTo>
                    <a:pt x="4371" y="2892"/>
                  </a:lnTo>
                  <a:lnTo>
                    <a:pt x="0" y="3306"/>
                  </a:lnTo>
                  <a:lnTo>
                    <a:pt x="0" y="5299"/>
                  </a:lnTo>
                  <a:cubicBezTo>
                    <a:pt x="46" y="5311"/>
                    <a:pt x="1166" y="5315"/>
                    <a:pt x="2514" y="5315"/>
                  </a:cubicBezTo>
                  <a:cubicBezTo>
                    <a:pt x="3467" y="5315"/>
                    <a:pt x="4534" y="5313"/>
                    <a:pt x="5417" y="5309"/>
                  </a:cubicBezTo>
                  <a:cubicBezTo>
                    <a:pt x="6443" y="5309"/>
                    <a:pt x="7282" y="4470"/>
                    <a:pt x="7282" y="3444"/>
                  </a:cubicBezTo>
                  <a:cubicBezTo>
                    <a:pt x="7282" y="3355"/>
                    <a:pt x="7262" y="3257"/>
                    <a:pt x="7223" y="3178"/>
                  </a:cubicBezTo>
                  <a:lnTo>
                    <a:pt x="566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6"/>
            <p:cNvSpPr/>
            <p:nvPr/>
          </p:nvSpPr>
          <p:spPr>
            <a:xfrm>
              <a:off x="2138707" y="1616656"/>
              <a:ext cx="287423" cy="5382"/>
            </a:xfrm>
            <a:custGeom>
              <a:avLst/>
              <a:gdLst/>
              <a:ahLst/>
              <a:cxnLst/>
              <a:rect l="l" t="t" r="r" b="b"/>
              <a:pathLst>
                <a:path w="4806" h="90" extrusionOk="0">
                  <a:moveTo>
                    <a:pt x="2408" y="1"/>
                  </a:moveTo>
                  <a:cubicBezTo>
                    <a:pt x="1076" y="1"/>
                    <a:pt x="0" y="21"/>
                    <a:pt x="0" y="40"/>
                  </a:cubicBezTo>
                  <a:cubicBezTo>
                    <a:pt x="0" y="70"/>
                    <a:pt x="1076" y="90"/>
                    <a:pt x="2408" y="90"/>
                  </a:cubicBezTo>
                  <a:cubicBezTo>
                    <a:pt x="3730" y="90"/>
                    <a:pt x="4805" y="70"/>
                    <a:pt x="4805" y="40"/>
                  </a:cubicBezTo>
                  <a:cubicBezTo>
                    <a:pt x="4805" y="21"/>
                    <a:pt x="3730" y="1"/>
                    <a:pt x="240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6"/>
            <p:cNvSpPr/>
            <p:nvPr/>
          </p:nvSpPr>
          <p:spPr>
            <a:xfrm>
              <a:off x="2140441" y="1475219"/>
              <a:ext cx="259733" cy="27450"/>
            </a:xfrm>
            <a:custGeom>
              <a:avLst/>
              <a:gdLst/>
              <a:ahLst/>
              <a:cxnLst/>
              <a:rect l="l" t="t" r="r" b="b"/>
              <a:pathLst>
                <a:path w="4343" h="459" extrusionOk="0">
                  <a:moveTo>
                    <a:pt x="4253" y="0"/>
                  </a:moveTo>
                  <a:cubicBezTo>
                    <a:pt x="4224" y="0"/>
                    <a:pt x="4194" y="3"/>
                    <a:pt x="4165" y="8"/>
                  </a:cubicBezTo>
                  <a:cubicBezTo>
                    <a:pt x="4056" y="8"/>
                    <a:pt x="3898" y="17"/>
                    <a:pt x="3701" y="37"/>
                  </a:cubicBezTo>
                  <a:cubicBezTo>
                    <a:pt x="3306" y="67"/>
                    <a:pt x="2763" y="126"/>
                    <a:pt x="2171" y="185"/>
                  </a:cubicBezTo>
                  <a:cubicBezTo>
                    <a:pt x="1570" y="244"/>
                    <a:pt x="1027" y="304"/>
                    <a:pt x="632" y="353"/>
                  </a:cubicBezTo>
                  <a:cubicBezTo>
                    <a:pt x="435" y="383"/>
                    <a:pt x="277" y="402"/>
                    <a:pt x="168" y="412"/>
                  </a:cubicBezTo>
                  <a:cubicBezTo>
                    <a:pt x="109" y="422"/>
                    <a:pt x="60" y="432"/>
                    <a:pt x="1" y="452"/>
                  </a:cubicBezTo>
                  <a:cubicBezTo>
                    <a:pt x="30" y="457"/>
                    <a:pt x="60" y="459"/>
                    <a:pt x="90" y="459"/>
                  </a:cubicBezTo>
                  <a:cubicBezTo>
                    <a:pt x="119" y="459"/>
                    <a:pt x="149" y="457"/>
                    <a:pt x="178" y="452"/>
                  </a:cubicBezTo>
                  <a:cubicBezTo>
                    <a:pt x="287" y="442"/>
                    <a:pt x="445" y="432"/>
                    <a:pt x="642" y="412"/>
                  </a:cubicBezTo>
                  <a:cubicBezTo>
                    <a:pt x="1037" y="383"/>
                    <a:pt x="1579" y="333"/>
                    <a:pt x="2181" y="274"/>
                  </a:cubicBezTo>
                  <a:cubicBezTo>
                    <a:pt x="2773" y="205"/>
                    <a:pt x="3316" y="146"/>
                    <a:pt x="3711" y="96"/>
                  </a:cubicBezTo>
                  <a:cubicBezTo>
                    <a:pt x="3908" y="77"/>
                    <a:pt x="4066" y="57"/>
                    <a:pt x="4174" y="37"/>
                  </a:cubicBezTo>
                  <a:cubicBezTo>
                    <a:pt x="4234" y="37"/>
                    <a:pt x="4283" y="17"/>
                    <a:pt x="4342" y="8"/>
                  </a:cubicBezTo>
                  <a:cubicBezTo>
                    <a:pt x="4313" y="3"/>
                    <a:pt x="4283" y="0"/>
                    <a:pt x="425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6"/>
            <p:cNvSpPr/>
            <p:nvPr/>
          </p:nvSpPr>
          <p:spPr>
            <a:xfrm>
              <a:off x="2397718" y="1473186"/>
              <a:ext cx="42581" cy="52090"/>
            </a:xfrm>
            <a:custGeom>
              <a:avLst/>
              <a:gdLst/>
              <a:ahLst/>
              <a:cxnLst/>
              <a:rect l="l" t="t" r="r" b="b"/>
              <a:pathLst>
                <a:path w="712" h="871" extrusionOk="0">
                  <a:moveTo>
                    <a:pt x="25" y="0"/>
                  </a:moveTo>
                  <a:cubicBezTo>
                    <a:pt x="23" y="0"/>
                    <a:pt x="22" y="1"/>
                    <a:pt x="20" y="2"/>
                  </a:cubicBezTo>
                  <a:cubicBezTo>
                    <a:pt x="1" y="22"/>
                    <a:pt x="168" y="199"/>
                    <a:pt x="356" y="436"/>
                  </a:cubicBezTo>
                  <a:cubicBezTo>
                    <a:pt x="529" y="677"/>
                    <a:pt x="665" y="871"/>
                    <a:pt x="690" y="871"/>
                  </a:cubicBezTo>
                  <a:cubicBezTo>
                    <a:pt x="690" y="871"/>
                    <a:pt x="691" y="871"/>
                    <a:pt x="691" y="870"/>
                  </a:cubicBezTo>
                  <a:cubicBezTo>
                    <a:pt x="711" y="861"/>
                    <a:pt x="603" y="634"/>
                    <a:pt x="415" y="387"/>
                  </a:cubicBezTo>
                  <a:cubicBezTo>
                    <a:pt x="248" y="154"/>
                    <a:pt x="62" y="0"/>
                    <a:pt x="2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6"/>
            <p:cNvSpPr/>
            <p:nvPr/>
          </p:nvSpPr>
          <p:spPr>
            <a:xfrm>
              <a:off x="2400708" y="1472109"/>
              <a:ext cx="56695" cy="24341"/>
            </a:xfrm>
            <a:custGeom>
              <a:avLst/>
              <a:gdLst/>
              <a:ahLst/>
              <a:cxnLst/>
              <a:rect l="l" t="t" r="r" b="b"/>
              <a:pathLst>
                <a:path w="948" h="407" extrusionOk="0">
                  <a:moveTo>
                    <a:pt x="90" y="1"/>
                  </a:moveTo>
                  <a:cubicBezTo>
                    <a:pt x="34" y="1"/>
                    <a:pt x="0" y="9"/>
                    <a:pt x="0" y="20"/>
                  </a:cubicBezTo>
                  <a:cubicBezTo>
                    <a:pt x="0" y="40"/>
                    <a:pt x="227" y="69"/>
                    <a:pt x="484" y="178"/>
                  </a:cubicBezTo>
                  <a:cubicBezTo>
                    <a:pt x="723" y="279"/>
                    <a:pt x="894" y="407"/>
                    <a:pt x="924" y="407"/>
                  </a:cubicBezTo>
                  <a:cubicBezTo>
                    <a:pt x="926" y="407"/>
                    <a:pt x="927" y="406"/>
                    <a:pt x="928" y="405"/>
                  </a:cubicBezTo>
                  <a:cubicBezTo>
                    <a:pt x="947" y="395"/>
                    <a:pt x="780" y="208"/>
                    <a:pt x="513" y="99"/>
                  </a:cubicBezTo>
                  <a:cubicBezTo>
                    <a:pt x="346" y="25"/>
                    <a:pt x="186" y="1"/>
                    <a:pt x="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6"/>
            <p:cNvSpPr/>
            <p:nvPr/>
          </p:nvSpPr>
          <p:spPr>
            <a:xfrm>
              <a:off x="1909119" y="1496270"/>
              <a:ext cx="18360" cy="18958"/>
            </a:xfrm>
            <a:custGeom>
              <a:avLst/>
              <a:gdLst/>
              <a:ahLst/>
              <a:cxnLst/>
              <a:rect l="l" t="t" r="r" b="b"/>
              <a:pathLst>
                <a:path w="307" h="317" extrusionOk="0">
                  <a:moveTo>
                    <a:pt x="149" y="1"/>
                  </a:moveTo>
                  <a:cubicBezTo>
                    <a:pt x="70" y="1"/>
                    <a:pt x="1" y="70"/>
                    <a:pt x="1" y="159"/>
                  </a:cubicBezTo>
                  <a:cubicBezTo>
                    <a:pt x="1" y="248"/>
                    <a:pt x="70" y="317"/>
                    <a:pt x="149" y="317"/>
                  </a:cubicBezTo>
                  <a:cubicBezTo>
                    <a:pt x="238" y="317"/>
                    <a:pt x="307" y="248"/>
                    <a:pt x="307" y="159"/>
                  </a:cubicBezTo>
                  <a:cubicBezTo>
                    <a:pt x="307" y="70"/>
                    <a:pt x="238" y="1"/>
                    <a:pt x="149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6"/>
            <p:cNvSpPr/>
            <p:nvPr/>
          </p:nvSpPr>
          <p:spPr>
            <a:xfrm>
              <a:off x="2244919" y="1350528"/>
              <a:ext cx="87375" cy="23085"/>
            </a:xfrm>
            <a:custGeom>
              <a:avLst/>
              <a:gdLst/>
              <a:ahLst/>
              <a:cxnLst/>
              <a:rect l="l" t="t" r="r" b="b"/>
              <a:pathLst>
                <a:path w="1461" h="386" extrusionOk="0">
                  <a:moveTo>
                    <a:pt x="0" y="1"/>
                  </a:moveTo>
                  <a:lnTo>
                    <a:pt x="0" y="386"/>
                  </a:lnTo>
                  <a:lnTo>
                    <a:pt x="1461" y="386"/>
                  </a:lnTo>
                  <a:lnTo>
                    <a:pt x="146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6"/>
            <p:cNvSpPr/>
            <p:nvPr/>
          </p:nvSpPr>
          <p:spPr>
            <a:xfrm>
              <a:off x="1671936" y="1269074"/>
              <a:ext cx="54363" cy="67998"/>
            </a:xfrm>
            <a:custGeom>
              <a:avLst/>
              <a:gdLst/>
              <a:ahLst/>
              <a:cxnLst/>
              <a:rect l="l" t="t" r="r" b="b"/>
              <a:pathLst>
                <a:path w="909" h="1137" extrusionOk="0">
                  <a:moveTo>
                    <a:pt x="885" y="0"/>
                  </a:moveTo>
                  <a:cubicBezTo>
                    <a:pt x="853" y="0"/>
                    <a:pt x="652" y="240"/>
                    <a:pt x="415" y="534"/>
                  </a:cubicBezTo>
                  <a:cubicBezTo>
                    <a:pt x="178" y="850"/>
                    <a:pt x="0" y="1116"/>
                    <a:pt x="20" y="1136"/>
                  </a:cubicBezTo>
                  <a:cubicBezTo>
                    <a:pt x="20" y="1136"/>
                    <a:pt x="20" y="1136"/>
                    <a:pt x="21" y="1136"/>
                  </a:cubicBezTo>
                  <a:cubicBezTo>
                    <a:pt x="39" y="1136"/>
                    <a:pt x="252" y="903"/>
                    <a:pt x="484" y="593"/>
                  </a:cubicBezTo>
                  <a:cubicBezTo>
                    <a:pt x="730" y="277"/>
                    <a:pt x="908" y="11"/>
                    <a:pt x="888" y="1"/>
                  </a:cubicBezTo>
                  <a:cubicBezTo>
                    <a:pt x="888" y="0"/>
                    <a:pt x="887" y="0"/>
                    <a:pt x="88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6"/>
            <p:cNvSpPr/>
            <p:nvPr/>
          </p:nvSpPr>
          <p:spPr>
            <a:xfrm>
              <a:off x="1667212" y="1264828"/>
              <a:ext cx="60822" cy="36302"/>
            </a:xfrm>
            <a:custGeom>
              <a:avLst/>
              <a:gdLst/>
              <a:ahLst/>
              <a:cxnLst/>
              <a:rect l="l" t="t" r="r" b="b"/>
              <a:pathLst>
                <a:path w="1017" h="607" extrusionOk="0">
                  <a:moveTo>
                    <a:pt x="999" y="0"/>
                  </a:moveTo>
                  <a:cubicBezTo>
                    <a:pt x="955" y="0"/>
                    <a:pt x="721" y="79"/>
                    <a:pt x="464" y="230"/>
                  </a:cubicBezTo>
                  <a:cubicBezTo>
                    <a:pt x="188" y="398"/>
                    <a:pt x="0" y="595"/>
                    <a:pt x="20" y="605"/>
                  </a:cubicBezTo>
                  <a:cubicBezTo>
                    <a:pt x="21" y="606"/>
                    <a:pt x="23" y="607"/>
                    <a:pt x="26" y="607"/>
                  </a:cubicBezTo>
                  <a:cubicBezTo>
                    <a:pt x="65" y="607"/>
                    <a:pt x="263" y="467"/>
                    <a:pt x="513" y="309"/>
                  </a:cubicBezTo>
                  <a:cubicBezTo>
                    <a:pt x="790" y="141"/>
                    <a:pt x="1017" y="33"/>
                    <a:pt x="1007" y="3"/>
                  </a:cubicBezTo>
                  <a:cubicBezTo>
                    <a:pt x="1007" y="1"/>
                    <a:pt x="1004" y="0"/>
                    <a:pt x="9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71" name="Google Shape;1871;p36"/>
          <p:cNvGrpSpPr/>
          <p:nvPr/>
        </p:nvGrpSpPr>
        <p:grpSpPr>
          <a:xfrm>
            <a:off x="1642107" y="2897217"/>
            <a:ext cx="959698" cy="1658460"/>
            <a:chOff x="5806575" y="2035075"/>
            <a:chExt cx="582200" cy="1006225"/>
          </a:xfrm>
        </p:grpSpPr>
        <p:sp>
          <p:nvSpPr>
            <p:cNvPr id="1872" name="Google Shape;1872;p36"/>
            <p:cNvSpPr/>
            <p:nvPr/>
          </p:nvSpPr>
          <p:spPr>
            <a:xfrm>
              <a:off x="5806575" y="2280025"/>
              <a:ext cx="272625" cy="104775"/>
            </a:xfrm>
            <a:custGeom>
              <a:avLst/>
              <a:gdLst/>
              <a:ahLst/>
              <a:cxnLst/>
              <a:rect l="l" t="t" r="r" b="b"/>
              <a:pathLst>
                <a:path w="10905" h="4191" extrusionOk="0">
                  <a:moveTo>
                    <a:pt x="9513" y="0"/>
                  </a:moveTo>
                  <a:cubicBezTo>
                    <a:pt x="9513" y="0"/>
                    <a:pt x="7786" y="2063"/>
                    <a:pt x="7155" y="2151"/>
                  </a:cubicBezTo>
                  <a:cubicBezTo>
                    <a:pt x="7037" y="2168"/>
                    <a:pt x="6813" y="2174"/>
                    <a:pt x="6526" y="2174"/>
                  </a:cubicBezTo>
                  <a:cubicBezTo>
                    <a:pt x="5249" y="2174"/>
                    <a:pt x="2724" y="2043"/>
                    <a:pt x="2724" y="2043"/>
                  </a:cubicBezTo>
                  <a:cubicBezTo>
                    <a:pt x="2586" y="1964"/>
                    <a:pt x="2458" y="1875"/>
                    <a:pt x="2330" y="1776"/>
                  </a:cubicBezTo>
                  <a:cubicBezTo>
                    <a:pt x="2241" y="1717"/>
                    <a:pt x="2172" y="1638"/>
                    <a:pt x="2113" y="1549"/>
                  </a:cubicBezTo>
                  <a:cubicBezTo>
                    <a:pt x="2034" y="1441"/>
                    <a:pt x="1974" y="1332"/>
                    <a:pt x="1925" y="1204"/>
                  </a:cubicBezTo>
                  <a:cubicBezTo>
                    <a:pt x="1908" y="1148"/>
                    <a:pt x="1857" y="1118"/>
                    <a:pt x="1806" y="1118"/>
                  </a:cubicBezTo>
                  <a:cubicBezTo>
                    <a:pt x="1768" y="1118"/>
                    <a:pt x="1729" y="1136"/>
                    <a:pt x="1708" y="1175"/>
                  </a:cubicBezTo>
                  <a:cubicBezTo>
                    <a:pt x="1669" y="1273"/>
                    <a:pt x="1738" y="1599"/>
                    <a:pt x="1984" y="1905"/>
                  </a:cubicBezTo>
                  <a:cubicBezTo>
                    <a:pt x="2109" y="2055"/>
                    <a:pt x="2016" y="2098"/>
                    <a:pt x="1866" y="2098"/>
                  </a:cubicBezTo>
                  <a:cubicBezTo>
                    <a:pt x="1719" y="2098"/>
                    <a:pt x="1519" y="2057"/>
                    <a:pt x="1412" y="2033"/>
                  </a:cubicBezTo>
                  <a:cubicBezTo>
                    <a:pt x="1243" y="2002"/>
                    <a:pt x="786" y="1936"/>
                    <a:pt x="565" y="1936"/>
                  </a:cubicBezTo>
                  <a:cubicBezTo>
                    <a:pt x="502" y="1936"/>
                    <a:pt x="458" y="1941"/>
                    <a:pt x="445" y="1954"/>
                  </a:cubicBezTo>
                  <a:cubicBezTo>
                    <a:pt x="346" y="2033"/>
                    <a:pt x="406" y="2161"/>
                    <a:pt x="632" y="2191"/>
                  </a:cubicBezTo>
                  <a:cubicBezTo>
                    <a:pt x="859" y="2230"/>
                    <a:pt x="1511" y="2388"/>
                    <a:pt x="1481" y="2497"/>
                  </a:cubicBezTo>
                  <a:cubicBezTo>
                    <a:pt x="1475" y="2521"/>
                    <a:pt x="1422" y="2531"/>
                    <a:pt x="1343" y="2531"/>
                  </a:cubicBezTo>
                  <a:cubicBezTo>
                    <a:pt x="1038" y="2531"/>
                    <a:pt x="336" y="2388"/>
                    <a:pt x="336" y="2388"/>
                  </a:cubicBezTo>
                  <a:cubicBezTo>
                    <a:pt x="336" y="2388"/>
                    <a:pt x="265" y="2360"/>
                    <a:pt x="195" y="2360"/>
                  </a:cubicBezTo>
                  <a:cubicBezTo>
                    <a:pt x="140" y="2360"/>
                    <a:pt x="87" y="2377"/>
                    <a:pt x="70" y="2438"/>
                  </a:cubicBezTo>
                  <a:cubicBezTo>
                    <a:pt x="1" y="2674"/>
                    <a:pt x="1205" y="2822"/>
                    <a:pt x="1323" y="2832"/>
                  </a:cubicBezTo>
                  <a:cubicBezTo>
                    <a:pt x="1399" y="2842"/>
                    <a:pt x="1384" y="2961"/>
                    <a:pt x="1303" y="2961"/>
                  </a:cubicBezTo>
                  <a:cubicBezTo>
                    <a:pt x="1300" y="2961"/>
                    <a:pt x="1297" y="2961"/>
                    <a:pt x="1294" y="2960"/>
                  </a:cubicBezTo>
                  <a:cubicBezTo>
                    <a:pt x="1234" y="2954"/>
                    <a:pt x="760" y="2841"/>
                    <a:pt x="432" y="2841"/>
                  </a:cubicBezTo>
                  <a:cubicBezTo>
                    <a:pt x="269" y="2841"/>
                    <a:pt x="142" y="2869"/>
                    <a:pt x="119" y="2951"/>
                  </a:cubicBezTo>
                  <a:cubicBezTo>
                    <a:pt x="60" y="3128"/>
                    <a:pt x="1106" y="3089"/>
                    <a:pt x="1294" y="3247"/>
                  </a:cubicBezTo>
                  <a:cubicBezTo>
                    <a:pt x="1354" y="3304"/>
                    <a:pt x="1280" y="3318"/>
                    <a:pt x="1154" y="3318"/>
                  </a:cubicBezTo>
                  <a:cubicBezTo>
                    <a:pt x="1043" y="3318"/>
                    <a:pt x="892" y="3307"/>
                    <a:pt x="758" y="3307"/>
                  </a:cubicBezTo>
                  <a:cubicBezTo>
                    <a:pt x="601" y="3307"/>
                    <a:pt x="469" y="3322"/>
                    <a:pt x="455" y="3385"/>
                  </a:cubicBezTo>
                  <a:cubicBezTo>
                    <a:pt x="435" y="3454"/>
                    <a:pt x="435" y="3503"/>
                    <a:pt x="1017" y="3543"/>
                  </a:cubicBezTo>
                  <a:cubicBezTo>
                    <a:pt x="1118" y="3545"/>
                    <a:pt x="1220" y="3546"/>
                    <a:pt x="1322" y="3546"/>
                  </a:cubicBezTo>
                  <a:cubicBezTo>
                    <a:pt x="1629" y="3546"/>
                    <a:pt x="1940" y="3535"/>
                    <a:pt x="2251" y="3513"/>
                  </a:cubicBezTo>
                  <a:cubicBezTo>
                    <a:pt x="2251" y="3513"/>
                    <a:pt x="5138" y="4191"/>
                    <a:pt x="6906" y="4191"/>
                  </a:cubicBezTo>
                  <a:cubicBezTo>
                    <a:pt x="7396" y="4191"/>
                    <a:pt x="7800" y="4139"/>
                    <a:pt x="8033" y="4006"/>
                  </a:cubicBezTo>
                  <a:cubicBezTo>
                    <a:pt x="9118" y="3355"/>
                    <a:pt x="10085" y="2536"/>
                    <a:pt x="10904" y="1579"/>
                  </a:cubicBezTo>
                  <a:lnTo>
                    <a:pt x="9513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6"/>
            <p:cNvSpPr/>
            <p:nvPr/>
          </p:nvSpPr>
          <p:spPr>
            <a:xfrm>
              <a:off x="6107275" y="2060425"/>
              <a:ext cx="112625" cy="106275"/>
            </a:xfrm>
            <a:custGeom>
              <a:avLst/>
              <a:gdLst/>
              <a:ahLst/>
              <a:cxnLst/>
              <a:rect l="l" t="t" r="r" b="b"/>
              <a:pathLst>
                <a:path w="4505" h="4251" extrusionOk="0">
                  <a:moveTo>
                    <a:pt x="1874" y="0"/>
                  </a:moveTo>
                  <a:cubicBezTo>
                    <a:pt x="1852" y="0"/>
                    <a:pt x="1829" y="1"/>
                    <a:pt x="1807" y="3"/>
                  </a:cubicBezTo>
                  <a:cubicBezTo>
                    <a:pt x="1491" y="32"/>
                    <a:pt x="1215" y="230"/>
                    <a:pt x="909" y="269"/>
                  </a:cubicBezTo>
                  <a:cubicBezTo>
                    <a:pt x="751" y="299"/>
                    <a:pt x="593" y="279"/>
                    <a:pt x="435" y="309"/>
                  </a:cubicBezTo>
                  <a:cubicBezTo>
                    <a:pt x="277" y="318"/>
                    <a:pt x="129" y="407"/>
                    <a:pt x="50" y="545"/>
                  </a:cubicBezTo>
                  <a:cubicBezTo>
                    <a:pt x="11" y="654"/>
                    <a:pt x="1" y="782"/>
                    <a:pt x="31" y="901"/>
                  </a:cubicBezTo>
                  <a:cubicBezTo>
                    <a:pt x="50" y="1098"/>
                    <a:pt x="11" y="1749"/>
                    <a:pt x="248" y="1799"/>
                  </a:cubicBezTo>
                  <a:lnTo>
                    <a:pt x="2823" y="3851"/>
                  </a:lnTo>
                  <a:cubicBezTo>
                    <a:pt x="2812" y="4104"/>
                    <a:pt x="3011" y="4251"/>
                    <a:pt x="3209" y="4251"/>
                  </a:cubicBezTo>
                  <a:cubicBezTo>
                    <a:pt x="3359" y="4251"/>
                    <a:pt x="3508" y="4166"/>
                    <a:pt x="3563" y="3979"/>
                  </a:cubicBezTo>
                  <a:cubicBezTo>
                    <a:pt x="3583" y="3930"/>
                    <a:pt x="3573" y="3880"/>
                    <a:pt x="3622" y="3841"/>
                  </a:cubicBezTo>
                  <a:cubicBezTo>
                    <a:pt x="3644" y="3823"/>
                    <a:pt x="3669" y="3817"/>
                    <a:pt x="3694" y="3817"/>
                  </a:cubicBezTo>
                  <a:cubicBezTo>
                    <a:pt x="3725" y="3817"/>
                    <a:pt x="3757" y="3826"/>
                    <a:pt x="3790" y="3831"/>
                  </a:cubicBezTo>
                  <a:cubicBezTo>
                    <a:pt x="3819" y="3836"/>
                    <a:pt x="3848" y="3838"/>
                    <a:pt x="3875" y="3838"/>
                  </a:cubicBezTo>
                  <a:cubicBezTo>
                    <a:pt x="4246" y="3838"/>
                    <a:pt x="4505" y="3431"/>
                    <a:pt x="4303" y="3091"/>
                  </a:cubicBezTo>
                  <a:cubicBezTo>
                    <a:pt x="4194" y="2904"/>
                    <a:pt x="3997" y="2805"/>
                    <a:pt x="3889" y="2627"/>
                  </a:cubicBezTo>
                  <a:cubicBezTo>
                    <a:pt x="3790" y="2450"/>
                    <a:pt x="3760" y="2243"/>
                    <a:pt x="3800" y="2045"/>
                  </a:cubicBezTo>
                  <a:cubicBezTo>
                    <a:pt x="3839" y="1848"/>
                    <a:pt x="3849" y="1641"/>
                    <a:pt x="3849" y="1443"/>
                  </a:cubicBezTo>
                  <a:cubicBezTo>
                    <a:pt x="3800" y="1098"/>
                    <a:pt x="3553" y="822"/>
                    <a:pt x="3227" y="713"/>
                  </a:cubicBezTo>
                  <a:cubicBezTo>
                    <a:pt x="3089" y="684"/>
                    <a:pt x="2961" y="644"/>
                    <a:pt x="2843" y="585"/>
                  </a:cubicBezTo>
                  <a:cubicBezTo>
                    <a:pt x="2714" y="496"/>
                    <a:pt x="2606" y="388"/>
                    <a:pt x="2517" y="259"/>
                  </a:cubicBezTo>
                  <a:cubicBezTo>
                    <a:pt x="2345" y="97"/>
                    <a:pt x="2116" y="0"/>
                    <a:pt x="18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6"/>
            <p:cNvSpPr/>
            <p:nvPr/>
          </p:nvSpPr>
          <p:spPr>
            <a:xfrm>
              <a:off x="6108275" y="2074275"/>
              <a:ext cx="81675" cy="134725"/>
            </a:xfrm>
            <a:custGeom>
              <a:avLst/>
              <a:gdLst/>
              <a:ahLst/>
              <a:cxnLst/>
              <a:rect l="l" t="t" r="r" b="b"/>
              <a:pathLst>
                <a:path w="3267" h="5389" extrusionOk="0">
                  <a:moveTo>
                    <a:pt x="1335" y="1"/>
                  </a:moveTo>
                  <a:cubicBezTo>
                    <a:pt x="937" y="1"/>
                    <a:pt x="536" y="82"/>
                    <a:pt x="158" y="248"/>
                  </a:cubicBezTo>
                  <a:cubicBezTo>
                    <a:pt x="158" y="248"/>
                    <a:pt x="0" y="2211"/>
                    <a:pt x="10" y="3070"/>
                  </a:cubicBezTo>
                  <a:cubicBezTo>
                    <a:pt x="20" y="3918"/>
                    <a:pt x="869" y="4057"/>
                    <a:pt x="869" y="4057"/>
                  </a:cubicBezTo>
                  <a:cubicBezTo>
                    <a:pt x="869" y="4057"/>
                    <a:pt x="859" y="4984"/>
                    <a:pt x="869" y="5221"/>
                  </a:cubicBezTo>
                  <a:lnTo>
                    <a:pt x="2931" y="5389"/>
                  </a:lnTo>
                  <a:lnTo>
                    <a:pt x="3266" y="712"/>
                  </a:lnTo>
                  <a:lnTo>
                    <a:pt x="3138" y="613"/>
                  </a:lnTo>
                  <a:cubicBezTo>
                    <a:pt x="2614" y="211"/>
                    <a:pt x="1978" y="1"/>
                    <a:pt x="1335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6"/>
            <p:cNvSpPr/>
            <p:nvPr/>
          </p:nvSpPr>
          <p:spPr>
            <a:xfrm>
              <a:off x="6111675" y="2111725"/>
              <a:ext cx="7975" cy="6350"/>
            </a:xfrm>
            <a:custGeom>
              <a:avLst/>
              <a:gdLst/>
              <a:ahLst/>
              <a:cxnLst/>
              <a:rect l="l" t="t" r="r" b="b"/>
              <a:pathLst>
                <a:path w="319" h="254" extrusionOk="0">
                  <a:moveTo>
                    <a:pt x="180" y="0"/>
                  </a:moveTo>
                  <a:cubicBezTo>
                    <a:pt x="152" y="0"/>
                    <a:pt x="123" y="10"/>
                    <a:pt x="101" y="33"/>
                  </a:cubicBezTo>
                  <a:cubicBezTo>
                    <a:pt x="1" y="125"/>
                    <a:pt x="82" y="254"/>
                    <a:pt x="183" y="254"/>
                  </a:cubicBezTo>
                  <a:cubicBezTo>
                    <a:pt x="211" y="254"/>
                    <a:pt x="241" y="244"/>
                    <a:pt x="269" y="220"/>
                  </a:cubicBezTo>
                  <a:cubicBezTo>
                    <a:pt x="318" y="171"/>
                    <a:pt x="318" y="92"/>
                    <a:pt x="269" y="43"/>
                  </a:cubicBezTo>
                  <a:cubicBezTo>
                    <a:pt x="247" y="15"/>
                    <a:pt x="214" y="0"/>
                    <a:pt x="18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6"/>
            <p:cNvSpPr/>
            <p:nvPr/>
          </p:nvSpPr>
          <p:spPr>
            <a:xfrm>
              <a:off x="6111475" y="2109075"/>
              <a:ext cx="11375" cy="3250"/>
            </a:xfrm>
            <a:custGeom>
              <a:avLst/>
              <a:gdLst/>
              <a:ahLst/>
              <a:cxnLst/>
              <a:rect l="l" t="t" r="r" b="b"/>
              <a:pathLst>
                <a:path w="455" h="130" extrusionOk="0">
                  <a:moveTo>
                    <a:pt x="223" y="1"/>
                  </a:moveTo>
                  <a:cubicBezTo>
                    <a:pt x="161" y="1"/>
                    <a:pt x="99" y="20"/>
                    <a:pt x="50" y="60"/>
                  </a:cubicBezTo>
                  <a:cubicBezTo>
                    <a:pt x="11" y="89"/>
                    <a:pt x="1" y="119"/>
                    <a:pt x="11" y="129"/>
                  </a:cubicBezTo>
                  <a:cubicBezTo>
                    <a:pt x="11" y="130"/>
                    <a:pt x="13" y="130"/>
                    <a:pt x="14" y="130"/>
                  </a:cubicBezTo>
                  <a:cubicBezTo>
                    <a:pt x="34" y="130"/>
                    <a:pt x="118" y="79"/>
                    <a:pt x="228" y="79"/>
                  </a:cubicBezTo>
                  <a:cubicBezTo>
                    <a:pt x="329" y="79"/>
                    <a:pt x="402" y="123"/>
                    <a:pt x="433" y="123"/>
                  </a:cubicBezTo>
                  <a:cubicBezTo>
                    <a:pt x="438" y="123"/>
                    <a:pt x="442" y="122"/>
                    <a:pt x="445" y="119"/>
                  </a:cubicBezTo>
                  <a:cubicBezTo>
                    <a:pt x="455" y="109"/>
                    <a:pt x="435" y="89"/>
                    <a:pt x="395" y="60"/>
                  </a:cubicBezTo>
                  <a:cubicBezTo>
                    <a:pt x="346" y="20"/>
                    <a:pt x="284" y="1"/>
                    <a:pt x="22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6"/>
            <p:cNvSpPr/>
            <p:nvPr/>
          </p:nvSpPr>
          <p:spPr>
            <a:xfrm>
              <a:off x="6143300" y="2114975"/>
              <a:ext cx="7750" cy="6075"/>
            </a:xfrm>
            <a:custGeom>
              <a:avLst/>
              <a:gdLst/>
              <a:ahLst/>
              <a:cxnLst/>
              <a:rect l="l" t="t" r="r" b="b"/>
              <a:pathLst>
                <a:path w="310" h="243" extrusionOk="0">
                  <a:moveTo>
                    <a:pt x="157" y="1"/>
                  </a:moveTo>
                  <a:cubicBezTo>
                    <a:pt x="134" y="1"/>
                    <a:pt x="110" y="7"/>
                    <a:pt x="89" y="21"/>
                  </a:cubicBezTo>
                  <a:cubicBezTo>
                    <a:pt x="1" y="70"/>
                    <a:pt x="20" y="218"/>
                    <a:pt x="129" y="238"/>
                  </a:cubicBezTo>
                  <a:cubicBezTo>
                    <a:pt x="139" y="241"/>
                    <a:pt x="150" y="243"/>
                    <a:pt x="160" y="243"/>
                  </a:cubicBezTo>
                  <a:cubicBezTo>
                    <a:pt x="245" y="243"/>
                    <a:pt x="310" y="140"/>
                    <a:pt x="257" y="61"/>
                  </a:cubicBezTo>
                  <a:cubicBezTo>
                    <a:pt x="238" y="22"/>
                    <a:pt x="198" y="1"/>
                    <a:pt x="1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6"/>
            <p:cNvSpPr/>
            <p:nvPr/>
          </p:nvSpPr>
          <p:spPr>
            <a:xfrm>
              <a:off x="6143550" y="2111800"/>
              <a:ext cx="11375" cy="3075"/>
            </a:xfrm>
            <a:custGeom>
              <a:avLst/>
              <a:gdLst/>
              <a:ahLst/>
              <a:cxnLst/>
              <a:rect l="l" t="t" r="r" b="b"/>
              <a:pathLst>
                <a:path w="455" h="123" extrusionOk="0">
                  <a:moveTo>
                    <a:pt x="217" y="0"/>
                  </a:moveTo>
                  <a:cubicBezTo>
                    <a:pt x="158" y="0"/>
                    <a:pt x="99" y="20"/>
                    <a:pt x="50" y="59"/>
                  </a:cubicBezTo>
                  <a:cubicBezTo>
                    <a:pt x="10" y="89"/>
                    <a:pt x="0" y="118"/>
                    <a:pt x="10" y="118"/>
                  </a:cubicBezTo>
                  <a:cubicBezTo>
                    <a:pt x="11" y="121"/>
                    <a:pt x="14" y="122"/>
                    <a:pt x="17" y="122"/>
                  </a:cubicBezTo>
                  <a:cubicBezTo>
                    <a:pt x="40" y="122"/>
                    <a:pt x="114" y="69"/>
                    <a:pt x="217" y="69"/>
                  </a:cubicBezTo>
                  <a:cubicBezTo>
                    <a:pt x="327" y="69"/>
                    <a:pt x="411" y="120"/>
                    <a:pt x="431" y="120"/>
                  </a:cubicBezTo>
                  <a:cubicBezTo>
                    <a:pt x="433" y="120"/>
                    <a:pt x="434" y="119"/>
                    <a:pt x="435" y="118"/>
                  </a:cubicBezTo>
                  <a:cubicBezTo>
                    <a:pt x="454" y="99"/>
                    <a:pt x="435" y="79"/>
                    <a:pt x="395" y="59"/>
                  </a:cubicBezTo>
                  <a:cubicBezTo>
                    <a:pt x="346" y="20"/>
                    <a:pt x="287" y="0"/>
                    <a:pt x="2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6"/>
            <p:cNvSpPr/>
            <p:nvPr/>
          </p:nvSpPr>
          <p:spPr>
            <a:xfrm>
              <a:off x="6124050" y="2113525"/>
              <a:ext cx="9650" cy="26025"/>
            </a:xfrm>
            <a:custGeom>
              <a:avLst/>
              <a:gdLst/>
              <a:ahLst/>
              <a:cxnLst/>
              <a:rect l="l" t="t" r="r" b="b"/>
              <a:pathLst>
                <a:path w="386" h="1041" extrusionOk="0">
                  <a:moveTo>
                    <a:pt x="386" y="0"/>
                  </a:moveTo>
                  <a:cubicBezTo>
                    <a:pt x="277" y="197"/>
                    <a:pt x="188" y="395"/>
                    <a:pt x="119" y="612"/>
                  </a:cubicBezTo>
                  <a:cubicBezTo>
                    <a:pt x="90" y="691"/>
                    <a:pt x="60" y="770"/>
                    <a:pt x="30" y="859"/>
                  </a:cubicBezTo>
                  <a:cubicBezTo>
                    <a:pt x="11" y="888"/>
                    <a:pt x="1" y="938"/>
                    <a:pt x="11" y="977"/>
                  </a:cubicBezTo>
                  <a:cubicBezTo>
                    <a:pt x="21" y="997"/>
                    <a:pt x="40" y="1016"/>
                    <a:pt x="70" y="1026"/>
                  </a:cubicBezTo>
                  <a:cubicBezTo>
                    <a:pt x="80" y="1026"/>
                    <a:pt x="100" y="1036"/>
                    <a:pt x="119" y="1036"/>
                  </a:cubicBezTo>
                  <a:cubicBezTo>
                    <a:pt x="137" y="1039"/>
                    <a:pt x="155" y="1040"/>
                    <a:pt x="174" y="1040"/>
                  </a:cubicBezTo>
                  <a:cubicBezTo>
                    <a:pt x="219" y="1040"/>
                    <a:pt x="268" y="1033"/>
                    <a:pt x="317" y="1026"/>
                  </a:cubicBezTo>
                  <a:cubicBezTo>
                    <a:pt x="248" y="1007"/>
                    <a:pt x="188" y="987"/>
                    <a:pt x="119" y="987"/>
                  </a:cubicBezTo>
                  <a:cubicBezTo>
                    <a:pt x="90" y="987"/>
                    <a:pt x="70" y="977"/>
                    <a:pt x="70" y="957"/>
                  </a:cubicBezTo>
                  <a:cubicBezTo>
                    <a:pt x="60" y="928"/>
                    <a:pt x="70" y="898"/>
                    <a:pt x="90" y="868"/>
                  </a:cubicBezTo>
                  <a:lnTo>
                    <a:pt x="178" y="632"/>
                  </a:lnTo>
                  <a:cubicBezTo>
                    <a:pt x="267" y="424"/>
                    <a:pt x="336" y="217"/>
                    <a:pt x="38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6"/>
            <p:cNvSpPr/>
            <p:nvPr/>
          </p:nvSpPr>
          <p:spPr>
            <a:xfrm>
              <a:off x="6129975" y="2167550"/>
              <a:ext cx="28150" cy="13725"/>
            </a:xfrm>
            <a:custGeom>
              <a:avLst/>
              <a:gdLst/>
              <a:ahLst/>
              <a:cxnLst/>
              <a:rect l="l" t="t" r="r" b="b"/>
              <a:pathLst>
                <a:path w="1126" h="549" extrusionOk="0">
                  <a:moveTo>
                    <a:pt x="1126" y="0"/>
                  </a:moveTo>
                  <a:lnTo>
                    <a:pt x="1126" y="0"/>
                  </a:lnTo>
                  <a:cubicBezTo>
                    <a:pt x="804" y="208"/>
                    <a:pt x="437" y="316"/>
                    <a:pt x="60" y="316"/>
                  </a:cubicBezTo>
                  <a:cubicBezTo>
                    <a:pt x="43" y="316"/>
                    <a:pt x="27" y="316"/>
                    <a:pt x="11" y="316"/>
                  </a:cubicBezTo>
                  <a:lnTo>
                    <a:pt x="1" y="543"/>
                  </a:lnTo>
                  <a:cubicBezTo>
                    <a:pt x="47" y="546"/>
                    <a:pt x="91" y="548"/>
                    <a:pt x="133" y="548"/>
                  </a:cubicBezTo>
                  <a:cubicBezTo>
                    <a:pt x="887" y="548"/>
                    <a:pt x="1125" y="0"/>
                    <a:pt x="1126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6"/>
            <p:cNvSpPr/>
            <p:nvPr/>
          </p:nvSpPr>
          <p:spPr>
            <a:xfrm>
              <a:off x="6185225" y="2117275"/>
              <a:ext cx="14600" cy="22200"/>
            </a:xfrm>
            <a:custGeom>
              <a:avLst/>
              <a:gdLst/>
              <a:ahLst/>
              <a:cxnLst/>
              <a:rect l="l" t="t" r="r" b="b"/>
              <a:pathLst>
                <a:path w="584" h="888" extrusionOk="0">
                  <a:moveTo>
                    <a:pt x="183" y="0"/>
                  </a:moveTo>
                  <a:cubicBezTo>
                    <a:pt x="130" y="0"/>
                    <a:pt x="92" y="8"/>
                    <a:pt x="90" y="8"/>
                  </a:cubicBezTo>
                  <a:cubicBezTo>
                    <a:pt x="90" y="8"/>
                    <a:pt x="1" y="837"/>
                    <a:pt x="1" y="847"/>
                  </a:cubicBezTo>
                  <a:cubicBezTo>
                    <a:pt x="1" y="851"/>
                    <a:pt x="102" y="887"/>
                    <a:pt x="220" y="887"/>
                  </a:cubicBezTo>
                  <a:cubicBezTo>
                    <a:pt x="385" y="887"/>
                    <a:pt x="583" y="816"/>
                    <a:pt x="583" y="482"/>
                  </a:cubicBezTo>
                  <a:cubicBezTo>
                    <a:pt x="583" y="58"/>
                    <a:pt x="327" y="0"/>
                    <a:pt x="183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6"/>
            <p:cNvSpPr/>
            <p:nvPr/>
          </p:nvSpPr>
          <p:spPr>
            <a:xfrm>
              <a:off x="6189425" y="2121900"/>
              <a:ext cx="6700" cy="12525"/>
            </a:xfrm>
            <a:custGeom>
              <a:avLst/>
              <a:gdLst/>
              <a:ahLst/>
              <a:cxnLst/>
              <a:rect l="l" t="t" r="r" b="b"/>
              <a:pathLst>
                <a:path w="268" h="501" extrusionOk="0">
                  <a:moveTo>
                    <a:pt x="119" y="1"/>
                  </a:moveTo>
                  <a:cubicBezTo>
                    <a:pt x="99" y="1"/>
                    <a:pt x="80" y="1"/>
                    <a:pt x="70" y="10"/>
                  </a:cubicBezTo>
                  <a:cubicBezTo>
                    <a:pt x="60" y="20"/>
                    <a:pt x="50" y="40"/>
                    <a:pt x="50" y="50"/>
                  </a:cubicBezTo>
                  <a:cubicBezTo>
                    <a:pt x="40" y="70"/>
                    <a:pt x="50" y="80"/>
                    <a:pt x="50" y="80"/>
                  </a:cubicBezTo>
                  <a:cubicBezTo>
                    <a:pt x="60" y="80"/>
                    <a:pt x="50" y="70"/>
                    <a:pt x="60" y="60"/>
                  </a:cubicBezTo>
                  <a:cubicBezTo>
                    <a:pt x="67" y="38"/>
                    <a:pt x="86" y="27"/>
                    <a:pt x="103" y="27"/>
                  </a:cubicBezTo>
                  <a:cubicBezTo>
                    <a:pt x="109" y="27"/>
                    <a:pt x="114" y="28"/>
                    <a:pt x="119" y="30"/>
                  </a:cubicBezTo>
                  <a:cubicBezTo>
                    <a:pt x="159" y="40"/>
                    <a:pt x="178" y="70"/>
                    <a:pt x="198" y="109"/>
                  </a:cubicBezTo>
                  <a:cubicBezTo>
                    <a:pt x="218" y="149"/>
                    <a:pt x="218" y="198"/>
                    <a:pt x="218" y="247"/>
                  </a:cubicBezTo>
                  <a:cubicBezTo>
                    <a:pt x="228" y="336"/>
                    <a:pt x="178" y="425"/>
                    <a:pt x="99" y="474"/>
                  </a:cubicBezTo>
                  <a:cubicBezTo>
                    <a:pt x="89" y="479"/>
                    <a:pt x="77" y="482"/>
                    <a:pt x="65" y="482"/>
                  </a:cubicBezTo>
                  <a:cubicBezTo>
                    <a:pt x="52" y="482"/>
                    <a:pt x="40" y="479"/>
                    <a:pt x="30" y="474"/>
                  </a:cubicBezTo>
                  <a:cubicBezTo>
                    <a:pt x="11" y="464"/>
                    <a:pt x="1" y="455"/>
                    <a:pt x="1" y="454"/>
                  </a:cubicBezTo>
                  <a:lnTo>
                    <a:pt x="1" y="454"/>
                  </a:lnTo>
                  <a:cubicBezTo>
                    <a:pt x="1" y="455"/>
                    <a:pt x="1" y="474"/>
                    <a:pt x="20" y="484"/>
                  </a:cubicBezTo>
                  <a:cubicBezTo>
                    <a:pt x="38" y="496"/>
                    <a:pt x="55" y="500"/>
                    <a:pt x="72" y="500"/>
                  </a:cubicBezTo>
                  <a:cubicBezTo>
                    <a:pt x="85" y="500"/>
                    <a:pt x="97" y="498"/>
                    <a:pt x="109" y="494"/>
                  </a:cubicBezTo>
                  <a:cubicBezTo>
                    <a:pt x="208" y="454"/>
                    <a:pt x="267" y="356"/>
                    <a:pt x="257" y="247"/>
                  </a:cubicBezTo>
                  <a:cubicBezTo>
                    <a:pt x="267" y="198"/>
                    <a:pt x="247" y="139"/>
                    <a:pt x="228" y="89"/>
                  </a:cubicBezTo>
                  <a:cubicBezTo>
                    <a:pt x="208" y="40"/>
                    <a:pt x="168" y="10"/>
                    <a:pt x="119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6"/>
            <p:cNvSpPr/>
            <p:nvPr/>
          </p:nvSpPr>
          <p:spPr>
            <a:xfrm>
              <a:off x="6108525" y="2067850"/>
              <a:ext cx="84125" cy="57550"/>
            </a:xfrm>
            <a:custGeom>
              <a:avLst/>
              <a:gdLst/>
              <a:ahLst/>
              <a:cxnLst/>
              <a:rect l="l" t="t" r="r" b="b"/>
              <a:pathLst>
                <a:path w="3365" h="2302" extrusionOk="0">
                  <a:moveTo>
                    <a:pt x="1220" y="0"/>
                  </a:moveTo>
                  <a:cubicBezTo>
                    <a:pt x="763" y="0"/>
                    <a:pt x="328" y="176"/>
                    <a:pt x="0" y="495"/>
                  </a:cubicBezTo>
                  <a:lnTo>
                    <a:pt x="148" y="456"/>
                  </a:lnTo>
                  <a:cubicBezTo>
                    <a:pt x="306" y="761"/>
                    <a:pt x="671" y="919"/>
                    <a:pt x="1007" y="929"/>
                  </a:cubicBezTo>
                  <a:cubicBezTo>
                    <a:pt x="1352" y="919"/>
                    <a:pt x="1697" y="860"/>
                    <a:pt x="2023" y="752"/>
                  </a:cubicBezTo>
                  <a:cubicBezTo>
                    <a:pt x="2112" y="727"/>
                    <a:pt x="2210" y="705"/>
                    <a:pt x="2304" y="705"/>
                  </a:cubicBezTo>
                  <a:cubicBezTo>
                    <a:pt x="2398" y="705"/>
                    <a:pt x="2487" y="727"/>
                    <a:pt x="2556" y="791"/>
                  </a:cubicBezTo>
                  <a:cubicBezTo>
                    <a:pt x="2625" y="880"/>
                    <a:pt x="2664" y="988"/>
                    <a:pt x="2664" y="1097"/>
                  </a:cubicBezTo>
                  <a:cubicBezTo>
                    <a:pt x="2694" y="1334"/>
                    <a:pt x="2694" y="1580"/>
                    <a:pt x="2674" y="1817"/>
                  </a:cubicBezTo>
                  <a:cubicBezTo>
                    <a:pt x="2654" y="1916"/>
                    <a:pt x="2654" y="2015"/>
                    <a:pt x="2674" y="2103"/>
                  </a:cubicBezTo>
                  <a:cubicBezTo>
                    <a:pt x="2694" y="2202"/>
                    <a:pt x="2773" y="2281"/>
                    <a:pt x="2872" y="2301"/>
                  </a:cubicBezTo>
                  <a:cubicBezTo>
                    <a:pt x="2874" y="2301"/>
                    <a:pt x="2877" y="2301"/>
                    <a:pt x="2880" y="2301"/>
                  </a:cubicBezTo>
                  <a:cubicBezTo>
                    <a:pt x="3026" y="2301"/>
                    <a:pt x="3198" y="2061"/>
                    <a:pt x="3247" y="1926"/>
                  </a:cubicBezTo>
                  <a:cubicBezTo>
                    <a:pt x="3296" y="1758"/>
                    <a:pt x="3325" y="1571"/>
                    <a:pt x="3325" y="1393"/>
                  </a:cubicBezTo>
                  <a:cubicBezTo>
                    <a:pt x="3365" y="1186"/>
                    <a:pt x="3325" y="969"/>
                    <a:pt x="3217" y="781"/>
                  </a:cubicBezTo>
                  <a:cubicBezTo>
                    <a:pt x="3079" y="594"/>
                    <a:pt x="2891" y="446"/>
                    <a:pt x="2664" y="357"/>
                  </a:cubicBezTo>
                  <a:cubicBezTo>
                    <a:pt x="2240" y="140"/>
                    <a:pt x="1776" y="12"/>
                    <a:pt x="1293" y="2"/>
                  </a:cubicBezTo>
                  <a:cubicBezTo>
                    <a:pt x="1269" y="1"/>
                    <a:pt x="1244" y="0"/>
                    <a:pt x="122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6"/>
            <p:cNvSpPr/>
            <p:nvPr/>
          </p:nvSpPr>
          <p:spPr>
            <a:xfrm>
              <a:off x="6291050" y="2979350"/>
              <a:ext cx="97225" cy="61950"/>
            </a:xfrm>
            <a:custGeom>
              <a:avLst/>
              <a:gdLst/>
              <a:ahLst/>
              <a:cxnLst/>
              <a:rect l="l" t="t" r="r" b="b"/>
              <a:pathLst>
                <a:path w="3889" h="2478" extrusionOk="0">
                  <a:moveTo>
                    <a:pt x="3494" y="0"/>
                  </a:moveTo>
                  <a:lnTo>
                    <a:pt x="1412" y="513"/>
                  </a:lnTo>
                  <a:lnTo>
                    <a:pt x="1668" y="1618"/>
                  </a:lnTo>
                  <a:cubicBezTo>
                    <a:pt x="1668" y="1618"/>
                    <a:pt x="1" y="2447"/>
                    <a:pt x="465" y="2477"/>
                  </a:cubicBezTo>
                  <a:cubicBezTo>
                    <a:pt x="471" y="2477"/>
                    <a:pt x="477" y="2477"/>
                    <a:pt x="484" y="2477"/>
                  </a:cubicBezTo>
                  <a:cubicBezTo>
                    <a:pt x="947" y="2477"/>
                    <a:pt x="3206" y="1833"/>
                    <a:pt x="3770" y="1668"/>
                  </a:cubicBezTo>
                  <a:lnTo>
                    <a:pt x="3888" y="1628"/>
                  </a:lnTo>
                  <a:lnTo>
                    <a:pt x="349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6"/>
            <p:cNvSpPr/>
            <p:nvPr/>
          </p:nvSpPr>
          <p:spPr>
            <a:xfrm>
              <a:off x="6369000" y="3004750"/>
              <a:ext cx="19025" cy="19525"/>
            </a:xfrm>
            <a:custGeom>
              <a:avLst/>
              <a:gdLst/>
              <a:ahLst/>
              <a:cxnLst/>
              <a:rect l="l" t="t" r="r" b="b"/>
              <a:pathLst>
                <a:path w="761" h="781" extrusionOk="0">
                  <a:moveTo>
                    <a:pt x="622" y="1"/>
                  </a:moveTo>
                  <a:cubicBezTo>
                    <a:pt x="445" y="30"/>
                    <a:pt x="277" y="129"/>
                    <a:pt x="169" y="267"/>
                  </a:cubicBezTo>
                  <a:cubicBezTo>
                    <a:pt x="60" y="415"/>
                    <a:pt x="1" y="593"/>
                    <a:pt x="11" y="780"/>
                  </a:cubicBezTo>
                  <a:lnTo>
                    <a:pt x="761" y="583"/>
                  </a:lnTo>
                  <a:lnTo>
                    <a:pt x="62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6"/>
            <p:cNvSpPr/>
            <p:nvPr/>
          </p:nvSpPr>
          <p:spPr>
            <a:xfrm>
              <a:off x="6298225" y="3018825"/>
              <a:ext cx="90050" cy="22400"/>
            </a:xfrm>
            <a:custGeom>
              <a:avLst/>
              <a:gdLst/>
              <a:ahLst/>
              <a:cxnLst/>
              <a:rect l="l" t="t" r="r" b="b"/>
              <a:pathLst>
                <a:path w="3602" h="896" extrusionOk="0">
                  <a:moveTo>
                    <a:pt x="3582" y="0"/>
                  </a:moveTo>
                  <a:lnTo>
                    <a:pt x="819" y="701"/>
                  </a:lnTo>
                  <a:cubicBezTo>
                    <a:pt x="819" y="701"/>
                    <a:pt x="710" y="473"/>
                    <a:pt x="587" y="473"/>
                  </a:cubicBezTo>
                  <a:cubicBezTo>
                    <a:pt x="582" y="473"/>
                    <a:pt x="577" y="473"/>
                    <a:pt x="572" y="474"/>
                  </a:cubicBezTo>
                  <a:cubicBezTo>
                    <a:pt x="572" y="474"/>
                    <a:pt x="0" y="799"/>
                    <a:pt x="99" y="888"/>
                  </a:cubicBezTo>
                  <a:cubicBezTo>
                    <a:pt x="105" y="893"/>
                    <a:pt x="120" y="895"/>
                    <a:pt x="144" y="895"/>
                  </a:cubicBezTo>
                  <a:cubicBezTo>
                    <a:pt x="493" y="895"/>
                    <a:pt x="2640" y="373"/>
                    <a:pt x="3601" y="49"/>
                  </a:cubicBezTo>
                  <a:lnTo>
                    <a:pt x="358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6"/>
            <p:cNvSpPr/>
            <p:nvPr/>
          </p:nvSpPr>
          <p:spPr>
            <a:xfrm>
              <a:off x="6300675" y="3018575"/>
              <a:ext cx="88100" cy="21475"/>
            </a:xfrm>
            <a:custGeom>
              <a:avLst/>
              <a:gdLst/>
              <a:ahLst/>
              <a:cxnLst/>
              <a:rect l="l" t="t" r="r" b="b"/>
              <a:pathLst>
                <a:path w="3524" h="859" extrusionOk="0">
                  <a:moveTo>
                    <a:pt x="3484" y="0"/>
                  </a:moveTo>
                  <a:lnTo>
                    <a:pt x="3385" y="30"/>
                  </a:lnTo>
                  <a:lnTo>
                    <a:pt x="3010" y="128"/>
                  </a:lnTo>
                  <a:cubicBezTo>
                    <a:pt x="2694" y="217"/>
                    <a:pt x="2250" y="326"/>
                    <a:pt x="1767" y="444"/>
                  </a:cubicBezTo>
                  <a:cubicBezTo>
                    <a:pt x="1283" y="563"/>
                    <a:pt x="839" y="671"/>
                    <a:pt x="514" y="740"/>
                  </a:cubicBezTo>
                  <a:lnTo>
                    <a:pt x="139" y="819"/>
                  </a:lnTo>
                  <a:lnTo>
                    <a:pt x="30" y="849"/>
                  </a:lnTo>
                  <a:lnTo>
                    <a:pt x="1" y="859"/>
                  </a:lnTo>
                  <a:lnTo>
                    <a:pt x="40" y="859"/>
                  </a:lnTo>
                  <a:lnTo>
                    <a:pt x="139" y="839"/>
                  </a:lnTo>
                  <a:lnTo>
                    <a:pt x="524" y="760"/>
                  </a:lnTo>
                  <a:cubicBezTo>
                    <a:pt x="839" y="691"/>
                    <a:pt x="1283" y="592"/>
                    <a:pt x="1777" y="474"/>
                  </a:cubicBezTo>
                  <a:cubicBezTo>
                    <a:pt x="2260" y="355"/>
                    <a:pt x="2704" y="247"/>
                    <a:pt x="3020" y="158"/>
                  </a:cubicBezTo>
                  <a:lnTo>
                    <a:pt x="3385" y="49"/>
                  </a:lnTo>
                  <a:lnTo>
                    <a:pt x="3484" y="10"/>
                  </a:lnTo>
                  <a:cubicBezTo>
                    <a:pt x="3503" y="10"/>
                    <a:pt x="3513" y="10"/>
                    <a:pt x="35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6"/>
            <p:cNvSpPr/>
            <p:nvPr/>
          </p:nvSpPr>
          <p:spPr>
            <a:xfrm>
              <a:off x="6312025" y="3030150"/>
              <a:ext cx="6925" cy="6950"/>
            </a:xfrm>
            <a:custGeom>
              <a:avLst/>
              <a:gdLst/>
              <a:ahLst/>
              <a:cxnLst/>
              <a:rect l="l" t="t" r="r" b="b"/>
              <a:pathLst>
                <a:path w="277" h="278" extrusionOk="0">
                  <a:moveTo>
                    <a:pt x="1" y="1"/>
                  </a:moveTo>
                  <a:lnTo>
                    <a:pt x="1" y="1"/>
                  </a:lnTo>
                  <a:cubicBezTo>
                    <a:pt x="60" y="31"/>
                    <a:pt x="119" y="70"/>
                    <a:pt x="168" y="109"/>
                  </a:cubicBezTo>
                  <a:cubicBezTo>
                    <a:pt x="208" y="159"/>
                    <a:pt x="247" y="218"/>
                    <a:pt x="277" y="277"/>
                  </a:cubicBezTo>
                  <a:cubicBezTo>
                    <a:pt x="277" y="208"/>
                    <a:pt x="237" y="139"/>
                    <a:pt x="188" y="100"/>
                  </a:cubicBezTo>
                  <a:cubicBezTo>
                    <a:pt x="139" y="40"/>
                    <a:pt x="70" y="11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6"/>
            <p:cNvSpPr/>
            <p:nvPr/>
          </p:nvSpPr>
          <p:spPr>
            <a:xfrm>
              <a:off x="6328550" y="3021775"/>
              <a:ext cx="3975" cy="3725"/>
            </a:xfrm>
            <a:custGeom>
              <a:avLst/>
              <a:gdLst/>
              <a:ahLst/>
              <a:cxnLst/>
              <a:rect l="l" t="t" r="r" b="b"/>
              <a:pathLst>
                <a:path w="159" h="149" extrusionOk="0">
                  <a:moveTo>
                    <a:pt x="11" y="0"/>
                  </a:moveTo>
                  <a:lnTo>
                    <a:pt x="11" y="0"/>
                  </a:lnTo>
                  <a:cubicBezTo>
                    <a:pt x="1" y="10"/>
                    <a:pt x="30" y="50"/>
                    <a:pt x="70" y="89"/>
                  </a:cubicBezTo>
                  <a:cubicBezTo>
                    <a:pt x="119" y="129"/>
                    <a:pt x="159" y="148"/>
                    <a:pt x="159" y="148"/>
                  </a:cubicBezTo>
                  <a:cubicBezTo>
                    <a:pt x="159" y="148"/>
                    <a:pt x="129" y="109"/>
                    <a:pt x="89" y="69"/>
                  </a:cubicBezTo>
                  <a:cubicBezTo>
                    <a:pt x="50" y="30"/>
                    <a:pt x="11" y="0"/>
                    <a:pt x="1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6"/>
            <p:cNvSpPr/>
            <p:nvPr/>
          </p:nvSpPr>
          <p:spPr>
            <a:xfrm>
              <a:off x="6332000" y="3020200"/>
              <a:ext cx="4225" cy="2150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7" y="1"/>
                  </a:moveTo>
                  <a:cubicBezTo>
                    <a:pt x="13" y="1"/>
                    <a:pt x="11" y="2"/>
                    <a:pt x="11" y="4"/>
                  </a:cubicBezTo>
                  <a:cubicBezTo>
                    <a:pt x="1" y="4"/>
                    <a:pt x="40" y="34"/>
                    <a:pt x="80" y="54"/>
                  </a:cubicBezTo>
                  <a:cubicBezTo>
                    <a:pt x="120" y="70"/>
                    <a:pt x="154" y="86"/>
                    <a:pt x="165" y="86"/>
                  </a:cubicBezTo>
                  <a:cubicBezTo>
                    <a:pt x="167" y="86"/>
                    <a:pt x="169" y="85"/>
                    <a:pt x="169" y="83"/>
                  </a:cubicBezTo>
                  <a:cubicBezTo>
                    <a:pt x="169" y="73"/>
                    <a:pt x="139" y="54"/>
                    <a:pt x="90" y="34"/>
                  </a:cubicBezTo>
                  <a:cubicBezTo>
                    <a:pt x="60" y="12"/>
                    <a:pt x="30" y="1"/>
                    <a:pt x="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6"/>
            <p:cNvSpPr/>
            <p:nvPr/>
          </p:nvSpPr>
          <p:spPr>
            <a:xfrm>
              <a:off x="6332250" y="3016725"/>
              <a:ext cx="5450" cy="1375"/>
            </a:xfrm>
            <a:custGeom>
              <a:avLst/>
              <a:gdLst/>
              <a:ahLst/>
              <a:cxnLst/>
              <a:rect l="l" t="t" r="r" b="b"/>
              <a:pathLst>
                <a:path w="218" h="55" extrusionOk="0">
                  <a:moveTo>
                    <a:pt x="183" y="1"/>
                  </a:moveTo>
                  <a:cubicBezTo>
                    <a:pt x="155" y="1"/>
                    <a:pt x="127" y="8"/>
                    <a:pt x="99" y="15"/>
                  </a:cubicBezTo>
                  <a:cubicBezTo>
                    <a:pt x="70" y="25"/>
                    <a:pt x="30" y="35"/>
                    <a:pt x="1" y="54"/>
                  </a:cubicBezTo>
                  <a:cubicBezTo>
                    <a:pt x="40" y="54"/>
                    <a:pt x="70" y="54"/>
                    <a:pt x="109" y="45"/>
                  </a:cubicBezTo>
                  <a:cubicBezTo>
                    <a:pt x="149" y="35"/>
                    <a:pt x="188" y="25"/>
                    <a:pt x="218" y="5"/>
                  </a:cubicBezTo>
                  <a:cubicBezTo>
                    <a:pt x="206" y="2"/>
                    <a:pt x="195" y="1"/>
                    <a:pt x="18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6"/>
            <p:cNvSpPr/>
            <p:nvPr/>
          </p:nvSpPr>
          <p:spPr>
            <a:xfrm>
              <a:off x="6331750" y="3013150"/>
              <a:ext cx="5950" cy="2000"/>
            </a:xfrm>
            <a:custGeom>
              <a:avLst/>
              <a:gdLst/>
              <a:ahLst/>
              <a:cxnLst/>
              <a:rect l="l" t="t" r="r" b="b"/>
              <a:pathLst>
                <a:path w="238" h="80" extrusionOk="0">
                  <a:moveTo>
                    <a:pt x="238" y="0"/>
                  </a:moveTo>
                  <a:cubicBezTo>
                    <a:pt x="198" y="10"/>
                    <a:pt x="159" y="20"/>
                    <a:pt x="129" y="40"/>
                  </a:cubicBezTo>
                  <a:cubicBezTo>
                    <a:pt x="80" y="49"/>
                    <a:pt x="40" y="59"/>
                    <a:pt x="1" y="79"/>
                  </a:cubicBezTo>
                  <a:cubicBezTo>
                    <a:pt x="40" y="79"/>
                    <a:pt x="90" y="79"/>
                    <a:pt x="129" y="59"/>
                  </a:cubicBezTo>
                  <a:cubicBezTo>
                    <a:pt x="169" y="49"/>
                    <a:pt x="208" y="30"/>
                    <a:pt x="23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6"/>
            <p:cNvSpPr/>
            <p:nvPr/>
          </p:nvSpPr>
          <p:spPr>
            <a:xfrm>
              <a:off x="6318925" y="3018075"/>
              <a:ext cx="10650" cy="4475"/>
            </a:xfrm>
            <a:custGeom>
              <a:avLst/>
              <a:gdLst/>
              <a:ahLst/>
              <a:cxnLst/>
              <a:rect l="l" t="t" r="r" b="b"/>
              <a:pathLst>
                <a:path w="426" h="179" extrusionOk="0">
                  <a:moveTo>
                    <a:pt x="159" y="28"/>
                  </a:moveTo>
                  <a:cubicBezTo>
                    <a:pt x="168" y="28"/>
                    <a:pt x="178" y="28"/>
                    <a:pt x="188" y="30"/>
                  </a:cubicBezTo>
                  <a:cubicBezTo>
                    <a:pt x="238" y="30"/>
                    <a:pt x="287" y="50"/>
                    <a:pt x="317" y="79"/>
                  </a:cubicBezTo>
                  <a:cubicBezTo>
                    <a:pt x="342" y="92"/>
                    <a:pt x="363" y="113"/>
                    <a:pt x="383" y="137"/>
                  </a:cubicBezTo>
                  <a:lnTo>
                    <a:pt x="383" y="137"/>
                  </a:lnTo>
                  <a:cubicBezTo>
                    <a:pt x="360" y="139"/>
                    <a:pt x="328" y="144"/>
                    <a:pt x="287" y="148"/>
                  </a:cubicBezTo>
                  <a:lnTo>
                    <a:pt x="139" y="148"/>
                  </a:lnTo>
                  <a:cubicBezTo>
                    <a:pt x="109" y="139"/>
                    <a:pt x="80" y="139"/>
                    <a:pt x="60" y="129"/>
                  </a:cubicBezTo>
                  <a:cubicBezTo>
                    <a:pt x="30" y="119"/>
                    <a:pt x="11" y="99"/>
                    <a:pt x="30" y="79"/>
                  </a:cubicBezTo>
                  <a:cubicBezTo>
                    <a:pt x="71" y="47"/>
                    <a:pt x="112" y="28"/>
                    <a:pt x="159" y="28"/>
                  </a:cubicBezTo>
                  <a:close/>
                  <a:moveTo>
                    <a:pt x="174" y="0"/>
                  </a:moveTo>
                  <a:cubicBezTo>
                    <a:pt x="117" y="0"/>
                    <a:pt x="60" y="20"/>
                    <a:pt x="11" y="60"/>
                  </a:cubicBezTo>
                  <a:cubicBezTo>
                    <a:pt x="1" y="79"/>
                    <a:pt x="1" y="99"/>
                    <a:pt x="11" y="119"/>
                  </a:cubicBezTo>
                  <a:cubicBezTo>
                    <a:pt x="21" y="139"/>
                    <a:pt x="40" y="148"/>
                    <a:pt x="60" y="148"/>
                  </a:cubicBezTo>
                  <a:cubicBezTo>
                    <a:pt x="80" y="158"/>
                    <a:pt x="109" y="168"/>
                    <a:pt x="149" y="168"/>
                  </a:cubicBezTo>
                  <a:lnTo>
                    <a:pt x="297" y="168"/>
                  </a:lnTo>
                  <a:cubicBezTo>
                    <a:pt x="326" y="161"/>
                    <a:pt x="360" y="154"/>
                    <a:pt x="391" y="147"/>
                  </a:cubicBezTo>
                  <a:lnTo>
                    <a:pt x="391" y="147"/>
                  </a:lnTo>
                  <a:cubicBezTo>
                    <a:pt x="399" y="157"/>
                    <a:pt x="407" y="167"/>
                    <a:pt x="415" y="178"/>
                  </a:cubicBezTo>
                  <a:cubicBezTo>
                    <a:pt x="407" y="162"/>
                    <a:pt x="406" y="153"/>
                    <a:pt x="400" y="144"/>
                  </a:cubicBezTo>
                  <a:lnTo>
                    <a:pt x="400" y="144"/>
                  </a:lnTo>
                  <a:cubicBezTo>
                    <a:pt x="409" y="143"/>
                    <a:pt x="417" y="141"/>
                    <a:pt x="425" y="139"/>
                  </a:cubicBezTo>
                  <a:cubicBezTo>
                    <a:pt x="425" y="136"/>
                    <a:pt x="421" y="134"/>
                    <a:pt x="413" y="134"/>
                  </a:cubicBezTo>
                  <a:cubicBezTo>
                    <a:pt x="408" y="134"/>
                    <a:pt x="402" y="135"/>
                    <a:pt x="394" y="136"/>
                  </a:cubicBezTo>
                  <a:lnTo>
                    <a:pt x="394" y="136"/>
                  </a:lnTo>
                  <a:cubicBezTo>
                    <a:pt x="384" y="107"/>
                    <a:pt x="355" y="79"/>
                    <a:pt x="336" y="60"/>
                  </a:cubicBezTo>
                  <a:cubicBezTo>
                    <a:pt x="287" y="20"/>
                    <a:pt x="230" y="0"/>
                    <a:pt x="1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6"/>
            <p:cNvSpPr/>
            <p:nvPr/>
          </p:nvSpPr>
          <p:spPr>
            <a:xfrm>
              <a:off x="6327825" y="3014625"/>
              <a:ext cx="4200" cy="7175"/>
            </a:xfrm>
            <a:custGeom>
              <a:avLst/>
              <a:gdLst/>
              <a:ahLst/>
              <a:cxnLst/>
              <a:rect l="l" t="t" r="r" b="b"/>
              <a:pathLst>
                <a:path w="168" h="287" extrusionOk="0">
                  <a:moveTo>
                    <a:pt x="109" y="0"/>
                  </a:moveTo>
                  <a:cubicBezTo>
                    <a:pt x="59" y="10"/>
                    <a:pt x="30" y="50"/>
                    <a:pt x="10" y="89"/>
                  </a:cubicBezTo>
                  <a:cubicBezTo>
                    <a:pt x="0" y="129"/>
                    <a:pt x="0" y="158"/>
                    <a:pt x="0" y="198"/>
                  </a:cubicBezTo>
                  <a:cubicBezTo>
                    <a:pt x="0" y="227"/>
                    <a:pt x="20" y="267"/>
                    <a:pt x="40" y="286"/>
                  </a:cubicBezTo>
                  <a:cubicBezTo>
                    <a:pt x="30" y="257"/>
                    <a:pt x="20" y="227"/>
                    <a:pt x="20" y="198"/>
                  </a:cubicBezTo>
                  <a:cubicBezTo>
                    <a:pt x="20" y="168"/>
                    <a:pt x="20" y="129"/>
                    <a:pt x="40" y="99"/>
                  </a:cubicBezTo>
                  <a:cubicBezTo>
                    <a:pt x="49" y="69"/>
                    <a:pt x="79" y="20"/>
                    <a:pt x="109" y="20"/>
                  </a:cubicBezTo>
                  <a:cubicBezTo>
                    <a:pt x="148" y="20"/>
                    <a:pt x="148" y="69"/>
                    <a:pt x="138" y="109"/>
                  </a:cubicBezTo>
                  <a:cubicBezTo>
                    <a:pt x="128" y="138"/>
                    <a:pt x="109" y="168"/>
                    <a:pt x="99" y="198"/>
                  </a:cubicBezTo>
                  <a:cubicBezTo>
                    <a:pt x="69" y="247"/>
                    <a:pt x="49" y="277"/>
                    <a:pt x="49" y="286"/>
                  </a:cubicBezTo>
                  <a:cubicBezTo>
                    <a:pt x="49" y="286"/>
                    <a:pt x="79" y="257"/>
                    <a:pt x="109" y="207"/>
                  </a:cubicBezTo>
                  <a:cubicBezTo>
                    <a:pt x="128" y="178"/>
                    <a:pt x="148" y="148"/>
                    <a:pt x="158" y="119"/>
                  </a:cubicBezTo>
                  <a:cubicBezTo>
                    <a:pt x="168" y="89"/>
                    <a:pt x="168" y="69"/>
                    <a:pt x="168" y="50"/>
                  </a:cubicBezTo>
                  <a:cubicBezTo>
                    <a:pt x="158" y="20"/>
                    <a:pt x="138" y="0"/>
                    <a:pt x="1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6"/>
            <p:cNvSpPr/>
            <p:nvPr/>
          </p:nvSpPr>
          <p:spPr>
            <a:xfrm>
              <a:off x="6369000" y="3004500"/>
              <a:ext cx="15325" cy="19275"/>
            </a:xfrm>
            <a:custGeom>
              <a:avLst/>
              <a:gdLst/>
              <a:ahLst/>
              <a:cxnLst/>
              <a:rect l="l" t="t" r="r" b="b"/>
              <a:pathLst>
                <a:path w="613" h="771" extrusionOk="0">
                  <a:moveTo>
                    <a:pt x="573" y="1"/>
                  </a:moveTo>
                  <a:cubicBezTo>
                    <a:pt x="534" y="1"/>
                    <a:pt x="494" y="11"/>
                    <a:pt x="455" y="20"/>
                  </a:cubicBezTo>
                  <a:cubicBezTo>
                    <a:pt x="198" y="109"/>
                    <a:pt x="21" y="336"/>
                    <a:pt x="11" y="603"/>
                  </a:cubicBezTo>
                  <a:cubicBezTo>
                    <a:pt x="1" y="652"/>
                    <a:pt x="1" y="691"/>
                    <a:pt x="11" y="731"/>
                  </a:cubicBezTo>
                  <a:cubicBezTo>
                    <a:pt x="11" y="741"/>
                    <a:pt x="11" y="760"/>
                    <a:pt x="21" y="770"/>
                  </a:cubicBezTo>
                  <a:cubicBezTo>
                    <a:pt x="21" y="770"/>
                    <a:pt x="11" y="711"/>
                    <a:pt x="21" y="612"/>
                  </a:cubicBezTo>
                  <a:cubicBezTo>
                    <a:pt x="30" y="484"/>
                    <a:pt x="80" y="366"/>
                    <a:pt x="159" y="267"/>
                  </a:cubicBezTo>
                  <a:cubicBezTo>
                    <a:pt x="228" y="168"/>
                    <a:pt x="336" y="90"/>
                    <a:pt x="455" y="50"/>
                  </a:cubicBezTo>
                  <a:cubicBezTo>
                    <a:pt x="544" y="11"/>
                    <a:pt x="613" y="11"/>
                    <a:pt x="613" y="11"/>
                  </a:cubicBezTo>
                  <a:cubicBezTo>
                    <a:pt x="613" y="1"/>
                    <a:pt x="593" y="1"/>
                    <a:pt x="57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6"/>
            <p:cNvSpPr/>
            <p:nvPr/>
          </p:nvSpPr>
          <p:spPr>
            <a:xfrm>
              <a:off x="6373450" y="2984275"/>
              <a:ext cx="5700" cy="21250"/>
            </a:xfrm>
            <a:custGeom>
              <a:avLst/>
              <a:gdLst/>
              <a:ahLst/>
              <a:cxnLst/>
              <a:rect l="l" t="t" r="r" b="b"/>
              <a:pathLst>
                <a:path w="228" h="850" extrusionOk="0">
                  <a:moveTo>
                    <a:pt x="0" y="1"/>
                  </a:moveTo>
                  <a:lnTo>
                    <a:pt x="0" y="1"/>
                  </a:lnTo>
                  <a:cubicBezTo>
                    <a:pt x="30" y="149"/>
                    <a:pt x="60" y="287"/>
                    <a:pt x="99" y="435"/>
                  </a:cubicBezTo>
                  <a:cubicBezTo>
                    <a:pt x="129" y="573"/>
                    <a:pt x="178" y="711"/>
                    <a:pt x="227" y="849"/>
                  </a:cubicBezTo>
                  <a:cubicBezTo>
                    <a:pt x="168" y="563"/>
                    <a:pt x="99" y="277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6"/>
            <p:cNvSpPr/>
            <p:nvPr/>
          </p:nvSpPr>
          <p:spPr>
            <a:xfrm>
              <a:off x="6346325" y="3020550"/>
              <a:ext cx="15300" cy="3950"/>
            </a:xfrm>
            <a:custGeom>
              <a:avLst/>
              <a:gdLst/>
              <a:ahLst/>
              <a:cxnLst/>
              <a:rect l="l" t="t" r="r" b="b"/>
              <a:pathLst>
                <a:path w="612" h="158" extrusionOk="0">
                  <a:moveTo>
                    <a:pt x="612" y="0"/>
                  </a:moveTo>
                  <a:cubicBezTo>
                    <a:pt x="612" y="0"/>
                    <a:pt x="474" y="40"/>
                    <a:pt x="306" y="79"/>
                  </a:cubicBezTo>
                  <a:cubicBezTo>
                    <a:pt x="138" y="128"/>
                    <a:pt x="0" y="148"/>
                    <a:pt x="0" y="158"/>
                  </a:cubicBezTo>
                  <a:cubicBezTo>
                    <a:pt x="109" y="158"/>
                    <a:pt x="207" y="138"/>
                    <a:pt x="316" y="109"/>
                  </a:cubicBezTo>
                  <a:cubicBezTo>
                    <a:pt x="415" y="89"/>
                    <a:pt x="513" y="49"/>
                    <a:pt x="6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6"/>
            <p:cNvSpPr/>
            <p:nvPr/>
          </p:nvSpPr>
          <p:spPr>
            <a:xfrm>
              <a:off x="6370725" y="3018075"/>
              <a:ext cx="1025" cy="3475"/>
            </a:xfrm>
            <a:custGeom>
              <a:avLst/>
              <a:gdLst/>
              <a:ahLst/>
              <a:cxnLst/>
              <a:rect l="l" t="t" r="r" b="b"/>
              <a:pathLst>
                <a:path w="41" h="139" extrusionOk="0">
                  <a:moveTo>
                    <a:pt x="40" y="0"/>
                  </a:moveTo>
                  <a:cubicBezTo>
                    <a:pt x="40" y="0"/>
                    <a:pt x="11" y="30"/>
                    <a:pt x="1" y="69"/>
                  </a:cubicBezTo>
                  <a:cubicBezTo>
                    <a:pt x="1" y="109"/>
                    <a:pt x="11" y="139"/>
                    <a:pt x="21" y="139"/>
                  </a:cubicBezTo>
                  <a:cubicBezTo>
                    <a:pt x="21" y="139"/>
                    <a:pt x="21" y="109"/>
                    <a:pt x="31" y="69"/>
                  </a:cubicBezTo>
                  <a:cubicBezTo>
                    <a:pt x="40" y="40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6"/>
            <p:cNvSpPr/>
            <p:nvPr/>
          </p:nvSpPr>
          <p:spPr>
            <a:xfrm>
              <a:off x="6372700" y="3012400"/>
              <a:ext cx="1750" cy="2550"/>
            </a:xfrm>
            <a:custGeom>
              <a:avLst/>
              <a:gdLst/>
              <a:ahLst/>
              <a:cxnLst/>
              <a:rect l="l" t="t" r="r" b="b"/>
              <a:pathLst>
                <a:path w="70" h="102" extrusionOk="0">
                  <a:moveTo>
                    <a:pt x="70" y="0"/>
                  </a:moveTo>
                  <a:lnTo>
                    <a:pt x="70" y="0"/>
                  </a:lnTo>
                  <a:cubicBezTo>
                    <a:pt x="60" y="0"/>
                    <a:pt x="50" y="20"/>
                    <a:pt x="30" y="40"/>
                  </a:cubicBezTo>
                  <a:cubicBezTo>
                    <a:pt x="11" y="70"/>
                    <a:pt x="1" y="99"/>
                    <a:pt x="11" y="99"/>
                  </a:cubicBezTo>
                  <a:cubicBezTo>
                    <a:pt x="12" y="100"/>
                    <a:pt x="13" y="101"/>
                    <a:pt x="15" y="101"/>
                  </a:cubicBezTo>
                  <a:cubicBezTo>
                    <a:pt x="23" y="101"/>
                    <a:pt x="33" y="77"/>
                    <a:pt x="50" y="60"/>
                  </a:cubicBezTo>
                  <a:cubicBezTo>
                    <a:pt x="70" y="30"/>
                    <a:pt x="70" y="0"/>
                    <a:pt x="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6"/>
            <p:cNvSpPr/>
            <p:nvPr/>
          </p:nvSpPr>
          <p:spPr>
            <a:xfrm>
              <a:off x="6376400" y="3008775"/>
              <a:ext cx="3000" cy="1925"/>
            </a:xfrm>
            <a:custGeom>
              <a:avLst/>
              <a:gdLst/>
              <a:ahLst/>
              <a:cxnLst/>
              <a:rect l="l" t="t" r="r" b="b"/>
              <a:pathLst>
                <a:path w="120" h="77" extrusionOk="0">
                  <a:moveTo>
                    <a:pt x="105" y="1"/>
                  </a:moveTo>
                  <a:cubicBezTo>
                    <a:pt x="93" y="1"/>
                    <a:pt x="73" y="6"/>
                    <a:pt x="50" y="17"/>
                  </a:cubicBezTo>
                  <a:cubicBezTo>
                    <a:pt x="11" y="37"/>
                    <a:pt x="1" y="76"/>
                    <a:pt x="11" y="76"/>
                  </a:cubicBezTo>
                  <a:cubicBezTo>
                    <a:pt x="21" y="76"/>
                    <a:pt x="40" y="57"/>
                    <a:pt x="60" y="37"/>
                  </a:cubicBezTo>
                  <a:cubicBezTo>
                    <a:pt x="90" y="17"/>
                    <a:pt x="119" y="17"/>
                    <a:pt x="119" y="7"/>
                  </a:cubicBezTo>
                  <a:cubicBezTo>
                    <a:pt x="119" y="3"/>
                    <a:pt x="114" y="1"/>
                    <a:pt x="10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6"/>
            <p:cNvSpPr/>
            <p:nvPr/>
          </p:nvSpPr>
          <p:spPr>
            <a:xfrm>
              <a:off x="6381600" y="3006875"/>
              <a:ext cx="1500" cy="1100"/>
            </a:xfrm>
            <a:custGeom>
              <a:avLst/>
              <a:gdLst/>
              <a:ahLst/>
              <a:cxnLst/>
              <a:rect l="l" t="t" r="r" b="b"/>
              <a:pathLst>
                <a:path w="60" h="44" extrusionOk="0">
                  <a:moveTo>
                    <a:pt x="50" y="0"/>
                  </a:moveTo>
                  <a:cubicBezTo>
                    <a:pt x="43" y="0"/>
                    <a:pt x="34" y="7"/>
                    <a:pt x="20" y="14"/>
                  </a:cubicBezTo>
                  <a:cubicBezTo>
                    <a:pt x="0" y="24"/>
                    <a:pt x="0" y="34"/>
                    <a:pt x="0" y="44"/>
                  </a:cubicBezTo>
                  <a:cubicBezTo>
                    <a:pt x="0" y="44"/>
                    <a:pt x="20" y="44"/>
                    <a:pt x="40" y="34"/>
                  </a:cubicBezTo>
                  <a:cubicBezTo>
                    <a:pt x="59" y="24"/>
                    <a:pt x="59" y="14"/>
                    <a:pt x="59" y="4"/>
                  </a:cubicBezTo>
                  <a:cubicBezTo>
                    <a:pt x="56" y="2"/>
                    <a:pt x="54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6"/>
            <p:cNvSpPr/>
            <p:nvPr/>
          </p:nvSpPr>
          <p:spPr>
            <a:xfrm>
              <a:off x="6064850" y="2994400"/>
              <a:ext cx="99450" cy="44400"/>
            </a:xfrm>
            <a:custGeom>
              <a:avLst/>
              <a:gdLst/>
              <a:ahLst/>
              <a:cxnLst/>
              <a:rect l="l" t="t" r="r" b="b"/>
              <a:pathLst>
                <a:path w="3978" h="1776" extrusionOk="0">
                  <a:moveTo>
                    <a:pt x="3948" y="0"/>
                  </a:moveTo>
                  <a:lnTo>
                    <a:pt x="1806" y="30"/>
                  </a:lnTo>
                  <a:lnTo>
                    <a:pt x="1816" y="1164"/>
                  </a:lnTo>
                  <a:cubicBezTo>
                    <a:pt x="1816" y="1164"/>
                    <a:pt x="1" y="1599"/>
                    <a:pt x="445" y="1727"/>
                  </a:cubicBezTo>
                  <a:cubicBezTo>
                    <a:pt x="564" y="1763"/>
                    <a:pt x="868" y="1776"/>
                    <a:pt x="1250" y="1776"/>
                  </a:cubicBezTo>
                  <a:cubicBezTo>
                    <a:pt x="2133" y="1776"/>
                    <a:pt x="3436" y="1705"/>
                    <a:pt x="3849" y="1678"/>
                  </a:cubicBezTo>
                  <a:lnTo>
                    <a:pt x="3977" y="1668"/>
                  </a:lnTo>
                  <a:lnTo>
                    <a:pt x="394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6"/>
            <p:cNvSpPr/>
            <p:nvPr/>
          </p:nvSpPr>
          <p:spPr>
            <a:xfrm>
              <a:off x="6144775" y="3020500"/>
              <a:ext cx="19275" cy="15600"/>
            </a:xfrm>
            <a:custGeom>
              <a:avLst/>
              <a:gdLst/>
              <a:ahLst/>
              <a:cxnLst/>
              <a:rect l="l" t="t" r="r" b="b"/>
              <a:pathLst>
                <a:path w="771" h="624" extrusionOk="0">
                  <a:moveTo>
                    <a:pt x="716" y="1"/>
                  </a:moveTo>
                  <a:cubicBezTo>
                    <a:pt x="554" y="1"/>
                    <a:pt x="394" y="51"/>
                    <a:pt x="267" y="160"/>
                  </a:cubicBezTo>
                  <a:cubicBezTo>
                    <a:pt x="129" y="278"/>
                    <a:pt x="30" y="436"/>
                    <a:pt x="1" y="624"/>
                  </a:cubicBezTo>
                  <a:lnTo>
                    <a:pt x="770" y="594"/>
                  </a:lnTo>
                  <a:lnTo>
                    <a:pt x="760" y="2"/>
                  </a:lnTo>
                  <a:cubicBezTo>
                    <a:pt x="746" y="1"/>
                    <a:pt x="731" y="1"/>
                    <a:pt x="71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6"/>
            <p:cNvSpPr/>
            <p:nvPr/>
          </p:nvSpPr>
          <p:spPr>
            <a:xfrm>
              <a:off x="6072250" y="3029675"/>
              <a:ext cx="92050" cy="8875"/>
            </a:xfrm>
            <a:custGeom>
              <a:avLst/>
              <a:gdLst/>
              <a:ahLst/>
              <a:cxnLst/>
              <a:rect l="l" t="t" r="r" b="b"/>
              <a:pathLst>
                <a:path w="3682" h="355" extrusionOk="0">
                  <a:moveTo>
                    <a:pt x="632" y="0"/>
                  </a:moveTo>
                  <a:cubicBezTo>
                    <a:pt x="632" y="0"/>
                    <a:pt x="1" y="188"/>
                    <a:pt x="80" y="286"/>
                  </a:cubicBezTo>
                  <a:cubicBezTo>
                    <a:pt x="114" y="333"/>
                    <a:pt x="592" y="354"/>
                    <a:pt x="1211" y="354"/>
                  </a:cubicBezTo>
                  <a:cubicBezTo>
                    <a:pt x="2021" y="354"/>
                    <a:pt x="3071" y="318"/>
                    <a:pt x="3681" y="257"/>
                  </a:cubicBezTo>
                  <a:lnTo>
                    <a:pt x="3681" y="207"/>
                  </a:lnTo>
                  <a:lnTo>
                    <a:pt x="830" y="267"/>
                  </a:lnTo>
                  <a:cubicBezTo>
                    <a:pt x="830" y="267"/>
                    <a:pt x="761" y="0"/>
                    <a:pt x="63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6"/>
            <p:cNvSpPr/>
            <p:nvPr/>
          </p:nvSpPr>
          <p:spPr>
            <a:xfrm>
              <a:off x="6077675" y="3034850"/>
              <a:ext cx="87350" cy="1850"/>
            </a:xfrm>
            <a:custGeom>
              <a:avLst/>
              <a:gdLst/>
              <a:ahLst/>
              <a:cxnLst/>
              <a:rect l="l" t="t" r="r" b="b"/>
              <a:pathLst>
                <a:path w="3494" h="74" extrusionOk="0">
                  <a:moveTo>
                    <a:pt x="3454" y="0"/>
                  </a:moveTo>
                  <a:lnTo>
                    <a:pt x="3356" y="10"/>
                  </a:lnTo>
                  <a:lnTo>
                    <a:pt x="2961" y="30"/>
                  </a:lnTo>
                  <a:lnTo>
                    <a:pt x="2961" y="30"/>
                  </a:lnTo>
                  <a:lnTo>
                    <a:pt x="3346" y="20"/>
                  </a:lnTo>
                  <a:lnTo>
                    <a:pt x="3454" y="20"/>
                  </a:lnTo>
                  <a:lnTo>
                    <a:pt x="3494" y="0"/>
                  </a:lnTo>
                  <a:close/>
                  <a:moveTo>
                    <a:pt x="2961" y="30"/>
                  </a:moveTo>
                  <a:lnTo>
                    <a:pt x="2961" y="30"/>
                  </a:lnTo>
                  <a:cubicBezTo>
                    <a:pt x="2635" y="40"/>
                    <a:pt x="2181" y="60"/>
                    <a:pt x="1678" y="60"/>
                  </a:cubicBezTo>
                  <a:lnTo>
                    <a:pt x="1" y="60"/>
                  </a:lnTo>
                  <a:lnTo>
                    <a:pt x="396" y="69"/>
                  </a:lnTo>
                  <a:cubicBezTo>
                    <a:pt x="613" y="69"/>
                    <a:pt x="887" y="74"/>
                    <a:pt x="1194" y="74"/>
                  </a:cubicBezTo>
                  <a:cubicBezTo>
                    <a:pt x="1348" y="74"/>
                    <a:pt x="1511" y="73"/>
                    <a:pt x="1678" y="69"/>
                  </a:cubicBezTo>
                  <a:cubicBezTo>
                    <a:pt x="2181" y="69"/>
                    <a:pt x="2635" y="50"/>
                    <a:pt x="2961" y="3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6"/>
            <p:cNvSpPr/>
            <p:nvPr/>
          </p:nvSpPr>
          <p:spPr>
            <a:xfrm>
              <a:off x="6087800" y="3028925"/>
              <a:ext cx="5450" cy="8425"/>
            </a:xfrm>
            <a:custGeom>
              <a:avLst/>
              <a:gdLst/>
              <a:ahLst/>
              <a:cxnLst/>
              <a:rect l="l" t="t" r="r" b="b"/>
              <a:pathLst>
                <a:path w="218" h="337" extrusionOk="0">
                  <a:moveTo>
                    <a:pt x="0" y="1"/>
                  </a:moveTo>
                  <a:cubicBezTo>
                    <a:pt x="50" y="50"/>
                    <a:pt x="89" y="99"/>
                    <a:pt x="129" y="149"/>
                  </a:cubicBezTo>
                  <a:cubicBezTo>
                    <a:pt x="158" y="208"/>
                    <a:pt x="188" y="267"/>
                    <a:pt x="208" y="336"/>
                  </a:cubicBezTo>
                  <a:cubicBezTo>
                    <a:pt x="217" y="267"/>
                    <a:pt x="198" y="198"/>
                    <a:pt x="158" y="139"/>
                  </a:cubicBezTo>
                  <a:cubicBezTo>
                    <a:pt x="119" y="70"/>
                    <a:pt x="60" y="30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6"/>
            <p:cNvSpPr/>
            <p:nvPr/>
          </p:nvSpPr>
          <p:spPr>
            <a:xfrm>
              <a:off x="6105550" y="3024700"/>
              <a:ext cx="3250" cy="4500"/>
            </a:xfrm>
            <a:custGeom>
              <a:avLst/>
              <a:gdLst/>
              <a:ahLst/>
              <a:cxnLst/>
              <a:rect l="l" t="t" r="r" b="b"/>
              <a:pathLst>
                <a:path w="130" h="180" extrusionOk="0">
                  <a:moveTo>
                    <a:pt x="12" y="0"/>
                  </a:moveTo>
                  <a:cubicBezTo>
                    <a:pt x="11" y="0"/>
                    <a:pt x="11" y="1"/>
                    <a:pt x="11" y="2"/>
                  </a:cubicBezTo>
                  <a:cubicBezTo>
                    <a:pt x="1" y="2"/>
                    <a:pt x="21" y="41"/>
                    <a:pt x="60" y="91"/>
                  </a:cubicBezTo>
                  <a:cubicBezTo>
                    <a:pt x="90" y="140"/>
                    <a:pt x="119" y="179"/>
                    <a:pt x="119" y="179"/>
                  </a:cubicBezTo>
                  <a:cubicBezTo>
                    <a:pt x="129" y="170"/>
                    <a:pt x="109" y="130"/>
                    <a:pt x="80" y="81"/>
                  </a:cubicBezTo>
                  <a:cubicBezTo>
                    <a:pt x="44" y="37"/>
                    <a:pt x="17" y="0"/>
                    <a:pt x="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6"/>
            <p:cNvSpPr/>
            <p:nvPr/>
          </p:nvSpPr>
          <p:spPr>
            <a:xfrm>
              <a:off x="6109500" y="3023750"/>
              <a:ext cx="3475" cy="2975"/>
            </a:xfrm>
            <a:custGeom>
              <a:avLst/>
              <a:gdLst/>
              <a:ahLst/>
              <a:cxnLst/>
              <a:rect l="l" t="t" r="r" b="b"/>
              <a:pathLst>
                <a:path w="139" h="119" extrusionOk="0">
                  <a:moveTo>
                    <a:pt x="1" y="0"/>
                  </a:moveTo>
                  <a:cubicBezTo>
                    <a:pt x="1" y="10"/>
                    <a:pt x="20" y="40"/>
                    <a:pt x="60" y="69"/>
                  </a:cubicBezTo>
                  <a:cubicBezTo>
                    <a:pt x="99" y="99"/>
                    <a:pt x="139" y="119"/>
                    <a:pt x="139" y="119"/>
                  </a:cubicBezTo>
                  <a:cubicBezTo>
                    <a:pt x="139" y="109"/>
                    <a:pt x="119" y="79"/>
                    <a:pt x="80" y="50"/>
                  </a:cubicBezTo>
                  <a:cubicBezTo>
                    <a:pt x="40" y="20"/>
                    <a:pt x="11" y="0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6"/>
            <p:cNvSpPr/>
            <p:nvPr/>
          </p:nvSpPr>
          <p:spPr>
            <a:xfrm>
              <a:off x="6110000" y="3021375"/>
              <a:ext cx="5700" cy="775"/>
            </a:xfrm>
            <a:custGeom>
              <a:avLst/>
              <a:gdLst/>
              <a:ahLst/>
              <a:cxnLst/>
              <a:rect l="l" t="t" r="r" b="b"/>
              <a:pathLst>
                <a:path w="228" h="31" extrusionOk="0">
                  <a:moveTo>
                    <a:pt x="158" y="0"/>
                  </a:moveTo>
                  <a:cubicBezTo>
                    <a:pt x="142" y="0"/>
                    <a:pt x="125" y="2"/>
                    <a:pt x="109" y="7"/>
                  </a:cubicBezTo>
                  <a:cubicBezTo>
                    <a:pt x="97" y="4"/>
                    <a:pt x="87" y="2"/>
                    <a:pt x="76" y="2"/>
                  </a:cubicBezTo>
                  <a:cubicBezTo>
                    <a:pt x="51" y="2"/>
                    <a:pt x="28" y="9"/>
                    <a:pt x="0" y="16"/>
                  </a:cubicBezTo>
                  <a:cubicBezTo>
                    <a:pt x="28" y="23"/>
                    <a:pt x="56" y="30"/>
                    <a:pt x="81" y="30"/>
                  </a:cubicBezTo>
                  <a:cubicBezTo>
                    <a:pt x="91" y="30"/>
                    <a:pt x="100" y="29"/>
                    <a:pt x="109" y="26"/>
                  </a:cubicBezTo>
                  <a:cubicBezTo>
                    <a:pt x="148" y="26"/>
                    <a:pt x="188" y="26"/>
                    <a:pt x="227" y="16"/>
                  </a:cubicBezTo>
                  <a:cubicBezTo>
                    <a:pt x="204" y="5"/>
                    <a:pt x="181" y="0"/>
                    <a:pt x="15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6"/>
            <p:cNvSpPr/>
            <p:nvPr/>
          </p:nvSpPr>
          <p:spPr>
            <a:xfrm>
              <a:off x="6110250" y="3018075"/>
              <a:ext cx="6175" cy="950"/>
            </a:xfrm>
            <a:custGeom>
              <a:avLst/>
              <a:gdLst/>
              <a:ahLst/>
              <a:cxnLst/>
              <a:rect l="l" t="t" r="r" b="b"/>
              <a:pathLst>
                <a:path w="247" h="38" extrusionOk="0">
                  <a:moveTo>
                    <a:pt x="247" y="0"/>
                  </a:moveTo>
                  <a:cubicBezTo>
                    <a:pt x="208" y="0"/>
                    <a:pt x="158" y="0"/>
                    <a:pt x="119" y="10"/>
                  </a:cubicBezTo>
                  <a:cubicBezTo>
                    <a:pt x="79" y="10"/>
                    <a:pt x="40" y="20"/>
                    <a:pt x="0" y="20"/>
                  </a:cubicBezTo>
                  <a:cubicBezTo>
                    <a:pt x="31" y="32"/>
                    <a:pt x="64" y="37"/>
                    <a:pt x="97" y="37"/>
                  </a:cubicBezTo>
                  <a:cubicBezTo>
                    <a:pt x="148" y="37"/>
                    <a:pt x="199" y="24"/>
                    <a:pt x="24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6"/>
            <p:cNvSpPr/>
            <p:nvPr/>
          </p:nvSpPr>
          <p:spPr>
            <a:xfrm>
              <a:off x="6096425" y="3019700"/>
              <a:ext cx="10400" cy="5800"/>
            </a:xfrm>
            <a:custGeom>
              <a:avLst/>
              <a:gdLst/>
              <a:ahLst/>
              <a:cxnLst/>
              <a:rect l="l" t="t" r="r" b="b"/>
              <a:pathLst>
                <a:path w="416" h="232" extrusionOk="0">
                  <a:moveTo>
                    <a:pt x="138" y="23"/>
                  </a:moveTo>
                  <a:cubicBezTo>
                    <a:pt x="159" y="23"/>
                    <a:pt x="179" y="27"/>
                    <a:pt x="198" y="34"/>
                  </a:cubicBezTo>
                  <a:cubicBezTo>
                    <a:pt x="247" y="44"/>
                    <a:pt x="297" y="74"/>
                    <a:pt x="326" y="113"/>
                  </a:cubicBezTo>
                  <a:cubicBezTo>
                    <a:pt x="345" y="132"/>
                    <a:pt x="360" y="155"/>
                    <a:pt x="371" y="181"/>
                  </a:cubicBezTo>
                  <a:lnTo>
                    <a:pt x="371" y="181"/>
                  </a:lnTo>
                  <a:cubicBezTo>
                    <a:pt x="346" y="179"/>
                    <a:pt x="312" y="177"/>
                    <a:pt x="267" y="172"/>
                  </a:cubicBezTo>
                  <a:cubicBezTo>
                    <a:pt x="218" y="162"/>
                    <a:pt x="178" y="152"/>
                    <a:pt x="129" y="133"/>
                  </a:cubicBezTo>
                  <a:cubicBezTo>
                    <a:pt x="99" y="133"/>
                    <a:pt x="80" y="113"/>
                    <a:pt x="50" y="103"/>
                  </a:cubicBezTo>
                  <a:cubicBezTo>
                    <a:pt x="30" y="93"/>
                    <a:pt x="21" y="64"/>
                    <a:pt x="40" y="44"/>
                  </a:cubicBezTo>
                  <a:cubicBezTo>
                    <a:pt x="71" y="32"/>
                    <a:pt x="105" y="23"/>
                    <a:pt x="138" y="23"/>
                  </a:cubicBezTo>
                  <a:close/>
                  <a:moveTo>
                    <a:pt x="138" y="1"/>
                  </a:moveTo>
                  <a:cubicBezTo>
                    <a:pt x="102" y="1"/>
                    <a:pt x="65" y="8"/>
                    <a:pt x="30" y="24"/>
                  </a:cubicBezTo>
                  <a:cubicBezTo>
                    <a:pt x="11" y="44"/>
                    <a:pt x="1" y="64"/>
                    <a:pt x="11" y="83"/>
                  </a:cubicBezTo>
                  <a:cubicBezTo>
                    <a:pt x="11" y="103"/>
                    <a:pt x="30" y="113"/>
                    <a:pt x="50" y="123"/>
                  </a:cubicBezTo>
                  <a:cubicBezTo>
                    <a:pt x="70" y="143"/>
                    <a:pt x="99" y="152"/>
                    <a:pt x="129" y="162"/>
                  </a:cubicBezTo>
                  <a:cubicBezTo>
                    <a:pt x="178" y="172"/>
                    <a:pt x="228" y="182"/>
                    <a:pt x="277" y="192"/>
                  </a:cubicBezTo>
                  <a:cubicBezTo>
                    <a:pt x="297" y="197"/>
                    <a:pt x="319" y="199"/>
                    <a:pt x="342" y="199"/>
                  </a:cubicBezTo>
                  <a:cubicBezTo>
                    <a:pt x="354" y="199"/>
                    <a:pt x="365" y="199"/>
                    <a:pt x="377" y="198"/>
                  </a:cubicBezTo>
                  <a:lnTo>
                    <a:pt x="377" y="198"/>
                  </a:lnTo>
                  <a:cubicBezTo>
                    <a:pt x="380" y="208"/>
                    <a:pt x="383" y="220"/>
                    <a:pt x="386" y="231"/>
                  </a:cubicBezTo>
                  <a:cubicBezTo>
                    <a:pt x="394" y="215"/>
                    <a:pt x="395" y="205"/>
                    <a:pt x="389" y="196"/>
                  </a:cubicBezTo>
                  <a:lnTo>
                    <a:pt x="389" y="196"/>
                  </a:lnTo>
                  <a:cubicBezTo>
                    <a:pt x="398" y="195"/>
                    <a:pt x="407" y="194"/>
                    <a:pt x="415" y="192"/>
                  </a:cubicBezTo>
                  <a:cubicBezTo>
                    <a:pt x="415" y="187"/>
                    <a:pt x="405" y="185"/>
                    <a:pt x="383" y="183"/>
                  </a:cubicBezTo>
                  <a:lnTo>
                    <a:pt x="383" y="183"/>
                  </a:lnTo>
                  <a:cubicBezTo>
                    <a:pt x="374" y="148"/>
                    <a:pt x="364" y="121"/>
                    <a:pt x="346" y="103"/>
                  </a:cubicBezTo>
                  <a:cubicBezTo>
                    <a:pt x="292" y="36"/>
                    <a:pt x="216" y="1"/>
                    <a:pt x="1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6"/>
            <p:cNvSpPr/>
            <p:nvPr/>
          </p:nvSpPr>
          <p:spPr>
            <a:xfrm>
              <a:off x="6105300" y="3017825"/>
              <a:ext cx="5225" cy="6925"/>
            </a:xfrm>
            <a:custGeom>
              <a:avLst/>
              <a:gdLst/>
              <a:ahLst/>
              <a:cxnLst/>
              <a:rect l="l" t="t" r="r" b="b"/>
              <a:pathLst>
                <a:path w="209" h="277" extrusionOk="0">
                  <a:moveTo>
                    <a:pt x="159" y="1"/>
                  </a:moveTo>
                  <a:cubicBezTo>
                    <a:pt x="110" y="10"/>
                    <a:pt x="70" y="30"/>
                    <a:pt x="40" y="79"/>
                  </a:cubicBezTo>
                  <a:cubicBezTo>
                    <a:pt x="21" y="109"/>
                    <a:pt x="11" y="139"/>
                    <a:pt x="11" y="178"/>
                  </a:cubicBezTo>
                  <a:cubicBezTo>
                    <a:pt x="1" y="208"/>
                    <a:pt x="11" y="247"/>
                    <a:pt x="31" y="277"/>
                  </a:cubicBezTo>
                  <a:cubicBezTo>
                    <a:pt x="21" y="237"/>
                    <a:pt x="21" y="208"/>
                    <a:pt x="31" y="178"/>
                  </a:cubicBezTo>
                  <a:cubicBezTo>
                    <a:pt x="40" y="149"/>
                    <a:pt x="50" y="119"/>
                    <a:pt x="70" y="89"/>
                  </a:cubicBezTo>
                  <a:cubicBezTo>
                    <a:pt x="88" y="63"/>
                    <a:pt x="121" y="29"/>
                    <a:pt x="149" y="29"/>
                  </a:cubicBezTo>
                  <a:cubicBezTo>
                    <a:pt x="152" y="29"/>
                    <a:pt x="156" y="29"/>
                    <a:pt x="159" y="30"/>
                  </a:cubicBezTo>
                  <a:cubicBezTo>
                    <a:pt x="188" y="40"/>
                    <a:pt x="179" y="89"/>
                    <a:pt x="159" y="119"/>
                  </a:cubicBezTo>
                  <a:cubicBezTo>
                    <a:pt x="139" y="149"/>
                    <a:pt x="119" y="178"/>
                    <a:pt x="100" y="198"/>
                  </a:cubicBezTo>
                  <a:cubicBezTo>
                    <a:pt x="60" y="247"/>
                    <a:pt x="40" y="267"/>
                    <a:pt x="40" y="267"/>
                  </a:cubicBezTo>
                  <a:cubicBezTo>
                    <a:pt x="70" y="257"/>
                    <a:pt x="90" y="237"/>
                    <a:pt x="110" y="218"/>
                  </a:cubicBezTo>
                  <a:cubicBezTo>
                    <a:pt x="139" y="188"/>
                    <a:pt x="159" y="158"/>
                    <a:pt x="179" y="129"/>
                  </a:cubicBezTo>
                  <a:cubicBezTo>
                    <a:pt x="188" y="109"/>
                    <a:pt x="198" y="89"/>
                    <a:pt x="198" y="70"/>
                  </a:cubicBezTo>
                  <a:cubicBezTo>
                    <a:pt x="208" y="40"/>
                    <a:pt x="188" y="10"/>
                    <a:pt x="15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6"/>
            <p:cNvSpPr/>
            <p:nvPr/>
          </p:nvSpPr>
          <p:spPr>
            <a:xfrm>
              <a:off x="6144775" y="3019850"/>
              <a:ext cx="19025" cy="15750"/>
            </a:xfrm>
            <a:custGeom>
              <a:avLst/>
              <a:gdLst/>
              <a:ahLst/>
              <a:cxnLst/>
              <a:rect l="l" t="t" r="r" b="b"/>
              <a:pathLst>
                <a:path w="761" h="630" extrusionOk="0">
                  <a:moveTo>
                    <a:pt x="662" y="1"/>
                  </a:moveTo>
                  <a:cubicBezTo>
                    <a:pt x="642" y="1"/>
                    <a:pt x="622" y="3"/>
                    <a:pt x="603" y="8"/>
                  </a:cubicBezTo>
                  <a:cubicBezTo>
                    <a:pt x="464" y="18"/>
                    <a:pt x="346" y="68"/>
                    <a:pt x="238" y="156"/>
                  </a:cubicBezTo>
                  <a:cubicBezTo>
                    <a:pt x="139" y="235"/>
                    <a:pt x="60" y="344"/>
                    <a:pt x="30" y="472"/>
                  </a:cubicBezTo>
                  <a:cubicBezTo>
                    <a:pt x="20" y="512"/>
                    <a:pt x="11" y="551"/>
                    <a:pt x="11" y="591"/>
                  </a:cubicBezTo>
                  <a:cubicBezTo>
                    <a:pt x="1" y="600"/>
                    <a:pt x="1" y="620"/>
                    <a:pt x="11" y="630"/>
                  </a:cubicBezTo>
                  <a:cubicBezTo>
                    <a:pt x="11" y="630"/>
                    <a:pt x="11" y="571"/>
                    <a:pt x="50" y="482"/>
                  </a:cubicBezTo>
                  <a:cubicBezTo>
                    <a:pt x="129" y="235"/>
                    <a:pt x="346" y="58"/>
                    <a:pt x="603" y="28"/>
                  </a:cubicBezTo>
                  <a:cubicBezTo>
                    <a:pt x="701" y="18"/>
                    <a:pt x="760" y="18"/>
                    <a:pt x="760" y="18"/>
                  </a:cubicBezTo>
                  <a:cubicBezTo>
                    <a:pt x="751" y="18"/>
                    <a:pt x="731" y="8"/>
                    <a:pt x="721" y="8"/>
                  </a:cubicBezTo>
                  <a:cubicBezTo>
                    <a:pt x="701" y="3"/>
                    <a:pt x="682" y="1"/>
                    <a:pt x="66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6"/>
            <p:cNvSpPr/>
            <p:nvPr/>
          </p:nvSpPr>
          <p:spPr>
            <a:xfrm>
              <a:off x="6157600" y="2998100"/>
              <a:ext cx="1025" cy="21975"/>
            </a:xfrm>
            <a:custGeom>
              <a:avLst/>
              <a:gdLst/>
              <a:ahLst/>
              <a:cxnLst/>
              <a:rect l="l" t="t" r="r" b="b"/>
              <a:pathLst>
                <a:path w="41" h="879" extrusionOk="0">
                  <a:moveTo>
                    <a:pt x="11" y="0"/>
                  </a:moveTo>
                  <a:cubicBezTo>
                    <a:pt x="1" y="148"/>
                    <a:pt x="1" y="296"/>
                    <a:pt x="11" y="444"/>
                  </a:cubicBezTo>
                  <a:cubicBezTo>
                    <a:pt x="11" y="582"/>
                    <a:pt x="21" y="730"/>
                    <a:pt x="30" y="878"/>
                  </a:cubicBezTo>
                  <a:cubicBezTo>
                    <a:pt x="40" y="582"/>
                    <a:pt x="40" y="296"/>
                    <a:pt x="1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6"/>
            <p:cNvSpPr/>
            <p:nvPr/>
          </p:nvSpPr>
          <p:spPr>
            <a:xfrm>
              <a:off x="6122325" y="3030825"/>
              <a:ext cx="15825" cy="925"/>
            </a:xfrm>
            <a:custGeom>
              <a:avLst/>
              <a:gdLst/>
              <a:ahLst/>
              <a:cxnLst/>
              <a:rect l="l" t="t" r="r" b="b"/>
              <a:pathLst>
                <a:path w="633" h="37" extrusionOk="0">
                  <a:moveTo>
                    <a:pt x="617" y="1"/>
                  </a:moveTo>
                  <a:cubicBezTo>
                    <a:pt x="575" y="1"/>
                    <a:pt x="459" y="13"/>
                    <a:pt x="317" y="13"/>
                  </a:cubicBezTo>
                  <a:cubicBezTo>
                    <a:pt x="205" y="13"/>
                    <a:pt x="102" y="9"/>
                    <a:pt x="45" y="9"/>
                  </a:cubicBezTo>
                  <a:cubicBezTo>
                    <a:pt x="17" y="9"/>
                    <a:pt x="1" y="10"/>
                    <a:pt x="1" y="13"/>
                  </a:cubicBezTo>
                  <a:cubicBezTo>
                    <a:pt x="80" y="28"/>
                    <a:pt x="154" y="37"/>
                    <a:pt x="231" y="37"/>
                  </a:cubicBezTo>
                  <a:cubicBezTo>
                    <a:pt x="259" y="37"/>
                    <a:pt x="287" y="36"/>
                    <a:pt x="317" y="33"/>
                  </a:cubicBezTo>
                  <a:cubicBezTo>
                    <a:pt x="425" y="33"/>
                    <a:pt x="524" y="23"/>
                    <a:pt x="632" y="4"/>
                  </a:cubicBezTo>
                  <a:cubicBezTo>
                    <a:pt x="632" y="2"/>
                    <a:pt x="627" y="1"/>
                    <a:pt x="61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6"/>
            <p:cNvSpPr/>
            <p:nvPr/>
          </p:nvSpPr>
          <p:spPr>
            <a:xfrm>
              <a:off x="6147000" y="3030650"/>
              <a:ext cx="1500" cy="3225"/>
            </a:xfrm>
            <a:custGeom>
              <a:avLst/>
              <a:gdLst/>
              <a:ahLst/>
              <a:cxnLst/>
              <a:rect l="l" t="t" r="r" b="b"/>
              <a:pathLst>
                <a:path w="60" h="129" extrusionOk="0">
                  <a:moveTo>
                    <a:pt x="60" y="1"/>
                  </a:moveTo>
                  <a:lnTo>
                    <a:pt x="60" y="1"/>
                  </a:lnTo>
                  <a:cubicBezTo>
                    <a:pt x="60" y="1"/>
                    <a:pt x="20" y="20"/>
                    <a:pt x="10" y="50"/>
                  </a:cubicBezTo>
                  <a:cubicBezTo>
                    <a:pt x="1" y="89"/>
                    <a:pt x="1" y="129"/>
                    <a:pt x="10" y="129"/>
                  </a:cubicBezTo>
                  <a:cubicBezTo>
                    <a:pt x="10" y="129"/>
                    <a:pt x="20" y="99"/>
                    <a:pt x="40" y="60"/>
                  </a:cubicBezTo>
                  <a:cubicBezTo>
                    <a:pt x="50" y="30"/>
                    <a:pt x="60" y="1"/>
                    <a:pt x="6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6"/>
            <p:cNvSpPr/>
            <p:nvPr/>
          </p:nvSpPr>
          <p:spPr>
            <a:xfrm>
              <a:off x="6150200" y="3025650"/>
              <a:ext cx="2250" cy="2125"/>
            </a:xfrm>
            <a:custGeom>
              <a:avLst/>
              <a:gdLst/>
              <a:ahLst/>
              <a:cxnLst/>
              <a:rect l="l" t="t" r="r" b="b"/>
              <a:pathLst>
                <a:path w="90" h="85" extrusionOk="0">
                  <a:moveTo>
                    <a:pt x="83" y="1"/>
                  </a:moveTo>
                  <a:cubicBezTo>
                    <a:pt x="72" y="1"/>
                    <a:pt x="56" y="17"/>
                    <a:pt x="40" y="33"/>
                  </a:cubicBezTo>
                  <a:cubicBezTo>
                    <a:pt x="21" y="62"/>
                    <a:pt x="1" y="82"/>
                    <a:pt x="11" y="82"/>
                  </a:cubicBezTo>
                  <a:cubicBezTo>
                    <a:pt x="12" y="84"/>
                    <a:pt x="15" y="85"/>
                    <a:pt x="17" y="85"/>
                  </a:cubicBezTo>
                  <a:cubicBezTo>
                    <a:pt x="28" y="85"/>
                    <a:pt x="44" y="69"/>
                    <a:pt x="60" y="53"/>
                  </a:cubicBezTo>
                  <a:cubicBezTo>
                    <a:pt x="80" y="33"/>
                    <a:pt x="90" y="3"/>
                    <a:pt x="90" y="3"/>
                  </a:cubicBezTo>
                  <a:cubicBezTo>
                    <a:pt x="88" y="1"/>
                    <a:pt x="86" y="1"/>
                    <a:pt x="8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6"/>
            <p:cNvSpPr/>
            <p:nvPr/>
          </p:nvSpPr>
          <p:spPr>
            <a:xfrm>
              <a:off x="6154900" y="3023175"/>
              <a:ext cx="3225" cy="1325"/>
            </a:xfrm>
            <a:custGeom>
              <a:avLst/>
              <a:gdLst/>
              <a:ahLst/>
              <a:cxnLst/>
              <a:rect l="l" t="t" r="r" b="b"/>
              <a:pathLst>
                <a:path w="129" h="53" extrusionOk="0">
                  <a:moveTo>
                    <a:pt x="82" y="1"/>
                  </a:moveTo>
                  <a:cubicBezTo>
                    <a:pt x="75" y="1"/>
                    <a:pt x="67" y="2"/>
                    <a:pt x="59" y="4"/>
                  </a:cubicBezTo>
                  <a:cubicBezTo>
                    <a:pt x="20" y="13"/>
                    <a:pt x="0" y="43"/>
                    <a:pt x="10" y="53"/>
                  </a:cubicBezTo>
                  <a:cubicBezTo>
                    <a:pt x="10" y="53"/>
                    <a:pt x="30" y="43"/>
                    <a:pt x="69" y="33"/>
                  </a:cubicBezTo>
                  <a:cubicBezTo>
                    <a:pt x="99" y="13"/>
                    <a:pt x="129" y="13"/>
                    <a:pt x="129" y="13"/>
                  </a:cubicBezTo>
                  <a:cubicBezTo>
                    <a:pt x="129" y="13"/>
                    <a:pt x="110" y="1"/>
                    <a:pt x="8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6"/>
            <p:cNvSpPr/>
            <p:nvPr/>
          </p:nvSpPr>
          <p:spPr>
            <a:xfrm>
              <a:off x="6160325" y="3022075"/>
              <a:ext cx="1750" cy="950"/>
            </a:xfrm>
            <a:custGeom>
              <a:avLst/>
              <a:gdLst/>
              <a:ahLst/>
              <a:cxnLst/>
              <a:rect l="l" t="t" r="r" b="b"/>
              <a:pathLst>
                <a:path w="70" h="38" extrusionOk="0">
                  <a:moveTo>
                    <a:pt x="57" y="1"/>
                  </a:moveTo>
                  <a:cubicBezTo>
                    <a:pt x="50" y="1"/>
                    <a:pt x="40" y="3"/>
                    <a:pt x="30" y="8"/>
                  </a:cubicBezTo>
                  <a:cubicBezTo>
                    <a:pt x="20" y="18"/>
                    <a:pt x="0" y="28"/>
                    <a:pt x="10" y="38"/>
                  </a:cubicBezTo>
                  <a:lnTo>
                    <a:pt x="40" y="38"/>
                  </a:lnTo>
                  <a:cubicBezTo>
                    <a:pt x="60" y="28"/>
                    <a:pt x="69" y="18"/>
                    <a:pt x="69" y="8"/>
                  </a:cubicBezTo>
                  <a:cubicBezTo>
                    <a:pt x="69" y="3"/>
                    <a:pt x="64" y="1"/>
                    <a:pt x="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6"/>
            <p:cNvSpPr/>
            <p:nvPr/>
          </p:nvSpPr>
          <p:spPr>
            <a:xfrm>
              <a:off x="6073725" y="2456400"/>
              <a:ext cx="313575" cy="562200"/>
            </a:xfrm>
            <a:custGeom>
              <a:avLst/>
              <a:gdLst/>
              <a:ahLst/>
              <a:cxnLst/>
              <a:rect l="l" t="t" r="r" b="b"/>
              <a:pathLst>
                <a:path w="12543" h="22488" extrusionOk="0">
                  <a:moveTo>
                    <a:pt x="1" y="0"/>
                  </a:moveTo>
                  <a:lnTo>
                    <a:pt x="998" y="22191"/>
                  </a:lnTo>
                  <a:lnTo>
                    <a:pt x="4333" y="22270"/>
                  </a:lnTo>
                  <a:lnTo>
                    <a:pt x="4333" y="22270"/>
                  </a:lnTo>
                  <a:lnTo>
                    <a:pt x="3780" y="3681"/>
                  </a:lnTo>
                  <a:lnTo>
                    <a:pt x="9819" y="22487"/>
                  </a:lnTo>
                  <a:lnTo>
                    <a:pt x="12542" y="21737"/>
                  </a:lnTo>
                  <a:lnTo>
                    <a:pt x="646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6"/>
            <p:cNvSpPr/>
            <p:nvPr/>
          </p:nvSpPr>
          <p:spPr>
            <a:xfrm>
              <a:off x="6378375" y="2986950"/>
              <a:ext cx="2250" cy="4500"/>
            </a:xfrm>
            <a:custGeom>
              <a:avLst/>
              <a:gdLst/>
              <a:ahLst/>
              <a:cxnLst/>
              <a:rect l="l" t="t" r="r" b="b"/>
              <a:pathLst>
                <a:path w="90" h="180" extrusionOk="0">
                  <a:moveTo>
                    <a:pt x="27" y="1"/>
                  </a:moveTo>
                  <a:cubicBezTo>
                    <a:pt x="25" y="1"/>
                    <a:pt x="23" y="1"/>
                    <a:pt x="21" y="2"/>
                  </a:cubicBezTo>
                  <a:cubicBezTo>
                    <a:pt x="1" y="2"/>
                    <a:pt x="11" y="52"/>
                    <a:pt x="21" y="101"/>
                  </a:cubicBezTo>
                  <a:cubicBezTo>
                    <a:pt x="40" y="150"/>
                    <a:pt x="70" y="180"/>
                    <a:pt x="80" y="180"/>
                  </a:cubicBezTo>
                  <a:cubicBezTo>
                    <a:pt x="90" y="170"/>
                    <a:pt x="90" y="130"/>
                    <a:pt x="80" y="81"/>
                  </a:cubicBezTo>
                  <a:cubicBezTo>
                    <a:pt x="62" y="37"/>
                    <a:pt x="44" y="1"/>
                    <a:pt x="27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6"/>
            <p:cNvSpPr/>
            <p:nvPr/>
          </p:nvSpPr>
          <p:spPr>
            <a:xfrm>
              <a:off x="6372950" y="2968975"/>
              <a:ext cx="3725" cy="8925"/>
            </a:xfrm>
            <a:custGeom>
              <a:avLst/>
              <a:gdLst/>
              <a:ahLst/>
              <a:cxnLst/>
              <a:rect l="l" t="t" r="r" b="b"/>
              <a:pathLst>
                <a:path w="149" h="357" extrusionOk="0">
                  <a:moveTo>
                    <a:pt x="20" y="1"/>
                  </a:moveTo>
                  <a:cubicBezTo>
                    <a:pt x="1" y="1"/>
                    <a:pt x="20" y="90"/>
                    <a:pt x="50" y="188"/>
                  </a:cubicBezTo>
                  <a:cubicBezTo>
                    <a:pt x="78" y="281"/>
                    <a:pt x="106" y="357"/>
                    <a:pt x="126" y="357"/>
                  </a:cubicBezTo>
                  <a:cubicBezTo>
                    <a:pt x="127" y="357"/>
                    <a:pt x="128" y="357"/>
                    <a:pt x="129" y="356"/>
                  </a:cubicBezTo>
                  <a:cubicBezTo>
                    <a:pt x="149" y="356"/>
                    <a:pt x="139" y="267"/>
                    <a:pt x="109" y="169"/>
                  </a:cubicBezTo>
                  <a:cubicBezTo>
                    <a:pt x="80" y="7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6"/>
            <p:cNvSpPr/>
            <p:nvPr/>
          </p:nvSpPr>
          <p:spPr>
            <a:xfrm>
              <a:off x="6367775" y="2950975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10" y="1"/>
                  </a:moveTo>
                  <a:cubicBezTo>
                    <a:pt x="1" y="1"/>
                    <a:pt x="1" y="89"/>
                    <a:pt x="30" y="188"/>
                  </a:cubicBezTo>
                  <a:cubicBezTo>
                    <a:pt x="58" y="281"/>
                    <a:pt x="95" y="357"/>
                    <a:pt x="115" y="357"/>
                  </a:cubicBezTo>
                  <a:cubicBezTo>
                    <a:pt x="117" y="357"/>
                    <a:pt x="118" y="356"/>
                    <a:pt x="119" y="356"/>
                  </a:cubicBezTo>
                  <a:cubicBezTo>
                    <a:pt x="139" y="356"/>
                    <a:pt x="129" y="267"/>
                    <a:pt x="99" y="168"/>
                  </a:cubicBezTo>
                  <a:cubicBezTo>
                    <a:pt x="70" y="70"/>
                    <a:pt x="30" y="1"/>
                    <a:pt x="1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6"/>
            <p:cNvSpPr/>
            <p:nvPr/>
          </p:nvSpPr>
          <p:spPr>
            <a:xfrm>
              <a:off x="6362350" y="2932975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10" y="0"/>
                  </a:moveTo>
                  <a:cubicBezTo>
                    <a:pt x="0" y="0"/>
                    <a:pt x="10" y="89"/>
                    <a:pt x="40" y="188"/>
                  </a:cubicBezTo>
                  <a:cubicBezTo>
                    <a:pt x="68" y="281"/>
                    <a:pt x="105" y="356"/>
                    <a:pt x="117" y="356"/>
                  </a:cubicBezTo>
                  <a:cubicBezTo>
                    <a:pt x="118" y="356"/>
                    <a:pt x="118" y="356"/>
                    <a:pt x="119" y="356"/>
                  </a:cubicBezTo>
                  <a:cubicBezTo>
                    <a:pt x="139" y="356"/>
                    <a:pt x="129" y="267"/>
                    <a:pt x="99" y="168"/>
                  </a:cubicBezTo>
                  <a:cubicBezTo>
                    <a:pt x="70" y="69"/>
                    <a:pt x="30" y="0"/>
                    <a:pt x="1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6"/>
            <p:cNvSpPr/>
            <p:nvPr/>
          </p:nvSpPr>
          <p:spPr>
            <a:xfrm>
              <a:off x="6356925" y="2914975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0"/>
                    <a:pt x="10" y="89"/>
                    <a:pt x="40" y="187"/>
                  </a:cubicBezTo>
                  <a:cubicBezTo>
                    <a:pt x="68" y="281"/>
                    <a:pt x="104" y="356"/>
                    <a:pt x="117" y="356"/>
                  </a:cubicBezTo>
                  <a:cubicBezTo>
                    <a:pt x="118" y="356"/>
                    <a:pt x="118" y="356"/>
                    <a:pt x="119" y="355"/>
                  </a:cubicBezTo>
                  <a:cubicBezTo>
                    <a:pt x="139" y="355"/>
                    <a:pt x="129" y="266"/>
                    <a:pt x="99" y="168"/>
                  </a:cubicBezTo>
                  <a:cubicBezTo>
                    <a:pt x="69" y="69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6"/>
            <p:cNvSpPr/>
            <p:nvPr/>
          </p:nvSpPr>
          <p:spPr>
            <a:xfrm>
              <a:off x="6351500" y="2896950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20" y="1"/>
                  </a:moveTo>
                  <a:cubicBezTo>
                    <a:pt x="0" y="1"/>
                    <a:pt x="10" y="90"/>
                    <a:pt x="40" y="188"/>
                  </a:cubicBezTo>
                  <a:cubicBezTo>
                    <a:pt x="68" y="281"/>
                    <a:pt x="104" y="357"/>
                    <a:pt x="125" y="357"/>
                  </a:cubicBezTo>
                  <a:cubicBezTo>
                    <a:pt x="126" y="357"/>
                    <a:pt x="127" y="356"/>
                    <a:pt x="129" y="356"/>
                  </a:cubicBezTo>
                  <a:cubicBezTo>
                    <a:pt x="138" y="356"/>
                    <a:pt x="129" y="277"/>
                    <a:pt x="99" y="168"/>
                  </a:cubicBezTo>
                  <a:cubicBezTo>
                    <a:pt x="69" y="7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6"/>
            <p:cNvSpPr/>
            <p:nvPr/>
          </p:nvSpPr>
          <p:spPr>
            <a:xfrm>
              <a:off x="6346075" y="2878950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0"/>
                    <a:pt x="10" y="89"/>
                    <a:pt x="40" y="188"/>
                  </a:cubicBezTo>
                  <a:cubicBezTo>
                    <a:pt x="68" y="281"/>
                    <a:pt x="104" y="356"/>
                    <a:pt x="125" y="356"/>
                  </a:cubicBezTo>
                  <a:cubicBezTo>
                    <a:pt x="126" y="356"/>
                    <a:pt x="127" y="356"/>
                    <a:pt x="129" y="356"/>
                  </a:cubicBezTo>
                  <a:cubicBezTo>
                    <a:pt x="138" y="356"/>
                    <a:pt x="129" y="267"/>
                    <a:pt x="99" y="168"/>
                  </a:cubicBezTo>
                  <a:cubicBezTo>
                    <a:pt x="69" y="70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6"/>
            <p:cNvSpPr/>
            <p:nvPr/>
          </p:nvSpPr>
          <p:spPr>
            <a:xfrm>
              <a:off x="6340650" y="2860925"/>
              <a:ext cx="3725" cy="8950"/>
            </a:xfrm>
            <a:custGeom>
              <a:avLst/>
              <a:gdLst/>
              <a:ahLst/>
              <a:cxnLst/>
              <a:rect l="l" t="t" r="r" b="b"/>
              <a:pathLst>
                <a:path w="149" h="358" extrusionOk="0">
                  <a:moveTo>
                    <a:pt x="23" y="0"/>
                  </a:moveTo>
                  <a:cubicBezTo>
                    <a:pt x="22" y="0"/>
                    <a:pt x="21" y="1"/>
                    <a:pt x="20" y="1"/>
                  </a:cubicBezTo>
                  <a:cubicBezTo>
                    <a:pt x="0" y="1"/>
                    <a:pt x="10" y="90"/>
                    <a:pt x="40" y="189"/>
                  </a:cubicBezTo>
                  <a:cubicBezTo>
                    <a:pt x="68" y="282"/>
                    <a:pt x="104" y="357"/>
                    <a:pt x="125" y="357"/>
                  </a:cubicBezTo>
                  <a:cubicBezTo>
                    <a:pt x="126" y="357"/>
                    <a:pt x="127" y="357"/>
                    <a:pt x="128" y="356"/>
                  </a:cubicBezTo>
                  <a:cubicBezTo>
                    <a:pt x="148" y="356"/>
                    <a:pt x="128" y="268"/>
                    <a:pt x="99" y="169"/>
                  </a:cubicBezTo>
                  <a:cubicBezTo>
                    <a:pt x="71" y="76"/>
                    <a:pt x="43" y="0"/>
                    <a:pt x="23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6"/>
            <p:cNvSpPr/>
            <p:nvPr/>
          </p:nvSpPr>
          <p:spPr>
            <a:xfrm>
              <a:off x="6335225" y="2842925"/>
              <a:ext cx="3725" cy="8925"/>
            </a:xfrm>
            <a:custGeom>
              <a:avLst/>
              <a:gdLst/>
              <a:ahLst/>
              <a:cxnLst/>
              <a:rect l="l" t="t" r="r" b="b"/>
              <a:pathLst>
                <a:path w="149" h="357" extrusionOk="0">
                  <a:moveTo>
                    <a:pt x="20" y="1"/>
                  </a:moveTo>
                  <a:cubicBezTo>
                    <a:pt x="0" y="1"/>
                    <a:pt x="10" y="90"/>
                    <a:pt x="40" y="188"/>
                  </a:cubicBezTo>
                  <a:cubicBezTo>
                    <a:pt x="69" y="287"/>
                    <a:pt x="109" y="356"/>
                    <a:pt x="128" y="356"/>
                  </a:cubicBezTo>
                  <a:cubicBezTo>
                    <a:pt x="148" y="356"/>
                    <a:pt x="138" y="267"/>
                    <a:pt x="109" y="169"/>
                  </a:cubicBezTo>
                  <a:cubicBezTo>
                    <a:pt x="79" y="7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6"/>
            <p:cNvSpPr/>
            <p:nvPr/>
          </p:nvSpPr>
          <p:spPr>
            <a:xfrm>
              <a:off x="6329800" y="2824925"/>
              <a:ext cx="3700" cy="8900"/>
            </a:xfrm>
            <a:custGeom>
              <a:avLst/>
              <a:gdLst/>
              <a:ahLst/>
              <a:cxnLst/>
              <a:rect l="l" t="t" r="r" b="b"/>
              <a:pathLst>
                <a:path w="148" h="356" extrusionOk="0">
                  <a:moveTo>
                    <a:pt x="20" y="1"/>
                  </a:moveTo>
                  <a:cubicBezTo>
                    <a:pt x="0" y="1"/>
                    <a:pt x="10" y="89"/>
                    <a:pt x="39" y="188"/>
                  </a:cubicBezTo>
                  <a:cubicBezTo>
                    <a:pt x="69" y="287"/>
                    <a:pt x="109" y="356"/>
                    <a:pt x="128" y="356"/>
                  </a:cubicBezTo>
                  <a:cubicBezTo>
                    <a:pt x="148" y="356"/>
                    <a:pt x="138" y="267"/>
                    <a:pt x="109" y="168"/>
                  </a:cubicBezTo>
                  <a:cubicBezTo>
                    <a:pt x="79" y="70"/>
                    <a:pt x="39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6"/>
            <p:cNvSpPr/>
            <p:nvPr/>
          </p:nvSpPr>
          <p:spPr>
            <a:xfrm>
              <a:off x="6324350" y="2806925"/>
              <a:ext cx="3725" cy="8925"/>
            </a:xfrm>
            <a:custGeom>
              <a:avLst/>
              <a:gdLst/>
              <a:ahLst/>
              <a:cxnLst/>
              <a:rect l="l" t="t" r="r" b="b"/>
              <a:pathLst>
                <a:path w="149" h="357" extrusionOk="0">
                  <a:moveTo>
                    <a:pt x="21" y="0"/>
                  </a:moveTo>
                  <a:cubicBezTo>
                    <a:pt x="1" y="0"/>
                    <a:pt x="11" y="89"/>
                    <a:pt x="40" y="188"/>
                  </a:cubicBezTo>
                  <a:cubicBezTo>
                    <a:pt x="68" y="281"/>
                    <a:pt x="105" y="356"/>
                    <a:pt x="126" y="356"/>
                  </a:cubicBezTo>
                  <a:cubicBezTo>
                    <a:pt x="127" y="356"/>
                    <a:pt x="128" y="356"/>
                    <a:pt x="129" y="355"/>
                  </a:cubicBezTo>
                  <a:cubicBezTo>
                    <a:pt x="149" y="355"/>
                    <a:pt x="139" y="267"/>
                    <a:pt x="109" y="168"/>
                  </a:cubicBezTo>
                  <a:cubicBezTo>
                    <a:pt x="80" y="69"/>
                    <a:pt x="40" y="0"/>
                    <a:pt x="2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6"/>
            <p:cNvSpPr/>
            <p:nvPr/>
          </p:nvSpPr>
          <p:spPr>
            <a:xfrm>
              <a:off x="6318925" y="2788675"/>
              <a:ext cx="3725" cy="9175"/>
            </a:xfrm>
            <a:custGeom>
              <a:avLst/>
              <a:gdLst/>
              <a:ahLst/>
              <a:cxnLst/>
              <a:rect l="l" t="t" r="r" b="b"/>
              <a:pathLst>
                <a:path w="149" h="367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20"/>
                    <a:pt x="21" y="99"/>
                    <a:pt x="50" y="197"/>
                  </a:cubicBezTo>
                  <a:cubicBezTo>
                    <a:pt x="78" y="291"/>
                    <a:pt x="106" y="366"/>
                    <a:pt x="126" y="366"/>
                  </a:cubicBezTo>
                  <a:cubicBezTo>
                    <a:pt x="127" y="366"/>
                    <a:pt x="128" y="366"/>
                    <a:pt x="129" y="365"/>
                  </a:cubicBezTo>
                  <a:cubicBezTo>
                    <a:pt x="149" y="355"/>
                    <a:pt x="139" y="276"/>
                    <a:pt x="109" y="178"/>
                  </a:cubicBezTo>
                  <a:cubicBezTo>
                    <a:pt x="80" y="79"/>
                    <a:pt x="40" y="0"/>
                    <a:pt x="2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6"/>
            <p:cNvSpPr/>
            <p:nvPr/>
          </p:nvSpPr>
          <p:spPr>
            <a:xfrm>
              <a:off x="6313750" y="2770650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1"/>
                    <a:pt x="11" y="99"/>
                    <a:pt x="40" y="198"/>
                  </a:cubicBezTo>
                  <a:cubicBezTo>
                    <a:pt x="70" y="297"/>
                    <a:pt x="109" y="366"/>
                    <a:pt x="119" y="366"/>
                  </a:cubicBezTo>
                  <a:cubicBezTo>
                    <a:pt x="139" y="356"/>
                    <a:pt x="129" y="277"/>
                    <a:pt x="99" y="178"/>
                  </a:cubicBezTo>
                  <a:cubicBezTo>
                    <a:pt x="70" y="80"/>
                    <a:pt x="30" y="1"/>
                    <a:pt x="1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6"/>
            <p:cNvSpPr/>
            <p:nvPr/>
          </p:nvSpPr>
          <p:spPr>
            <a:xfrm>
              <a:off x="6308325" y="2752650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10" y="1"/>
                  </a:moveTo>
                  <a:lnTo>
                    <a:pt x="10" y="1"/>
                  </a:lnTo>
                  <a:cubicBezTo>
                    <a:pt x="1" y="10"/>
                    <a:pt x="10" y="89"/>
                    <a:pt x="40" y="198"/>
                  </a:cubicBezTo>
                  <a:cubicBezTo>
                    <a:pt x="70" y="297"/>
                    <a:pt x="109" y="366"/>
                    <a:pt x="119" y="366"/>
                  </a:cubicBezTo>
                  <a:cubicBezTo>
                    <a:pt x="139" y="356"/>
                    <a:pt x="129" y="277"/>
                    <a:pt x="99" y="178"/>
                  </a:cubicBezTo>
                  <a:cubicBezTo>
                    <a:pt x="70" y="79"/>
                    <a:pt x="30" y="1"/>
                    <a:pt x="1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6"/>
            <p:cNvSpPr/>
            <p:nvPr/>
          </p:nvSpPr>
          <p:spPr>
            <a:xfrm>
              <a:off x="6302900" y="2734650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"/>
                    <a:pt x="10" y="89"/>
                    <a:pt x="40" y="198"/>
                  </a:cubicBezTo>
                  <a:cubicBezTo>
                    <a:pt x="70" y="296"/>
                    <a:pt x="109" y="365"/>
                    <a:pt x="119" y="365"/>
                  </a:cubicBezTo>
                  <a:cubicBezTo>
                    <a:pt x="139" y="355"/>
                    <a:pt x="129" y="277"/>
                    <a:pt x="99" y="178"/>
                  </a:cubicBezTo>
                  <a:cubicBezTo>
                    <a:pt x="70" y="79"/>
                    <a:pt x="3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6"/>
            <p:cNvSpPr/>
            <p:nvPr/>
          </p:nvSpPr>
          <p:spPr>
            <a:xfrm>
              <a:off x="6297475" y="2716625"/>
              <a:ext cx="3475" cy="9175"/>
            </a:xfrm>
            <a:custGeom>
              <a:avLst/>
              <a:gdLst/>
              <a:ahLst/>
              <a:cxnLst/>
              <a:rect l="l" t="t" r="r" b="b"/>
              <a:pathLst>
                <a:path w="139" h="367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1"/>
                    <a:pt x="10" y="90"/>
                    <a:pt x="40" y="198"/>
                  </a:cubicBezTo>
                  <a:cubicBezTo>
                    <a:pt x="69" y="297"/>
                    <a:pt x="109" y="366"/>
                    <a:pt x="129" y="366"/>
                  </a:cubicBezTo>
                  <a:cubicBezTo>
                    <a:pt x="139" y="356"/>
                    <a:pt x="129" y="277"/>
                    <a:pt x="99" y="179"/>
                  </a:cubicBezTo>
                  <a:cubicBezTo>
                    <a:pt x="69" y="8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6"/>
            <p:cNvSpPr/>
            <p:nvPr/>
          </p:nvSpPr>
          <p:spPr>
            <a:xfrm>
              <a:off x="6292050" y="2698625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1"/>
                    <a:pt x="10" y="89"/>
                    <a:pt x="40" y="188"/>
                  </a:cubicBezTo>
                  <a:cubicBezTo>
                    <a:pt x="69" y="287"/>
                    <a:pt x="109" y="366"/>
                    <a:pt x="129" y="366"/>
                  </a:cubicBezTo>
                  <a:cubicBezTo>
                    <a:pt x="138" y="356"/>
                    <a:pt x="129" y="277"/>
                    <a:pt x="99" y="178"/>
                  </a:cubicBezTo>
                  <a:cubicBezTo>
                    <a:pt x="69" y="7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6"/>
            <p:cNvSpPr/>
            <p:nvPr/>
          </p:nvSpPr>
          <p:spPr>
            <a:xfrm>
              <a:off x="6286625" y="2680625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"/>
                    <a:pt x="10" y="89"/>
                    <a:pt x="40" y="188"/>
                  </a:cubicBezTo>
                  <a:cubicBezTo>
                    <a:pt x="69" y="296"/>
                    <a:pt x="109" y="365"/>
                    <a:pt x="129" y="365"/>
                  </a:cubicBezTo>
                  <a:cubicBezTo>
                    <a:pt x="138" y="356"/>
                    <a:pt x="129" y="277"/>
                    <a:pt x="99" y="178"/>
                  </a:cubicBezTo>
                  <a:cubicBezTo>
                    <a:pt x="69" y="79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6"/>
            <p:cNvSpPr/>
            <p:nvPr/>
          </p:nvSpPr>
          <p:spPr>
            <a:xfrm>
              <a:off x="6281200" y="2662625"/>
              <a:ext cx="3725" cy="9150"/>
            </a:xfrm>
            <a:custGeom>
              <a:avLst/>
              <a:gdLst/>
              <a:ahLst/>
              <a:cxnLst/>
              <a:rect l="l" t="t" r="r" b="b"/>
              <a:pathLst>
                <a:path w="149" h="366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"/>
                    <a:pt x="10" y="89"/>
                    <a:pt x="40" y="188"/>
                  </a:cubicBezTo>
                  <a:cubicBezTo>
                    <a:pt x="69" y="286"/>
                    <a:pt x="109" y="365"/>
                    <a:pt x="128" y="365"/>
                  </a:cubicBezTo>
                  <a:cubicBezTo>
                    <a:pt x="148" y="355"/>
                    <a:pt x="138" y="276"/>
                    <a:pt x="109" y="168"/>
                  </a:cubicBezTo>
                  <a:cubicBezTo>
                    <a:pt x="79" y="69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6"/>
            <p:cNvSpPr/>
            <p:nvPr/>
          </p:nvSpPr>
          <p:spPr>
            <a:xfrm>
              <a:off x="6275775" y="2644600"/>
              <a:ext cx="3725" cy="9150"/>
            </a:xfrm>
            <a:custGeom>
              <a:avLst/>
              <a:gdLst/>
              <a:ahLst/>
              <a:cxnLst/>
              <a:rect l="l" t="t" r="r" b="b"/>
              <a:pathLst>
                <a:path w="149" h="366" extrusionOk="0">
                  <a:moveTo>
                    <a:pt x="20" y="1"/>
                  </a:moveTo>
                  <a:lnTo>
                    <a:pt x="20" y="1"/>
                  </a:lnTo>
                  <a:cubicBezTo>
                    <a:pt x="0" y="11"/>
                    <a:pt x="10" y="90"/>
                    <a:pt x="40" y="188"/>
                  </a:cubicBezTo>
                  <a:cubicBezTo>
                    <a:pt x="69" y="297"/>
                    <a:pt x="109" y="366"/>
                    <a:pt x="128" y="366"/>
                  </a:cubicBezTo>
                  <a:cubicBezTo>
                    <a:pt x="148" y="356"/>
                    <a:pt x="138" y="277"/>
                    <a:pt x="109" y="169"/>
                  </a:cubicBezTo>
                  <a:cubicBezTo>
                    <a:pt x="79" y="7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6"/>
            <p:cNvSpPr/>
            <p:nvPr/>
          </p:nvSpPr>
          <p:spPr>
            <a:xfrm>
              <a:off x="6270350" y="2626600"/>
              <a:ext cx="3725" cy="9150"/>
            </a:xfrm>
            <a:custGeom>
              <a:avLst/>
              <a:gdLst/>
              <a:ahLst/>
              <a:cxnLst/>
              <a:rect l="l" t="t" r="r" b="b"/>
              <a:pathLst>
                <a:path w="149" h="366" extrusionOk="0">
                  <a:moveTo>
                    <a:pt x="20" y="0"/>
                  </a:moveTo>
                  <a:lnTo>
                    <a:pt x="20" y="0"/>
                  </a:lnTo>
                  <a:cubicBezTo>
                    <a:pt x="0" y="10"/>
                    <a:pt x="10" y="89"/>
                    <a:pt x="40" y="188"/>
                  </a:cubicBezTo>
                  <a:cubicBezTo>
                    <a:pt x="69" y="287"/>
                    <a:pt x="109" y="366"/>
                    <a:pt x="128" y="366"/>
                  </a:cubicBezTo>
                  <a:cubicBezTo>
                    <a:pt x="148" y="356"/>
                    <a:pt x="138" y="267"/>
                    <a:pt x="109" y="168"/>
                  </a:cubicBezTo>
                  <a:cubicBezTo>
                    <a:pt x="79" y="7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6"/>
            <p:cNvSpPr/>
            <p:nvPr/>
          </p:nvSpPr>
          <p:spPr>
            <a:xfrm>
              <a:off x="6264900" y="2608600"/>
              <a:ext cx="3725" cy="9150"/>
            </a:xfrm>
            <a:custGeom>
              <a:avLst/>
              <a:gdLst/>
              <a:ahLst/>
              <a:cxnLst/>
              <a:rect l="l" t="t" r="r" b="b"/>
              <a:pathLst>
                <a:path w="149" h="366" extrusionOk="0">
                  <a:moveTo>
                    <a:pt x="21" y="0"/>
                  </a:moveTo>
                  <a:lnTo>
                    <a:pt x="21" y="0"/>
                  </a:lnTo>
                  <a:cubicBezTo>
                    <a:pt x="1" y="10"/>
                    <a:pt x="21" y="89"/>
                    <a:pt x="50" y="188"/>
                  </a:cubicBezTo>
                  <a:cubicBezTo>
                    <a:pt x="80" y="286"/>
                    <a:pt x="119" y="365"/>
                    <a:pt x="129" y="365"/>
                  </a:cubicBezTo>
                  <a:cubicBezTo>
                    <a:pt x="149" y="355"/>
                    <a:pt x="139" y="267"/>
                    <a:pt x="110" y="168"/>
                  </a:cubicBezTo>
                  <a:cubicBezTo>
                    <a:pt x="80" y="69"/>
                    <a:pt x="40" y="0"/>
                    <a:pt x="2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6"/>
            <p:cNvSpPr/>
            <p:nvPr/>
          </p:nvSpPr>
          <p:spPr>
            <a:xfrm>
              <a:off x="6259725" y="2590575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20" y="1"/>
                  </a:moveTo>
                  <a:lnTo>
                    <a:pt x="20" y="1"/>
                  </a:lnTo>
                  <a:cubicBezTo>
                    <a:pt x="1" y="11"/>
                    <a:pt x="11" y="90"/>
                    <a:pt x="40" y="188"/>
                  </a:cubicBezTo>
                  <a:cubicBezTo>
                    <a:pt x="70" y="287"/>
                    <a:pt x="109" y="366"/>
                    <a:pt x="119" y="366"/>
                  </a:cubicBezTo>
                  <a:cubicBezTo>
                    <a:pt x="139" y="356"/>
                    <a:pt x="129" y="267"/>
                    <a:pt x="99" y="169"/>
                  </a:cubicBezTo>
                  <a:cubicBezTo>
                    <a:pt x="70" y="70"/>
                    <a:pt x="3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6"/>
            <p:cNvSpPr/>
            <p:nvPr/>
          </p:nvSpPr>
          <p:spPr>
            <a:xfrm>
              <a:off x="6254300" y="2572575"/>
              <a:ext cx="3475" cy="9150"/>
            </a:xfrm>
            <a:custGeom>
              <a:avLst/>
              <a:gdLst/>
              <a:ahLst/>
              <a:cxnLst/>
              <a:rect l="l" t="t" r="r" b="b"/>
              <a:pathLst>
                <a:path w="139" h="366" extrusionOk="0">
                  <a:moveTo>
                    <a:pt x="11" y="1"/>
                  </a:moveTo>
                  <a:lnTo>
                    <a:pt x="11" y="1"/>
                  </a:lnTo>
                  <a:cubicBezTo>
                    <a:pt x="1" y="10"/>
                    <a:pt x="11" y="89"/>
                    <a:pt x="40" y="188"/>
                  </a:cubicBezTo>
                  <a:cubicBezTo>
                    <a:pt x="70" y="287"/>
                    <a:pt x="109" y="366"/>
                    <a:pt x="119" y="366"/>
                  </a:cubicBezTo>
                  <a:cubicBezTo>
                    <a:pt x="139" y="356"/>
                    <a:pt x="129" y="267"/>
                    <a:pt x="99" y="168"/>
                  </a:cubicBezTo>
                  <a:cubicBezTo>
                    <a:pt x="70" y="70"/>
                    <a:pt x="30" y="1"/>
                    <a:pt x="1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6"/>
            <p:cNvSpPr/>
            <p:nvPr/>
          </p:nvSpPr>
          <p:spPr>
            <a:xfrm>
              <a:off x="6248875" y="2554825"/>
              <a:ext cx="3475" cy="8900"/>
            </a:xfrm>
            <a:custGeom>
              <a:avLst/>
              <a:gdLst/>
              <a:ahLst/>
              <a:cxnLst/>
              <a:rect l="l" t="t" r="r" b="b"/>
              <a:pathLst>
                <a:path w="139" h="356" extrusionOk="0">
                  <a:moveTo>
                    <a:pt x="10" y="0"/>
                  </a:moveTo>
                  <a:cubicBezTo>
                    <a:pt x="1" y="0"/>
                    <a:pt x="10" y="89"/>
                    <a:pt x="40" y="188"/>
                  </a:cubicBezTo>
                  <a:cubicBezTo>
                    <a:pt x="70" y="286"/>
                    <a:pt x="109" y="355"/>
                    <a:pt x="119" y="355"/>
                  </a:cubicBezTo>
                  <a:cubicBezTo>
                    <a:pt x="139" y="355"/>
                    <a:pt x="129" y="267"/>
                    <a:pt x="99" y="168"/>
                  </a:cubicBezTo>
                  <a:cubicBezTo>
                    <a:pt x="70" y="69"/>
                    <a:pt x="30" y="0"/>
                    <a:pt x="1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6"/>
            <p:cNvSpPr/>
            <p:nvPr/>
          </p:nvSpPr>
          <p:spPr>
            <a:xfrm>
              <a:off x="6243450" y="2536550"/>
              <a:ext cx="3475" cy="9175"/>
            </a:xfrm>
            <a:custGeom>
              <a:avLst/>
              <a:gdLst/>
              <a:ahLst/>
              <a:cxnLst/>
              <a:rect l="l" t="t" r="r" b="b"/>
              <a:pathLst>
                <a:path w="139" h="367" extrusionOk="0">
                  <a:moveTo>
                    <a:pt x="22" y="0"/>
                  </a:moveTo>
                  <a:cubicBezTo>
                    <a:pt x="21" y="0"/>
                    <a:pt x="21" y="0"/>
                    <a:pt x="20" y="1"/>
                  </a:cubicBezTo>
                  <a:cubicBezTo>
                    <a:pt x="1" y="11"/>
                    <a:pt x="10" y="90"/>
                    <a:pt x="40" y="189"/>
                  </a:cubicBezTo>
                  <a:cubicBezTo>
                    <a:pt x="70" y="287"/>
                    <a:pt x="109" y="366"/>
                    <a:pt x="129" y="366"/>
                  </a:cubicBezTo>
                  <a:cubicBezTo>
                    <a:pt x="139" y="356"/>
                    <a:pt x="129" y="267"/>
                    <a:pt x="99" y="169"/>
                  </a:cubicBezTo>
                  <a:cubicBezTo>
                    <a:pt x="71" y="76"/>
                    <a:pt x="35" y="0"/>
                    <a:pt x="2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6"/>
            <p:cNvSpPr/>
            <p:nvPr/>
          </p:nvSpPr>
          <p:spPr>
            <a:xfrm>
              <a:off x="6238025" y="2518550"/>
              <a:ext cx="3725" cy="8925"/>
            </a:xfrm>
            <a:custGeom>
              <a:avLst/>
              <a:gdLst/>
              <a:ahLst/>
              <a:cxnLst/>
              <a:rect l="l" t="t" r="r" b="b"/>
              <a:pathLst>
                <a:path w="149" h="357" extrusionOk="0">
                  <a:moveTo>
                    <a:pt x="20" y="1"/>
                  </a:moveTo>
                  <a:cubicBezTo>
                    <a:pt x="0" y="1"/>
                    <a:pt x="10" y="90"/>
                    <a:pt x="40" y="188"/>
                  </a:cubicBezTo>
                  <a:cubicBezTo>
                    <a:pt x="68" y="281"/>
                    <a:pt x="105" y="357"/>
                    <a:pt x="125" y="357"/>
                  </a:cubicBezTo>
                  <a:cubicBezTo>
                    <a:pt x="126" y="357"/>
                    <a:pt x="128" y="357"/>
                    <a:pt x="129" y="356"/>
                  </a:cubicBezTo>
                  <a:cubicBezTo>
                    <a:pt x="148" y="356"/>
                    <a:pt x="139" y="267"/>
                    <a:pt x="109" y="168"/>
                  </a:cubicBezTo>
                  <a:cubicBezTo>
                    <a:pt x="79" y="70"/>
                    <a:pt x="40" y="1"/>
                    <a:pt x="2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6"/>
            <p:cNvSpPr/>
            <p:nvPr/>
          </p:nvSpPr>
          <p:spPr>
            <a:xfrm>
              <a:off x="6232600" y="2500550"/>
              <a:ext cx="3475" cy="8925"/>
            </a:xfrm>
            <a:custGeom>
              <a:avLst/>
              <a:gdLst/>
              <a:ahLst/>
              <a:cxnLst/>
              <a:rect l="l" t="t" r="r" b="b"/>
              <a:pathLst>
                <a:path w="139" h="357" extrusionOk="0">
                  <a:moveTo>
                    <a:pt x="20" y="0"/>
                  </a:moveTo>
                  <a:cubicBezTo>
                    <a:pt x="0" y="0"/>
                    <a:pt x="10" y="89"/>
                    <a:pt x="40" y="188"/>
                  </a:cubicBezTo>
                  <a:cubicBezTo>
                    <a:pt x="68" y="281"/>
                    <a:pt x="104" y="357"/>
                    <a:pt x="125" y="357"/>
                  </a:cubicBezTo>
                  <a:cubicBezTo>
                    <a:pt x="126" y="357"/>
                    <a:pt x="128" y="356"/>
                    <a:pt x="129" y="356"/>
                  </a:cubicBezTo>
                  <a:cubicBezTo>
                    <a:pt x="139" y="356"/>
                    <a:pt x="139" y="267"/>
                    <a:pt x="99" y="168"/>
                  </a:cubicBezTo>
                  <a:cubicBezTo>
                    <a:pt x="69" y="70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6"/>
            <p:cNvSpPr/>
            <p:nvPr/>
          </p:nvSpPr>
          <p:spPr>
            <a:xfrm>
              <a:off x="6227175" y="2482550"/>
              <a:ext cx="3725" cy="8925"/>
            </a:xfrm>
            <a:custGeom>
              <a:avLst/>
              <a:gdLst/>
              <a:ahLst/>
              <a:cxnLst/>
              <a:rect l="l" t="t" r="r" b="b"/>
              <a:pathLst>
                <a:path w="149" h="357" extrusionOk="0">
                  <a:moveTo>
                    <a:pt x="20" y="0"/>
                  </a:moveTo>
                  <a:cubicBezTo>
                    <a:pt x="0" y="0"/>
                    <a:pt x="10" y="89"/>
                    <a:pt x="40" y="188"/>
                  </a:cubicBezTo>
                  <a:cubicBezTo>
                    <a:pt x="68" y="281"/>
                    <a:pt x="104" y="356"/>
                    <a:pt x="125" y="356"/>
                  </a:cubicBezTo>
                  <a:cubicBezTo>
                    <a:pt x="126" y="356"/>
                    <a:pt x="127" y="356"/>
                    <a:pt x="129" y="355"/>
                  </a:cubicBezTo>
                  <a:cubicBezTo>
                    <a:pt x="148" y="355"/>
                    <a:pt x="129" y="267"/>
                    <a:pt x="99" y="168"/>
                  </a:cubicBezTo>
                  <a:cubicBezTo>
                    <a:pt x="69" y="69"/>
                    <a:pt x="40" y="0"/>
                    <a:pt x="2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6"/>
            <p:cNvSpPr/>
            <p:nvPr/>
          </p:nvSpPr>
          <p:spPr>
            <a:xfrm>
              <a:off x="6223225" y="2468975"/>
              <a:ext cx="2250" cy="4500"/>
            </a:xfrm>
            <a:custGeom>
              <a:avLst/>
              <a:gdLst/>
              <a:ahLst/>
              <a:cxnLst/>
              <a:rect l="l" t="t" r="r" b="b"/>
              <a:pathLst>
                <a:path w="90" h="180" extrusionOk="0">
                  <a:moveTo>
                    <a:pt x="10" y="0"/>
                  </a:moveTo>
                  <a:cubicBezTo>
                    <a:pt x="0" y="10"/>
                    <a:pt x="0" y="50"/>
                    <a:pt x="10" y="99"/>
                  </a:cubicBezTo>
                  <a:cubicBezTo>
                    <a:pt x="28" y="143"/>
                    <a:pt x="54" y="180"/>
                    <a:pt x="66" y="180"/>
                  </a:cubicBezTo>
                  <a:cubicBezTo>
                    <a:pt x="67" y="180"/>
                    <a:pt x="68" y="179"/>
                    <a:pt x="70" y="178"/>
                  </a:cubicBezTo>
                  <a:cubicBezTo>
                    <a:pt x="89" y="178"/>
                    <a:pt x="89" y="129"/>
                    <a:pt x="70" y="79"/>
                  </a:cubicBezTo>
                  <a:cubicBezTo>
                    <a:pt x="60" y="30"/>
                    <a:pt x="30" y="0"/>
                    <a:pt x="1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6"/>
            <p:cNvSpPr/>
            <p:nvPr/>
          </p:nvSpPr>
          <p:spPr>
            <a:xfrm>
              <a:off x="6166975" y="3008450"/>
              <a:ext cx="1750" cy="4725"/>
            </a:xfrm>
            <a:custGeom>
              <a:avLst/>
              <a:gdLst/>
              <a:ahLst/>
              <a:cxnLst/>
              <a:rect l="l" t="t" r="r" b="b"/>
              <a:pathLst>
                <a:path w="70" h="189" extrusionOk="0">
                  <a:moveTo>
                    <a:pt x="30" y="1"/>
                  </a:moveTo>
                  <a:cubicBezTo>
                    <a:pt x="11" y="1"/>
                    <a:pt x="1" y="40"/>
                    <a:pt x="1" y="99"/>
                  </a:cubicBezTo>
                  <a:cubicBezTo>
                    <a:pt x="1" y="149"/>
                    <a:pt x="20" y="188"/>
                    <a:pt x="40" y="188"/>
                  </a:cubicBezTo>
                  <a:cubicBezTo>
                    <a:pt x="50" y="188"/>
                    <a:pt x="70" y="149"/>
                    <a:pt x="60" y="89"/>
                  </a:cubicBezTo>
                  <a:cubicBezTo>
                    <a:pt x="60" y="40"/>
                    <a:pt x="40" y="1"/>
                    <a:pt x="3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6"/>
            <p:cNvSpPr/>
            <p:nvPr/>
          </p:nvSpPr>
          <p:spPr>
            <a:xfrm>
              <a:off x="6166250" y="2989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1"/>
                  </a:moveTo>
                  <a:cubicBezTo>
                    <a:pt x="10" y="1"/>
                    <a:pt x="0" y="89"/>
                    <a:pt x="0" y="188"/>
                  </a:cubicBezTo>
                  <a:cubicBezTo>
                    <a:pt x="10" y="287"/>
                    <a:pt x="20" y="376"/>
                    <a:pt x="40" y="376"/>
                  </a:cubicBezTo>
                  <a:cubicBezTo>
                    <a:pt x="59" y="376"/>
                    <a:pt x="69" y="287"/>
                    <a:pt x="69" y="188"/>
                  </a:cubicBezTo>
                  <a:cubicBezTo>
                    <a:pt x="59" y="80"/>
                    <a:pt x="49" y="1"/>
                    <a:pt x="3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6"/>
            <p:cNvSpPr/>
            <p:nvPr/>
          </p:nvSpPr>
          <p:spPr>
            <a:xfrm>
              <a:off x="6165500" y="29714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1"/>
                  </a:moveTo>
                  <a:cubicBezTo>
                    <a:pt x="20" y="1"/>
                    <a:pt x="1" y="89"/>
                    <a:pt x="10" y="188"/>
                  </a:cubicBezTo>
                  <a:cubicBezTo>
                    <a:pt x="10" y="287"/>
                    <a:pt x="20" y="376"/>
                    <a:pt x="40" y="376"/>
                  </a:cubicBezTo>
                  <a:cubicBezTo>
                    <a:pt x="60" y="376"/>
                    <a:pt x="70" y="287"/>
                    <a:pt x="70" y="188"/>
                  </a:cubicBezTo>
                  <a:cubicBezTo>
                    <a:pt x="70" y="89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6"/>
            <p:cNvSpPr/>
            <p:nvPr/>
          </p:nvSpPr>
          <p:spPr>
            <a:xfrm>
              <a:off x="6165000" y="2952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1"/>
                  </a:moveTo>
                  <a:cubicBezTo>
                    <a:pt x="21" y="1"/>
                    <a:pt x="1" y="89"/>
                    <a:pt x="11" y="188"/>
                  </a:cubicBezTo>
                  <a:cubicBezTo>
                    <a:pt x="11" y="287"/>
                    <a:pt x="30" y="375"/>
                    <a:pt x="40" y="375"/>
                  </a:cubicBezTo>
                  <a:cubicBezTo>
                    <a:pt x="60" y="375"/>
                    <a:pt x="70" y="287"/>
                    <a:pt x="70" y="188"/>
                  </a:cubicBezTo>
                  <a:cubicBezTo>
                    <a:pt x="70" y="89"/>
                    <a:pt x="50" y="1"/>
                    <a:pt x="3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6"/>
            <p:cNvSpPr/>
            <p:nvPr/>
          </p:nvSpPr>
          <p:spPr>
            <a:xfrm>
              <a:off x="6164750" y="29344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1" y="1"/>
                  </a:moveTo>
                  <a:cubicBezTo>
                    <a:pt x="11" y="1"/>
                    <a:pt x="1" y="89"/>
                    <a:pt x="1" y="188"/>
                  </a:cubicBezTo>
                  <a:cubicBezTo>
                    <a:pt x="1" y="287"/>
                    <a:pt x="21" y="375"/>
                    <a:pt x="40" y="375"/>
                  </a:cubicBezTo>
                  <a:cubicBezTo>
                    <a:pt x="50" y="375"/>
                    <a:pt x="70" y="287"/>
                    <a:pt x="60" y="188"/>
                  </a:cubicBezTo>
                  <a:cubicBezTo>
                    <a:pt x="60" y="89"/>
                    <a:pt x="50" y="1"/>
                    <a:pt x="3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6"/>
            <p:cNvSpPr/>
            <p:nvPr/>
          </p:nvSpPr>
          <p:spPr>
            <a:xfrm>
              <a:off x="6164275" y="2915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10" y="0"/>
                    <a:pt x="0" y="89"/>
                    <a:pt x="0" y="188"/>
                  </a:cubicBezTo>
                  <a:cubicBezTo>
                    <a:pt x="0" y="287"/>
                    <a:pt x="20" y="375"/>
                    <a:pt x="40" y="375"/>
                  </a:cubicBezTo>
                  <a:cubicBezTo>
                    <a:pt x="59" y="375"/>
                    <a:pt x="69" y="287"/>
                    <a:pt x="69" y="188"/>
                  </a:cubicBezTo>
                  <a:cubicBezTo>
                    <a:pt x="59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6"/>
            <p:cNvSpPr/>
            <p:nvPr/>
          </p:nvSpPr>
          <p:spPr>
            <a:xfrm>
              <a:off x="6163525" y="2897450"/>
              <a:ext cx="2000" cy="9400"/>
            </a:xfrm>
            <a:custGeom>
              <a:avLst/>
              <a:gdLst/>
              <a:ahLst/>
              <a:cxnLst/>
              <a:rect l="l" t="t" r="r" b="b"/>
              <a:pathLst>
                <a:path w="80" h="376" extrusionOk="0">
                  <a:moveTo>
                    <a:pt x="30" y="0"/>
                  </a:moveTo>
                  <a:cubicBezTo>
                    <a:pt x="10" y="0"/>
                    <a:pt x="1" y="89"/>
                    <a:pt x="10" y="188"/>
                  </a:cubicBezTo>
                  <a:cubicBezTo>
                    <a:pt x="10" y="287"/>
                    <a:pt x="30" y="375"/>
                    <a:pt x="50" y="375"/>
                  </a:cubicBezTo>
                  <a:cubicBezTo>
                    <a:pt x="60" y="375"/>
                    <a:pt x="80" y="287"/>
                    <a:pt x="70" y="188"/>
                  </a:cubicBezTo>
                  <a:cubicBezTo>
                    <a:pt x="7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6"/>
            <p:cNvSpPr/>
            <p:nvPr/>
          </p:nvSpPr>
          <p:spPr>
            <a:xfrm>
              <a:off x="6162800" y="2878950"/>
              <a:ext cx="1975" cy="9400"/>
            </a:xfrm>
            <a:custGeom>
              <a:avLst/>
              <a:gdLst/>
              <a:ahLst/>
              <a:cxnLst/>
              <a:rect l="l" t="t" r="r" b="b"/>
              <a:pathLst>
                <a:path w="79" h="376" extrusionOk="0">
                  <a:moveTo>
                    <a:pt x="30" y="0"/>
                  </a:moveTo>
                  <a:cubicBezTo>
                    <a:pt x="10" y="0"/>
                    <a:pt x="0" y="89"/>
                    <a:pt x="10" y="188"/>
                  </a:cubicBezTo>
                  <a:cubicBezTo>
                    <a:pt x="10" y="296"/>
                    <a:pt x="20" y="375"/>
                    <a:pt x="49" y="375"/>
                  </a:cubicBezTo>
                  <a:cubicBezTo>
                    <a:pt x="69" y="375"/>
                    <a:pt x="79" y="287"/>
                    <a:pt x="69" y="188"/>
                  </a:cubicBezTo>
                  <a:cubicBezTo>
                    <a:pt x="69" y="89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6"/>
            <p:cNvSpPr/>
            <p:nvPr/>
          </p:nvSpPr>
          <p:spPr>
            <a:xfrm>
              <a:off x="6162050" y="2860450"/>
              <a:ext cx="2000" cy="9400"/>
            </a:xfrm>
            <a:custGeom>
              <a:avLst/>
              <a:gdLst/>
              <a:ahLst/>
              <a:cxnLst/>
              <a:rect l="l" t="t" r="r" b="b"/>
              <a:pathLst>
                <a:path w="80" h="376" extrusionOk="0">
                  <a:moveTo>
                    <a:pt x="30" y="0"/>
                  </a:moveTo>
                  <a:cubicBezTo>
                    <a:pt x="10" y="0"/>
                    <a:pt x="0" y="89"/>
                    <a:pt x="10" y="188"/>
                  </a:cubicBezTo>
                  <a:cubicBezTo>
                    <a:pt x="10" y="296"/>
                    <a:pt x="30" y="375"/>
                    <a:pt x="50" y="375"/>
                  </a:cubicBezTo>
                  <a:cubicBezTo>
                    <a:pt x="60" y="375"/>
                    <a:pt x="79" y="287"/>
                    <a:pt x="69" y="188"/>
                  </a:cubicBezTo>
                  <a:cubicBezTo>
                    <a:pt x="69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6"/>
            <p:cNvSpPr/>
            <p:nvPr/>
          </p:nvSpPr>
          <p:spPr>
            <a:xfrm>
              <a:off x="6161550" y="2841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11" y="0"/>
                    <a:pt x="1" y="89"/>
                    <a:pt x="1" y="188"/>
                  </a:cubicBezTo>
                  <a:cubicBezTo>
                    <a:pt x="1" y="296"/>
                    <a:pt x="20" y="375"/>
                    <a:pt x="40" y="375"/>
                  </a:cubicBezTo>
                  <a:cubicBezTo>
                    <a:pt x="60" y="375"/>
                    <a:pt x="70" y="287"/>
                    <a:pt x="70" y="188"/>
                  </a:cubicBezTo>
                  <a:cubicBezTo>
                    <a:pt x="60" y="89"/>
                    <a:pt x="4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6"/>
            <p:cNvSpPr/>
            <p:nvPr/>
          </p:nvSpPr>
          <p:spPr>
            <a:xfrm>
              <a:off x="6160825" y="2823450"/>
              <a:ext cx="1975" cy="9400"/>
            </a:xfrm>
            <a:custGeom>
              <a:avLst/>
              <a:gdLst/>
              <a:ahLst/>
              <a:cxnLst/>
              <a:rect l="l" t="t" r="r" b="b"/>
              <a:pathLst>
                <a:path w="79" h="376" extrusionOk="0">
                  <a:moveTo>
                    <a:pt x="30" y="0"/>
                  </a:moveTo>
                  <a:cubicBezTo>
                    <a:pt x="10" y="0"/>
                    <a:pt x="0" y="89"/>
                    <a:pt x="10" y="188"/>
                  </a:cubicBezTo>
                  <a:cubicBezTo>
                    <a:pt x="10" y="296"/>
                    <a:pt x="30" y="375"/>
                    <a:pt x="40" y="375"/>
                  </a:cubicBezTo>
                  <a:cubicBezTo>
                    <a:pt x="59" y="375"/>
                    <a:pt x="79" y="287"/>
                    <a:pt x="69" y="188"/>
                  </a:cubicBezTo>
                  <a:cubicBezTo>
                    <a:pt x="69" y="89"/>
                    <a:pt x="49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6"/>
            <p:cNvSpPr/>
            <p:nvPr/>
          </p:nvSpPr>
          <p:spPr>
            <a:xfrm>
              <a:off x="6160325" y="2804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20" y="0"/>
                    <a:pt x="0" y="89"/>
                    <a:pt x="10" y="188"/>
                  </a:cubicBezTo>
                  <a:cubicBezTo>
                    <a:pt x="10" y="296"/>
                    <a:pt x="30" y="375"/>
                    <a:pt x="40" y="375"/>
                  </a:cubicBezTo>
                  <a:cubicBezTo>
                    <a:pt x="60" y="375"/>
                    <a:pt x="69" y="286"/>
                    <a:pt x="69" y="188"/>
                  </a:cubicBezTo>
                  <a:cubicBezTo>
                    <a:pt x="69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6"/>
            <p:cNvSpPr/>
            <p:nvPr/>
          </p:nvSpPr>
          <p:spPr>
            <a:xfrm>
              <a:off x="6160075" y="27864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10" y="0"/>
                    <a:pt x="0" y="89"/>
                    <a:pt x="0" y="188"/>
                  </a:cubicBezTo>
                  <a:cubicBezTo>
                    <a:pt x="0" y="296"/>
                    <a:pt x="10" y="375"/>
                    <a:pt x="30" y="375"/>
                  </a:cubicBezTo>
                  <a:cubicBezTo>
                    <a:pt x="50" y="375"/>
                    <a:pt x="70" y="296"/>
                    <a:pt x="60" y="188"/>
                  </a:cubicBezTo>
                  <a:cubicBezTo>
                    <a:pt x="6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6"/>
            <p:cNvSpPr/>
            <p:nvPr/>
          </p:nvSpPr>
          <p:spPr>
            <a:xfrm>
              <a:off x="6159575" y="2767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20" y="0"/>
                    <a:pt x="1" y="89"/>
                    <a:pt x="1" y="188"/>
                  </a:cubicBezTo>
                  <a:cubicBezTo>
                    <a:pt x="11" y="296"/>
                    <a:pt x="20" y="375"/>
                    <a:pt x="40" y="375"/>
                  </a:cubicBezTo>
                  <a:cubicBezTo>
                    <a:pt x="60" y="375"/>
                    <a:pt x="70" y="296"/>
                    <a:pt x="70" y="188"/>
                  </a:cubicBezTo>
                  <a:cubicBezTo>
                    <a:pt x="7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6"/>
            <p:cNvSpPr/>
            <p:nvPr/>
          </p:nvSpPr>
          <p:spPr>
            <a:xfrm>
              <a:off x="6159325" y="27494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40" y="0"/>
                  </a:moveTo>
                  <a:cubicBezTo>
                    <a:pt x="21" y="0"/>
                    <a:pt x="1" y="89"/>
                    <a:pt x="1" y="188"/>
                  </a:cubicBezTo>
                  <a:cubicBezTo>
                    <a:pt x="11" y="296"/>
                    <a:pt x="21" y="375"/>
                    <a:pt x="40" y="375"/>
                  </a:cubicBezTo>
                  <a:cubicBezTo>
                    <a:pt x="60" y="375"/>
                    <a:pt x="70" y="296"/>
                    <a:pt x="70" y="188"/>
                  </a:cubicBezTo>
                  <a:cubicBezTo>
                    <a:pt x="70" y="89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6"/>
            <p:cNvSpPr/>
            <p:nvPr/>
          </p:nvSpPr>
          <p:spPr>
            <a:xfrm>
              <a:off x="6159325" y="27309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30" y="0"/>
                  </a:moveTo>
                  <a:cubicBezTo>
                    <a:pt x="11" y="0"/>
                    <a:pt x="1" y="89"/>
                    <a:pt x="1" y="188"/>
                  </a:cubicBezTo>
                  <a:cubicBezTo>
                    <a:pt x="1" y="296"/>
                    <a:pt x="11" y="375"/>
                    <a:pt x="30" y="375"/>
                  </a:cubicBezTo>
                  <a:cubicBezTo>
                    <a:pt x="50" y="375"/>
                    <a:pt x="70" y="296"/>
                    <a:pt x="60" y="188"/>
                  </a:cubicBezTo>
                  <a:cubicBezTo>
                    <a:pt x="6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6"/>
            <p:cNvSpPr/>
            <p:nvPr/>
          </p:nvSpPr>
          <p:spPr>
            <a:xfrm>
              <a:off x="6159325" y="2712450"/>
              <a:ext cx="1525" cy="9400"/>
            </a:xfrm>
            <a:custGeom>
              <a:avLst/>
              <a:gdLst/>
              <a:ahLst/>
              <a:cxnLst/>
              <a:rect l="l" t="t" r="r" b="b"/>
              <a:pathLst>
                <a:path w="61" h="376" extrusionOk="0">
                  <a:moveTo>
                    <a:pt x="30" y="0"/>
                  </a:moveTo>
                  <a:cubicBezTo>
                    <a:pt x="11" y="0"/>
                    <a:pt x="1" y="89"/>
                    <a:pt x="1" y="188"/>
                  </a:cubicBezTo>
                  <a:cubicBezTo>
                    <a:pt x="1" y="296"/>
                    <a:pt x="11" y="375"/>
                    <a:pt x="30" y="375"/>
                  </a:cubicBezTo>
                  <a:cubicBezTo>
                    <a:pt x="50" y="375"/>
                    <a:pt x="60" y="286"/>
                    <a:pt x="60" y="188"/>
                  </a:cubicBezTo>
                  <a:cubicBezTo>
                    <a:pt x="6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6"/>
            <p:cNvSpPr/>
            <p:nvPr/>
          </p:nvSpPr>
          <p:spPr>
            <a:xfrm>
              <a:off x="6159325" y="2693950"/>
              <a:ext cx="1525" cy="9400"/>
            </a:xfrm>
            <a:custGeom>
              <a:avLst/>
              <a:gdLst/>
              <a:ahLst/>
              <a:cxnLst/>
              <a:rect l="l" t="t" r="r" b="b"/>
              <a:pathLst>
                <a:path w="61" h="376" extrusionOk="0">
                  <a:moveTo>
                    <a:pt x="30" y="0"/>
                  </a:moveTo>
                  <a:cubicBezTo>
                    <a:pt x="11" y="0"/>
                    <a:pt x="1" y="89"/>
                    <a:pt x="1" y="188"/>
                  </a:cubicBezTo>
                  <a:cubicBezTo>
                    <a:pt x="1" y="296"/>
                    <a:pt x="11" y="375"/>
                    <a:pt x="30" y="375"/>
                  </a:cubicBezTo>
                  <a:cubicBezTo>
                    <a:pt x="50" y="375"/>
                    <a:pt x="60" y="296"/>
                    <a:pt x="60" y="188"/>
                  </a:cubicBezTo>
                  <a:cubicBezTo>
                    <a:pt x="60" y="89"/>
                    <a:pt x="50" y="0"/>
                    <a:pt x="3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6"/>
            <p:cNvSpPr/>
            <p:nvPr/>
          </p:nvSpPr>
          <p:spPr>
            <a:xfrm>
              <a:off x="6159325" y="2675450"/>
              <a:ext cx="1750" cy="9400"/>
            </a:xfrm>
            <a:custGeom>
              <a:avLst/>
              <a:gdLst/>
              <a:ahLst/>
              <a:cxnLst/>
              <a:rect l="l" t="t" r="r" b="b"/>
              <a:pathLst>
                <a:path w="70" h="376" extrusionOk="0">
                  <a:moveTo>
                    <a:pt x="40" y="0"/>
                  </a:moveTo>
                  <a:cubicBezTo>
                    <a:pt x="21" y="0"/>
                    <a:pt x="1" y="89"/>
                    <a:pt x="1" y="188"/>
                  </a:cubicBezTo>
                  <a:cubicBezTo>
                    <a:pt x="1" y="296"/>
                    <a:pt x="11" y="375"/>
                    <a:pt x="30" y="375"/>
                  </a:cubicBezTo>
                  <a:cubicBezTo>
                    <a:pt x="50" y="375"/>
                    <a:pt x="70" y="296"/>
                    <a:pt x="70" y="188"/>
                  </a:cubicBezTo>
                  <a:cubicBezTo>
                    <a:pt x="70" y="89"/>
                    <a:pt x="50" y="0"/>
                    <a:pt x="4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6"/>
            <p:cNvSpPr/>
            <p:nvPr/>
          </p:nvSpPr>
          <p:spPr>
            <a:xfrm>
              <a:off x="6159575" y="2657175"/>
              <a:ext cx="1750" cy="9175"/>
            </a:xfrm>
            <a:custGeom>
              <a:avLst/>
              <a:gdLst/>
              <a:ahLst/>
              <a:cxnLst/>
              <a:rect l="l" t="t" r="r" b="b"/>
              <a:pathLst>
                <a:path w="70" h="367" extrusionOk="0">
                  <a:moveTo>
                    <a:pt x="37" y="0"/>
                  </a:moveTo>
                  <a:cubicBezTo>
                    <a:pt x="19" y="0"/>
                    <a:pt x="1" y="85"/>
                    <a:pt x="1" y="179"/>
                  </a:cubicBezTo>
                  <a:cubicBezTo>
                    <a:pt x="1" y="287"/>
                    <a:pt x="11" y="366"/>
                    <a:pt x="30" y="366"/>
                  </a:cubicBezTo>
                  <a:cubicBezTo>
                    <a:pt x="50" y="366"/>
                    <a:pt x="70" y="287"/>
                    <a:pt x="70" y="179"/>
                  </a:cubicBezTo>
                  <a:cubicBezTo>
                    <a:pt x="70" y="80"/>
                    <a:pt x="50" y="1"/>
                    <a:pt x="40" y="1"/>
                  </a:cubicBezTo>
                  <a:cubicBezTo>
                    <a:pt x="39" y="0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6"/>
            <p:cNvSpPr/>
            <p:nvPr/>
          </p:nvSpPr>
          <p:spPr>
            <a:xfrm>
              <a:off x="6159825" y="2638675"/>
              <a:ext cx="1750" cy="9175"/>
            </a:xfrm>
            <a:custGeom>
              <a:avLst/>
              <a:gdLst/>
              <a:ahLst/>
              <a:cxnLst/>
              <a:rect l="l" t="t" r="r" b="b"/>
              <a:pathLst>
                <a:path w="70" h="367" extrusionOk="0">
                  <a:moveTo>
                    <a:pt x="40" y="1"/>
                  </a:moveTo>
                  <a:cubicBezTo>
                    <a:pt x="20" y="1"/>
                    <a:pt x="1" y="80"/>
                    <a:pt x="1" y="179"/>
                  </a:cubicBezTo>
                  <a:cubicBezTo>
                    <a:pt x="1" y="287"/>
                    <a:pt x="20" y="366"/>
                    <a:pt x="30" y="366"/>
                  </a:cubicBezTo>
                  <a:cubicBezTo>
                    <a:pt x="50" y="366"/>
                    <a:pt x="70" y="287"/>
                    <a:pt x="70" y="179"/>
                  </a:cubicBezTo>
                  <a:cubicBezTo>
                    <a:pt x="70" y="80"/>
                    <a:pt x="60" y="1"/>
                    <a:pt x="4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6"/>
            <p:cNvSpPr/>
            <p:nvPr/>
          </p:nvSpPr>
          <p:spPr>
            <a:xfrm>
              <a:off x="6160325" y="2620175"/>
              <a:ext cx="1750" cy="9175"/>
            </a:xfrm>
            <a:custGeom>
              <a:avLst/>
              <a:gdLst/>
              <a:ahLst/>
              <a:cxnLst/>
              <a:rect l="l" t="t" r="r" b="b"/>
              <a:pathLst>
                <a:path w="70" h="367" extrusionOk="0">
                  <a:moveTo>
                    <a:pt x="37" y="0"/>
                  </a:moveTo>
                  <a:cubicBezTo>
                    <a:pt x="18" y="0"/>
                    <a:pt x="0" y="85"/>
                    <a:pt x="0" y="179"/>
                  </a:cubicBezTo>
                  <a:cubicBezTo>
                    <a:pt x="0" y="287"/>
                    <a:pt x="10" y="366"/>
                    <a:pt x="30" y="366"/>
                  </a:cubicBezTo>
                  <a:cubicBezTo>
                    <a:pt x="50" y="366"/>
                    <a:pt x="60" y="287"/>
                    <a:pt x="60" y="179"/>
                  </a:cubicBezTo>
                  <a:cubicBezTo>
                    <a:pt x="69" y="80"/>
                    <a:pt x="50" y="1"/>
                    <a:pt x="40" y="1"/>
                  </a:cubicBezTo>
                  <a:cubicBezTo>
                    <a:pt x="39" y="0"/>
                    <a:pt x="38" y="0"/>
                    <a:pt x="3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6"/>
            <p:cNvSpPr/>
            <p:nvPr/>
          </p:nvSpPr>
          <p:spPr>
            <a:xfrm>
              <a:off x="6160825" y="2601450"/>
              <a:ext cx="1750" cy="9375"/>
            </a:xfrm>
            <a:custGeom>
              <a:avLst/>
              <a:gdLst/>
              <a:ahLst/>
              <a:cxnLst/>
              <a:rect l="l" t="t" r="r" b="b"/>
              <a:pathLst>
                <a:path w="70" h="375" extrusionOk="0">
                  <a:moveTo>
                    <a:pt x="40" y="0"/>
                  </a:moveTo>
                  <a:cubicBezTo>
                    <a:pt x="30" y="0"/>
                    <a:pt x="10" y="89"/>
                    <a:pt x="0" y="188"/>
                  </a:cubicBezTo>
                  <a:cubicBezTo>
                    <a:pt x="0" y="286"/>
                    <a:pt x="10" y="375"/>
                    <a:pt x="30" y="375"/>
                  </a:cubicBezTo>
                  <a:cubicBezTo>
                    <a:pt x="49" y="375"/>
                    <a:pt x="59" y="296"/>
                    <a:pt x="69" y="188"/>
                  </a:cubicBezTo>
                  <a:cubicBezTo>
                    <a:pt x="69" y="89"/>
                    <a:pt x="59" y="0"/>
                    <a:pt x="4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6"/>
            <p:cNvSpPr/>
            <p:nvPr/>
          </p:nvSpPr>
          <p:spPr>
            <a:xfrm>
              <a:off x="6161550" y="2583175"/>
              <a:ext cx="2000" cy="9150"/>
            </a:xfrm>
            <a:custGeom>
              <a:avLst/>
              <a:gdLst/>
              <a:ahLst/>
              <a:cxnLst/>
              <a:rect l="l" t="t" r="r" b="b"/>
              <a:pathLst>
                <a:path w="80" h="366" extrusionOk="0">
                  <a:moveTo>
                    <a:pt x="57" y="0"/>
                  </a:moveTo>
                  <a:cubicBezTo>
                    <a:pt x="38" y="0"/>
                    <a:pt x="20" y="85"/>
                    <a:pt x="11" y="179"/>
                  </a:cubicBezTo>
                  <a:cubicBezTo>
                    <a:pt x="1" y="277"/>
                    <a:pt x="11" y="366"/>
                    <a:pt x="30" y="366"/>
                  </a:cubicBezTo>
                  <a:cubicBezTo>
                    <a:pt x="50" y="366"/>
                    <a:pt x="70" y="287"/>
                    <a:pt x="80" y="188"/>
                  </a:cubicBezTo>
                  <a:cubicBezTo>
                    <a:pt x="80" y="80"/>
                    <a:pt x="70" y="1"/>
                    <a:pt x="60" y="1"/>
                  </a:cubicBezTo>
                  <a:cubicBezTo>
                    <a:pt x="59" y="0"/>
                    <a:pt x="58" y="0"/>
                    <a:pt x="5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6"/>
            <p:cNvSpPr/>
            <p:nvPr/>
          </p:nvSpPr>
          <p:spPr>
            <a:xfrm>
              <a:off x="6163025" y="2564675"/>
              <a:ext cx="2000" cy="9150"/>
            </a:xfrm>
            <a:custGeom>
              <a:avLst/>
              <a:gdLst/>
              <a:ahLst/>
              <a:cxnLst/>
              <a:rect l="l" t="t" r="r" b="b"/>
              <a:pathLst>
                <a:path w="80" h="366" extrusionOk="0">
                  <a:moveTo>
                    <a:pt x="60" y="1"/>
                  </a:moveTo>
                  <a:cubicBezTo>
                    <a:pt x="50" y="1"/>
                    <a:pt x="21" y="80"/>
                    <a:pt x="11" y="178"/>
                  </a:cubicBezTo>
                  <a:cubicBezTo>
                    <a:pt x="1" y="287"/>
                    <a:pt x="1" y="366"/>
                    <a:pt x="21" y="366"/>
                  </a:cubicBezTo>
                  <a:cubicBezTo>
                    <a:pt x="40" y="366"/>
                    <a:pt x="60" y="287"/>
                    <a:pt x="70" y="188"/>
                  </a:cubicBezTo>
                  <a:cubicBezTo>
                    <a:pt x="80" y="90"/>
                    <a:pt x="80" y="1"/>
                    <a:pt x="60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6"/>
            <p:cNvSpPr/>
            <p:nvPr/>
          </p:nvSpPr>
          <p:spPr>
            <a:xfrm>
              <a:off x="6165000" y="2550875"/>
              <a:ext cx="2000" cy="4700"/>
            </a:xfrm>
            <a:custGeom>
              <a:avLst/>
              <a:gdLst/>
              <a:ahLst/>
              <a:cxnLst/>
              <a:rect l="l" t="t" r="r" b="b"/>
              <a:pathLst>
                <a:path w="80" h="188" extrusionOk="0">
                  <a:moveTo>
                    <a:pt x="60" y="0"/>
                  </a:moveTo>
                  <a:cubicBezTo>
                    <a:pt x="40" y="0"/>
                    <a:pt x="21" y="40"/>
                    <a:pt x="11" y="89"/>
                  </a:cubicBezTo>
                  <a:cubicBezTo>
                    <a:pt x="1" y="138"/>
                    <a:pt x="11" y="188"/>
                    <a:pt x="30" y="188"/>
                  </a:cubicBezTo>
                  <a:cubicBezTo>
                    <a:pt x="50" y="188"/>
                    <a:pt x="70" y="148"/>
                    <a:pt x="80" y="99"/>
                  </a:cubicBezTo>
                  <a:cubicBezTo>
                    <a:pt x="80" y="50"/>
                    <a:pt x="80" y="0"/>
                    <a:pt x="60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6"/>
            <p:cNvSpPr/>
            <p:nvPr/>
          </p:nvSpPr>
          <p:spPr>
            <a:xfrm>
              <a:off x="6154150" y="2463550"/>
              <a:ext cx="15075" cy="81425"/>
            </a:xfrm>
            <a:custGeom>
              <a:avLst/>
              <a:gdLst/>
              <a:ahLst/>
              <a:cxnLst/>
              <a:rect l="l" t="t" r="r" b="b"/>
              <a:pathLst>
                <a:path w="603" h="3257" extrusionOk="0">
                  <a:moveTo>
                    <a:pt x="11" y="0"/>
                  </a:moveTo>
                  <a:cubicBezTo>
                    <a:pt x="1" y="40"/>
                    <a:pt x="1" y="89"/>
                    <a:pt x="1" y="129"/>
                  </a:cubicBezTo>
                  <a:cubicBezTo>
                    <a:pt x="1" y="217"/>
                    <a:pt x="11" y="346"/>
                    <a:pt x="11" y="504"/>
                  </a:cubicBezTo>
                  <a:cubicBezTo>
                    <a:pt x="20" y="819"/>
                    <a:pt x="50" y="1254"/>
                    <a:pt x="80" y="1737"/>
                  </a:cubicBezTo>
                  <a:cubicBezTo>
                    <a:pt x="89" y="1974"/>
                    <a:pt x="109" y="2201"/>
                    <a:pt x="119" y="2408"/>
                  </a:cubicBezTo>
                  <a:cubicBezTo>
                    <a:pt x="119" y="2595"/>
                    <a:pt x="149" y="2783"/>
                    <a:pt x="208" y="2961"/>
                  </a:cubicBezTo>
                  <a:cubicBezTo>
                    <a:pt x="247" y="3089"/>
                    <a:pt x="336" y="3187"/>
                    <a:pt x="464" y="3237"/>
                  </a:cubicBezTo>
                  <a:cubicBezTo>
                    <a:pt x="494" y="3247"/>
                    <a:pt x="524" y="3257"/>
                    <a:pt x="563" y="3257"/>
                  </a:cubicBezTo>
                  <a:cubicBezTo>
                    <a:pt x="583" y="3247"/>
                    <a:pt x="603" y="3247"/>
                    <a:pt x="603" y="3247"/>
                  </a:cubicBezTo>
                  <a:cubicBezTo>
                    <a:pt x="553" y="3237"/>
                    <a:pt x="514" y="3227"/>
                    <a:pt x="474" y="3207"/>
                  </a:cubicBezTo>
                  <a:cubicBezTo>
                    <a:pt x="366" y="3158"/>
                    <a:pt x="287" y="3059"/>
                    <a:pt x="247" y="2941"/>
                  </a:cubicBezTo>
                  <a:cubicBezTo>
                    <a:pt x="208" y="2773"/>
                    <a:pt x="188" y="2586"/>
                    <a:pt x="188" y="2408"/>
                  </a:cubicBezTo>
                  <a:cubicBezTo>
                    <a:pt x="178" y="2191"/>
                    <a:pt x="159" y="1964"/>
                    <a:pt x="149" y="1727"/>
                  </a:cubicBezTo>
                  <a:cubicBezTo>
                    <a:pt x="119" y="1254"/>
                    <a:pt x="89" y="819"/>
                    <a:pt x="60" y="504"/>
                  </a:cubicBezTo>
                  <a:cubicBezTo>
                    <a:pt x="50" y="346"/>
                    <a:pt x="40" y="217"/>
                    <a:pt x="30" y="129"/>
                  </a:cubicBezTo>
                  <a:cubicBezTo>
                    <a:pt x="30" y="89"/>
                    <a:pt x="20" y="40"/>
                    <a:pt x="1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6"/>
            <p:cNvSpPr/>
            <p:nvPr/>
          </p:nvSpPr>
          <p:spPr>
            <a:xfrm>
              <a:off x="6160575" y="2470200"/>
              <a:ext cx="7900" cy="6700"/>
            </a:xfrm>
            <a:custGeom>
              <a:avLst/>
              <a:gdLst/>
              <a:ahLst/>
              <a:cxnLst/>
              <a:rect l="l" t="t" r="r" b="b"/>
              <a:pathLst>
                <a:path w="316" h="268" extrusionOk="0">
                  <a:moveTo>
                    <a:pt x="157" y="1"/>
                  </a:moveTo>
                  <a:cubicBezTo>
                    <a:pt x="129" y="1"/>
                    <a:pt x="112" y="14"/>
                    <a:pt x="119" y="21"/>
                  </a:cubicBezTo>
                  <a:cubicBezTo>
                    <a:pt x="119" y="30"/>
                    <a:pt x="158" y="21"/>
                    <a:pt x="198" y="50"/>
                  </a:cubicBezTo>
                  <a:cubicBezTo>
                    <a:pt x="217" y="70"/>
                    <a:pt x="227" y="99"/>
                    <a:pt x="227" y="129"/>
                  </a:cubicBezTo>
                  <a:cubicBezTo>
                    <a:pt x="220" y="177"/>
                    <a:pt x="180" y="206"/>
                    <a:pt x="140" y="206"/>
                  </a:cubicBezTo>
                  <a:cubicBezTo>
                    <a:pt x="122" y="206"/>
                    <a:pt x="104" y="200"/>
                    <a:pt x="89" y="188"/>
                  </a:cubicBezTo>
                  <a:cubicBezTo>
                    <a:pt x="69" y="159"/>
                    <a:pt x="59" y="139"/>
                    <a:pt x="59" y="109"/>
                  </a:cubicBezTo>
                  <a:cubicBezTo>
                    <a:pt x="69" y="60"/>
                    <a:pt x="89" y="30"/>
                    <a:pt x="89" y="30"/>
                  </a:cubicBezTo>
                  <a:cubicBezTo>
                    <a:pt x="89" y="28"/>
                    <a:pt x="87" y="27"/>
                    <a:pt x="83" y="27"/>
                  </a:cubicBezTo>
                  <a:cubicBezTo>
                    <a:pt x="70" y="27"/>
                    <a:pt x="36" y="45"/>
                    <a:pt x="20" y="99"/>
                  </a:cubicBezTo>
                  <a:cubicBezTo>
                    <a:pt x="0" y="139"/>
                    <a:pt x="10" y="188"/>
                    <a:pt x="40" y="228"/>
                  </a:cubicBezTo>
                  <a:cubicBezTo>
                    <a:pt x="66" y="254"/>
                    <a:pt x="105" y="267"/>
                    <a:pt x="143" y="267"/>
                  </a:cubicBezTo>
                  <a:cubicBezTo>
                    <a:pt x="162" y="267"/>
                    <a:pt x="181" y="264"/>
                    <a:pt x="198" y="257"/>
                  </a:cubicBezTo>
                  <a:cubicBezTo>
                    <a:pt x="306" y="218"/>
                    <a:pt x="316" y="70"/>
                    <a:pt x="217" y="21"/>
                  </a:cubicBezTo>
                  <a:cubicBezTo>
                    <a:pt x="195" y="6"/>
                    <a:pt x="174" y="1"/>
                    <a:pt x="157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6"/>
            <p:cNvSpPr/>
            <p:nvPr/>
          </p:nvSpPr>
          <p:spPr>
            <a:xfrm>
              <a:off x="6200525" y="2465775"/>
              <a:ext cx="40725" cy="21475"/>
            </a:xfrm>
            <a:custGeom>
              <a:avLst/>
              <a:gdLst/>
              <a:ahLst/>
              <a:cxnLst/>
              <a:rect l="l" t="t" r="r" b="b"/>
              <a:pathLst>
                <a:path w="1629" h="859" extrusionOk="0">
                  <a:moveTo>
                    <a:pt x="1" y="0"/>
                  </a:moveTo>
                  <a:cubicBezTo>
                    <a:pt x="20" y="99"/>
                    <a:pt x="50" y="198"/>
                    <a:pt x="109" y="276"/>
                  </a:cubicBezTo>
                  <a:cubicBezTo>
                    <a:pt x="328" y="646"/>
                    <a:pt x="718" y="859"/>
                    <a:pt x="1134" y="859"/>
                  </a:cubicBezTo>
                  <a:cubicBezTo>
                    <a:pt x="1206" y="859"/>
                    <a:pt x="1279" y="852"/>
                    <a:pt x="1352" y="839"/>
                  </a:cubicBezTo>
                  <a:cubicBezTo>
                    <a:pt x="1451" y="819"/>
                    <a:pt x="1550" y="790"/>
                    <a:pt x="1629" y="730"/>
                  </a:cubicBezTo>
                  <a:cubicBezTo>
                    <a:pt x="1629" y="729"/>
                    <a:pt x="1628" y="729"/>
                    <a:pt x="1626" y="729"/>
                  </a:cubicBezTo>
                  <a:cubicBezTo>
                    <a:pt x="1609" y="729"/>
                    <a:pt x="1504" y="772"/>
                    <a:pt x="1343" y="790"/>
                  </a:cubicBezTo>
                  <a:cubicBezTo>
                    <a:pt x="1290" y="796"/>
                    <a:pt x="1238" y="800"/>
                    <a:pt x="1186" y="800"/>
                  </a:cubicBezTo>
                  <a:cubicBezTo>
                    <a:pt x="777" y="800"/>
                    <a:pt x="385" y="597"/>
                    <a:pt x="149" y="247"/>
                  </a:cubicBezTo>
                  <a:cubicBezTo>
                    <a:pt x="50" y="109"/>
                    <a:pt x="20" y="0"/>
                    <a:pt x="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6"/>
            <p:cNvSpPr/>
            <p:nvPr/>
          </p:nvSpPr>
          <p:spPr>
            <a:xfrm>
              <a:off x="6075700" y="2463550"/>
              <a:ext cx="27675" cy="24350"/>
            </a:xfrm>
            <a:custGeom>
              <a:avLst/>
              <a:gdLst/>
              <a:ahLst/>
              <a:cxnLst/>
              <a:rect l="l" t="t" r="r" b="b"/>
              <a:pathLst>
                <a:path w="1107" h="974" extrusionOk="0">
                  <a:moveTo>
                    <a:pt x="1086" y="0"/>
                  </a:moveTo>
                  <a:lnTo>
                    <a:pt x="1086" y="0"/>
                  </a:lnTo>
                  <a:cubicBezTo>
                    <a:pt x="1067" y="0"/>
                    <a:pt x="1067" y="89"/>
                    <a:pt x="1027" y="227"/>
                  </a:cubicBezTo>
                  <a:cubicBezTo>
                    <a:pt x="968" y="405"/>
                    <a:pt x="869" y="563"/>
                    <a:pt x="731" y="691"/>
                  </a:cubicBezTo>
                  <a:cubicBezTo>
                    <a:pt x="593" y="810"/>
                    <a:pt x="415" y="888"/>
                    <a:pt x="238" y="918"/>
                  </a:cubicBezTo>
                  <a:cubicBezTo>
                    <a:pt x="100" y="948"/>
                    <a:pt x="1" y="938"/>
                    <a:pt x="1" y="948"/>
                  </a:cubicBezTo>
                  <a:cubicBezTo>
                    <a:pt x="51" y="966"/>
                    <a:pt x="101" y="973"/>
                    <a:pt x="154" y="973"/>
                  </a:cubicBezTo>
                  <a:cubicBezTo>
                    <a:pt x="184" y="973"/>
                    <a:pt x="215" y="971"/>
                    <a:pt x="248" y="967"/>
                  </a:cubicBezTo>
                  <a:cubicBezTo>
                    <a:pt x="435" y="948"/>
                    <a:pt x="623" y="869"/>
                    <a:pt x="780" y="740"/>
                  </a:cubicBezTo>
                  <a:cubicBezTo>
                    <a:pt x="928" y="602"/>
                    <a:pt x="1027" y="435"/>
                    <a:pt x="1076" y="247"/>
                  </a:cubicBezTo>
                  <a:cubicBezTo>
                    <a:pt x="1096" y="168"/>
                    <a:pt x="1106" y="79"/>
                    <a:pt x="1086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6"/>
            <p:cNvSpPr/>
            <p:nvPr/>
          </p:nvSpPr>
          <p:spPr>
            <a:xfrm>
              <a:off x="6017750" y="2200600"/>
              <a:ext cx="281475" cy="263725"/>
            </a:xfrm>
            <a:custGeom>
              <a:avLst/>
              <a:gdLst/>
              <a:ahLst/>
              <a:cxnLst/>
              <a:rect l="l" t="t" r="r" b="b"/>
              <a:pathLst>
                <a:path w="11259" h="10549" extrusionOk="0">
                  <a:moveTo>
                    <a:pt x="4618" y="0"/>
                  </a:moveTo>
                  <a:cubicBezTo>
                    <a:pt x="4312" y="40"/>
                    <a:pt x="2497" y="69"/>
                    <a:pt x="1875" y="691"/>
                  </a:cubicBezTo>
                  <a:lnTo>
                    <a:pt x="0" y="4144"/>
                  </a:lnTo>
                  <a:lnTo>
                    <a:pt x="2013" y="5555"/>
                  </a:lnTo>
                  <a:lnTo>
                    <a:pt x="2635" y="4371"/>
                  </a:lnTo>
                  <a:lnTo>
                    <a:pt x="2536" y="6581"/>
                  </a:lnTo>
                  <a:lnTo>
                    <a:pt x="2201" y="10479"/>
                  </a:lnTo>
                  <a:lnTo>
                    <a:pt x="8703" y="10548"/>
                  </a:lnTo>
                  <a:lnTo>
                    <a:pt x="8624" y="7016"/>
                  </a:lnTo>
                  <a:lnTo>
                    <a:pt x="8624" y="4450"/>
                  </a:lnTo>
                  <a:lnTo>
                    <a:pt x="9561" y="5368"/>
                  </a:lnTo>
                  <a:lnTo>
                    <a:pt x="11258" y="3227"/>
                  </a:lnTo>
                  <a:lnTo>
                    <a:pt x="9167" y="1115"/>
                  </a:lnTo>
                  <a:cubicBezTo>
                    <a:pt x="8762" y="691"/>
                    <a:pt x="8269" y="365"/>
                    <a:pt x="7716" y="168"/>
                  </a:cubicBezTo>
                  <a:cubicBezTo>
                    <a:pt x="7420" y="69"/>
                    <a:pt x="7114" y="10"/>
                    <a:pt x="6808" y="0"/>
                  </a:cubicBezTo>
                  <a:cubicBezTo>
                    <a:pt x="6453" y="114"/>
                    <a:pt x="6083" y="170"/>
                    <a:pt x="5713" y="170"/>
                  </a:cubicBezTo>
                  <a:cubicBezTo>
                    <a:pt x="5343" y="170"/>
                    <a:pt x="4973" y="114"/>
                    <a:pt x="461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6"/>
            <p:cNvSpPr/>
            <p:nvPr/>
          </p:nvSpPr>
          <p:spPr>
            <a:xfrm>
              <a:off x="6096175" y="2089350"/>
              <a:ext cx="114000" cy="10875"/>
            </a:xfrm>
            <a:custGeom>
              <a:avLst/>
              <a:gdLst/>
              <a:ahLst/>
              <a:cxnLst/>
              <a:rect l="l" t="t" r="r" b="b"/>
              <a:pathLst>
                <a:path w="4560" h="435" extrusionOk="0">
                  <a:moveTo>
                    <a:pt x="218" y="0"/>
                  </a:moveTo>
                  <a:cubicBezTo>
                    <a:pt x="100" y="0"/>
                    <a:pt x="1" y="99"/>
                    <a:pt x="1" y="217"/>
                  </a:cubicBezTo>
                  <a:cubicBezTo>
                    <a:pt x="1" y="336"/>
                    <a:pt x="100" y="434"/>
                    <a:pt x="218" y="434"/>
                  </a:cubicBezTo>
                  <a:lnTo>
                    <a:pt x="4342" y="434"/>
                  </a:lnTo>
                  <a:cubicBezTo>
                    <a:pt x="4461" y="434"/>
                    <a:pt x="4559" y="336"/>
                    <a:pt x="4559" y="217"/>
                  </a:cubicBezTo>
                  <a:cubicBezTo>
                    <a:pt x="4559" y="99"/>
                    <a:pt x="4461" y="0"/>
                    <a:pt x="434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6"/>
            <p:cNvSpPr/>
            <p:nvPr/>
          </p:nvSpPr>
          <p:spPr>
            <a:xfrm>
              <a:off x="6105300" y="2035075"/>
              <a:ext cx="96000" cy="55525"/>
            </a:xfrm>
            <a:custGeom>
              <a:avLst/>
              <a:gdLst/>
              <a:ahLst/>
              <a:cxnLst/>
              <a:rect l="l" t="t" r="r" b="b"/>
              <a:pathLst>
                <a:path w="3840" h="2221" extrusionOk="0">
                  <a:moveTo>
                    <a:pt x="1915" y="0"/>
                  </a:moveTo>
                  <a:cubicBezTo>
                    <a:pt x="859" y="0"/>
                    <a:pt x="1" y="859"/>
                    <a:pt x="1" y="1924"/>
                  </a:cubicBezTo>
                  <a:lnTo>
                    <a:pt x="1" y="2221"/>
                  </a:lnTo>
                  <a:lnTo>
                    <a:pt x="3839" y="2221"/>
                  </a:lnTo>
                  <a:lnTo>
                    <a:pt x="3839" y="1924"/>
                  </a:lnTo>
                  <a:cubicBezTo>
                    <a:pt x="3839" y="859"/>
                    <a:pt x="2971" y="0"/>
                    <a:pt x="191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6"/>
            <p:cNvSpPr/>
            <p:nvPr/>
          </p:nvSpPr>
          <p:spPr>
            <a:xfrm>
              <a:off x="6144525" y="2035075"/>
              <a:ext cx="14825" cy="57750"/>
            </a:xfrm>
            <a:custGeom>
              <a:avLst/>
              <a:gdLst/>
              <a:ahLst/>
              <a:cxnLst/>
              <a:rect l="l" t="t" r="r" b="b"/>
              <a:pathLst>
                <a:path w="593" h="2310" extrusionOk="0">
                  <a:moveTo>
                    <a:pt x="1" y="0"/>
                  </a:moveTo>
                  <a:lnTo>
                    <a:pt x="1" y="2309"/>
                  </a:lnTo>
                  <a:lnTo>
                    <a:pt x="593" y="2309"/>
                  </a:lnTo>
                  <a:lnTo>
                    <a:pt x="59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6"/>
            <p:cNvSpPr/>
            <p:nvPr/>
          </p:nvSpPr>
          <p:spPr>
            <a:xfrm>
              <a:off x="6069050" y="2198125"/>
              <a:ext cx="180100" cy="288875"/>
            </a:xfrm>
            <a:custGeom>
              <a:avLst/>
              <a:gdLst/>
              <a:ahLst/>
              <a:cxnLst/>
              <a:rect l="l" t="t" r="r" b="b"/>
              <a:pathLst>
                <a:path w="7204" h="11555" extrusionOk="0">
                  <a:moveTo>
                    <a:pt x="2102" y="1"/>
                  </a:moveTo>
                  <a:lnTo>
                    <a:pt x="395" y="247"/>
                  </a:lnTo>
                  <a:lnTo>
                    <a:pt x="1" y="11555"/>
                  </a:lnTo>
                  <a:lnTo>
                    <a:pt x="1" y="11555"/>
                  </a:lnTo>
                  <a:lnTo>
                    <a:pt x="7203" y="11150"/>
                  </a:lnTo>
                  <a:lnTo>
                    <a:pt x="6562" y="731"/>
                  </a:lnTo>
                  <a:cubicBezTo>
                    <a:pt x="6562" y="731"/>
                    <a:pt x="5573" y="83"/>
                    <a:pt x="4923" y="83"/>
                  </a:cubicBezTo>
                  <a:cubicBezTo>
                    <a:pt x="4864" y="83"/>
                    <a:pt x="4808" y="88"/>
                    <a:pt x="4756" y="99"/>
                  </a:cubicBezTo>
                  <a:lnTo>
                    <a:pt x="3257" y="5013"/>
                  </a:lnTo>
                  <a:lnTo>
                    <a:pt x="210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6"/>
            <p:cNvSpPr/>
            <p:nvPr/>
          </p:nvSpPr>
          <p:spPr>
            <a:xfrm>
              <a:off x="6071525" y="2394975"/>
              <a:ext cx="174425" cy="17050"/>
            </a:xfrm>
            <a:custGeom>
              <a:avLst/>
              <a:gdLst/>
              <a:ahLst/>
              <a:cxnLst/>
              <a:rect l="l" t="t" r="r" b="b"/>
              <a:pathLst>
                <a:path w="6977" h="682" extrusionOk="0">
                  <a:moveTo>
                    <a:pt x="20" y="0"/>
                  </a:moveTo>
                  <a:lnTo>
                    <a:pt x="0" y="652"/>
                  </a:lnTo>
                  <a:lnTo>
                    <a:pt x="6976" y="681"/>
                  </a:lnTo>
                  <a:lnTo>
                    <a:pt x="6927" y="6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6"/>
            <p:cNvSpPr/>
            <p:nvPr/>
          </p:nvSpPr>
          <p:spPr>
            <a:xfrm>
              <a:off x="6070025" y="2432725"/>
              <a:ext cx="177400" cy="17025"/>
            </a:xfrm>
            <a:custGeom>
              <a:avLst/>
              <a:gdLst/>
              <a:ahLst/>
              <a:cxnLst/>
              <a:rect l="l" t="t" r="r" b="b"/>
              <a:pathLst>
                <a:path w="7096" h="681" extrusionOk="0">
                  <a:moveTo>
                    <a:pt x="21" y="0"/>
                  </a:moveTo>
                  <a:lnTo>
                    <a:pt x="1" y="651"/>
                  </a:lnTo>
                  <a:lnTo>
                    <a:pt x="7095" y="681"/>
                  </a:lnTo>
                  <a:lnTo>
                    <a:pt x="7046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6"/>
            <p:cNvSpPr/>
            <p:nvPr/>
          </p:nvSpPr>
          <p:spPr>
            <a:xfrm>
              <a:off x="6144525" y="2288650"/>
              <a:ext cx="205275" cy="109375"/>
            </a:xfrm>
            <a:custGeom>
              <a:avLst/>
              <a:gdLst/>
              <a:ahLst/>
              <a:cxnLst/>
              <a:rect l="l" t="t" r="r" b="b"/>
              <a:pathLst>
                <a:path w="8211" h="4375" extrusionOk="0">
                  <a:moveTo>
                    <a:pt x="5951" y="1"/>
                  </a:moveTo>
                  <a:lnTo>
                    <a:pt x="4688" y="1629"/>
                  </a:lnTo>
                  <a:lnTo>
                    <a:pt x="5349" y="2211"/>
                  </a:lnTo>
                  <a:lnTo>
                    <a:pt x="563" y="1747"/>
                  </a:lnTo>
                  <a:lnTo>
                    <a:pt x="1" y="3267"/>
                  </a:lnTo>
                  <a:lnTo>
                    <a:pt x="6148" y="4362"/>
                  </a:lnTo>
                  <a:cubicBezTo>
                    <a:pt x="6211" y="4370"/>
                    <a:pt x="6276" y="4375"/>
                    <a:pt x="6345" y="4375"/>
                  </a:cubicBezTo>
                  <a:cubicBezTo>
                    <a:pt x="7060" y="4375"/>
                    <a:pt x="8024" y="3905"/>
                    <a:pt x="8141" y="3050"/>
                  </a:cubicBezTo>
                  <a:cubicBezTo>
                    <a:pt x="8210" y="2527"/>
                    <a:pt x="8033" y="2004"/>
                    <a:pt x="7668" y="1619"/>
                  </a:cubicBezTo>
                  <a:lnTo>
                    <a:pt x="5951" y="1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6"/>
            <p:cNvSpPr/>
            <p:nvPr/>
          </p:nvSpPr>
          <p:spPr>
            <a:xfrm>
              <a:off x="6143050" y="2035325"/>
              <a:ext cx="2250" cy="54525"/>
            </a:xfrm>
            <a:custGeom>
              <a:avLst/>
              <a:gdLst/>
              <a:ahLst/>
              <a:cxnLst/>
              <a:rect l="l" t="t" r="r" b="b"/>
              <a:pathLst>
                <a:path w="90" h="2181" extrusionOk="0">
                  <a:moveTo>
                    <a:pt x="50" y="0"/>
                  </a:moveTo>
                  <a:cubicBezTo>
                    <a:pt x="20" y="0"/>
                    <a:pt x="1" y="494"/>
                    <a:pt x="1" y="1086"/>
                  </a:cubicBezTo>
                  <a:cubicBezTo>
                    <a:pt x="1" y="1688"/>
                    <a:pt x="20" y="2181"/>
                    <a:pt x="50" y="2181"/>
                  </a:cubicBezTo>
                  <a:cubicBezTo>
                    <a:pt x="70" y="2181"/>
                    <a:pt x="89" y="1688"/>
                    <a:pt x="89" y="1086"/>
                  </a:cubicBezTo>
                  <a:cubicBezTo>
                    <a:pt x="89" y="494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6"/>
            <p:cNvSpPr/>
            <p:nvPr/>
          </p:nvSpPr>
          <p:spPr>
            <a:xfrm>
              <a:off x="6157850" y="2035325"/>
              <a:ext cx="2250" cy="54525"/>
            </a:xfrm>
            <a:custGeom>
              <a:avLst/>
              <a:gdLst/>
              <a:ahLst/>
              <a:cxnLst/>
              <a:rect l="l" t="t" r="r" b="b"/>
              <a:pathLst>
                <a:path w="90" h="2181" extrusionOk="0">
                  <a:moveTo>
                    <a:pt x="50" y="0"/>
                  </a:moveTo>
                  <a:cubicBezTo>
                    <a:pt x="20" y="0"/>
                    <a:pt x="1" y="494"/>
                    <a:pt x="1" y="1086"/>
                  </a:cubicBezTo>
                  <a:cubicBezTo>
                    <a:pt x="1" y="1688"/>
                    <a:pt x="20" y="2181"/>
                    <a:pt x="50" y="2181"/>
                  </a:cubicBezTo>
                  <a:cubicBezTo>
                    <a:pt x="70" y="2181"/>
                    <a:pt x="89" y="1688"/>
                    <a:pt x="89" y="1086"/>
                  </a:cubicBezTo>
                  <a:cubicBezTo>
                    <a:pt x="89" y="494"/>
                    <a:pt x="70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6"/>
            <p:cNvSpPr/>
            <p:nvPr/>
          </p:nvSpPr>
          <p:spPr>
            <a:xfrm>
              <a:off x="6104575" y="2088100"/>
              <a:ext cx="98200" cy="2250"/>
            </a:xfrm>
            <a:custGeom>
              <a:avLst/>
              <a:gdLst/>
              <a:ahLst/>
              <a:cxnLst/>
              <a:rect l="l" t="t" r="r" b="b"/>
              <a:pathLst>
                <a:path w="3928" h="90" extrusionOk="0">
                  <a:moveTo>
                    <a:pt x="1964" y="1"/>
                  </a:moveTo>
                  <a:cubicBezTo>
                    <a:pt x="879" y="1"/>
                    <a:pt x="0" y="21"/>
                    <a:pt x="0" y="40"/>
                  </a:cubicBezTo>
                  <a:cubicBezTo>
                    <a:pt x="0" y="60"/>
                    <a:pt x="879" y="90"/>
                    <a:pt x="1964" y="90"/>
                  </a:cubicBezTo>
                  <a:cubicBezTo>
                    <a:pt x="3049" y="90"/>
                    <a:pt x="3927" y="60"/>
                    <a:pt x="3927" y="40"/>
                  </a:cubicBezTo>
                  <a:cubicBezTo>
                    <a:pt x="3927" y="21"/>
                    <a:pt x="3049" y="1"/>
                    <a:pt x="19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6"/>
            <p:cNvSpPr/>
            <p:nvPr/>
          </p:nvSpPr>
          <p:spPr>
            <a:xfrm>
              <a:off x="6159325" y="2035075"/>
              <a:ext cx="7425" cy="54300"/>
            </a:xfrm>
            <a:custGeom>
              <a:avLst/>
              <a:gdLst/>
              <a:ahLst/>
              <a:cxnLst/>
              <a:rect l="l" t="t" r="r" b="b"/>
              <a:pathLst>
                <a:path w="297" h="2172" extrusionOk="0">
                  <a:moveTo>
                    <a:pt x="1" y="0"/>
                  </a:moveTo>
                  <a:lnTo>
                    <a:pt x="1" y="2171"/>
                  </a:lnTo>
                  <a:lnTo>
                    <a:pt x="297" y="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6"/>
            <p:cNvSpPr/>
            <p:nvPr/>
          </p:nvSpPr>
          <p:spPr>
            <a:xfrm>
              <a:off x="6108525" y="2044200"/>
              <a:ext cx="29375" cy="37275"/>
            </a:xfrm>
            <a:custGeom>
              <a:avLst/>
              <a:gdLst/>
              <a:ahLst/>
              <a:cxnLst/>
              <a:rect l="l" t="t" r="r" b="b"/>
              <a:pathLst>
                <a:path w="1175" h="1491" extrusionOk="0">
                  <a:moveTo>
                    <a:pt x="1174" y="1"/>
                  </a:moveTo>
                  <a:cubicBezTo>
                    <a:pt x="1076" y="1"/>
                    <a:pt x="977" y="30"/>
                    <a:pt x="898" y="79"/>
                  </a:cubicBezTo>
                  <a:cubicBezTo>
                    <a:pt x="454" y="297"/>
                    <a:pt x="138" y="711"/>
                    <a:pt x="30" y="1194"/>
                  </a:cubicBezTo>
                  <a:cubicBezTo>
                    <a:pt x="0" y="1293"/>
                    <a:pt x="0" y="1392"/>
                    <a:pt x="20" y="1490"/>
                  </a:cubicBezTo>
                  <a:cubicBezTo>
                    <a:pt x="50" y="1392"/>
                    <a:pt x="79" y="1303"/>
                    <a:pt x="99" y="1204"/>
                  </a:cubicBezTo>
                  <a:cubicBezTo>
                    <a:pt x="158" y="987"/>
                    <a:pt x="267" y="770"/>
                    <a:pt x="405" y="593"/>
                  </a:cubicBezTo>
                  <a:cubicBezTo>
                    <a:pt x="543" y="405"/>
                    <a:pt x="721" y="257"/>
                    <a:pt x="918" y="139"/>
                  </a:cubicBezTo>
                  <a:cubicBezTo>
                    <a:pt x="1007" y="99"/>
                    <a:pt x="1095" y="50"/>
                    <a:pt x="11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6"/>
            <p:cNvSpPr/>
            <p:nvPr/>
          </p:nvSpPr>
          <p:spPr>
            <a:xfrm>
              <a:off x="6131700" y="2141075"/>
              <a:ext cx="13600" cy="8250"/>
            </a:xfrm>
            <a:custGeom>
              <a:avLst/>
              <a:gdLst/>
              <a:ahLst/>
              <a:cxnLst/>
              <a:rect l="l" t="t" r="r" b="b"/>
              <a:pathLst>
                <a:path w="544" h="330" extrusionOk="0">
                  <a:moveTo>
                    <a:pt x="524" y="0"/>
                  </a:moveTo>
                  <a:cubicBezTo>
                    <a:pt x="487" y="0"/>
                    <a:pt x="372" y="71"/>
                    <a:pt x="257" y="141"/>
                  </a:cubicBezTo>
                  <a:cubicBezTo>
                    <a:pt x="119" y="230"/>
                    <a:pt x="1" y="289"/>
                    <a:pt x="11" y="319"/>
                  </a:cubicBezTo>
                  <a:cubicBezTo>
                    <a:pt x="11" y="326"/>
                    <a:pt x="19" y="330"/>
                    <a:pt x="34" y="330"/>
                  </a:cubicBezTo>
                  <a:cubicBezTo>
                    <a:pt x="79" y="330"/>
                    <a:pt x="187" y="295"/>
                    <a:pt x="307" y="220"/>
                  </a:cubicBezTo>
                  <a:cubicBezTo>
                    <a:pt x="455" y="132"/>
                    <a:pt x="543" y="23"/>
                    <a:pt x="534" y="3"/>
                  </a:cubicBezTo>
                  <a:cubicBezTo>
                    <a:pt x="531" y="1"/>
                    <a:pt x="528" y="0"/>
                    <a:pt x="5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6"/>
            <p:cNvSpPr/>
            <p:nvPr/>
          </p:nvSpPr>
          <p:spPr>
            <a:xfrm>
              <a:off x="6091000" y="2309250"/>
              <a:ext cx="68100" cy="60925"/>
            </a:xfrm>
            <a:custGeom>
              <a:avLst/>
              <a:gdLst/>
              <a:ahLst/>
              <a:cxnLst/>
              <a:rect l="l" t="t" r="r" b="b"/>
              <a:pathLst>
                <a:path w="2724" h="2437" extrusionOk="0">
                  <a:moveTo>
                    <a:pt x="1809" y="1"/>
                  </a:moveTo>
                  <a:cubicBezTo>
                    <a:pt x="1767" y="1"/>
                    <a:pt x="1724" y="21"/>
                    <a:pt x="1698" y="65"/>
                  </a:cubicBezTo>
                  <a:cubicBezTo>
                    <a:pt x="1658" y="163"/>
                    <a:pt x="1737" y="489"/>
                    <a:pt x="1974" y="795"/>
                  </a:cubicBezTo>
                  <a:cubicBezTo>
                    <a:pt x="2099" y="945"/>
                    <a:pt x="2009" y="989"/>
                    <a:pt x="1859" y="989"/>
                  </a:cubicBezTo>
                  <a:cubicBezTo>
                    <a:pt x="1714" y="989"/>
                    <a:pt x="1514" y="947"/>
                    <a:pt x="1402" y="923"/>
                  </a:cubicBezTo>
                  <a:cubicBezTo>
                    <a:pt x="1233" y="892"/>
                    <a:pt x="782" y="826"/>
                    <a:pt x="559" y="826"/>
                  </a:cubicBezTo>
                  <a:cubicBezTo>
                    <a:pt x="495" y="826"/>
                    <a:pt x="450" y="831"/>
                    <a:pt x="435" y="844"/>
                  </a:cubicBezTo>
                  <a:cubicBezTo>
                    <a:pt x="336" y="933"/>
                    <a:pt x="405" y="1051"/>
                    <a:pt x="632" y="1081"/>
                  </a:cubicBezTo>
                  <a:cubicBezTo>
                    <a:pt x="859" y="1121"/>
                    <a:pt x="1510" y="1278"/>
                    <a:pt x="1471" y="1397"/>
                  </a:cubicBezTo>
                  <a:cubicBezTo>
                    <a:pt x="1465" y="1418"/>
                    <a:pt x="1419" y="1426"/>
                    <a:pt x="1349" y="1426"/>
                  </a:cubicBezTo>
                  <a:cubicBezTo>
                    <a:pt x="1056" y="1426"/>
                    <a:pt x="336" y="1278"/>
                    <a:pt x="336" y="1278"/>
                  </a:cubicBezTo>
                  <a:cubicBezTo>
                    <a:pt x="336" y="1278"/>
                    <a:pt x="261" y="1250"/>
                    <a:pt x="189" y="1250"/>
                  </a:cubicBezTo>
                  <a:cubicBezTo>
                    <a:pt x="132" y="1250"/>
                    <a:pt x="77" y="1267"/>
                    <a:pt x="60" y="1328"/>
                  </a:cubicBezTo>
                  <a:cubicBezTo>
                    <a:pt x="1" y="1565"/>
                    <a:pt x="1204" y="1713"/>
                    <a:pt x="1313" y="1732"/>
                  </a:cubicBezTo>
                  <a:cubicBezTo>
                    <a:pt x="1398" y="1742"/>
                    <a:pt x="1374" y="1851"/>
                    <a:pt x="1294" y="1851"/>
                  </a:cubicBezTo>
                  <a:cubicBezTo>
                    <a:pt x="1290" y="1851"/>
                    <a:pt x="1287" y="1851"/>
                    <a:pt x="1283" y="1851"/>
                  </a:cubicBezTo>
                  <a:cubicBezTo>
                    <a:pt x="1224" y="1844"/>
                    <a:pt x="750" y="1732"/>
                    <a:pt x="421" y="1732"/>
                  </a:cubicBezTo>
                  <a:cubicBezTo>
                    <a:pt x="259" y="1732"/>
                    <a:pt x="132" y="1759"/>
                    <a:pt x="109" y="1841"/>
                  </a:cubicBezTo>
                  <a:cubicBezTo>
                    <a:pt x="60" y="2028"/>
                    <a:pt x="1096" y="1979"/>
                    <a:pt x="1283" y="2147"/>
                  </a:cubicBezTo>
                  <a:cubicBezTo>
                    <a:pt x="1344" y="2201"/>
                    <a:pt x="1282" y="2215"/>
                    <a:pt x="1169" y="2215"/>
                  </a:cubicBezTo>
                  <a:cubicBezTo>
                    <a:pt x="1052" y="2215"/>
                    <a:pt x="879" y="2200"/>
                    <a:pt x="731" y="2200"/>
                  </a:cubicBezTo>
                  <a:cubicBezTo>
                    <a:pt x="584" y="2200"/>
                    <a:pt x="461" y="2215"/>
                    <a:pt x="445" y="2275"/>
                  </a:cubicBezTo>
                  <a:cubicBezTo>
                    <a:pt x="435" y="2344"/>
                    <a:pt x="425" y="2393"/>
                    <a:pt x="1007" y="2433"/>
                  </a:cubicBezTo>
                  <a:cubicBezTo>
                    <a:pt x="1111" y="2435"/>
                    <a:pt x="1214" y="2437"/>
                    <a:pt x="1316" y="2437"/>
                  </a:cubicBezTo>
                  <a:cubicBezTo>
                    <a:pt x="1624" y="2437"/>
                    <a:pt x="1930" y="2425"/>
                    <a:pt x="2241" y="2403"/>
                  </a:cubicBezTo>
                  <a:lnTo>
                    <a:pt x="2724" y="933"/>
                  </a:lnTo>
                  <a:cubicBezTo>
                    <a:pt x="2586" y="854"/>
                    <a:pt x="2458" y="765"/>
                    <a:pt x="2329" y="676"/>
                  </a:cubicBezTo>
                  <a:cubicBezTo>
                    <a:pt x="2241" y="607"/>
                    <a:pt x="2171" y="528"/>
                    <a:pt x="2112" y="440"/>
                  </a:cubicBezTo>
                  <a:cubicBezTo>
                    <a:pt x="2033" y="341"/>
                    <a:pt x="1974" y="223"/>
                    <a:pt x="1925" y="94"/>
                  </a:cubicBezTo>
                  <a:cubicBezTo>
                    <a:pt x="1914" y="34"/>
                    <a:pt x="1863" y="1"/>
                    <a:pt x="1809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96" name="Google Shape;1996;p36"/>
          <p:cNvSpPr/>
          <p:nvPr/>
        </p:nvSpPr>
        <p:spPr>
          <a:xfrm>
            <a:off x="481954" y="4477575"/>
            <a:ext cx="7250017" cy="6725"/>
          </a:xfrm>
          <a:custGeom>
            <a:avLst/>
            <a:gdLst/>
            <a:ahLst/>
            <a:cxnLst/>
            <a:rect l="l" t="t" r="r" b="b"/>
            <a:pathLst>
              <a:path w="203738" h="269" extrusionOk="0">
                <a:moveTo>
                  <a:pt x="101888" y="1"/>
                </a:moveTo>
                <a:cubicBezTo>
                  <a:pt x="45590" y="1"/>
                  <a:pt x="1" y="77"/>
                  <a:pt x="1" y="115"/>
                </a:cubicBezTo>
                <a:cubicBezTo>
                  <a:pt x="1" y="192"/>
                  <a:pt x="45628" y="268"/>
                  <a:pt x="101888" y="268"/>
                </a:cubicBezTo>
                <a:cubicBezTo>
                  <a:pt x="158148" y="268"/>
                  <a:pt x="203737" y="192"/>
                  <a:pt x="203737" y="115"/>
                </a:cubicBezTo>
                <a:cubicBezTo>
                  <a:pt x="203737" y="77"/>
                  <a:pt x="158148" y="1"/>
                  <a:pt x="101888" y="1"/>
                </a:cubicBezTo>
                <a:close/>
              </a:path>
            </a:pathLst>
          </a:custGeom>
          <a:solidFill>
            <a:srgbClr val="A4C1FF">
              <a:alpha val="86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00" name="Google Shape;2000;p36"/>
          <p:cNvSpPr txBox="1">
            <a:spLocks noGrp="1"/>
          </p:cNvSpPr>
          <p:nvPr>
            <p:ph type="ctrTitle" idx="4294967295"/>
          </p:nvPr>
        </p:nvSpPr>
        <p:spPr>
          <a:xfrm>
            <a:off x="984552" y="2374982"/>
            <a:ext cx="812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/>
              <a:t>04</a:t>
            </a:r>
            <a:endParaRPr sz="3000" dirty="0"/>
          </a:p>
        </p:txBody>
      </p:sp>
      <p:sp>
        <p:nvSpPr>
          <p:cNvPr id="2003" name="Google Shape;2003;p36"/>
          <p:cNvSpPr txBox="1">
            <a:spLocks noGrp="1"/>
          </p:cNvSpPr>
          <p:nvPr>
            <p:ph type="ctrTitle" idx="4294967295"/>
          </p:nvPr>
        </p:nvSpPr>
        <p:spPr>
          <a:xfrm>
            <a:off x="3104402" y="2362282"/>
            <a:ext cx="812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/>
              <a:t>03</a:t>
            </a:r>
            <a:endParaRPr sz="3000" dirty="0"/>
          </a:p>
        </p:txBody>
      </p:sp>
      <p:sp>
        <p:nvSpPr>
          <p:cNvPr id="2006" name="Google Shape;2006;p36"/>
          <p:cNvSpPr txBox="1">
            <a:spLocks noGrp="1"/>
          </p:cNvSpPr>
          <p:nvPr>
            <p:ph type="ctrTitle" idx="4294967295"/>
          </p:nvPr>
        </p:nvSpPr>
        <p:spPr>
          <a:xfrm>
            <a:off x="5224252" y="2362282"/>
            <a:ext cx="812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dirty="0" smtClean="0"/>
              <a:t>02</a:t>
            </a:r>
            <a:endParaRPr sz="3000" dirty="0"/>
          </a:p>
        </p:txBody>
      </p:sp>
      <p:sp>
        <p:nvSpPr>
          <p:cNvPr id="2009" name="Google Shape;2009;p36"/>
          <p:cNvSpPr txBox="1">
            <a:spLocks noGrp="1"/>
          </p:cNvSpPr>
          <p:nvPr>
            <p:ph type="ctrTitle" idx="4294967295"/>
          </p:nvPr>
        </p:nvSpPr>
        <p:spPr>
          <a:xfrm>
            <a:off x="7344102" y="2362282"/>
            <a:ext cx="812700" cy="38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000" dirty="0" smtClean="0"/>
              <a:t>01</a:t>
            </a:r>
            <a:endParaRPr sz="3000" dirty="0"/>
          </a:p>
        </p:txBody>
      </p:sp>
      <p:grpSp>
        <p:nvGrpSpPr>
          <p:cNvPr id="2010" name="Google Shape;2010;p36"/>
          <p:cNvGrpSpPr/>
          <p:nvPr/>
        </p:nvGrpSpPr>
        <p:grpSpPr>
          <a:xfrm>
            <a:off x="434765" y="3156210"/>
            <a:ext cx="8274470" cy="1392109"/>
            <a:chOff x="545900" y="3595725"/>
            <a:chExt cx="6289025" cy="1058075"/>
          </a:xfrm>
        </p:grpSpPr>
        <p:sp>
          <p:nvSpPr>
            <p:cNvPr id="2011" name="Google Shape;2011;p36"/>
            <p:cNvSpPr/>
            <p:nvPr/>
          </p:nvSpPr>
          <p:spPr>
            <a:xfrm>
              <a:off x="6179725" y="4203600"/>
              <a:ext cx="655200" cy="444525"/>
            </a:xfrm>
            <a:custGeom>
              <a:avLst/>
              <a:gdLst/>
              <a:ahLst/>
              <a:cxnLst/>
              <a:rect l="l" t="t" r="r" b="b"/>
              <a:pathLst>
                <a:path w="26208" h="17781" extrusionOk="0">
                  <a:moveTo>
                    <a:pt x="2685" y="0"/>
                  </a:moveTo>
                  <a:lnTo>
                    <a:pt x="1" y="3582"/>
                  </a:lnTo>
                  <a:lnTo>
                    <a:pt x="12394" y="17781"/>
                  </a:lnTo>
                  <a:lnTo>
                    <a:pt x="26208" y="17781"/>
                  </a:lnTo>
                  <a:lnTo>
                    <a:pt x="26208" y="11851"/>
                  </a:lnTo>
                  <a:lnTo>
                    <a:pt x="13104" y="11851"/>
                  </a:lnTo>
                  <a:lnTo>
                    <a:pt x="268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6"/>
            <p:cNvSpPr/>
            <p:nvPr/>
          </p:nvSpPr>
          <p:spPr>
            <a:xfrm>
              <a:off x="5955250" y="3972700"/>
              <a:ext cx="100925" cy="218825"/>
            </a:xfrm>
            <a:custGeom>
              <a:avLst/>
              <a:gdLst/>
              <a:ahLst/>
              <a:cxnLst/>
              <a:rect l="l" t="t" r="r" b="b"/>
              <a:pathLst>
                <a:path w="4037" h="8753" extrusionOk="0">
                  <a:moveTo>
                    <a:pt x="1" y="1"/>
                  </a:moveTo>
                  <a:cubicBezTo>
                    <a:pt x="1" y="11"/>
                    <a:pt x="139" y="50"/>
                    <a:pt x="395" y="129"/>
                  </a:cubicBezTo>
                  <a:cubicBezTo>
                    <a:pt x="741" y="257"/>
                    <a:pt x="1076" y="435"/>
                    <a:pt x="1382" y="642"/>
                  </a:cubicBezTo>
                  <a:cubicBezTo>
                    <a:pt x="1826" y="968"/>
                    <a:pt x="2221" y="1353"/>
                    <a:pt x="2546" y="1797"/>
                  </a:cubicBezTo>
                  <a:cubicBezTo>
                    <a:pt x="2941" y="2339"/>
                    <a:pt x="3257" y="2951"/>
                    <a:pt x="3474" y="3593"/>
                  </a:cubicBezTo>
                  <a:cubicBezTo>
                    <a:pt x="3681" y="4234"/>
                    <a:pt x="3809" y="4895"/>
                    <a:pt x="3878" y="5566"/>
                  </a:cubicBezTo>
                  <a:cubicBezTo>
                    <a:pt x="3948" y="6188"/>
                    <a:pt x="3977" y="6750"/>
                    <a:pt x="3977" y="7224"/>
                  </a:cubicBezTo>
                  <a:lnTo>
                    <a:pt x="3977" y="8339"/>
                  </a:lnTo>
                  <a:lnTo>
                    <a:pt x="3977" y="8644"/>
                  </a:lnTo>
                  <a:cubicBezTo>
                    <a:pt x="3977" y="8684"/>
                    <a:pt x="3977" y="8714"/>
                    <a:pt x="3987" y="8753"/>
                  </a:cubicBezTo>
                  <a:cubicBezTo>
                    <a:pt x="3987" y="8714"/>
                    <a:pt x="3997" y="8684"/>
                    <a:pt x="3997" y="8644"/>
                  </a:cubicBezTo>
                  <a:cubicBezTo>
                    <a:pt x="3997" y="8566"/>
                    <a:pt x="4007" y="8467"/>
                    <a:pt x="4007" y="8339"/>
                  </a:cubicBezTo>
                  <a:cubicBezTo>
                    <a:pt x="4017" y="8082"/>
                    <a:pt x="4036" y="7697"/>
                    <a:pt x="4036" y="7224"/>
                  </a:cubicBezTo>
                  <a:cubicBezTo>
                    <a:pt x="4036" y="6661"/>
                    <a:pt x="4007" y="6109"/>
                    <a:pt x="3957" y="5556"/>
                  </a:cubicBezTo>
                  <a:cubicBezTo>
                    <a:pt x="3888" y="4875"/>
                    <a:pt x="3760" y="4204"/>
                    <a:pt x="3553" y="3563"/>
                  </a:cubicBezTo>
                  <a:cubicBezTo>
                    <a:pt x="3336" y="2912"/>
                    <a:pt x="3010" y="2300"/>
                    <a:pt x="2606" y="1747"/>
                  </a:cubicBezTo>
                  <a:cubicBezTo>
                    <a:pt x="2270" y="1303"/>
                    <a:pt x="1866" y="909"/>
                    <a:pt x="1412" y="593"/>
                  </a:cubicBezTo>
                  <a:cubicBezTo>
                    <a:pt x="1096" y="386"/>
                    <a:pt x="760" y="218"/>
                    <a:pt x="395" y="100"/>
                  </a:cubicBezTo>
                  <a:cubicBezTo>
                    <a:pt x="307" y="70"/>
                    <a:pt x="208" y="40"/>
                    <a:pt x="99" y="21"/>
                  </a:cubicBezTo>
                  <a:cubicBezTo>
                    <a:pt x="70" y="11"/>
                    <a:pt x="3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6"/>
            <p:cNvSpPr/>
            <p:nvPr/>
          </p:nvSpPr>
          <p:spPr>
            <a:xfrm>
              <a:off x="5968825" y="3942625"/>
              <a:ext cx="101650" cy="248900"/>
            </a:xfrm>
            <a:custGeom>
              <a:avLst/>
              <a:gdLst/>
              <a:ahLst/>
              <a:cxnLst/>
              <a:rect l="l" t="t" r="r" b="b"/>
              <a:pathLst>
                <a:path w="4066" h="9956" extrusionOk="0">
                  <a:moveTo>
                    <a:pt x="10" y="0"/>
                  </a:moveTo>
                  <a:cubicBezTo>
                    <a:pt x="0" y="10"/>
                    <a:pt x="158" y="69"/>
                    <a:pt x="415" y="198"/>
                  </a:cubicBezTo>
                  <a:cubicBezTo>
                    <a:pt x="770" y="385"/>
                    <a:pt x="1115" y="612"/>
                    <a:pt x="1421" y="888"/>
                  </a:cubicBezTo>
                  <a:cubicBezTo>
                    <a:pt x="1875" y="1283"/>
                    <a:pt x="2270" y="1747"/>
                    <a:pt x="2595" y="2260"/>
                  </a:cubicBezTo>
                  <a:cubicBezTo>
                    <a:pt x="2990" y="2881"/>
                    <a:pt x="3306" y="3562"/>
                    <a:pt x="3513" y="4273"/>
                  </a:cubicBezTo>
                  <a:cubicBezTo>
                    <a:pt x="3720" y="4983"/>
                    <a:pt x="3849" y="5713"/>
                    <a:pt x="3918" y="6453"/>
                  </a:cubicBezTo>
                  <a:cubicBezTo>
                    <a:pt x="3987" y="7134"/>
                    <a:pt x="4006" y="7756"/>
                    <a:pt x="4016" y="8279"/>
                  </a:cubicBezTo>
                  <a:cubicBezTo>
                    <a:pt x="4026" y="8802"/>
                    <a:pt x="4026" y="9216"/>
                    <a:pt x="4026" y="9512"/>
                  </a:cubicBezTo>
                  <a:lnTo>
                    <a:pt x="4026" y="9838"/>
                  </a:lnTo>
                  <a:cubicBezTo>
                    <a:pt x="4016" y="9877"/>
                    <a:pt x="4016" y="9917"/>
                    <a:pt x="4026" y="9956"/>
                  </a:cubicBezTo>
                  <a:cubicBezTo>
                    <a:pt x="4036" y="9926"/>
                    <a:pt x="4036" y="9887"/>
                    <a:pt x="4036" y="9847"/>
                  </a:cubicBezTo>
                  <a:cubicBezTo>
                    <a:pt x="4036" y="9759"/>
                    <a:pt x="4046" y="9650"/>
                    <a:pt x="4046" y="9512"/>
                  </a:cubicBezTo>
                  <a:cubicBezTo>
                    <a:pt x="4056" y="9216"/>
                    <a:pt x="4066" y="8802"/>
                    <a:pt x="4066" y="8279"/>
                  </a:cubicBezTo>
                  <a:cubicBezTo>
                    <a:pt x="4066" y="7756"/>
                    <a:pt x="4056" y="7144"/>
                    <a:pt x="3997" y="6453"/>
                  </a:cubicBezTo>
                  <a:cubicBezTo>
                    <a:pt x="3928" y="5713"/>
                    <a:pt x="3789" y="4973"/>
                    <a:pt x="3592" y="4253"/>
                  </a:cubicBezTo>
                  <a:cubicBezTo>
                    <a:pt x="3375" y="3533"/>
                    <a:pt x="3069" y="2842"/>
                    <a:pt x="2665" y="2210"/>
                  </a:cubicBezTo>
                  <a:cubicBezTo>
                    <a:pt x="2339" y="1697"/>
                    <a:pt x="1924" y="1234"/>
                    <a:pt x="1461" y="839"/>
                  </a:cubicBezTo>
                  <a:cubicBezTo>
                    <a:pt x="1145" y="572"/>
                    <a:pt x="800" y="346"/>
                    <a:pt x="425" y="168"/>
                  </a:cubicBezTo>
                  <a:cubicBezTo>
                    <a:pt x="326" y="119"/>
                    <a:pt x="227" y="69"/>
                    <a:pt x="119" y="40"/>
                  </a:cubicBezTo>
                  <a:cubicBezTo>
                    <a:pt x="79" y="20"/>
                    <a:pt x="50" y="10"/>
                    <a:pt x="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6"/>
            <p:cNvSpPr/>
            <p:nvPr/>
          </p:nvSpPr>
          <p:spPr>
            <a:xfrm>
              <a:off x="5617300" y="3731950"/>
              <a:ext cx="23950" cy="202050"/>
            </a:xfrm>
            <a:custGeom>
              <a:avLst/>
              <a:gdLst/>
              <a:ahLst/>
              <a:cxnLst/>
              <a:rect l="l" t="t" r="r" b="b"/>
              <a:pathLst>
                <a:path w="958" h="8082" extrusionOk="0">
                  <a:moveTo>
                    <a:pt x="1" y="1"/>
                  </a:moveTo>
                  <a:lnTo>
                    <a:pt x="218" y="8082"/>
                  </a:lnTo>
                  <a:lnTo>
                    <a:pt x="869" y="8072"/>
                  </a:lnTo>
                  <a:cubicBezTo>
                    <a:pt x="869" y="8072"/>
                    <a:pt x="958" y="90"/>
                    <a:pt x="9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6"/>
            <p:cNvSpPr/>
            <p:nvPr/>
          </p:nvSpPr>
          <p:spPr>
            <a:xfrm>
              <a:off x="5600050" y="3906850"/>
              <a:ext cx="60950" cy="78725"/>
            </a:xfrm>
            <a:custGeom>
              <a:avLst/>
              <a:gdLst/>
              <a:ahLst/>
              <a:cxnLst/>
              <a:rect l="l" t="t" r="r" b="b"/>
              <a:pathLst>
                <a:path w="2438" h="3149" extrusionOk="0">
                  <a:moveTo>
                    <a:pt x="849" y="0"/>
                  </a:moveTo>
                  <a:lnTo>
                    <a:pt x="819" y="1125"/>
                  </a:lnTo>
                  <a:lnTo>
                    <a:pt x="30" y="1717"/>
                  </a:lnTo>
                  <a:lnTo>
                    <a:pt x="0" y="2398"/>
                  </a:lnTo>
                  <a:lnTo>
                    <a:pt x="612" y="3148"/>
                  </a:lnTo>
                  <a:lnTo>
                    <a:pt x="572" y="1994"/>
                  </a:lnTo>
                  <a:lnTo>
                    <a:pt x="1164" y="1688"/>
                  </a:lnTo>
                  <a:lnTo>
                    <a:pt x="1855" y="2053"/>
                  </a:lnTo>
                  <a:lnTo>
                    <a:pt x="1875" y="3118"/>
                  </a:lnTo>
                  <a:lnTo>
                    <a:pt x="2437" y="2349"/>
                  </a:lnTo>
                  <a:lnTo>
                    <a:pt x="2437" y="1609"/>
                  </a:lnTo>
                  <a:lnTo>
                    <a:pt x="1589" y="1165"/>
                  </a:lnTo>
                  <a:lnTo>
                    <a:pt x="1599" y="40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6"/>
            <p:cNvSpPr/>
            <p:nvPr/>
          </p:nvSpPr>
          <p:spPr>
            <a:xfrm>
              <a:off x="5709325" y="3686625"/>
              <a:ext cx="263225" cy="284100"/>
            </a:xfrm>
            <a:custGeom>
              <a:avLst/>
              <a:gdLst/>
              <a:ahLst/>
              <a:cxnLst/>
              <a:rect l="l" t="t" r="r" b="b"/>
              <a:pathLst>
                <a:path w="10529" h="11364" extrusionOk="0">
                  <a:moveTo>
                    <a:pt x="2107" y="0"/>
                  </a:moveTo>
                  <a:cubicBezTo>
                    <a:pt x="1685" y="0"/>
                    <a:pt x="1259" y="142"/>
                    <a:pt x="908" y="432"/>
                  </a:cubicBezTo>
                  <a:cubicBezTo>
                    <a:pt x="109" y="1093"/>
                    <a:pt x="0" y="2278"/>
                    <a:pt x="661" y="3077"/>
                  </a:cubicBezTo>
                  <a:lnTo>
                    <a:pt x="6976" y="10684"/>
                  </a:lnTo>
                  <a:cubicBezTo>
                    <a:pt x="7347" y="11132"/>
                    <a:pt x="7882" y="11363"/>
                    <a:pt x="8421" y="11363"/>
                  </a:cubicBezTo>
                  <a:cubicBezTo>
                    <a:pt x="8844" y="11363"/>
                    <a:pt x="9269" y="11221"/>
                    <a:pt x="9621" y="10931"/>
                  </a:cubicBezTo>
                  <a:cubicBezTo>
                    <a:pt x="10410" y="10270"/>
                    <a:pt x="10528" y="9086"/>
                    <a:pt x="9867" y="8287"/>
                  </a:cubicBezTo>
                  <a:lnTo>
                    <a:pt x="3552" y="679"/>
                  </a:lnTo>
                  <a:cubicBezTo>
                    <a:pt x="3182" y="231"/>
                    <a:pt x="2647" y="0"/>
                    <a:pt x="2107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6"/>
            <p:cNvSpPr/>
            <p:nvPr/>
          </p:nvSpPr>
          <p:spPr>
            <a:xfrm>
              <a:off x="5601275" y="3703600"/>
              <a:ext cx="199350" cy="58975"/>
            </a:xfrm>
            <a:custGeom>
              <a:avLst/>
              <a:gdLst/>
              <a:ahLst/>
              <a:cxnLst/>
              <a:rect l="l" t="t" r="r" b="b"/>
              <a:pathLst>
                <a:path w="7974" h="2359" extrusionOk="0">
                  <a:moveTo>
                    <a:pt x="1175" y="0"/>
                  </a:moveTo>
                  <a:cubicBezTo>
                    <a:pt x="523" y="0"/>
                    <a:pt x="0" y="523"/>
                    <a:pt x="0" y="1174"/>
                  </a:cubicBezTo>
                  <a:cubicBezTo>
                    <a:pt x="0" y="1825"/>
                    <a:pt x="523" y="2358"/>
                    <a:pt x="1175" y="2358"/>
                  </a:cubicBezTo>
                  <a:lnTo>
                    <a:pt x="6789" y="2358"/>
                  </a:lnTo>
                  <a:cubicBezTo>
                    <a:pt x="7440" y="2358"/>
                    <a:pt x="7973" y="1825"/>
                    <a:pt x="7973" y="1174"/>
                  </a:cubicBezTo>
                  <a:cubicBezTo>
                    <a:pt x="7973" y="523"/>
                    <a:pt x="7440" y="0"/>
                    <a:pt x="678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6"/>
            <p:cNvSpPr/>
            <p:nvPr/>
          </p:nvSpPr>
          <p:spPr>
            <a:xfrm>
              <a:off x="5845000" y="3870100"/>
              <a:ext cx="131750" cy="414425"/>
            </a:xfrm>
            <a:custGeom>
              <a:avLst/>
              <a:gdLst/>
              <a:ahLst/>
              <a:cxnLst/>
              <a:rect l="l" t="t" r="r" b="b"/>
              <a:pathLst>
                <a:path w="5270" h="16577" extrusionOk="0">
                  <a:moveTo>
                    <a:pt x="1904" y="0"/>
                  </a:moveTo>
                  <a:cubicBezTo>
                    <a:pt x="849" y="0"/>
                    <a:pt x="0" y="849"/>
                    <a:pt x="0" y="1905"/>
                  </a:cubicBezTo>
                  <a:lnTo>
                    <a:pt x="0" y="14673"/>
                  </a:lnTo>
                  <a:cubicBezTo>
                    <a:pt x="0" y="15728"/>
                    <a:pt x="849" y="16577"/>
                    <a:pt x="1904" y="16577"/>
                  </a:cubicBezTo>
                  <a:lnTo>
                    <a:pt x="3355" y="16577"/>
                  </a:lnTo>
                  <a:cubicBezTo>
                    <a:pt x="4421" y="16577"/>
                    <a:pt x="5269" y="15728"/>
                    <a:pt x="5269" y="14673"/>
                  </a:cubicBezTo>
                  <a:lnTo>
                    <a:pt x="5269" y="1905"/>
                  </a:lnTo>
                  <a:cubicBezTo>
                    <a:pt x="5269" y="849"/>
                    <a:pt x="4421" y="0"/>
                    <a:pt x="3355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6"/>
            <p:cNvSpPr/>
            <p:nvPr/>
          </p:nvSpPr>
          <p:spPr>
            <a:xfrm>
              <a:off x="5873100" y="4189075"/>
              <a:ext cx="72550" cy="65075"/>
            </a:xfrm>
            <a:custGeom>
              <a:avLst/>
              <a:gdLst/>
              <a:ahLst/>
              <a:cxnLst/>
              <a:rect l="l" t="t" r="r" b="b"/>
              <a:pathLst>
                <a:path w="2902" h="2603" extrusionOk="0">
                  <a:moveTo>
                    <a:pt x="1449" y="1"/>
                  </a:moveTo>
                  <a:cubicBezTo>
                    <a:pt x="1092" y="1"/>
                    <a:pt x="739" y="148"/>
                    <a:pt x="484" y="433"/>
                  </a:cubicBezTo>
                  <a:cubicBezTo>
                    <a:pt x="1" y="976"/>
                    <a:pt x="50" y="1795"/>
                    <a:pt x="583" y="2269"/>
                  </a:cubicBezTo>
                  <a:cubicBezTo>
                    <a:pt x="835" y="2493"/>
                    <a:pt x="1146" y="2603"/>
                    <a:pt x="1454" y="2603"/>
                  </a:cubicBezTo>
                  <a:cubicBezTo>
                    <a:pt x="1811" y="2603"/>
                    <a:pt x="2164" y="2456"/>
                    <a:pt x="2418" y="2170"/>
                  </a:cubicBezTo>
                  <a:cubicBezTo>
                    <a:pt x="2902" y="1627"/>
                    <a:pt x="2853" y="808"/>
                    <a:pt x="2320" y="335"/>
                  </a:cubicBezTo>
                  <a:cubicBezTo>
                    <a:pt x="2068" y="111"/>
                    <a:pt x="1757" y="1"/>
                    <a:pt x="144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6"/>
            <p:cNvSpPr/>
            <p:nvPr/>
          </p:nvSpPr>
          <p:spPr>
            <a:xfrm>
              <a:off x="5875075" y="3894450"/>
              <a:ext cx="71325" cy="64975"/>
            </a:xfrm>
            <a:custGeom>
              <a:avLst/>
              <a:gdLst/>
              <a:ahLst/>
              <a:cxnLst/>
              <a:rect l="l" t="t" r="r" b="b"/>
              <a:pathLst>
                <a:path w="2853" h="2599" extrusionOk="0">
                  <a:moveTo>
                    <a:pt x="1428" y="1"/>
                  </a:moveTo>
                  <a:cubicBezTo>
                    <a:pt x="1096" y="1"/>
                    <a:pt x="766" y="126"/>
                    <a:pt x="514" y="378"/>
                  </a:cubicBezTo>
                  <a:cubicBezTo>
                    <a:pt x="1" y="891"/>
                    <a:pt x="1" y="1710"/>
                    <a:pt x="514" y="2213"/>
                  </a:cubicBezTo>
                  <a:cubicBezTo>
                    <a:pt x="766" y="2470"/>
                    <a:pt x="1096" y="2598"/>
                    <a:pt x="1428" y="2598"/>
                  </a:cubicBezTo>
                  <a:cubicBezTo>
                    <a:pt x="1760" y="2598"/>
                    <a:pt x="2093" y="2470"/>
                    <a:pt x="2349" y="2213"/>
                  </a:cubicBezTo>
                  <a:cubicBezTo>
                    <a:pt x="2853" y="1710"/>
                    <a:pt x="2853" y="891"/>
                    <a:pt x="2349" y="378"/>
                  </a:cubicBezTo>
                  <a:cubicBezTo>
                    <a:pt x="2093" y="126"/>
                    <a:pt x="1760" y="1"/>
                    <a:pt x="142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6"/>
            <p:cNvSpPr/>
            <p:nvPr/>
          </p:nvSpPr>
          <p:spPr>
            <a:xfrm>
              <a:off x="5747300" y="3713200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790" y="1"/>
                  </a:moveTo>
                  <a:cubicBezTo>
                    <a:pt x="356" y="1"/>
                    <a:pt x="1" y="356"/>
                    <a:pt x="1" y="790"/>
                  </a:cubicBezTo>
                  <a:cubicBezTo>
                    <a:pt x="1" y="1224"/>
                    <a:pt x="356" y="1580"/>
                    <a:pt x="790" y="1580"/>
                  </a:cubicBezTo>
                  <a:cubicBezTo>
                    <a:pt x="1224" y="1580"/>
                    <a:pt x="1580" y="1224"/>
                    <a:pt x="1580" y="790"/>
                  </a:cubicBezTo>
                  <a:cubicBezTo>
                    <a:pt x="1580" y="356"/>
                    <a:pt x="1224" y="1"/>
                    <a:pt x="7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6"/>
            <p:cNvSpPr/>
            <p:nvPr/>
          </p:nvSpPr>
          <p:spPr>
            <a:xfrm>
              <a:off x="5614350" y="3719625"/>
              <a:ext cx="26675" cy="26900"/>
            </a:xfrm>
            <a:custGeom>
              <a:avLst/>
              <a:gdLst/>
              <a:ahLst/>
              <a:cxnLst/>
              <a:rect l="l" t="t" r="r" b="b"/>
              <a:pathLst>
                <a:path w="1067" h="1076" extrusionOk="0">
                  <a:moveTo>
                    <a:pt x="533" y="0"/>
                  </a:moveTo>
                  <a:cubicBezTo>
                    <a:pt x="237" y="0"/>
                    <a:pt x="0" y="237"/>
                    <a:pt x="0" y="533"/>
                  </a:cubicBezTo>
                  <a:cubicBezTo>
                    <a:pt x="0" y="829"/>
                    <a:pt x="237" y="1076"/>
                    <a:pt x="533" y="1076"/>
                  </a:cubicBezTo>
                  <a:cubicBezTo>
                    <a:pt x="829" y="1076"/>
                    <a:pt x="1066" y="829"/>
                    <a:pt x="1066" y="533"/>
                  </a:cubicBezTo>
                  <a:cubicBezTo>
                    <a:pt x="1066" y="237"/>
                    <a:pt x="829" y="0"/>
                    <a:pt x="5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6"/>
            <p:cNvSpPr/>
            <p:nvPr/>
          </p:nvSpPr>
          <p:spPr>
            <a:xfrm>
              <a:off x="5844750" y="3868825"/>
              <a:ext cx="122375" cy="72575"/>
            </a:xfrm>
            <a:custGeom>
              <a:avLst/>
              <a:gdLst/>
              <a:ahLst/>
              <a:cxnLst/>
              <a:rect l="l" t="t" r="r" b="b"/>
              <a:pathLst>
                <a:path w="4895" h="2903" extrusionOk="0">
                  <a:moveTo>
                    <a:pt x="2632" y="0"/>
                  </a:moveTo>
                  <a:cubicBezTo>
                    <a:pt x="1884" y="0"/>
                    <a:pt x="1163" y="332"/>
                    <a:pt x="671" y="920"/>
                  </a:cubicBezTo>
                  <a:cubicBezTo>
                    <a:pt x="425" y="1206"/>
                    <a:pt x="237" y="1531"/>
                    <a:pt x="129" y="1887"/>
                  </a:cubicBezTo>
                  <a:cubicBezTo>
                    <a:pt x="50" y="2123"/>
                    <a:pt x="0" y="2370"/>
                    <a:pt x="0" y="2627"/>
                  </a:cubicBezTo>
                  <a:cubicBezTo>
                    <a:pt x="0" y="2696"/>
                    <a:pt x="0" y="2765"/>
                    <a:pt x="10" y="2834"/>
                  </a:cubicBezTo>
                  <a:cubicBezTo>
                    <a:pt x="10" y="2854"/>
                    <a:pt x="10" y="2873"/>
                    <a:pt x="20" y="2903"/>
                  </a:cubicBezTo>
                  <a:cubicBezTo>
                    <a:pt x="20" y="2557"/>
                    <a:pt x="79" y="2222"/>
                    <a:pt x="188" y="1906"/>
                  </a:cubicBezTo>
                  <a:cubicBezTo>
                    <a:pt x="306" y="1561"/>
                    <a:pt x="494" y="1245"/>
                    <a:pt x="730" y="979"/>
                  </a:cubicBezTo>
                  <a:cubicBezTo>
                    <a:pt x="1219" y="408"/>
                    <a:pt x="1924" y="87"/>
                    <a:pt x="2660" y="87"/>
                  </a:cubicBezTo>
                  <a:cubicBezTo>
                    <a:pt x="2815" y="87"/>
                    <a:pt x="2972" y="101"/>
                    <a:pt x="3128" y="130"/>
                  </a:cubicBezTo>
                  <a:cubicBezTo>
                    <a:pt x="3483" y="189"/>
                    <a:pt x="3829" y="318"/>
                    <a:pt x="4135" y="505"/>
                  </a:cubicBezTo>
                  <a:cubicBezTo>
                    <a:pt x="4421" y="693"/>
                    <a:pt x="4677" y="910"/>
                    <a:pt x="4894" y="1166"/>
                  </a:cubicBezTo>
                  <a:cubicBezTo>
                    <a:pt x="4884" y="1147"/>
                    <a:pt x="4865" y="1127"/>
                    <a:pt x="4855" y="1107"/>
                  </a:cubicBezTo>
                  <a:cubicBezTo>
                    <a:pt x="4815" y="1058"/>
                    <a:pt x="4776" y="999"/>
                    <a:pt x="4727" y="949"/>
                  </a:cubicBezTo>
                  <a:cubicBezTo>
                    <a:pt x="4569" y="752"/>
                    <a:pt x="4381" y="584"/>
                    <a:pt x="4164" y="456"/>
                  </a:cubicBezTo>
                  <a:cubicBezTo>
                    <a:pt x="3858" y="249"/>
                    <a:pt x="3503" y="110"/>
                    <a:pt x="3138" y="51"/>
                  </a:cubicBezTo>
                  <a:cubicBezTo>
                    <a:pt x="2969" y="17"/>
                    <a:pt x="2800" y="0"/>
                    <a:pt x="26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6"/>
            <p:cNvSpPr/>
            <p:nvPr/>
          </p:nvSpPr>
          <p:spPr>
            <a:xfrm>
              <a:off x="5717225" y="3699350"/>
              <a:ext cx="14325" cy="70400"/>
            </a:xfrm>
            <a:custGeom>
              <a:avLst/>
              <a:gdLst/>
              <a:ahLst/>
              <a:cxnLst/>
              <a:rect l="l" t="t" r="r" b="b"/>
              <a:pathLst>
                <a:path w="573" h="2816" extrusionOk="0">
                  <a:moveTo>
                    <a:pt x="431" y="1"/>
                  </a:moveTo>
                  <a:cubicBezTo>
                    <a:pt x="420" y="1"/>
                    <a:pt x="401" y="39"/>
                    <a:pt x="365" y="101"/>
                  </a:cubicBezTo>
                  <a:cubicBezTo>
                    <a:pt x="296" y="190"/>
                    <a:pt x="247" y="279"/>
                    <a:pt x="207" y="387"/>
                  </a:cubicBezTo>
                  <a:cubicBezTo>
                    <a:pt x="138" y="525"/>
                    <a:pt x="89" y="683"/>
                    <a:pt x="59" y="841"/>
                  </a:cubicBezTo>
                  <a:cubicBezTo>
                    <a:pt x="20" y="1038"/>
                    <a:pt x="0" y="1236"/>
                    <a:pt x="10" y="1433"/>
                  </a:cubicBezTo>
                  <a:cubicBezTo>
                    <a:pt x="20" y="1630"/>
                    <a:pt x="49" y="1828"/>
                    <a:pt x="109" y="2025"/>
                  </a:cubicBezTo>
                  <a:cubicBezTo>
                    <a:pt x="158" y="2173"/>
                    <a:pt x="217" y="2321"/>
                    <a:pt x="286" y="2459"/>
                  </a:cubicBezTo>
                  <a:cubicBezTo>
                    <a:pt x="345" y="2558"/>
                    <a:pt x="405" y="2647"/>
                    <a:pt x="474" y="2726"/>
                  </a:cubicBezTo>
                  <a:cubicBezTo>
                    <a:pt x="518" y="2779"/>
                    <a:pt x="538" y="2816"/>
                    <a:pt x="556" y="2816"/>
                  </a:cubicBezTo>
                  <a:cubicBezTo>
                    <a:pt x="558" y="2816"/>
                    <a:pt x="560" y="2815"/>
                    <a:pt x="562" y="2814"/>
                  </a:cubicBezTo>
                  <a:cubicBezTo>
                    <a:pt x="572" y="2805"/>
                    <a:pt x="474" y="2676"/>
                    <a:pt x="345" y="2430"/>
                  </a:cubicBezTo>
                  <a:cubicBezTo>
                    <a:pt x="39" y="1798"/>
                    <a:pt x="10" y="1058"/>
                    <a:pt x="257" y="397"/>
                  </a:cubicBezTo>
                  <a:cubicBezTo>
                    <a:pt x="355" y="150"/>
                    <a:pt x="444" y="12"/>
                    <a:pt x="434" y="2"/>
                  </a:cubicBezTo>
                  <a:cubicBezTo>
                    <a:pt x="433" y="1"/>
                    <a:pt x="432" y="1"/>
                    <a:pt x="43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6"/>
            <p:cNvSpPr/>
            <p:nvPr/>
          </p:nvSpPr>
          <p:spPr>
            <a:xfrm>
              <a:off x="4021550" y="3923375"/>
              <a:ext cx="114975" cy="250650"/>
            </a:xfrm>
            <a:custGeom>
              <a:avLst/>
              <a:gdLst/>
              <a:ahLst/>
              <a:cxnLst/>
              <a:rect l="l" t="t" r="r" b="b"/>
              <a:pathLst>
                <a:path w="4599" h="10026" extrusionOk="0">
                  <a:moveTo>
                    <a:pt x="4599" y="1"/>
                  </a:moveTo>
                  <a:cubicBezTo>
                    <a:pt x="4569" y="1"/>
                    <a:pt x="4530" y="10"/>
                    <a:pt x="4490" y="20"/>
                  </a:cubicBezTo>
                  <a:cubicBezTo>
                    <a:pt x="4382" y="50"/>
                    <a:pt x="4263" y="79"/>
                    <a:pt x="4155" y="109"/>
                  </a:cubicBezTo>
                  <a:cubicBezTo>
                    <a:pt x="3750" y="247"/>
                    <a:pt x="3356" y="435"/>
                    <a:pt x="3000" y="681"/>
                  </a:cubicBezTo>
                  <a:cubicBezTo>
                    <a:pt x="2477" y="1046"/>
                    <a:pt x="2014" y="1490"/>
                    <a:pt x="1639" y="2004"/>
                  </a:cubicBezTo>
                  <a:cubicBezTo>
                    <a:pt x="1165" y="2635"/>
                    <a:pt x="800" y="3336"/>
                    <a:pt x="553" y="4076"/>
                  </a:cubicBezTo>
                  <a:cubicBezTo>
                    <a:pt x="317" y="4816"/>
                    <a:pt x="159" y="5585"/>
                    <a:pt x="90" y="6365"/>
                  </a:cubicBezTo>
                  <a:cubicBezTo>
                    <a:pt x="30" y="6996"/>
                    <a:pt x="1" y="7628"/>
                    <a:pt x="1" y="8269"/>
                  </a:cubicBezTo>
                  <a:cubicBezTo>
                    <a:pt x="1" y="8812"/>
                    <a:pt x="11" y="9246"/>
                    <a:pt x="30" y="9552"/>
                  </a:cubicBezTo>
                  <a:cubicBezTo>
                    <a:pt x="30" y="9690"/>
                    <a:pt x="40" y="9808"/>
                    <a:pt x="40" y="9897"/>
                  </a:cubicBezTo>
                  <a:cubicBezTo>
                    <a:pt x="40" y="9937"/>
                    <a:pt x="40" y="9986"/>
                    <a:pt x="50" y="10025"/>
                  </a:cubicBezTo>
                  <a:cubicBezTo>
                    <a:pt x="60" y="9986"/>
                    <a:pt x="60" y="9937"/>
                    <a:pt x="50" y="9897"/>
                  </a:cubicBezTo>
                  <a:lnTo>
                    <a:pt x="50" y="9552"/>
                  </a:lnTo>
                  <a:cubicBezTo>
                    <a:pt x="50" y="9246"/>
                    <a:pt x="50" y="8802"/>
                    <a:pt x="50" y="8269"/>
                  </a:cubicBezTo>
                  <a:cubicBezTo>
                    <a:pt x="60" y="7726"/>
                    <a:pt x="80" y="7085"/>
                    <a:pt x="159" y="6375"/>
                  </a:cubicBezTo>
                  <a:cubicBezTo>
                    <a:pt x="238" y="5605"/>
                    <a:pt x="396" y="4845"/>
                    <a:pt x="632" y="4105"/>
                  </a:cubicBezTo>
                  <a:cubicBezTo>
                    <a:pt x="869" y="3365"/>
                    <a:pt x="1234" y="2675"/>
                    <a:pt x="1688" y="2053"/>
                  </a:cubicBezTo>
                  <a:cubicBezTo>
                    <a:pt x="2063" y="1550"/>
                    <a:pt x="2517" y="1096"/>
                    <a:pt x="3030" y="731"/>
                  </a:cubicBezTo>
                  <a:cubicBezTo>
                    <a:pt x="3375" y="484"/>
                    <a:pt x="3760" y="287"/>
                    <a:pt x="4155" y="149"/>
                  </a:cubicBezTo>
                  <a:cubicBezTo>
                    <a:pt x="4441" y="50"/>
                    <a:pt x="4599" y="10"/>
                    <a:pt x="45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6"/>
            <p:cNvSpPr/>
            <p:nvPr/>
          </p:nvSpPr>
          <p:spPr>
            <a:xfrm>
              <a:off x="4004550" y="3888850"/>
              <a:ext cx="116450" cy="285175"/>
            </a:xfrm>
            <a:custGeom>
              <a:avLst/>
              <a:gdLst/>
              <a:ahLst/>
              <a:cxnLst/>
              <a:rect l="l" t="t" r="r" b="b"/>
              <a:pathLst>
                <a:path w="4658" h="11407" extrusionOk="0">
                  <a:moveTo>
                    <a:pt x="4657" y="0"/>
                  </a:moveTo>
                  <a:lnTo>
                    <a:pt x="4657" y="0"/>
                  </a:lnTo>
                  <a:cubicBezTo>
                    <a:pt x="4618" y="10"/>
                    <a:pt x="4578" y="30"/>
                    <a:pt x="4539" y="40"/>
                  </a:cubicBezTo>
                  <a:cubicBezTo>
                    <a:pt x="4411" y="89"/>
                    <a:pt x="4302" y="138"/>
                    <a:pt x="4184" y="198"/>
                  </a:cubicBezTo>
                  <a:cubicBezTo>
                    <a:pt x="3759" y="395"/>
                    <a:pt x="3355" y="661"/>
                    <a:pt x="3000" y="967"/>
                  </a:cubicBezTo>
                  <a:cubicBezTo>
                    <a:pt x="2467" y="1421"/>
                    <a:pt x="2003" y="1944"/>
                    <a:pt x="1628" y="2536"/>
                  </a:cubicBezTo>
                  <a:cubicBezTo>
                    <a:pt x="1154" y="3256"/>
                    <a:pt x="799" y="4046"/>
                    <a:pt x="562" y="4865"/>
                  </a:cubicBezTo>
                  <a:cubicBezTo>
                    <a:pt x="326" y="5693"/>
                    <a:pt x="168" y="6532"/>
                    <a:pt x="89" y="7391"/>
                  </a:cubicBezTo>
                  <a:cubicBezTo>
                    <a:pt x="20" y="8170"/>
                    <a:pt x="10" y="8880"/>
                    <a:pt x="0" y="9472"/>
                  </a:cubicBezTo>
                  <a:cubicBezTo>
                    <a:pt x="0" y="10074"/>
                    <a:pt x="20" y="10558"/>
                    <a:pt x="30" y="10883"/>
                  </a:cubicBezTo>
                  <a:lnTo>
                    <a:pt x="39" y="11268"/>
                  </a:lnTo>
                  <a:cubicBezTo>
                    <a:pt x="39" y="11318"/>
                    <a:pt x="39" y="11357"/>
                    <a:pt x="49" y="11406"/>
                  </a:cubicBezTo>
                  <a:cubicBezTo>
                    <a:pt x="59" y="11357"/>
                    <a:pt x="59" y="11318"/>
                    <a:pt x="59" y="11268"/>
                  </a:cubicBezTo>
                  <a:lnTo>
                    <a:pt x="59" y="10883"/>
                  </a:lnTo>
                  <a:cubicBezTo>
                    <a:pt x="69" y="10548"/>
                    <a:pt x="59" y="10074"/>
                    <a:pt x="69" y="9472"/>
                  </a:cubicBezTo>
                  <a:cubicBezTo>
                    <a:pt x="79" y="8880"/>
                    <a:pt x="99" y="8180"/>
                    <a:pt x="178" y="7391"/>
                  </a:cubicBezTo>
                  <a:cubicBezTo>
                    <a:pt x="257" y="6552"/>
                    <a:pt x="405" y="5713"/>
                    <a:pt x="641" y="4894"/>
                  </a:cubicBezTo>
                  <a:cubicBezTo>
                    <a:pt x="878" y="4075"/>
                    <a:pt x="1233" y="3296"/>
                    <a:pt x="1697" y="2585"/>
                  </a:cubicBezTo>
                  <a:cubicBezTo>
                    <a:pt x="2062" y="1993"/>
                    <a:pt x="2516" y="1470"/>
                    <a:pt x="3029" y="1007"/>
                  </a:cubicBezTo>
                  <a:cubicBezTo>
                    <a:pt x="3384" y="701"/>
                    <a:pt x="3779" y="444"/>
                    <a:pt x="4194" y="227"/>
                  </a:cubicBezTo>
                  <a:cubicBezTo>
                    <a:pt x="4332" y="138"/>
                    <a:pt x="4460" y="99"/>
                    <a:pt x="4539" y="59"/>
                  </a:cubicBezTo>
                  <a:cubicBezTo>
                    <a:pt x="4578" y="40"/>
                    <a:pt x="4618" y="2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6"/>
            <p:cNvSpPr/>
            <p:nvPr/>
          </p:nvSpPr>
          <p:spPr>
            <a:xfrm>
              <a:off x="4494450" y="3644375"/>
              <a:ext cx="27150" cy="150025"/>
            </a:xfrm>
            <a:custGeom>
              <a:avLst/>
              <a:gdLst/>
              <a:ahLst/>
              <a:cxnLst/>
              <a:rect l="l" t="t" r="r" b="b"/>
              <a:pathLst>
                <a:path w="1086" h="6001" extrusionOk="0">
                  <a:moveTo>
                    <a:pt x="1085" y="1"/>
                  </a:moveTo>
                  <a:lnTo>
                    <a:pt x="59" y="31"/>
                  </a:lnTo>
                  <a:cubicBezTo>
                    <a:pt x="0" y="129"/>
                    <a:pt x="316" y="6000"/>
                    <a:pt x="316" y="6000"/>
                  </a:cubicBezTo>
                  <a:lnTo>
                    <a:pt x="1056" y="5990"/>
                  </a:lnTo>
                  <a:lnTo>
                    <a:pt x="108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6"/>
            <p:cNvSpPr/>
            <p:nvPr/>
          </p:nvSpPr>
          <p:spPr>
            <a:xfrm>
              <a:off x="4438925" y="3715675"/>
              <a:ext cx="145325" cy="185775"/>
            </a:xfrm>
            <a:custGeom>
              <a:avLst/>
              <a:gdLst/>
              <a:ahLst/>
              <a:cxnLst/>
              <a:rect l="l" t="t" r="r" b="b"/>
              <a:pathLst>
                <a:path w="5813" h="7431" extrusionOk="0">
                  <a:moveTo>
                    <a:pt x="3662" y="1"/>
                  </a:moveTo>
                  <a:lnTo>
                    <a:pt x="1895" y="139"/>
                  </a:lnTo>
                  <a:lnTo>
                    <a:pt x="1974" y="2803"/>
                  </a:lnTo>
                  <a:lnTo>
                    <a:pt x="1" y="3908"/>
                  </a:lnTo>
                  <a:lnTo>
                    <a:pt x="70" y="5654"/>
                  </a:lnTo>
                  <a:lnTo>
                    <a:pt x="1422" y="7430"/>
                  </a:lnTo>
                  <a:lnTo>
                    <a:pt x="1412" y="4904"/>
                  </a:lnTo>
                  <a:lnTo>
                    <a:pt x="3020" y="4016"/>
                  </a:lnTo>
                  <a:lnTo>
                    <a:pt x="4431" y="4707"/>
                  </a:lnTo>
                  <a:lnTo>
                    <a:pt x="4421" y="7421"/>
                  </a:lnTo>
                  <a:lnTo>
                    <a:pt x="5813" y="5615"/>
                  </a:lnTo>
                  <a:lnTo>
                    <a:pt x="5694" y="3997"/>
                  </a:lnTo>
                  <a:lnTo>
                    <a:pt x="3800" y="2674"/>
                  </a:lnTo>
                  <a:lnTo>
                    <a:pt x="3662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6"/>
            <p:cNvSpPr/>
            <p:nvPr/>
          </p:nvSpPr>
          <p:spPr>
            <a:xfrm>
              <a:off x="4117025" y="3595725"/>
              <a:ext cx="301225" cy="325275"/>
            </a:xfrm>
            <a:custGeom>
              <a:avLst/>
              <a:gdLst/>
              <a:ahLst/>
              <a:cxnLst/>
              <a:rect l="l" t="t" r="r" b="b"/>
              <a:pathLst>
                <a:path w="12049" h="13011" extrusionOk="0">
                  <a:moveTo>
                    <a:pt x="9632" y="0"/>
                  </a:moveTo>
                  <a:cubicBezTo>
                    <a:pt x="9015" y="0"/>
                    <a:pt x="8403" y="264"/>
                    <a:pt x="7983" y="773"/>
                  </a:cubicBezTo>
                  <a:lnTo>
                    <a:pt x="750" y="9495"/>
                  </a:lnTo>
                  <a:cubicBezTo>
                    <a:pt x="0" y="10403"/>
                    <a:pt x="119" y="11755"/>
                    <a:pt x="1036" y="12515"/>
                  </a:cubicBezTo>
                  <a:cubicBezTo>
                    <a:pt x="1435" y="12849"/>
                    <a:pt x="1922" y="13011"/>
                    <a:pt x="2407" y="13011"/>
                  </a:cubicBezTo>
                  <a:cubicBezTo>
                    <a:pt x="3025" y="13011"/>
                    <a:pt x="3640" y="12747"/>
                    <a:pt x="4066" y="12238"/>
                  </a:cubicBezTo>
                  <a:lnTo>
                    <a:pt x="11288" y="3516"/>
                  </a:lnTo>
                  <a:cubicBezTo>
                    <a:pt x="12048" y="2608"/>
                    <a:pt x="11920" y="1246"/>
                    <a:pt x="11002" y="497"/>
                  </a:cubicBezTo>
                  <a:cubicBezTo>
                    <a:pt x="10603" y="163"/>
                    <a:pt x="10116" y="0"/>
                    <a:pt x="9632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6"/>
            <p:cNvSpPr/>
            <p:nvPr/>
          </p:nvSpPr>
          <p:spPr>
            <a:xfrm>
              <a:off x="4313625" y="3615025"/>
              <a:ext cx="228200" cy="67375"/>
            </a:xfrm>
            <a:custGeom>
              <a:avLst/>
              <a:gdLst/>
              <a:ahLst/>
              <a:cxnLst/>
              <a:rect l="l" t="t" r="r" b="b"/>
              <a:pathLst>
                <a:path w="9128" h="2695" extrusionOk="0">
                  <a:moveTo>
                    <a:pt x="977" y="1"/>
                  </a:moveTo>
                  <a:cubicBezTo>
                    <a:pt x="444" y="1"/>
                    <a:pt x="0" y="435"/>
                    <a:pt x="0" y="978"/>
                  </a:cubicBezTo>
                  <a:lnTo>
                    <a:pt x="0" y="1728"/>
                  </a:lnTo>
                  <a:cubicBezTo>
                    <a:pt x="0" y="2260"/>
                    <a:pt x="444" y="2694"/>
                    <a:pt x="977" y="2694"/>
                  </a:cubicBezTo>
                  <a:lnTo>
                    <a:pt x="8161" y="2694"/>
                  </a:lnTo>
                  <a:cubicBezTo>
                    <a:pt x="8693" y="2694"/>
                    <a:pt x="9127" y="2260"/>
                    <a:pt x="9127" y="1728"/>
                  </a:cubicBezTo>
                  <a:lnTo>
                    <a:pt x="9127" y="978"/>
                  </a:lnTo>
                  <a:cubicBezTo>
                    <a:pt x="9127" y="435"/>
                    <a:pt x="8693" y="1"/>
                    <a:pt x="816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6"/>
            <p:cNvSpPr/>
            <p:nvPr/>
          </p:nvSpPr>
          <p:spPr>
            <a:xfrm>
              <a:off x="4111850" y="3805700"/>
              <a:ext cx="150975" cy="474875"/>
            </a:xfrm>
            <a:custGeom>
              <a:avLst/>
              <a:gdLst/>
              <a:ahLst/>
              <a:cxnLst/>
              <a:rect l="l" t="t" r="r" b="b"/>
              <a:pathLst>
                <a:path w="6039" h="18995" extrusionOk="0">
                  <a:moveTo>
                    <a:pt x="3029" y="1"/>
                  </a:moveTo>
                  <a:cubicBezTo>
                    <a:pt x="1352" y="1"/>
                    <a:pt x="0" y="1353"/>
                    <a:pt x="10" y="3020"/>
                  </a:cubicBezTo>
                  <a:lnTo>
                    <a:pt x="10" y="15976"/>
                  </a:lnTo>
                  <a:cubicBezTo>
                    <a:pt x="10" y="17643"/>
                    <a:pt x="1362" y="18985"/>
                    <a:pt x="3029" y="18995"/>
                  </a:cubicBezTo>
                  <a:cubicBezTo>
                    <a:pt x="4687" y="18985"/>
                    <a:pt x="6039" y="17643"/>
                    <a:pt x="6039" y="15976"/>
                  </a:cubicBezTo>
                  <a:lnTo>
                    <a:pt x="6039" y="3010"/>
                  </a:lnTo>
                  <a:cubicBezTo>
                    <a:pt x="6039" y="1353"/>
                    <a:pt x="4687" y="1"/>
                    <a:pt x="3029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6"/>
            <p:cNvSpPr/>
            <p:nvPr/>
          </p:nvSpPr>
          <p:spPr>
            <a:xfrm>
              <a:off x="4148350" y="4171225"/>
              <a:ext cx="81425" cy="74400"/>
            </a:xfrm>
            <a:custGeom>
              <a:avLst/>
              <a:gdLst/>
              <a:ahLst/>
              <a:cxnLst/>
              <a:rect l="l" t="t" r="r" b="b"/>
              <a:pathLst>
                <a:path w="3257" h="2976" extrusionOk="0">
                  <a:moveTo>
                    <a:pt x="1629" y="0"/>
                  </a:moveTo>
                  <a:cubicBezTo>
                    <a:pt x="1246" y="0"/>
                    <a:pt x="864" y="146"/>
                    <a:pt x="573" y="437"/>
                  </a:cubicBezTo>
                  <a:cubicBezTo>
                    <a:pt x="1" y="1019"/>
                    <a:pt x="1" y="1957"/>
                    <a:pt x="573" y="2539"/>
                  </a:cubicBezTo>
                  <a:cubicBezTo>
                    <a:pt x="864" y="2830"/>
                    <a:pt x="1246" y="2975"/>
                    <a:pt x="1629" y="2975"/>
                  </a:cubicBezTo>
                  <a:cubicBezTo>
                    <a:pt x="2011" y="2975"/>
                    <a:pt x="2393" y="2830"/>
                    <a:pt x="2684" y="2539"/>
                  </a:cubicBezTo>
                  <a:cubicBezTo>
                    <a:pt x="3257" y="1957"/>
                    <a:pt x="3257" y="1019"/>
                    <a:pt x="2684" y="437"/>
                  </a:cubicBezTo>
                  <a:cubicBezTo>
                    <a:pt x="2393" y="146"/>
                    <a:pt x="2011" y="0"/>
                    <a:pt x="162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6"/>
            <p:cNvSpPr/>
            <p:nvPr/>
          </p:nvSpPr>
          <p:spPr>
            <a:xfrm>
              <a:off x="4147600" y="3833625"/>
              <a:ext cx="79950" cy="74450"/>
            </a:xfrm>
            <a:custGeom>
              <a:avLst/>
              <a:gdLst/>
              <a:ahLst/>
              <a:cxnLst/>
              <a:rect l="l" t="t" r="r" b="b"/>
              <a:pathLst>
                <a:path w="3198" h="2978" extrusionOk="0">
                  <a:moveTo>
                    <a:pt x="1602" y="0"/>
                  </a:moveTo>
                  <a:cubicBezTo>
                    <a:pt x="885" y="0"/>
                    <a:pt x="254" y="522"/>
                    <a:pt x="129" y="1252"/>
                  </a:cubicBezTo>
                  <a:cubicBezTo>
                    <a:pt x="1" y="2061"/>
                    <a:pt x="553" y="2831"/>
                    <a:pt x="1363" y="2959"/>
                  </a:cubicBezTo>
                  <a:cubicBezTo>
                    <a:pt x="1441" y="2972"/>
                    <a:pt x="1519" y="2978"/>
                    <a:pt x="1597" y="2978"/>
                  </a:cubicBezTo>
                  <a:cubicBezTo>
                    <a:pt x="2315" y="2978"/>
                    <a:pt x="2954" y="2456"/>
                    <a:pt x="3070" y="1726"/>
                  </a:cubicBezTo>
                  <a:cubicBezTo>
                    <a:pt x="3198" y="917"/>
                    <a:pt x="2655" y="157"/>
                    <a:pt x="1836" y="19"/>
                  </a:cubicBezTo>
                  <a:cubicBezTo>
                    <a:pt x="1758" y="6"/>
                    <a:pt x="1679" y="0"/>
                    <a:pt x="160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6"/>
            <p:cNvSpPr/>
            <p:nvPr/>
          </p:nvSpPr>
          <p:spPr>
            <a:xfrm>
              <a:off x="4329650" y="3626125"/>
              <a:ext cx="45175" cy="45175"/>
            </a:xfrm>
            <a:custGeom>
              <a:avLst/>
              <a:gdLst/>
              <a:ahLst/>
              <a:cxnLst/>
              <a:rect l="l" t="t" r="r" b="b"/>
              <a:pathLst>
                <a:path w="1807" h="1807" extrusionOk="0">
                  <a:moveTo>
                    <a:pt x="899" y="1"/>
                  </a:moveTo>
                  <a:cubicBezTo>
                    <a:pt x="395" y="1"/>
                    <a:pt x="1" y="405"/>
                    <a:pt x="1" y="909"/>
                  </a:cubicBezTo>
                  <a:cubicBezTo>
                    <a:pt x="1" y="1402"/>
                    <a:pt x="395" y="1806"/>
                    <a:pt x="899" y="1806"/>
                  </a:cubicBezTo>
                  <a:cubicBezTo>
                    <a:pt x="1402" y="1806"/>
                    <a:pt x="1806" y="1402"/>
                    <a:pt x="1806" y="909"/>
                  </a:cubicBezTo>
                  <a:cubicBezTo>
                    <a:pt x="1806" y="405"/>
                    <a:pt x="1402" y="1"/>
                    <a:pt x="89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6"/>
            <p:cNvSpPr/>
            <p:nvPr/>
          </p:nvSpPr>
          <p:spPr>
            <a:xfrm>
              <a:off x="4490975" y="3633525"/>
              <a:ext cx="41475" cy="30875"/>
            </a:xfrm>
            <a:custGeom>
              <a:avLst/>
              <a:gdLst/>
              <a:ahLst/>
              <a:cxnLst/>
              <a:rect l="l" t="t" r="r" b="b"/>
              <a:pathLst>
                <a:path w="1659" h="1235" extrusionOk="0">
                  <a:moveTo>
                    <a:pt x="833" y="1"/>
                  </a:moveTo>
                  <a:cubicBezTo>
                    <a:pt x="677" y="1"/>
                    <a:pt x="519" y="60"/>
                    <a:pt x="396" y="178"/>
                  </a:cubicBezTo>
                  <a:cubicBezTo>
                    <a:pt x="1" y="563"/>
                    <a:pt x="277" y="1234"/>
                    <a:pt x="830" y="1234"/>
                  </a:cubicBezTo>
                  <a:cubicBezTo>
                    <a:pt x="1382" y="1234"/>
                    <a:pt x="1659" y="563"/>
                    <a:pt x="1264" y="178"/>
                  </a:cubicBezTo>
                  <a:cubicBezTo>
                    <a:pt x="1145" y="60"/>
                    <a:pt x="990" y="1"/>
                    <a:pt x="83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6"/>
            <p:cNvSpPr/>
            <p:nvPr/>
          </p:nvSpPr>
          <p:spPr>
            <a:xfrm>
              <a:off x="4122950" y="3804575"/>
              <a:ext cx="140875" cy="82800"/>
            </a:xfrm>
            <a:custGeom>
              <a:avLst/>
              <a:gdLst/>
              <a:ahLst/>
              <a:cxnLst/>
              <a:rect l="l" t="t" r="r" b="b"/>
              <a:pathLst>
                <a:path w="5635" h="3312" extrusionOk="0">
                  <a:moveTo>
                    <a:pt x="2577" y="1"/>
                  </a:moveTo>
                  <a:cubicBezTo>
                    <a:pt x="2389" y="1"/>
                    <a:pt x="2201" y="19"/>
                    <a:pt x="2013" y="56"/>
                  </a:cubicBezTo>
                  <a:cubicBezTo>
                    <a:pt x="1589" y="125"/>
                    <a:pt x="1184" y="283"/>
                    <a:pt x="829" y="520"/>
                  </a:cubicBezTo>
                  <a:cubicBezTo>
                    <a:pt x="592" y="668"/>
                    <a:pt x="375" y="855"/>
                    <a:pt x="188" y="1072"/>
                  </a:cubicBezTo>
                  <a:cubicBezTo>
                    <a:pt x="138" y="1131"/>
                    <a:pt x="89" y="1200"/>
                    <a:pt x="50" y="1260"/>
                  </a:cubicBezTo>
                  <a:cubicBezTo>
                    <a:pt x="30" y="1279"/>
                    <a:pt x="10" y="1309"/>
                    <a:pt x="0" y="1329"/>
                  </a:cubicBezTo>
                  <a:cubicBezTo>
                    <a:pt x="1" y="1329"/>
                    <a:pt x="2" y="1329"/>
                    <a:pt x="3" y="1329"/>
                  </a:cubicBezTo>
                  <a:cubicBezTo>
                    <a:pt x="41" y="1329"/>
                    <a:pt x="271" y="935"/>
                    <a:pt x="869" y="569"/>
                  </a:cubicBezTo>
                  <a:cubicBezTo>
                    <a:pt x="1224" y="352"/>
                    <a:pt x="1618" y="204"/>
                    <a:pt x="2033" y="135"/>
                  </a:cubicBezTo>
                  <a:cubicBezTo>
                    <a:pt x="2212" y="100"/>
                    <a:pt x="2393" y="83"/>
                    <a:pt x="2572" y="83"/>
                  </a:cubicBezTo>
                  <a:cubicBezTo>
                    <a:pt x="3407" y="83"/>
                    <a:pt x="4214" y="452"/>
                    <a:pt x="4766" y="1102"/>
                  </a:cubicBezTo>
                  <a:cubicBezTo>
                    <a:pt x="5042" y="1417"/>
                    <a:pt x="5259" y="1783"/>
                    <a:pt x="5397" y="2177"/>
                  </a:cubicBezTo>
                  <a:cubicBezTo>
                    <a:pt x="5634" y="2848"/>
                    <a:pt x="5555" y="3312"/>
                    <a:pt x="5585" y="3312"/>
                  </a:cubicBezTo>
                  <a:cubicBezTo>
                    <a:pt x="5595" y="3282"/>
                    <a:pt x="5595" y="3253"/>
                    <a:pt x="5595" y="3223"/>
                  </a:cubicBezTo>
                  <a:cubicBezTo>
                    <a:pt x="5595" y="3154"/>
                    <a:pt x="5605" y="3075"/>
                    <a:pt x="5595" y="2996"/>
                  </a:cubicBezTo>
                  <a:cubicBezTo>
                    <a:pt x="5595" y="2710"/>
                    <a:pt x="5546" y="2424"/>
                    <a:pt x="5457" y="2158"/>
                  </a:cubicBezTo>
                  <a:cubicBezTo>
                    <a:pt x="5319" y="1753"/>
                    <a:pt x="5111" y="1378"/>
                    <a:pt x="4825" y="1052"/>
                  </a:cubicBezTo>
                  <a:cubicBezTo>
                    <a:pt x="4266" y="380"/>
                    <a:pt x="3435" y="1"/>
                    <a:pt x="25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6"/>
            <p:cNvSpPr/>
            <p:nvPr/>
          </p:nvSpPr>
          <p:spPr>
            <a:xfrm>
              <a:off x="4393050" y="3610100"/>
              <a:ext cx="16050" cy="80675"/>
            </a:xfrm>
            <a:custGeom>
              <a:avLst/>
              <a:gdLst/>
              <a:ahLst/>
              <a:cxnLst/>
              <a:rect l="l" t="t" r="r" b="b"/>
              <a:pathLst>
                <a:path w="642" h="3227" extrusionOk="0">
                  <a:moveTo>
                    <a:pt x="149" y="0"/>
                  </a:moveTo>
                  <a:cubicBezTo>
                    <a:pt x="139" y="10"/>
                    <a:pt x="247" y="178"/>
                    <a:pt x="356" y="464"/>
                  </a:cubicBezTo>
                  <a:cubicBezTo>
                    <a:pt x="425" y="632"/>
                    <a:pt x="474" y="800"/>
                    <a:pt x="504" y="977"/>
                  </a:cubicBezTo>
                  <a:cubicBezTo>
                    <a:pt x="543" y="1194"/>
                    <a:pt x="553" y="1411"/>
                    <a:pt x="543" y="1638"/>
                  </a:cubicBezTo>
                  <a:cubicBezTo>
                    <a:pt x="533" y="1855"/>
                    <a:pt x="504" y="2073"/>
                    <a:pt x="445" y="2290"/>
                  </a:cubicBezTo>
                  <a:cubicBezTo>
                    <a:pt x="395" y="2457"/>
                    <a:pt x="336" y="2625"/>
                    <a:pt x="257" y="2793"/>
                  </a:cubicBezTo>
                  <a:cubicBezTo>
                    <a:pt x="119" y="3069"/>
                    <a:pt x="1" y="3227"/>
                    <a:pt x="11" y="3227"/>
                  </a:cubicBezTo>
                  <a:cubicBezTo>
                    <a:pt x="11" y="3227"/>
                    <a:pt x="50" y="3197"/>
                    <a:pt x="99" y="3128"/>
                  </a:cubicBezTo>
                  <a:cubicBezTo>
                    <a:pt x="178" y="3030"/>
                    <a:pt x="247" y="2931"/>
                    <a:pt x="307" y="2822"/>
                  </a:cubicBezTo>
                  <a:cubicBezTo>
                    <a:pt x="395" y="2655"/>
                    <a:pt x="464" y="2487"/>
                    <a:pt x="524" y="2309"/>
                  </a:cubicBezTo>
                  <a:cubicBezTo>
                    <a:pt x="583" y="2092"/>
                    <a:pt x="622" y="1865"/>
                    <a:pt x="632" y="1638"/>
                  </a:cubicBezTo>
                  <a:cubicBezTo>
                    <a:pt x="642" y="1411"/>
                    <a:pt x="622" y="1184"/>
                    <a:pt x="583" y="967"/>
                  </a:cubicBezTo>
                  <a:cubicBezTo>
                    <a:pt x="543" y="780"/>
                    <a:pt x="484" y="602"/>
                    <a:pt x="415" y="435"/>
                  </a:cubicBezTo>
                  <a:cubicBezTo>
                    <a:pt x="366" y="326"/>
                    <a:pt x="307" y="218"/>
                    <a:pt x="237" y="109"/>
                  </a:cubicBezTo>
                  <a:cubicBezTo>
                    <a:pt x="188" y="40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6"/>
            <p:cNvSpPr/>
            <p:nvPr/>
          </p:nvSpPr>
          <p:spPr>
            <a:xfrm>
              <a:off x="3737875" y="4158950"/>
              <a:ext cx="2508975" cy="134225"/>
            </a:xfrm>
            <a:custGeom>
              <a:avLst/>
              <a:gdLst/>
              <a:ahLst/>
              <a:cxnLst/>
              <a:rect l="l" t="t" r="r" b="b"/>
              <a:pathLst>
                <a:path w="100359" h="5369" extrusionOk="0">
                  <a:moveTo>
                    <a:pt x="1945" y="1"/>
                  </a:moveTo>
                  <a:cubicBezTo>
                    <a:pt x="869" y="1"/>
                    <a:pt x="1" y="869"/>
                    <a:pt x="1" y="1944"/>
                  </a:cubicBezTo>
                  <a:lnTo>
                    <a:pt x="1" y="3424"/>
                  </a:lnTo>
                  <a:cubicBezTo>
                    <a:pt x="1" y="4500"/>
                    <a:pt x="869" y="5368"/>
                    <a:pt x="1945" y="5368"/>
                  </a:cubicBezTo>
                  <a:lnTo>
                    <a:pt x="98415" y="5368"/>
                  </a:lnTo>
                  <a:cubicBezTo>
                    <a:pt x="99490" y="5368"/>
                    <a:pt x="100359" y="4500"/>
                    <a:pt x="100359" y="3424"/>
                  </a:cubicBezTo>
                  <a:lnTo>
                    <a:pt x="100359" y="1944"/>
                  </a:lnTo>
                  <a:cubicBezTo>
                    <a:pt x="100359" y="869"/>
                    <a:pt x="99490" y="1"/>
                    <a:pt x="9841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6"/>
            <p:cNvSpPr/>
            <p:nvPr/>
          </p:nvSpPr>
          <p:spPr>
            <a:xfrm>
              <a:off x="5822550" y="4196050"/>
              <a:ext cx="73275" cy="66675"/>
            </a:xfrm>
            <a:custGeom>
              <a:avLst/>
              <a:gdLst/>
              <a:ahLst/>
              <a:cxnLst/>
              <a:rect l="l" t="t" r="r" b="b"/>
              <a:pathLst>
                <a:path w="2931" h="2667" extrusionOk="0">
                  <a:moveTo>
                    <a:pt x="1470" y="1"/>
                  </a:moveTo>
                  <a:cubicBezTo>
                    <a:pt x="862" y="1"/>
                    <a:pt x="312" y="415"/>
                    <a:pt x="168" y="1033"/>
                  </a:cubicBezTo>
                  <a:cubicBezTo>
                    <a:pt x="0" y="1743"/>
                    <a:pt x="444" y="2463"/>
                    <a:pt x="1155" y="2631"/>
                  </a:cubicBezTo>
                  <a:cubicBezTo>
                    <a:pt x="1258" y="2655"/>
                    <a:pt x="1360" y="2667"/>
                    <a:pt x="1462" y="2667"/>
                  </a:cubicBezTo>
                  <a:cubicBezTo>
                    <a:pt x="2070" y="2667"/>
                    <a:pt x="2619" y="2253"/>
                    <a:pt x="2763" y="1644"/>
                  </a:cubicBezTo>
                  <a:cubicBezTo>
                    <a:pt x="2931" y="924"/>
                    <a:pt x="2487" y="204"/>
                    <a:pt x="1776" y="36"/>
                  </a:cubicBezTo>
                  <a:cubicBezTo>
                    <a:pt x="1674" y="12"/>
                    <a:pt x="1571" y="1"/>
                    <a:pt x="147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6"/>
            <p:cNvSpPr/>
            <p:nvPr/>
          </p:nvSpPr>
          <p:spPr>
            <a:xfrm>
              <a:off x="6136325" y="4195825"/>
              <a:ext cx="73775" cy="66625"/>
            </a:xfrm>
            <a:custGeom>
              <a:avLst/>
              <a:gdLst/>
              <a:ahLst/>
              <a:cxnLst/>
              <a:rect l="l" t="t" r="r" b="b"/>
              <a:pathLst>
                <a:path w="2951" h="2665" extrusionOk="0">
                  <a:moveTo>
                    <a:pt x="1475" y="1"/>
                  </a:moveTo>
                  <a:cubicBezTo>
                    <a:pt x="885" y="1"/>
                    <a:pt x="345" y="396"/>
                    <a:pt x="188" y="992"/>
                  </a:cubicBezTo>
                  <a:cubicBezTo>
                    <a:pt x="0" y="1703"/>
                    <a:pt x="424" y="2433"/>
                    <a:pt x="1135" y="2620"/>
                  </a:cubicBezTo>
                  <a:cubicBezTo>
                    <a:pt x="1249" y="2650"/>
                    <a:pt x="1363" y="2665"/>
                    <a:pt x="1475" y="2665"/>
                  </a:cubicBezTo>
                  <a:cubicBezTo>
                    <a:pt x="2065" y="2665"/>
                    <a:pt x="2605" y="2270"/>
                    <a:pt x="2763" y="1673"/>
                  </a:cubicBezTo>
                  <a:cubicBezTo>
                    <a:pt x="2950" y="963"/>
                    <a:pt x="2526" y="233"/>
                    <a:pt x="1816" y="45"/>
                  </a:cubicBezTo>
                  <a:cubicBezTo>
                    <a:pt x="1702" y="15"/>
                    <a:pt x="1588" y="1"/>
                    <a:pt x="147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6"/>
            <p:cNvSpPr/>
            <p:nvPr/>
          </p:nvSpPr>
          <p:spPr>
            <a:xfrm>
              <a:off x="5507775" y="4196025"/>
              <a:ext cx="73050" cy="66750"/>
            </a:xfrm>
            <a:custGeom>
              <a:avLst/>
              <a:gdLst/>
              <a:ahLst/>
              <a:cxnLst/>
              <a:rect l="l" t="t" r="r" b="b"/>
              <a:pathLst>
                <a:path w="2922" h="2670" extrusionOk="0">
                  <a:moveTo>
                    <a:pt x="1460" y="0"/>
                  </a:moveTo>
                  <a:cubicBezTo>
                    <a:pt x="1118" y="0"/>
                    <a:pt x="775" y="131"/>
                    <a:pt x="514" y="392"/>
                  </a:cubicBezTo>
                  <a:cubicBezTo>
                    <a:pt x="1" y="915"/>
                    <a:pt x="1" y="1754"/>
                    <a:pt x="514" y="2277"/>
                  </a:cubicBezTo>
                  <a:cubicBezTo>
                    <a:pt x="775" y="2538"/>
                    <a:pt x="1118" y="2669"/>
                    <a:pt x="1460" y="2669"/>
                  </a:cubicBezTo>
                  <a:cubicBezTo>
                    <a:pt x="1802" y="2669"/>
                    <a:pt x="2142" y="2538"/>
                    <a:pt x="2399" y="2277"/>
                  </a:cubicBezTo>
                  <a:cubicBezTo>
                    <a:pt x="2922" y="1754"/>
                    <a:pt x="2922" y="915"/>
                    <a:pt x="2399" y="392"/>
                  </a:cubicBezTo>
                  <a:cubicBezTo>
                    <a:pt x="2142" y="131"/>
                    <a:pt x="1802" y="0"/>
                    <a:pt x="146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6"/>
            <p:cNvSpPr/>
            <p:nvPr/>
          </p:nvSpPr>
          <p:spPr>
            <a:xfrm>
              <a:off x="5191800" y="4195825"/>
              <a:ext cx="75500" cy="66650"/>
            </a:xfrm>
            <a:custGeom>
              <a:avLst/>
              <a:gdLst/>
              <a:ahLst/>
              <a:cxnLst/>
              <a:rect l="l" t="t" r="r" b="b"/>
              <a:pathLst>
                <a:path w="3020" h="2666" extrusionOk="0">
                  <a:moveTo>
                    <a:pt x="1519" y="0"/>
                  </a:moveTo>
                  <a:cubicBezTo>
                    <a:pt x="1348" y="0"/>
                    <a:pt x="1175" y="34"/>
                    <a:pt x="1007" y="104"/>
                  </a:cubicBezTo>
                  <a:cubicBezTo>
                    <a:pt x="326" y="381"/>
                    <a:pt x="0" y="1160"/>
                    <a:pt x="276" y="1841"/>
                  </a:cubicBezTo>
                  <a:cubicBezTo>
                    <a:pt x="492" y="2354"/>
                    <a:pt x="988" y="2665"/>
                    <a:pt x="1510" y="2665"/>
                  </a:cubicBezTo>
                  <a:cubicBezTo>
                    <a:pt x="1681" y="2665"/>
                    <a:pt x="1855" y="2632"/>
                    <a:pt x="2023" y="2561"/>
                  </a:cubicBezTo>
                  <a:cubicBezTo>
                    <a:pt x="2694" y="2285"/>
                    <a:pt x="3019" y="1505"/>
                    <a:pt x="2743" y="825"/>
                  </a:cubicBezTo>
                  <a:cubicBezTo>
                    <a:pt x="2535" y="312"/>
                    <a:pt x="2041" y="0"/>
                    <a:pt x="15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6"/>
            <p:cNvSpPr/>
            <p:nvPr/>
          </p:nvSpPr>
          <p:spPr>
            <a:xfrm>
              <a:off x="4878275" y="4196050"/>
              <a:ext cx="73275" cy="66675"/>
            </a:xfrm>
            <a:custGeom>
              <a:avLst/>
              <a:gdLst/>
              <a:ahLst/>
              <a:cxnLst/>
              <a:rect l="l" t="t" r="r" b="b"/>
              <a:pathLst>
                <a:path w="2931" h="2667" extrusionOk="0">
                  <a:moveTo>
                    <a:pt x="1470" y="1"/>
                  </a:moveTo>
                  <a:cubicBezTo>
                    <a:pt x="864" y="1"/>
                    <a:pt x="322" y="415"/>
                    <a:pt x="178" y="1033"/>
                  </a:cubicBezTo>
                  <a:cubicBezTo>
                    <a:pt x="0" y="1743"/>
                    <a:pt x="444" y="2463"/>
                    <a:pt x="1164" y="2631"/>
                  </a:cubicBezTo>
                  <a:cubicBezTo>
                    <a:pt x="1266" y="2655"/>
                    <a:pt x="1368" y="2667"/>
                    <a:pt x="1468" y="2667"/>
                  </a:cubicBezTo>
                  <a:cubicBezTo>
                    <a:pt x="2069" y="2667"/>
                    <a:pt x="2619" y="2253"/>
                    <a:pt x="2763" y="1644"/>
                  </a:cubicBezTo>
                  <a:cubicBezTo>
                    <a:pt x="2931" y="924"/>
                    <a:pt x="2497" y="214"/>
                    <a:pt x="1776" y="36"/>
                  </a:cubicBezTo>
                  <a:cubicBezTo>
                    <a:pt x="1673" y="12"/>
                    <a:pt x="1571" y="1"/>
                    <a:pt x="147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6"/>
            <p:cNvSpPr/>
            <p:nvPr/>
          </p:nvSpPr>
          <p:spPr>
            <a:xfrm>
              <a:off x="4563500" y="4196125"/>
              <a:ext cx="73550" cy="66675"/>
            </a:xfrm>
            <a:custGeom>
              <a:avLst/>
              <a:gdLst/>
              <a:ahLst/>
              <a:cxnLst/>
              <a:rect l="l" t="t" r="r" b="b"/>
              <a:pathLst>
                <a:path w="2942" h="2667" extrusionOk="0">
                  <a:moveTo>
                    <a:pt x="1468" y="1"/>
                  </a:moveTo>
                  <a:cubicBezTo>
                    <a:pt x="1121" y="1"/>
                    <a:pt x="775" y="137"/>
                    <a:pt x="514" y="408"/>
                  </a:cubicBezTo>
                  <a:cubicBezTo>
                    <a:pt x="1" y="931"/>
                    <a:pt x="11" y="1780"/>
                    <a:pt x="543" y="2293"/>
                  </a:cubicBezTo>
                  <a:cubicBezTo>
                    <a:pt x="799" y="2543"/>
                    <a:pt x="1132" y="2667"/>
                    <a:pt x="1465" y="2667"/>
                  </a:cubicBezTo>
                  <a:cubicBezTo>
                    <a:pt x="1815" y="2667"/>
                    <a:pt x="2165" y="2531"/>
                    <a:pt x="2428" y="2263"/>
                  </a:cubicBezTo>
                  <a:cubicBezTo>
                    <a:pt x="2941" y="1730"/>
                    <a:pt x="2921" y="891"/>
                    <a:pt x="2398" y="378"/>
                  </a:cubicBezTo>
                  <a:cubicBezTo>
                    <a:pt x="2137" y="127"/>
                    <a:pt x="1802" y="1"/>
                    <a:pt x="146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6"/>
            <p:cNvSpPr/>
            <p:nvPr/>
          </p:nvSpPr>
          <p:spPr>
            <a:xfrm>
              <a:off x="4247525" y="4196075"/>
              <a:ext cx="75750" cy="66625"/>
            </a:xfrm>
            <a:custGeom>
              <a:avLst/>
              <a:gdLst/>
              <a:ahLst/>
              <a:cxnLst/>
              <a:rect l="l" t="t" r="r" b="b"/>
              <a:pathLst>
                <a:path w="3030" h="2665" extrusionOk="0">
                  <a:moveTo>
                    <a:pt x="1519" y="0"/>
                  </a:moveTo>
                  <a:cubicBezTo>
                    <a:pt x="1348" y="0"/>
                    <a:pt x="1174" y="34"/>
                    <a:pt x="1007" y="104"/>
                  </a:cubicBezTo>
                  <a:cubicBezTo>
                    <a:pt x="326" y="380"/>
                    <a:pt x="0" y="1160"/>
                    <a:pt x="286" y="1841"/>
                  </a:cubicBezTo>
                  <a:cubicBezTo>
                    <a:pt x="502" y="2354"/>
                    <a:pt x="992" y="2665"/>
                    <a:pt x="1511" y="2665"/>
                  </a:cubicBezTo>
                  <a:cubicBezTo>
                    <a:pt x="1682" y="2665"/>
                    <a:pt x="1855" y="2632"/>
                    <a:pt x="2023" y="2561"/>
                  </a:cubicBezTo>
                  <a:cubicBezTo>
                    <a:pt x="2704" y="2285"/>
                    <a:pt x="3029" y="1505"/>
                    <a:pt x="2743" y="824"/>
                  </a:cubicBezTo>
                  <a:cubicBezTo>
                    <a:pt x="2535" y="311"/>
                    <a:pt x="2041" y="0"/>
                    <a:pt x="151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6"/>
            <p:cNvSpPr/>
            <p:nvPr/>
          </p:nvSpPr>
          <p:spPr>
            <a:xfrm>
              <a:off x="3934000" y="4195950"/>
              <a:ext cx="73275" cy="66525"/>
            </a:xfrm>
            <a:custGeom>
              <a:avLst/>
              <a:gdLst/>
              <a:ahLst/>
              <a:cxnLst/>
              <a:rect l="l" t="t" r="r" b="b"/>
              <a:pathLst>
                <a:path w="2931" h="2661" extrusionOk="0">
                  <a:moveTo>
                    <a:pt x="1450" y="1"/>
                  </a:moveTo>
                  <a:cubicBezTo>
                    <a:pt x="853" y="1"/>
                    <a:pt x="311" y="414"/>
                    <a:pt x="168" y="1027"/>
                  </a:cubicBezTo>
                  <a:cubicBezTo>
                    <a:pt x="0" y="1737"/>
                    <a:pt x="444" y="2457"/>
                    <a:pt x="1154" y="2625"/>
                  </a:cubicBezTo>
                  <a:cubicBezTo>
                    <a:pt x="1257" y="2649"/>
                    <a:pt x="1360" y="2661"/>
                    <a:pt x="1462" y="2661"/>
                  </a:cubicBezTo>
                  <a:cubicBezTo>
                    <a:pt x="2069" y="2661"/>
                    <a:pt x="2619" y="2247"/>
                    <a:pt x="2763" y="1639"/>
                  </a:cubicBezTo>
                  <a:cubicBezTo>
                    <a:pt x="2931" y="918"/>
                    <a:pt x="2487" y="208"/>
                    <a:pt x="1766" y="40"/>
                  </a:cubicBezTo>
                  <a:cubicBezTo>
                    <a:pt x="1660" y="14"/>
                    <a:pt x="1554" y="1"/>
                    <a:pt x="14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6"/>
            <p:cNvSpPr/>
            <p:nvPr/>
          </p:nvSpPr>
          <p:spPr>
            <a:xfrm>
              <a:off x="3999100" y="4293150"/>
              <a:ext cx="385100" cy="360650"/>
            </a:xfrm>
            <a:custGeom>
              <a:avLst/>
              <a:gdLst/>
              <a:ahLst/>
              <a:cxnLst/>
              <a:rect l="l" t="t" r="r" b="b"/>
              <a:pathLst>
                <a:path w="15404" h="14426" extrusionOk="0">
                  <a:moveTo>
                    <a:pt x="198" y="0"/>
                  </a:moveTo>
                  <a:lnTo>
                    <a:pt x="1" y="14426"/>
                  </a:lnTo>
                  <a:lnTo>
                    <a:pt x="15206" y="14426"/>
                  </a:lnTo>
                  <a:lnTo>
                    <a:pt x="1540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6"/>
            <p:cNvSpPr/>
            <p:nvPr/>
          </p:nvSpPr>
          <p:spPr>
            <a:xfrm>
              <a:off x="5683900" y="4293150"/>
              <a:ext cx="383125" cy="359425"/>
            </a:xfrm>
            <a:custGeom>
              <a:avLst/>
              <a:gdLst/>
              <a:ahLst/>
              <a:cxnLst/>
              <a:rect l="l" t="t" r="r" b="b"/>
              <a:pathLst>
                <a:path w="15325" h="14377" extrusionOk="0">
                  <a:moveTo>
                    <a:pt x="119" y="0"/>
                  </a:moveTo>
                  <a:lnTo>
                    <a:pt x="1" y="14376"/>
                  </a:lnTo>
                  <a:lnTo>
                    <a:pt x="15206" y="14376"/>
                  </a:lnTo>
                  <a:lnTo>
                    <a:pt x="1532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6"/>
            <p:cNvSpPr/>
            <p:nvPr/>
          </p:nvSpPr>
          <p:spPr>
            <a:xfrm>
              <a:off x="4111350" y="4157975"/>
              <a:ext cx="155425" cy="2225"/>
            </a:xfrm>
            <a:custGeom>
              <a:avLst/>
              <a:gdLst/>
              <a:ahLst/>
              <a:cxnLst/>
              <a:rect l="l" t="t" r="r" b="b"/>
              <a:pathLst>
                <a:path w="6217" h="89" extrusionOk="0">
                  <a:moveTo>
                    <a:pt x="3109" y="0"/>
                  </a:moveTo>
                  <a:cubicBezTo>
                    <a:pt x="1392" y="0"/>
                    <a:pt x="0" y="20"/>
                    <a:pt x="0" y="40"/>
                  </a:cubicBezTo>
                  <a:cubicBezTo>
                    <a:pt x="0" y="69"/>
                    <a:pt x="1392" y="89"/>
                    <a:pt x="3109" y="89"/>
                  </a:cubicBezTo>
                  <a:cubicBezTo>
                    <a:pt x="4825" y="89"/>
                    <a:pt x="6217" y="69"/>
                    <a:pt x="6217" y="40"/>
                  </a:cubicBezTo>
                  <a:cubicBezTo>
                    <a:pt x="6217" y="20"/>
                    <a:pt x="4825" y="0"/>
                    <a:pt x="31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6"/>
            <p:cNvSpPr/>
            <p:nvPr/>
          </p:nvSpPr>
          <p:spPr>
            <a:xfrm>
              <a:off x="3745025" y="4279325"/>
              <a:ext cx="2412775" cy="2250"/>
            </a:xfrm>
            <a:custGeom>
              <a:avLst/>
              <a:gdLst/>
              <a:ahLst/>
              <a:cxnLst/>
              <a:rect l="l" t="t" r="r" b="b"/>
              <a:pathLst>
                <a:path w="96511" h="90" extrusionOk="0">
                  <a:moveTo>
                    <a:pt x="9769" y="1"/>
                  </a:moveTo>
                  <a:cubicBezTo>
                    <a:pt x="8990" y="1"/>
                    <a:pt x="780" y="30"/>
                    <a:pt x="1" y="30"/>
                  </a:cubicBezTo>
                  <a:lnTo>
                    <a:pt x="1" y="70"/>
                  </a:lnTo>
                  <a:cubicBezTo>
                    <a:pt x="780" y="70"/>
                    <a:pt x="8990" y="89"/>
                    <a:pt x="9769" y="89"/>
                  </a:cubicBezTo>
                  <a:lnTo>
                    <a:pt x="37663" y="89"/>
                  </a:lnTo>
                  <a:lnTo>
                    <a:pt x="68557" y="80"/>
                  </a:lnTo>
                  <a:lnTo>
                    <a:pt x="89377" y="70"/>
                  </a:lnTo>
                  <a:lnTo>
                    <a:pt x="95040" y="60"/>
                  </a:lnTo>
                  <a:lnTo>
                    <a:pt x="96511" y="60"/>
                  </a:lnTo>
                  <a:lnTo>
                    <a:pt x="95031" y="40"/>
                  </a:lnTo>
                  <a:lnTo>
                    <a:pt x="89367" y="30"/>
                  </a:lnTo>
                  <a:lnTo>
                    <a:pt x="68547" y="10"/>
                  </a:lnTo>
                  <a:lnTo>
                    <a:pt x="3766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6"/>
            <p:cNvSpPr/>
            <p:nvPr/>
          </p:nvSpPr>
          <p:spPr>
            <a:xfrm>
              <a:off x="3754900" y="4167100"/>
              <a:ext cx="2475425" cy="113250"/>
            </a:xfrm>
            <a:custGeom>
              <a:avLst/>
              <a:gdLst/>
              <a:ahLst/>
              <a:cxnLst/>
              <a:rect l="l" t="t" r="r" b="b"/>
              <a:pathLst>
                <a:path w="99017" h="4530" extrusionOk="0">
                  <a:moveTo>
                    <a:pt x="75207" y="0"/>
                  </a:moveTo>
                  <a:cubicBezTo>
                    <a:pt x="61236" y="0"/>
                    <a:pt x="38524" y="13"/>
                    <a:pt x="16368" y="13"/>
                  </a:cubicBezTo>
                  <a:cubicBezTo>
                    <a:pt x="10829" y="13"/>
                    <a:pt x="5325" y="12"/>
                    <a:pt x="1" y="10"/>
                  </a:cubicBezTo>
                  <a:lnTo>
                    <a:pt x="1" y="59"/>
                  </a:lnTo>
                  <a:cubicBezTo>
                    <a:pt x="17748" y="59"/>
                    <a:pt x="37495" y="64"/>
                    <a:pt x="53863" y="64"/>
                  </a:cubicBezTo>
                  <a:cubicBezTo>
                    <a:pt x="62047" y="64"/>
                    <a:pt x="69386" y="63"/>
                    <a:pt x="75207" y="59"/>
                  </a:cubicBezTo>
                  <a:lnTo>
                    <a:pt x="96037" y="49"/>
                  </a:lnTo>
                  <a:cubicBezTo>
                    <a:pt x="96116" y="47"/>
                    <a:pt x="96195" y="46"/>
                    <a:pt x="96275" y="46"/>
                  </a:cubicBezTo>
                  <a:cubicBezTo>
                    <a:pt x="96491" y="46"/>
                    <a:pt x="96708" y="55"/>
                    <a:pt x="96925" y="69"/>
                  </a:cubicBezTo>
                  <a:cubicBezTo>
                    <a:pt x="97201" y="109"/>
                    <a:pt x="97467" y="207"/>
                    <a:pt x="97714" y="345"/>
                  </a:cubicBezTo>
                  <a:cubicBezTo>
                    <a:pt x="98158" y="592"/>
                    <a:pt x="98503" y="997"/>
                    <a:pt x="98691" y="1470"/>
                  </a:cubicBezTo>
                  <a:cubicBezTo>
                    <a:pt x="98849" y="1875"/>
                    <a:pt x="98888" y="2319"/>
                    <a:pt x="98799" y="2743"/>
                  </a:cubicBezTo>
                  <a:cubicBezTo>
                    <a:pt x="98720" y="3098"/>
                    <a:pt x="98563" y="3434"/>
                    <a:pt x="98336" y="3710"/>
                  </a:cubicBezTo>
                  <a:cubicBezTo>
                    <a:pt x="98148" y="3927"/>
                    <a:pt x="97931" y="4115"/>
                    <a:pt x="97675" y="4253"/>
                  </a:cubicBezTo>
                  <a:cubicBezTo>
                    <a:pt x="97497" y="4351"/>
                    <a:pt x="97300" y="4421"/>
                    <a:pt x="97102" y="4470"/>
                  </a:cubicBezTo>
                  <a:cubicBezTo>
                    <a:pt x="96984" y="4499"/>
                    <a:pt x="96856" y="4509"/>
                    <a:pt x="96737" y="4519"/>
                  </a:cubicBezTo>
                  <a:lnTo>
                    <a:pt x="96609" y="4529"/>
                  </a:lnTo>
                  <a:lnTo>
                    <a:pt x="96737" y="4529"/>
                  </a:lnTo>
                  <a:cubicBezTo>
                    <a:pt x="96856" y="4519"/>
                    <a:pt x="96984" y="4509"/>
                    <a:pt x="97102" y="4480"/>
                  </a:cubicBezTo>
                  <a:cubicBezTo>
                    <a:pt x="97309" y="4430"/>
                    <a:pt x="97497" y="4361"/>
                    <a:pt x="97684" y="4263"/>
                  </a:cubicBezTo>
                  <a:cubicBezTo>
                    <a:pt x="97931" y="4125"/>
                    <a:pt x="98158" y="3947"/>
                    <a:pt x="98346" y="3730"/>
                  </a:cubicBezTo>
                  <a:cubicBezTo>
                    <a:pt x="98868" y="3098"/>
                    <a:pt x="99016" y="2230"/>
                    <a:pt x="98711" y="1460"/>
                  </a:cubicBezTo>
                  <a:lnTo>
                    <a:pt x="98720" y="1460"/>
                  </a:lnTo>
                  <a:cubicBezTo>
                    <a:pt x="98533" y="977"/>
                    <a:pt x="98178" y="572"/>
                    <a:pt x="97734" y="326"/>
                  </a:cubicBezTo>
                  <a:cubicBezTo>
                    <a:pt x="97487" y="178"/>
                    <a:pt x="97211" y="89"/>
                    <a:pt x="96935" y="49"/>
                  </a:cubicBezTo>
                  <a:cubicBezTo>
                    <a:pt x="96705" y="27"/>
                    <a:pt x="96481" y="16"/>
                    <a:pt x="96259" y="16"/>
                  </a:cubicBezTo>
                  <a:cubicBezTo>
                    <a:pt x="96185" y="16"/>
                    <a:pt x="96111" y="17"/>
                    <a:pt x="96037" y="20"/>
                  </a:cubicBezTo>
                  <a:lnTo>
                    <a:pt x="75207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6"/>
            <p:cNvSpPr/>
            <p:nvPr/>
          </p:nvSpPr>
          <p:spPr>
            <a:xfrm>
              <a:off x="2812100" y="4158950"/>
              <a:ext cx="974650" cy="134225"/>
            </a:xfrm>
            <a:custGeom>
              <a:avLst/>
              <a:gdLst/>
              <a:ahLst/>
              <a:cxnLst/>
              <a:rect l="l" t="t" r="r" b="b"/>
              <a:pathLst>
                <a:path w="38986" h="5369" extrusionOk="0">
                  <a:moveTo>
                    <a:pt x="1944" y="1"/>
                  </a:moveTo>
                  <a:cubicBezTo>
                    <a:pt x="879" y="1"/>
                    <a:pt x="1" y="869"/>
                    <a:pt x="11" y="1944"/>
                  </a:cubicBezTo>
                  <a:lnTo>
                    <a:pt x="11" y="3424"/>
                  </a:lnTo>
                  <a:cubicBezTo>
                    <a:pt x="11" y="4490"/>
                    <a:pt x="879" y="5368"/>
                    <a:pt x="1944" y="5368"/>
                  </a:cubicBezTo>
                  <a:lnTo>
                    <a:pt x="38985" y="5329"/>
                  </a:lnTo>
                  <a:lnTo>
                    <a:pt x="38985" y="20"/>
                  </a:lnTo>
                  <a:lnTo>
                    <a:pt x="1944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6"/>
            <p:cNvSpPr/>
            <p:nvPr/>
          </p:nvSpPr>
          <p:spPr>
            <a:xfrm>
              <a:off x="2655950" y="3972700"/>
              <a:ext cx="100925" cy="218825"/>
            </a:xfrm>
            <a:custGeom>
              <a:avLst/>
              <a:gdLst/>
              <a:ahLst/>
              <a:cxnLst/>
              <a:rect l="l" t="t" r="r" b="b"/>
              <a:pathLst>
                <a:path w="4037" h="8753" extrusionOk="0">
                  <a:moveTo>
                    <a:pt x="1" y="1"/>
                  </a:moveTo>
                  <a:cubicBezTo>
                    <a:pt x="1" y="11"/>
                    <a:pt x="139" y="50"/>
                    <a:pt x="386" y="129"/>
                  </a:cubicBezTo>
                  <a:cubicBezTo>
                    <a:pt x="741" y="257"/>
                    <a:pt x="1076" y="435"/>
                    <a:pt x="1372" y="642"/>
                  </a:cubicBezTo>
                  <a:cubicBezTo>
                    <a:pt x="1826" y="968"/>
                    <a:pt x="2221" y="1353"/>
                    <a:pt x="2547" y="1797"/>
                  </a:cubicBezTo>
                  <a:cubicBezTo>
                    <a:pt x="2941" y="2339"/>
                    <a:pt x="3257" y="2951"/>
                    <a:pt x="3474" y="3593"/>
                  </a:cubicBezTo>
                  <a:cubicBezTo>
                    <a:pt x="3681" y="4234"/>
                    <a:pt x="3810" y="4895"/>
                    <a:pt x="3879" y="5566"/>
                  </a:cubicBezTo>
                  <a:cubicBezTo>
                    <a:pt x="3948" y="6188"/>
                    <a:pt x="3977" y="6750"/>
                    <a:pt x="3977" y="7224"/>
                  </a:cubicBezTo>
                  <a:lnTo>
                    <a:pt x="3977" y="8339"/>
                  </a:lnTo>
                  <a:lnTo>
                    <a:pt x="3977" y="8644"/>
                  </a:lnTo>
                  <a:cubicBezTo>
                    <a:pt x="3977" y="8684"/>
                    <a:pt x="3977" y="8714"/>
                    <a:pt x="3977" y="8753"/>
                  </a:cubicBezTo>
                  <a:cubicBezTo>
                    <a:pt x="3987" y="8714"/>
                    <a:pt x="3997" y="8684"/>
                    <a:pt x="3997" y="8644"/>
                  </a:cubicBezTo>
                  <a:cubicBezTo>
                    <a:pt x="3997" y="8566"/>
                    <a:pt x="4007" y="8467"/>
                    <a:pt x="4007" y="8339"/>
                  </a:cubicBezTo>
                  <a:cubicBezTo>
                    <a:pt x="4017" y="8082"/>
                    <a:pt x="4027" y="7697"/>
                    <a:pt x="4027" y="7224"/>
                  </a:cubicBezTo>
                  <a:cubicBezTo>
                    <a:pt x="4036" y="6661"/>
                    <a:pt x="4007" y="6109"/>
                    <a:pt x="3958" y="5556"/>
                  </a:cubicBezTo>
                  <a:cubicBezTo>
                    <a:pt x="3888" y="4875"/>
                    <a:pt x="3760" y="4204"/>
                    <a:pt x="3553" y="3563"/>
                  </a:cubicBezTo>
                  <a:cubicBezTo>
                    <a:pt x="3336" y="2912"/>
                    <a:pt x="3010" y="2300"/>
                    <a:pt x="2606" y="1747"/>
                  </a:cubicBezTo>
                  <a:cubicBezTo>
                    <a:pt x="2270" y="1303"/>
                    <a:pt x="1866" y="909"/>
                    <a:pt x="1402" y="593"/>
                  </a:cubicBezTo>
                  <a:cubicBezTo>
                    <a:pt x="1096" y="386"/>
                    <a:pt x="761" y="218"/>
                    <a:pt x="396" y="100"/>
                  </a:cubicBezTo>
                  <a:cubicBezTo>
                    <a:pt x="307" y="70"/>
                    <a:pt x="208" y="40"/>
                    <a:pt x="99" y="21"/>
                  </a:cubicBezTo>
                  <a:cubicBezTo>
                    <a:pt x="70" y="11"/>
                    <a:pt x="30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6"/>
            <p:cNvSpPr/>
            <p:nvPr/>
          </p:nvSpPr>
          <p:spPr>
            <a:xfrm>
              <a:off x="2669525" y="3942625"/>
              <a:ext cx="101650" cy="248900"/>
            </a:xfrm>
            <a:custGeom>
              <a:avLst/>
              <a:gdLst/>
              <a:ahLst/>
              <a:cxnLst/>
              <a:rect l="l" t="t" r="r" b="b"/>
              <a:pathLst>
                <a:path w="4066" h="9956" extrusionOk="0">
                  <a:moveTo>
                    <a:pt x="1" y="0"/>
                  </a:moveTo>
                  <a:cubicBezTo>
                    <a:pt x="1" y="10"/>
                    <a:pt x="149" y="69"/>
                    <a:pt x="405" y="198"/>
                  </a:cubicBezTo>
                  <a:cubicBezTo>
                    <a:pt x="770" y="385"/>
                    <a:pt x="1106" y="612"/>
                    <a:pt x="1411" y="888"/>
                  </a:cubicBezTo>
                  <a:cubicBezTo>
                    <a:pt x="1865" y="1283"/>
                    <a:pt x="2270" y="1747"/>
                    <a:pt x="2596" y="2260"/>
                  </a:cubicBezTo>
                  <a:cubicBezTo>
                    <a:pt x="2990" y="2881"/>
                    <a:pt x="3296" y="3562"/>
                    <a:pt x="3503" y="4273"/>
                  </a:cubicBezTo>
                  <a:cubicBezTo>
                    <a:pt x="3711" y="4983"/>
                    <a:pt x="3849" y="5713"/>
                    <a:pt x="3918" y="6453"/>
                  </a:cubicBezTo>
                  <a:cubicBezTo>
                    <a:pt x="3987" y="7134"/>
                    <a:pt x="4007" y="7756"/>
                    <a:pt x="4007" y="8279"/>
                  </a:cubicBezTo>
                  <a:cubicBezTo>
                    <a:pt x="4016" y="8802"/>
                    <a:pt x="4016" y="9216"/>
                    <a:pt x="4016" y="9512"/>
                  </a:cubicBezTo>
                  <a:lnTo>
                    <a:pt x="4016" y="9838"/>
                  </a:lnTo>
                  <a:cubicBezTo>
                    <a:pt x="4016" y="9877"/>
                    <a:pt x="4016" y="9917"/>
                    <a:pt x="4026" y="9956"/>
                  </a:cubicBezTo>
                  <a:cubicBezTo>
                    <a:pt x="4036" y="9926"/>
                    <a:pt x="4036" y="9887"/>
                    <a:pt x="4036" y="9847"/>
                  </a:cubicBezTo>
                  <a:cubicBezTo>
                    <a:pt x="4036" y="9759"/>
                    <a:pt x="4046" y="9650"/>
                    <a:pt x="4046" y="9512"/>
                  </a:cubicBezTo>
                  <a:cubicBezTo>
                    <a:pt x="4056" y="9216"/>
                    <a:pt x="4066" y="8802"/>
                    <a:pt x="4066" y="8279"/>
                  </a:cubicBezTo>
                  <a:cubicBezTo>
                    <a:pt x="4066" y="7756"/>
                    <a:pt x="4056" y="7144"/>
                    <a:pt x="3997" y="6453"/>
                  </a:cubicBezTo>
                  <a:cubicBezTo>
                    <a:pt x="3928" y="5713"/>
                    <a:pt x="3789" y="4973"/>
                    <a:pt x="3592" y="4253"/>
                  </a:cubicBezTo>
                  <a:cubicBezTo>
                    <a:pt x="3375" y="3533"/>
                    <a:pt x="3069" y="2842"/>
                    <a:pt x="2665" y="2210"/>
                  </a:cubicBezTo>
                  <a:cubicBezTo>
                    <a:pt x="2329" y="1697"/>
                    <a:pt x="1925" y="1234"/>
                    <a:pt x="1451" y="839"/>
                  </a:cubicBezTo>
                  <a:cubicBezTo>
                    <a:pt x="1135" y="572"/>
                    <a:pt x="790" y="346"/>
                    <a:pt x="425" y="168"/>
                  </a:cubicBezTo>
                  <a:cubicBezTo>
                    <a:pt x="316" y="119"/>
                    <a:pt x="218" y="69"/>
                    <a:pt x="109" y="40"/>
                  </a:cubicBezTo>
                  <a:cubicBezTo>
                    <a:pt x="79" y="20"/>
                    <a:pt x="40" y="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6"/>
            <p:cNvSpPr/>
            <p:nvPr/>
          </p:nvSpPr>
          <p:spPr>
            <a:xfrm>
              <a:off x="2318000" y="3731950"/>
              <a:ext cx="23975" cy="202050"/>
            </a:xfrm>
            <a:custGeom>
              <a:avLst/>
              <a:gdLst/>
              <a:ahLst/>
              <a:cxnLst/>
              <a:rect l="l" t="t" r="r" b="b"/>
              <a:pathLst>
                <a:path w="959" h="8082" extrusionOk="0">
                  <a:moveTo>
                    <a:pt x="1" y="1"/>
                  </a:moveTo>
                  <a:lnTo>
                    <a:pt x="218" y="8082"/>
                  </a:lnTo>
                  <a:lnTo>
                    <a:pt x="869" y="8072"/>
                  </a:lnTo>
                  <a:cubicBezTo>
                    <a:pt x="869" y="8072"/>
                    <a:pt x="958" y="90"/>
                    <a:pt x="90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6"/>
            <p:cNvSpPr/>
            <p:nvPr/>
          </p:nvSpPr>
          <p:spPr>
            <a:xfrm>
              <a:off x="2300750" y="3906850"/>
              <a:ext cx="60950" cy="78725"/>
            </a:xfrm>
            <a:custGeom>
              <a:avLst/>
              <a:gdLst/>
              <a:ahLst/>
              <a:cxnLst/>
              <a:rect l="l" t="t" r="r" b="b"/>
              <a:pathLst>
                <a:path w="2438" h="3149" extrusionOk="0">
                  <a:moveTo>
                    <a:pt x="849" y="0"/>
                  </a:moveTo>
                  <a:lnTo>
                    <a:pt x="819" y="1125"/>
                  </a:lnTo>
                  <a:lnTo>
                    <a:pt x="30" y="1717"/>
                  </a:lnTo>
                  <a:lnTo>
                    <a:pt x="0" y="2398"/>
                  </a:lnTo>
                  <a:lnTo>
                    <a:pt x="612" y="3148"/>
                  </a:lnTo>
                  <a:lnTo>
                    <a:pt x="573" y="1994"/>
                  </a:lnTo>
                  <a:lnTo>
                    <a:pt x="1165" y="1688"/>
                  </a:lnTo>
                  <a:lnTo>
                    <a:pt x="1855" y="2053"/>
                  </a:lnTo>
                  <a:lnTo>
                    <a:pt x="1875" y="3118"/>
                  </a:lnTo>
                  <a:lnTo>
                    <a:pt x="2437" y="2349"/>
                  </a:lnTo>
                  <a:lnTo>
                    <a:pt x="2437" y="1609"/>
                  </a:lnTo>
                  <a:lnTo>
                    <a:pt x="1589" y="1165"/>
                  </a:lnTo>
                  <a:lnTo>
                    <a:pt x="1599" y="40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6"/>
            <p:cNvSpPr/>
            <p:nvPr/>
          </p:nvSpPr>
          <p:spPr>
            <a:xfrm>
              <a:off x="2410025" y="3686700"/>
              <a:ext cx="263225" cy="284025"/>
            </a:xfrm>
            <a:custGeom>
              <a:avLst/>
              <a:gdLst/>
              <a:ahLst/>
              <a:cxnLst/>
              <a:rect l="l" t="t" r="r" b="b"/>
              <a:pathLst>
                <a:path w="10529" h="11361" extrusionOk="0">
                  <a:moveTo>
                    <a:pt x="2108" y="0"/>
                  </a:moveTo>
                  <a:cubicBezTo>
                    <a:pt x="1689" y="0"/>
                    <a:pt x="1268" y="140"/>
                    <a:pt x="918" y="429"/>
                  </a:cubicBezTo>
                  <a:cubicBezTo>
                    <a:pt x="119" y="1090"/>
                    <a:pt x="0" y="2275"/>
                    <a:pt x="661" y="3074"/>
                  </a:cubicBezTo>
                  <a:lnTo>
                    <a:pt x="6976" y="10681"/>
                  </a:lnTo>
                  <a:cubicBezTo>
                    <a:pt x="7347" y="11129"/>
                    <a:pt x="7882" y="11360"/>
                    <a:pt x="8421" y="11360"/>
                  </a:cubicBezTo>
                  <a:cubicBezTo>
                    <a:pt x="8844" y="11360"/>
                    <a:pt x="9270" y="11218"/>
                    <a:pt x="9621" y="10928"/>
                  </a:cubicBezTo>
                  <a:cubicBezTo>
                    <a:pt x="10410" y="10267"/>
                    <a:pt x="10529" y="9083"/>
                    <a:pt x="9867" y="8284"/>
                  </a:cubicBezTo>
                  <a:lnTo>
                    <a:pt x="3553" y="676"/>
                  </a:lnTo>
                  <a:cubicBezTo>
                    <a:pt x="3181" y="232"/>
                    <a:pt x="2646" y="0"/>
                    <a:pt x="2108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6"/>
            <p:cNvSpPr/>
            <p:nvPr/>
          </p:nvSpPr>
          <p:spPr>
            <a:xfrm>
              <a:off x="2301975" y="3703600"/>
              <a:ext cx="199350" cy="58975"/>
            </a:xfrm>
            <a:custGeom>
              <a:avLst/>
              <a:gdLst/>
              <a:ahLst/>
              <a:cxnLst/>
              <a:rect l="l" t="t" r="r" b="b"/>
              <a:pathLst>
                <a:path w="7974" h="2359" extrusionOk="0">
                  <a:moveTo>
                    <a:pt x="1175" y="0"/>
                  </a:moveTo>
                  <a:cubicBezTo>
                    <a:pt x="524" y="0"/>
                    <a:pt x="1" y="523"/>
                    <a:pt x="1" y="1174"/>
                  </a:cubicBezTo>
                  <a:cubicBezTo>
                    <a:pt x="1" y="1825"/>
                    <a:pt x="524" y="2358"/>
                    <a:pt x="1175" y="2358"/>
                  </a:cubicBezTo>
                  <a:lnTo>
                    <a:pt x="6789" y="2358"/>
                  </a:lnTo>
                  <a:cubicBezTo>
                    <a:pt x="7440" y="2358"/>
                    <a:pt x="7973" y="1825"/>
                    <a:pt x="7973" y="1174"/>
                  </a:cubicBezTo>
                  <a:cubicBezTo>
                    <a:pt x="7973" y="523"/>
                    <a:pt x="7440" y="0"/>
                    <a:pt x="6789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6"/>
            <p:cNvSpPr/>
            <p:nvPr/>
          </p:nvSpPr>
          <p:spPr>
            <a:xfrm>
              <a:off x="2545700" y="3870100"/>
              <a:ext cx="131750" cy="414425"/>
            </a:xfrm>
            <a:custGeom>
              <a:avLst/>
              <a:gdLst/>
              <a:ahLst/>
              <a:cxnLst/>
              <a:rect l="l" t="t" r="r" b="b"/>
              <a:pathLst>
                <a:path w="5270" h="16577" extrusionOk="0">
                  <a:moveTo>
                    <a:pt x="1905" y="0"/>
                  </a:moveTo>
                  <a:cubicBezTo>
                    <a:pt x="849" y="0"/>
                    <a:pt x="0" y="849"/>
                    <a:pt x="0" y="1905"/>
                  </a:cubicBezTo>
                  <a:lnTo>
                    <a:pt x="0" y="14673"/>
                  </a:lnTo>
                  <a:cubicBezTo>
                    <a:pt x="0" y="15728"/>
                    <a:pt x="849" y="16577"/>
                    <a:pt x="1905" y="16577"/>
                  </a:cubicBezTo>
                  <a:lnTo>
                    <a:pt x="3355" y="16577"/>
                  </a:lnTo>
                  <a:cubicBezTo>
                    <a:pt x="4421" y="16577"/>
                    <a:pt x="5269" y="15728"/>
                    <a:pt x="5269" y="14673"/>
                  </a:cubicBezTo>
                  <a:lnTo>
                    <a:pt x="5269" y="1905"/>
                  </a:lnTo>
                  <a:cubicBezTo>
                    <a:pt x="5269" y="849"/>
                    <a:pt x="4421" y="0"/>
                    <a:pt x="3355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6"/>
            <p:cNvSpPr/>
            <p:nvPr/>
          </p:nvSpPr>
          <p:spPr>
            <a:xfrm>
              <a:off x="2573825" y="4189200"/>
              <a:ext cx="72525" cy="64950"/>
            </a:xfrm>
            <a:custGeom>
              <a:avLst/>
              <a:gdLst/>
              <a:ahLst/>
              <a:cxnLst/>
              <a:rect l="l" t="t" r="r" b="b"/>
              <a:pathLst>
                <a:path w="2901" h="2598" extrusionOk="0">
                  <a:moveTo>
                    <a:pt x="1448" y="1"/>
                  </a:moveTo>
                  <a:cubicBezTo>
                    <a:pt x="1091" y="1"/>
                    <a:pt x="738" y="147"/>
                    <a:pt x="484" y="438"/>
                  </a:cubicBezTo>
                  <a:cubicBezTo>
                    <a:pt x="0" y="971"/>
                    <a:pt x="49" y="1790"/>
                    <a:pt x="582" y="2264"/>
                  </a:cubicBezTo>
                  <a:cubicBezTo>
                    <a:pt x="834" y="2488"/>
                    <a:pt x="1145" y="2598"/>
                    <a:pt x="1453" y="2598"/>
                  </a:cubicBezTo>
                  <a:cubicBezTo>
                    <a:pt x="1810" y="2598"/>
                    <a:pt x="2163" y="2451"/>
                    <a:pt x="2418" y="2165"/>
                  </a:cubicBezTo>
                  <a:cubicBezTo>
                    <a:pt x="2901" y="1622"/>
                    <a:pt x="2852" y="803"/>
                    <a:pt x="2319" y="330"/>
                  </a:cubicBezTo>
                  <a:cubicBezTo>
                    <a:pt x="2067" y="110"/>
                    <a:pt x="1756" y="1"/>
                    <a:pt x="144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6"/>
            <p:cNvSpPr/>
            <p:nvPr/>
          </p:nvSpPr>
          <p:spPr>
            <a:xfrm>
              <a:off x="2575800" y="3894450"/>
              <a:ext cx="71300" cy="64975"/>
            </a:xfrm>
            <a:custGeom>
              <a:avLst/>
              <a:gdLst/>
              <a:ahLst/>
              <a:cxnLst/>
              <a:rect l="l" t="t" r="r" b="b"/>
              <a:pathLst>
                <a:path w="2852" h="2599" extrusionOk="0">
                  <a:moveTo>
                    <a:pt x="1427" y="1"/>
                  </a:moveTo>
                  <a:cubicBezTo>
                    <a:pt x="1095" y="1"/>
                    <a:pt x="765" y="126"/>
                    <a:pt x="513" y="378"/>
                  </a:cubicBezTo>
                  <a:cubicBezTo>
                    <a:pt x="0" y="891"/>
                    <a:pt x="0" y="1710"/>
                    <a:pt x="513" y="2213"/>
                  </a:cubicBezTo>
                  <a:cubicBezTo>
                    <a:pt x="765" y="2470"/>
                    <a:pt x="1095" y="2598"/>
                    <a:pt x="1427" y="2598"/>
                  </a:cubicBezTo>
                  <a:cubicBezTo>
                    <a:pt x="1759" y="2598"/>
                    <a:pt x="2092" y="2470"/>
                    <a:pt x="2348" y="2213"/>
                  </a:cubicBezTo>
                  <a:cubicBezTo>
                    <a:pt x="2852" y="1710"/>
                    <a:pt x="2852" y="891"/>
                    <a:pt x="2348" y="378"/>
                  </a:cubicBezTo>
                  <a:cubicBezTo>
                    <a:pt x="2092" y="126"/>
                    <a:pt x="1759" y="1"/>
                    <a:pt x="142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6"/>
            <p:cNvSpPr/>
            <p:nvPr/>
          </p:nvSpPr>
          <p:spPr>
            <a:xfrm>
              <a:off x="2448000" y="3713200"/>
              <a:ext cx="39500" cy="39500"/>
            </a:xfrm>
            <a:custGeom>
              <a:avLst/>
              <a:gdLst/>
              <a:ahLst/>
              <a:cxnLst/>
              <a:rect l="l" t="t" r="r" b="b"/>
              <a:pathLst>
                <a:path w="1580" h="1580" extrusionOk="0">
                  <a:moveTo>
                    <a:pt x="790" y="1"/>
                  </a:moveTo>
                  <a:cubicBezTo>
                    <a:pt x="356" y="1"/>
                    <a:pt x="1" y="356"/>
                    <a:pt x="1" y="790"/>
                  </a:cubicBezTo>
                  <a:cubicBezTo>
                    <a:pt x="1" y="1224"/>
                    <a:pt x="356" y="1580"/>
                    <a:pt x="790" y="1580"/>
                  </a:cubicBezTo>
                  <a:cubicBezTo>
                    <a:pt x="1224" y="1580"/>
                    <a:pt x="1580" y="1224"/>
                    <a:pt x="1580" y="790"/>
                  </a:cubicBezTo>
                  <a:cubicBezTo>
                    <a:pt x="1580" y="356"/>
                    <a:pt x="1224" y="1"/>
                    <a:pt x="7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6"/>
            <p:cNvSpPr/>
            <p:nvPr/>
          </p:nvSpPr>
          <p:spPr>
            <a:xfrm>
              <a:off x="2315050" y="3719625"/>
              <a:ext cx="26675" cy="26900"/>
            </a:xfrm>
            <a:custGeom>
              <a:avLst/>
              <a:gdLst/>
              <a:ahLst/>
              <a:cxnLst/>
              <a:rect l="l" t="t" r="r" b="b"/>
              <a:pathLst>
                <a:path w="1067" h="1076" extrusionOk="0">
                  <a:moveTo>
                    <a:pt x="533" y="0"/>
                  </a:moveTo>
                  <a:cubicBezTo>
                    <a:pt x="237" y="0"/>
                    <a:pt x="1" y="237"/>
                    <a:pt x="1" y="533"/>
                  </a:cubicBezTo>
                  <a:cubicBezTo>
                    <a:pt x="1" y="829"/>
                    <a:pt x="237" y="1076"/>
                    <a:pt x="533" y="1076"/>
                  </a:cubicBezTo>
                  <a:cubicBezTo>
                    <a:pt x="829" y="1076"/>
                    <a:pt x="1066" y="829"/>
                    <a:pt x="1066" y="533"/>
                  </a:cubicBezTo>
                  <a:cubicBezTo>
                    <a:pt x="1066" y="237"/>
                    <a:pt x="829" y="0"/>
                    <a:pt x="5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6"/>
            <p:cNvSpPr/>
            <p:nvPr/>
          </p:nvSpPr>
          <p:spPr>
            <a:xfrm>
              <a:off x="2545450" y="3868825"/>
              <a:ext cx="122125" cy="72575"/>
            </a:xfrm>
            <a:custGeom>
              <a:avLst/>
              <a:gdLst/>
              <a:ahLst/>
              <a:cxnLst/>
              <a:rect l="l" t="t" r="r" b="b"/>
              <a:pathLst>
                <a:path w="4885" h="2903" extrusionOk="0">
                  <a:moveTo>
                    <a:pt x="2632" y="0"/>
                  </a:moveTo>
                  <a:cubicBezTo>
                    <a:pt x="1884" y="0"/>
                    <a:pt x="1163" y="332"/>
                    <a:pt x="671" y="920"/>
                  </a:cubicBezTo>
                  <a:cubicBezTo>
                    <a:pt x="425" y="1206"/>
                    <a:pt x="237" y="1531"/>
                    <a:pt x="129" y="1887"/>
                  </a:cubicBezTo>
                  <a:cubicBezTo>
                    <a:pt x="50" y="2123"/>
                    <a:pt x="0" y="2370"/>
                    <a:pt x="0" y="2627"/>
                  </a:cubicBezTo>
                  <a:cubicBezTo>
                    <a:pt x="0" y="2696"/>
                    <a:pt x="0" y="2765"/>
                    <a:pt x="10" y="2834"/>
                  </a:cubicBezTo>
                  <a:cubicBezTo>
                    <a:pt x="10" y="2854"/>
                    <a:pt x="10" y="2873"/>
                    <a:pt x="20" y="2903"/>
                  </a:cubicBezTo>
                  <a:cubicBezTo>
                    <a:pt x="20" y="2557"/>
                    <a:pt x="79" y="2222"/>
                    <a:pt x="188" y="1906"/>
                  </a:cubicBezTo>
                  <a:cubicBezTo>
                    <a:pt x="306" y="1561"/>
                    <a:pt x="494" y="1245"/>
                    <a:pt x="731" y="979"/>
                  </a:cubicBezTo>
                  <a:cubicBezTo>
                    <a:pt x="1220" y="408"/>
                    <a:pt x="1924" y="87"/>
                    <a:pt x="2661" y="87"/>
                  </a:cubicBezTo>
                  <a:cubicBezTo>
                    <a:pt x="2816" y="87"/>
                    <a:pt x="2972" y="101"/>
                    <a:pt x="3128" y="130"/>
                  </a:cubicBezTo>
                  <a:cubicBezTo>
                    <a:pt x="3483" y="189"/>
                    <a:pt x="3829" y="318"/>
                    <a:pt x="4135" y="505"/>
                  </a:cubicBezTo>
                  <a:cubicBezTo>
                    <a:pt x="4421" y="693"/>
                    <a:pt x="4677" y="910"/>
                    <a:pt x="4885" y="1166"/>
                  </a:cubicBezTo>
                  <a:cubicBezTo>
                    <a:pt x="4885" y="1147"/>
                    <a:pt x="4865" y="1127"/>
                    <a:pt x="4855" y="1107"/>
                  </a:cubicBezTo>
                  <a:cubicBezTo>
                    <a:pt x="4816" y="1058"/>
                    <a:pt x="4776" y="999"/>
                    <a:pt x="4727" y="949"/>
                  </a:cubicBezTo>
                  <a:cubicBezTo>
                    <a:pt x="4569" y="752"/>
                    <a:pt x="4381" y="584"/>
                    <a:pt x="4164" y="456"/>
                  </a:cubicBezTo>
                  <a:cubicBezTo>
                    <a:pt x="3858" y="249"/>
                    <a:pt x="3503" y="110"/>
                    <a:pt x="3138" y="51"/>
                  </a:cubicBezTo>
                  <a:cubicBezTo>
                    <a:pt x="2970" y="17"/>
                    <a:pt x="2800" y="0"/>
                    <a:pt x="26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6"/>
            <p:cNvSpPr/>
            <p:nvPr/>
          </p:nvSpPr>
          <p:spPr>
            <a:xfrm>
              <a:off x="2417925" y="3699350"/>
              <a:ext cx="14325" cy="70400"/>
            </a:xfrm>
            <a:custGeom>
              <a:avLst/>
              <a:gdLst/>
              <a:ahLst/>
              <a:cxnLst/>
              <a:rect l="l" t="t" r="r" b="b"/>
              <a:pathLst>
                <a:path w="573" h="2816" extrusionOk="0">
                  <a:moveTo>
                    <a:pt x="431" y="1"/>
                  </a:moveTo>
                  <a:cubicBezTo>
                    <a:pt x="420" y="1"/>
                    <a:pt x="401" y="39"/>
                    <a:pt x="365" y="101"/>
                  </a:cubicBezTo>
                  <a:cubicBezTo>
                    <a:pt x="296" y="190"/>
                    <a:pt x="247" y="279"/>
                    <a:pt x="207" y="387"/>
                  </a:cubicBezTo>
                  <a:cubicBezTo>
                    <a:pt x="138" y="525"/>
                    <a:pt x="89" y="683"/>
                    <a:pt x="59" y="841"/>
                  </a:cubicBezTo>
                  <a:cubicBezTo>
                    <a:pt x="20" y="1038"/>
                    <a:pt x="0" y="1236"/>
                    <a:pt x="10" y="1433"/>
                  </a:cubicBezTo>
                  <a:cubicBezTo>
                    <a:pt x="20" y="1630"/>
                    <a:pt x="49" y="1828"/>
                    <a:pt x="109" y="2025"/>
                  </a:cubicBezTo>
                  <a:cubicBezTo>
                    <a:pt x="158" y="2173"/>
                    <a:pt x="217" y="2321"/>
                    <a:pt x="296" y="2459"/>
                  </a:cubicBezTo>
                  <a:cubicBezTo>
                    <a:pt x="345" y="2558"/>
                    <a:pt x="405" y="2647"/>
                    <a:pt x="474" y="2726"/>
                  </a:cubicBezTo>
                  <a:cubicBezTo>
                    <a:pt x="518" y="2779"/>
                    <a:pt x="538" y="2816"/>
                    <a:pt x="556" y="2816"/>
                  </a:cubicBezTo>
                  <a:cubicBezTo>
                    <a:pt x="558" y="2816"/>
                    <a:pt x="560" y="2815"/>
                    <a:pt x="563" y="2814"/>
                  </a:cubicBezTo>
                  <a:cubicBezTo>
                    <a:pt x="572" y="2805"/>
                    <a:pt x="474" y="2676"/>
                    <a:pt x="345" y="2430"/>
                  </a:cubicBezTo>
                  <a:cubicBezTo>
                    <a:pt x="40" y="1798"/>
                    <a:pt x="10" y="1058"/>
                    <a:pt x="257" y="397"/>
                  </a:cubicBezTo>
                  <a:cubicBezTo>
                    <a:pt x="355" y="150"/>
                    <a:pt x="444" y="12"/>
                    <a:pt x="434" y="2"/>
                  </a:cubicBezTo>
                  <a:cubicBezTo>
                    <a:pt x="433" y="1"/>
                    <a:pt x="432" y="1"/>
                    <a:pt x="43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6"/>
            <p:cNvSpPr/>
            <p:nvPr/>
          </p:nvSpPr>
          <p:spPr>
            <a:xfrm>
              <a:off x="722250" y="3923375"/>
              <a:ext cx="114975" cy="250650"/>
            </a:xfrm>
            <a:custGeom>
              <a:avLst/>
              <a:gdLst/>
              <a:ahLst/>
              <a:cxnLst/>
              <a:rect l="l" t="t" r="r" b="b"/>
              <a:pathLst>
                <a:path w="4599" h="10026" extrusionOk="0">
                  <a:moveTo>
                    <a:pt x="4599" y="1"/>
                  </a:moveTo>
                  <a:cubicBezTo>
                    <a:pt x="4569" y="1"/>
                    <a:pt x="4530" y="10"/>
                    <a:pt x="4490" y="20"/>
                  </a:cubicBezTo>
                  <a:cubicBezTo>
                    <a:pt x="4382" y="50"/>
                    <a:pt x="4264" y="79"/>
                    <a:pt x="4155" y="109"/>
                  </a:cubicBezTo>
                  <a:cubicBezTo>
                    <a:pt x="3750" y="247"/>
                    <a:pt x="3356" y="435"/>
                    <a:pt x="3001" y="681"/>
                  </a:cubicBezTo>
                  <a:cubicBezTo>
                    <a:pt x="2478" y="1046"/>
                    <a:pt x="2014" y="1490"/>
                    <a:pt x="1639" y="2004"/>
                  </a:cubicBezTo>
                  <a:cubicBezTo>
                    <a:pt x="1165" y="2635"/>
                    <a:pt x="800" y="3336"/>
                    <a:pt x="554" y="4076"/>
                  </a:cubicBezTo>
                  <a:cubicBezTo>
                    <a:pt x="317" y="4816"/>
                    <a:pt x="159" y="5585"/>
                    <a:pt x="90" y="6365"/>
                  </a:cubicBezTo>
                  <a:cubicBezTo>
                    <a:pt x="31" y="6996"/>
                    <a:pt x="1" y="7628"/>
                    <a:pt x="1" y="8269"/>
                  </a:cubicBezTo>
                  <a:cubicBezTo>
                    <a:pt x="1" y="8812"/>
                    <a:pt x="11" y="9246"/>
                    <a:pt x="21" y="9552"/>
                  </a:cubicBezTo>
                  <a:cubicBezTo>
                    <a:pt x="31" y="9690"/>
                    <a:pt x="40" y="9808"/>
                    <a:pt x="40" y="9897"/>
                  </a:cubicBezTo>
                  <a:cubicBezTo>
                    <a:pt x="40" y="9937"/>
                    <a:pt x="40" y="9986"/>
                    <a:pt x="50" y="10025"/>
                  </a:cubicBezTo>
                  <a:cubicBezTo>
                    <a:pt x="60" y="9986"/>
                    <a:pt x="60" y="9937"/>
                    <a:pt x="50" y="9897"/>
                  </a:cubicBezTo>
                  <a:lnTo>
                    <a:pt x="50" y="9552"/>
                  </a:lnTo>
                  <a:cubicBezTo>
                    <a:pt x="50" y="9246"/>
                    <a:pt x="40" y="8802"/>
                    <a:pt x="50" y="8269"/>
                  </a:cubicBezTo>
                  <a:cubicBezTo>
                    <a:pt x="60" y="7726"/>
                    <a:pt x="80" y="7085"/>
                    <a:pt x="159" y="6375"/>
                  </a:cubicBezTo>
                  <a:cubicBezTo>
                    <a:pt x="238" y="5605"/>
                    <a:pt x="396" y="4845"/>
                    <a:pt x="632" y="4105"/>
                  </a:cubicBezTo>
                  <a:cubicBezTo>
                    <a:pt x="869" y="3365"/>
                    <a:pt x="1234" y="2675"/>
                    <a:pt x="1688" y="2053"/>
                  </a:cubicBezTo>
                  <a:cubicBezTo>
                    <a:pt x="2063" y="1550"/>
                    <a:pt x="2517" y="1096"/>
                    <a:pt x="3030" y="731"/>
                  </a:cubicBezTo>
                  <a:cubicBezTo>
                    <a:pt x="3375" y="484"/>
                    <a:pt x="3760" y="287"/>
                    <a:pt x="4155" y="149"/>
                  </a:cubicBezTo>
                  <a:cubicBezTo>
                    <a:pt x="4441" y="50"/>
                    <a:pt x="4599" y="10"/>
                    <a:pt x="45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6"/>
            <p:cNvSpPr/>
            <p:nvPr/>
          </p:nvSpPr>
          <p:spPr>
            <a:xfrm>
              <a:off x="705250" y="3888850"/>
              <a:ext cx="116450" cy="285175"/>
            </a:xfrm>
            <a:custGeom>
              <a:avLst/>
              <a:gdLst/>
              <a:ahLst/>
              <a:cxnLst/>
              <a:rect l="l" t="t" r="r" b="b"/>
              <a:pathLst>
                <a:path w="4658" h="11407" extrusionOk="0">
                  <a:moveTo>
                    <a:pt x="4657" y="0"/>
                  </a:moveTo>
                  <a:lnTo>
                    <a:pt x="4657" y="0"/>
                  </a:lnTo>
                  <a:cubicBezTo>
                    <a:pt x="4618" y="10"/>
                    <a:pt x="4578" y="30"/>
                    <a:pt x="4539" y="40"/>
                  </a:cubicBezTo>
                  <a:cubicBezTo>
                    <a:pt x="4411" y="89"/>
                    <a:pt x="4302" y="138"/>
                    <a:pt x="4184" y="198"/>
                  </a:cubicBezTo>
                  <a:cubicBezTo>
                    <a:pt x="3759" y="395"/>
                    <a:pt x="3355" y="661"/>
                    <a:pt x="3000" y="967"/>
                  </a:cubicBezTo>
                  <a:cubicBezTo>
                    <a:pt x="2467" y="1421"/>
                    <a:pt x="2003" y="1944"/>
                    <a:pt x="1628" y="2536"/>
                  </a:cubicBezTo>
                  <a:cubicBezTo>
                    <a:pt x="1155" y="3256"/>
                    <a:pt x="799" y="4046"/>
                    <a:pt x="563" y="4865"/>
                  </a:cubicBezTo>
                  <a:cubicBezTo>
                    <a:pt x="326" y="5693"/>
                    <a:pt x="168" y="6532"/>
                    <a:pt x="89" y="7391"/>
                  </a:cubicBezTo>
                  <a:cubicBezTo>
                    <a:pt x="20" y="8170"/>
                    <a:pt x="10" y="8880"/>
                    <a:pt x="0" y="9472"/>
                  </a:cubicBezTo>
                  <a:cubicBezTo>
                    <a:pt x="0" y="10074"/>
                    <a:pt x="20" y="10558"/>
                    <a:pt x="30" y="10883"/>
                  </a:cubicBezTo>
                  <a:lnTo>
                    <a:pt x="40" y="11268"/>
                  </a:lnTo>
                  <a:cubicBezTo>
                    <a:pt x="40" y="11318"/>
                    <a:pt x="40" y="11357"/>
                    <a:pt x="49" y="11406"/>
                  </a:cubicBezTo>
                  <a:cubicBezTo>
                    <a:pt x="59" y="11357"/>
                    <a:pt x="59" y="11308"/>
                    <a:pt x="59" y="11268"/>
                  </a:cubicBezTo>
                  <a:lnTo>
                    <a:pt x="59" y="10883"/>
                  </a:lnTo>
                  <a:cubicBezTo>
                    <a:pt x="69" y="10548"/>
                    <a:pt x="59" y="10065"/>
                    <a:pt x="69" y="9472"/>
                  </a:cubicBezTo>
                  <a:cubicBezTo>
                    <a:pt x="79" y="8880"/>
                    <a:pt x="99" y="8170"/>
                    <a:pt x="178" y="7391"/>
                  </a:cubicBezTo>
                  <a:cubicBezTo>
                    <a:pt x="257" y="6542"/>
                    <a:pt x="405" y="5713"/>
                    <a:pt x="641" y="4894"/>
                  </a:cubicBezTo>
                  <a:cubicBezTo>
                    <a:pt x="878" y="4075"/>
                    <a:pt x="1234" y="3296"/>
                    <a:pt x="1697" y="2585"/>
                  </a:cubicBezTo>
                  <a:cubicBezTo>
                    <a:pt x="2062" y="1993"/>
                    <a:pt x="2516" y="1470"/>
                    <a:pt x="3039" y="1007"/>
                  </a:cubicBezTo>
                  <a:cubicBezTo>
                    <a:pt x="3385" y="701"/>
                    <a:pt x="3779" y="444"/>
                    <a:pt x="4194" y="227"/>
                  </a:cubicBezTo>
                  <a:cubicBezTo>
                    <a:pt x="4332" y="138"/>
                    <a:pt x="4460" y="99"/>
                    <a:pt x="4539" y="59"/>
                  </a:cubicBezTo>
                  <a:cubicBezTo>
                    <a:pt x="4578" y="40"/>
                    <a:pt x="4618" y="20"/>
                    <a:pt x="46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6"/>
            <p:cNvSpPr/>
            <p:nvPr/>
          </p:nvSpPr>
          <p:spPr>
            <a:xfrm>
              <a:off x="1195150" y="3644375"/>
              <a:ext cx="27150" cy="150025"/>
            </a:xfrm>
            <a:custGeom>
              <a:avLst/>
              <a:gdLst/>
              <a:ahLst/>
              <a:cxnLst/>
              <a:rect l="l" t="t" r="r" b="b"/>
              <a:pathLst>
                <a:path w="1086" h="6001" extrusionOk="0">
                  <a:moveTo>
                    <a:pt x="1085" y="1"/>
                  </a:moveTo>
                  <a:lnTo>
                    <a:pt x="59" y="31"/>
                  </a:lnTo>
                  <a:cubicBezTo>
                    <a:pt x="0" y="129"/>
                    <a:pt x="316" y="6000"/>
                    <a:pt x="316" y="6000"/>
                  </a:cubicBezTo>
                  <a:lnTo>
                    <a:pt x="1056" y="5990"/>
                  </a:lnTo>
                  <a:lnTo>
                    <a:pt x="108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6"/>
            <p:cNvSpPr/>
            <p:nvPr/>
          </p:nvSpPr>
          <p:spPr>
            <a:xfrm>
              <a:off x="1139875" y="3715675"/>
              <a:ext cx="145075" cy="185775"/>
            </a:xfrm>
            <a:custGeom>
              <a:avLst/>
              <a:gdLst/>
              <a:ahLst/>
              <a:cxnLst/>
              <a:rect l="l" t="t" r="r" b="b"/>
              <a:pathLst>
                <a:path w="5803" h="7431" extrusionOk="0">
                  <a:moveTo>
                    <a:pt x="3652" y="1"/>
                  </a:moveTo>
                  <a:lnTo>
                    <a:pt x="1885" y="139"/>
                  </a:lnTo>
                  <a:lnTo>
                    <a:pt x="1974" y="2803"/>
                  </a:lnTo>
                  <a:lnTo>
                    <a:pt x="1" y="3908"/>
                  </a:lnTo>
                  <a:lnTo>
                    <a:pt x="60" y="5654"/>
                  </a:lnTo>
                  <a:lnTo>
                    <a:pt x="1412" y="7430"/>
                  </a:lnTo>
                  <a:lnTo>
                    <a:pt x="1402" y="4904"/>
                  </a:lnTo>
                  <a:lnTo>
                    <a:pt x="3010" y="4016"/>
                  </a:lnTo>
                  <a:lnTo>
                    <a:pt x="4421" y="4707"/>
                  </a:lnTo>
                  <a:lnTo>
                    <a:pt x="4411" y="7421"/>
                  </a:lnTo>
                  <a:lnTo>
                    <a:pt x="5803" y="5615"/>
                  </a:lnTo>
                  <a:lnTo>
                    <a:pt x="5684" y="3997"/>
                  </a:lnTo>
                  <a:lnTo>
                    <a:pt x="3790" y="2674"/>
                  </a:lnTo>
                  <a:lnTo>
                    <a:pt x="3652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6"/>
            <p:cNvSpPr/>
            <p:nvPr/>
          </p:nvSpPr>
          <p:spPr>
            <a:xfrm>
              <a:off x="817725" y="3595725"/>
              <a:ext cx="301225" cy="325275"/>
            </a:xfrm>
            <a:custGeom>
              <a:avLst/>
              <a:gdLst/>
              <a:ahLst/>
              <a:cxnLst/>
              <a:rect l="l" t="t" r="r" b="b"/>
              <a:pathLst>
                <a:path w="12049" h="13011" extrusionOk="0">
                  <a:moveTo>
                    <a:pt x="9632" y="1"/>
                  </a:moveTo>
                  <a:cubicBezTo>
                    <a:pt x="9015" y="1"/>
                    <a:pt x="8404" y="267"/>
                    <a:pt x="7983" y="783"/>
                  </a:cubicBezTo>
                  <a:lnTo>
                    <a:pt x="750" y="9495"/>
                  </a:lnTo>
                  <a:cubicBezTo>
                    <a:pt x="0" y="10413"/>
                    <a:pt x="129" y="11755"/>
                    <a:pt x="1037" y="12515"/>
                  </a:cubicBezTo>
                  <a:cubicBezTo>
                    <a:pt x="1436" y="12849"/>
                    <a:pt x="1922" y="13011"/>
                    <a:pt x="2406" y="13011"/>
                  </a:cubicBezTo>
                  <a:cubicBezTo>
                    <a:pt x="3023" y="13011"/>
                    <a:pt x="3636" y="12747"/>
                    <a:pt x="4056" y="12238"/>
                  </a:cubicBezTo>
                  <a:lnTo>
                    <a:pt x="11288" y="3516"/>
                  </a:lnTo>
                  <a:cubicBezTo>
                    <a:pt x="12048" y="2608"/>
                    <a:pt x="11920" y="1246"/>
                    <a:pt x="11002" y="497"/>
                  </a:cubicBezTo>
                  <a:cubicBezTo>
                    <a:pt x="10600" y="163"/>
                    <a:pt x="10114" y="1"/>
                    <a:pt x="963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6"/>
            <p:cNvSpPr/>
            <p:nvPr/>
          </p:nvSpPr>
          <p:spPr>
            <a:xfrm>
              <a:off x="1014575" y="3615025"/>
              <a:ext cx="228200" cy="67375"/>
            </a:xfrm>
            <a:custGeom>
              <a:avLst/>
              <a:gdLst/>
              <a:ahLst/>
              <a:cxnLst/>
              <a:rect l="l" t="t" r="r" b="b"/>
              <a:pathLst>
                <a:path w="9128" h="2695" extrusionOk="0">
                  <a:moveTo>
                    <a:pt x="967" y="1"/>
                  </a:moveTo>
                  <a:cubicBezTo>
                    <a:pt x="435" y="1"/>
                    <a:pt x="0" y="435"/>
                    <a:pt x="0" y="978"/>
                  </a:cubicBezTo>
                  <a:lnTo>
                    <a:pt x="0" y="1728"/>
                  </a:lnTo>
                  <a:cubicBezTo>
                    <a:pt x="0" y="2260"/>
                    <a:pt x="435" y="2694"/>
                    <a:pt x="967" y="2694"/>
                  </a:cubicBezTo>
                  <a:lnTo>
                    <a:pt x="8151" y="2694"/>
                  </a:lnTo>
                  <a:cubicBezTo>
                    <a:pt x="8683" y="2694"/>
                    <a:pt x="9127" y="2260"/>
                    <a:pt x="9127" y="1728"/>
                  </a:cubicBezTo>
                  <a:lnTo>
                    <a:pt x="9127" y="978"/>
                  </a:lnTo>
                  <a:cubicBezTo>
                    <a:pt x="9127" y="435"/>
                    <a:pt x="8683" y="1"/>
                    <a:pt x="815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6"/>
            <p:cNvSpPr/>
            <p:nvPr/>
          </p:nvSpPr>
          <p:spPr>
            <a:xfrm>
              <a:off x="812550" y="3805700"/>
              <a:ext cx="150975" cy="474875"/>
            </a:xfrm>
            <a:custGeom>
              <a:avLst/>
              <a:gdLst/>
              <a:ahLst/>
              <a:cxnLst/>
              <a:rect l="l" t="t" r="r" b="b"/>
              <a:pathLst>
                <a:path w="6039" h="18995" extrusionOk="0">
                  <a:moveTo>
                    <a:pt x="3029" y="1"/>
                  </a:moveTo>
                  <a:cubicBezTo>
                    <a:pt x="1352" y="1"/>
                    <a:pt x="0" y="1353"/>
                    <a:pt x="10" y="3020"/>
                  </a:cubicBezTo>
                  <a:lnTo>
                    <a:pt x="10" y="15976"/>
                  </a:lnTo>
                  <a:cubicBezTo>
                    <a:pt x="10" y="17643"/>
                    <a:pt x="1362" y="18985"/>
                    <a:pt x="3029" y="18995"/>
                  </a:cubicBezTo>
                  <a:cubicBezTo>
                    <a:pt x="4687" y="18985"/>
                    <a:pt x="6039" y="17643"/>
                    <a:pt x="6039" y="15976"/>
                  </a:cubicBezTo>
                  <a:lnTo>
                    <a:pt x="6039" y="3010"/>
                  </a:lnTo>
                  <a:cubicBezTo>
                    <a:pt x="6039" y="1353"/>
                    <a:pt x="4687" y="1"/>
                    <a:pt x="3029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6"/>
            <p:cNvSpPr/>
            <p:nvPr/>
          </p:nvSpPr>
          <p:spPr>
            <a:xfrm>
              <a:off x="848800" y="4171225"/>
              <a:ext cx="81675" cy="74400"/>
            </a:xfrm>
            <a:custGeom>
              <a:avLst/>
              <a:gdLst/>
              <a:ahLst/>
              <a:cxnLst/>
              <a:rect l="l" t="t" r="r" b="b"/>
              <a:pathLst>
                <a:path w="3267" h="2976" extrusionOk="0">
                  <a:moveTo>
                    <a:pt x="1639" y="0"/>
                  </a:moveTo>
                  <a:cubicBezTo>
                    <a:pt x="1256" y="0"/>
                    <a:pt x="874" y="146"/>
                    <a:pt x="583" y="437"/>
                  </a:cubicBezTo>
                  <a:cubicBezTo>
                    <a:pt x="1" y="1019"/>
                    <a:pt x="1" y="1957"/>
                    <a:pt x="583" y="2539"/>
                  </a:cubicBezTo>
                  <a:cubicBezTo>
                    <a:pt x="874" y="2830"/>
                    <a:pt x="1256" y="2975"/>
                    <a:pt x="1639" y="2975"/>
                  </a:cubicBezTo>
                  <a:cubicBezTo>
                    <a:pt x="2021" y="2975"/>
                    <a:pt x="2403" y="2830"/>
                    <a:pt x="2694" y="2539"/>
                  </a:cubicBezTo>
                  <a:cubicBezTo>
                    <a:pt x="3267" y="1957"/>
                    <a:pt x="3267" y="1019"/>
                    <a:pt x="2694" y="437"/>
                  </a:cubicBezTo>
                  <a:cubicBezTo>
                    <a:pt x="2403" y="146"/>
                    <a:pt x="2021" y="0"/>
                    <a:pt x="16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6"/>
            <p:cNvSpPr/>
            <p:nvPr/>
          </p:nvSpPr>
          <p:spPr>
            <a:xfrm>
              <a:off x="848325" y="3833625"/>
              <a:ext cx="79925" cy="74450"/>
            </a:xfrm>
            <a:custGeom>
              <a:avLst/>
              <a:gdLst/>
              <a:ahLst/>
              <a:cxnLst/>
              <a:rect l="l" t="t" r="r" b="b"/>
              <a:pathLst>
                <a:path w="3197" h="2978" extrusionOk="0">
                  <a:moveTo>
                    <a:pt x="1601" y="0"/>
                  </a:moveTo>
                  <a:cubicBezTo>
                    <a:pt x="883" y="0"/>
                    <a:pt x="244" y="522"/>
                    <a:pt x="128" y="1252"/>
                  </a:cubicBezTo>
                  <a:cubicBezTo>
                    <a:pt x="0" y="2061"/>
                    <a:pt x="543" y="2821"/>
                    <a:pt x="1362" y="2959"/>
                  </a:cubicBezTo>
                  <a:cubicBezTo>
                    <a:pt x="1440" y="2972"/>
                    <a:pt x="1518" y="2978"/>
                    <a:pt x="1596" y="2978"/>
                  </a:cubicBezTo>
                  <a:cubicBezTo>
                    <a:pt x="2313" y="2978"/>
                    <a:pt x="2944" y="2456"/>
                    <a:pt x="3069" y="1726"/>
                  </a:cubicBezTo>
                  <a:cubicBezTo>
                    <a:pt x="3197" y="917"/>
                    <a:pt x="2644" y="147"/>
                    <a:pt x="1835" y="19"/>
                  </a:cubicBezTo>
                  <a:cubicBezTo>
                    <a:pt x="1757" y="6"/>
                    <a:pt x="1678" y="0"/>
                    <a:pt x="160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6"/>
            <p:cNvSpPr/>
            <p:nvPr/>
          </p:nvSpPr>
          <p:spPr>
            <a:xfrm>
              <a:off x="1030125" y="3626125"/>
              <a:ext cx="45150" cy="45175"/>
            </a:xfrm>
            <a:custGeom>
              <a:avLst/>
              <a:gdLst/>
              <a:ahLst/>
              <a:cxnLst/>
              <a:rect l="l" t="t" r="r" b="b"/>
              <a:pathLst>
                <a:path w="1806" h="1807" extrusionOk="0">
                  <a:moveTo>
                    <a:pt x="908" y="1"/>
                  </a:moveTo>
                  <a:cubicBezTo>
                    <a:pt x="405" y="1"/>
                    <a:pt x="0" y="405"/>
                    <a:pt x="0" y="909"/>
                  </a:cubicBezTo>
                  <a:cubicBezTo>
                    <a:pt x="0" y="1402"/>
                    <a:pt x="405" y="1806"/>
                    <a:pt x="908" y="1806"/>
                  </a:cubicBezTo>
                  <a:cubicBezTo>
                    <a:pt x="1411" y="1806"/>
                    <a:pt x="1806" y="1402"/>
                    <a:pt x="1806" y="909"/>
                  </a:cubicBezTo>
                  <a:cubicBezTo>
                    <a:pt x="1806" y="405"/>
                    <a:pt x="1411" y="1"/>
                    <a:pt x="90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6"/>
            <p:cNvSpPr/>
            <p:nvPr/>
          </p:nvSpPr>
          <p:spPr>
            <a:xfrm>
              <a:off x="1191675" y="3633525"/>
              <a:ext cx="41475" cy="30875"/>
            </a:xfrm>
            <a:custGeom>
              <a:avLst/>
              <a:gdLst/>
              <a:ahLst/>
              <a:cxnLst/>
              <a:rect l="l" t="t" r="r" b="b"/>
              <a:pathLst>
                <a:path w="1659" h="1235" extrusionOk="0">
                  <a:moveTo>
                    <a:pt x="833" y="1"/>
                  </a:moveTo>
                  <a:cubicBezTo>
                    <a:pt x="677" y="1"/>
                    <a:pt x="519" y="60"/>
                    <a:pt x="396" y="178"/>
                  </a:cubicBezTo>
                  <a:cubicBezTo>
                    <a:pt x="1" y="563"/>
                    <a:pt x="277" y="1234"/>
                    <a:pt x="830" y="1234"/>
                  </a:cubicBezTo>
                  <a:cubicBezTo>
                    <a:pt x="1382" y="1234"/>
                    <a:pt x="1659" y="563"/>
                    <a:pt x="1264" y="178"/>
                  </a:cubicBezTo>
                  <a:cubicBezTo>
                    <a:pt x="1146" y="60"/>
                    <a:pt x="990" y="1"/>
                    <a:pt x="83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6"/>
            <p:cNvSpPr/>
            <p:nvPr/>
          </p:nvSpPr>
          <p:spPr>
            <a:xfrm>
              <a:off x="823650" y="3804575"/>
              <a:ext cx="140875" cy="82800"/>
            </a:xfrm>
            <a:custGeom>
              <a:avLst/>
              <a:gdLst/>
              <a:ahLst/>
              <a:cxnLst/>
              <a:rect l="l" t="t" r="r" b="b"/>
              <a:pathLst>
                <a:path w="5635" h="3312" extrusionOk="0">
                  <a:moveTo>
                    <a:pt x="2577" y="1"/>
                  </a:moveTo>
                  <a:cubicBezTo>
                    <a:pt x="2389" y="1"/>
                    <a:pt x="2201" y="19"/>
                    <a:pt x="2013" y="56"/>
                  </a:cubicBezTo>
                  <a:cubicBezTo>
                    <a:pt x="1589" y="125"/>
                    <a:pt x="1184" y="283"/>
                    <a:pt x="829" y="520"/>
                  </a:cubicBezTo>
                  <a:cubicBezTo>
                    <a:pt x="592" y="668"/>
                    <a:pt x="375" y="855"/>
                    <a:pt x="188" y="1072"/>
                  </a:cubicBezTo>
                  <a:cubicBezTo>
                    <a:pt x="138" y="1131"/>
                    <a:pt x="89" y="1200"/>
                    <a:pt x="50" y="1260"/>
                  </a:cubicBezTo>
                  <a:cubicBezTo>
                    <a:pt x="30" y="1279"/>
                    <a:pt x="10" y="1309"/>
                    <a:pt x="0" y="1329"/>
                  </a:cubicBezTo>
                  <a:cubicBezTo>
                    <a:pt x="1" y="1329"/>
                    <a:pt x="2" y="1329"/>
                    <a:pt x="3" y="1329"/>
                  </a:cubicBezTo>
                  <a:cubicBezTo>
                    <a:pt x="41" y="1329"/>
                    <a:pt x="271" y="935"/>
                    <a:pt x="869" y="569"/>
                  </a:cubicBezTo>
                  <a:cubicBezTo>
                    <a:pt x="1224" y="352"/>
                    <a:pt x="1619" y="204"/>
                    <a:pt x="2033" y="135"/>
                  </a:cubicBezTo>
                  <a:cubicBezTo>
                    <a:pt x="2213" y="100"/>
                    <a:pt x="2393" y="83"/>
                    <a:pt x="2572" y="83"/>
                  </a:cubicBezTo>
                  <a:cubicBezTo>
                    <a:pt x="3407" y="83"/>
                    <a:pt x="4214" y="452"/>
                    <a:pt x="4766" y="1102"/>
                  </a:cubicBezTo>
                  <a:cubicBezTo>
                    <a:pt x="5042" y="1417"/>
                    <a:pt x="5259" y="1783"/>
                    <a:pt x="5398" y="2177"/>
                  </a:cubicBezTo>
                  <a:cubicBezTo>
                    <a:pt x="5634" y="2848"/>
                    <a:pt x="5555" y="3312"/>
                    <a:pt x="5585" y="3312"/>
                  </a:cubicBezTo>
                  <a:cubicBezTo>
                    <a:pt x="5595" y="3282"/>
                    <a:pt x="5595" y="3253"/>
                    <a:pt x="5595" y="3223"/>
                  </a:cubicBezTo>
                  <a:cubicBezTo>
                    <a:pt x="5595" y="3154"/>
                    <a:pt x="5605" y="3075"/>
                    <a:pt x="5595" y="2996"/>
                  </a:cubicBezTo>
                  <a:cubicBezTo>
                    <a:pt x="5595" y="2710"/>
                    <a:pt x="5546" y="2424"/>
                    <a:pt x="5457" y="2158"/>
                  </a:cubicBezTo>
                  <a:cubicBezTo>
                    <a:pt x="5319" y="1753"/>
                    <a:pt x="5111" y="1378"/>
                    <a:pt x="4825" y="1052"/>
                  </a:cubicBezTo>
                  <a:cubicBezTo>
                    <a:pt x="4267" y="380"/>
                    <a:pt x="3435" y="1"/>
                    <a:pt x="25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6"/>
            <p:cNvSpPr/>
            <p:nvPr/>
          </p:nvSpPr>
          <p:spPr>
            <a:xfrm>
              <a:off x="1093750" y="3610100"/>
              <a:ext cx="16075" cy="80675"/>
            </a:xfrm>
            <a:custGeom>
              <a:avLst/>
              <a:gdLst/>
              <a:ahLst/>
              <a:cxnLst/>
              <a:rect l="l" t="t" r="r" b="b"/>
              <a:pathLst>
                <a:path w="643" h="3227" extrusionOk="0">
                  <a:moveTo>
                    <a:pt x="149" y="0"/>
                  </a:moveTo>
                  <a:cubicBezTo>
                    <a:pt x="139" y="10"/>
                    <a:pt x="247" y="178"/>
                    <a:pt x="356" y="464"/>
                  </a:cubicBezTo>
                  <a:cubicBezTo>
                    <a:pt x="425" y="632"/>
                    <a:pt x="474" y="800"/>
                    <a:pt x="504" y="977"/>
                  </a:cubicBezTo>
                  <a:cubicBezTo>
                    <a:pt x="543" y="1194"/>
                    <a:pt x="553" y="1411"/>
                    <a:pt x="543" y="1638"/>
                  </a:cubicBezTo>
                  <a:cubicBezTo>
                    <a:pt x="534" y="1855"/>
                    <a:pt x="504" y="2073"/>
                    <a:pt x="445" y="2290"/>
                  </a:cubicBezTo>
                  <a:cubicBezTo>
                    <a:pt x="395" y="2457"/>
                    <a:pt x="336" y="2625"/>
                    <a:pt x="257" y="2793"/>
                  </a:cubicBezTo>
                  <a:cubicBezTo>
                    <a:pt x="119" y="3069"/>
                    <a:pt x="1" y="3227"/>
                    <a:pt x="11" y="3227"/>
                  </a:cubicBezTo>
                  <a:cubicBezTo>
                    <a:pt x="11" y="3227"/>
                    <a:pt x="50" y="3197"/>
                    <a:pt x="99" y="3128"/>
                  </a:cubicBezTo>
                  <a:cubicBezTo>
                    <a:pt x="178" y="3030"/>
                    <a:pt x="247" y="2931"/>
                    <a:pt x="307" y="2822"/>
                  </a:cubicBezTo>
                  <a:cubicBezTo>
                    <a:pt x="395" y="2655"/>
                    <a:pt x="464" y="2487"/>
                    <a:pt x="524" y="2309"/>
                  </a:cubicBezTo>
                  <a:cubicBezTo>
                    <a:pt x="583" y="2092"/>
                    <a:pt x="622" y="1865"/>
                    <a:pt x="632" y="1638"/>
                  </a:cubicBezTo>
                  <a:cubicBezTo>
                    <a:pt x="642" y="1411"/>
                    <a:pt x="622" y="1184"/>
                    <a:pt x="583" y="967"/>
                  </a:cubicBezTo>
                  <a:cubicBezTo>
                    <a:pt x="543" y="780"/>
                    <a:pt x="484" y="602"/>
                    <a:pt x="415" y="435"/>
                  </a:cubicBezTo>
                  <a:cubicBezTo>
                    <a:pt x="366" y="326"/>
                    <a:pt x="307" y="218"/>
                    <a:pt x="238" y="109"/>
                  </a:cubicBezTo>
                  <a:cubicBezTo>
                    <a:pt x="188" y="40"/>
                    <a:pt x="149" y="0"/>
                    <a:pt x="14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6"/>
            <p:cNvSpPr/>
            <p:nvPr/>
          </p:nvSpPr>
          <p:spPr>
            <a:xfrm>
              <a:off x="545900" y="4158950"/>
              <a:ext cx="2401650" cy="134225"/>
            </a:xfrm>
            <a:custGeom>
              <a:avLst/>
              <a:gdLst/>
              <a:ahLst/>
              <a:cxnLst/>
              <a:rect l="l" t="t" r="r" b="b"/>
              <a:pathLst>
                <a:path w="96066" h="5369" extrusionOk="0">
                  <a:moveTo>
                    <a:pt x="1944" y="1"/>
                  </a:moveTo>
                  <a:cubicBezTo>
                    <a:pt x="868" y="1"/>
                    <a:pt x="0" y="869"/>
                    <a:pt x="0" y="1944"/>
                  </a:cubicBezTo>
                  <a:lnTo>
                    <a:pt x="0" y="3424"/>
                  </a:lnTo>
                  <a:cubicBezTo>
                    <a:pt x="0" y="4500"/>
                    <a:pt x="868" y="5368"/>
                    <a:pt x="1944" y="5368"/>
                  </a:cubicBezTo>
                  <a:lnTo>
                    <a:pt x="94122" y="5368"/>
                  </a:lnTo>
                  <a:cubicBezTo>
                    <a:pt x="95197" y="5368"/>
                    <a:pt x="96066" y="4500"/>
                    <a:pt x="96066" y="3424"/>
                  </a:cubicBezTo>
                  <a:lnTo>
                    <a:pt x="96066" y="1944"/>
                  </a:lnTo>
                  <a:cubicBezTo>
                    <a:pt x="96066" y="869"/>
                    <a:pt x="95197" y="1"/>
                    <a:pt x="94122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6"/>
            <p:cNvSpPr/>
            <p:nvPr/>
          </p:nvSpPr>
          <p:spPr>
            <a:xfrm>
              <a:off x="2447775" y="4195950"/>
              <a:ext cx="73275" cy="66550"/>
            </a:xfrm>
            <a:custGeom>
              <a:avLst/>
              <a:gdLst/>
              <a:ahLst/>
              <a:cxnLst/>
              <a:rect l="l" t="t" r="r" b="b"/>
              <a:pathLst>
                <a:path w="2931" h="2662" extrusionOk="0">
                  <a:moveTo>
                    <a:pt x="1450" y="1"/>
                  </a:moveTo>
                  <a:cubicBezTo>
                    <a:pt x="853" y="1"/>
                    <a:pt x="311" y="414"/>
                    <a:pt x="168" y="1027"/>
                  </a:cubicBezTo>
                  <a:cubicBezTo>
                    <a:pt x="0" y="1737"/>
                    <a:pt x="444" y="2457"/>
                    <a:pt x="1154" y="2625"/>
                  </a:cubicBezTo>
                  <a:cubicBezTo>
                    <a:pt x="1259" y="2650"/>
                    <a:pt x="1363" y="2661"/>
                    <a:pt x="1465" y="2661"/>
                  </a:cubicBezTo>
                  <a:cubicBezTo>
                    <a:pt x="2069" y="2661"/>
                    <a:pt x="2611" y="2254"/>
                    <a:pt x="2763" y="1639"/>
                  </a:cubicBezTo>
                  <a:cubicBezTo>
                    <a:pt x="2931" y="918"/>
                    <a:pt x="2487" y="208"/>
                    <a:pt x="1766" y="40"/>
                  </a:cubicBezTo>
                  <a:cubicBezTo>
                    <a:pt x="1660" y="14"/>
                    <a:pt x="1554" y="1"/>
                    <a:pt x="14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6"/>
            <p:cNvSpPr/>
            <p:nvPr/>
          </p:nvSpPr>
          <p:spPr>
            <a:xfrm>
              <a:off x="2749450" y="4195575"/>
              <a:ext cx="73775" cy="66625"/>
            </a:xfrm>
            <a:custGeom>
              <a:avLst/>
              <a:gdLst/>
              <a:ahLst/>
              <a:cxnLst/>
              <a:rect l="l" t="t" r="r" b="b"/>
              <a:pathLst>
                <a:path w="2951" h="2665" extrusionOk="0">
                  <a:moveTo>
                    <a:pt x="1476" y="1"/>
                  </a:moveTo>
                  <a:cubicBezTo>
                    <a:pt x="886" y="1"/>
                    <a:pt x="345" y="396"/>
                    <a:pt x="188" y="992"/>
                  </a:cubicBezTo>
                  <a:cubicBezTo>
                    <a:pt x="0" y="1703"/>
                    <a:pt x="425" y="2433"/>
                    <a:pt x="1135" y="2620"/>
                  </a:cubicBezTo>
                  <a:cubicBezTo>
                    <a:pt x="1249" y="2650"/>
                    <a:pt x="1363" y="2665"/>
                    <a:pt x="1475" y="2665"/>
                  </a:cubicBezTo>
                  <a:cubicBezTo>
                    <a:pt x="2065" y="2665"/>
                    <a:pt x="2606" y="2270"/>
                    <a:pt x="2763" y="1673"/>
                  </a:cubicBezTo>
                  <a:cubicBezTo>
                    <a:pt x="2951" y="963"/>
                    <a:pt x="2526" y="233"/>
                    <a:pt x="1816" y="45"/>
                  </a:cubicBezTo>
                  <a:cubicBezTo>
                    <a:pt x="1702" y="15"/>
                    <a:pt x="1588" y="1"/>
                    <a:pt x="147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6"/>
            <p:cNvSpPr/>
            <p:nvPr/>
          </p:nvSpPr>
          <p:spPr>
            <a:xfrm>
              <a:off x="3052125" y="4195950"/>
              <a:ext cx="73275" cy="66550"/>
            </a:xfrm>
            <a:custGeom>
              <a:avLst/>
              <a:gdLst/>
              <a:ahLst/>
              <a:cxnLst/>
              <a:rect l="l" t="t" r="r" b="b"/>
              <a:pathLst>
                <a:path w="2931" h="2662" extrusionOk="0">
                  <a:moveTo>
                    <a:pt x="1450" y="1"/>
                  </a:moveTo>
                  <a:cubicBezTo>
                    <a:pt x="854" y="1"/>
                    <a:pt x="311" y="414"/>
                    <a:pt x="168" y="1027"/>
                  </a:cubicBezTo>
                  <a:cubicBezTo>
                    <a:pt x="0" y="1737"/>
                    <a:pt x="434" y="2457"/>
                    <a:pt x="1155" y="2625"/>
                  </a:cubicBezTo>
                  <a:cubicBezTo>
                    <a:pt x="1259" y="2650"/>
                    <a:pt x="1363" y="2661"/>
                    <a:pt x="1466" y="2661"/>
                  </a:cubicBezTo>
                  <a:cubicBezTo>
                    <a:pt x="2069" y="2661"/>
                    <a:pt x="2610" y="2254"/>
                    <a:pt x="2753" y="1639"/>
                  </a:cubicBezTo>
                  <a:cubicBezTo>
                    <a:pt x="2931" y="918"/>
                    <a:pt x="2487" y="208"/>
                    <a:pt x="1767" y="40"/>
                  </a:cubicBezTo>
                  <a:cubicBezTo>
                    <a:pt x="1661" y="14"/>
                    <a:pt x="1555" y="1"/>
                    <a:pt x="14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6"/>
            <p:cNvSpPr/>
            <p:nvPr/>
          </p:nvSpPr>
          <p:spPr>
            <a:xfrm>
              <a:off x="3353550" y="4195575"/>
              <a:ext cx="74025" cy="66625"/>
            </a:xfrm>
            <a:custGeom>
              <a:avLst/>
              <a:gdLst/>
              <a:ahLst/>
              <a:cxnLst/>
              <a:rect l="l" t="t" r="r" b="b"/>
              <a:pathLst>
                <a:path w="2961" h="2665" extrusionOk="0">
                  <a:moveTo>
                    <a:pt x="1477" y="1"/>
                  </a:moveTo>
                  <a:cubicBezTo>
                    <a:pt x="889" y="1"/>
                    <a:pt x="354" y="396"/>
                    <a:pt x="188" y="992"/>
                  </a:cubicBezTo>
                  <a:cubicBezTo>
                    <a:pt x="1" y="1703"/>
                    <a:pt x="425" y="2433"/>
                    <a:pt x="1136" y="2620"/>
                  </a:cubicBezTo>
                  <a:cubicBezTo>
                    <a:pt x="1251" y="2650"/>
                    <a:pt x="1366" y="2665"/>
                    <a:pt x="1479" y="2665"/>
                  </a:cubicBezTo>
                  <a:cubicBezTo>
                    <a:pt x="2073" y="2665"/>
                    <a:pt x="2606" y="2270"/>
                    <a:pt x="2764" y="1673"/>
                  </a:cubicBezTo>
                  <a:cubicBezTo>
                    <a:pt x="2961" y="963"/>
                    <a:pt x="2537" y="233"/>
                    <a:pt x="1816" y="45"/>
                  </a:cubicBezTo>
                  <a:cubicBezTo>
                    <a:pt x="1703" y="15"/>
                    <a:pt x="1589" y="1"/>
                    <a:pt x="14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6"/>
            <p:cNvSpPr/>
            <p:nvPr/>
          </p:nvSpPr>
          <p:spPr>
            <a:xfrm>
              <a:off x="3655750" y="4195575"/>
              <a:ext cx="73775" cy="66625"/>
            </a:xfrm>
            <a:custGeom>
              <a:avLst/>
              <a:gdLst/>
              <a:ahLst/>
              <a:cxnLst/>
              <a:rect l="l" t="t" r="r" b="b"/>
              <a:pathLst>
                <a:path w="2951" h="2665" extrusionOk="0">
                  <a:moveTo>
                    <a:pt x="1475" y="1"/>
                  </a:moveTo>
                  <a:cubicBezTo>
                    <a:pt x="885" y="1"/>
                    <a:pt x="345" y="396"/>
                    <a:pt x="187" y="992"/>
                  </a:cubicBezTo>
                  <a:cubicBezTo>
                    <a:pt x="0" y="1703"/>
                    <a:pt x="424" y="2433"/>
                    <a:pt x="1135" y="2620"/>
                  </a:cubicBezTo>
                  <a:cubicBezTo>
                    <a:pt x="1248" y="2650"/>
                    <a:pt x="1363" y="2665"/>
                    <a:pt x="1475" y="2665"/>
                  </a:cubicBezTo>
                  <a:cubicBezTo>
                    <a:pt x="2065" y="2665"/>
                    <a:pt x="2605" y="2270"/>
                    <a:pt x="2763" y="1673"/>
                  </a:cubicBezTo>
                  <a:cubicBezTo>
                    <a:pt x="2950" y="963"/>
                    <a:pt x="2526" y="233"/>
                    <a:pt x="1816" y="45"/>
                  </a:cubicBezTo>
                  <a:cubicBezTo>
                    <a:pt x="1702" y="15"/>
                    <a:pt x="1588" y="1"/>
                    <a:pt x="147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6"/>
            <p:cNvSpPr/>
            <p:nvPr/>
          </p:nvSpPr>
          <p:spPr>
            <a:xfrm>
              <a:off x="2145575" y="4195775"/>
              <a:ext cx="73050" cy="66750"/>
            </a:xfrm>
            <a:custGeom>
              <a:avLst/>
              <a:gdLst/>
              <a:ahLst/>
              <a:cxnLst/>
              <a:rect l="l" t="t" r="r" b="b"/>
              <a:pathLst>
                <a:path w="2922" h="2670" extrusionOk="0">
                  <a:moveTo>
                    <a:pt x="1462" y="0"/>
                  </a:moveTo>
                  <a:cubicBezTo>
                    <a:pt x="1121" y="0"/>
                    <a:pt x="780" y="131"/>
                    <a:pt x="524" y="392"/>
                  </a:cubicBezTo>
                  <a:cubicBezTo>
                    <a:pt x="1" y="915"/>
                    <a:pt x="1" y="1754"/>
                    <a:pt x="524" y="2277"/>
                  </a:cubicBezTo>
                  <a:cubicBezTo>
                    <a:pt x="780" y="2538"/>
                    <a:pt x="1121" y="2669"/>
                    <a:pt x="1462" y="2669"/>
                  </a:cubicBezTo>
                  <a:cubicBezTo>
                    <a:pt x="1804" y="2669"/>
                    <a:pt x="2147" y="2538"/>
                    <a:pt x="2408" y="2277"/>
                  </a:cubicBezTo>
                  <a:cubicBezTo>
                    <a:pt x="2922" y="1754"/>
                    <a:pt x="2922" y="915"/>
                    <a:pt x="2408" y="392"/>
                  </a:cubicBezTo>
                  <a:cubicBezTo>
                    <a:pt x="2147" y="131"/>
                    <a:pt x="1804" y="0"/>
                    <a:pt x="146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6"/>
            <p:cNvSpPr/>
            <p:nvPr/>
          </p:nvSpPr>
          <p:spPr>
            <a:xfrm>
              <a:off x="1842175" y="4195725"/>
              <a:ext cx="75750" cy="66750"/>
            </a:xfrm>
            <a:custGeom>
              <a:avLst/>
              <a:gdLst/>
              <a:ahLst/>
              <a:cxnLst/>
              <a:rect l="l" t="t" r="r" b="b"/>
              <a:pathLst>
                <a:path w="3030" h="2670" extrusionOk="0">
                  <a:moveTo>
                    <a:pt x="1509" y="0"/>
                  </a:moveTo>
                  <a:cubicBezTo>
                    <a:pt x="1341" y="0"/>
                    <a:pt x="1171" y="32"/>
                    <a:pt x="1007" y="98"/>
                  </a:cubicBezTo>
                  <a:cubicBezTo>
                    <a:pt x="326" y="385"/>
                    <a:pt x="0" y="1164"/>
                    <a:pt x="287" y="1845"/>
                  </a:cubicBezTo>
                  <a:cubicBezTo>
                    <a:pt x="495" y="2358"/>
                    <a:pt x="988" y="2669"/>
                    <a:pt x="1510" y="2669"/>
                  </a:cubicBezTo>
                  <a:cubicBezTo>
                    <a:pt x="1681" y="2669"/>
                    <a:pt x="1855" y="2636"/>
                    <a:pt x="2023" y="2565"/>
                  </a:cubicBezTo>
                  <a:cubicBezTo>
                    <a:pt x="2704" y="2289"/>
                    <a:pt x="3030" y="1509"/>
                    <a:pt x="2743" y="829"/>
                  </a:cubicBezTo>
                  <a:cubicBezTo>
                    <a:pt x="2534" y="312"/>
                    <a:pt x="2035" y="0"/>
                    <a:pt x="15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6"/>
            <p:cNvSpPr/>
            <p:nvPr/>
          </p:nvSpPr>
          <p:spPr>
            <a:xfrm>
              <a:off x="1541225" y="4195800"/>
              <a:ext cx="73300" cy="66675"/>
            </a:xfrm>
            <a:custGeom>
              <a:avLst/>
              <a:gdLst/>
              <a:ahLst/>
              <a:cxnLst/>
              <a:rect l="l" t="t" r="r" b="b"/>
              <a:pathLst>
                <a:path w="2932" h="2667" extrusionOk="0">
                  <a:moveTo>
                    <a:pt x="1470" y="1"/>
                  </a:moveTo>
                  <a:cubicBezTo>
                    <a:pt x="862" y="1"/>
                    <a:pt x="312" y="415"/>
                    <a:pt x="168" y="1033"/>
                  </a:cubicBezTo>
                  <a:cubicBezTo>
                    <a:pt x="1" y="1743"/>
                    <a:pt x="445" y="2463"/>
                    <a:pt x="1155" y="2631"/>
                  </a:cubicBezTo>
                  <a:cubicBezTo>
                    <a:pt x="1258" y="2655"/>
                    <a:pt x="1361" y="2667"/>
                    <a:pt x="1462" y="2667"/>
                  </a:cubicBezTo>
                  <a:cubicBezTo>
                    <a:pt x="2070" y="2667"/>
                    <a:pt x="2620" y="2253"/>
                    <a:pt x="2763" y="1645"/>
                  </a:cubicBezTo>
                  <a:cubicBezTo>
                    <a:pt x="2931" y="924"/>
                    <a:pt x="2487" y="214"/>
                    <a:pt x="1777" y="36"/>
                  </a:cubicBezTo>
                  <a:cubicBezTo>
                    <a:pt x="1674" y="12"/>
                    <a:pt x="1571" y="1"/>
                    <a:pt x="147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6"/>
            <p:cNvSpPr/>
            <p:nvPr/>
          </p:nvSpPr>
          <p:spPr>
            <a:xfrm>
              <a:off x="1239050" y="4195875"/>
              <a:ext cx="73275" cy="66675"/>
            </a:xfrm>
            <a:custGeom>
              <a:avLst/>
              <a:gdLst/>
              <a:ahLst/>
              <a:cxnLst/>
              <a:rect l="l" t="t" r="r" b="b"/>
              <a:pathLst>
                <a:path w="2931" h="2667" extrusionOk="0">
                  <a:moveTo>
                    <a:pt x="1468" y="1"/>
                  </a:moveTo>
                  <a:cubicBezTo>
                    <a:pt x="1121" y="1"/>
                    <a:pt x="775" y="137"/>
                    <a:pt x="514" y="408"/>
                  </a:cubicBezTo>
                  <a:cubicBezTo>
                    <a:pt x="0" y="931"/>
                    <a:pt x="10" y="1780"/>
                    <a:pt x="543" y="2293"/>
                  </a:cubicBezTo>
                  <a:cubicBezTo>
                    <a:pt x="798" y="2543"/>
                    <a:pt x="1131" y="2667"/>
                    <a:pt x="1465" y="2667"/>
                  </a:cubicBezTo>
                  <a:cubicBezTo>
                    <a:pt x="1815" y="2667"/>
                    <a:pt x="2165" y="2531"/>
                    <a:pt x="2428" y="2263"/>
                  </a:cubicBezTo>
                  <a:cubicBezTo>
                    <a:pt x="2931" y="1730"/>
                    <a:pt x="2921" y="892"/>
                    <a:pt x="2398" y="379"/>
                  </a:cubicBezTo>
                  <a:cubicBezTo>
                    <a:pt x="2137" y="127"/>
                    <a:pt x="1802" y="1"/>
                    <a:pt x="146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6"/>
            <p:cNvSpPr/>
            <p:nvPr/>
          </p:nvSpPr>
          <p:spPr>
            <a:xfrm>
              <a:off x="935875" y="4195825"/>
              <a:ext cx="75525" cy="66650"/>
            </a:xfrm>
            <a:custGeom>
              <a:avLst/>
              <a:gdLst/>
              <a:ahLst/>
              <a:cxnLst/>
              <a:rect l="l" t="t" r="r" b="b"/>
              <a:pathLst>
                <a:path w="3021" h="2666" extrusionOk="0">
                  <a:moveTo>
                    <a:pt x="1510" y="0"/>
                  </a:moveTo>
                  <a:cubicBezTo>
                    <a:pt x="1339" y="0"/>
                    <a:pt x="1165" y="34"/>
                    <a:pt x="997" y="104"/>
                  </a:cubicBezTo>
                  <a:cubicBezTo>
                    <a:pt x="317" y="381"/>
                    <a:pt x="1" y="1160"/>
                    <a:pt x="277" y="1841"/>
                  </a:cubicBezTo>
                  <a:cubicBezTo>
                    <a:pt x="493" y="2354"/>
                    <a:pt x="988" y="2665"/>
                    <a:pt x="1506" y="2665"/>
                  </a:cubicBezTo>
                  <a:cubicBezTo>
                    <a:pt x="1676" y="2665"/>
                    <a:pt x="1848" y="2632"/>
                    <a:pt x="2014" y="2561"/>
                  </a:cubicBezTo>
                  <a:cubicBezTo>
                    <a:pt x="2695" y="2285"/>
                    <a:pt x="3020" y="1505"/>
                    <a:pt x="2734" y="825"/>
                  </a:cubicBezTo>
                  <a:cubicBezTo>
                    <a:pt x="2526" y="312"/>
                    <a:pt x="2032" y="0"/>
                    <a:pt x="151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6"/>
            <p:cNvSpPr/>
            <p:nvPr/>
          </p:nvSpPr>
          <p:spPr>
            <a:xfrm>
              <a:off x="634700" y="4195800"/>
              <a:ext cx="73275" cy="66675"/>
            </a:xfrm>
            <a:custGeom>
              <a:avLst/>
              <a:gdLst/>
              <a:ahLst/>
              <a:cxnLst/>
              <a:rect l="l" t="t" r="r" b="b"/>
              <a:pathLst>
                <a:path w="2931" h="2667" extrusionOk="0">
                  <a:moveTo>
                    <a:pt x="1470" y="1"/>
                  </a:moveTo>
                  <a:cubicBezTo>
                    <a:pt x="864" y="1"/>
                    <a:pt x="322" y="414"/>
                    <a:pt x="178" y="1023"/>
                  </a:cubicBezTo>
                  <a:cubicBezTo>
                    <a:pt x="0" y="1743"/>
                    <a:pt x="444" y="2463"/>
                    <a:pt x="1164" y="2631"/>
                  </a:cubicBezTo>
                  <a:cubicBezTo>
                    <a:pt x="1266" y="2655"/>
                    <a:pt x="1367" y="2667"/>
                    <a:pt x="1468" y="2667"/>
                  </a:cubicBezTo>
                  <a:cubicBezTo>
                    <a:pt x="2069" y="2667"/>
                    <a:pt x="2619" y="2252"/>
                    <a:pt x="2763" y="1635"/>
                  </a:cubicBezTo>
                  <a:cubicBezTo>
                    <a:pt x="2931" y="924"/>
                    <a:pt x="2497" y="204"/>
                    <a:pt x="1776" y="36"/>
                  </a:cubicBezTo>
                  <a:cubicBezTo>
                    <a:pt x="1673" y="12"/>
                    <a:pt x="1571" y="1"/>
                    <a:pt x="147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6"/>
            <p:cNvSpPr/>
            <p:nvPr/>
          </p:nvSpPr>
          <p:spPr>
            <a:xfrm>
              <a:off x="699825" y="4293150"/>
              <a:ext cx="385075" cy="360650"/>
            </a:xfrm>
            <a:custGeom>
              <a:avLst/>
              <a:gdLst/>
              <a:ahLst/>
              <a:cxnLst/>
              <a:rect l="l" t="t" r="r" b="b"/>
              <a:pathLst>
                <a:path w="15403" h="14426" extrusionOk="0">
                  <a:moveTo>
                    <a:pt x="197" y="0"/>
                  </a:moveTo>
                  <a:lnTo>
                    <a:pt x="0" y="14426"/>
                  </a:lnTo>
                  <a:lnTo>
                    <a:pt x="15205" y="14426"/>
                  </a:lnTo>
                  <a:lnTo>
                    <a:pt x="1540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6"/>
            <p:cNvSpPr/>
            <p:nvPr/>
          </p:nvSpPr>
          <p:spPr>
            <a:xfrm>
              <a:off x="2384625" y="4293150"/>
              <a:ext cx="383100" cy="359425"/>
            </a:xfrm>
            <a:custGeom>
              <a:avLst/>
              <a:gdLst/>
              <a:ahLst/>
              <a:cxnLst/>
              <a:rect l="l" t="t" r="r" b="b"/>
              <a:pathLst>
                <a:path w="15324" h="14377" extrusionOk="0">
                  <a:moveTo>
                    <a:pt x="118" y="0"/>
                  </a:moveTo>
                  <a:lnTo>
                    <a:pt x="0" y="14376"/>
                  </a:lnTo>
                  <a:lnTo>
                    <a:pt x="15205" y="14376"/>
                  </a:lnTo>
                  <a:lnTo>
                    <a:pt x="1532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6"/>
            <p:cNvSpPr/>
            <p:nvPr/>
          </p:nvSpPr>
          <p:spPr>
            <a:xfrm>
              <a:off x="812050" y="4157975"/>
              <a:ext cx="155425" cy="2225"/>
            </a:xfrm>
            <a:custGeom>
              <a:avLst/>
              <a:gdLst/>
              <a:ahLst/>
              <a:cxnLst/>
              <a:rect l="l" t="t" r="r" b="b"/>
              <a:pathLst>
                <a:path w="6217" h="89" extrusionOk="0">
                  <a:moveTo>
                    <a:pt x="3109" y="0"/>
                  </a:moveTo>
                  <a:cubicBezTo>
                    <a:pt x="1392" y="0"/>
                    <a:pt x="1" y="20"/>
                    <a:pt x="1" y="40"/>
                  </a:cubicBezTo>
                  <a:cubicBezTo>
                    <a:pt x="1" y="69"/>
                    <a:pt x="1392" y="89"/>
                    <a:pt x="3109" y="89"/>
                  </a:cubicBezTo>
                  <a:cubicBezTo>
                    <a:pt x="4826" y="89"/>
                    <a:pt x="6217" y="69"/>
                    <a:pt x="6217" y="40"/>
                  </a:cubicBezTo>
                  <a:cubicBezTo>
                    <a:pt x="6217" y="20"/>
                    <a:pt x="4826" y="0"/>
                    <a:pt x="310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6"/>
            <p:cNvSpPr/>
            <p:nvPr/>
          </p:nvSpPr>
          <p:spPr>
            <a:xfrm>
              <a:off x="2919900" y="4279575"/>
              <a:ext cx="866600" cy="2000"/>
            </a:xfrm>
            <a:custGeom>
              <a:avLst/>
              <a:gdLst/>
              <a:ahLst/>
              <a:cxnLst/>
              <a:rect l="l" t="t" r="r" b="b"/>
              <a:pathLst>
                <a:path w="34664" h="80" extrusionOk="0">
                  <a:moveTo>
                    <a:pt x="25931" y="0"/>
                  </a:moveTo>
                  <a:cubicBezTo>
                    <a:pt x="21807" y="0"/>
                    <a:pt x="16903" y="20"/>
                    <a:pt x="11456" y="20"/>
                  </a:cubicBezTo>
                  <a:lnTo>
                    <a:pt x="2911" y="20"/>
                  </a:lnTo>
                  <a:cubicBezTo>
                    <a:pt x="1954" y="20"/>
                    <a:pt x="977" y="30"/>
                    <a:pt x="1" y="30"/>
                  </a:cubicBezTo>
                  <a:lnTo>
                    <a:pt x="1" y="40"/>
                  </a:lnTo>
                  <a:cubicBezTo>
                    <a:pt x="977" y="40"/>
                    <a:pt x="1954" y="60"/>
                    <a:pt x="2911" y="60"/>
                  </a:cubicBezTo>
                  <a:lnTo>
                    <a:pt x="11456" y="60"/>
                  </a:lnTo>
                  <a:cubicBezTo>
                    <a:pt x="16903" y="60"/>
                    <a:pt x="21817" y="79"/>
                    <a:pt x="25931" y="79"/>
                  </a:cubicBezTo>
                  <a:lnTo>
                    <a:pt x="34664" y="60"/>
                  </a:lnTo>
                  <a:lnTo>
                    <a:pt x="34664" y="30"/>
                  </a:lnTo>
                  <a:lnTo>
                    <a:pt x="34486" y="30"/>
                  </a:lnTo>
                  <a:lnTo>
                    <a:pt x="25931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6"/>
            <p:cNvSpPr/>
            <p:nvPr/>
          </p:nvSpPr>
          <p:spPr>
            <a:xfrm>
              <a:off x="2920150" y="4167350"/>
              <a:ext cx="866600" cy="1500"/>
            </a:xfrm>
            <a:custGeom>
              <a:avLst/>
              <a:gdLst/>
              <a:ahLst/>
              <a:cxnLst/>
              <a:rect l="l" t="t" r="r" b="b"/>
              <a:pathLst>
                <a:path w="34664" h="60" extrusionOk="0">
                  <a:moveTo>
                    <a:pt x="29237" y="0"/>
                  </a:moveTo>
                  <a:cubicBezTo>
                    <a:pt x="21649" y="0"/>
                    <a:pt x="11387" y="10"/>
                    <a:pt x="0" y="10"/>
                  </a:cubicBezTo>
                  <a:lnTo>
                    <a:pt x="0" y="39"/>
                  </a:lnTo>
                  <a:cubicBezTo>
                    <a:pt x="11387" y="39"/>
                    <a:pt x="21649" y="59"/>
                    <a:pt x="29237" y="59"/>
                  </a:cubicBezTo>
                  <a:lnTo>
                    <a:pt x="34663" y="49"/>
                  </a:lnTo>
                  <a:lnTo>
                    <a:pt x="34663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6"/>
            <p:cNvSpPr/>
            <p:nvPr/>
          </p:nvSpPr>
          <p:spPr>
            <a:xfrm>
              <a:off x="557000" y="4166850"/>
              <a:ext cx="2366375" cy="114775"/>
            </a:xfrm>
            <a:custGeom>
              <a:avLst/>
              <a:gdLst/>
              <a:ahLst/>
              <a:cxnLst/>
              <a:rect l="l" t="t" r="r" b="b"/>
              <a:pathLst>
                <a:path w="94655" h="4591" extrusionOk="0">
                  <a:moveTo>
                    <a:pt x="2516" y="0"/>
                  </a:moveTo>
                  <a:cubicBezTo>
                    <a:pt x="2072" y="0"/>
                    <a:pt x="1648" y="119"/>
                    <a:pt x="1263" y="346"/>
                  </a:cubicBezTo>
                  <a:cubicBezTo>
                    <a:pt x="1085" y="464"/>
                    <a:pt x="908" y="602"/>
                    <a:pt x="770" y="760"/>
                  </a:cubicBezTo>
                  <a:cubicBezTo>
                    <a:pt x="622" y="918"/>
                    <a:pt x="493" y="1086"/>
                    <a:pt x="395" y="1283"/>
                  </a:cubicBezTo>
                  <a:cubicBezTo>
                    <a:pt x="0" y="2062"/>
                    <a:pt x="99" y="3000"/>
                    <a:pt x="641" y="3681"/>
                  </a:cubicBezTo>
                  <a:cubicBezTo>
                    <a:pt x="770" y="3858"/>
                    <a:pt x="928" y="4006"/>
                    <a:pt x="1105" y="4125"/>
                  </a:cubicBezTo>
                  <a:cubicBezTo>
                    <a:pt x="1273" y="4253"/>
                    <a:pt x="1470" y="4361"/>
                    <a:pt x="1668" y="4431"/>
                  </a:cubicBezTo>
                  <a:cubicBezTo>
                    <a:pt x="1875" y="4509"/>
                    <a:pt x="2082" y="4559"/>
                    <a:pt x="2299" y="4579"/>
                  </a:cubicBezTo>
                  <a:cubicBezTo>
                    <a:pt x="2408" y="4588"/>
                    <a:pt x="2514" y="4591"/>
                    <a:pt x="2620" y="4591"/>
                  </a:cubicBezTo>
                  <a:cubicBezTo>
                    <a:pt x="2726" y="4591"/>
                    <a:pt x="2832" y="4588"/>
                    <a:pt x="2940" y="4588"/>
                  </a:cubicBezTo>
                  <a:lnTo>
                    <a:pt x="34140" y="4588"/>
                  </a:lnTo>
                  <a:lnTo>
                    <a:pt x="65902" y="4579"/>
                  </a:lnTo>
                  <a:lnTo>
                    <a:pt x="87314" y="4569"/>
                  </a:lnTo>
                  <a:lnTo>
                    <a:pt x="93135" y="4559"/>
                  </a:lnTo>
                  <a:lnTo>
                    <a:pt x="94645" y="4559"/>
                  </a:lnTo>
                  <a:lnTo>
                    <a:pt x="94655" y="4539"/>
                  </a:lnTo>
                  <a:lnTo>
                    <a:pt x="93135" y="4539"/>
                  </a:lnTo>
                  <a:lnTo>
                    <a:pt x="87314" y="4529"/>
                  </a:lnTo>
                  <a:lnTo>
                    <a:pt x="65902" y="4509"/>
                  </a:lnTo>
                  <a:lnTo>
                    <a:pt x="34150" y="4500"/>
                  </a:lnTo>
                  <a:lnTo>
                    <a:pt x="2940" y="4500"/>
                  </a:lnTo>
                  <a:cubicBezTo>
                    <a:pt x="2723" y="4500"/>
                    <a:pt x="2516" y="4500"/>
                    <a:pt x="2309" y="4490"/>
                  </a:cubicBezTo>
                  <a:cubicBezTo>
                    <a:pt x="2102" y="4470"/>
                    <a:pt x="1894" y="4431"/>
                    <a:pt x="1697" y="4352"/>
                  </a:cubicBezTo>
                  <a:cubicBezTo>
                    <a:pt x="1510" y="4283"/>
                    <a:pt x="1322" y="4184"/>
                    <a:pt x="1164" y="4056"/>
                  </a:cubicBezTo>
                  <a:cubicBezTo>
                    <a:pt x="997" y="3937"/>
                    <a:pt x="839" y="3789"/>
                    <a:pt x="720" y="3631"/>
                  </a:cubicBezTo>
                  <a:cubicBezTo>
                    <a:pt x="197" y="2970"/>
                    <a:pt x="109" y="2072"/>
                    <a:pt x="484" y="1332"/>
                  </a:cubicBezTo>
                  <a:cubicBezTo>
                    <a:pt x="572" y="1145"/>
                    <a:pt x="691" y="977"/>
                    <a:pt x="839" y="819"/>
                  </a:cubicBezTo>
                  <a:cubicBezTo>
                    <a:pt x="977" y="671"/>
                    <a:pt x="1145" y="533"/>
                    <a:pt x="1322" y="434"/>
                  </a:cubicBezTo>
                  <a:cubicBezTo>
                    <a:pt x="1677" y="207"/>
                    <a:pt x="2092" y="99"/>
                    <a:pt x="2516" y="99"/>
                  </a:cubicBezTo>
                  <a:lnTo>
                    <a:pt x="73154" y="79"/>
                  </a:lnTo>
                  <a:lnTo>
                    <a:pt x="94566" y="69"/>
                  </a:lnTo>
                  <a:lnTo>
                    <a:pt x="94655" y="69"/>
                  </a:lnTo>
                  <a:lnTo>
                    <a:pt x="94655" y="30"/>
                  </a:lnTo>
                  <a:lnTo>
                    <a:pt x="94576" y="30"/>
                  </a:lnTo>
                  <a:lnTo>
                    <a:pt x="73164" y="20"/>
                  </a:lnTo>
                  <a:lnTo>
                    <a:pt x="251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7" name="Google Shape;2097;p36"/>
          <p:cNvGrpSpPr/>
          <p:nvPr/>
        </p:nvGrpSpPr>
        <p:grpSpPr>
          <a:xfrm>
            <a:off x="1465328" y="3446696"/>
            <a:ext cx="276170" cy="460804"/>
            <a:chOff x="6761975" y="2915200"/>
            <a:chExt cx="141350" cy="235850"/>
          </a:xfrm>
        </p:grpSpPr>
        <p:sp>
          <p:nvSpPr>
            <p:cNvPr id="2098" name="Google Shape;2098;p36"/>
            <p:cNvSpPr/>
            <p:nvPr/>
          </p:nvSpPr>
          <p:spPr>
            <a:xfrm>
              <a:off x="6761975" y="2915200"/>
              <a:ext cx="141350" cy="235850"/>
            </a:xfrm>
            <a:custGeom>
              <a:avLst/>
              <a:gdLst/>
              <a:ahLst/>
              <a:cxnLst/>
              <a:rect l="l" t="t" r="r" b="b"/>
              <a:pathLst>
                <a:path w="5654" h="9434" extrusionOk="0">
                  <a:moveTo>
                    <a:pt x="0" y="1"/>
                  </a:moveTo>
                  <a:lnTo>
                    <a:pt x="0" y="9434"/>
                  </a:lnTo>
                  <a:lnTo>
                    <a:pt x="5654" y="9434"/>
                  </a:lnTo>
                  <a:lnTo>
                    <a:pt x="565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6"/>
            <p:cNvSpPr/>
            <p:nvPr/>
          </p:nvSpPr>
          <p:spPr>
            <a:xfrm>
              <a:off x="6871250" y="2916700"/>
              <a:ext cx="2475" cy="233625"/>
            </a:xfrm>
            <a:custGeom>
              <a:avLst/>
              <a:gdLst/>
              <a:ahLst/>
              <a:cxnLst/>
              <a:rect l="l" t="t" r="r" b="b"/>
              <a:pathLst>
                <a:path w="99" h="9345" extrusionOk="0">
                  <a:moveTo>
                    <a:pt x="50" y="0"/>
                  </a:moveTo>
                  <a:cubicBezTo>
                    <a:pt x="20" y="0"/>
                    <a:pt x="0" y="2092"/>
                    <a:pt x="0" y="4667"/>
                  </a:cubicBezTo>
                  <a:cubicBezTo>
                    <a:pt x="0" y="7252"/>
                    <a:pt x="30" y="9344"/>
                    <a:pt x="50" y="9344"/>
                  </a:cubicBezTo>
                  <a:cubicBezTo>
                    <a:pt x="79" y="9344"/>
                    <a:pt x="99" y="7252"/>
                    <a:pt x="99" y="4667"/>
                  </a:cubicBezTo>
                  <a:cubicBezTo>
                    <a:pt x="99" y="2092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0" name="Google Shape;2100;p36"/>
          <p:cNvGrpSpPr/>
          <p:nvPr/>
        </p:nvGrpSpPr>
        <p:grpSpPr>
          <a:xfrm>
            <a:off x="3510788" y="3598949"/>
            <a:ext cx="491433" cy="316567"/>
            <a:chOff x="6457075" y="3205050"/>
            <a:chExt cx="199575" cy="128550"/>
          </a:xfrm>
        </p:grpSpPr>
        <p:sp>
          <p:nvSpPr>
            <p:cNvPr id="2101" name="Google Shape;2101;p36"/>
            <p:cNvSpPr/>
            <p:nvPr/>
          </p:nvSpPr>
          <p:spPr>
            <a:xfrm>
              <a:off x="6457075" y="3205300"/>
              <a:ext cx="199575" cy="128300"/>
            </a:xfrm>
            <a:custGeom>
              <a:avLst/>
              <a:gdLst/>
              <a:ahLst/>
              <a:cxnLst/>
              <a:rect l="l" t="t" r="r" b="b"/>
              <a:pathLst>
                <a:path w="7983" h="5132" extrusionOk="0">
                  <a:moveTo>
                    <a:pt x="0" y="0"/>
                  </a:moveTo>
                  <a:lnTo>
                    <a:pt x="0" y="5131"/>
                  </a:lnTo>
                  <a:lnTo>
                    <a:pt x="7983" y="5131"/>
                  </a:lnTo>
                  <a:lnTo>
                    <a:pt x="798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6"/>
            <p:cNvSpPr/>
            <p:nvPr/>
          </p:nvSpPr>
          <p:spPr>
            <a:xfrm>
              <a:off x="6578675" y="3205050"/>
              <a:ext cx="2250" cy="128550"/>
            </a:xfrm>
            <a:custGeom>
              <a:avLst/>
              <a:gdLst/>
              <a:ahLst/>
              <a:cxnLst/>
              <a:rect l="l" t="t" r="r" b="b"/>
              <a:pathLst>
                <a:path w="90" h="5142" extrusionOk="0">
                  <a:moveTo>
                    <a:pt x="50" y="1"/>
                  </a:moveTo>
                  <a:cubicBezTo>
                    <a:pt x="21" y="1"/>
                    <a:pt x="1" y="1155"/>
                    <a:pt x="1" y="2576"/>
                  </a:cubicBezTo>
                  <a:cubicBezTo>
                    <a:pt x="1" y="3987"/>
                    <a:pt x="21" y="5141"/>
                    <a:pt x="50" y="5141"/>
                  </a:cubicBezTo>
                  <a:cubicBezTo>
                    <a:pt x="70" y="5141"/>
                    <a:pt x="90" y="3987"/>
                    <a:pt x="90" y="2576"/>
                  </a:cubicBezTo>
                  <a:cubicBezTo>
                    <a:pt x="90" y="1155"/>
                    <a:pt x="70" y="1"/>
                    <a:pt x="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3" name="Google Shape;2103;p36"/>
          <p:cNvGrpSpPr/>
          <p:nvPr/>
        </p:nvGrpSpPr>
        <p:grpSpPr>
          <a:xfrm>
            <a:off x="5619256" y="3537387"/>
            <a:ext cx="562643" cy="378136"/>
            <a:chOff x="6737050" y="3350850"/>
            <a:chExt cx="240775" cy="161825"/>
          </a:xfrm>
        </p:grpSpPr>
        <p:sp>
          <p:nvSpPr>
            <p:cNvPr id="2104" name="Google Shape;2104;p36"/>
            <p:cNvSpPr/>
            <p:nvPr/>
          </p:nvSpPr>
          <p:spPr>
            <a:xfrm>
              <a:off x="6737050" y="3369575"/>
              <a:ext cx="219325" cy="141125"/>
            </a:xfrm>
            <a:custGeom>
              <a:avLst/>
              <a:gdLst/>
              <a:ahLst/>
              <a:cxnLst/>
              <a:rect l="l" t="t" r="r" b="b"/>
              <a:pathLst>
                <a:path w="8773" h="5645" extrusionOk="0">
                  <a:moveTo>
                    <a:pt x="1" y="1"/>
                  </a:moveTo>
                  <a:lnTo>
                    <a:pt x="1" y="5645"/>
                  </a:lnTo>
                  <a:lnTo>
                    <a:pt x="8772" y="5645"/>
                  </a:lnTo>
                  <a:lnTo>
                    <a:pt x="8772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6"/>
            <p:cNvSpPr/>
            <p:nvPr/>
          </p:nvSpPr>
          <p:spPr>
            <a:xfrm>
              <a:off x="6928475" y="3350850"/>
              <a:ext cx="49350" cy="42275"/>
            </a:xfrm>
            <a:custGeom>
              <a:avLst/>
              <a:gdLst/>
              <a:ahLst/>
              <a:cxnLst/>
              <a:rect l="l" t="t" r="r" b="b"/>
              <a:pathLst>
                <a:path w="1974" h="1691" extrusionOk="0">
                  <a:moveTo>
                    <a:pt x="1125" y="0"/>
                  </a:moveTo>
                  <a:cubicBezTo>
                    <a:pt x="375" y="0"/>
                    <a:pt x="0" y="908"/>
                    <a:pt x="533" y="1441"/>
                  </a:cubicBezTo>
                  <a:cubicBezTo>
                    <a:pt x="706" y="1613"/>
                    <a:pt x="918" y="1691"/>
                    <a:pt x="1126" y="1691"/>
                  </a:cubicBezTo>
                  <a:cubicBezTo>
                    <a:pt x="1559" y="1691"/>
                    <a:pt x="1974" y="1355"/>
                    <a:pt x="1974" y="849"/>
                  </a:cubicBezTo>
                  <a:cubicBezTo>
                    <a:pt x="1974" y="375"/>
                    <a:pt x="1599" y="0"/>
                    <a:pt x="1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6"/>
            <p:cNvSpPr/>
            <p:nvPr/>
          </p:nvSpPr>
          <p:spPr>
            <a:xfrm>
              <a:off x="6945975" y="3365150"/>
              <a:ext cx="21500" cy="13575"/>
            </a:xfrm>
            <a:custGeom>
              <a:avLst/>
              <a:gdLst/>
              <a:ahLst/>
              <a:cxnLst/>
              <a:rect l="l" t="t" r="r" b="b"/>
              <a:pathLst>
                <a:path w="860" h="543" fill="none" extrusionOk="0">
                  <a:moveTo>
                    <a:pt x="1" y="207"/>
                  </a:moveTo>
                  <a:lnTo>
                    <a:pt x="336" y="543"/>
                  </a:lnTo>
                  <a:lnTo>
                    <a:pt x="859" y="0"/>
                  </a:lnTo>
                </a:path>
              </a:pathLst>
            </a:custGeom>
            <a:noFill/>
            <a:ln w="3200" cap="flat" cmpd="sng">
              <a:solidFill>
                <a:srgbClr val="FFFFFF"/>
              </a:solidFill>
              <a:prstDash val="solid"/>
              <a:miter lim="98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6"/>
            <p:cNvSpPr/>
            <p:nvPr/>
          </p:nvSpPr>
          <p:spPr>
            <a:xfrm>
              <a:off x="6889500" y="3370825"/>
              <a:ext cx="2250" cy="141850"/>
            </a:xfrm>
            <a:custGeom>
              <a:avLst/>
              <a:gdLst/>
              <a:ahLst/>
              <a:cxnLst/>
              <a:rect l="l" t="t" r="r" b="b"/>
              <a:pathLst>
                <a:path w="90" h="5674" extrusionOk="0">
                  <a:moveTo>
                    <a:pt x="50" y="0"/>
                  </a:moveTo>
                  <a:cubicBezTo>
                    <a:pt x="20" y="0"/>
                    <a:pt x="0" y="1263"/>
                    <a:pt x="0" y="2832"/>
                  </a:cubicBezTo>
                  <a:cubicBezTo>
                    <a:pt x="0" y="4401"/>
                    <a:pt x="20" y="5674"/>
                    <a:pt x="50" y="5674"/>
                  </a:cubicBezTo>
                  <a:cubicBezTo>
                    <a:pt x="69" y="5674"/>
                    <a:pt x="89" y="4401"/>
                    <a:pt x="89" y="2832"/>
                  </a:cubicBezTo>
                  <a:cubicBezTo>
                    <a:pt x="89" y="1263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08" name="Google Shape;2108;p36"/>
          <p:cNvGrpSpPr/>
          <p:nvPr/>
        </p:nvGrpSpPr>
        <p:grpSpPr>
          <a:xfrm rot="1640267">
            <a:off x="7664962" y="3593316"/>
            <a:ext cx="491428" cy="328174"/>
            <a:chOff x="7019250" y="3675700"/>
            <a:chExt cx="228700" cy="152725"/>
          </a:xfrm>
        </p:grpSpPr>
        <p:sp>
          <p:nvSpPr>
            <p:cNvPr id="2109" name="Google Shape;2109;p36"/>
            <p:cNvSpPr/>
            <p:nvPr/>
          </p:nvSpPr>
          <p:spPr>
            <a:xfrm>
              <a:off x="7020975" y="3692975"/>
              <a:ext cx="207225" cy="133725"/>
            </a:xfrm>
            <a:custGeom>
              <a:avLst/>
              <a:gdLst/>
              <a:ahLst/>
              <a:cxnLst/>
              <a:rect l="l" t="t" r="r" b="b"/>
              <a:pathLst>
                <a:path w="8289" h="5349" extrusionOk="0">
                  <a:moveTo>
                    <a:pt x="8269" y="1"/>
                  </a:moveTo>
                  <a:lnTo>
                    <a:pt x="1" y="30"/>
                  </a:lnTo>
                  <a:lnTo>
                    <a:pt x="10" y="5348"/>
                  </a:lnTo>
                  <a:lnTo>
                    <a:pt x="8289" y="5319"/>
                  </a:lnTo>
                  <a:lnTo>
                    <a:pt x="826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6"/>
            <p:cNvSpPr/>
            <p:nvPr/>
          </p:nvSpPr>
          <p:spPr>
            <a:xfrm>
              <a:off x="7201300" y="3675700"/>
              <a:ext cx="46650" cy="39925"/>
            </a:xfrm>
            <a:custGeom>
              <a:avLst/>
              <a:gdLst/>
              <a:ahLst/>
              <a:cxnLst/>
              <a:rect l="l" t="t" r="r" b="b"/>
              <a:pathLst>
                <a:path w="1866" h="1597" extrusionOk="0">
                  <a:moveTo>
                    <a:pt x="1066" y="1"/>
                  </a:moveTo>
                  <a:cubicBezTo>
                    <a:pt x="356" y="1"/>
                    <a:pt x="0" y="859"/>
                    <a:pt x="504" y="1362"/>
                  </a:cubicBezTo>
                  <a:cubicBezTo>
                    <a:pt x="665" y="1524"/>
                    <a:pt x="864" y="1596"/>
                    <a:pt x="1059" y="1596"/>
                  </a:cubicBezTo>
                  <a:cubicBezTo>
                    <a:pt x="1470" y="1596"/>
                    <a:pt x="1865" y="1275"/>
                    <a:pt x="1865" y="800"/>
                  </a:cubicBezTo>
                  <a:cubicBezTo>
                    <a:pt x="1865" y="356"/>
                    <a:pt x="1510" y="1"/>
                    <a:pt x="10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6"/>
            <p:cNvSpPr/>
            <p:nvPr/>
          </p:nvSpPr>
          <p:spPr>
            <a:xfrm>
              <a:off x="7217825" y="3689025"/>
              <a:ext cx="20500" cy="13100"/>
            </a:xfrm>
            <a:custGeom>
              <a:avLst/>
              <a:gdLst/>
              <a:ahLst/>
              <a:cxnLst/>
              <a:rect l="l" t="t" r="r" b="b"/>
              <a:pathLst>
                <a:path w="820" h="524" fill="none" extrusionOk="0">
                  <a:moveTo>
                    <a:pt x="0" y="198"/>
                  </a:moveTo>
                  <a:lnTo>
                    <a:pt x="316" y="524"/>
                  </a:lnTo>
                  <a:lnTo>
                    <a:pt x="819" y="1"/>
                  </a:lnTo>
                </a:path>
              </a:pathLst>
            </a:custGeom>
            <a:noFill/>
            <a:ln w="3200" cap="flat" cmpd="sng">
              <a:solidFill>
                <a:srgbClr val="FFFFFF"/>
              </a:solidFill>
              <a:prstDash val="solid"/>
              <a:miter lim="986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6"/>
            <p:cNvSpPr/>
            <p:nvPr/>
          </p:nvSpPr>
          <p:spPr>
            <a:xfrm>
              <a:off x="7164800" y="3694700"/>
              <a:ext cx="2475" cy="133725"/>
            </a:xfrm>
            <a:custGeom>
              <a:avLst/>
              <a:gdLst/>
              <a:ahLst/>
              <a:cxnLst/>
              <a:rect l="l" t="t" r="r" b="b"/>
              <a:pathLst>
                <a:path w="99" h="5349" extrusionOk="0">
                  <a:moveTo>
                    <a:pt x="39" y="1"/>
                  </a:moveTo>
                  <a:cubicBezTo>
                    <a:pt x="10" y="1"/>
                    <a:pt x="0" y="1195"/>
                    <a:pt x="0" y="2675"/>
                  </a:cubicBezTo>
                  <a:cubicBezTo>
                    <a:pt x="10" y="4155"/>
                    <a:pt x="30" y="5349"/>
                    <a:pt x="49" y="5349"/>
                  </a:cubicBezTo>
                  <a:cubicBezTo>
                    <a:pt x="79" y="5349"/>
                    <a:pt x="99" y="4145"/>
                    <a:pt x="89" y="2675"/>
                  </a:cubicBezTo>
                  <a:cubicBezTo>
                    <a:pt x="89" y="1195"/>
                    <a:pt x="59" y="1"/>
                    <a:pt x="3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6"/>
            <p:cNvSpPr/>
            <p:nvPr/>
          </p:nvSpPr>
          <p:spPr>
            <a:xfrm>
              <a:off x="7019250" y="3766975"/>
              <a:ext cx="211175" cy="2250"/>
            </a:xfrm>
            <a:custGeom>
              <a:avLst/>
              <a:gdLst/>
              <a:ahLst/>
              <a:cxnLst/>
              <a:rect l="l" t="t" r="r" b="b"/>
              <a:pathLst>
                <a:path w="8447" h="90" extrusionOk="0">
                  <a:moveTo>
                    <a:pt x="4224" y="1"/>
                  </a:moveTo>
                  <a:cubicBezTo>
                    <a:pt x="1885" y="1"/>
                    <a:pt x="0" y="20"/>
                    <a:pt x="0" y="40"/>
                  </a:cubicBezTo>
                  <a:cubicBezTo>
                    <a:pt x="0" y="70"/>
                    <a:pt x="1885" y="89"/>
                    <a:pt x="4224" y="89"/>
                  </a:cubicBezTo>
                  <a:cubicBezTo>
                    <a:pt x="6562" y="89"/>
                    <a:pt x="8447" y="70"/>
                    <a:pt x="8447" y="40"/>
                  </a:cubicBezTo>
                  <a:cubicBezTo>
                    <a:pt x="8447" y="20"/>
                    <a:pt x="6562" y="1"/>
                    <a:pt x="422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6"/>
            <p:cNvSpPr/>
            <p:nvPr/>
          </p:nvSpPr>
          <p:spPr>
            <a:xfrm>
              <a:off x="7084375" y="3693725"/>
              <a:ext cx="2475" cy="132725"/>
            </a:xfrm>
            <a:custGeom>
              <a:avLst/>
              <a:gdLst/>
              <a:ahLst/>
              <a:cxnLst/>
              <a:rect l="l" t="t" r="r" b="b"/>
              <a:pathLst>
                <a:path w="99" h="5309" extrusionOk="0">
                  <a:moveTo>
                    <a:pt x="50" y="0"/>
                  </a:moveTo>
                  <a:cubicBezTo>
                    <a:pt x="20" y="0"/>
                    <a:pt x="0" y="1184"/>
                    <a:pt x="0" y="2654"/>
                  </a:cubicBezTo>
                  <a:cubicBezTo>
                    <a:pt x="0" y="4125"/>
                    <a:pt x="30" y="5309"/>
                    <a:pt x="50" y="5309"/>
                  </a:cubicBezTo>
                  <a:cubicBezTo>
                    <a:pt x="79" y="5309"/>
                    <a:pt x="99" y="4125"/>
                    <a:pt x="99" y="2654"/>
                  </a:cubicBezTo>
                  <a:cubicBezTo>
                    <a:pt x="99" y="1184"/>
                    <a:pt x="79" y="0"/>
                    <a:pt x="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6"/>
            <p:cNvSpPr/>
            <p:nvPr/>
          </p:nvSpPr>
          <p:spPr>
            <a:xfrm>
              <a:off x="7195625" y="3693725"/>
              <a:ext cx="2250" cy="133725"/>
            </a:xfrm>
            <a:custGeom>
              <a:avLst/>
              <a:gdLst/>
              <a:ahLst/>
              <a:cxnLst/>
              <a:rect l="l" t="t" r="r" b="b"/>
              <a:pathLst>
                <a:path w="90" h="5349" extrusionOk="0">
                  <a:moveTo>
                    <a:pt x="50" y="0"/>
                  </a:moveTo>
                  <a:cubicBezTo>
                    <a:pt x="20" y="0"/>
                    <a:pt x="0" y="1194"/>
                    <a:pt x="0" y="2674"/>
                  </a:cubicBezTo>
                  <a:cubicBezTo>
                    <a:pt x="0" y="4154"/>
                    <a:pt x="20" y="5348"/>
                    <a:pt x="50" y="5348"/>
                  </a:cubicBezTo>
                  <a:cubicBezTo>
                    <a:pt x="79" y="5348"/>
                    <a:pt x="89" y="4154"/>
                    <a:pt x="89" y="2674"/>
                  </a:cubicBezTo>
                  <a:cubicBezTo>
                    <a:pt x="89" y="1194"/>
                    <a:pt x="69" y="0"/>
                    <a:pt x="5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6"/>
            <p:cNvSpPr/>
            <p:nvPr/>
          </p:nvSpPr>
          <p:spPr>
            <a:xfrm>
              <a:off x="7044400" y="3737050"/>
              <a:ext cx="40000" cy="32425"/>
            </a:xfrm>
            <a:custGeom>
              <a:avLst/>
              <a:gdLst/>
              <a:ahLst/>
              <a:cxnLst/>
              <a:rect l="l" t="t" r="r" b="b"/>
              <a:pathLst>
                <a:path w="1600" h="1297" extrusionOk="0">
                  <a:moveTo>
                    <a:pt x="447" y="0"/>
                  </a:moveTo>
                  <a:cubicBezTo>
                    <a:pt x="342" y="0"/>
                    <a:pt x="236" y="35"/>
                    <a:pt x="149" y="102"/>
                  </a:cubicBezTo>
                  <a:cubicBezTo>
                    <a:pt x="90" y="152"/>
                    <a:pt x="40" y="221"/>
                    <a:pt x="21" y="300"/>
                  </a:cubicBezTo>
                  <a:cubicBezTo>
                    <a:pt x="1" y="379"/>
                    <a:pt x="11" y="458"/>
                    <a:pt x="40" y="527"/>
                  </a:cubicBezTo>
                  <a:cubicBezTo>
                    <a:pt x="109" y="655"/>
                    <a:pt x="208" y="754"/>
                    <a:pt x="317" y="833"/>
                  </a:cubicBezTo>
                  <a:cubicBezTo>
                    <a:pt x="504" y="971"/>
                    <a:pt x="701" y="1079"/>
                    <a:pt x="919" y="1148"/>
                  </a:cubicBezTo>
                  <a:cubicBezTo>
                    <a:pt x="1067" y="1198"/>
                    <a:pt x="1215" y="1227"/>
                    <a:pt x="1363" y="1247"/>
                  </a:cubicBezTo>
                  <a:cubicBezTo>
                    <a:pt x="1392" y="1252"/>
                    <a:pt x="1419" y="1254"/>
                    <a:pt x="1446" y="1254"/>
                  </a:cubicBezTo>
                  <a:cubicBezTo>
                    <a:pt x="1474" y="1254"/>
                    <a:pt x="1501" y="1252"/>
                    <a:pt x="1530" y="1247"/>
                  </a:cubicBezTo>
                  <a:cubicBezTo>
                    <a:pt x="1333" y="1207"/>
                    <a:pt x="1136" y="1158"/>
                    <a:pt x="938" y="1089"/>
                  </a:cubicBezTo>
                  <a:cubicBezTo>
                    <a:pt x="741" y="1010"/>
                    <a:pt x="544" y="902"/>
                    <a:pt x="366" y="773"/>
                  </a:cubicBezTo>
                  <a:cubicBezTo>
                    <a:pt x="267" y="694"/>
                    <a:pt x="178" y="606"/>
                    <a:pt x="119" y="497"/>
                  </a:cubicBezTo>
                  <a:cubicBezTo>
                    <a:pt x="70" y="379"/>
                    <a:pt x="100" y="241"/>
                    <a:pt x="208" y="171"/>
                  </a:cubicBezTo>
                  <a:cubicBezTo>
                    <a:pt x="277" y="116"/>
                    <a:pt x="366" y="85"/>
                    <a:pt x="457" y="85"/>
                  </a:cubicBezTo>
                  <a:cubicBezTo>
                    <a:pt x="496" y="85"/>
                    <a:pt x="535" y="91"/>
                    <a:pt x="573" y="102"/>
                  </a:cubicBezTo>
                  <a:cubicBezTo>
                    <a:pt x="692" y="142"/>
                    <a:pt x="800" y="191"/>
                    <a:pt x="899" y="270"/>
                  </a:cubicBezTo>
                  <a:cubicBezTo>
                    <a:pt x="1076" y="408"/>
                    <a:pt x="1234" y="566"/>
                    <a:pt x="1343" y="754"/>
                  </a:cubicBezTo>
                  <a:cubicBezTo>
                    <a:pt x="1451" y="921"/>
                    <a:pt x="1540" y="1109"/>
                    <a:pt x="1599" y="1296"/>
                  </a:cubicBezTo>
                  <a:cubicBezTo>
                    <a:pt x="1599" y="1247"/>
                    <a:pt x="1599" y="1188"/>
                    <a:pt x="1580" y="1138"/>
                  </a:cubicBezTo>
                  <a:cubicBezTo>
                    <a:pt x="1540" y="990"/>
                    <a:pt x="1481" y="852"/>
                    <a:pt x="1402" y="714"/>
                  </a:cubicBezTo>
                  <a:cubicBezTo>
                    <a:pt x="1284" y="517"/>
                    <a:pt x="1136" y="349"/>
                    <a:pt x="958" y="211"/>
                  </a:cubicBezTo>
                  <a:cubicBezTo>
                    <a:pt x="849" y="122"/>
                    <a:pt x="721" y="53"/>
                    <a:pt x="593" y="23"/>
                  </a:cubicBezTo>
                  <a:cubicBezTo>
                    <a:pt x="546" y="8"/>
                    <a:pt x="497" y="0"/>
                    <a:pt x="44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6"/>
            <p:cNvSpPr/>
            <p:nvPr/>
          </p:nvSpPr>
          <p:spPr>
            <a:xfrm>
              <a:off x="7084375" y="3735950"/>
              <a:ext cx="30125" cy="35500"/>
            </a:xfrm>
            <a:custGeom>
              <a:avLst/>
              <a:gdLst/>
              <a:ahLst/>
              <a:cxnLst/>
              <a:rect l="l" t="t" r="r" b="b"/>
              <a:pathLst>
                <a:path w="1205" h="1420" extrusionOk="0">
                  <a:moveTo>
                    <a:pt x="955" y="93"/>
                  </a:moveTo>
                  <a:cubicBezTo>
                    <a:pt x="992" y="93"/>
                    <a:pt x="1029" y="104"/>
                    <a:pt x="1066" y="127"/>
                  </a:cubicBezTo>
                  <a:cubicBezTo>
                    <a:pt x="1135" y="196"/>
                    <a:pt x="1115" y="334"/>
                    <a:pt x="1076" y="442"/>
                  </a:cubicBezTo>
                  <a:cubicBezTo>
                    <a:pt x="1036" y="551"/>
                    <a:pt x="987" y="650"/>
                    <a:pt x="928" y="748"/>
                  </a:cubicBezTo>
                  <a:cubicBezTo>
                    <a:pt x="819" y="916"/>
                    <a:pt x="681" y="1054"/>
                    <a:pt x="513" y="1163"/>
                  </a:cubicBezTo>
                  <a:cubicBezTo>
                    <a:pt x="359" y="1249"/>
                    <a:pt x="196" y="1317"/>
                    <a:pt x="23" y="1376"/>
                  </a:cubicBezTo>
                  <a:lnTo>
                    <a:pt x="23" y="1376"/>
                  </a:lnTo>
                  <a:cubicBezTo>
                    <a:pt x="69" y="1214"/>
                    <a:pt x="124" y="1059"/>
                    <a:pt x="188" y="896"/>
                  </a:cubicBezTo>
                  <a:cubicBezTo>
                    <a:pt x="267" y="719"/>
                    <a:pt x="375" y="551"/>
                    <a:pt x="513" y="403"/>
                  </a:cubicBezTo>
                  <a:cubicBezTo>
                    <a:pt x="583" y="324"/>
                    <a:pt x="671" y="245"/>
                    <a:pt x="760" y="176"/>
                  </a:cubicBezTo>
                  <a:cubicBezTo>
                    <a:pt x="809" y="137"/>
                    <a:pt x="859" y="107"/>
                    <a:pt x="918" y="97"/>
                  </a:cubicBezTo>
                  <a:cubicBezTo>
                    <a:pt x="930" y="95"/>
                    <a:pt x="943" y="93"/>
                    <a:pt x="955" y="93"/>
                  </a:cubicBezTo>
                  <a:close/>
                  <a:moveTo>
                    <a:pt x="959" y="1"/>
                  </a:moveTo>
                  <a:cubicBezTo>
                    <a:pt x="939" y="1"/>
                    <a:pt x="919" y="3"/>
                    <a:pt x="898" y="8"/>
                  </a:cubicBezTo>
                  <a:cubicBezTo>
                    <a:pt x="829" y="28"/>
                    <a:pt x="770" y="58"/>
                    <a:pt x="711" y="97"/>
                  </a:cubicBezTo>
                  <a:cubicBezTo>
                    <a:pt x="612" y="176"/>
                    <a:pt x="523" y="255"/>
                    <a:pt x="444" y="344"/>
                  </a:cubicBezTo>
                  <a:cubicBezTo>
                    <a:pt x="316" y="502"/>
                    <a:pt x="208" y="679"/>
                    <a:pt x="129" y="867"/>
                  </a:cubicBezTo>
                  <a:cubicBezTo>
                    <a:pt x="69" y="995"/>
                    <a:pt x="40" y="1133"/>
                    <a:pt x="20" y="1271"/>
                  </a:cubicBezTo>
                  <a:cubicBezTo>
                    <a:pt x="0" y="1321"/>
                    <a:pt x="0" y="1370"/>
                    <a:pt x="10" y="1419"/>
                  </a:cubicBezTo>
                  <a:cubicBezTo>
                    <a:pt x="14" y="1406"/>
                    <a:pt x="18" y="1393"/>
                    <a:pt x="21" y="1380"/>
                  </a:cubicBezTo>
                  <a:lnTo>
                    <a:pt x="21" y="1380"/>
                  </a:lnTo>
                  <a:cubicBezTo>
                    <a:pt x="67" y="1380"/>
                    <a:pt x="113" y="1378"/>
                    <a:pt x="158" y="1360"/>
                  </a:cubicBezTo>
                  <a:cubicBezTo>
                    <a:pt x="296" y="1330"/>
                    <a:pt x="425" y="1281"/>
                    <a:pt x="543" y="1212"/>
                  </a:cubicBezTo>
                  <a:cubicBezTo>
                    <a:pt x="721" y="1113"/>
                    <a:pt x="879" y="965"/>
                    <a:pt x="997" y="798"/>
                  </a:cubicBezTo>
                  <a:cubicBezTo>
                    <a:pt x="1066" y="689"/>
                    <a:pt x="1125" y="581"/>
                    <a:pt x="1165" y="462"/>
                  </a:cubicBezTo>
                  <a:cubicBezTo>
                    <a:pt x="1184" y="403"/>
                    <a:pt x="1194" y="334"/>
                    <a:pt x="1204" y="265"/>
                  </a:cubicBezTo>
                  <a:cubicBezTo>
                    <a:pt x="1204" y="186"/>
                    <a:pt x="1175" y="117"/>
                    <a:pt x="1115" y="58"/>
                  </a:cubicBezTo>
                  <a:cubicBezTo>
                    <a:pt x="1071" y="21"/>
                    <a:pt x="1017" y="1"/>
                    <a:pt x="95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118" name="Google Shape;2118;p36"/>
          <p:cNvCxnSpPr/>
          <p:nvPr/>
        </p:nvCxnSpPr>
        <p:spPr>
          <a:xfrm>
            <a:off x="1390975" y="2659975"/>
            <a:ext cx="0" cy="4206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119" name="Google Shape;2119;p36"/>
          <p:cNvCxnSpPr/>
          <p:nvPr/>
        </p:nvCxnSpPr>
        <p:spPr>
          <a:xfrm>
            <a:off x="3510800" y="2659975"/>
            <a:ext cx="0" cy="4206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120" name="Google Shape;2120;p36"/>
          <p:cNvCxnSpPr/>
          <p:nvPr/>
        </p:nvCxnSpPr>
        <p:spPr>
          <a:xfrm>
            <a:off x="5630625" y="2659975"/>
            <a:ext cx="0" cy="4206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cxnSp>
        <p:nvCxnSpPr>
          <p:cNvPr id="2121" name="Google Shape;2121;p36"/>
          <p:cNvCxnSpPr/>
          <p:nvPr/>
        </p:nvCxnSpPr>
        <p:spPr>
          <a:xfrm>
            <a:off x="7750450" y="2659975"/>
            <a:ext cx="0" cy="42060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none" w="med" len="med"/>
            <a:tailEnd type="diamond" w="med" len="med"/>
          </a:ln>
        </p:spPr>
      </p:cxnSp>
      <p:sp>
        <p:nvSpPr>
          <p:cNvPr id="335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اهمیت و ضرورت انجام تحقیق</a:t>
            </a:r>
          </a:p>
        </p:txBody>
      </p:sp>
      <p:sp>
        <p:nvSpPr>
          <p:cNvPr id="337" name="Google Shape;792;p25"/>
          <p:cNvSpPr txBox="1">
            <a:spLocks/>
          </p:cNvSpPr>
          <p:nvPr/>
        </p:nvSpPr>
        <p:spPr>
          <a:xfrm>
            <a:off x="6980281" y="1099416"/>
            <a:ext cx="155107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fa-IR" sz="15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5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40" name="Google Shape;792;p25"/>
          <p:cNvSpPr txBox="1">
            <a:spLocks/>
          </p:cNvSpPr>
          <p:nvPr/>
        </p:nvSpPr>
        <p:spPr>
          <a:xfrm>
            <a:off x="4857979" y="1109135"/>
            <a:ext cx="155107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fa-IR" sz="15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5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41" name="Google Shape;792;p25"/>
          <p:cNvSpPr txBox="1">
            <a:spLocks/>
          </p:cNvSpPr>
          <p:nvPr/>
        </p:nvSpPr>
        <p:spPr>
          <a:xfrm>
            <a:off x="2774492" y="1111255"/>
            <a:ext cx="155107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fa-IR" sz="15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5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342" name="Google Shape;792;p25"/>
          <p:cNvSpPr txBox="1">
            <a:spLocks/>
          </p:cNvSpPr>
          <p:nvPr/>
        </p:nvSpPr>
        <p:spPr>
          <a:xfrm>
            <a:off x="652190" y="1120974"/>
            <a:ext cx="1551073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>
              <a:lnSpc>
                <a:spcPct val="150000"/>
              </a:lnSpc>
            </a:pPr>
            <a:r>
              <a:rPr lang="fa-IR" sz="15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sz="15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330" name="Picture 329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516924"/>
            <a:ext cx="778263" cy="62650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500" fill="hold"/>
                                        <p:tgtEl>
                                          <p:spTgt spid="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7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7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7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7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7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7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0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0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0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0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2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2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2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2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90" grpId="0" animBg="1"/>
      <p:bldP spid="1791" grpId="0" animBg="1"/>
      <p:bldP spid="1792" grpId="0" animBg="1"/>
      <p:bldP spid="1793" grpId="0" animBg="1"/>
      <p:bldP spid="1996" grpId="0" animBg="1"/>
      <p:bldP spid="2000" grpId="0"/>
      <p:bldP spid="2003" grpId="0"/>
      <p:bldP spid="2006" grpId="0"/>
      <p:bldP spid="2009" grpId="0"/>
      <p:bldP spid="335" grpId="0" build="p"/>
      <p:bldP spid="337" grpId="0" build="p"/>
      <p:bldP spid="340" grpId="0" build="p"/>
      <p:bldP spid="341" grpId="0" build="p"/>
      <p:bldP spid="34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p34"/>
          <p:cNvSpPr/>
          <p:nvPr/>
        </p:nvSpPr>
        <p:spPr>
          <a:xfrm>
            <a:off x="-913771" y="4545450"/>
            <a:ext cx="7250017" cy="6725"/>
          </a:xfrm>
          <a:custGeom>
            <a:avLst/>
            <a:gdLst/>
            <a:ahLst/>
            <a:cxnLst/>
            <a:rect l="l" t="t" r="r" b="b"/>
            <a:pathLst>
              <a:path w="203738" h="269" extrusionOk="0">
                <a:moveTo>
                  <a:pt x="101888" y="1"/>
                </a:moveTo>
                <a:cubicBezTo>
                  <a:pt x="45590" y="1"/>
                  <a:pt x="1" y="77"/>
                  <a:pt x="1" y="115"/>
                </a:cubicBezTo>
                <a:cubicBezTo>
                  <a:pt x="1" y="192"/>
                  <a:pt x="45628" y="268"/>
                  <a:pt x="101888" y="268"/>
                </a:cubicBezTo>
                <a:cubicBezTo>
                  <a:pt x="158148" y="268"/>
                  <a:pt x="203737" y="192"/>
                  <a:pt x="203737" y="115"/>
                </a:cubicBezTo>
                <a:cubicBezTo>
                  <a:pt x="203737" y="77"/>
                  <a:pt x="158148" y="1"/>
                  <a:pt x="101888" y="1"/>
                </a:cubicBezTo>
                <a:close/>
              </a:path>
            </a:pathLst>
          </a:custGeom>
          <a:solidFill>
            <a:srgbClr val="A4C1FF">
              <a:alpha val="8659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6" name="Google Shape;1396;p34"/>
          <p:cNvGrpSpPr/>
          <p:nvPr/>
        </p:nvGrpSpPr>
        <p:grpSpPr>
          <a:xfrm>
            <a:off x="1114982" y="1846148"/>
            <a:ext cx="1065884" cy="1783600"/>
            <a:chOff x="505900" y="2409650"/>
            <a:chExt cx="1311050" cy="2193850"/>
          </a:xfrm>
        </p:grpSpPr>
        <p:sp>
          <p:nvSpPr>
            <p:cNvPr id="1397" name="Google Shape;1397;p34"/>
            <p:cNvSpPr/>
            <p:nvPr/>
          </p:nvSpPr>
          <p:spPr>
            <a:xfrm>
              <a:off x="589050" y="2465750"/>
              <a:ext cx="1146725" cy="2059925"/>
            </a:xfrm>
            <a:custGeom>
              <a:avLst/>
              <a:gdLst/>
              <a:ahLst/>
              <a:cxnLst/>
              <a:rect l="l" t="t" r="r" b="b"/>
              <a:pathLst>
                <a:path w="45869" h="82397" extrusionOk="0">
                  <a:moveTo>
                    <a:pt x="1" y="1"/>
                  </a:moveTo>
                  <a:lnTo>
                    <a:pt x="1" y="82396"/>
                  </a:lnTo>
                  <a:lnTo>
                    <a:pt x="45868" y="82396"/>
                  </a:lnTo>
                  <a:lnTo>
                    <a:pt x="45868" y="1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4"/>
            <p:cNvSpPr/>
            <p:nvPr/>
          </p:nvSpPr>
          <p:spPr>
            <a:xfrm>
              <a:off x="634825" y="2525550"/>
              <a:ext cx="1043150" cy="1938675"/>
            </a:xfrm>
            <a:custGeom>
              <a:avLst/>
              <a:gdLst/>
              <a:ahLst/>
              <a:cxnLst/>
              <a:rect l="l" t="t" r="r" b="b"/>
              <a:pathLst>
                <a:path w="41726" h="77547" extrusionOk="0">
                  <a:moveTo>
                    <a:pt x="0" y="0"/>
                  </a:moveTo>
                  <a:lnTo>
                    <a:pt x="0" y="77546"/>
                  </a:lnTo>
                  <a:lnTo>
                    <a:pt x="41726" y="77546"/>
                  </a:lnTo>
                  <a:lnTo>
                    <a:pt x="41726" y="0"/>
                  </a:lnTo>
                  <a:close/>
                </a:path>
              </a:pathLst>
            </a:custGeom>
            <a:solidFill>
              <a:srgbClr val="A4C1FF">
                <a:alpha val="384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4"/>
            <p:cNvSpPr/>
            <p:nvPr/>
          </p:nvSpPr>
          <p:spPr>
            <a:xfrm>
              <a:off x="634825" y="3083350"/>
              <a:ext cx="1065875" cy="20400"/>
            </a:xfrm>
            <a:custGeom>
              <a:avLst/>
              <a:gdLst/>
              <a:ahLst/>
              <a:cxnLst/>
              <a:rect l="l" t="t" r="r" b="b"/>
              <a:pathLst>
                <a:path w="42635" h="816" extrusionOk="0">
                  <a:moveTo>
                    <a:pt x="0" y="1"/>
                  </a:moveTo>
                  <a:lnTo>
                    <a:pt x="0" y="816"/>
                  </a:lnTo>
                  <a:lnTo>
                    <a:pt x="42635" y="816"/>
                  </a:lnTo>
                  <a:lnTo>
                    <a:pt x="42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4"/>
            <p:cNvSpPr/>
            <p:nvPr/>
          </p:nvSpPr>
          <p:spPr>
            <a:xfrm>
              <a:off x="634825" y="3544975"/>
              <a:ext cx="1065875" cy="20725"/>
            </a:xfrm>
            <a:custGeom>
              <a:avLst/>
              <a:gdLst/>
              <a:ahLst/>
              <a:cxnLst/>
              <a:rect l="l" t="t" r="r" b="b"/>
              <a:pathLst>
                <a:path w="42635" h="829" extrusionOk="0">
                  <a:moveTo>
                    <a:pt x="0" y="0"/>
                  </a:moveTo>
                  <a:lnTo>
                    <a:pt x="0" y="829"/>
                  </a:lnTo>
                  <a:lnTo>
                    <a:pt x="42635" y="829"/>
                  </a:lnTo>
                  <a:lnTo>
                    <a:pt x="426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4"/>
            <p:cNvSpPr/>
            <p:nvPr/>
          </p:nvSpPr>
          <p:spPr>
            <a:xfrm>
              <a:off x="634825" y="4006575"/>
              <a:ext cx="1065875" cy="20750"/>
            </a:xfrm>
            <a:custGeom>
              <a:avLst/>
              <a:gdLst/>
              <a:ahLst/>
              <a:cxnLst/>
              <a:rect l="l" t="t" r="r" b="b"/>
              <a:pathLst>
                <a:path w="42635" h="830" extrusionOk="0">
                  <a:moveTo>
                    <a:pt x="0" y="1"/>
                  </a:moveTo>
                  <a:lnTo>
                    <a:pt x="0" y="829"/>
                  </a:lnTo>
                  <a:lnTo>
                    <a:pt x="42635" y="829"/>
                  </a:lnTo>
                  <a:lnTo>
                    <a:pt x="426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4"/>
            <p:cNvSpPr/>
            <p:nvPr/>
          </p:nvSpPr>
          <p:spPr>
            <a:xfrm>
              <a:off x="1129850" y="3093375"/>
              <a:ext cx="52800" cy="1425950"/>
            </a:xfrm>
            <a:custGeom>
              <a:avLst/>
              <a:gdLst/>
              <a:ahLst/>
              <a:cxnLst/>
              <a:rect l="l" t="t" r="r" b="b"/>
              <a:pathLst>
                <a:path w="2112" h="57038" extrusionOk="0">
                  <a:moveTo>
                    <a:pt x="0" y="1"/>
                  </a:moveTo>
                  <a:lnTo>
                    <a:pt x="0" y="57038"/>
                  </a:lnTo>
                  <a:lnTo>
                    <a:pt x="2111" y="57038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4"/>
            <p:cNvSpPr/>
            <p:nvPr/>
          </p:nvSpPr>
          <p:spPr>
            <a:xfrm>
              <a:off x="835575" y="2525550"/>
              <a:ext cx="24075" cy="568175"/>
            </a:xfrm>
            <a:custGeom>
              <a:avLst/>
              <a:gdLst/>
              <a:ahLst/>
              <a:cxnLst/>
              <a:rect l="l" t="t" r="r" b="b"/>
              <a:pathLst>
                <a:path w="963" h="22727" extrusionOk="0">
                  <a:moveTo>
                    <a:pt x="0" y="0"/>
                  </a:moveTo>
                  <a:lnTo>
                    <a:pt x="0" y="22727"/>
                  </a:lnTo>
                  <a:lnTo>
                    <a:pt x="962" y="22727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4"/>
            <p:cNvSpPr/>
            <p:nvPr/>
          </p:nvSpPr>
          <p:spPr>
            <a:xfrm>
              <a:off x="1041650" y="2525550"/>
              <a:ext cx="23750" cy="568175"/>
            </a:xfrm>
            <a:custGeom>
              <a:avLst/>
              <a:gdLst/>
              <a:ahLst/>
              <a:cxnLst/>
              <a:rect l="l" t="t" r="r" b="b"/>
              <a:pathLst>
                <a:path w="950" h="22727" extrusionOk="0">
                  <a:moveTo>
                    <a:pt x="1" y="0"/>
                  </a:moveTo>
                  <a:lnTo>
                    <a:pt x="1" y="22727"/>
                  </a:lnTo>
                  <a:lnTo>
                    <a:pt x="949" y="2272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4"/>
            <p:cNvSpPr/>
            <p:nvPr/>
          </p:nvSpPr>
          <p:spPr>
            <a:xfrm>
              <a:off x="1247425" y="2525550"/>
              <a:ext cx="24050" cy="568175"/>
            </a:xfrm>
            <a:custGeom>
              <a:avLst/>
              <a:gdLst/>
              <a:ahLst/>
              <a:cxnLst/>
              <a:rect l="l" t="t" r="r" b="b"/>
              <a:pathLst>
                <a:path w="962" h="22727" extrusionOk="0">
                  <a:moveTo>
                    <a:pt x="0" y="0"/>
                  </a:moveTo>
                  <a:lnTo>
                    <a:pt x="0" y="22727"/>
                  </a:lnTo>
                  <a:lnTo>
                    <a:pt x="962" y="22727"/>
                  </a:lnTo>
                  <a:lnTo>
                    <a:pt x="96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4"/>
            <p:cNvSpPr/>
            <p:nvPr/>
          </p:nvSpPr>
          <p:spPr>
            <a:xfrm>
              <a:off x="1453500" y="2525550"/>
              <a:ext cx="23750" cy="568175"/>
            </a:xfrm>
            <a:custGeom>
              <a:avLst/>
              <a:gdLst/>
              <a:ahLst/>
              <a:cxnLst/>
              <a:rect l="l" t="t" r="r" b="b"/>
              <a:pathLst>
                <a:path w="950" h="22727" extrusionOk="0">
                  <a:moveTo>
                    <a:pt x="1" y="0"/>
                  </a:moveTo>
                  <a:lnTo>
                    <a:pt x="1" y="22727"/>
                  </a:lnTo>
                  <a:lnTo>
                    <a:pt x="949" y="22727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4"/>
            <p:cNvSpPr/>
            <p:nvPr/>
          </p:nvSpPr>
          <p:spPr>
            <a:xfrm>
              <a:off x="540300" y="2409650"/>
              <a:ext cx="1243900" cy="56125"/>
            </a:xfrm>
            <a:custGeom>
              <a:avLst/>
              <a:gdLst/>
              <a:ahLst/>
              <a:cxnLst/>
              <a:rect l="l" t="t" r="r" b="b"/>
              <a:pathLst>
                <a:path w="49756" h="2245" extrusionOk="0">
                  <a:moveTo>
                    <a:pt x="0" y="0"/>
                  </a:moveTo>
                  <a:lnTo>
                    <a:pt x="0" y="2245"/>
                  </a:lnTo>
                  <a:lnTo>
                    <a:pt x="49756" y="2245"/>
                  </a:lnTo>
                  <a:lnTo>
                    <a:pt x="4975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4"/>
            <p:cNvSpPr/>
            <p:nvPr/>
          </p:nvSpPr>
          <p:spPr>
            <a:xfrm>
              <a:off x="505900" y="4551025"/>
              <a:ext cx="1311050" cy="52475"/>
            </a:xfrm>
            <a:custGeom>
              <a:avLst/>
              <a:gdLst/>
              <a:ahLst/>
              <a:cxnLst/>
              <a:rect l="l" t="t" r="r" b="b"/>
              <a:pathLst>
                <a:path w="52442" h="2099" extrusionOk="0">
                  <a:moveTo>
                    <a:pt x="0" y="1"/>
                  </a:moveTo>
                  <a:lnTo>
                    <a:pt x="0" y="2099"/>
                  </a:lnTo>
                  <a:lnTo>
                    <a:pt x="52441" y="2099"/>
                  </a:lnTo>
                  <a:lnTo>
                    <a:pt x="5244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4"/>
            <p:cNvSpPr/>
            <p:nvPr/>
          </p:nvSpPr>
          <p:spPr>
            <a:xfrm>
              <a:off x="505900" y="4525650"/>
              <a:ext cx="1311050" cy="25400"/>
            </a:xfrm>
            <a:custGeom>
              <a:avLst/>
              <a:gdLst/>
              <a:ahLst/>
              <a:cxnLst/>
              <a:rect l="l" t="t" r="r" b="b"/>
              <a:pathLst>
                <a:path w="52442" h="1016" extrusionOk="0">
                  <a:moveTo>
                    <a:pt x="3327" y="0"/>
                  </a:moveTo>
                  <a:lnTo>
                    <a:pt x="0" y="1016"/>
                  </a:lnTo>
                  <a:lnTo>
                    <a:pt x="52441" y="1016"/>
                  </a:lnTo>
                  <a:lnTo>
                    <a:pt x="4919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10" name="Google Shape;1410;p34"/>
          <p:cNvSpPr txBox="1">
            <a:spLocks noGrp="1"/>
          </p:cNvSpPr>
          <p:nvPr>
            <p:ph type="title"/>
          </p:nvPr>
        </p:nvSpPr>
        <p:spPr>
          <a:xfrm flipH="1">
            <a:off x="3655775" y="541725"/>
            <a:ext cx="3904800" cy="293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fa-IR" altLang="ko-KR" b="1" dirty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اهداف تحقیق</a:t>
            </a:r>
          </a:p>
        </p:txBody>
      </p:sp>
      <p:grpSp>
        <p:nvGrpSpPr>
          <p:cNvPr id="1411" name="Google Shape;1411;p34"/>
          <p:cNvGrpSpPr/>
          <p:nvPr/>
        </p:nvGrpSpPr>
        <p:grpSpPr>
          <a:xfrm>
            <a:off x="735000" y="1065900"/>
            <a:ext cx="2273700" cy="1135700"/>
            <a:chOff x="1023750" y="367025"/>
            <a:chExt cx="2273700" cy="1135700"/>
          </a:xfrm>
        </p:grpSpPr>
        <p:sp>
          <p:nvSpPr>
            <p:cNvPr id="1412" name="Google Shape;1412;p34"/>
            <p:cNvSpPr/>
            <p:nvPr/>
          </p:nvSpPr>
          <p:spPr>
            <a:xfrm>
              <a:off x="1912250" y="924850"/>
              <a:ext cx="613275" cy="399175"/>
            </a:xfrm>
            <a:custGeom>
              <a:avLst/>
              <a:gdLst/>
              <a:ahLst/>
              <a:cxnLst/>
              <a:rect l="l" t="t" r="r" b="b"/>
              <a:pathLst>
                <a:path w="24531" h="15967" extrusionOk="0">
                  <a:moveTo>
                    <a:pt x="23676" y="1"/>
                  </a:moveTo>
                  <a:lnTo>
                    <a:pt x="0" y="1390"/>
                  </a:lnTo>
                  <a:lnTo>
                    <a:pt x="856" y="15967"/>
                  </a:lnTo>
                  <a:lnTo>
                    <a:pt x="24531" y="14564"/>
                  </a:lnTo>
                  <a:lnTo>
                    <a:pt x="2367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4"/>
            <p:cNvSpPr/>
            <p:nvPr/>
          </p:nvSpPr>
          <p:spPr>
            <a:xfrm>
              <a:off x="1923275" y="1106725"/>
              <a:ext cx="591575" cy="35425"/>
            </a:xfrm>
            <a:custGeom>
              <a:avLst/>
              <a:gdLst/>
              <a:ahLst/>
              <a:cxnLst/>
              <a:rect l="l" t="t" r="r" b="b"/>
              <a:pathLst>
                <a:path w="23663" h="1417" extrusionOk="0">
                  <a:moveTo>
                    <a:pt x="23557" y="1"/>
                  </a:moveTo>
                  <a:cubicBezTo>
                    <a:pt x="22781" y="1"/>
                    <a:pt x="17820" y="266"/>
                    <a:pt x="11825" y="622"/>
                  </a:cubicBezTo>
                  <a:cubicBezTo>
                    <a:pt x="5291" y="1009"/>
                    <a:pt x="0" y="1357"/>
                    <a:pt x="0" y="1410"/>
                  </a:cubicBezTo>
                  <a:cubicBezTo>
                    <a:pt x="0" y="1415"/>
                    <a:pt x="36" y="1417"/>
                    <a:pt x="106" y="1417"/>
                  </a:cubicBezTo>
                  <a:cubicBezTo>
                    <a:pt x="882" y="1417"/>
                    <a:pt x="5842" y="1151"/>
                    <a:pt x="11838" y="796"/>
                  </a:cubicBezTo>
                  <a:cubicBezTo>
                    <a:pt x="18371" y="408"/>
                    <a:pt x="23662" y="47"/>
                    <a:pt x="23662" y="7"/>
                  </a:cubicBezTo>
                  <a:cubicBezTo>
                    <a:pt x="23662" y="3"/>
                    <a:pt x="23626" y="1"/>
                    <a:pt x="2355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4"/>
            <p:cNvSpPr/>
            <p:nvPr/>
          </p:nvSpPr>
          <p:spPr>
            <a:xfrm>
              <a:off x="2197825" y="1211100"/>
              <a:ext cx="81875" cy="96900"/>
            </a:xfrm>
            <a:custGeom>
              <a:avLst/>
              <a:gdLst/>
              <a:ahLst/>
              <a:cxnLst/>
              <a:rect l="l" t="t" r="r" b="b"/>
              <a:pathLst>
                <a:path w="3275" h="3876" extrusionOk="0">
                  <a:moveTo>
                    <a:pt x="2847" y="1"/>
                  </a:moveTo>
                  <a:lnTo>
                    <a:pt x="1" y="402"/>
                  </a:lnTo>
                  <a:lnTo>
                    <a:pt x="375" y="3875"/>
                  </a:lnTo>
                  <a:lnTo>
                    <a:pt x="3274" y="3702"/>
                  </a:lnTo>
                  <a:lnTo>
                    <a:pt x="2847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4"/>
            <p:cNvSpPr/>
            <p:nvPr/>
          </p:nvSpPr>
          <p:spPr>
            <a:xfrm>
              <a:off x="2181475" y="939550"/>
              <a:ext cx="81850" cy="96550"/>
            </a:xfrm>
            <a:custGeom>
              <a:avLst/>
              <a:gdLst/>
              <a:ahLst/>
              <a:cxnLst/>
              <a:rect l="l" t="t" r="r" b="b"/>
              <a:pathLst>
                <a:path w="3274" h="3862" extrusionOk="0">
                  <a:moveTo>
                    <a:pt x="2900" y="1"/>
                  </a:moveTo>
                  <a:lnTo>
                    <a:pt x="0" y="174"/>
                  </a:lnTo>
                  <a:lnTo>
                    <a:pt x="428" y="3862"/>
                  </a:lnTo>
                  <a:lnTo>
                    <a:pt x="3274" y="3461"/>
                  </a:lnTo>
                  <a:lnTo>
                    <a:pt x="290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4"/>
            <p:cNvSpPr/>
            <p:nvPr/>
          </p:nvSpPr>
          <p:spPr>
            <a:xfrm>
              <a:off x="1974700" y="1207100"/>
              <a:ext cx="76200" cy="76175"/>
            </a:xfrm>
            <a:custGeom>
              <a:avLst/>
              <a:gdLst/>
              <a:ahLst/>
              <a:cxnLst/>
              <a:rect l="l" t="t" r="r" b="b"/>
              <a:pathLst>
                <a:path w="3048" h="3047" extrusionOk="0">
                  <a:moveTo>
                    <a:pt x="2873" y="1"/>
                  </a:moveTo>
                  <a:lnTo>
                    <a:pt x="1" y="161"/>
                  </a:lnTo>
                  <a:lnTo>
                    <a:pt x="161" y="3047"/>
                  </a:lnTo>
                  <a:lnTo>
                    <a:pt x="3047" y="2873"/>
                  </a:lnTo>
                  <a:lnTo>
                    <a:pt x="2873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4"/>
            <p:cNvSpPr/>
            <p:nvPr/>
          </p:nvSpPr>
          <p:spPr>
            <a:xfrm>
              <a:off x="1988400" y="1215450"/>
              <a:ext cx="46800" cy="60150"/>
            </a:xfrm>
            <a:custGeom>
              <a:avLst/>
              <a:gdLst/>
              <a:ahLst/>
              <a:cxnLst/>
              <a:rect l="l" t="t" r="r" b="b"/>
              <a:pathLst>
                <a:path w="1872" h="2406" extrusionOk="0">
                  <a:moveTo>
                    <a:pt x="1430" y="1"/>
                  </a:moveTo>
                  <a:lnTo>
                    <a:pt x="335" y="54"/>
                  </a:lnTo>
                  <a:lnTo>
                    <a:pt x="281" y="54"/>
                  </a:lnTo>
                  <a:lnTo>
                    <a:pt x="268" y="107"/>
                  </a:lnTo>
                  <a:cubicBezTo>
                    <a:pt x="241" y="188"/>
                    <a:pt x="201" y="281"/>
                    <a:pt x="161" y="375"/>
                  </a:cubicBezTo>
                  <a:cubicBezTo>
                    <a:pt x="22" y="817"/>
                    <a:pt x="362" y="1260"/>
                    <a:pt x="806" y="1261"/>
                  </a:cubicBezTo>
                  <a:lnTo>
                    <a:pt x="806" y="1261"/>
                  </a:lnTo>
                  <a:cubicBezTo>
                    <a:pt x="819" y="1524"/>
                    <a:pt x="839" y="1785"/>
                    <a:pt x="852" y="2031"/>
                  </a:cubicBezTo>
                  <a:lnTo>
                    <a:pt x="852" y="2031"/>
                  </a:lnTo>
                  <a:cubicBezTo>
                    <a:pt x="602" y="2037"/>
                    <a:pt x="365" y="2128"/>
                    <a:pt x="161" y="2272"/>
                  </a:cubicBezTo>
                  <a:lnTo>
                    <a:pt x="1" y="2405"/>
                  </a:lnTo>
                  <a:lnTo>
                    <a:pt x="215" y="2392"/>
                  </a:lnTo>
                  <a:cubicBezTo>
                    <a:pt x="722" y="2352"/>
                    <a:pt x="1136" y="2325"/>
                    <a:pt x="1417" y="2299"/>
                  </a:cubicBezTo>
                  <a:cubicBezTo>
                    <a:pt x="1577" y="2285"/>
                    <a:pt x="1724" y="2272"/>
                    <a:pt x="1871" y="2232"/>
                  </a:cubicBezTo>
                  <a:cubicBezTo>
                    <a:pt x="1785" y="2216"/>
                    <a:pt x="1694" y="2210"/>
                    <a:pt x="1605" y="2210"/>
                  </a:cubicBezTo>
                  <a:cubicBezTo>
                    <a:pt x="1541" y="2210"/>
                    <a:pt x="1478" y="2213"/>
                    <a:pt x="1417" y="2218"/>
                  </a:cubicBezTo>
                  <a:cubicBezTo>
                    <a:pt x="1190" y="2229"/>
                    <a:pt x="874" y="2240"/>
                    <a:pt x="485" y="2251"/>
                  </a:cubicBezTo>
                  <a:lnTo>
                    <a:pt x="485" y="2251"/>
                  </a:lnTo>
                  <a:cubicBezTo>
                    <a:pt x="610" y="2201"/>
                    <a:pt x="742" y="2177"/>
                    <a:pt x="876" y="2177"/>
                  </a:cubicBezTo>
                  <a:cubicBezTo>
                    <a:pt x="896" y="2177"/>
                    <a:pt x="916" y="2177"/>
                    <a:pt x="936" y="2178"/>
                  </a:cubicBezTo>
                  <a:lnTo>
                    <a:pt x="1016" y="2178"/>
                  </a:lnTo>
                  <a:lnTo>
                    <a:pt x="1016" y="2098"/>
                  </a:lnTo>
                  <a:cubicBezTo>
                    <a:pt x="1003" y="1804"/>
                    <a:pt x="989" y="1497"/>
                    <a:pt x="976" y="1163"/>
                  </a:cubicBezTo>
                  <a:lnTo>
                    <a:pt x="976" y="1069"/>
                  </a:lnTo>
                  <a:lnTo>
                    <a:pt x="883" y="1083"/>
                  </a:lnTo>
                  <a:cubicBezTo>
                    <a:pt x="863" y="1085"/>
                    <a:pt x="844" y="1086"/>
                    <a:pt x="826" y="1086"/>
                  </a:cubicBezTo>
                  <a:cubicBezTo>
                    <a:pt x="492" y="1086"/>
                    <a:pt x="234" y="756"/>
                    <a:pt x="335" y="415"/>
                  </a:cubicBezTo>
                  <a:cubicBezTo>
                    <a:pt x="367" y="351"/>
                    <a:pt x="390" y="278"/>
                    <a:pt x="419" y="211"/>
                  </a:cubicBezTo>
                  <a:lnTo>
                    <a:pt x="419" y="211"/>
                  </a:lnTo>
                  <a:lnTo>
                    <a:pt x="1407" y="151"/>
                  </a:lnTo>
                  <a:lnTo>
                    <a:pt x="1407" y="151"/>
                  </a:lnTo>
                  <a:lnTo>
                    <a:pt x="1537" y="335"/>
                  </a:lnTo>
                  <a:cubicBezTo>
                    <a:pt x="1617" y="495"/>
                    <a:pt x="1604" y="695"/>
                    <a:pt x="1497" y="856"/>
                  </a:cubicBezTo>
                  <a:cubicBezTo>
                    <a:pt x="1404" y="989"/>
                    <a:pt x="1243" y="1083"/>
                    <a:pt x="1070" y="1096"/>
                  </a:cubicBezTo>
                  <a:lnTo>
                    <a:pt x="1003" y="1096"/>
                  </a:lnTo>
                  <a:lnTo>
                    <a:pt x="1003" y="1163"/>
                  </a:lnTo>
                  <a:cubicBezTo>
                    <a:pt x="1030" y="1510"/>
                    <a:pt x="1056" y="1818"/>
                    <a:pt x="1083" y="2098"/>
                  </a:cubicBezTo>
                  <a:lnTo>
                    <a:pt x="1083" y="2152"/>
                  </a:lnTo>
                  <a:lnTo>
                    <a:pt x="1136" y="2138"/>
                  </a:lnTo>
                  <a:cubicBezTo>
                    <a:pt x="1205" y="2122"/>
                    <a:pt x="1275" y="2115"/>
                    <a:pt x="1347" y="2115"/>
                  </a:cubicBezTo>
                  <a:cubicBezTo>
                    <a:pt x="1458" y="2115"/>
                    <a:pt x="1571" y="2133"/>
                    <a:pt x="1684" y="2165"/>
                  </a:cubicBezTo>
                  <a:cubicBezTo>
                    <a:pt x="1738" y="2192"/>
                    <a:pt x="1804" y="2205"/>
                    <a:pt x="1871" y="2218"/>
                  </a:cubicBezTo>
                  <a:cubicBezTo>
                    <a:pt x="1818" y="2178"/>
                    <a:pt x="1751" y="2138"/>
                    <a:pt x="1684" y="2112"/>
                  </a:cubicBezTo>
                  <a:cubicBezTo>
                    <a:pt x="1545" y="2062"/>
                    <a:pt x="1399" y="2035"/>
                    <a:pt x="1251" y="2035"/>
                  </a:cubicBezTo>
                  <a:cubicBezTo>
                    <a:pt x="1218" y="2035"/>
                    <a:pt x="1184" y="2036"/>
                    <a:pt x="1150" y="2039"/>
                  </a:cubicBezTo>
                  <a:lnTo>
                    <a:pt x="1150" y="2039"/>
                  </a:lnTo>
                  <a:cubicBezTo>
                    <a:pt x="1148" y="1798"/>
                    <a:pt x="1137" y="1516"/>
                    <a:pt x="1125" y="1213"/>
                  </a:cubicBezTo>
                  <a:lnTo>
                    <a:pt x="1125" y="1213"/>
                  </a:lnTo>
                  <a:cubicBezTo>
                    <a:pt x="1580" y="1167"/>
                    <a:pt x="1860" y="674"/>
                    <a:pt x="1644" y="254"/>
                  </a:cubicBezTo>
                  <a:lnTo>
                    <a:pt x="1497" y="27"/>
                  </a:lnTo>
                  <a:lnTo>
                    <a:pt x="1470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4"/>
            <p:cNvSpPr/>
            <p:nvPr/>
          </p:nvSpPr>
          <p:spPr>
            <a:xfrm>
              <a:off x="1755250" y="890775"/>
              <a:ext cx="112300" cy="93325"/>
            </a:xfrm>
            <a:custGeom>
              <a:avLst/>
              <a:gdLst/>
              <a:ahLst/>
              <a:cxnLst/>
              <a:rect l="l" t="t" r="r" b="b"/>
              <a:pathLst>
                <a:path w="4492" h="3733" extrusionOk="0">
                  <a:moveTo>
                    <a:pt x="2414" y="0"/>
                  </a:moveTo>
                  <a:cubicBezTo>
                    <a:pt x="2288" y="0"/>
                    <a:pt x="2160" y="14"/>
                    <a:pt x="2032" y="41"/>
                  </a:cubicBezTo>
                  <a:cubicBezTo>
                    <a:pt x="402" y="375"/>
                    <a:pt x="1" y="2513"/>
                    <a:pt x="1390" y="3421"/>
                  </a:cubicBezTo>
                  <a:cubicBezTo>
                    <a:pt x="1719" y="3636"/>
                    <a:pt x="2070" y="3732"/>
                    <a:pt x="2409" y="3732"/>
                  </a:cubicBezTo>
                  <a:cubicBezTo>
                    <a:pt x="3508" y="3732"/>
                    <a:pt x="4491" y="2729"/>
                    <a:pt x="4236" y="1484"/>
                  </a:cubicBezTo>
                  <a:cubicBezTo>
                    <a:pt x="4050" y="610"/>
                    <a:pt x="3274" y="0"/>
                    <a:pt x="2414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4"/>
            <p:cNvSpPr/>
            <p:nvPr/>
          </p:nvSpPr>
          <p:spPr>
            <a:xfrm>
              <a:off x="1803025" y="960250"/>
              <a:ext cx="115250" cy="231175"/>
            </a:xfrm>
            <a:custGeom>
              <a:avLst/>
              <a:gdLst/>
              <a:ahLst/>
              <a:cxnLst/>
              <a:rect l="l" t="t" r="r" b="b"/>
              <a:pathLst>
                <a:path w="4610" h="9247" extrusionOk="0">
                  <a:moveTo>
                    <a:pt x="1604" y="1"/>
                  </a:moveTo>
                  <a:lnTo>
                    <a:pt x="1" y="589"/>
                  </a:lnTo>
                  <a:lnTo>
                    <a:pt x="2967" y="9247"/>
                  </a:lnTo>
                  <a:lnTo>
                    <a:pt x="4610" y="8645"/>
                  </a:lnTo>
                  <a:lnTo>
                    <a:pt x="160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4"/>
            <p:cNvSpPr/>
            <p:nvPr/>
          </p:nvSpPr>
          <p:spPr>
            <a:xfrm>
              <a:off x="1855125" y="1159050"/>
              <a:ext cx="104700" cy="86775"/>
            </a:xfrm>
            <a:custGeom>
              <a:avLst/>
              <a:gdLst/>
              <a:ahLst/>
              <a:cxnLst/>
              <a:rect l="l" t="t" r="r" b="b"/>
              <a:pathLst>
                <a:path w="4188" h="3471" extrusionOk="0">
                  <a:moveTo>
                    <a:pt x="2247" y="0"/>
                  </a:moveTo>
                  <a:cubicBezTo>
                    <a:pt x="2127" y="0"/>
                    <a:pt x="2006" y="13"/>
                    <a:pt x="1885" y="39"/>
                  </a:cubicBezTo>
                  <a:cubicBezTo>
                    <a:pt x="375" y="346"/>
                    <a:pt x="1" y="2337"/>
                    <a:pt x="1297" y="3178"/>
                  </a:cubicBezTo>
                  <a:cubicBezTo>
                    <a:pt x="1603" y="3380"/>
                    <a:pt x="1930" y="3471"/>
                    <a:pt x="2247" y="3471"/>
                  </a:cubicBezTo>
                  <a:cubicBezTo>
                    <a:pt x="3271" y="3471"/>
                    <a:pt x="4187" y="2528"/>
                    <a:pt x="3942" y="1375"/>
                  </a:cubicBezTo>
                  <a:cubicBezTo>
                    <a:pt x="3768" y="561"/>
                    <a:pt x="3047" y="0"/>
                    <a:pt x="224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4"/>
            <p:cNvSpPr/>
            <p:nvPr/>
          </p:nvSpPr>
          <p:spPr>
            <a:xfrm>
              <a:off x="1908250" y="1222125"/>
              <a:ext cx="25400" cy="82875"/>
            </a:xfrm>
            <a:custGeom>
              <a:avLst/>
              <a:gdLst/>
              <a:ahLst/>
              <a:cxnLst/>
              <a:rect l="l" t="t" r="r" b="b"/>
              <a:pathLst>
                <a:path w="1016" h="3315" extrusionOk="0">
                  <a:moveTo>
                    <a:pt x="829" y="1"/>
                  </a:moveTo>
                  <a:lnTo>
                    <a:pt x="0" y="54"/>
                  </a:lnTo>
                  <a:lnTo>
                    <a:pt x="187" y="3314"/>
                  </a:lnTo>
                  <a:lnTo>
                    <a:pt x="1016" y="3261"/>
                  </a:lnTo>
                  <a:lnTo>
                    <a:pt x="829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4"/>
            <p:cNvSpPr/>
            <p:nvPr/>
          </p:nvSpPr>
          <p:spPr>
            <a:xfrm>
              <a:off x="1912925" y="1296625"/>
              <a:ext cx="79525" cy="32075"/>
            </a:xfrm>
            <a:custGeom>
              <a:avLst/>
              <a:gdLst/>
              <a:ahLst/>
              <a:cxnLst/>
              <a:rect l="l" t="t" r="r" b="b"/>
              <a:pathLst>
                <a:path w="3181" h="1283" extrusionOk="0">
                  <a:moveTo>
                    <a:pt x="3113" y="0"/>
                  </a:moveTo>
                  <a:lnTo>
                    <a:pt x="0" y="174"/>
                  </a:lnTo>
                  <a:lnTo>
                    <a:pt x="54" y="1283"/>
                  </a:lnTo>
                  <a:lnTo>
                    <a:pt x="3180" y="1096"/>
                  </a:lnTo>
                  <a:lnTo>
                    <a:pt x="311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4"/>
            <p:cNvSpPr/>
            <p:nvPr/>
          </p:nvSpPr>
          <p:spPr>
            <a:xfrm>
              <a:off x="1855125" y="1159050"/>
              <a:ext cx="104700" cy="86775"/>
            </a:xfrm>
            <a:custGeom>
              <a:avLst/>
              <a:gdLst/>
              <a:ahLst/>
              <a:cxnLst/>
              <a:rect l="l" t="t" r="r" b="b"/>
              <a:pathLst>
                <a:path w="4188" h="3471" extrusionOk="0">
                  <a:moveTo>
                    <a:pt x="2247" y="0"/>
                  </a:moveTo>
                  <a:cubicBezTo>
                    <a:pt x="2127" y="0"/>
                    <a:pt x="2006" y="13"/>
                    <a:pt x="1885" y="39"/>
                  </a:cubicBezTo>
                  <a:cubicBezTo>
                    <a:pt x="375" y="346"/>
                    <a:pt x="1" y="2337"/>
                    <a:pt x="1297" y="3178"/>
                  </a:cubicBezTo>
                  <a:cubicBezTo>
                    <a:pt x="1603" y="3380"/>
                    <a:pt x="1930" y="3471"/>
                    <a:pt x="2247" y="3471"/>
                  </a:cubicBezTo>
                  <a:cubicBezTo>
                    <a:pt x="3271" y="3471"/>
                    <a:pt x="4187" y="2528"/>
                    <a:pt x="3942" y="1375"/>
                  </a:cubicBezTo>
                  <a:cubicBezTo>
                    <a:pt x="3768" y="561"/>
                    <a:pt x="3047" y="0"/>
                    <a:pt x="224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4"/>
            <p:cNvSpPr/>
            <p:nvPr/>
          </p:nvSpPr>
          <p:spPr>
            <a:xfrm>
              <a:off x="1908250" y="1222125"/>
              <a:ext cx="25400" cy="82875"/>
            </a:xfrm>
            <a:custGeom>
              <a:avLst/>
              <a:gdLst/>
              <a:ahLst/>
              <a:cxnLst/>
              <a:rect l="l" t="t" r="r" b="b"/>
              <a:pathLst>
                <a:path w="1016" h="3315" extrusionOk="0">
                  <a:moveTo>
                    <a:pt x="829" y="1"/>
                  </a:moveTo>
                  <a:lnTo>
                    <a:pt x="0" y="54"/>
                  </a:lnTo>
                  <a:lnTo>
                    <a:pt x="187" y="3314"/>
                  </a:lnTo>
                  <a:lnTo>
                    <a:pt x="1016" y="3261"/>
                  </a:lnTo>
                  <a:lnTo>
                    <a:pt x="829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4"/>
            <p:cNvSpPr/>
            <p:nvPr/>
          </p:nvSpPr>
          <p:spPr>
            <a:xfrm>
              <a:off x="1912925" y="1296625"/>
              <a:ext cx="79525" cy="32075"/>
            </a:xfrm>
            <a:custGeom>
              <a:avLst/>
              <a:gdLst/>
              <a:ahLst/>
              <a:cxnLst/>
              <a:rect l="l" t="t" r="r" b="b"/>
              <a:pathLst>
                <a:path w="3181" h="1283" extrusionOk="0">
                  <a:moveTo>
                    <a:pt x="3113" y="0"/>
                  </a:moveTo>
                  <a:lnTo>
                    <a:pt x="0" y="174"/>
                  </a:lnTo>
                  <a:lnTo>
                    <a:pt x="54" y="1283"/>
                  </a:lnTo>
                  <a:lnTo>
                    <a:pt x="3180" y="1096"/>
                  </a:lnTo>
                  <a:lnTo>
                    <a:pt x="311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4"/>
            <p:cNvSpPr/>
            <p:nvPr/>
          </p:nvSpPr>
          <p:spPr>
            <a:xfrm>
              <a:off x="1791675" y="683575"/>
              <a:ext cx="132300" cy="275525"/>
            </a:xfrm>
            <a:custGeom>
              <a:avLst/>
              <a:gdLst/>
              <a:ahLst/>
              <a:cxnLst/>
              <a:rect l="l" t="t" r="r" b="b"/>
              <a:pathLst>
                <a:path w="5292" h="11021" extrusionOk="0">
                  <a:moveTo>
                    <a:pt x="4368" y="1"/>
                  </a:moveTo>
                  <a:cubicBezTo>
                    <a:pt x="4024" y="1"/>
                    <a:pt x="3695" y="214"/>
                    <a:pt x="3568" y="553"/>
                  </a:cubicBezTo>
                  <a:lnTo>
                    <a:pt x="161" y="9906"/>
                  </a:lnTo>
                  <a:cubicBezTo>
                    <a:pt x="0" y="10333"/>
                    <a:pt x="227" y="10814"/>
                    <a:pt x="655" y="10974"/>
                  </a:cubicBezTo>
                  <a:cubicBezTo>
                    <a:pt x="748" y="11006"/>
                    <a:pt x="843" y="11021"/>
                    <a:pt x="936" y="11021"/>
                  </a:cubicBezTo>
                  <a:cubicBezTo>
                    <a:pt x="1280" y="11021"/>
                    <a:pt x="1597" y="10814"/>
                    <a:pt x="1724" y="10467"/>
                  </a:cubicBezTo>
                  <a:lnTo>
                    <a:pt x="5144" y="1114"/>
                  </a:lnTo>
                  <a:cubicBezTo>
                    <a:pt x="5291" y="687"/>
                    <a:pt x="5077" y="206"/>
                    <a:pt x="4636" y="45"/>
                  </a:cubicBezTo>
                  <a:cubicBezTo>
                    <a:pt x="4548" y="15"/>
                    <a:pt x="4458" y="1"/>
                    <a:pt x="436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4"/>
            <p:cNvSpPr/>
            <p:nvPr/>
          </p:nvSpPr>
          <p:spPr>
            <a:xfrm>
              <a:off x="1791675" y="683575"/>
              <a:ext cx="132300" cy="275525"/>
            </a:xfrm>
            <a:custGeom>
              <a:avLst/>
              <a:gdLst/>
              <a:ahLst/>
              <a:cxnLst/>
              <a:rect l="l" t="t" r="r" b="b"/>
              <a:pathLst>
                <a:path w="5292" h="11021" extrusionOk="0">
                  <a:moveTo>
                    <a:pt x="4368" y="1"/>
                  </a:moveTo>
                  <a:cubicBezTo>
                    <a:pt x="4024" y="1"/>
                    <a:pt x="3695" y="214"/>
                    <a:pt x="3568" y="553"/>
                  </a:cubicBezTo>
                  <a:lnTo>
                    <a:pt x="161" y="9906"/>
                  </a:lnTo>
                  <a:cubicBezTo>
                    <a:pt x="0" y="10333"/>
                    <a:pt x="227" y="10814"/>
                    <a:pt x="655" y="10974"/>
                  </a:cubicBezTo>
                  <a:cubicBezTo>
                    <a:pt x="748" y="11006"/>
                    <a:pt x="843" y="11021"/>
                    <a:pt x="936" y="11021"/>
                  </a:cubicBezTo>
                  <a:cubicBezTo>
                    <a:pt x="1280" y="11021"/>
                    <a:pt x="1597" y="10814"/>
                    <a:pt x="1724" y="10467"/>
                  </a:cubicBezTo>
                  <a:lnTo>
                    <a:pt x="5144" y="1114"/>
                  </a:lnTo>
                  <a:cubicBezTo>
                    <a:pt x="5291" y="687"/>
                    <a:pt x="5077" y="206"/>
                    <a:pt x="4636" y="45"/>
                  </a:cubicBezTo>
                  <a:cubicBezTo>
                    <a:pt x="4548" y="15"/>
                    <a:pt x="4458" y="1"/>
                    <a:pt x="43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4"/>
            <p:cNvSpPr/>
            <p:nvPr/>
          </p:nvSpPr>
          <p:spPr>
            <a:xfrm>
              <a:off x="2530525" y="442725"/>
              <a:ext cx="292275" cy="45100"/>
            </a:xfrm>
            <a:custGeom>
              <a:avLst/>
              <a:gdLst/>
              <a:ahLst/>
              <a:cxnLst/>
              <a:rect l="l" t="t" r="r" b="b"/>
              <a:pathLst>
                <a:path w="11691" h="1804" extrusionOk="0">
                  <a:moveTo>
                    <a:pt x="9133" y="0"/>
                  </a:moveTo>
                  <a:cubicBezTo>
                    <a:pt x="8637" y="0"/>
                    <a:pt x="8065" y="24"/>
                    <a:pt x="7415" y="86"/>
                  </a:cubicBezTo>
                  <a:cubicBezTo>
                    <a:pt x="4489" y="367"/>
                    <a:pt x="0" y="140"/>
                    <a:pt x="788" y="701"/>
                  </a:cubicBezTo>
                  <a:cubicBezTo>
                    <a:pt x="1262" y="1038"/>
                    <a:pt x="4186" y="1803"/>
                    <a:pt x="6995" y="1803"/>
                  </a:cubicBezTo>
                  <a:cubicBezTo>
                    <a:pt x="8864" y="1803"/>
                    <a:pt x="10682" y="1464"/>
                    <a:pt x="11691" y="434"/>
                  </a:cubicBezTo>
                  <a:lnTo>
                    <a:pt x="11691" y="300"/>
                  </a:lnTo>
                  <a:cubicBezTo>
                    <a:pt x="11691" y="300"/>
                    <a:pt x="10880" y="0"/>
                    <a:pt x="913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4"/>
            <p:cNvSpPr/>
            <p:nvPr/>
          </p:nvSpPr>
          <p:spPr>
            <a:xfrm>
              <a:off x="2845500" y="435850"/>
              <a:ext cx="24750" cy="51800"/>
            </a:xfrm>
            <a:custGeom>
              <a:avLst/>
              <a:gdLst/>
              <a:ahLst/>
              <a:cxnLst/>
              <a:rect l="l" t="t" r="r" b="b"/>
              <a:pathLst>
                <a:path w="990" h="2072" extrusionOk="0">
                  <a:moveTo>
                    <a:pt x="869" y="1"/>
                  </a:moveTo>
                  <a:lnTo>
                    <a:pt x="0" y="54"/>
                  </a:lnTo>
                  <a:lnTo>
                    <a:pt x="121" y="2071"/>
                  </a:lnTo>
                  <a:lnTo>
                    <a:pt x="989" y="201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4"/>
            <p:cNvSpPr/>
            <p:nvPr/>
          </p:nvSpPr>
          <p:spPr>
            <a:xfrm>
              <a:off x="2818775" y="428175"/>
              <a:ext cx="76525" cy="40100"/>
            </a:xfrm>
            <a:custGeom>
              <a:avLst/>
              <a:gdLst/>
              <a:ahLst/>
              <a:cxnLst/>
              <a:rect l="l" t="t" r="r" b="b"/>
              <a:pathLst>
                <a:path w="3061" h="1604" extrusionOk="0">
                  <a:moveTo>
                    <a:pt x="2980" y="0"/>
                  </a:moveTo>
                  <a:lnTo>
                    <a:pt x="1" y="174"/>
                  </a:lnTo>
                  <a:lnTo>
                    <a:pt x="81" y="1604"/>
                  </a:lnTo>
                  <a:lnTo>
                    <a:pt x="3060" y="143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4"/>
            <p:cNvSpPr/>
            <p:nvPr/>
          </p:nvSpPr>
          <p:spPr>
            <a:xfrm>
              <a:off x="2894275" y="417375"/>
              <a:ext cx="276900" cy="54500"/>
            </a:xfrm>
            <a:custGeom>
              <a:avLst/>
              <a:gdLst/>
              <a:ahLst/>
              <a:cxnLst/>
              <a:rect l="l" t="t" r="r" b="b"/>
              <a:pathLst>
                <a:path w="11076" h="2180" extrusionOk="0">
                  <a:moveTo>
                    <a:pt x="10319" y="1"/>
                  </a:moveTo>
                  <a:cubicBezTo>
                    <a:pt x="9088" y="1"/>
                    <a:pt x="6278" y="385"/>
                    <a:pt x="4209" y="432"/>
                  </a:cubicBezTo>
                  <a:cubicBezTo>
                    <a:pt x="1269" y="486"/>
                    <a:pt x="0" y="1140"/>
                    <a:pt x="0" y="1140"/>
                  </a:cubicBezTo>
                  <a:lnTo>
                    <a:pt x="13" y="1287"/>
                  </a:lnTo>
                  <a:cubicBezTo>
                    <a:pt x="826" y="1938"/>
                    <a:pt x="2019" y="2180"/>
                    <a:pt x="3321" y="2180"/>
                  </a:cubicBezTo>
                  <a:cubicBezTo>
                    <a:pt x="6513" y="2180"/>
                    <a:pt x="10359" y="724"/>
                    <a:pt x="10862" y="259"/>
                  </a:cubicBezTo>
                  <a:cubicBezTo>
                    <a:pt x="11076" y="69"/>
                    <a:pt x="10837" y="1"/>
                    <a:pt x="103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4"/>
            <p:cNvSpPr/>
            <p:nvPr/>
          </p:nvSpPr>
          <p:spPr>
            <a:xfrm>
              <a:off x="2800750" y="482225"/>
              <a:ext cx="131625" cy="163100"/>
            </a:xfrm>
            <a:custGeom>
              <a:avLst/>
              <a:gdLst/>
              <a:ahLst/>
              <a:cxnLst/>
              <a:rect l="l" t="t" r="r" b="b"/>
              <a:pathLst>
                <a:path w="5265" h="6524" extrusionOk="0">
                  <a:moveTo>
                    <a:pt x="4375" y="1"/>
                  </a:moveTo>
                  <a:cubicBezTo>
                    <a:pt x="4360" y="1"/>
                    <a:pt x="4344" y="1"/>
                    <a:pt x="4329" y="3"/>
                  </a:cubicBezTo>
                  <a:lnTo>
                    <a:pt x="561" y="216"/>
                  </a:lnTo>
                  <a:cubicBezTo>
                    <a:pt x="241" y="243"/>
                    <a:pt x="0" y="524"/>
                    <a:pt x="13" y="844"/>
                  </a:cubicBezTo>
                  <a:lnTo>
                    <a:pt x="321" y="5962"/>
                  </a:lnTo>
                  <a:cubicBezTo>
                    <a:pt x="334" y="6287"/>
                    <a:pt x="600" y="6523"/>
                    <a:pt x="910" y="6523"/>
                  </a:cubicBezTo>
                  <a:cubicBezTo>
                    <a:pt x="918" y="6523"/>
                    <a:pt x="927" y="6523"/>
                    <a:pt x="935" y="6523"/>
                  </a:cubicBezTo>
                  <a:lnTo>
                    <a:pt x="4703" y="6296"/>
                  </a:lnTo>
                  <a:cubicBezTo>
                    <a:pt x="5024" y="6269"/>
                    <a:pt x="5264" y="6002"/>
                    <a:pt x="5251" y="5681"/>
                  </a:cubicBezTo>
                  <a:lnTo>
                    <a:pt x="4944" y="550"/>
                  </a:lnTo>
                  <a:cubicBezTo>
                    <a:pt x="4931" y="245"/>
                    <a:pt x="4676" y="1"/>
                    <a:pt x="4375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4"/>
            <p:cNvSpPr/>
            <p:nvPr/>
          </p:nvSpPr>
          <p:spPr>
            <a:xfrm>
              <a:off x="2800750" y="482225"/>
              <a:ext cx="131625" cy="163100"/>
            </a:xfrm>
            <a:custGeom>
              <a:avLst/>
              <a:gdLst/>
              <a:ahLst/>
              <a:cxnLst/>
              <a:rect l="l" t="t" r="r" b="b"/>
              <a:pathLst>
                <a:path w="5265" h="6524" extrusionOk="0">
                  <a:moveTo>
                    <a:pt x="4375" y="1"/>
                  </a:moveTo>
                  <a:cubicBezTo>
                    <a:pt x="4360" y="1"/>
                    <a:pt x="4344" y="1"/>
                    <a:pt x="4329" y="3"/>
                  </a:cubicBezTo>
                  <a:lnTo>
                    <a:pt x="561" y="216"/>
                  </a:lnTo>
                  <a:cubicBezTo>
                    <a:pt x="241" y="243"/>
                    <a:pt x="0" y="524"/>
                    <a:pt x="13" y="844"/>
                  </a:cubicBezTo>
                  <a:lnTo>
                    <a:pt x="321" y="5962"/>
                  </a:lnTo>
                  <a:cubicBezTo>
                    <a:pt x="334" y="6287"/>
                    <a:pt x="600" y="6523"/>
                    <a:pt x="910" y="6523"/>
                  </a:cubicBezTo>
                  <a:cubicBezTo>
                    <a:pt x="918" y="6523"/>
                    <a:pt x="927" y="6523"/>
                    <a:pt x="935" y="6523"/>
                  </a:cubicBezTo>
                  <a:lnTo>
                    <a:pt x="4703" y="6296"/>
                  </a:lnTo>
                  <a:cubicBezTo>
                    <a:pt x="5024" y="6269"/>
                    <a:pt x="5264" y="6002"/>
                    <a:pt x="5251" y="5681"/>
                  </a:cubicBezTo>
                  <a:lnTo>
                    <a:pt x="4944" y="550"/>
                  </a:lnTo>
                  <a:cubicBezTo>
                    <a:pt x="4931" y="245"/>
                    <a:pt x="4676" y="1"/>
                    <a:pt x="4375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4"/>
            <p:cNvSpPr/>
            <p:nvPr/>
          </p:nvSpPr>
          <p:spPr>
            <a:xfrm>
              <a:off x="1766275" y="632250"/>
              <a:ext cx="852775" cy="96900"/>
            </a:xfrm>
            <a:custGeom>
              <a:avLst/>
              <a:gdLst/>
              <a:ahLst/>
              <a:cxnLst/>
              <a:rect l="l" t="t" r="r" b="b"/>
              <a:pathLst>
                <a:path w="34111" h="3876" extrusionOk="0">
                  <a:moveTo>
                    <a:pt x="34004" y="1"/>
                  </a:moveTo>
                  <a:lnTo>
                    <a:pt x="1" y="2005"/>
                  </a:lnTo>
                  <a:lnTo>
                    <a:pt x="108" y="3875"/>
                  </a:lnTo>
                  <a:lnTo>
                    <a:pt x="34111" y="1871"/>
                  </a:lnTo>
                  <a:lnTo>
                    <a:pt x="34004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4"/>
            <p:cNvSpPr/>
            <p:nvPr/>
          </p:nvSpPr>
          <p:spPr>
            <a:xfrm>
              <a:off x="1766275" y="632250"/>
              <a:ext cx="852775" cy="96900"/>
            </a:xfrm>
            <a:custGeom>
              <a:avLst/>
              <a:gdLst/>
              <a:ahLst/>
              <a:cxnLst/>
              <a:rect l="l" t="t" r="r" b="b"/>
              <a:pathLst>
                <a:path w="34111" h="3876" extrusionOk="0">
                  <a:moveTo>
                    <a:pt x="34004" y="1"/>
                  </a:moveTo>
                  <a:lnTo>
                    <a:pt x="1" y="2005"/>
                  </a:lnTo>
                  <a:lnTo>
                    <a:pt x="108" y="3875"/>
                  </a:lnTo>
                  <a:lnTo>
                    <a:pt x="34111" y="1871"/>
                  </a:lnTo>
                  <a:lnTo>
                    <a:pt x="3400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4"/>
            <p:cNvSpPr/>
            <p:nvPr/>
          </p:nvSpPr>
          <p:spPr>
            <a:xfrm>
              <a:off x="2583950" y="600525"/>
              <a:ext cx="83550" cy="59475"/>
            </a:xfrm>
            <a:custGeom>
              <a:avLst/>
              <a:gdLst/>
              <a:ahLst/>
              <a:cxnLst/>
              <a:rect l="l" t="t" r="r" b="b"/>
              <a:pathLst>
                <a:path w="3342" h="2379" extrusionOk="0">
                  <a:moveTo>
                    <a:pt x="3207" y="0"/>
                  </a:moveTo>
                  <a:lnTo>
                    <a:pt x="1" y="187"/>
                  </a:lnTo>
                  <a:lnTo>
                    <a:pt x="135" y="2379"/>
                  </a:lnTo>
                  <a:lnTo>
                    <a:pt x="3341" y="2192"/>
                  </a:lnTo>
                  <a:lnTo>
                    <a:pt x="320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4"/>
            <p:cNvSpPr/>
            <p:nvPr/>
          </p:nvSpPr>
          <p:spPr>
            <a:xfrm>
              <a:off x="2607675" y="651625"/>
              <a:ext cx="41100" cy="50150"/>
            </a:xfrm>
            <a:custGeom>
              <a:avLst/>
              <a:gdLst/>
              <a:ahLst/>
              <a:cxnLst/>
              <a:rect l="l" t="t" r="r" b="b"/>
              <a:pathLst>
                <a:path w="1644" h="2006" extrusionOk="0">
                  <a:moveTo>
                    <a:pt x="1550" y="1"/>
                  </a:moveTo>
                  <a:lnTo>
                    <a:pt x="1" y="94"/>
                  </a:lnTo>
                  <a:lnTo>
                    <a:pt x="67" y="1270"/>
                  </a:lnTo>
                  <a:cubicBezTo>
                    <a:pt x="94" y="1689"/>
                    <a:pt x="440" y="2005"/>
                    <a:pt x="869" y="2005"/>
                  </a:cubicBezTo>
                  <a:cubicBezTo>
                    <a:pt x="878" y="2005"/>
                    <a:pt x="887" y="2005"/>
                    <a:pt x="896" y="2005"/>
                  </a:cubicBezTo>
                  <a:cubicBezTo>
                    <a:pt x="1323" y="1978"/>
                    <a:pt x="1644" y="1604"/>
                    <a:pt x="1631" y="1176"/>
                  </a:cubicBezTo>
                  <a:lnTo>
                    <a:pt x="155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4"/>
            <p:cNvSpPr/>
            <p:nvPr/>
          </p:nvSpPr>
          <p:spPr>
            <a:xfrm>
              <a:off x="2183475" y="383750"/>
              <a:ext cx="16050" cy="37100"/>
            </a:xfrm>
            <a:custGeom>
              <a:avLst/>
              <a:gdLst/>
              <a:ahLst/>
              <a:cxnLst/>
              <a:rect l="l" t="t" r="r" b="b"/>
              <a:pathLst>
                <a:path w="642" h="1484" extrusionOk="0">
                  <a:moveTo>
                    <a:pt x="548" y="0"/>
                  </a:moveTo>
                  <a:lnTo>
                    <a:pt x="0" y="40"/>
                  </a:lnTo>
                  <a:lnTo>
                    <a:pt x="81" y="1483"/>
                  </a:lnTo>
                  <a:lnTo>
                    <a:pt x="642" y="1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4"/>
            <p:cNvSpPr/>
            <p:nvPr/>
          </p:nvSpPr>
          <p:spPr>
            <a:xfrm>
              <a:off x="2148725" y="367025"/>
              <a:ext cx="82525" cy="25775"/>
            </a:xfrm>
            <a:custGeom>
              <a:avLst/>
              <a:gdLst/>
              <a:ahLst/>
              <a:cxnLst/>
              <a:rect l="l" t="t" r="r" b="b"/>
              <a:pathLst>
                <a:path w="3301" h="1031" extrusionOk="0">
                  <a:moveTo>
                    <a:pt x="2832" y="1"/>
                  </a:moveTo>
                  <a:cubicBezTo>
                    <a:pt x="2824" y="1"/>
                    <a:pt x="2815" y="1"/>
                    <a:pt x="2807" y="1"/>
                  </a:cubicBezTo>
                  <a:lnTo>
                    <a:pt x="442" y="135"/>
                  </a:lnTo>
                  <a:cubicBezTo>
                    <a:pt x="201" y="148"/>
                    <a:pt x="1" y="362"/>
                    <a:pt x="28" y="616"/>
                  </a:cubicBezTo>
                  <a:cubicBezTo>
                    <a:pt x="41" y="848"/>
                    <a:pt x="241" y="1031"/>
                    <a:pt x="471" y="1031"/>
                  </a:cubicBezTo>
                  <a:cubicBezTo>
                    <a:pt x="479" y="1031"/>
                    <a:pt x="487" y="1030"/>
                    <a:pt x="495" y="1030"/>
                  </a:cubicBezTo>
                  <a:lnTo>
                    <a:pt x="2860" y="896"/>
                  </a:lnTo>
                  <a:cubicBezTo>
                    <a:pt x="3114" y="870"/>
                    <a:pt x="3301" y="669"/>
                    <a:pt x="3274" y="415"/>
                  </a:cubicBezTo>
                  <a:cubicBezTo>
                    <a:pt x="3261" y="183"/>
                    <a:pt x="3074" y="1"/>
                    <a:pt x="2832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4"/>
            <p:cNvSpPr/>
            <p:nvPr/>
          </p:nvSpPr>
          <p:spPr>
            <a:xfrm>
              <a:off x="1942300" y="403900"/>
              <a:ext cx="492050" cy="217350"/>
            </a:xfrm>
            <a:custGeom>
              <a:avLst/>
              <a:gdLst/>
              <a:ahLst/>
              <a:cxnLst/>
              <a:rect l="l" t="t" r="r" b="b"/>
              <a:pathLst>
                <a:path w="19682" h="8694" extrusionOk="0">
                  <a:moveTo>
                    <a:pt x="14700" y="1"/>
                  </a:moveTo>
                  <a:cubicBezTo>
                    <a:pt x="14607" y="1"/>
                    <a:pt x="14512" y="4"/>
                    <a:pt x="14417" y="9"/>
                  </a:cubicBezTo>
                  <a:lnTo>
                    <a:pt x="4824" y="570"/>
                  </a:lnTo>
                  <a:cubicBezTo>
                    <a:pt x="2018" y="744"/>
                    <a:pt x="1" y="3349"/>
                    <a:pt x="549" y="6115"/>
                  </a:cubicBezTo>
                  <a:lnTo>
                    <a:pt x="1056" y="8694"/>
                  </a:lnTo>
                  <a:lnTo>
                    <a:pt x="18973" y="7638"/>
                  </a:lnTo>
                  <a:lnTo>
                    <a:pt x="19294" y="5273"/>
                  </a:lnTo>
                  <a:cubicBezTo>
                    <a:pt x="19682" y="2468"/>
                    <a:pt x="17493" y="1"/>
                    <a:pt x="1470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4"/>
            <p:cNvSpPr/>
            <p:nvPr/>
          </p:nvSpPr>
          <p:spPr>
            <a:xfrm>
              <a:off x="1942300" y="403900"/>
              <a:ext cx="492050" cy="217350"/>
            </a:xfrm>
            <a:custGeom>
              <a:avLst/>
              <a:gdLst/>
              <a:ahLst/>
              <a:cxnLst/>
              <a:rect l="l" t="t" r="r" b="b"/>
              <a:pathLst>
                <a:path w="19682" h="8694" extrusionOk="0">
                  <a:moveTo>
                    <a:pt x="14700" y="1"/>
                  </a:moveTo>
                  <a:cubicBezTo>
                    <a:pt x="14607" y="1"/>
                    <a:pt x="14512" y="4"/>
                    <a:pt x="14417" y="9"/>
                  </a:cubicBezTo>
                  <a:lnTo>
                    <a:pt x="4824" y="570"/>
                  </a:lnTo>
                  <a:cubicBezTo>
                    <a:pt x="2018" y="744"/>
                    <a:pt x="1" y="3349"/>
                    <a:pt x="549" y="6115"/>
                  </a:cubicBezTo>
                  <a:lnTo>
                    <a:pt x="1056" y="8694"/>
                  </a:lnTo>
                  <a:lnTo>
                    <a:pt x="18973" y="7638"/>
                  </a:lnTo>
                  <a:lnTo>
                    <a:pt x="19294" y="5273"/>
                  </a:lnTo>
                  <a:cubicBezTo>
                    <a:pt x="19682" y="2468"/>
                    <a:pt x="17493" y="1"/>
                    <a:pt x="1470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4"/>
            <p:cNvSpPr/>
            <p:nvPr/>
          </p:nvSpPr>
          <p:spPr>
            <a:xfrm>
              <a:off x="2118350" y="461575"/>
              <a:ext cx="9700" cy="54475"/>
            </a:xfrm>
            <a:custGeom>
              <a:avLst/>
              <a:gdLst/>
              <a:ahLst/>
              <a:cxnLst/>
              <a:rect l="l" t="t" r="r" b="b"/>
              <a:pathLst>
                <a:path w="388" h="2179" extrusionOk="0">
                  <a:moveTo>
                    <a:pt x="254" y="0"/>
                  </a:moveTo>
                  <a:lnTo>
                    <a:pt x="0" y="14"/>
                  </a:lnTo>
                  <a:lnTo>
                    <a:pt x="134" y="2178"/>
                  </a:lnTo>
                  <a:lnTo>
                    <a:pt x="388" y="2165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4"/>
            <p:cNvSpPr/>
            <p:nvPr/>
          </p:nvSpPr>
          <p:spPr>
            <a:xfrm>
              <a:off x="2142725" y="460225"/>
              <a:ext cx="9700" cy="54475"/>
            </a:xfrm>
            <a:custGeom>
              <a:avLst/>
              <a:gdLst/>
              <a:ahLst/>
              <a:cxnLst/>
              <a:rect l="l" t="t" r="r" b="b"/>
              <a:pathLst>
                <a:path w="388" h="2179" extrusionOk="0">
                  <a:moveTo>
                    <a:pt x="254" y="1"/>
                  </a:moveTo>
                  <a:lnTo>
                    <a:pt x="0" y="14"/>
                  </a:lnTo>
                  <a:lnTo>
                    <a:pt x="134" y="2179"/>
                  </a:lnTo>
                  <a:lnTo>
                    <a:pt x="388" y="2165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4"/>
            <p:cNvSpPr/>
            <p:nvPr/>
          </p:nvSpPr>
          <p:spPr>
            <a:xfrm>
              <a:off x="2167100" y="458900"/>
              <a:ext cx="9725" cy="54475"/>
            </a:xfrm>
            <a:custGeom>
              <a:avLst/>
              <a:gdLst/>
              <a:ahLst/>
              <a:cxnLst/>
              <a:rect l="l" t="t" r="r" b="b"/>
              <a:pathLst>
                <a:path w="389" h="2179" extrusionOk="0">
                  <a:moveTo>
                    <a:pt x="255" y="0"/>
                  </a:moveTo>
                  <a:lnTo>
                    <a:pt x="1" y="14"/>
                  </a:lnTo>
                  <a:lnTo>
                    <a:pt x="134" y="2178"/>
                  </a:lnTo>
                  <a:lnTo>
                    <a:pt x="388" y="216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4"/>
            <p:cNvSpPr/>
            <p:nvPr/>
          </p:nvSpPr>
          <p:spPr>
            <a:xfrm>
              <a:off x="2191500" y="457225"/>
              <a:ext cx="9700" cy="54475"/>
            </a:xfrm>
            <a:custGeom>
              <a:avLst/>
              <a:gdLst/>
              <a:ahLst/>
              <a:cxnLst/>
              <a:rect l="l" t="t" r="r" b="b"/>
              <a:pathLst>
                <a:path w="388" h="2179" extrusionOk="0">
                  <a:moveTo>
                    <a:pt x="254" y="1"/>
                  </a:moveTo>
                  <a:lnTo>
                    <a:pt x="0" y="27"/>
                  </a:lnTo>
                  <a:lnTo>
                    <a:pt x="134" y="2178"/>
                  </a:lnTo>
                  <a:lnTo>
                    <a:pt x="388" y="2165"/>
                  </a:lnTo>
                  <a:lnTo>
                    <a:pt x="25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4"/>
            <p:cNvSpPr/>
            <p:nvPr/>
          </p:nvSpPr>
          <p:spPr>
            <a:xfrm>
              <a:off x="2215875" y="455900"/>
              <a:ext cx="9700" cy="54475"/>
            </a:xfrm>
            <a:custGeom>
              <a:avLst/>
              <a:gdLst/>
              <a:ahLst/>
              <a:cxnLst/>
              <a:rect l="l" t="t" r="r" b="b"/>
              <a:pathLst>
                <a:path w="388" h="2179" extrusionOk="0">
                  <a:moveTo>
                    <a:pt x="254" y="0"/>
                  </a:moveTo>
                  <a:lnTo>
                    <a:pt x="0" y="14"/>
                  </a:lnTo>
                  <a:lnTo>
                    <a:pt x="134" y="2178"/>
                  </a:lnTo>
                  <a:lnTo>
                    <a:pt x="388" y="2165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4"/>
            <p:cNvSpPr/>
            <p:nvPr/>
          </p:nvSpPr>
          <p:spPr>
            <a:xfrm>
              <a:off x="2240250" y="454550"/>
              <a:ext cx="9725" cy="54475"/>
            </a:xfrm>
            <a:custGeom>
              <a:avLst/>
              <a:gdLst/>
              <a:ahLst/>
              <a:cxnLst/>
              <a:rect l="l" t="t" r="r" b="b"/>
              <a:pathLst>
                <a:path w="389" h="2179" extrusionOk="0">
                  <a:moveTo>
                    <a:pt x="255" y="1"/>
                  </a:moveTo>
                  <a:lnTo>
                    <a:pt x="1" y="14"/>
                  </a:lnTo>
                  <a:lnTo>
                    <a:pt x="134" y="2179"/>
                  </a:lnTo>
                  <a:lnTo>
                    <a:pt x="388" y="2165"/>
                  </a:lnTo>
                  <a:lnTo>
                    <a:pt x="255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4"/>
            <p:cNvSpPr/>
            <p:nvPr/>
          </p:nvSpPr>
          <p:spPr>
            <a:xfrm>
              <a:off x="1970375" y="597175"/>
              <a:ext cx="457300" cy="269650"/>
            </a:xfrm>
            <a:custGeom>
              <a:avLst/>
              <a:gdLst/>
              <a:ahLst/>
              <a:cxnLst/>
              <a:rect l="l" t="t" r="r" b="b"/>
              <a:pathLst>
                <a:path w="18292" h="10786" extrusionOk="0">
                  <a:moveTo>
                    <a:pt x="17930" y="1"/>
                  </a:moveTo>
                  <a:lnTo>
                    <a:pt x="0" y="1070"/>
                  </a:lnTo>
                  <a:lnTo>
                    <a:pt x="80" y="2339"/>
                  </a:lnTo>
                  <a:cubicBezTo>
                    <a:pt x="364" y="7102"/>
                    <a:pt x="4318" y="10786"/>
                    <a:pt x="9028" y="10786"/>
                  </a:cubicBezTo>
                  <a:cubicBezTo>
                    <a:pt x="9206" y="10786"/>
                    <a:pt x="9386" y="10780"/>
                    <a:pt x="9567" y="10770"/>
                  </a:cubicBezTo>
                  <a:cubicBezTo>
                    <a:pt x="14523" y="10476"/>
                    <a:pt x="18291" y="6227"/>
                    <a:pt x="17997" y="1270"/>
                  </a:cubicBezTo>
                  <a:lnTo>
                    <a:pt x="1793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4"/>
            <p:cNvSpPr/>
            <p:nvPr/>
          </p:nvSpPr>
          <p:spPr>
            <a:xfrm>
              <a:off x="2113675" y="710950"/>
              <a:ext cx="161350" cy="136600"/>
            </a:xfrm>
            <a:custGeom>
              <a:avLst/>
              <a:gdLst/>
              <a:ahLst/>
              <a:cxnLst/>
              <a:rect l="l" t="t" r="r" b="b"/>
              <a:pathLst>
                <a:path w="6454" h="5464" extrusionOk="0">
                  <a:moveTo>
                    <a:pt x="3644" y="0"/>
                  </a:moveTo>
                  <a:cubicBezTo>
                    <a:pt x="3588" y="0"/>
                    <a:pt x="3531" y="2"/>
                    <a:pt x="3474" y="6"/>
                  </a:cubicBezTo>
                  <a:cubicBezTo>
                    <a:pt x="1042" y="153"/>
                    <a:pt x="0" y="3159"/>
                    <a:pt x="1817" y="4776"/>
                  </a:cubicBezTo>
                  <a:cubicBezTo>
                    <a:pt x="2356" y="5251"/>
                    <a:pt x="2987" y="5464"/>
                    <a:pt x="3605" y="5464"/>
                  </a:cubicBezTo>
                  <a:cubicBezTo>
                    <a:pt x="5068" y="5464"/>
                    <a:pt x="6454" y="4272"/>
                    <a:pt x="6360" y="2571"/>
                  </a:cubicBezTo>
                  <a:cubicBezTo>
                    <a:pt x="6270" y="1119"/>
                    <a:pt x="5067" y="0"/>
                    <a:pt x="364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4"/>
            <p:cNvSpPr/>
            <p:nvPr/>
          </p:nvSpPr>
          <p:spPr>
            <a:xfrm>
              <a:off x="1188100" y="512725"/>
              <a:ext cx="291950" cy="45100"/>
            </a:xfrm>
            <a:custGeom>
              <a:avLst/>
              <a:gdLst/>
              <a:ahLst/>
              <a:cxnLst/>
              <a:rect l="l" t="t" r="r" b="b"/>
              <a:pathLst>
                <a:path w="11678" h="1804" extrusionOk="0">
                  <a:moveTo>
                    <a:pt x="9149" y="0"/>
                  </a:moveTo>
                  <a:cubicBezTo>
                    <a:pt x="8649" y="0"/>
                    <a:pt x="8072" y="26"/>
                    <a:pt x="7416" y="92"/>
                  </a:cubicBezTo>
                  <a:cubicBezTo>
                    <a:pt x="4490" y="373"/>
                    <a:pt x="0" y="146"/>
                    <a:pt x="775" y="707"/>
                  </a:cubicBezTo>
                  <a:cubicBezTo>
                    <a:pt x="1248" y="1043"/>
                    <a:pt x="4169" y="1803"/>
                    <a:pt x="6976" y="1803"/>
                  </a:cubicBezTo>
                  <a:cubicBezTo>
                    <a:pt x="8847" y="1803"/>
                    <a:pt x="10668" y="1466"/>
                    <a:pt x="11678" y="439"/>
                  </a:cubicBezTo>
                  <a:lnTo>
                    <a:pt x="11678" y="306"/>
                  </a:lnTo>
                  <a:cubicBezTo>
                    <a:pt x="11678" y="306"/>
                    <a:pt x="10874" y="0"/>
                    <a:pt x="914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4"/>
            <p:cNvSpPr/>
            <p:nvPr/>
          </p:nvSpPr>
          <p:spPr>
            <a:xfrm>
              <a:off x="1502750" y="506000"/>
              <a:ext cx="24725" cy="51800"/>
            </a:xfrm>
            <a:custGeom>
              <a:avLst/>
              <a:gdLst/>
              <a:ahLst/>
              <a:cxnLst/>
              <a:rect l="l" t="t" r="r" b="b"/>
              <a:pathLst>
                <a:path w="989" h="2072" extrusionOk="0">
                  <a:moveTo>
                    <a:pt x="869" y="0"/>
                  </a:moveTo>
                  <a:lnTo>
                    <a:pt x="0" y="54"/>
                  </a:lnTo>
                  <a:lnTo>
                    <a:pt x="120" y="2071"/>
                  </a:lnTo>
                  <a:lnTo>
                    <a:pt x="989" y="2018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4"/>
            <p:cNvSpPr/>
            <p:nvPr/>
          </p:nvSpPr>
          <p:spPr>
            <a:xfrm>
              <a:off x="1476025" y="498325"/>
              <a:ext cx="76500" cy="40100"/>
            </a:xfrm>
            <a:custGeom>
              <a:avLst/>
              <a:gdLst/>
              <a:ahLst/>
              <a:cxnLst/>
              <a:rect l="l" t="t" r="r" b="b"/>
              <a:pathLst>
                <a:path w="3060" h="1604" extrusionOk="0">
                  <a:moveTo>
                    <a:pt x="2980" y="0"/>
                  </a:moveTo>
                  <a:lnTo>
                    <a:pt x="0" y="174"/>
                  </a:lnTo>
                  <a:lnTo>
                    <a:pt x="94" y="1603"/>
                  </a:lnTo>
                  <a:lnTo>
                    <a:pt x="3060" y="1430"/>
                  </a:lnTo>
                  <a:lnTo>
                    <a:pt x="2980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4"/>
            <p:cNvSpPr/>
            <p:nvPr/>
          </p:nvSpPr>
          <p:spPr>
            <a:xfrm>
              <a:off x="1551500" y="487375"/>
              <a:ext cx="277200" cy="54475"/>
            </a:xfrm>
            <a:custGeom>
              <a:avLst/>
              <a:gdLst/>
              <a:ahLst/>
              <a:cxnLst/>
              <a:rect l="l" t="t" r="r" b="b"/>
              <a:pathLst>
                <a:path w="11088" h="2179" extrusionOk="0">
                  <a:moveTo>
                    <a:pt x="10317" y="0"/>
                  </a:moveTo>
                  <a:cubicBezTo>
                    <a:pt x="9078" y="0"/>
                    <a:pt x="6274" y="387"/>
                    <a:pt x="4210" y="425"/>
                  </a:cubicBezTo>
                  <a:cubicBezTo>
                    <a:pt x="1270" y="491"/>
                    <a:pt x="1" y="1146"/>
                    <a:pt x="1" y="1146"/>
                  </a:cubicBezTo>
                  <a:lnTo>
                    <a:pt x="14" y="1280"/>
                  </a:lnTo>
                  <a:cubicBezTo>
                    <a:pt x="828" y="1935"/>
                    <a:pt x="2023" y="2178"/>
                    <a:pt x="3327" y="2178"/>
                  </a:cubicBezTo>
                  <a:cubicBezTo>
                    <a:pt x="6519" y="2178"/>
                    <a:pt x="10364" y="720"/>
                    <a:pt x="10877" y="264"/>
                  </a:cubicBezTo>
                  <a:cubicBezTo>
                    <a:pt x="11087" y="70"/>
                    <a:pt x="10843" y="0"/>
                    <a:pt x="103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4"/>
            <p:cNvSpPr/>
            <p:nvPr/>
          </p:nvSpPr>
          <p:spPr>
            <a:xfrm>
              <a:off x="1457975" y="552075"/>
              <a:ext cx="131975" cy="163050"/>
            </a:xfrm>
            <a:custGeom>
              <a:avLst/>
              <a:gdLst/>
              <a:ahLst/>
              <a:cxnLst/>
              <a:rect l="l" t="t" r="r" b="b"/>
              <a:pathLst>
                <a:path w="5279" h="6522" extrusionOk="0">
                  <a:moveTo>
                    <a:pt x="4356" y="1"/>
                  </a:moveTo>
                  <a:cubicBezTo>
                    <a:pt x="4347" y="1"/>
                    <a:pt x="4339" y="1"/>
                    <a:pt x="4330" y="1"/>
                  </a:cubicBezTo>
                  <a:lnTo>
                    <a:pt x="562" y="228"/>
                  </a:lnTo>
                  <a:cubicBezTo>
                    <a:pt x="241" y="242"/>
                    <a:pt x="1" y="522"/>
                    <a:pt x="14" y="843"/>
                  </a:cubicBezTo>
                  <a:lnTo>
                    <a:pt x="322" y="5973"/>
                  </a:lnTo>
                  <a:cubicBezTo>
                    <a:pt x="335" y="6286"/>
                    <a:pt x="601" y="6522"/>
                    <a:pt x="911" y="6522"/>
                  </a:cubicBezTo>
                  <a:cubicBezTo>
                    <a:pt x="919" y="6522"/>
                    <a:pt x="928" y="6522"/>
                    <a:pt x="936" y="6521"/>
                  </a:cubicBezTo>
                  <a:lnTo>
                    <a:pt x="4704" y="6294"/>
                  </a:lnTo>
                  <a:cubicBezTo>
                    <a:pt x="5025" y="6281"/>
                    <a:pt x="5278" y="6000"/>
                    <a:pt x="5252" y="5679"/>
                  </a:cubicBezTo>
                  <a:lnTo>
                    <a:pt x="4958" y="549"/>
                  </a:lnTo>
                  <a:cubicBezTo>
                    <a:pt x="4932" y="237"/>
                    <a:pt x="4678" y="1"/>
                    <a:pt x="4356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4"/>
            <p:cNvSpPr/>
            <p:nvPr/>
          </p:nvSpPr>
          <p:spPr>
            <a:xfrm>
              <a:off x="1457975" y="552075"/>
              <a:ext cx="131975" cy="163050"/>
            </a:xfrm>
            <a:custGeom>
              <a:avLst/>
              <a:gdLst/>
              <a:ahLst/>
              <a:cxnLst/>
              <a:rect l="l" t="t" r="r" b="b"/>
              <a:pathLst>
                <a:path w="5279" h="6522" extrusionOk="0">
                  <a:moveTo>
                    <a:pt x="4356" y="1"/>
                  </a:moveTo>
                  <a:cubicBezTo>
                    <a:pt x="4347" y="1"/>
                    <a:pt x="4339" y="1"/>
                    <a:pt x="4330" y="1"/>
                  </a:cubicBezTo>
                  <a:lnTo>
                    <a:pt x="562" y="228"/>
                  </a:lnTo>
                  <a:cubicBezTo>
                    <a:pt x="241" y="242"/>
                    <a:pt x="1" y="522"/>
                    <a:pt x="14" y="843"/>
                  </a:cubicBezTo>
                  <a:lnTo>
                    <a:pt x="322" y="5973"/>
                  </a:lnTo>
                  <a:cubicBezTo>
                    <a:pt x="335" y="6286"/>
                    <a:pt x="601" y="6522"/>
                    <a:pt x="911" y="6522"/>
                  </a:cubicBezTo>
                  <a:cubicBezTo>
                    <a:pt x="919" y="6522"/>
                    <a:pt x="928" y="6522"/>
                    <a:pt x="936" y="6521"/>
                  </a:cubicBezTo>
                  <a:lnTo>
                    <a:pt x="4704" y="6294"/>
                  </a:lnTo>
                  <a:cubicBezTo>
                    <a:pt x="5025" y="6281"/>
                    <a:pt x="5278" y="6000"/>
                    <a:pt x="5252" y="5679"/>
                  </a:cubicBezTo>
                  <a:lnTo>
                    <a:pt x="4958" y="549"/>
                  </a:lnTo>
                  <a:cubicBezTo>
                    <a:pt x="4932" y="237"/>
                    <a:pt x="4678" y="1"/>
                    <a:pt x="4356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4"/>
            <p:cNvSpPr/>
            <p:nvPr/>
          </p:nvSpPr>
          <p:spPr>
            <a:xfrm>
              <a:off x="1444625" y="519700"/>
              <a:ext cx="1507125" cy="155325"/>
            </a:xfrm>
            <a:custGeom>
              <a:avLst/>
              <a:gdLst/>
              <a:ahLst/>
              <a:cxnLst/>
              <a:rect l="l" t="t" r="r" b="b"/>
              <a:pathLst>
                <a:path w="60285" h="6213" extrusionOk="0">
                  <a:moveTo>
                    <a:pt x="52268" y="0"/>
                  </a:moveTo>
                  <a:lnTo>
                    <a:pt x="7055" y="2672"/>
                  </a:lnTo>
                  <a:lnTo>
                    <a:pt x="5585" y="4329"/>
                  </a:lnTo>
                  <a:lnTo>
                    <a:pt x="0" y="4877"/>
                  </a:lnTo>
                  <a:lnTo>
                    <a:pt x="81" y="6213"/>
                  </a:lnTo>
                  <a:lnTo>
                    <a:pt x="60284" y="2646"/>
                  </a:lnTo>
                  <a:lnTo>
                    <a:pt x="60191" y="1162"/>
                  </a:lnTo>
                  <a:lnTo>
                    <a:pt x="53978" y="1523"/>
                  </a:lnTo>
                  <a:lnTo>
                    <a:pt x="5226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4"/>
            <p:cNvSpPr/>
            <p:nvPr/>
          </p:nvSpPr>
          <p:spPr>
            <a:xfrm>
              <a:off x="1444625" y="519700"/>
              <a:ext cx="1507125" cy="155325"/>
            </a:xfrm>
            <a:custGeom>
              <a:avLst/>
              <a:gdLst/>
              <a:ahLst/>
              <a:cxnLst/>
              <a:rect l="l" t="t" r="r" b="b"/>
              <a:pathLst>
                <a:path w="60285" h="6213" extrusionOk="0">
                  <a:moveTo>
                    <a:pt x="52268" y="0"/>
                  </a:moveTo>
                  <a:lnTo>
                    <a:pt x="7055" y="2672"/>
                  </a:lnTo>
                  <a:lnTo>
                    <a:pt x="5585" y="4329"/>
                  </a:lnTo>
                  <a:lnTo>
                    <a:pt x="0" y="4877"/>
                  </a:lnTo>
                  <a:lnTo>
                    <a:pt x="81" y="6213"/>
                  </a:lnTo>
                  <a:lnTo>
                    <a:pt x="60284" y="2646"/>
                  </a:lnTo>
                  <a:lnTo>
                    <a:pt x="60191" y="1162"/>
                  </a:lnTo>
                  <a:lnTo>
                    <a:pt x="53978" y="1523"/>
                  </a:lnTo>
                  <a:lnTo>
                    <a:pt x="5226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4"/>
            <p:cNvSpPr/>
            <p:nvPr/>
          </p:nvSpPr>
          <p:spPr>
            <a:xfrm>
              <a:off x="1707150" y="653975"/>
              <a:ext cx="83200" cy="59125"/>
            </a:xfrm>
            <a:custGeom>
              <a:avLst/>
              <a:gdLst/>
              <a:ahLst/>
              <a:cxnLst/>
              <a:rect l="l" t="t" r="r" b="b"/>
              <a:pathLst>
                <a:path w="3328" h="2365" extrusionOk="0">
                  <a:moveTo>
                    <a:pt x="3194" y="0"/>
                  </a:moveTo>
                  <a:lnTo>
                    <a:pt x="1" y="187"/>
                  </a:lnTo>
                  <a:lnTo>
                    <a:pt x="121" y="2365"/>
                  </a:lnTo>
                  <a:lnTo>
                    <a:pt x="3328" y="2178"/>
                  </a:lnTo>
                  <a:lnTo>
                    <a:pt x="319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4"/>
            <p:cNvSpPr/>
            <p:nvPr/>
          </p:nvSpPr>
          <p:spPr>
            <a:xfrm>
              <a:off x="1730550" y="705750"/>
              <a:ext cx="41425" cy="49825"/>
            </a:xfrm>
            <a:custGeom>
              <a:avLst/>
              <a:gdLst/>
              <a:ahLst/>
              <a:cxnLst/>
              <a:rect l="l" t="t" r="r" b="b"/>
              <a:pathLst>
                <a:path w="1657" h="1993" extrusionOk="0">
                  <a:moveTo>
                    <a:pt x="1563" y="0"/>
                  </a:moveTo>
                  <a:lnTo>
                    <a:pt x="0" y="94"/>
                  </a:lnTo>
                  <a:lnTo>
                    <a:pt x="67" y="1256"/>
                  </a:lnTo>
                  <a:cubicBezTo>
                    <a:pt x="93" y="1680"/>
                    <a:pt x="439" y="1992"/>
                    <a:pt x="846" y="1992"/>
                  </a:cubicBezTo>
                  <a:cubicBezTo>
                    <a:pt x="862" y="1992"/>
                    <a:pt x="879" y="1992"/>
                    <a:pt x="895" y="1991"/>
                  </a:cubicBezTo>
                  <a:cubicBezTo>
                    <a:pt x="1323" y="1964"/>
                    <a:pt x="1657" y="1603"/>
                    <a:pt x="1630" y="1162"/>
                  </a:cubicBezTo>
                  <a:lnTo>
                    <a:pt x="156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4"/>
            <p:cNvSpPr/>
            <p:nvPr/>
          </p:nvSpPr>
          <p:spPr>
            <a:xfrm>
              <a:off x="2136050" y="727700"/>
              <a:ext cx="121700" cy="103075"/>
            </a:xfrm>
            <a:custGeom>
              <a:avLst/>
              <a:gdLst/>
              <a:ahLst/>
              <a:cxnLst/>
              <a:rect l="l" t="t" r="r" b="b"/>
              <a:pathLst>
                <a:path w="4868" h="4123" extrusionOk="0">
                  <a:moveTo>
                    <a:pt x="2741" y="0"/>
                  </a:moveTo>
                  <a:cubicBezTo>
                    <a:pt x="2701" y="0"/>
                    <a:pt x="2660" y="1"/>
                    <a:pt x="2619" y="4"/>
                  </a:cubicBezTo>
                  <a:cubicBezTo>
                    <a:pt x="788" y="111"/>
                    <a:pt x="0" y="2382"/>
                    <a:pt x="1363" y="3598"/>
                  </a:cubicBezTo>
                  <a:cubicBezTo>
                    <a:pt x="1773" y="3960"/>
                    <a:pt x="2254" y="4122"/>
                    <a:pt x="2723" y="4122"/>
                  </a:cubicBezTo>
                  <a:cubicBezTo>
                    <a:pt x="3827" y="4122"/>
                    <a:pt x="4868" y="3226"/>
                    <a:pt x="4783" y="1941"/>
                  </a:cubicBezTo>
                  <a:cubicBezTo>
                    <a:pt x="4719" y="847"/>
                    <a:pt x="3823" y="0"/>
                    <a:pt x="2741" y="0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4"/>
            <p:cNvSpPr/>
            <p:nvPr/>
          </p:nvSpPr>
          <p:spPr>
            <a:xfrm>
              <a:off x="2148400" y="737075"/>
              <a:ext cx="99525" cy="84200"/>
            </a:xfrm>
            <a:custGeom>
              <a:avLst/>
              <a:gdLst/>
              <a:ahLst/>
              <a:cxnLst/>
              <a:rect l="l" t="t" r="r" b="b"/>
              <a:pathLst>
                <a:path w="3981" h="3368" extrusionOk="0">
                  <a:moveTo>
                    <a:pt x="2237" y="0"/>
                  </a:moveTo>
                  <a:cubicBezTo>
                    <a:pt x="2205" y="0"/>
                    <a:pt x="2171" y="1"/>
                    <a:pt x="2138" y="3"/>
                  </a:cubicBezTo>
                  <a:cubicBezTo>
                    <a:pt x="642" y="96"/>
                    <a:pt x="1" y="1954"/>
                    <a:pt x="1123" y="2942"/>
                  </a:cubicBezTo>
                  <a:cubicBezTo>
                    <a:pt x="1456" y="3236"/>
                    <a:pt x="1847" y="3367"/>
                    <a:pt x="2228" y="3367"/>
                  </a:cubicBezTo>
                  <a:cubicBezTo>
                    <a:pt x="3129" y="3367"/>
                    <a:pt x="3981" y="2635"/>
                    <a:pt x="3915" y="1593"/>
                  </a:cubicBezTo>
                  <a:cubicBezTo>
                    <a:pt x="3864" y="691"/>
                    <a:pt x="3129" y="0"/>
                    <a:pt x="22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4"/>
            <p:cNvSpPr/>
            <p:nvPr/>
          </p:nvSpPr>
          <p:spPr>
            <a:xfrm>
              <a:off x="2279675" y="697675"/>
              <a:ext cx="38225" cy="32475"/>
            </a:xfrm>
            <a:custGeom>
              <a:avLst/>
              <a:gdLst/>
              <a:ahLst/>
              <a:cxnLst/>
              <a:rect l="l" t="t" r="r" b="b"/>
              <a:pathLst>
                <a:path w="1529" h="1299" extrusionOk="0">
                  <a:moveTo>
                    <a:pt x="863" y="1"/>
                  </a:moveTo>
                  <a:cubicBezTo>
                    <a:pt x="847" y="1"/>
                    <a:pt x="831" y="1"/>
                    <a:pt x="815" y="2"/>
                  </a:cubicBezTo>
                  <a:cubicBezTo>
                    <a:pt x="241" y="29"/>
                    <a:pt x="0" y="751"/>
                    <a:pt x="428" y="1138"/>
                  </a:cubicBezTo>
                  <a:cubicBezTo>
                    <a:pt x="554" y="1249"/>
                    <a:pt x="703" y="1299"/>
                    <a:pt x="850" y="1299"/>
                  </a:cubicBezTo>
                  <a:cubicBezTo>
                    <a:pt x="1197" y="1299"/>
                    <a:pt x="1529" y="1017"/>
                    <a:pt x="1510" y="604"/>
                  </a:cubicBezTo>
                  <a:cubicBezTo>
                    <a:pt x="1485" y="272"/>
                    <a:pt x="1203" y="1"/>
                    <a:pt x="86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4"/>
            <p:cNvSpPr/>
            <p:nvPr/>
          </p:nvSpPr>
          <p:spPr>
            <a:xfrm>
              <a:off x="1971700" y="619750"/>
              <a:ext cx="448275" cy="26775"/>
            </a:xfrm>
            <a:custGeom>
              <a:avLst/>
              <a:gdLst/>
              <a:ahLst/>
              <a:cxnLst/>
              <a:rect l="l" t="t" r="r" b="b"/>
              <a:pathLst>
                <a:path w="17931" h="1071" extrusionOk="0">
                  <a:moveTo>
                    <a:pt x="17831" y="1"/>
                  </a:moveTo>
                  <a:cubicBezTo>
                    <a:pt x="17185" y="1"/>
                    <a:pt x="13462" y="180"/>
                    <a:pt x="8966" y="447"/>
                  </a:cubicBezTo>
                  <a:cubicBezTo>
                    <a:pt x="4009" y="741"/>
                    <a:pt x="1" y="1008"/>
                    <a:pt x="1" y="1062"/>
                  </a:cubicBezTo>
                  <a:cubicBezTo>
                    <a:pt x="2" y="1068"/>
                    <a:pt x="51" y="1070"/>
                    <a:pt x="144" y="1070"/>
                  </a:cubicBezTo>
                  <a:cubicBezTo>
                    <a:pt x="899" y="1070"/>
                    <a:pt x="4563" y="883"/>
                    <a:pt x="8979" y="621"/>
                  </a:cubicBezTo>
                  <a:cubicBezTo>
                    <a:pt x="13923" y="327"/>
                    <a:pt x="17931" y="60"/>
                    <a:pt x="17931" y="6"/>
                  </a:cubicBezTo>
                  <a:cubicBezTo>
                    <a:pt x="17930" y="3"/>
                    <a:pt x="17896" y="1"/>
                    <a:pt x="1783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4"/>
            <p:cNvSpPr/>
            <p:nvPr/>
          </p:nvSpPr>
          <p:spPr>
            <a:xfrm>
              <a:off x="1704150" y="656725"/>
              <a:ext cx="88200" cy="6800"/>
            </a:xfrm>
            <a:custGeom>
              <a:avLst/>
              <a:gdLst/>
              <a:ahLst/>
              <a:cxnLst/>
              <a:rect l="l" t="t" r="r" b="b"/>
              <a:pathLst>
                <a:path w="3528" h="272" extrusionOk="0">
                  <a:moveTo>
                    <a:pt x="3187" y="0"/>
                  </a:moveTo>
                  <a:cubicBezTo>
                    <a:pt x="2864" y="0"/>
                    <a:pt x="2342" y="18"/>
                    <a:pt x="1751" y="50"/>
                  </a:cubicBezTo>
                  <a:cubicBezTo>
                    <a:pt x="789" y="104"/>
                    <a:pt x="1" y="197"/>
                    <a:pt x="1" y="238"/>
                  </a:cubicBezTo>
                  <a:cubicBezTo>
                    <a:pt x="1" y="261"/>
                    <a:pt x="152" y="272"/>
                    <a:pt x="405" y="272"/>
                  </a:cubicBezTo>
                  <a:cubicBezTo>
                    <a:pt x="728" y="272"/>
                    <a:pt x="1217" y="254"/>
                    <a:pt x="1764" y="224"/>
                  </a:cubicBezTo>
                  <a:cubicBezTo>
                    <a:pt x="2740" y="157"/>
                    <a:pt x="3528" y="77"/>
                    <a:pt x="3528" y="24"/>
                  </a:cubicBezTo>
                  <a:cubicBezTo>
                    <a:pt x="3523" y="8"/>
                    <a:pt x="3397" y="0"/>
                    <a:pt x="318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4"/>
            <p:cNvSpPr/>
            <p:nvPr/>
          </p:nvSpPr>
          <p:spPr>
            <a:xfrm>
              <a:off x="2582625" y="604850"/>
              <a:ext cx="89550" cy="6725"/>
            </a:xfrm>
            <a:custGeom>
              <a:avLst/>
              <a:gdLst/>
              <a:ahLst/>
              <a:cxnLst/>
              <a:rect l="l" t="t" r="r" b="b"/>
              <a:pathLst>
                <a:path w="3582" h="269" extrusionOk="0">
                  <a:moveTo>
                    <a:pt x="3174" y="0"/>
                  </a:moveTo>
                  <a:cubicBezTo>
                    <a:pt x="2846" y="0"/>
                    <a:pt x="2348" y="17"/>
                    <a:pt x="1791" y="55"/>
                  </a:cubicBezTo>
                  <a:cubicBezTo>
                    <a:pt x="802" y="108"/>
                    <a:pt x="0" y="188"/>
                    <a:pt x="14" y="242"/>
                  </a:cubicBezTo>
                  <a:cubicBezTo>
                    <a:pt x="14" y="259"/>
                    <a:pt x="167" y="269"/>
                    <a:pt x="421" y="269"/>
                  </a:cubicBezTo>
                  <a:cubicBezTo>
                    <a:pt x="749" y="269"/>
                    <a:pt x="1247" y="253"/>
                    <a:pt x="1804" y="215"/>
                  </a:cubicBezTo>
                  <a:cubicBezTo>
                    <a:pt x="2793" y="161"/>
                    <a:pt x="3581" y="81"/>
                    <a:pt x="3581" y="28"/>
                  </a:cubicBezTo>
                  <a:cubicBezTo>
                    <a:pt x="3581" y="10"/>
                    <a:pt x="3428" y="0"/>
                    <a:pt x="31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4"/>
            <p:cNvSpPr/>
            <p:nvPr/>
          </p:nvSpPr>
          <p:spPr>
            <a:xfrm>
              <a:off x="1640350" y="569075"/>
              <a:ext cx="277275" cy="94275"/>
            </a:xfrm>
            <a:custGeom>
              <a:avLst/>
              <a:gdLst/>
              <a:ahLst/>
              <a:cxnLst/>
              <a:rect l="l" t="t" r="r" b="b"/>
              <a:pathLst>
                <a:path w="11091" h="3771" extrusionOk="0">
                  <a:moveTo>
                    <a:pt x="11089" y="1"/>
                  </a:moveTo>
                  <a:cubicBezTo>
                    <a:pt x="11079" y="1"/>
                    <a:pt x="11014" y="66"/>
                    <a:pt x="10917" y="176"/>
                  </a:cubicBezTo>
                  <a:lnTo>
                    <a:pt x="10435" y="644"/>
                  </a:lnTo>
                  <a:lnTo>
                    <a:pt x="10435" y="644"/>
                  </a:lnTo>
                  <a:cubicBezTo>
                    <a:pt x="9296" y="685"/>
                    <a:pt x="7166" y="791"/>
                    <a:pt x="4731" y="938"/>
                  </a:cubicBezTo>
                  <a:lnTo>
                    <a:pt x="856" y="1178"/>
                  </a:lnTo>
                  <a:lnTo>
                    <a:pt x="829" y="1178"/>
                  </a:lnTo>
                  <a:lnTo>
                    <a:pt x="816" y="1205"/>
                  </a:lnTo>
                  <a:lnTo>
                    <a:pt x="14" y="2274"/>
                  </a:lnTo>
                  <a:lnTo>
                    <a:pt x="1" y="2301"/>
                  </a:lnTo>
                  <a:cubicBezTo>
                    <a:pt x="41" y="2741"/>
                    <a:pt x="68" y="3102"/>
                    <a:pt x="94" y="3383"/>
                  </a:cubicBezTo>
                  <a:cubicBezTo>
                    <a:pt x="94" y="3516"/>
                    <a:pt x="121" y="3637"/>
                    <a:pt x="148" y="3770"/>
                  </a:cubicBezTo>
                  <a:cubicBezTo>
                    <a:pt x="161" y="3637"/>
                    <a:pt x="161" y="3516"/>
                    <a:pt x="148" y="3383"/>
                  </a:cubicBezTo>
                  <a:cubicBezTo>
                    <a:pt x="135" y="3107"/>
                    <a:pt x="122" y="2754"/>
                    <a:pt x="108" y="2323"/>
                  </a:cubicBezTo>
                  <a:lnTo>
                    <a:pt x="108" y="2323"/>
                  </a:lnTo>
                  <a:lnTo>
                    <a:pt x="903" y="1310"/>
                  </a:lnTo>
                  <a:lnTo>
                    <a:pt x="4731" y="1098"/>
                  </a:lnTo>
                  <a:cubicBezTo>
                    <a:pt x="7176" y="951"/>
                    <a:pt x="9313" y="804"/>
                    <a:pt x="10449" y="711"/>
                  </a:cubicBezTo>
                  <a:lnTo>
                    <a:pt x="10476" y="711"/>
                  </a:lnTo>
                  <a:lnTo>
                    <a:pt x="10943" y="190"/>
                  </a:lnTo>
                  <a:cubicBezTo>
                    <a:pt x="10997" y="136"/>
                    <a:pt x="11050" y="69"/>
                    <a:pt x="11090" y="3"/>
                  </a:cubicBezTo>
                  <a:cubicBezTo>
                    <a:pt x="11090" y="1"/>
                    <a:pt x="11090" y="1"/>
                    <a:pt x="1108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4"/>
            <p:cNvSpPr/>
            <p:nvPr/>
          </p:nvSpPr>
          <p:spPr>
            <a:xfrm>
              <a:off x="1958000" y="535725"/>
              <a:ext cx="466650" cy="80200"/>
            </a:xfrm>
            <a:custGeom>
              <a:avLst/>
              <a:gdLst/>
              <a:ahLst/>
              <a:cxnLst/>
              <a:rect l="l" t="t" r="r" b="b"/>
              <a:pathLst>
                <a:path w="18666" h="3208" extrusionOk="0">
                  <a:moveTo>
                    <a:pt x="18666" y="0"/>
                  </a:moveTo>
                  <a:cubicBezTo>
                    <a:pt x="18626" y="41"/>
                    <a:pt x="18586" y="94"/>
                    <a:pt x="18546" y="147"/>
                  </a:cubicBezTo>
                  <a:lnTo>
                    <a:pt x="18225" y="575"/>
                  </a:lnTo>
                  <a:lnTo>
                    <a:pt x="17055" y="2166"/>
                  </a:lnTo>
                  <a:lnTo>
                    <a:pt x="17055" y="2166"/>
                  </a:lnTo>
                  <a:cubicBezTo>
                    <a:pt x="15171" y="2259"/>
                    <a:pt x="12428" y="2406"/>
                    <a:pt x="9380" y="2592"/>
                  </a:cubicBezTo>
                  <a:cubicBezTo>
                    <a:pt x="6092" y="2792"/>
                    <a:pt x="3149" y="2978"/>
                    <a:pt x="1278" y="3099"/>
                  </a:cubicBezTo>
                  <a:lnTo>
                    <a:pt x="1278" y="3099"/>
                  </a:lnTo>
                  <a:lnTo>
                    <a:pt x="348" y="1724"/>
                  </a:lnTo>
                  <a:lnTo>
                    <a:pt x="94" y="1363"/>
                  </a:lnTo>
                  <a:cubicBezTo>
                    <a:pt x="68" y="1310"/>
                    <a:pt x="28" y="1270"/>
                    <a:pt x="1" y="1243"/>
                  </a:cubicBezTo>
                  <a:lnTo>
                    <a:pt x="1" y="1243"/>
                  </a:lnTo>
                  <a:cubicBezTo>
                    <a:pt x="14" y="1283"/>
                    <a:pt x="41" y="1337"/>
                    <a:pt x="68" y="1377"/>
                  </a:cubicBezTo>
                  <a:lnTo>
                    <a:pt x="308" y="1751"/>
                  </a:lnTo>
                  <a:lnTo>
                    <a:pt x="1217" y="3180"/>
                  </a:lnTo>
                  <a:lnTo>
                    <a:pt x="1230" y="3207"/>
                  </a:lnTo>
                  <a:lnTo>
                    <a:pt x="1257" y="3207"/>
                  </a:lnTo>
                  <a:cubicBezTo>
                    <a:pt x="3127" y="3113"/>
                    <a:pt x="6080" y="2953"/>
                    <a:pt x="9393" y="2753"/>
                  </a:cubicBezTo>
                  <a:cubicBezTo>
                    <a:pt x="12453" y="2579"/>
                    <a:pt x="15192" y="2405"/>
                    <a:pt x="17076" y="2272"/>
                  </a:cubicBezTo>
                  <a:lnTo>
                    <a:pt x="17103" y="2272"/>
                  </a:lnTo>
                  <a:lnTo>
                    <a:pt x="17116" y="2245"/>
                  </a:lnTo>
                  <a:lnTo>
                    <a:pt x="18278" y="615"/>
                  </a:lnTo>
                  <a:lnTo>
                    <a:pt x="18572" y="161"/>
                  </a:lnTo>
                  <a:cubicBezTo>
                    <a:pt x="18612" y="121"/>
                    <a:pt x="18652" y="54"/>
                    <a:pt x="1866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4"/>
            <p:cNvSpPr/>
            <p:nvPr/>
          </p:nvSpPr>
          <p:spPr>
            <a:xfrm>
              <a:off x="1622400" y="632525"/>
              <a:ext cx="10775" cy="9250"/>
            </a:xfrm>
            <a:custGeom>
              <a:avLst/>
              <a:gdLst/>
              <a:ahLst/>
              <a:cxnLst/>
              <a:rect l="l" t="t" r="r" b="b"/>
              <a:pathLst>
                <a:path w="431" h="370" extrusionOk="0">
                  <a:moveTo>
                    <a:pt x="224" y="0"/>
                  </a:moveTo>
                  <a:cubicBezTo>
                    <a:pt x="215" y="0"/>
                    <a:pt x="207" y="1"/>
                    <a:pt x="198" y="3"/>
                  </a:cubicBezTo>
                  <a:cubicBezTo>
                    <a:pt x="104" y="3"/>
                    <a:pt x="78" y="70"/>
                    <a:pt x="104" y="83"/>
                  </a:cubicBezTo>
                  <a:cubicBezTo>
                    <a:pt x="118" y="110"/>
                    <a:pt x="144" y="83"/>
                    <a:pt x="184" y="123"/>
                  </a:cubicBezTo>
                  <a:cubicBezTo>
                    <a:pt x="224" y="150"/>
                    <a:pt x="238" y="163"/>
                    <a:pt x="211" y="190"/>
                  </a:cubicBezTo>
                  <a:cubicBezTo>
                    <a:pt x="199" y="208"/>
                    <a:pt x="187" y="215"/>
                    <a:pt x="175" y="215"/>
                  </a:cubicBezTo>
                  <a:cubicBezTo>
                    <a:pt x="160" y="215"/>
                    <a:pt x="146" y="205"/>
                    <a:pt x="131" y="190"/>
                  </a:cubicBezTo>
                  <a:cubicBezTo>
                    <a:pt x="104" y="163"/>
                    <a:pt x="91" y="123"/>
                    <a:pt x="78" y="110"/>
                  </a:cubicBezTo>
                  <a:cubicBezTo>
                    <a:pt x="76" y="109"/>
                    <a:pt x="74" y="108"/>
                    <a:pt x="72" y="108"/>
                  </a:cubicBezTo>
                  <a:cubicBezTo>
                    <a:pt x="51" y="108"/>
                    <a:pt x="0" y="160"/>
                    <a:pt x="24" y="244"/>
                  </a:cubicBezTo>
                  <a:cubicBezTo>
                    <a:pt x="37" y="297"/>
                    <a:pt x="91" y="350"/>
                    <a:pt x="144" y="364"/>
                  </a:cubicBezTo>
                  <a:cubicBezTo>
                    <a:pt x="161" y="368"/>
                    <a:pt x="176" y="369"/>
                    <a:pt x="191" y="369"/>
                  </a:cubicBezTo>
                  <a:cubicBezTo>
                    <a:pt x="339" y="369"/>
                    <a:pt x="431" y="203"/>
                    <a:pt x="358" y="70"/>
                  </a:cubicBezTo>
                  <a:cubicBezTo>
                    <a:pt x="323" y="35"/>
                    <a:pt x="279" y="0"/>
                    <a:pt x="2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4"/>
            <p:cNvSpPr/>
            <p:nvPr/>
          </p:nvSpPr>
          <p:spPr>
            <a:xfrm>
              <a:off x="1623400" y="649550"/>
              <a:ext cx="11050" cy="9350"/>
            </a:xfrm>
            <a:custGeom>
              <a:avLst/>
              <a:gdLst/>
              <a:ahLst/>
              <a:cxnLst/>
              <a:rect l="l" t="t" r="r" b="b"/>
              <a:pathLst>
                <a:path w="442" h="374" extrusionOk="0">
                  <a:moveTo>
                    <a:pt x="231" y="0"/>
                  </a:moveTo>
                  <a:cubicBezTo>
                    <a:pt x="220" y="0"/>
                    <a:pt x="209" y="1"/>
                    <a:pt x="198" y="3"/>
                  </a:cubicBezTo>
                  <a:cubicBezTo>
                    <a:pt x="104" y="3"/>
                    <a:pt x="78" y="70"/>
                    <a:pt x="104" y="84"/>
                  </a:cubicBezTo>
                  <a:cubicBezTo>
                    <a:pt x="118" y="97"/>
                    <a:pt x="144" y="84"/>
                    <a:pt x="184" y="110"/>
                  </a:cubicBezTo>
                  <a:cubicBezTo>
                    <a:pt x="225" y="137"/>
                    <a:pt x="238" y="164"/>
                    <a:pt x="211" y="190"/>
                  </a:cubicBezTo>
                  <a:cubicBezTo>
                    <a:pt x="198" y="204"/>
                    <a:pt x="184" y="211"/>
                    <a:pt x="171" y="211"/>
                  </a:cubicBezTo>
                  <a:cubicBezTo>
                    <a:pt x="158" y="211"/>
                    <a:pt x="144" y="204"/>
                    <a:pt x="131" y="190"/>
                  </a:cubicBezTo>
                  <a:cubicBezTo>
                    <a:pt x="104" y="164"/>
                    <a:pt x="91" y="124"/>
                    <a:pt x="78" y="110"/>
                  </a:cubicBezTo>
                  <a:cubicBezTo>
                    <a:pt x="76" y="109"/>
                    <a:pt x="74" y="108"/>
                    <a:pt x="71" y="108"/>
                  </a:cubicBezTo>
                  <a:cubicBezTo>
                    <a:pt x="49" y="108"/>
                    <a:pt x="1" y="150"/>
                    <a:pt x="24" y="244"/>
                  </a:cubicBezTo>
                  <a:cubicBezTo>
                    <a:pt x="38" y="297"/>
                    <a:pt x="78" y="351"/>
                    <a:pt x="131" y="364"/>
                  </a:cubicBezTo>
                  <a:cubicBezTo>
                    <a:pt x="151" y="370"/>
                    <a:pt x="170" y="373"/>
                    <a:pt x="189" y="373"/>
                  </a:cubicBezTo>
                  <a:cubicBezTo>
                    <a:pt x="335" y="373"/>
                    <a:pt x="441" y="201"/>
                    <a:pt x="358" y="70"/>
                  </a:cubicBezTo>
                  <a:cubicBezTo>
                    <a:pt x="325" y="26"/>
                    <a:pt x="283" y="0"/>
                    <a:pt x="23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4"/>
            <p:cNvSpPr/>
            <p:nvPr/>
          </p:nvSpPr>
          <p:spPr>
            <a:xfrm>
              <a:off x="1582575" y="628925"/>
              <a:ext cx="5375" cy="38750"/>
            </a:xfrm>
            <a:custGeom>
              <a:avLst/>
              <a:gdLst/>
              <a:ahLst/>
              <a:cxnLst/>
              <a:rect l="l" t="t" r="r" b="b"/>
              <a:pathLst>
                <a:path w="215" h="1550" extrusionOk="0">
                  <a:moveTo>
                    <a:pt x="54" y="0"/>
                  </a:moveTo>
                  <a:cubicBezTo>
                    <a:pt x="27" y="0"/>
                    <a:pt x="0" y="347"/>
                    <a:pt x="27" y="775"/>
                  </a:cubicBezTo>
                  <a:cubicBezTo>
                    <a:pt x="54" y="1216"/>
                    <a:pt x="107" y="1550"/>
                    <a:pt x="147" y="1550"/>
                  </a:cubicBezTo>
                  <a:cubicBezTo>
                    <a:pt x="201" y="1550"/>
                    <a:pt x="214" y="1203"/>
                    <a:pt x="187" y="762"/>
                  </a:cubicBezTo>
                  <a:cubicBezTo>
                    <a:pt x="161" y="334"/>
                    <a:pt x="94" y="0"/>
                    <a:pt x="5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4"/>
            <p:cNvSpPr/>
            <p:nvPr/>
          </p:nvSpPr>
          <p:spPr>
            <a:xfrm>
              <a:off x="1461325" y="640950"/>
              <a:ext cx="5375" cy="31750"/>
            </a:xfrm>
            <a:custGeom>
              <a:avLst/>
              <a:gdLst/>
              <a:ahLst/>
              <a:cxnLst/>
              <a:rect l="l" t="t" r="r" b="b"/>
              <a:pathLst>
                <a:path w="215" h="1270" extrusionOk="0">
                  <a:moveTo>
                    <a:pt x="67" y="0"/>
                  </a:moveTo>
                  <a:cubicBezTo>
                    <a:pt x="27" y="0"/>
                    <a:pt x="0" y="294"/>
                    <a:pt x="27" y="641"/>
                  </a:cubicBezTo>
                  <a:cubicBezTo>
                    <a:pt x="41" y="989"/>
                    <a:pt x="94" y="1269"/>
                    <a:pt x="147" y="1269"/>
                  </a:cubicBezTo>
                  <a:cubicBezTo>
                    <a:pt x="188" y="1269"/>
                    <a:pt x="214" y="975"/>
                    <a:pt x="188" y="628"/>
                  </a:cubicBezTo>
                  <a:cubicBezTo>
                    <a:pt x="174" y="281"/>
                    <a:pt x="121" y="0"/>
                    <a:pt x="6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4"/>
            <p:cNvSpPr/>
            <p:nvPr/>
          </p:nvSpPr>
          <p:spPr>
            <a:xfrm>
              <a:off x="2467400" y="535050"/>
              <a:ext cx="283250" cy="62500"/>
            </a:xfrm>
            <a:custGeom>
              <a:avLst/>
              <a:gdLst/>
              <a:ahLst/>
              <a:cxnLst/>
              <a:rect l="l" t="t" r="r" b="b"/>
              <a:pathLst>
                <a:path w="11330" h="2500" extrusionOk="0">
                  <a:moveTo>
                    <a:pt x="10301" y="1"/>
                  </a:moveTo>
                  <a:lnTo>
                    <a:pt x="6440" y="214"/>
                  </a:lnTo>
                  <a:cubicBezTo>
                    <a:pt x="4001" y="361"/>
                    <a:pt x="1868" y="508"/>
                    <a:pt x="730" y="588"/>
                  </a:cubicBezTo>
                  <a:lnTo>
                    <a:pt x="730" y="588"/>
                  </a:lnTo>
                  <a:lnTo>
                    <a:pt x="200" y="188"/>
                  </a:lnTo>
                  <a:cubicBezTo>
                    <a:pt x="134" y="121"/>
                    <a:pt x="67" y="81"/>
                    <a:pt x="0" y="41"/>
                  </a:cubicBezTo>
                  <a:lnTo>
                    <a:pt x="0" y="41"/>
                  </a:lnTo>
                  <a:cubicBezTo>
                    <a:pt x="53" y="108"/>
                    <a:pt x="107" y="161"/>
                    <a:pt x="174" y="214"/>
                  </a:cubicBezTo>
                  <a:lnTo>
                    <a:pt x="708" y="669"/>
                  </a:lnTo>
                  <a:lnTo>
                    <a:pt x="722" y="682"/>
                  </a:lnTo>
                  <a:lnTo>
                    <a:pt x="735" y="682"/>
                  </a:lnTo>
                  <a:cubicBezTo>
                    <a:pt x="1871" y="642"/>
                    <a:pt x="4008" y="535"/>
                    <a:pt x="6453" y="388"/>
                  </a:cubicBezTo>
                  <a:lnTo>
                    <a:pt x="10290" y="137"/>
                  </a:lnTo>
                  <a:lnTo>
                    <a:pt x="10290" y="137"/>
                  </a:lnTo>
                  <a:lnTo>
                    <a:pt x="11185" y="1058"/>
                  </a:lnTo>
                  <a:lnTo>
                    <a:pt x="11185" y="1058"/>
                  </a:lnTo>
                  <a:cubicBezTo>
                    <a:pt x="11211" y="1486"/>
                    <a:pt x="11250" y="1837"/>
                    <a:pt x="11263" y="2112"/>
                  </a:cubicBezTo>
                  <a:cubicBezTo>
                    <a:pt x="11276" y="2245"/>
                    <a:pt x="11290" y="2366"/>
                    <a:pt x="11317" y="2499"/>
                  </a:cubicBezTo>
                  <a:cubicBezTo>
                    <a:pt x="11330" y="2366"/>
                    <a:pt x="11330" y="2232"/>
                    <a:pt x="11317" y="2112"/>
                  </a:cubicBezTo>
                  <a:cubicBezTo>
                    <a:pt x="11303" y="1831"/>
                    <a:pt x="11290" y="1470"/>
                    <a:pt x="11276" y="1029"/>
                  </a:cubicBezTo>
                  <a:lnTo>
                    <a:pt x="11276" y="1016"/>
                  </a:lnTo>
                  <a:lnTo>
                    <a:pt x="11263" y="989"/>
                  </a:lnTo>
                  <a:lnTo>
                    <a:pt x="10355" y="27"/>
                  </a:lnTo>
                  <a:lnTo>
                    <a:pt x="1034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4"/>
            <p:cNvSpPr/>
            <p:nvPr/>
          </p:nvSpPr>
          <p:spPr>
            <a:xfrm>
              <a:off x="2757625" y="564775"/>
              <a:ext cx="10750" cy="9425"/>
            </a:xfrm>
            <a:custGeom>
              <a:avLst/>
              <a:gdLst/>
              <a:ahLst/>
              <a:cxnLst/>
              <a:rect l="l" t="t" r="r" b="b"/>
              <a:pathLst>
                <a:path w="430" h="377" extrusionOk="0">
                  <a:moveTo>
                    <a:pt x="215" y="1"/>
                  </a:moveTo>
                  <a:cubicBezTo>
                    <a:pt x="148" y="14"/>
                    <a:pt x="95" y="41"/>
                    <a:pt x="68" y="94"/>
                  </a:cubicBezTo>
                  <a:cubicBezTo>
                    <a:pt x="0" y="230"/>
                    <a:pt x="115" y="376"/>
                    <a:pt x="250" y="376"/>
                  </a:cubicBezTo>
                  <a:cubicBezTo>
                    <a:pt x="273" y="376"/>
                    <a:pt x="298" y="372"/>
                    <a:pt x="322" y="362"/>
                  </a:cubicBezTo>
                  <a:cubicBezTo>
                    <a:pt x="376" y="335"/>
                    <a:pt x="416" y="281"/>
                    <a:pt x="429" y="228"/>
                  </a:cubicBezTo>
                  <a:cubicBezTo>
                    <a:pt x="429" y="138"/>
                    <a:pt x="381" y="105"/>
                    <a:pt x="358" y="105"/>
                  </a:cubicBezTo>
                  <a:cubicBezTo>
                    <a:pt x="354" y="105"/>
                    <a:pt x="351" y="106"/>
                    <a:pt x="349" y="108"/>
                  </a:cubicBezTo>
                  <a:cubicBezTo>
                    <a:pt x="336" y="134"/>
                    <a:pt x="349" y="148"/>
                    <a:pt x="309" y="188"/>
                  </a:cubicBezTo>
                  <a:cubicBezTo>
                    <a:pt x="287" y="210"/>
                    <a:pt x="273" y="220"/>
                    <a:pt x="260" y="220"/>
                  </a:cubicBezTo>
                  <a:cubicBezTo>
                    <a:pt x="250" y="220"/>
                    <a:pt x="241" y="213"/>
                    <a:pt x="229" y="201"/>
                  </a:cubicBezTo>
                  <a:cubicBezTo>
                    <a:pt x="202" y="161"/>
                    <a:pt x="215" y="148"/>
                    <a:pt x="242" y="121"/>
                  </a:cubicBezTo>
                  <a:cubicBezTo>
                    <a:pt x="282" y="94"/>
                    <a:pt x="309" y="94"/>
                    <a:pt x="322" y="81"/>
                  </a:cubicBezTo>
                  <a:cubicBezTo>
                    <a:pt x="349" y="68"/>
                    <a:pt x="309" y="1"/>
                    <a:pt x="2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4"/>
            <p:cNvSpPr/>
            <p:nvPr/>
          </p:nvSpPr>
          <p:spPr>
            <a:xfrm>
              <a:off x="2758900" y="582150"/>
              <a:ext cx="10475" cy="9400"/>
            </a:xfrm>
            <a:custGeom>
              <a:avLst/>
              <a:gdLst/>
              <a:ahLst/>
              <a:cxnLst/>
              <a:rect l="l" t="t" r="r" b="b"/>
              <a:pathLst>
                <a:path w="419" h="376" extrusionOk="0">
                  <a:moveTo>
                    <a:pt x="204" y="1"/>
                  </a:moveTo>
                  <a:cubicBezTo>
                    <a:pt x="138" y="1"/>
                    <a:pt x="84" y="41"/>
                    <a:pt x="57" y="94"/>
                  </a:cubicBezTo>
                  <a:cubicBezTo>
                    <a:pt x="1" y="230"/>
                    <a:pt x="108" y="376"/>
                    <a:pt x="239" y="376"/>
                  </a:cubicBezTo>
                  <a:cubicBezTo>
                    <a:pt x="263" y="376"/>
                    <a:pt x="287" y="371"/>
                    <a:pt x="311" y="361"/>
                  </a:cubicBezTo>
                  <a:cubicBezTo>
                    <a:pt x="365" y="335"/>
                    <a:pt x="405" y="281"/>
                    <a:pt x="418" y="214"/>
                  </a:cubicBezTo>
                  <a:cubicBezTo>
                    <a:pt x="418" y="140"/>
                    <a:pt x="376" y="99"/>
                    <a:pt x="352" y="99"/>
                  </a:cubicBezTo>
                  <a:cubicBezTo>
                    <a:pt x="346" y="99"/>
                    <a:pt x="341" y="102"/>
                    <a:pt x="338" y="107"/>
                  </a:cubicBezTo>
                  <a:cubicBezTo>
                    <a:pt x="325" y="107"/>
                    <a:pt x="338" y="161"/>
                    <a:pt x="298" y="188"/>
                  </a:cubicBezTo>
                  <a:cubicBezTo>
                    <a:pt x="276" y="202"/>
                    <a:pt x="262" y="213"/>
                    <a:pt x="249" y="213"/>
                  </a:cubicBezTo>
                  <a:cubicBezTo>
                    <a:pt x="239" y="213"/>
                    <a:pt x="230" y="206"/>
                    <a:pt x="218" y="188"/>
                  </a:cubicBezTo>
                  <a:cubicBezTo>
                    <a:pt x="191" y="161"/>
                    <a:pt x="204" y="134"/>
                    <a:pt x="231" y="107"/>
                  </a:cubicBezTo>
                  <a:cubicBezTo>
                    <a:pt x="271" y="81"/>
                    <a:pt x="298" y="81"/>
                    <a:pt x="311" y="67"/>
                  </a:cubicBezTo>
                  <a:cubicBezTo>
                    <a:pt x="338" y="67"/>
                    <a:pt x="298" y="1"/>
                    <a:pt x="20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4"/>
            <p:cNvSpPr/>
            <p:nvPr/>
          </p:nvSpPr>
          <p:spPr>
            <a:xfrm>
              <a:off x="2804075" y="556100"/>
              <a:ext cx="5375" cy="38775"/>
            </a:xfrm>
            <a:custGeom>
              <a:avLst/>
              <a:gdLst/>
              <a:ahLst/>
              <a:cxnLst/>
              <a:rect l="l" t="t" r="r" b="b"/>
              <a:pathLst>
                <a:path w="215" h="1551" extrusionOk="0">
                  <a:moveTo>
                    <a:pt x="67" y="0"/>
                  </a:moveTo>
                  <a:cubicBezTo>
                    <a:pt x="14" y="0"/>
                    <a:pt x="1" y="348"/>
                    <a:pt x="27" y="789"/>
                  </a:cubicBezTo>
                  <a:cubicBezTo>
                    <a:pt x="54" y="1216"/>
                    <a:pt x="108" y="1550"/>
                    <a:pt x="148" y="1550"/>
                  </a:cubicBezTo>
                  <a:cubicBezTo>
                    <a:pt x="201" y="1550"/>
                    <a:pt x="214" y="1216"/>
                    <a:pt x="188" y="775"/>
                  </a:cubicBezTo>
                  <a:cubicBezTo>
                    <a:pt x="161" y="334"/>
                    <a:pt x="108" y="0"/>
                    <a:pt x="6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4"/>
            <p:cNvSpPr/>
            <p:nvPr/>
          </p:nvSpPr>
          <p:spPr>
            <a:xfrm>
              <a:off x="2925325" y="554075"/>
              <a:ext cx="5375" cy="31450"/>
            </a:xfrm>
            <a:custGeom>
              <a:avLst/>
              <a:gdLst/>
              <a:ahLst/>
              <a:cxnLst/>
              <a:rect l="l" t="t" r="r" b="b"/>
              <a:pathLst>
                <a:path w="215" h="1258" extrusionOk="0">
                  <a:moveTo>
                    <a:pt x="71" y="1"/>
                  </a:moveTo>
                  <a:cubicBezTo>
                    <a:pt x="70" y="1"/>
                    <a:pt x="69" y="1"/>
                    <a:pt x="67" y="1"/>
                  </a:cubicBezTo>
                  <a:cubicBezTo>
                    <a:pt x="27" y="1"/>
                    <a:pt x="1" y="282"/>
                    <a:pt x="27" y="629"/>
                  </a:cubicBezTo>
                  <a:cubicBezTo>
                    <a:pt x="41" y="990"/>
                    <a:pt x="107" y="1257"/>
                    <a:pt x="148" y="1257"/>
                  </a:cubicBezTo>
                  <a:cubicBezTo>
                    <a:pt x="201" y="1257"/>
                    <a:pt x="214" y="977"/>
                    <a:pt x="201" y="629"/>
                  </a:cubicBezTo>
                  <a:cubicBezTo>
                    <a:pt x="175" y="289"/>
                    <a:pt x="123" y="1"/>
                    <a:pt x="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4"/>
            <p:cNvSpPr/>
            <p:nvPr/>
          </p:nvSpPr>
          <p:spPr>
            <a:xfrm>
              <a:off x="2007050" y="651100"/>
              <a:ext cx="19450" cy="17275"/>
            </a:xfrm>
            <a:custGeom>
              <a:avLst/>
              <a:gdLst/>
              <a:ahLst/>
              <a:cxnLst/>
              <a:rect l="l" t="t" r="r" b="b"/>
              <a:pathLst>
                <a:path w="778" h="691" extrusionOk="0">
                  <a:moveTo>
                    <a:pt x="380" y="0"/>
                  </a:moveTo>
                  <a:cubicBezTo>
                    <a:pt x="313" y="0"/>
                    <a:pt x="275" y="32"/>
                    <a:pt x="284" y="48"/>
                  </a:cubicBezTo>
                  <a:cubicBezTo>
                    <a:pt x="284" y="75"/>
                    <a:pt x="377" y="48"/>
                    <a:pt x="471" y="142"/>
                  </a:cubicBezTo>
                  <a:cubicBezTo>
                    <a:pt x="619" y="253"/>
                    <a:pt x="414" y="416"/>
                    <a:pt x="269" y="416"/>
                  </a:cubicBezTo>
                  <a:cubicBezTo>
                    <a:pt x="206" y="416"/>
                    <a:pt x="154" y="384"/>
                    <a:pt x="150" y="302"/>
                  </a:cubicBezTo>
                  <a:cubicBezTo>
                    <a:pt x="137" y="182"/>
                    <a:pt x="203" y="115"/>
                    <a:pt x="190" y="102"/>
                  </a:cubicBezTo>
                  <a:cubicBezTo>
                    <a:pt x="190" y="97"/>
                    <a:pt x="186" y="94"/>
                    <a:pt x="178" y="94"/>
                  </a:cubicBezTo>
                  <a:cubicBezTo>
                    <a:pt x="146" y="94"/>
                    <a:pt x="54" y="149"/>
                    <a:pt x="43" y="302"/>
                  </a:cubicBezTo>
                  <a:cubicBezTo>
                    <a:pt x="1" y="513"/>
                    <a:pt x="175" y="691"/>
                    <a:pt x="368" y="691"/>
                  </a:cubicBezTo>
                  <a:cubicBezTo>
                    <a:pt x="420" y="691"/>
                    <a:pt x="473" y="678"/>
                    <a:pt x="524" y="650"/>
                  </a:cubicBezTo>
                  <a:cubicBezTo>
                    <a:pt x="778" y="529"/>
                    <a:pt x="778" y="182"/>
                    <a:pt x="537" y="48"/>
                  </a:cubicBezTo>
                  <a:cubicBezTo>
                    <a:pt x="476" y="12"/>
                    <a:pt x="422" y="0"/>
                    <a:pt x="38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4"/>
            <p:cNvSpPr/>
            <p:nvPr/>
          </p:nvSpPr>
          <p:spPr>
            <a:xfrm>
              <a:off x="2190475" y="640400"/>
              <a:ext cx="19400" cy="16975"/>
            </a:xfrm>
            <a:custGeom>
              <a:avLst/>
              <a:gdLst/>
              <a:ahLst/>
              <a:cxnLst/>
              <a:rect l="l" t="t" r="r" b="b"/>
              <a:pathLst>
                <a:path w="776" h="679" extrusionOk="0">
                  <a:moveTo>
                    <a:pt x="365" y="1"/>
                  </a:moveTo>
                  <a:cubicBezTo>
                    <a:pt x="297" y="1"/>
                    <a:pt x="260" y="32"/>
                    <a:pt x="268" y="49"/>
                  </a:cubicBezTo>
                  <a:cubicBezTo>
                    <a:pt x="268" y="76"/>
                    <a:pt x="362" y="62"/>
                    <a:pt x="455" y="142"/>
                  </a:cubicBezTo>
                  <a:cubicBezTo>
                    <a:pt x="613" y="254"/>
                    <a:pt x="397" y="416"/>
                    <a:pt x="251" y="416"/>
                  </a:cubicBezTo>
                  <a:cubicBezTo>
                    <a:pt x="186" y="416"/>
                    <a:pt x="135" y="384"/>
                    <a:pt x="135" y="303"/>
                  </a:cubicBezTo>
                  <a:cubicBezTo>
                    <a:pt x="121" y="169"/>
                    <a:pt x="201" y="116"/>
                    <a:pt x="175" y="89"/>
                  </a:cubicBezTo>
                  <a:cubicBezTo>
                    <a:pt x="175" y="87"/>
                    <a:pt x="173" y="87"/>
                    <a:pt x="170" y="87"/>
                  </a:cubicBezTo>
                  <a:cubicBezTo>
                    <a:pt x="146" y="87"/>
                    <a:pt x="38" y="137"/>
                    <a:pt x="14" y="303"/>
                  </a:cubicBezTo>
                  <a:cubicBezTo>
                    <a:pt x="1" y="410"/>
                    <a:pt x="41" y="516"/>
                    <a:pt x="121" y="597"/>
                  </a:cubicBezTo>
                  <a:cubicBezTo>
                    <a:pt x="184" y="651"/>
                    <a:pt x="260" y="678"/>
                    <a:pt x="336" y="678"/>
                  </a:cubicBezTo>
                  <a:cubicBezTo>
                    <a:pt x="390" y="678"/>
                    <a:pt x="445" y="664"/>
                    <a:pt x="495" y="637"/>
                  </a:cubicBezTo>
                  <a:cubicBezTo>
                    <a:pt x="763" y="530"/>
                    <a:pt x="776" y="169"/>
                    <a:pt x="522" y="49"/>
                  </a:cubicBezTo>
                  <a:cubicBezTo>
                    <a:pt x="461" y="13"/>
                    <a:pt x="407" y="1"/>
                    <a:pt x="36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4"/>
            <p:cNvSpPr/>
            <p:nvPr/>
          </p:nvSpPr>
          <p:spPr>
            <a:xfrm>
              <a:off x="2359500" y="630375"/>
              <a:ext cx="19075" cy="16975"/>
            </a:xfrm>
            <a:custGeom>
              <a:avLst/>
              <a:gdLst/>
              <a:ahLst/>
              <a:cxnLst/>
              <a:rect l="l" t="t" r="r" b="b"/>
              <a:pathLst>
                <a:path w="763" h="679" extrusionOk="0">
                  <a:moveTo>
                    <a:pt x="364" y="1"/>
                  </a:moveTo>
                  <a:cubicBezTo>
                    <a:pt x="295" y="1"/>
                    <a:pt x="254" y="32"/>
                    <a:pt x="254" y="49"/>
                  </a:cubicBezTo>
                  <a:cubicBezTo>
                    <a:pt x="268" y="76"/>
                    <a:pt x="361" y="62"/>
                    <a:pt x="455" y="142"/>
                  </a:cubicBezTo>
                  <a:cubicBezTo>
                    <a:pt x="603" y="254"/>
                    <a:pt x="385" y="416"/>
                    <a:pt x="242" y="416"/>
                  </a:cubicBezTo>
                  <a:cubicBezTo>
                    <a:pt x="179" y="416"/>
                    <a:pt x="130" y="385"/>
                    <a:pt x="134" y="303"/>
                  </a:cubicBezTo>
                  <a:cubicBezTo>
                    <a:pt x="121" y="183"/>
                    <a:pt x="188" y="116"/>
                    <a:pt x="174" y="89"/>
                  </a:cubicBezTo>
                  <a:cubicBezTo>
                    <a:pt x="174" y="88"/>
                    <a:pt x="172" y="87"/>
                    <a:pt x="169" y="87"/>
                  </a:cubicBezTo>
                  <a:cubicBezTo>
                    <a:pt x="145" y="87"/>
                    <a:pt x="38" y="137"/>
                    <a:pt x="14" y="303"/>
                  </a:cubicBezTo>
                  <a:cubicBezTo>
                    <a:pt x="1" y="410"/>
                    <a:pt x="27" y="517"/>
                    <a:pt x="107" y="597"/>
                  </a:cubicBezTo>
                  <a:cubicBezTo>
                    <a:pt x="170" y="651"/>
                    <a:pt x="246" y="679"/>
                    <a:pt x="325" y="679"/>
                  </a:cubicBezTo>
                  <a:cubicBezTo>
                    <a:pt x="381" y="679"/>
                    <a:pt x="439" y="665"/>
                    <a:pt x="495" y="637"/>
                  </a:cubicBezTo>
                  <a:cubicBezTo>
                    <a:pt x="749" y="530"/>
                    <a:pt x="762" y="169"/>
                    <a:pt x="522" y="49"/>
                  </a:cubicBezTo>
                  <a:cubicBezTo>
                    <a:pt x="460" y="13"/>
                    <a:pt x="406" y="1"/>
                    <a:pt x="36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4"/>
            <p:cNvSpPr/>
            <p:nvPr/>
          </p:nvSpPr>
          <p:spPr>
            <a:xfrm>
              <a:off x="1977725" y="662175"/>
              <a:ext cx="437250" cy="26100"/>
            </a:xfrm>
            <a:custGeom>
              <a:avLst/>
              <a:gdLst/>
              <a:ahLst/>
              <a:cxnLst/>
              <a:rect l="l" t="t" r="r" b="b"/>
              <a:pathLst>
                <a:path w="17490" h="1044" extrusionOk="0">
                  <a:moveTo>
                    <a:pt x="17392" y="1"/>
                  </a:moveTo>
                  <a:cubicBezTo>
                    <a:pt x="16761" y="1"/>
                    <a:pt x="13136" y="179"/>
                    <a:pt x="8738" y="434"/>
                  </a:cubicBezTo>
                  <a:cubicBezTo>
                    <a:pt x="3915" y="728"/>
                    <a:pt x="0" y="995"/>
                    <a:pt x="14" y="1035"/>
                  </a:cubicBezTo>
                  <a:cubicBezTo>
                    <a:pt x="14" y="1041"/>
                    <a:pt x="60" y="1044"/>
                    <a:pt x="150" y="1044"/>
                  </a:cubicBezTo>
                  <a:cubicBezTo>
                    <a:pt x="881" y="1044"/>
                    <a:pt x="4456" y="857"/>
                    <a:pt x="8751" y="607"/>
                  </a:cubicBezTo>
                  <a:cubicBezTo>
                    <a:pt x="13575" y="327"/>
                    <a:pt x="17489" y="60"/>
                    <a:pt x="17489" y="6"/>
                  </a:cubicBezTo>
                  <a:cubicBezTo>
                    <a:pt x="17488" y="3"/>
                    <a:pt x="17455" y="1"/>
                    <a:pt x="173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4"/>
            <p:cNvSpPr/>
            <p:nvPr/>
          </p:nvSpPr>
          <p:spPr>
            <a:xfrm>
              <a:off x="2043525" y="684350"/>
              <a:ext cx="154000" cy="183800"/>
            </a:xfrm>
            <a:custGeom>
              <a:avLst/>
              <a:gdLst/>
              <a:ahLst/>
              <a:cxnLst/>
              <a:rect l="l" t="t" r="r" b="b"/>
              <a:pathLst>
                <a:path w="6160" h="7352" extrusionOk="0">
                  <a:moveTo>
                    <a:pt x="0" y="1"/>
                  </a:moveTo>
                  <a:cubicBezTo>
                    <a:pt x="0" y="135"/>
                    <a:pt x="14" y="282"/>
                    <a:pt x="40" y="415"/>
                  </a:cubicBezTo>
                  <a:cubicBezTo>
                    <a:pt x="80" y="682"/>
                    <a:pt x="147" y="1070"/>
                    <a:pt x="241" y="1551"/>
                  </a:cubicBezTo>
                  <a:cubicBezTo>
                    <a:pt x="428" y="2486"/>
                    <a:pt x="748" y="3822"/>
                    <a:pt x="1563" y="5091"/>
                  </a:cubicBezTo>
                  <a:cubicBezTo>
                    <a:pt x="1924" y="5693"/>
                    <a:pt x="2419" y="6200"/>
                    <a:pt x="3006" y="6601"/>
                  </a:cubicBezTo>
                  <a:cubicBezTo>
                    <a:pt x="3501" y="6895"/>
                    <a:pt x="4035" y="7109"/>
                    <a:pt x="4596" y="7229"/>
                  </a:cubicBezTo>
                  <a:cubicBezTo>
                    <a:pt x="4924" y="7311"/>
                    <a:pt x="5261" y="7352"/>
                    <a:pt x="5600" y="7352"/>
                  </a:cubicBezTo>
                  <a:cubicBezTo>
                    <a:pt x="5649" y="7352"/>
                    <a:pt x="5697" y="7351"/>
                    <a:pt x="5745" y="7349"/>
                  </a:cubicBezTo>
                  <a:cubicBezTo>
                    <a:pt x="5852" y="7349"/>
                    <a:pt x="5946" y="7349"/>
                    <a:pt x="6053" y="7336"/>
                  </a:cubicBezTo>
                  <a:cubicBezTo>
                    <a:pt x="6133" y="7323"/>
                    <a:pt x="6160" y="7309"/>
                    <a:pt x="6160" y="7309"/>
                  </a:cubicBezTo>
                  <a:cubicBezTo>
                    <a:pt x="6160" y="7283"/>
                    <a:pt x="5558" y="7349"/>
                    <a:pt x="4623" y="7109"/>
                  </a:cubicBezTo>
                  <a:cubicBezTo>
                    <a:pt x="4075" y="6989"/>
                    <a:pt x="3554" y="6762"/>
                    <a:pt x="3087" y="6468"/>
                  </a:cubicBezTo>
                  <a:cubicBezTo>
                    <a:pt x="2525" y="6080"/>
                    <a:pt x="2044" y="5572"/>
                    <a:pt x="1697" y="4998"/>
                  </a:cubicBezTo>
                  <a:cubicBezTo>
                    <a:pt x="909" y="3769"/>
                    <a:pt x="575" y="2446"/>
                    <a:pt x="361" y="1524"/>
                  </a:cubicBezTo>
                  <a:cubicBezTo>
                    <a:pt x="254" y="1070"/>
                    <a:pt x="174" y="696"/>
                    <a:pt x="107" y="402"/>
                  </a:cubicBezTo>
                  <a:cubicBezTo>
                    <a:pt x="80" y="268"/>
                    <a:pt x="54" y="135"/>
                    <a:pt x="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4"/>
            <p:cNvSpPr/>
            <p:nvPr/>
          </p:nvSpPr>
          <p:spPr>
            <a:xfrm>
              <a:off x="2292700" y="666650"/>
              <a:ext cx="53475" cy="178450"/>
            </a:xfrm>
            <a:custGeom>
              <a:avLst/>
              <a:gdLst/>
              <a:ahLst/>
              <a:cxnLst/>
              <a:rect l="l" t="t" r="r" b="b"/>
              <a:pathLst>
                <a:path w="2139" h="7138" extrusionOk="0">
                  <a:moveTo>
                    <a:pt x="2071" y="1"/>
                  </a:moveTo>
                  <a:cubicBezTo>
                    <a:pt x="2045" y="1"/>
                    <a:pt x="2058" y="428"/>
                    <a:pt x="2004" y="1096"/>
                  </a:cubicBezTo>
                  <a:cubicBezTo>
                    <a:pt x="1924" y="1992"/>
                    <a:pt x="1777" y="2873"/>
                    <a:pt x="1564" y="3742"/>
                  </a:cubicBezTo>
                  <a:cubicBezTo>
                    <a:pt x="1350" y="4610"/>
                    <a:pt x="1042" y="5439"/>
                    <a:pt x="628" y="6240"/>
                  </a:cubicBezTo>
                  <a:cubicBezTo>
                    <a:pt x="548" y="6387"/>
                    <a:pt x="468" y="6521"/>
                    <a:pt x="401" y="6641"/>
                  </a:cubicBezTo>
                  <a:lnTo>
                    <a:pt x="187" y="6908"/>
                  </a:lnTo>
                  <a:cubicBezTo>
                    <a:pt x="121" y="6975"/>
                    <a:pt x="54" y="7055"/>
                    <a:pt x="0" y="7135"/>
                  </a:cubicBezTo>
                  <a:cubicBezTo>
                    <a:pt x="0" y="7137"/>
                    <a:pt x="1" y="7137"/>
                    <a:pt x="2" y="7137"/>
                  </a:cubicBezTo>
                  <a:cubicBezTo>
                    <a:pt x="17" y="7137"/>
                    <a:pt x="106" y="7072"/>
                    <a:pt x="241" y="6962"/>
                  </a:cubicBezTo>
                  <a:cubicBezTo>
                    <a:pt x="308" y="6882"/>
                    <a:pt x="401" y="6801"/>
                    <a:pt x="481" y="6695"/>
                  </a:cubicBezTo>
                  <a:cubicBezTo>
                    <a:pt x="548" y="6574"/>
                    <a:pt x="655" y="6454"/>
                    <a:pt x="735" y="6307"/>
                  </a:cubicBezTo>
                  <a:cubicBezTo>
                    <a:pt x="1176" y="5505"/>
                    <a:pt x="1510" y="4664"/>
                    <a:pt x="1711" y="3782"/>
                  </a:cubicBezTo>
                  <a:cubicBezTo>
                    <a:pt x="1938" y="2913"/>
                    <a:pt x="2085" y="2018"/>
                    <a:pt x="2125" y="1110"/>
                  </a:cubicBezTo>
                  <a:cubicBezTo>
                    <a:pt x="2138" y="843"/>
                    <a:pt x="2138" y="562"/>
                    <a:pt x="2111" y="295"/>
                  </a:cubicBezTo>
                  <a:cubicBezTo>
                    <a:pt x="2111" y="188"/>
                    <a:pt x="2098" y="94"/>
                    <a:pt x="20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4"/>
            <p:cNvSpPr/>
            <p:nvPr/>
          </p:nvSpPr>
          <p:spPr>
            <a:xfrm>
              <a:off x="2163975" y="764200"/>
              <a:ext cx="50250" cy="50875"/>
            </a:xfrm>
            <a:custGeom>
              <a:avLst/>
              <a:gdLst/>
              <a:ahLst/>
              <a:cxnLst/>
              <a:rect l="l" t="t" r="r" b="b"/>
              <a:pathLst>
                <a:path w="2010" h="2035" extrusionOk="0">
                  <a:moveTo>
                    <a:pt x="433" y="0"/>
                  </a:moveTo>
                  <a:lnTo>
                    <a:pt x="433" y="0"/>
                  </a:lnTo>
                  <a:cubicBezTo>
                    <a:pt x="420" y="0"/>
                    <a:pt x="273" y="134"/>
                    <a:pt x="206" y="441"/>
                  </a:cubicBezTo>
                  <a:cubicBezTo>
                    <a:pt x="0" y="1250"/>
                    <a:pt x="610" y="2035"/>
                    <a:pt x="1441" y="2035"/>
                  </a:cubicBezTo>
                  <a:cubicBezTo>
                    <a:pt x="1474" y="2035"/>
                    <a:pt x="1508" y="2034"/>
                    <a:pt x="1542" y="2031"/>
                  </a:cubicBezTo>
                  <a:cubicBezTo>
                    <a:pt x="1849" y="2018"/>
                    <a:pt x="2010" y="1897"/>
                    <a:pt x="1996" y="1884"/>
                  </a:cubicBezTo>
                  <a:cubicBezTo>
                    <a:pt x="1996" y="1880"/>
                    <a:pt x="1993" y="1879"/>
                    <a:pt x="1985" y="1879"/>
                  </a:cubicBezTo>
                  <a:cubicBezTo>
                    <a:pt x="1950" y="1879"/>
                    <a:pt x="1833" y="1916"/>
                    <a:pt x="1658" y="1916"/>
                  </a:cubicBezTo>
                  <a:cubicBezTo>
                    <a:pt x="1622" y="1916"/>
                    <a:pt x="1583" y="1915"/>
                    <a:pt x="1542" y="1911"/>
                  </a:cubicBezTo>
                  <a:cubicBezTo>
                    <a:pt x="767" y="1911"/>
                    <a:pt x="193" y="1216"/>
                    <a:pt x="313" y="454"/>
                  </a:cubicBezTo>
                  <a:cubicBezTo>
                    <a:pt x="353" y="174"/>
                    <a:pt x="433" y="14"/>
                    <a:pt x="433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4"/>
            <p:cNvSpPr/>
            <p:nvPr/>
          </p:nvSpPr>
          <p:spPr>
            <a:xfrm>
              <a:off x="2178125" y="750275"/>
              <a:ext cx="7375" cy="6475"/>
            </a:xfrm>
            <a:custGeom>
              <a:avLst/>
              <a:gdLst/>
              <a:ahLst/>
              <a:cxnLst/>
              <a:rect l="l" t="t" r="r" b="b"/>
              <a:pathLst>
                <a:path w="295" h="259" extrusionOk="0">
                  <a:moveTo>
                    <a:pt x="225" y="0"/>
                  </a:moveTo>
                  <a:cubicBezTo>
                    <a:pt x="188" y="0"/>
                    <a:pt x="136" y="21"/>
                    <a:pt x="94" y="63"/>
                  </a:cubicBezTo>
                  <a:cubicBezTo>
                    <a:pt x="14" y="130"/>
                    <a:pt x="1" y="223"/>
                    <a:pt x="27" y="250"/>
                  </a:cubicBezTo>
                  <a:cubicBezTo>
                    <a:pt x="33" y="256"/>
                    <a:pt x="42" y="258"/>
                    <a:pt x="52" y="258"/>
                  </a:cubicBezTo>
                  <a:cubicBezTo>
                    <a:pt x="88" y="258"/>
                    <a:pt x="146" y="225"/>
                    <a:pt x="188" y="183"/>
                  </a:cubicBezTo>
                  <a:cubicBezTo>
                    <a:pt x="254" y="130"/>
                    <a:pt x="295" y="63"/>
                    <a:pt x="268" y="23"/>
                  </a:cubicBezTo>
                  <a:cubicBezTo>
                    <a:pt x="263" y="8"/>
                    <a:pt x="247" y="0"/>
                    <a:pt x="22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4"/>
            <p:cNvSpPr/>
            <p:nvPr/>
          </p:nvSpPr>
          <p:spPr>
            <a:xfrm>
              <a:off x="1023750" y="518350"/>
              <a:ext cx="190100" cy="74650"/>
            </a:xfrm>
            <a:custGeom>
              <a:avLst/>
              <a:gdLst/>
              <a:ahLst/>
              <a:cxnLst/>
              <a:rect l="l" t="t" r="r" b="b"/>
              <a:pathLst>
                <a:path w="7604" h="2986" extrusionOk="0">
                  <a:moveTo>
                    <a:pt x="4290" y="1"/>
                  </a:moveTo>
                  <a:cubicBezTo>
                    <a:pt x="4116" y="1"/>
                    <a:pt x="3956" y="27"/>
                    <a:pt x="3795" y="67"/>
                  </a:cubicBezTo>
                  <a:lnTo>
                    <a:pt x="2486" y="321"/>
                  </a:lnTo>
                  <a:lnTo>
                    <a:pt x="1577" y="495"/>
                  </a:lnTo>
                  <a:cubicBezTo>
                    <a:pt x="1217" y="548"/>
                    <a:pt x="869" y="642"/>
                    <a:pt x="535" y="776"/>
                  </a:cubicBezTo>
                  <a:cubicBezTo>
                    <a:pt x="335" y="869"/>
                    <a:pt x="188" y="1029"/>
                    <a:pt x="94" y="1216"/>
                  </a:cubicBezTo>
                  <a:cubicBezTo>
                    <a:pt x="1" y="1430"/>
                    <a:pt x="28" y="1684"/>
                    <a:pt x="175" y="1858"/>
                  </a:cubicBezTo>
                  <a:cubicBezTo>
                    <a:pt x="495" y="2219"/>
                    <a:pt x="963" y="2272"/>
                    <a:pt x="1377" y="2352"/>
                  </a:cubicBezTo>
                  <a:cubicBezTo>
                    <a:pt x="2820" y="2633"/>
                    <a:pt x="4290" y="2820"/>
                    <a:pt x="5773" y="2927"/>
                  </a:cubicBezTo>
                  <a:cubicBezTo>
                    <a:pt x="6334" y="2953"/>
                    <a:pt x="6788" y="2980"/>
                    <a:pt x="7109" y="2980"/>
                  </a:cubicBezTo>
                  <a:cubicBezTo>
                    <a:pt x="7156" y="2984"/>
                    <a:pt x="7204" y="2986"/>
                    <a:pt x="7252" y="2986"/>
                  </a:cubicBezTo>
                  <a:cubicBezTo>
                    <a:pt x="7370" y="2986"/>
                    <a:pt x="7490" y="2976"/>
                    <a:pt x="7603" y="2967"/>
                  </a:cubicBezTo>
                  <a:cubicBezTo>
                    <a:pt x="7443" y="2927"/>
                    <a:pt x="7283" y="2913"/>
                    <a:pt x="7122" y="2913"/>
                  </a:cubicBezTo>
                  <a:lnTo>
                    <a:pt x="5786" y="2806"/>
                  </a:lnTo>
                  <a:cubicBezTo>
                    <a:pt x="4316" y="2673"/>
                    <a:pt x="2860" y="2459"/>
                    <a:pt x="1417" y="2192"/>
                  </a:cubicBezTo>
                  <a:cubicBezTo>
                    <a:pt x="1203" y="2152"/>
                    <a:pt x="1003" y="2098"/>
                    <a:pt x="803" y="2045"/>
                  </a:cubicBezTo>
                  <a:cubicBezTo>
                    <a:pt x="616" y="1991"/>
                    <a:pt x="442" y="1898"/>
                    <a:pt x="308" y="1764"/>
                  </a:cubicBezTo>
                  <a:cubicBezTo>
                    <a:pt x="201" y="1631"/>
                    <a:pt x="175" y="1444"/>
                    <a:pt x="241" y="1283"/>
                  </a:cubicBezTo>
                  <a:cubicBezTo>
                    <a:pt x="322" y="1123"/>
                    <a:pt x="442" y="989"/>
                    <a:pt x="602" y="909"/>
                  </a:cubicBezTo>
                  <a:cubicBezTo>
                    <a:pt x="923" y="789"/>
                    <a:pt x="1257" y="695"/>
                    <a:pt x="1604" y="629"/>
                  </a:cubicBezTo>
                  <a:lnTo>
                    <a:pt x="2513" y="428"/>
                  </a:lnTo>
                  <a:lnTo>
                    <a:pt x="3809" y="134"/>
                  </a:lnTo>
                  <a:cubicBezTo>
                    <a:pt x="3969" y="94"/>
                    <a:pt x="4129" y="54"/>
                    <a:pt x="429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4"/>
            <p:cNvSpPr/>
            <p:nvPr/>
          </p:nvSpPr>
          <p:spPr>
            <a:xfrm>
              <a:off x="1039800" y="583800"/>
              <a:ext cx="202775" cy="21875"/>
            </a:xfrm>
            <a:custGeom>
              <a:avLst/>
              <a:gdLst/>
              <a:ahLst/>
              <a:cxnLst/>
              <a:rect l="l" t="t" r="r" b="b"/>
              <a:pathLst>
                <a:path w="8111" h="875" extrusionOk="0">
                  <a:moveTo>
                    <a:pt x="6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94" y="55"/>
                    <a:pt x="201" y="95"/>
                    <a:pt x="308" y="122"/>
                  </a:cubicBezTo>
                  <a:cubicBezTo>
                    <a:pt x="508" y="175"/>
                    <a:pt x="802" y="255"/>
                    <a:pt x="1163" y="335"/>
                  </a:cubicBezTo>
                  <a:cubicBezTo>
                    <a:pt x="2098" y="549"/>
                    <a:pt x="3046" y="696"/>
                    <a:pt x="4022" y="790"/>
                  </a:cubicBezTo>
                  <a:cubicBezTo>
                    <a:pt x="4686" y="845"/>
                    <a:pt x="5350" y="875"/>
                    <a:pt x="6014" y="875"/>
                  </a:cubicBezTo>
                  <a:cubicBezTo>
                    <a:pt x="6312" y="875"/>
                    <a:pt x="6610" y="869"/>
                    <a:pt x="6908" y="856"/>
                  </a:cubicBezTo>
                  <a:cubicBezTo>
                    <a:pt x="7282" y="843"/>
                    <a:pt x="7576" y="816"/>
                    <a:pt x="7790" y="790"/>
                  </a:cubicBezTo>
                  <a:cubicBezTo>
                    <a:pt x="7896" y="790"/>
                    <a:pt x="8003" y="776"/>
                    <a:pt x="8110" y="736"/>
                  </a:cubicBezTo>
                  <a:cubicBezTo>
                    <a:pt x="8106" y="732"/>
                    <a:pt x="8052" y="730"/>
                    <a:pt x="7956" y="730"/>
                  </a:cubicBezTo>
                  <a:cubicBezTo>
                    <a:pt x="7763" y="730"/>
                    <a:pt x="7398" y="736"/>
                    <a:pt x="6908" y="736"/>
                  </a:cubicBezTo>
                  <a:cubicBezTo>
                    <a:pt x="6794" y="738"/>
                    <a:pt x="6674" y="739"/>
                    <a:pt x="6547" y="739"/>
                  </a:cubicBezTo>
                  <a:cubicBezTo>
                    <a:pt x="5856" y="739"/>
                    <a:pt x="4984" y="706"/>
                    <a:pt x="4035" y="616"/>
                  </a:cubicBezTo>
                  <a:cubicBezTo>
                    <a:pt x="2913" y="522"/>
                    <a:pt x="1911" y="349"/>
                    <a:pt x="1176" y="215"/>
                  </a:cubicBezTo>
                  <a:cubicBezTo>
                    <a:pt x="501" y="90"/>
                    <a:pt x="59" y="0"/>
                    <a:pt x="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4"/>
            <p:cNvSpPr/>
            <p:nvPr/>
          </p:nvSpPr>
          <p:spPr>
            <a:xfrm>
              <a:off x="1735550" y="437775"/>
              <a:ext cx="160350" cy="72925"/>
            </a:xfrm>
            <a:custGeom>
              <a:avLst/>
              <a:gdLst/>
              <a:ahLst/>
              <a:cxnLst/>
              <a:rect l="l" t="t" r="r" b="b"/>
              <a:pathLst>
                <a:path w="6414" h="2917" extrusionOk="0">
                  <a:moveTo>
                    <a:pt x="1536" y="0"/>
                  </a:moveTo>
                  <a:cubicBezTo>
                    <a:pt x="1443" y="0"/>
                    <a:pt x="1350" y="1"/>
                    <a:pt x="1257" y="4"/>
                  </a:cubicBezTo>
                  <a:cubicBezTo>
                    <a:pt x="869" y="4"/>
                    <a:pt x="548" y="17"/>
                    <a:pt x="335" y="17"/>
                  </a:cubicBezTo>
                  <a:cubicBezTo>
                    <a:pt x="214" y="17"/>
                    <a:pt x="108" y="30"/>
                    <a:pt x="1" y="57"/>
                  </a:cubicBezTo>
                  <a:cubicBezTo>
                    <a:pt x="1" y="84"/>
                    <a:pt x="482" y="97"/>
                    <a:pt x="1257" y="124"/>
                  </a:cubicBezTo>
                  <a:cubicBezTo>
                    <a:pt x="2259" y="137"/>
                    <a:pt x="3261" y="258"/>
                    <a:pt x="4249" y="498"/>
                  </a:cubicBezTo>
                  <a:cubicBezTo>
                    <a:pt x="4530" y="565"/>
                    <a:pt x="4797" y="658"/>
                    <a:pt x="5064" y="765"/>
                  </a:cubicBezTo>
                  <a:cubicBezTo>
                    <a:pt x="5305" y="845"/>
                    <a:pt x="5545" y="966"/>
                    <a:pt x="5759" y="1113"/>
                  </a:cubicBezTo>
                  <a:cubicBezTo>
                    <a:pt x="5960" y="1233"/>
                    <a:pt x="6107" y="1420"/>
                    <a:pt x="6200" y="1620"/>
                  </a:cubicBezTo>
                  <a:cubicBezTo>
                    <a:pt x="6280" y="1807"/>
                    <a:pt x="6267" y="2008"/>
                    <a:pt x="6173" y="2182"/>
                  </a:cubicBezTo>
                  <a:cubicBezTo>
                    <a:pt x="6000" y="2435"/>
                    <a:pt x="5772" y="2636"/>
                    <a:pt x="5505" y="2756"/>
                  </a:cubicBezTo>
                  <a:cubicBezTo>
                    <a:pt x="5398" y="2796"/>
                    <a:pt x="5292" y="2863"/>
                    <a:pt x="5198" y="2916"/>
                  </a:cubicBezTo>
                  <a:cubicBezTo>
                    <a:pt x="5318" y="2903"/>
                    <a:pt x="5425" y="2876"/>
                    <a:pt x="5532" y="2823"/>
                  </a:cubicBezTo>
                  <a:cubicBezTo>
                    <a:pt x="5826" y="2716"/>
                    <a:pt x="6093" y="2516"/>
                    <a:pt x="6280" y="2248"/>
                  </a:cubicBezTo>
                  <a:cubicBezTo>
                    <a:pt x="6387" y="2048"/>
                    <a:pt x="6414" y="1807"/>
                    <a:pt x="6334" y="1580"/>
                  </a:cubicBezTo>
                  <a:cubicBezTo>
                    <a:pt x="6240" y="1340"/>
                    <a:pt x="6066" y="1139"/>
                    <a:pt x="5853" y="992"/>
                  </a:cubicBezTo>
                  <a:cubicBezTo>
                    <a:pt x="5626" y="832"/>
                    <a:pt x="5385" y="712"/>
                    <a:pt x="5118" y="605"/>
                  </a:cubicBezTo>
                  <a:cubicBezTo>
                    <a:pt x="4851" y="498"/>
                    <a:pt x="4570" y="418"/>
                    <a:pt x="4289" y="338"/>
                  </a:cubicBezTo>
                  <a:cubicBezTo>
                    <a:pt x="3391" y="119"/>
                    <a:pt x="2460" y="0"/>
                    <a:pt x="15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4"/>
            <p:cNvSpPr/>
            <p:nvPr/>
          </p:nvSpPr>
          <p:spPr>
            <a:xfrm>
              <a:off x="1852800" y="424175"/>
              <a:ext cx="60150" cy="32475"/>
            </a:xfrm>
            <a:custGeom>
              <a:avLst/>
              <a:gdLst/>
              <a:ahLst/>
              <a:cxnLst/>
              <a:rect l="l" t="t" r="r" b="b"/>
              <a:pathLst>
                <a:path w="2406" h="1299" extrusionOk="0">
                  <a:moveTo>
                    <a:pt x="85" y="1"/>
                  </a:moveTo>
                  <a:cubicBezTo>
                    <a:pt x="41" y="1"/>
                    <a:pt x="16" y="6"/>
                    <a:pt x="14" y="13"/>
                  </a:cubicBezTo>
                  <a:cubicBezTo>
                    <a:pt x="0" y="67"/>
                    <a:pt x="602" y="187"/>
                    <a:pt x="1256" y="534"/>
                  </a:cubicBezTo>
                  <a:cubicBezTo>
                    <a:pt x="1883" y="880"/>
                    <a:pt x="2289" y="1298"/>
                    <a:pt x="2358" y="1298"/>
                  </a:cubicBezTo>
                  <a:cubicBezTo>
                    <a:pt x="2361" y="1298"/>
                    <a:pt x="2363" y="1298"/>
                    <a:pt x="2365" y="1296"/>
                  </a:cubicBezTo>
                  <a:cubicBezTo>
                    <a:pt x="2405" y="1283"/>
                    <a:pt x="2018" y="762"/>
                    <a:pt x="1336" y="387"/>
                  </a:cubicBezTo>
                  <a:cubicBezTo>
                    <a:pt x="786" y="85"/>
                    <a:pt x="270" y="1"/>
                    <a:pt x="8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4"/>
            <p:cNvSpPr/>
            <p:nvPr/>
          </p:nvSpPr>
          <p:spPr>
            <a:xfrm>
              <a:off x="3086325" y="375050"/>
              <a:ext cx="166700" cy="106575"/>
            </a:xfrm>
            <a:custGeom>
              <a:avLst/>
              <a:gdLst/>
              <a:ahLst/>
              <a:cxnLst/>
              <a:rect l="l" t="t" r="r" b="b"/>
              <a:pathLst>
                <a:path w="6668" h="4263" extrusionOk="0">
                  <a:moveTo>
                    <a:pt x="0" y="1"/>
                  </a:moveTo>
                  <a:cubicBezTo>
                    <a:pt x="174" y="41"/>
                    <a:pt x="348" y="68"/>
                    <a:pt x="535" y="81"/>
                  </a:cubicBezTo>
                  <a:cubicBezTo>
                    <a:pt x="869" y="108"/>
                    <a:pt x="1363" y="161"/>
                    <a:pt x="1978" y="255"/>
                  </a:cubicBezTo>
                  <a:cubicBezTo>
                    <a:pt x="2592" y="335"/>
                    <a:pt x="3301" y="469"/>
                    <a:pt x="4089" y="642"/>
                  </a:cubicBezTo>
                  <a:cubicBezTo>
                    <a:pt x="4490" y="736"/>
                    <a:pt x="4904" y="843"/>
                    <a:pt x="5331" y="963"/>
                  </a:cubicBezTo>
                  <a:cubicBezTo>
                    <a:pt x="5532" y="1016"/>
                    <a:pt x="5746" y="1083"/>
                    <a:pt x="5946" y="1190"/>
                  </a:cubicBezTo>
                  <a:cubicBezTo>
                    <a:pt x="6133" y="1270"/>
                    <a:pt x="6293" y="1417"/>
                    <a:pt x="6400" y="1618"/>
                  </a:cubicBezTo>
                  <a:cubicBezTo>
                    <a:pt x="6494" y="1805"/>
                    <a:pt x="6494" y="2018"/>
                    <a:pt x="6400" y="2219"/>
                  </a:cubicBezTo>
                  <a:cubicBezTo>
                    <a:pt x="6320" y="2406"/>
                    <a:pt x="6186" y="2566"/>
                    <a:pt x="6013" y="2700"/>
                  </a:cubicBezTo>
                  <a:cubicBezTo>
                    <a:pt x="5652" y="2914"/>
                    <a:pt x="5278" y="3101"/>
                    <a:pt x="4890" y="3234"/>
                  </a:cubicBezTo>
                  <a:cubicBezTo>
                    <a:pt x="4209" y="3488"/>
                    <a:pt x="3528" y="3688"/>
                    <a:pt x="2820" y="3849"/>
                  </a:cubicBezTo>
                  <a:cubicBezTo>
                    <a:pt x="2232" y="3969"/>
                    <a:pt x="1737" y="4076"/>
                    <a:pt x="1403" y="4143"/>
                  </a:cubicBezTo>
                  <a:cubicBezTo>
                    <a:pt x="1216" y="4169"/>
                    <a:pt x="1043" y="4210"/>
                    <a:pt x="882" y="4263"/>
                  </a:cubicBezTo>
                  <a:cubicBezTo>
                    <a:pt x="1056" y="4263"/>
                    <a:pt x="1230" y="4236"/>
                    <a:pt x="1403" y="4210"/>
                  </a:cubicBezTo>
                  <a:cubicBezTo>
                    <a:pt x="1737" y="4156"/>
                    <a:pt x="2232" y="4076"/>
                    <a:pt x="2846" y="3956"/>
                  </a:cubicBezTo>
                  <a:cubicBezTo>
                    <a:pt x="3554" y="3822"/>
                    <a:pt x="4249" y="3635"/>
                    <a:pt x="4931" y="3381"/>
                  </a:cubicBezTo>
                  <a:cubicBezTo>
                    <a:pt x="5345" y="3248"/>
                    <a:pt x="5732" y="3061"/>
                    <a:pt x="6106" y="2833"/>
                  </a:cubicBezTo>
                  <a:cubicBezTo>
                    <a:pt x="6293" y="2686"/>
                    <a:pt x="6454" y="2499"/>
                    <a:pt x="6561" y="2286"/>
                  </a:cubicBezTo>
                  <a:cubicBezTo>
                    <a:pt x="6667" y="2045"/>
                    <a:pt x="6667" y="1778"/>
                    <a:pt x="6561" y="1537"/>
                  </a:cubicBezTo>
                  <a:cubicBezTo>
                    <a:pt x="6427" y="1310"/>
                    <a:pt x="6240" y="1137"/>
                    <a:pt x="6013" y="1043"/>
                  </a:cubicBezTo>
                  <a:cubicBezTo>
                    <a:pt x="5812" y="936"/>
                    <a:pt x="5585" y="856"/>
                    <a:pt x="5371" y="816"/>
                  </a:cubicBezTo>
                  <a:cubicBezTo>
                    <a:pt x="4944" y="696"/>
                    <a:pt x="4516" y="589"/>
                    <a:pt x="4129" y="509"/>
                  </a:cubicBezTo>
                  <a:cubicBezTo>
                    <a:pt x="3327" y="335"/>
                    <a:pt x="2606" y="215"/>
                    <a:pt x="1991" y="148"/>
                  </a:cubicBezTo>
                  <a:cubicBezTo>
                    <a:pt x="1377" y="68"/>
                    <a:pt x="882" y="28"/>
                    <a:pt x="535" y="14"/>
                  </a:cubicBezTo>
                  <a:cubicBezTo>
                    <a:pt x="361" y="1"/>
                    <a:pt x="228" y="1"/>
                    <a:pt x="1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4"/>
            <p:cNvSpPr/>
            <p:nvPr/>
          </p:nvSpPr>
          <p:spPr>
            <a:xfrm>
              <a:off x="3261675" y="388800"/>
              <a:ext cx="35775" cy="54450"/>
            </a:xfrm>
            <a:custGeom>
              <a:avLst/>
              <a:gdLst/>
              <a:ahLst/>
              <a:cxnLst/>
              <a:rect l="l" t="t" r="r" b="b"/>
              <a:pathLst>
                <a:path w="1431" h="2178" extrusionOk="0">
                  <a:moveTo>
                    <a:pt x="50" y="0"/>
                  </a:moveTo>
                  <a:cubicBezTo>
                    <a:pt x="27" y="0"/>
                    <a:pt x="14" y="5"/>
                    <a:pt x="14" y="12"/>
                  </a:cubicBezTo>
                  <a:cubicBezTo>
                    <a:pt x="1" y="39"/>
                    <a:pt x="161" y="79"/>
                    <a:pt x="362" y="212"/>
                  </a:cubicBezTo>
                  <a:cubicBezTo>
                    <a:pt x="629" y="373"/>
                    <a:pt x="856" y="600"/>
                    <a:pt x="1016" y="881"/>
                  </a:cubicBezTo>
                  <a:cubicBezTo>
                    <a:pt x="1177" y="1148"/>
                    <a:pt x="1257" y="1455"/>
                    <a:pt x="1270" y="1776"/>
                  </a:cubicBezTo>
                  <a:cubicBezTo>
                    <a:pt x="1270" y="2016"/>
                    <a:pt x="1230" y="2177"/>
                    <a:pt x="1257" y="2177"/>
                  </a:cubicBezTo>
                  <a:cubicBezTo>
                    <a:pt x="1258" y="2177"/>
                    <a:pt x="1259" y="2177"/>
                    <a:pt x="1260" y="2177"/>
                  </a:cubicBezTo>
                  <a:cubicBezTo>
                    <a:pt x="1290" y="2177"/>
                    <a:pt x="1365" y="2032"/>
                    <a:pt x="1390" y="1789"/>
                  </a:cubicBezTo>
                  <a:cubicBezTo>
                    <a:pt x="1430" y="1081"/>
                    <a:pt x="1056" y="413"/>
                    <a:pt x="415" y="106"/>
                  </a:cubicBezTo>
                  <a:cubicBezTo>
                    <a:pt x="242" y="29"/>
                    <a:pt x="111" y="0"/>
                    <a:pt x="5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4"/>
            <p:cNvSpPr/>
            <p:nvPr/>
          </p:nvSpPr>
          <p:spPr>
            <a:xfrm>
              <a:off x="2504475" y="403200"/>
              <a:ext cx="48125" cy="96800"/>
            </a:xfrm>
            <a:custGeom>
              <a:avLst/>
              <a:gdLst/>
              <a:ahLst/>
              <a:cxnLst/>
              <a:rect l="l" t="t" r="r" b="b"/>
              <a:pathLst>
                <a:path w="1925" h="3872" extrusionOk="0">
                  <a:moveTo>
                    <a:pt x="1822" y="1"/>
                  </a:moveTo>
                  <a:cubicBezTo>
                    <a:pt x="1787" y="1"/>
                    <a:pt x="1750" y="4"/>
                    <a:pt x="1710" y="11"/>
                  </a:cubicBezTo>
                  <a:cubicBezTo>
                    <a:pt x="1510" y="51"/>
                    <a:pt x="1323" y="117"/>
                    <a:pt x="1149" y="211"/>
                  </a:cubicBezTo>
                  <a:cubicBezTo>
                    <a:pt x="895" y="371"/>
                    <a:pt x="668" y="572"/>
                    <a:pt x="494" y="812"/>
                  </a:cubicBezTo>
                  <a:cubicBezTo>
                    <a:pt x="40" y="1427"/>
                    <a:pt x="0" y="2242"/>
                    <a:pt x="374" y="2896"/>
                  </a:cubicBezTo>
                  <a:cubicBezTo>
                    <a:pt x="521" y="3164"/>
                    <a:pt x="722" y="3391"/>
                    <a:pt x="962" y="3565"/>
                  </a:cubicBezTo>
                  <a:cubicBezTo>
                    <a:pt x="1122" y="3685"/>
                    <a:pt x="1296" y="3778"/>
                    <a:pt x="1483" y="3832"/>
                  </a:cubicBezTo>
                  <a:cubicBezTo>
                    <a:pt x="1550" y="3858"/>
                    <a:pt x="1630" y="3872"/>
                    <a:pt x="1697" y="3872"/>
                  </a:cubicBezTo>
                  <a:cubicBezTo>
                    <a:pt x="1710" y="3845"/>
                    <a:pt x="1403" y="3778"/>
                    <a:pt x="1029" y="3484"/>
                  </a:cubicBezTo>
                  <a:cubicBezTo>
                    <a:pt x="548" y="3084"/>
                    <a:pt x="281" y="2482"/>
                    <a:pt x="294" y="1854"/>
                  </a:cubicBezTo>
                  <a:cubicBezTo>
                    <a:pt x="347" y="1226"/>
                    <a:pt x="695" y="665"/>
                    <a:pt x="1216" y="331"/>
                  </a:cubicBezTo>
                  <a:cubicBezTo>
                    <a:pt x="1617" y="64"/>
                    <a:pt x="1924" y="37"/>
                    <a:pt x="1924" y="11"/>
                  </a:cubicBezTo>
                  <a:cubicBezTo>
                    <a:pt x="1891" y="4"/>
                    <a:pt x="1857" y="1"/>
                    <a:pt x="182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4"/>
            <p:cNvSpPr/>
            <p:nvPr/>
          </p:nvSpPr>
          <p:spPr>
            <a:xfrm>
              <a:off x="2518150" y="867600"/>
              <a:ext cx="123400" cy="93175"/>
            </a:xfrm>
            <a:custGeom>
              <a:avLst/>
              <a:gdLst/>
              <a:ahLst/>
              <a:cxnLst/>
              <a:rect l="l" t="t" r="r" b="b"/>
              <a:pathLst>
                <a:path w="4936" h="3727" extrusionOk="0">
                  <a:moveTo>
                    <a:pt x="2486" y="0"/>
                  </a:moveTo>
                  <a:cubicBezTo>
                    <a:pt x="2057" y="0"/>
                    <a:pt x="1624" y="147"/>
                    <a:pt x="1270" y="447"/>
                  </a:cubicBezTo>
                  <a:cubicBezTo>
                    <a:pt x="1" y="1516"/>
                    <a:pt x="669" y="3587"/>
                    <a:pt x="2326" y="3720"/>
                  </a:cubicBezTo>
                  <a:cubicBezTo>
                    <a:pt x="2380" y="3725"/>
                    <a:pt x="2434" y="3727"/>
                    <a:pt x="2487" y="3727"/>
                  </a:cubicBezTo>
                  <a:cubicBezTo>
                    <a:pt x="4045" y="3727"/>
                    <a:pt x="4936" y="1875"/>
                    <a:pt x="3902" y="647"/>
                  </a:cubicBezTo>
                  <a:cubicBezTo>
                    <a:pt x="3534" y="221"/>
                    <a:pt x="3012" y="0"/>
                    <a:pt x="2486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4"/>
            <p:cNvSpPr/>
            <p:nvPr/>
          </p:nvSpPr>
          <p:spPr>
            <a:xfrm>
              <a:off x="2586975" y="920850"/>
              <a:ext cx="197750" cy="186750"/>
            </a:xfrm>
            <a:custGeom>
              <a:avLst/>
              <a:gdLst/>
              <a:ahLst/>
              <a:cxnLst/>
              <a:rect l="l" t="t" r="r" b="b"/>
              <a:pathLst>
                <a:path w="7910" h="7470" extrusionOk="0">
                  <a:moveTo>
                    <a:pt x="1122" y="0"/>
                  </a:moveTo>
                  <a:lnTo>
                    <a:pt x="0" y="1283"/>
                  </a:lnTo>
                  <a:lnTo>
                    <a:pt x="6747" y="7469"/>
                  </a:lnTo>
                  <a:lnTo>
                    <a:pt x="7910" y="6146"/>
                  </a:lnTo>
                  <a:lnTo>
                    <a:pt x="112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4"/>
            <p:cNvSpPr/>
            <p:nvPr/>
          </p:nvSpPr>
          <p:spPr>
            <a:xfrm>
              <a:off x="2733275" y="1057200"/>
              <a:ext cx="114700" cy="86650"/>
            </a:xfrm>
            <a:custGeom>
              <a:avLst/>
              <a:gdLst/>
              <a:ahLst/>
              <a:cxnLst/>
              <a:rect l="l" t="t" r="r" b="b"/>
              <a:pathLst>
                <a:path w="4588" h="3466" extrusionOk="0">
                  <a:moveTo>
                    <a:pt x="2295" y="0"/>
                  </a:moveTo>
                  <a:cubicBezTo>
                    <a:pt x="1898" y="0"/>
                    <a:pt x="1499" y="136"/>
                    <a:pt x="1176" y="412"/>
                  </a:cubicBezTo>
                  <a:cubicBezTo>
                    <a:pt x="0" y="1414"/>
                    <a:pt x="615" y="3338"/>
                    <a:pt x="2165" y="3458"/>
                  </a:cubicBezTo>
                  <a:cubicBezTo>
                    <a:pt x="2219" y="3463"/>
                    <a:pt x="2272" y="3465"/>
                    <a:pt x="2325" y="3465"/>
                  </a:cubicBezTo>
                  <a:cubicBezTo>
                    <a:pt x="3764" y="3465"/>
                    <a:pt x="4588" y="1746"/>
                    <a:pt x="3621" y="612"/>
                  </a:cubicBezTo>
                  <a:cubicBezTo>
                    <a:pt x="3274" y="207"/>
                    <a:pt x="2785" y="0"/>
                    <a:pt x="229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4"/>
            <p:cNvSpPr/>
            <p:nvPr/>
          </p:nvSpPr>
          <p:spPr>
            <a:xfrm>
              <a:off x="2798400" y="1109575"/>
              <a:ext cx="60825" cy="80175"/>
            </a:xfrm>
            <a:custGeom>
              <a:avLst/>
              <a:gdLst/>
              <a:ahLst/>
              <a:cxnLst/>
              <a:rect l="l" t="t" r="r" b="b"/>
              <a:pathLst>
                <a:path w="2433" h="3207" extrusionOk="0">
                  <a:moveTo>
                    <a:pt x="695" y="0"/>
                  </a:moveTo>
                  <a:lnTo>
                    <a:pt x="1" y="441"/>
                  </a:lnTo>
                  <a:lnTo>
                    <a:pt x="1737" y="3207"/>
                  </a:lnTo>
                  <a:lnTo>
                    <a:pt x="2432" y="2766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4"/>
            <p:cNvSpPr/>
            <p:nvPr/>
          </p:nvSpPr>
          <p:spPr>
            <a:xfrm>
              <a:off x="2733275" y="1057200"/>
              <a:ext cx="114700" cy="86650"/>
            </a:xfrm>
            <a:custGeom>
              <a:avLst/>
              <a:gdLst/>
              <a:ahLst/>
              <a:cxnLst/>
              <a:rect l="l" t="t" r="r" b="b"/>
              <a:pathLst>
                <a:path w="4588" h="3466" extrusionOk="0">
                  <a:moveTo>
                    <a:pt x="2295" y="0"/>
                  </a:moveTo>
                  <a:cubicBezTo>
                    <a:pt x="1898" y="0"/>
                    <a:pt x="1499" y="136"/>
                    <a:pt x="1176" y="412"/>
                  </a:cubicBezTo>
                  <a:cubicBezTo>
                    <a:pt x="0" y="1414"/>
                    <a:pt x="615" y="3338"/>
                    <a:pt x="2165" y="3458"/>
                  </a:cubicBezTo>
                  <a:cubicBezTo>
                    <a:pt x="2219" y="3463"/>
                    <a:pt x="2272" y="3465"/>
                    <a:pt x="2325" y="3465"/>
                  </a:cubicBezTo>
                  <a:cubicBezTo>
                    <a:pt x="3764" y="3465"/>
                    <a:pt x="4588" y="1746"/>
                    <a:pt x="3621" y="612"/>
                  </a:cubicBezTo>
                  <a:cubicBezTo>
                    <a:pt x="3274" y="207"/>
                    <a:pt x="2785" y="0"/>
                    <a:pt x="22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4"/>
            <p:cNvSpPr/>
            <p:nvPr/>
          </p:nvSpPr>
          <p:spPr>
            <a:xfrm>
              <a:off x="2798400" y="1109575"/>
              <a:ext cx="60825" cy="80175"/>
            </a:xfrm>
            <a:custGeom>
              <a:avLst/>
              <a:gdLst/>
              <a:ahLst/>
              <a:cxnLst/>
              <a:rect l="l" t="t" r="r" b="b"/>
              <a:pathLst>
                <a:path w="2433" h="3207" extrusionOk="0">
                  <a:moveTo>
                    <a:pt x="695" y="0"/>
                  </a:moveTo>
                  <a:lnTo>
                    <a:pt x="1" y="441"/>
                  </a:lnTo>
                  <a:lnTo>
                    <a:pt x="1737" y="3207"/>
                  </a:lnTo>
                  <a:lnTo>
                    <a:pt x="2432" y="2766"/>
                  </a:lnTo>
                  <a:lnTo>
                    <a:pt x="6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4"/>
            <p:cNvSpPr/>
            <p:nvPr/>
          </p:nvSpPr>
          <p:spPr>
            <a:xfrm>
              <a:off x="2503800" y="656525"/>
              <a:ext cx="97900" cy="284825"/>
            </a:xfrm>
            <a:custGeom>
              <a:avLst/>
              <a:gdLst/>
              <a:ahLst/>
              <a:cxnLst/>
              <a:rect l="l" t="t" r="r" b="b"/>
              <a:pathLst>
                <a:path w="3916" h="11393" extrusionOk="0">
                  <a:moveTo>
                    <a:pt x="897" y="0"/>
                  </a:moveTo>
                  <a:cubicBezTo>
                    <a:pt x="839" y="0"/>
                    <a:pt x="781" y="6"/>
                    <a:pt x="722" y="18"/>
                  </a:cubicBezTo>
                  <a:cubicBezTo>
                    <a:pt x="281" y="112"/>
                    <a:pt x="0" y="553"/>
                    <a:pt x="94" y="1007"/>
                  </a:cubicBezTo>
                  <a:lnTo>
                    <a:pt x="2205" y="10734"/>
                  </a:lnTo>
                  <a:cubicBezTo>
                    <a:pt x="2286" y="11129"/>
                    <a:pt x="2631" y="11393"/>
                    <a:pt x="3018" y="11393"/>
                  </a:cubicBezTo>
                  <a:cubicBezTo>
                    <a:pt x="3076" y="11393"/>
                    <a:pt x="3135" y="11387"/>
                    <a:pt x="3194" y="11375"/>
                  </a:cubicBezTo>
                  <a:cubicBezTo>
                    <a:pt x="3634" y="11268"/>
                    <a:pt x="3915" y="10827"/>
                    <a:pt x="3822" y="10386"/>
                  </a:cubicBezTo>
                  <a:lnTo>
                    <a:pt x="1724" y="660"/>
                  </a:lnTo>
                  <a:cubicBezTo>
                    <a:pt x="1631" y="264"/>
                    <a:pt x="1285" y="0"/>
                    <a:pt x="89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4"/>
            <p:cNvSpPr/>
            <p:nvPr/>
          </p:nvSpPr>
          <p:spPr>
            <a:xfrm>
              <a:off x="2503800" y="656525"/>
              <a:ext cx="97900" cy="284825"/>
            </a:xfrm>
            <a:custGeom>
              <a:avLst/>
              <a:gdLst/>
              <a:ahLst/>
              <a:cxnLst/>
              <a:rect l="l" t="t" r="r" b="b"/>
              <a:pathLst>
                <a:path w="3916" h="11393" extrusionOk="0">
                  <a:moveTo>
                    <a:pt x="897" y="0"/>
                  </a:moveTo>
                  <a:cubicBezTo>
                    <a:pt x="839" y="0"/>
                    <a:pt x="781" y="6"/>
                    <a:pt x="722" y="18"/>
                  </a:cubicBezTo>
                  <a:cubicBezTo>
                    <a:pt x="281" y="112"/>
                    <a:pt x="0" y="553"/>
                    <a:pt x="94" y="1007"/>
                  </a:cubicBezTo>
                  <a:lnTo>
                    <a:pt x="2205" y="10734"/>
                  </a:lnTo>
                  <a:cubicBezTo>
                    <a:pt x="2286" y="11129"/>
                    <a:pt x="2631" y="11393"/>
                    <a:pt x="3018" y="11393"/>
                  </a:cubicBezTo>
                  <a:cubicBezTo>
                    <a:pt x="3076" y="11393"/>
                    <a:pt x="3135" y="11387"/>
                    <a:pt x="3194" y="11375"/>
                  </a:cubicBezTo>
                  <a:cubicBezTo>
                    <a:pt x="3634" y="11268"/>
                    <a:pt x="3915" y="10827"/>
                    <a:pt x="3822" y="10386"/>
                  </a:cubicBezTo>
                  <a:lnTo>
                    <a:pt x="1724" y="660"/>
                  </a:lnTo>
                  <a:cubicBezTo>
                    <a:pt x="1631" y="264"/>
                    <a:pt x="1285" y="0"/>
                    <a:pt x="89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4"/>
            <p:cNvSpPr/>
            <p:nvPr/>
          </p:nvSpPr>
          <p:spPr>
            <a:xfrm>
              <a:off x="2743625" y="1127950"/>
              <a:ext cx="375450" cy="374775"/>
            </a:xfrm>
            <a:custGeom>
              <a:avLst/>
              <a:gdLst/>
              <a:ahLst/>
              <a:cxnLst/>
              <a:rect l="l" t="t" r="r" b="b"/>
              <a:pathLst>
                <a:path w="15018" h="14991" extrusionOk="0">
                  <a:moveTo>
                    <a:pt x="8244" y="0"/>
                  </a:moveTo>
                  <a:lnTo>
                    <a:pt x="0" y="4289"/>
                  </a:lnTo>
                  <a:lnTo>
                    <a:pt x="6854" y="14991"/>
                  </a:lnTo>
                  <a:lnTo>
                    <a:pt x="15018" y="10127"/>
                  </a:lnTo>
                  <a:lnTo>
                    <a:pt x="8244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4"/>
            <p:cNvSpPr/>
            <p:nvPr/>
          </p:nvSpPr>
          <p:spPr>
            <a:xfrm>
              <a:off x="2773675" y="1146300"/>
              <a:ext cx="358425" cy="322375"/>
            </a:xfrm>
            <a:custGeom>
              <a:avLst/>
              <a:gdLst/>
              <a:ahLst/>
              <a:cxnLst/>
              <a:rect l="l" t="t" r="r" b="b"/>
              <a:pathLst>
                <a:path w="14337" h="12895" extrusionOk="0">
                  <a:moveTo>
                    <a:pt x="6775" y="1"/>
                  </a:moveTo>
                  <a:lnTo>
                    <a:pt x="1" y="3795"/>
                  </a:lnTo>
                  <a:cubicBezTo>
                    <a:pt x="2312" y="9033"/>
                    <a:pt x="6387" y="12894"/>
                    <a:pt x="6387" y="12894"/>
                  </a:cubicBezTo>
                  <a:lnTo>
                    <a:pt x="14337" y="8311"/>
                  </a:lnTo>
                  <a:lnTo>
                    <a:pt x="14337" y="8311"/>
                  </a:lnTo>
                  <a:cubicBezTo>
                    <a:pt x="14287" y="8319"/>
                    <a:pt x="14236" y="8323"/>
                    <a:pt x="14184" y="8323"/>
                  </a:cubicBezTo>
                  <a:cubicBezTo>
                    <a:pt x="11755" y="8323"/>
                    <a:pt x="6775" y="1"/>
                    <a:pt x="6775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4"/>
            <p:cNvSpPr/>
            <p:nvPr/>
          </p:nvSpPr>
          <p:spPr>
            <a:xfrm>
              <a:off x="2815425" y="1236150"/>
              <a:ext cx="48125" cy="25750"/>
            </a:xfrm>
            <a:custGeom>
              <a:avLst/>
              <a:gdLst/>
              <a:ahLst/>
              <a:cxnLst/>
              <a:rect l="l" t="t" r="r" b="b"/>
              <a:pathLst>
                <a:path w="1925" h="1030" extrusionOk="0">
                  <a:moveTo>
                    <a:pt x="1925" y="1"/>
                  </a:moveTo>
                  <a:cubicBezTo>
                    <a:pt x="1577" y="135"/>
                    <a:pt x="1257" y="308"/>
                    <a:pt x="936" y="482"/>
                  </a:cubicBezTo>
                  <a:cubicBezTo>
                    <a:pt x="616" y="656"/>
                    <a:pt x="295" y="829"/>
                    <a:pt x="1" y="1030"/>
                  </a:cubicBezTo>
                  <a:cubicBezTo>
                    <a:pt x="335" y="896"/>
                    <a:pt x="656" y="722"/>
                    <a:pt x="976" y="549"/>
                  </a:cubicBezTo>
                  <a:cubicBezTo>
                    <a:pt x="1297" y="375"/>
                    <a:pt x="1618" y="201"/>
                    <a:pt x="192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4"/>
            <p:cNvSpPr/>
            <p:nvPr/>
          </p:nvSpPr>
          <p:spPr>
            <a:xfrm>
              <a:off x="2816100" y="1146650"/>
              <a:ext cx="84525" cy="69500"/>
            </a:xfrm>
            <a:custGeom>
              <a:avLst/>
              <a:gdLst/>
              <a:ahLst/>
              <a:cxnLst/>
              <a:rect l="l" t="t" r="r" b="b"/>
              <a:pathLst>
                <a:path w="3381" h="2780" extrusionOk="0">
                  <a:moveTo>
                    <a:pt x="2633" y="0"/>
                  </a:moveTo>
                  <a:lnTo>
                    <a:pt x="1" y="1550"/>
                  </a:lnTo>
                  <a:lnTo>
                    <a:pt x="909" y="2779"/>
                  </a:lnTo>
                  <a:lnTo>
                    <a:pt x="3381" y="1363"/>
                  </a:lnTo>
                  <a:lnTo>
                    <a:pt x="2633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4"/>
            <p:cNvSpPr/>
            <p:nvPr/>
          </p:nvSpPr>
          <p:spPr>
            <a:xfrm>
              <a:off x="2835800" y="1225800"/>
              <a:ext cx="120950" cy="66825"/>
            </a:xfrm>
            <a:custGeom>
              <a:avLst/>
              <a:gdLst/>
              <a:ahLst/>
              <a:cxnLst/>
              <a:rect l="l" t="t" r="r" b="b"/>
              <a:pathLst>
                <a:path w="4838" h="2673" extrusionOk="0">
                  <a:moveTo>
                    <a:pt x="4838" y="1"/>
                  </a:moveTo>
                  <a:lnTo>
                    <a:pt x="4838" y="1"/>
                  </a:lnTo>
                  <a:cubicBezTo>
                    <a:pt x="4771" y="27"/>
                    <a:pt x="4704" y="68"/>
                    <a:pt x="4637" y="108"/>
                  </a:cubicBezTo>
                  <a:lnTo>
                    <a:pt x="4116" y="375"/>
                  </a:lnTo>
                  <a:lnTo>
                    <a:pt x="2406" y="1310"/>
                  </a:lnTo>
                  <a:lnTo>
                    <a:pt x="696" y="2259"/>
                  </a:lnTo>
                  <a:lnTo>
                    <a:pt x="188" y="2553"/>
                  </a:lnTo>
                  <a:cubicBezTo>
                    <a:pt x="121" y="2593"/>
                    <a:pt x="54" y="2633"/>
                    <a:pt x="1" y="2673"/>
                  </a:cubicBezTo>
                  <a:cubicBezTo>
                    <a:pt x="68" y="2646"/>
                    <a:pt x="135" y="2619"/>
                    <a:pt x="201" y="2579"/>
                  </a:cubicBezTo>
                  <a:lnTo>
                    <a:pt x="722" y="2299"/>
                  </a:lnTo>
                  <a:lnTo>
                    <a:pt x="2433" y="1364"/>
                  </a:lnTo>
                  <a:lnTo>
                    <a:pt x="4143" y="415"/>
                  </a:lnTo>
                  <a:lnTo>
                    <a:pt x="4650" y="121"/>
                  </a:lnTo>
                  <a:cubicBezTo>
                    <a:pt x="4717" y="81"/>
                    <a:pt x="4784" y="54"/>
                    <a:pt x="483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4"/>
            <p:cNvSpPr/>
            <p:nvPr/>
          </p:nvSpPr>
          <p:spPr>
            <a:xfrm>
              <a:off x="2841825" y="1233825"/>
              <a:ext cx="120925" cy="66500"/>
            </a:xfrm>
            <a:custGeom>
              <a:avLst/>
              <a:gdLst/>
              <a:ahLst/>
              <a:cxnLst/>
              <a:rect l="l" t="t" r="r" b="b"/>
              <a:pathLst>
                <a:path w="4837" h="2660" extrusionOk="0">
                  <a:moveTo>
                    <a:pt x="4837" y="0"/>
                  </a:moveTo>
                  <a:lnTo>
                    <a:pt x="4837" y="0"/>
                  </a:lnTo>
                  <a:cubicBezTo>
                    <a:pt x="4770" y="27"/>
                    <a:pt x="4703" y="54"/>
                    <a:pt x="4650" y="94"/>
                  </a:cubicBezTo>
                  <a:lnTo>
                    <a:pt x="4116" y="361"/>
                  </a:lnTo>
                  <a:lnTo>
                    <a:pt x="2405" y="1296"/>
                  </a:lnTo>
                  <a:lnTo>
                    <a:pt x="695" y="2245"/>
                  </a:lnTo>
                  <a:lnTo>
                    <a:pt x="187" y="2552"/>
                  </a:lnTo>
                  <a:cubicBezTo>
                    <a:pt x="121" y="2579"/>
                    <a:pt x="54" y="2619"/>
                    <a:pt x="0" y="2659"/>
                  </a:cubicBezTo>
                  <a:cubicBezTo>
                    <a:pt x="67" y="2632"/>
                    <a:pt x="134" y="2606"/>
                    <a:pt x="201" y="2566"/>
                  </a:cubicBezTo>
                  <a:lnTo>
                    <a:pt x="722" y="2298"/>
                  </a:lnTo>
                  <a:lnTo>
                    <a:pt x="2432" y="1363"/>
                  </a:lnTo>
                  <a:lnTo>
                    <a:pt x="4142" y="415"/>
                  </a:lnTo>
                  <a:lnTo>
                    <a:pt x="4650" y="107"/>
                  </a:lnTo>
                  <a:cubicBezTo>
                    <a:pt x="4717" y="81"/>
                    <a:pt x="4784" y="40"/>
                    <a:pt x="48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4"/>
            <p:cNvSpPr/>
            <p:nvPr/>
          </p:nvSpPr>
          <p:spPr>
            <a:xfrm>
              <a:off x="2848500" y="1243850"/>
              <a:ext cx="120950" cy="66500"/>
            </a:xfrm>
            <a:custGeom>
              <a:avLst/>
              <a:gdLst/>
              <a:ahLst/>
              <a:cxnLst/>
              <a:rect l="l" t="t" r="r" b="b"/>
              <a:pathLst>
                <a:path w="4838" h="2660" extrusionOk="0">
                  <a:moveTo>
                    <a:pt x="4837" y="0"/>
                  </a:moveTo>
                  <a:lnTo>
                    <a:pt x="4837" y="0"/>
                  </a:lnTo>
                  <a:cubicBezTo>
                    <a:pt x="4757" y="27"/>
                    <a:pt x="4704" y="54"/>
                    <a:pt x="4637" y="94"/>
                  </a:cubicBezTo>
                  <a:lnTo>
                    <a:pt x="4116" y="361"/>
                  </a:lnTo>
                  <a:lnTo>
                    <a:pt x="2392" y="1296"/>
                  </a:lnTo>
                  <a:lnTo>
                    <a:pt x="695" y="2245"/>
                  </a:lnTo>
                  <a:lnTo>
                    <a:pt x="174" y="2539"/>
                  </a:lnTo>
                  <a:cubicBezTo>
                    <a:pt x="108" y="2579"/>
                    <a:pt x="54" y="2619"/>
                    <a:pt x="1" y="2659"/>
                  </a:cubicBezTo>
                  <a:cubicBezTo>
                    <a:pt x="67" y="2632"/>
                    <a:pt x="121" y="2606"/>
                    <a:pt x="188" y="2565"/>
                  </a:cubicBezTo>
                  <a:lnTo>
                    <a:pt x="709" y="2285"/>
                  </a:lnTo>
                  <a:lnTo>
                    <a:pt x="2432" y="1363"/>
                  </a:lnTo>
                  <a:lnTo>
                    <a:pt x="4129" y="414"/>
                  </a:lnTo>
                  <a:lnTo>
                    <a:pt x="4650" y="120"/>
                  </a:lnTo>
                  <a:cubicBezTo>
                    <a:pt x="4717" y="80"/>
                    <a:pt x="4770" y="40"/>
                    <a:pt x="48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4"/>
            <p:cNvSpPr/>
            <p:nvPr/>
          </p:nvSpPr>
          <p:spPr>
            <a:xfrm>
              <a:off x="2854175" y="1254200"/>
              <a:ext cx="120950" cy="66500"/>
            </a:xfrm>
            <a:custGeom>
              <a:avLst/>
              <a:gdLst/>
              <a:ahLst/>
              <a:cxnLst/>
              <a:rect l="l" t="t" r="r" b="b"/>
              <a:pathLst>
                <a:path w="4838" h="2660" extrusionOk="0">
                  <a:moveTo>
                    <a:pt x="4837" y="0"/>
                  </a:moveTo>
                  <a:lnTo>
                    <a:pt x="4837" y="0"/>
                  </a:lnTo>
                  <a:cubicBezTo>
                    <a:pt x="4771" y="27"/>
                    <a:pt x="4704" y="54"/>
                    <a:pt x="4650" y="94"/>
                  </a:cubicBezTo>
                  <a:lnTo>
                    <a:pt x="4129" y="375"/>
                  </a:lnTo>
                  <a:lnTo>
                    <a:pt x="2406" y="1310"/>
                  </a:lnTo>
                  <a:lnTo>
                    <a:pt x="709" y="2258"/>
                  </a:lnTo>
                  <a:lnTo>
                    <a:pt x="188" y="2552"/>
                  </a:lnTo>
                  <a:cubicBezTo>
                    <a:pt x="121" y="2579"/>
                    <a:pt x="68" y="2619"/>
                    <a:pt x="1" y="2659"/>
                  </a:cubicBezTo>
                  <a:cubicBezTo>
                    <a:pt x="68" y="2646"/>
                    <a:pt x="134" y="2606"/>
                    <a:pt x="201" y="2579"/>
                  </a:cubicBezTo>
                  <a:lnTo>
                    <a:pt x="722" y="2298"/>
                  </a:lnTo>
                  <a:lnTo>
                    <a:pt x="2446" y="1363"/>
                  </a:lnTo>
                  <a:lnTo>
                    <a:pt x="4156" y="415"/>
                  </a:lnTo>
                  <a:lnTo>
                    <a:pt x="4664" y="121"/>
                  </a:lnTo>
                  <a:cubicBezTo>
                    <a:pt x="4717" y="81"/>
                    <a:pt x="4784" y="40"/>
                    <a:pt x="48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4"/>
            <p:cNvSpPr/>
            <p:nvPr/>
          </p:nvSpPr>
          <p:spPr>
            <a:xfrm>
              <a:off x="2862200" y="1265225"/>
              <a:ext cx="120925" cy="66500"/>
            </a:xfrm>
            <a:custGeom>
              <a:avLst/>
              <a:gdLst/>
              <a:ahLst/>
              <a:cxnLst/>
              <a:rect l="l" t="t" r="r" b="b"/>
              <a:pathLst>
                <a:path w="4837" h="2660" extrusionOk="0">
                  <a:moveTo>
                    <a:pt x="4837" y="0"/>
                  </a:moveTo>
                  <a:lnTo>
                    <a:pt x="4837" y="0"/>
                  </a:lnTo>
                  <a:cubicBezTo>
                    <a:pt x="4757" y="27"/>
                    <a:pt x="4703" y="54"/>
                    <a:pt x="4637" y="94"/>
                  </a:cubicBezTo>
                  <a:lnTo>
                    <a:pt x="4116" y="374"/>
                  </a:lnTo>
                  <a:lnTo>
                    <a:pt x="2392" y="1310"/>
                  </a:lnTo>
                  <a:lnTo>
                    <a:pt x="695" y="2258"/>
                  </a:lnTo>
                  <a:lnTo>
                    <a:pt x="174" y="2552"/>
                  </a:lnTo>
                  <a:cubicBezTo>
                    <a:pt x="107" y="2579"/>
                    <a:pt x="54" y="2619"/>
                    <a:pt x="0" y="2659"/>
                  </a:cubicBezTo>
                  <a:cubicBezTo>
                    <a:pt x="67" y="2646"/>
                    <a:pt x="134" y="2606"/>
                    <a:pt x="187" y="2566"/>
                  </a:cubicBezTo>
                  <a:lnTo>
                    <a:pt x="709" y="2298"/>
                  </a:lnTo>
                  <a:lnTo>
                    <a:pt x="2432" y="1363"/>
                  </a:lnTo>
                  <a:lnTo>
                    <a:pt x="4129" y="414"/>
                  </a:lnTo>
                  <a:lnTo>
                    <a:pt x="4650" y="121"/>
                  </a:lnTo>
                  <a:cubicBezTo>
                    <a:pt x="4717" y="80"/>
                    <a:pt x="4770" y="40"/>
                    <a:pt x="48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4"/>
            <p:cNvSpPr/>
            <p:nvPr/>
          </p:nvSpPr>
          <p:spPr>
            <a:xfrm>
              <a:off x="2870550" y="1275575"/>
              <a:ext cx="120950" cy="66500"/>
            </a:xfrm>
            <a:custGeom>
              <a:avLst/>
              <a:gdLst/>
              <a:ahLst/>
              <a:cxnLst/>
              <a:rect l="l" t="t" r="r" b="b"/>
              <a:pathLst>
                <a:path w="4838" h="2660" extrusionOk="0">
                  <a:moveTo>
                    <a:pt x="4837" y="0"/>
                  </a:moveTo>
                  <a:lnTo>
                    <a:pt x="4837" y="0"/>
                  </a:lnTo>
                  <a:cubicBezTo>
                    <a:pt x="4770" y="27"/>
                    <a:pt x="4703" y="54"/>
                    <a:pt x="4650" y="94"/>
                  </a:cubicBezTo>
                  <a:lnTo>
                    <a:pt x="4129" y="375"/>
                  </a:lnTo>
                  <a:lnTo>
                    <a:pt x="2405" y="1310"/>
                  </a:lnTo>
                  <a:lnTo>
                    <a:pt x="695" y="2258"/>
                  </a:lnTo>
                  <a:lnTo>
                    <a:pt x="187" y="2552"/>
                  </a:lnTo>
                  <a:cubicBezTo>
                    <a:pt x="121" y="2579"/>
                    <a:pt x="67" y="2619"/>
                    <a:pt x="0" y="2659"/>
                  </a:cubicBezTo>
                  <a:cubicBezTo>
                    <a:pt x="67" y="2646"/>
                    <a:pt x="134" y="2606"/>
                    <a:pt x="201" y="2579"/>
                  </a:cubicBezTo>
                  <a:lnTo>
                    <a:pt x="722" y="2299"/>
                  </a:lnTo>
                  <a:lnTo>
                    <a:pt x="2445" y="1363"/>
                  </a:lnTo>
                  <a:lnTo>
                    <a:pt x="4142" y="415"/>
                  </a:lnTo>
                  <a:lnTo>
                    <a:pt x="4663" y="121"/>
                  </a:lnTo>
                  <a:cubicBezTo>
                    <a:pt x="4717" y="81"/>
                    <a:pt x="4784" y="41"/>
                    <a:pt x="483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4"/>
            <p:cNvSpPr/>
            <p:nvPr/>
          </p:nvSpPr>
          <p:spPr>
            <a:xfrm>
              <a:off x="2899275" y="1345725"/>
              <a:ext cx="36100" cy="19725"/>
            </a:xfrm>
            <a:custGeom>
              <a:avLst/>
              <a:gdLst/>
              <a:ahLst/>
              <a:cxnLst/>
              <a:rect l="l" t="t" r="r" b="b"/>
              <a:pathLst>
                <a:path w="1444" h="789" extrusionOk="0">
                  <a:moveTo>
                    <a:pt x="1443" y="0"/>
                  </a:moveTo>
                  <a:cubicBezTo>
                    <a:pt x="962" y="254"/>
                    <a:pt x="481" y="521"/>
                    <a:pt x="0" y="789"/>
                  </a:cubicBezTo>
                  <a:cubicBezTo>
                    <a:pt x="254" y="695"/>
                    <a:pt x="508" y="588"/>
                    <a:pt x="749" y="441"/>
                  </a:cubicBezTo>
                  <a:cubicBezTo>
                    <a:pt x="1003" y="321"/>
                    <a:pt x="1230" y="174"/>
                    <a:pt x="144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4"/>
            <p:cNvSpPr/>
            <p:nvPr/>
          </p:nvSpPr>
          <p:spPr>
            <a:xfrm>
              <a:off x="2909300" y="1356075"/>
              <a:ext cx="63825" cy="45025"/>
            </a:xfrm>
            <a:custGeom>
              <a:avLst/>
              <a:gdLst/>
              <a:ahLst/>
              <a:cxnLst/>
              <a:rect l="l" t="t" r="r" b="b"/>
              <a:pathLst>
                <a:path w="2553" h="1801" extrusionOk="0">
                  <a:moveTo>
                    <a:pt x="1010" y="202"/>
                  </a:moveTo>
                  <a:cubicBezTo>
                    <a:pt x="1088" y="311"/>
                    <a:pt x="1155" y="427"/>
                    <a:pt x="1212" y="549"/>
                  </a:cubicBezTo>
                  <a:lnTo>
                    <a:pt x="1212" y="549"/>
                  </a:lnTo>
                  <a:cubicBezTo>
                    <a:pt x="1177" y="575"/>
                    <a:pt x="1142" y="601"/>
                    <a:pt x="1108" y="628"/>
                  </a:cubicBezTo>
                  <a:lnTo>
                    <a:pt x="1108" y="628"/>
                  </a:lnTo>
                  <a:cubicBezTo>
                    <a:pt x="1056" y="494"/>
                    <a:pt x="1025" y="350"/>
                    <a:pt x="1010" y="202"/>
                  </a:cubicBezTo>
                  <a:close/>
                  <a:moveTo>
                    <a:pt x="1710" y="375"/>
                  </a:moveTo>
                  <a:cubicBezTo>
                    <a:pt x="1804" y="388"/>
                    <a:pt x="1884" y="455"/>
                    <a:pt x="1911" y="535"/>
                  </a:cubicBezTo>
                  <a:cubicBezTo>
                    <a:pt x="1912" y="538"/>
                    <a:pt x="1914" y="541"/>
                    <a:pt x="1915" y="545"/>
                  </a:cubicBezTo>
                  <a:lnTo>
                    <a:pt x="1915" y="545"/>
                  </a:lnTo>
                  <a:lnTo>
                    <a:pt x="1398" y="917"/>
                  </a:lnTo>
                  <a:lnTo>
                    <a:pt x="1398" y="917"/>
                  </a:lnTo>
                  <a:cubicBezTo>
                    <a:pt x="1369" y="799"/>
                    <a:pt x="1330" y="683"/>
                    <a:pt x="1283" y="571"/>
                  </a:cubicBezTo>
                  <a:lnTo>
                    <a:pt x="1283" y="571"/>
                  </a:lnTo>
                  <a:cubicBezTo>
                    <a:pt x="1336" y="532"/>
                    <a:pt x="1389" y="493"/>
                    <a:pt x="1443" y="455"/>
                  </a:cubicBezTo>
                  <a:cubicBezTo>
                    <a:pt x="1523" y="401"/>
                    <a:pt x="1617" y="375"/>
                    <a:pt x="1710" y="375"/>
                  </a:cubicBezTo>
                  <a:close/>
                  <a:moveTo>
                    <a:pt x="1237" y="605"/>
                  </a:moveTo>
                  <a:cubicBezTo>
                    <a:pt x="1285" y="717"/>
                    <a:pt x="1324" y="832"/>
                    <a:pt x="1351" y="950"/>
                  </a:cubicBezTo>
                  <a:lnTo>
                    <a:pt x="1351" y="950"/>
                  </a:lnTo>
                  <a:lnTo>
                    <a:pt x="1304" y="984"/>
                  </a:lnTo>
                  <a:lnTo>
                    <a:pt x="1304" y="984"/>
                  </a:lnTo>
                  <a:cubicBezTo>
                    <a:pt x="1276" y="949"/>
                    <a:pt x="1251" y="911"/>
                    <a:pt x="1229" y="869"/>
                  </a:cubicBezTo>
                  <a:cubicBezTo>
                    <a:pt x="1192" y="810"/>
                    <a:pt x="1159" y="749"/>
                    <a:pt x="1131" y="686"/>
                  </a:cubicBezTo>
                  <a:lnTo>
                    <a:pt x="1131" y="686"/>
                  </a:lnTo>
                  <a:cubicBezTo>
                    <a:pt x="1166" y="659"/>
                    <a:pt x="1202" y="632"/>
                    <a:pt x="1237" y="605"/>
                  </a:cubicBezTo>
                  <a:close/>
                  <a:moveTo>
                    <a:pt x="510" y="339"/>
                  </a:moveTo>
                  <a:cubicBezTo>
                    <a:pt x="644" y="494"/>
                    <a:pt x="740" y="684"/>
                    <a:pt x="781" y="887"/>
                  </a:cubicBezTo>
                  <a:lnTo>
                    <a:pt x="781" y="887"/>
                  </a:lnTo>
                  <a:cubicBezTo>
                    <a:pt x="741" y="920"/>
                    <a:pt x="702" y="954"/>
                    <a:pt x="663" y="987"/>
                  </a:cubicBezTo>
                  <a:lnTo>
                    <a:pt x="663" y="987"/>
                  </a:lnTo>
                  <a:cubicBezTo>
                    <a:pt x="573" y="786"/>
                    <a:pt x="521" y="567"/>
                    <a:pt x="510" y="339"/>
                  </a:cubicBezTo>
                  <a:close/>
                  <a:moveTo>
                    <a:pt x="1359" y="985"/>
                  </a:moveTo>
                  <a:cubicBezTo>
                    <a:pt x="1361" y="991"/>
                    <a:pt x="1362" y="996"/>
                    <a:pt x="1363" y="1002"/>
                  </a:cubicBezTo>
                  <a:cubicBezTo>
                    <a:pt x="1369" y="1023"/>
                    <a:pt x="1374" y="1043"/>
                    <a:pt x="1378" y="1063"/>
                  </a:cubicBezTo>
                  <a:lnTo>
                    <a:pt x="1378" y="1063"/>
                  </a:lnTo>
                  <a:cubicBezTo>
                    <a:pt x="1360" y="1046"/>
                    <a:pt x="1342" y="1028"/>
                    <a:pt x="1325" y="1010"/>
                  </a:cubicBezTo>
                  <a:lnTo>
                    <a:pt x="1325" y="1010"/>
                  </a:lnTo>
                  <a:lnTo>
                    <a:pt x="1359" y="985"/>
                  </a:lnTo>
                  <a:close/>
                  <a:moveTo>
                    <a:pt x="1923" y="567"/>
                  </a:moveTo>
                  <a:lnTo>
                    <a:pt x="1923" y="567"/>
                  </a:lnTo>
                  <a:cubicBezTo>
                    <a:pt x="1989" y="746"/>
                    <a:pt x="1972" y="946"/>
                    <a:pt x="1884" y="1123"/>
                  </a:cubicBezTo>
                  <a:cubicBezTo>
                    <a:pt x="1826" y="1181"/>
                    <a:pt x="1742" y="1213"/>
                    <a:pt x="1661" y="1213"/>
                  </a:cubicBezTo>
                  <a:cubicBezTo>
                    <a:pt x="1612" y="1213"/>
                    <a:pt x="1564" y="1201"/>
                    <a:pt x="1523" y="1176"/>
                  </a:cubicBezTo>
                  <a:cubicBezTo>
                    <a:pt x="1498" y="1159"/>
                    <a:pt x="1473" y="1141"/>
                    <a:pt x="1448" y="1123"/>
                  </a:cubicBezTo>
                  <a:lnTo>
                    <a:pt x="1448" y="1123"/>
                  </a:lnTo>
                  <a:cubicBezTo>
                    <a:pt x="1441" y="1082"/>
                    <a:pt x="1431" y="1042"/>
                    <a:pt x="1417" y="1002"/>
                  </a:cubicBezTo>
                  <a:cubicBezTo>
                    <a:pt x="1413" y="985"/>
                    <a:pt x="1409" y="968"/>
                    <a:pt x="1405" y="950"/>
                  </a:cubicBezTo>
                  <a:lnTo>
                    <a:pt x="1405" y="950"/>
                  </a:lnTo>
                  <a:lnTo>
                    <a:pt x="1923" y="567"/>
                  </a:lnTo>
                  <a:close/>
                  <a:moveTo>
                    <a:pt x="793" y="962"/>
                  </a:moveTo>
                  <a:cubicBezTo>
                    <a:pt x="798" y="993"/>
                    <a:pt x="800" y="1024"/>
                    <a:pt x="802" y="1056"/>
                  </a:cubicBezTo>
                  <a:cubicBezTo>
                    <a:pt x="802" y="1109"/>
                    <a:pt x="798" y="1167"/>
                    <a:pt x="791" y="1223"/>
                  </a:cubicBezTo>
                  <a:lnTo>
                    <a:pt x="791" y="1223"/>
                  </a:lnTo>
                  <a:cubicBezTo>
                    <a:pt x="755" y="1167"/>
                    <a:pt x="722" y="1109"/>
                    <a:pt x="692" y="1049"/>
                  </a:cubicBezTo>
                  <a:lnTo>
                    <a:pt x="692" y="1049"/>
                  </a:lnTo>
                  <a:cubicBezTo>
                    <a:pt x="726" y="1020"/>
                    <a:pt x="759" y="990"/>
                    <a:pt x="793" y="962"/>
                  </a:cubicBezTo>
                  <a:close/>
                  <a:moveTo>
                    <a:pt x="1080" y="726"/>
                  </a:moveTo>
                  <a:cubicBezTo>
                    <a:pt x="1108" y="789"/>
                    <a:pt x="1140" y="850"/>
                    <a:pt x="1176" y="909"/>
                  </a:cubicBezTo>
                  <a:cubicBezTo>
                    <a:pt x="1196" y="949"/>
                    <a:pt x="1221" y="987"/>
                    <a:pt x="1250" y="1023"/>
                  </a:cubicBezTo>
                  <a:lnTo>
                    <a:pt x="1250" y="1023"/>
                  </a:lnTo>
                  <a:lnTo>
                    <a:pt x="1056" y="1163"/>
                  </a:lnTo>
                  <a:lnTo>
                    <a:pt x="851" y="1309"/>
                  </a:lnTo>
                  <a:lnTo>
                    <a:pt x="851" y="1309"/>
                  </a:lnTo>
                  <a:cubicBezTo>
                    <a:pt x="836" y="1289"/>
                    <a:pt x="822" y="1269"/>
                    <a:pt x="808" y="1248"/>
                  </a:cubicBezTo>
                  <a:lnTo>
                    <a:pt x="808" y="1248"/>
                  </a:lnTo>
                  <a:cubicBezTo>
                    <a:pt x="821" y="1187"/>
                    <a:pt x="824" y="1124"/>
                    <a:pt x="815" y="1056"/>
                  </a:cubicBezTo>
                  <a:cubicBezTo>
                    <a:pt x="815" y="1019"/>
                    <a:pt x="814" y="983"/>
                    <a:pt x="810" y="947"/>
                  </a:cubicBezTo>
                  <a:lnTo>
                    <a:pt x="810" y="947"/>
                  </a:lnTo>
                  <a:cubicBezTo>
                    <a:pt x="899" y="871"/>
                    <a:pt x="989" y="798"/>
                    <a:pt x="1080" y="726"/>
                  </a:cubicBezTo>
                  <a:close/>
                  <a:moveTo>
                    <a:pt x="1272" y="1049"/>
                  </a:moveTo>
                  <a:cubicBezTo>
                    <a:pt x="1309" y="1092"/>
                    <a:pt x="1351" y="1131"/>
                    <a:pt x="1395" y="1166"/>
                  </a:cubicBezTo>
                  <a:lnTo>
                    <a:pt x="1395" y="1166"/>
                  </a:lnTo>
                  <a:cubicBezTo>
                    <a:pt x="1408" y="1263"/>
                    <a:pt x="1407" y="1363"/>
                    <a:pt x="1390" y="1457"/>
                  </a:cubicBezTo>
                  <a:cubicBezTo>
                    <a:pt x="1376" y="1524"/>
                    <a:pt x="1336" y="1577"/>
                    <a:pt x="1270" y="1604"/>
                  </a:cubicBezTo>
                  <a:cubicBezTo>
                    <a:pt x="1251" y="1613"/>
                    <a:pt x="1230" y="1618"/>
                    <a:pt x="1209" y="1618"/>
                  </a:cubicBezTo>
                  <a:cubicBezTo>
                    <a:pt x="1170" y="1618"/>
                    <a:pt x="1130" y="1603"/>
                    <a:pt x="1096" y="1577"/>
                  </a:cubicBezTo>
                  <a:cubicBezTo>
                    <a:pt x="1015" y="1505"/>
                    <a:pt x="943" y="1428"/>
                    <a:pt x="879" y="1345"/>
                  </a:cubicBezTo>
                  <a:lnTo>
                    <a:pt x="879" y="1345"/>
                  </a:lnTo>
                  <a:lnTo>
                    <a:pt x="1082" y="1190"/>
                  </a:lnTo>
                  <a:lnTo>
                    <a:pt x="1272" y="1049"/>
                  </a:lnTo>
                  <a:close/>
                  <a:moveTo>
                    <a:pt x="652" y="1085"/>
                  </a:moveTo>
                  <a:cubicBezTo>
                    <a:pt x="689" y="1161"/>
                    <a:pt x="733" y="1235"/>
                    <a:pt x="781" y="1306"/>
                  </a:cubicBezTo>
                  <a:lnTo>
                    <a:pt x="781" y="1306"/>
                  </a:lnTo>
                  <a:cubicBezTo>
                    <a:pt x="779" y="1321"/>
                    <a:pt x="777" y="1335"/>
                    <a:pt x="775" y="1350"/>
                  </a:cubicBezTo>
                  <a:cubicBezTo>
                    <a:pt x="780" y="1339"/>
                    <a:pt x="784" y="1327"/>
                    <a:pt x="788" y="1316"/>
                  </a:cubicBezTo>
                  <a:lnTo>
                    <a:pt x="788" y="1316"/>
                  </a:lnTo>
                  <a:cubicBezTo>
                    <a:pt x="794" y="1325"/>
                    <a:pt x="800" y="1333"/>
                    <a:pt x="806" y="1341"/>
                  </a:cubicBezTo>
                  <a:lnTo>
                    <a:pt x="806" y="1341"/>
                  </a:lnTo>
                  <a:lnTo>
                    <a:pt x="308" y="1697"/>
                  </a:lnTo>
                  <a:cubicBezTo>
                    <a:pt x="272" y="1733"/>
                    <a:pt x="224" y="1751"/>
                    <a:pt x="177" y="1751"/>
                  </a:cubicBezTo>
                  <a:cubicBezTo>
                    <a:pt x="153" y="1751"/>
                    <a:pt x="129" y="1746"/>
                    <a:pt x="107" y="1737"/>
                  </a:cubicBezTo>
                  <a:cubicBezTo>
                    <a:pt x="40" y="1697"/>
                    <a:pt x="67" y="1617"/>
                    <a:pt x="134" y="1550"/>
                  </a:cubicBezTo>
                  <a:cubicBezTo>
                    <a:pt x="254" y="1430"/>
                    <a:pt x="388" y="1310"/>
                    <a:pt x="535" y="1190"/>
                  </a:cubicBezTo>
                  <a:cubicBezTo>
                    <a:pt x="574" y="1154"/>
                    <a:pt x="613" y="1119"/>
                    <a:pt x="652" y="1085"/>
                  </a:cubicBezTo>
                  <a:close/>
                  <a:moveTo>
                    <a:pt x="949" y="0"/>
                  </a:moveTo>
                  <a:lnTo>
                    <a:pt x="949" y="94"/>
                  </a:lnTo>
                  <a:cubicBezTo>
                    <a:pt x="949" y="103"/>
                    <a:pt x="949" y="112"/>
                    <a:pt x="949" y="121"/>
                  </a:cubicBezTo>
                  <a:lnTo>
                    <a:pt x="949" y="121"/>
                  </a:lnTo>
                  <a:lnTo>
                    <a:pt x="949" y="121"/>
                  </a:lnTo>
                  <a:cubicBezTo>
                    <a:pt x="949" y="121"/>
                    <a:pt x="949" y="121"/>
                    <a:pt x="949" y="121"/>
                  </a:cubicBezTo>
                  <a:lnTo>
                    <a:pt x="949" y="121"/>
                  </a:lnTo>
                  <a:cubicBezTo>
                    <a:pt x="952" y="311"/>
                    <a:pt x="989" y="496"/>
                    <a:pt x="1056" y="667"/>
                  </a:cubicBezTo>
                  <a:lnTo>
                    <a:pt x="1056" y="667"/>
                  </a:lnTo>
                  <a:cubicBezTo>
                    <a:pt x="970" y="734"/>
                    <a:pt x="885" y="801"/>
                    <a:pt x="801" y="871"/>
                  </a:cubicBezTo>
                  <a:lnTo>
                    <a:pt x="801" y="871"/>
                  </a:lnTo>
                  <a:cubicBezTo>
                    <a:pt x="765" y="650"/>
                    <a:pt x="665" y="449"/>
                    <a:pt x="508" y="281"/>
                  </a:cubicBezTo>
                  <a:lnTo>
                    <a:pt x="468" y="241"/>
                  </a:lnTo>
                  <a:lnTo>
                    <a:pt x="468" y="294"/>
                  </a:lnTo>
                  <a:cubicBezTo>
                    <a:pt x="468" y="549"/>
                    <a:pt x="522" y="797"/>
                    <a:pt x="622" y="1022"/>
                  </a:cubicBezTo>
                  <a:lnTo>
                    <a:pt x="622" y="1022"/>
                  </a:lnTo>
                  <a:cubicBezTo>
                    <a:pt x="579" y="1060"/>
                    <a:pt x="537" y="1098"/>
                    <a:pt x="495" y="1136"/>
                  </a:cubicBezTo>
                  <a:cubicBezTo>
                    <a:pt x="348" y="1256"/>
                    <a:pt x="214" y="1390"/>
                    <a:pt x="94" y="1510"/>
                  </a:cubicBezTo>
                  <a:cubicBezTo>
                    <a:pt x="54" y="1537"/>
                    <a:pt x="27" y="1590"/>
                    <a:pt x="14" y="1630"/>
                  </a:cubicBezTo>
                  <a:cubicBezTo>
                    <a:pt x="0" y="1684"/>
                    <a:pt x="27" y="1751"/>
                    <a:pt x="80" y="1777"/>
                  </a:cubicBezTo>
                  <a:cubicBezTo>
                    <a:pt x="112" y="1793"/>
                    <a:pt x="148" y="1801"/>
                    <a:pt x="184" y="1801"/>
                  </a:cubicBezTo>
                  <a:cubicBezTo>
                    <a:pt x="241" y="1801"/>
                    <a:pt x="299" y="1783"/>
                    <a:pt x="348" y="1751"/>
                  </a:cubicBezTo>
                  <a:lnTo>
                    <a:pt x="835" y="1379"/>
                  </a:lnTo>
                  <a:lnTo>
                    <a:pt x="835" y="1379"/>
                  </a:lnTo>
                  <a:cubicBezTo>
                    <a:pt x="900" y="1464"/>
                    <a:pt x="974" y="1544"/>
                    <a:pt x="1056" y="1617"/>
                  </a:cubicBezTo>
                  <a:cubicBezTo>
                    <a:pt x="1100" y="1653"/>
                    <a:pt x="1157" y="1671"/>
                    <a:pt x="1213" y="1671"/>
                  </a:cubicBezTo>
                  <a:cubicBezTo>
                    <a:pt x="1241" y="1671"/>
                    <a:pt x="1270" y="1666"/>
                    <a:pt x="1296" y="1657"/>
                  </a:cubicBezTo>
                  <a:cubicBezTo>
                    <a:pt x="1376" y="1617"/>
                    <a:pt x="1430" y="1550"/>
                    <a:pt x="1443" y="1470"/>
                  </a:cubicBezTo>
                  <a:cubicBezTo>
                    <a:pt x="1458" y="1384"/>
                    <a:pt x="1464" y="1297"/>
                    <a:pt x="1459" y="1213"/>
                  </a:cubicBezTo>
                  <a:lnTo>
                    <a:pt x="1459" y="1213"/>
                  </a:lnTo>
                  <a:cubicBezTo>
                    <a:pt x="1467" y="1219"/>
                    <a:pt x="1475" y="1224"/>
                    <a:pt x="1483" y="1230"/>
                  </a:cubicBezTo>
                  <a:cubicBezTo>
                    <a:pt x="1540" y="1260"/>
                    <a:pt x="1602" y="1275"/>
                    <a:pt x="1664" y="1275"/>
                  </a:cubicBezTo>
                  <a:cubicBezTo>
                    <a:pt x="1764" y="1275"/>
                    <a:pt x="1864" y="1237"/>
                    <a:pt x="1938" y="1163"/>
                  </a:cubicBezTo>
                  <a:cubicBezTo>
                    <a:pt x="2004" y="1069"/>
                    <a:pt x="2031" y="949"/>
                    <a:pt x="2031" y="842"/>
                  </a:cubicBezTo>
                  <a:cubicBezTo>
                    <a:pt x="2031" y="727"/>
                    <a:pt x="2019" y="625"/>
                    <a:pt x="1983" y="523"/>
                  </a:cubicBezTo>
                  <a:lnTo>
                    <a:pt x="1983" y="523"/>
                  </a:lnTo>
                  <a:lnTo>
                    <a:pt x="2165" y="388"/>
                  </a:lnTo>
                  <a:lnTo>
                    <a:pt x="2459" y="174"/>
                  </a:lnTo>
                  <a:cubicBezTo>
                    <a:pt x="2512" y="121"/>
                    <a:pt x="2552" y="94"/>
                    <a:pt x="2552" y="94"/>
                  </a:cubicBezTo>
                  <a:lnTo>
                    <a:pt x="2552" y="94"/>
                  </a:lnTo>
                  <a:cubicBezTo>
                    <a:pt x="2552" y="94"/>
                    <a:pt x="2512" y="107"/>
                    <a:pt x="2445" y="161"/>
                  </a:cubicBezTo>
                  <a:lnTo>
                    <a:pt x="2151" y="375"/>
                  </a:lnTo>
                  <a:lnTo>
                    <a:pt x="1975" y="501"/>
                  </a:lnTo>
                  <a:lnTo>
                    <a:pt x="1975" y="501"/>
                  </a:lnTo>
                  <a:cubicBezTo>
                    <a:pt x="1933" y="398"/>
                    <a:pt x="1828" y="321"/>
                    <a:pt x="1724" y="308"/>
                  </a:cubicBezTo>
                  <a:cubicBezTo>
                    <a:pt x="1708" y="306"/>
                    <a:pt x="1693" y="305"/>
                    <a:pt x="1678" y="305"/>
                  </a:cubicBezTo>
                  <a:cubicBezTo>
                    <a:pt x="1576" y="305"/>
                    <a:pt x="1486" y="343"/>
                    <a:pt x="1417" y="401"/>
                  </a:cubicBezTo>
                  <a:cubicBezTo>
                    <a:pt x="1364" y="439"/>
                    <a:pt x="1311" y="477"/>
                    <a:pt x="1259" y="515"/>
                  </a:cubicBezTo>
                  <a:lnTo>
                    <a:pt x="1259" y="515"/>
                  </a:lnTo>
                  <a:cubicBezTo>
                    <a:pt x="1189" y="360"/>
                    <a:pt x="1102" y="214"/>
                    <a:pt x="1002" y="81"/>
                  </a:cubicBezTo>
                  <a:lnTo>
                    <a:pt x="94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4"/>
            <p:cNvSpPr/>
            <p:nvPr/>
          </p:nvSpPr>
          <p:spPr>
            <a:xfrm>
              <a:off x="2988450" y="1297950"/>
              <a:ext cx="26075" cy="17075"/>
            </a:xfrm>
            <a:custGeom>
              <a:avLst/>
              <a:gdLst/>
              <a:ahLst/>
              <a:cxnLst/>
              <a:rect l="l" t="t" r="r" b="b"/>
              <a:pathLst>
                <a:path w="1043" h="683" extrusionOk="0">
                  <a:moveTo>
                    <a:pt x="1043" y="1"/>
                  </a:moveTo>
                  <a:cubicBezTo>
                    <a:pt x="856" y="94"/>
                    <a:pt x="669" y="188"/>
                    <a:pt x="508" y="321"/>
                  </a:cubicBezTo>
                  <a:cubicBezTo>
                    <a:pt x="321" y="415"/>
                    <a:pt x="161" y="548"/>
                    <a:pt x="1" y="682"/>
                  </a:cubicBezTo>
                  <a:cubicBezTo>
                    <a:pt x="188" y="602"/>
                    <a:pt x="375" y="495"/>
                    <a:pt x="549" y="375"/>
                  </a:cubicBezTo>
                  <a:cubicBezTo>
                    <a:pt x="722" y="268"/>
                    <a:pt x="896" y="148"/>
                    <a:pt x="104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3" name="Google Shape;1513;p34"/>
          <p:cNvGrpSpPr/>
          <p:nvPr/>
        </p:nvGrpSpPr>
        <p:grpSpPr>
          <a:xfrm>
            <a:off x="6796350" y="-351575"/>
            <a:ext cx="1897575" cy="1552450"/>
            <a:chOff x="4694625" y="238125"/>
            <a:chExt cx="1897575" cy="1552450"/>
          </a:xfrm>
        </p:grpSpPr>
        <p:sp>
          <p:nvSpPr>
            <p:cNvPr id="1514" name="Google Shape;1514;p34"/>
            <p:cNvSpPr/>
            <p:nvPr/>
          </p:nvSpPr>
          <p:spPr>
            <a:xfrm>
              <a:off x="5778525" y="1091525"/>
              <a:ext cx="255200" cy="255550"/>
            </a:xfrm>
            <a:custGeom>
              <a:avLst/>
              <a:gdLst/>
              <a:ahLst/>
              <a:cxnLst/>
              <a:rect l="l" t="t" r="r" b="b"/>
              <a:pathLst>
                <a:path w="10208" h="10222" extrusionOk="0">
                  <a:moveTo>
                    <a:pt x="0" y="1"/>
                  </a:moveTo>
                  <a:lnTo>
                    <a:pt x="0" y="10222"/>
                  </a:lnTo>
                  <a:lnTo>
                    <a:pt x="10208" y="10222"/>
                  </a:lnTo>
                  <a:lnTo>
                    <a:pt x="10208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4"/>
            <p:cNvSpPr/>
            <p:nvPr/>
          </p:nvSpPr>
          <p:spPr>
            <a:xfrm>
              <a:off x="5778850" y="1210775"/>
              <a:ext cx="254875" cy="4375"/>
            </a:xfrm>
            <a:custGeom>
              <a:avLst/>
              <a:gdLst/>
              <a:ahLst/>
              <a:cxnLst/>
              <a:rect l="l" t="t" r="r" b="b"/>
              <a:pathLst>
                <a:path w="10195" h="175" extrusionOk="0">
                  <a:moveTo>
                    <a:pt x="5091" y="1"/>
                  </a:moveTo>
                  <a:cubicBezTo>
                    <a:pt x="2272" y="1"/>
                    <a:pt x="0" y="41"/>
                    <a:pt x="0" y="94"/>
                  </a:cubicBezTo>
                  <a:cubicBezTo>
                    <a:pt x="0" y="134"/>
                    <a:pt x="2285" y="174"/>
                    <a:pt x="5091" y="174"/>
                  </a:cubicBezTo>
                  <a:cubicBezTo>
                    <a:pt x="7910" y="174"/>
                    <a:pt x="10195" y="134"/>
                    <a:pt x="10195" y="94"/>
                  </a:cubicBezTo>
                  <a:cubicBezTo>
                    <a:pt x="10195" y="41"/>
                    <a:pt x="7910" y="1"/>
                    <a:pt x="509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4"/>
            <p:cNvSpPr/>
            <p:nvPr/>
          </p:nvSpPr>
          <p:spPr>
            <a:xfrm>
              <a:off x="5884725" y="1091525"/>
              <a:ext cx="42775" cy="52475"/>
            </a:xfrm>
            <a:custGeom>
              <a:avLst/>
              <a:gdLst/>
              <a:ahLst/>
              <a:cxnLst/>
              <a:rect l="l" t="t" r="r" b="b"/>
              <a:pathLst>
                <a:path w="1711" h="2099" extrusionOk="0">
                  <a:moveTo>
                    <a:pt x="1" y="1"/>
                  </a:moveTo>
                  <a:lnTo>
                    <a:pt x="1" y="2098"/>
                  </a:lnTo>
                  <a:lnTo>
                    <a:pt x="1711" y="2098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4"/>
            <p:cNvSpPr/>
            <p:nvPr/>
          </p:nvSpPr>
          <p:spPr>
            <a:xfrm>
              <a:off x="5884725" y="1294275"/>
              <a:ext cx="42775" cy="52125"/>
            </a:xfrm>
            <a:custGeom>
              <a:avLst/>
              <a:gdLst/>
              <a:ahLst/>
              <a:cxnLst/>
              <a:rect l="l" t="t" r="r" b="b"/>
              <a:pathLst>
                <a:path w="1711" h="2085" extrusionOk="0">
                  <a:moveTo>
                    <a:pt x="1" y="1"/>
                  </a:moveTo>
                  <a:lnTo>
                    <a:pt x="1" y="2085"/>
                  </a:lnTo>
                  <a:lnTo>
                    <a:pt x="1711" y="2085"/>
                  </a:lnTo>
                  <a:lnTo>
                    <a:pt x="171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4"/>
            <p:cNvSpPr/>
            <p:nvPr/>
          </p:nvSpPr>
          <p:spPr>
            <a:xfrm>
              <a:off x="5796550" y="1262225"/>
              <a:ext cx="63500" cy="63475"/>
            </a:xfrm>
            <a:custGeom>
              <a:avLst/>
              <a:gdLst/>
              <a:ahLst/>
              <a:cxnLst/>
              <a:rect l="l" t="t" r="r" b="b"/>
              <a:pathLst>
                <a:path w="2540" h="2539" extrusionOk="0">
                  <a:moveTo>
                    <a:pt x="2205" y="0"/>
                  </a:moveTo>
                  <a:lnTo>
                    <a:pt x="0" y="334"/>
                  </a:lnTo>
                  <a:lnTo>
                    <a:pt x="335" y="2539"/>
                  </a:lnTo>
                  <a:lnTo>
                    <a:pt x="2539" y="2205"/>
                  </a:lnTo>
                  <a:lnTo>
                    <a:pt x="2205" y="0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4"/>
            <p:cNvSpPr/>
            <p:nvPr/>
          </p:nvSpPr>
          <p:spPr>
            <a:xfrm>
              <a:off x="5811125" y="1271900"/>
              <a:ext cx="36550" cy="45450"/>
            </a:xfrm>
            <a:custGeom>
              <a:avLst/>
              <a:gdLst/>
              <a:ahLst/>
              <a:cxnLst/>
              <a:rect l="l" t="t" r="r" b="b"/>
              <a:pathLst>
                <a:path w="1462" h="1818" extrusionOk="0">
                  <a:moveTo>
                    <a:pt x="967" y="1"/>
                  </a:moveTo>
                  <a:lnTo>
                    <a:pt x="139" y="121"/>
                  </a:lnTo>
                  <a:lnTo>
                    <a:pt x="86" y="321"/>
                  </a:lnTo>
                  <a:cubicBezTo>
                    <a:pt x="1" y="612"/>
                    <a:pt x="234" y="892"/>
                    <a:pt x="528" y="892"/>
                  </a:cubicBezTo>
                  <a:cubicBezTo>
                    <a:pt x="558" y="892"/>
                    <a:pt x="589" y="889"/>
                    <a:pt x="620" y="882"/>
                  </a:cubicBezTo>
                  <a:cubicBezTo>
                    <a:pt x="660" y="1123"/>
                    <a:pt x="687" y="1363"/>
                    <a:pt x="727" y="1590"/>
                  </a:cubicBezTo>
                  <a:cubicBezTo>
                    <a:pt x="526" y="1604"/>
                    <a:pt x="339" y="1684"/>
                    <a:pt x="179" y="1818"/>
                  </a:cubicBezTo>
                  <a:lnTo>
                    <a:pt x="1448" y="1631"/>
                  </a:lnTo>
                  <a:lnTo>
                    <a:pt x="1462" y="1631"/>
                  </a:lnTo>
                  <a:cubicBezTo>
                    <a:pt x="1341" y="1579"/>
                    <a:pt x="1209" y="1549"/>
                    <a:pt x="1080" y="1549"/>
                  </a:cubicBezTo>
                  <a:cubicBezTo>
                    <a:pt x="1010" y="1549"/>
                    <a:pt x="940" y="1558"/>
                    <a:pt x="874" y="1577"/>
                  </a:cubicBezTo>
                  <a:cubicBezTo>
                    <a:pt x="834" y="1350"/>
                    <a:pt x="794" y="1109"/>
                    <a:pt x="754" y="869"/>
                  </a:cubicBezTo>
                  <a:cubicBezTo>
                    <a:pt x="1101" y="829"/>
                    <a:pt x="1288" y="455"/>
                    <a:pt x="1101" y="161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4"/>
            <p:cNvSpPr/>
            <p:nvPr/>
          </p:nvSpPr>
          <p:spPr>
            <a:xfrm>
              <a:off x="6037700" y="1156675"/>
              <a:ext cx="384825" cy="384800"/>
            </a:xfrm>
            <a:custGeom>
              <a:avLst/>
              <a:gdLst/>
              <a:ahLst/>
              <a:cxnLst/>
              <a:rect l="l" t="t" r="r" b="b"/>
              <a:pathLst>
                <a:path w="15393" h="15392" extrusionOk="0">
                  <a:moveTo>
                    <a:pt x="5773" y="0"/>
                  </a:moveTo>
                  <a:lnTo>
                    <a:pt x="1" y="5772"/>
                  </a:lnTo>
                  <a:lnTo>
                    <a:pt x="9621" y="15392"/>
                  </a:lnTo>
                  <a:lnTo>
                    <a:pt x="15393" y="9620"/>
                  </a:lnTo>
                  <a:lnTo>
                    <a:pt x="5773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4"/>
            <p:cNvSpPr/>
            <p:nvPr/>
          </p:nvSpPr>
          <p:spPr>
            <a:xfrm>
              <a:off x="6110200" y="1229800"/>
              <a:ext cx="239850" cy="238200"/>
            </a:xfrm>
            <a:custGeom>
              <a:avLst/>
              <a:gdLst/>
              <a:ahLst/>
              <a:cxnLst/>
              <a:rect l="l" t="t" r="r" b="b"/>
              <a:pathLst>
                <a:path w="9594" h="9528" extrusionOk="0">
                  <a:moveTo>
                    <a:pt x="41" y="1"/>
                  </a:moveTo>
                  <a:cubicBezTo>
                    <a:pt x="41" y="1"/>
                    <a:pt x="40" y="1"/>
                    <a:pt x="40" y="1"/>
                  </a:cubicBezTo>
                  <a:cubicBezTo>
                    <a:pt x="0" y="41"/>
                    <a:pt x="2111" y="2192"/>
                    <a:pt x="4743" y="4824"/>
                  </a:cubicBezTo>
                  <a:cubicBezTo>
                    <a:pt x="7351" y="7432"/>
                    <a:pt x="9486" y="9528"/>
                    <a:pt x="9565" y="9528"/>
                  </a:cubicBezTo>
                  <a:cubicBezTo>
                    <a:pt x="9566" y="9528"/>
                    <a:pt x="9566" y="9528"/>
                    <a:pt x="9567" y="9527"/>
                  </a:cubicBezTo>
                  <a:cubicBezTo>
                    <a:pt x="9593" y="9501"/>
                    <a:pt x="7496" y="7336"/>
                    <a:pt x="4864" y="4704"/>
                  </a:cubicBezTo>
                  <a:cubicBezTo>
                    <a:pt x="2248" y="2089"/>
                    <a:pt x="94" y="1"/>
                    <a:pt x="4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4"/>
            <p:cNvSpPr/>
            <p:nvPr/>
          </p:nvSpPr>
          <p:spPr>
            <a:xfrm>
              <a:off x="6155275" y="1275550"/>
              <a:ext cx="146675" cy="145025"/>
            </a:xfrm>
            <a:custGeom>
              <a:avLst/>
              <a:gdLst/>
              <a:ahLst/>
              <a:cxnLst/>
              <a:rect l="l" t="t" r="r" b="b"/>
              <a:pathLst>
                <a:path w="5867" h="5801" extrusionOk="0">
                  <a:moveTo>
                    <a:pt x="5824" y="1"/>
                  </a:moveTo>
                  <a:cubicBezTo>
                    <a:pt x="5759" y="1"/>
                    <a:pt x="4439" y="1268"/>
                    <a:pt x="2873" y="2834"/>
                  </a:cubicBezTo>
                  <a:cubicBezTo>
                    <a:pt x="1270" y="4437"/>
                    <a:pt x="1" y="5760"/>
                    <a:pt x="28" y="5800"/>
                  </a:cubicBezTo>
                  <a:cubicBezTo>
                    <a:pt x="28" y="5800"/>
                    <a:pt x="29" y="5800"/>
                    <a:pt x="29" y="5800"/>
                  </a:cubicBezTo>
                  <a:cubicBezTo>
                    <a:pt x="95" y="5800"/>
                    <a:pt x="1407" y="4541"/>
                    <a:pt x="2994" y="2954"/>
                  </a:cubicBezTo>
                  <a:cubicBezTo>
                    <a:pt x="4597" y="1364"/>
                    <a:pt x="5866" y="28"/>
                    <a:pt x="5826" y="1"/>
                  </a:cubicBezTo>
                  <a:cubicBezTo>
                    <a:pt x="5826" y="1"/>
                    <a:pt x="5825" y="1"/>
                    <a:pt x="582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4"/>
            <p:cNvSpPr/>
            <p:nvPr/>
          </p:nvSpPr>
          <p:spPr>
            <a:xfrm>
              <a:off x="6059425" y="1279250"/>
              <a:ext cx="57475" cy="57150"/>
            </a:xfrm>
            <a:custGeom>
              <a:avLst/>
              <a:gdLst/>
              <a:ahLst/>
              <a:cxnLst/>
              <a:rect l="l" t="t" r="r" b="b"/>
              <a:pathLst>
                <a:path w="2299" h="2286" extrusionOk="0">
                  <a:moveTo>
                    <a:pt x="762" y="0"/>
                  </a:moveTo>
                  <a:lnTo>
                    <a:pt x="0" y="749"/>
                  </a:lnTo>
                  <a:lnTo>
                    <a:pt x="1537" y="2285"/>
                  </a:lnTo>
                  <a:lnTo>
                    <a:pt x="2298" y="1524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4"/>
            <p:cNvSpPr/>
            <p:nvPr/>
          </p:nvSpPr>
          <p:spPr>
            <a:xfrm>
              <a:off x="5715725" y="1362750"/>
              <a:ext cx="526100" cy="421225"/>
            </a:xfrm>
            <a:custGeom>
              <a:avLst/>
              <a:gdLst/>
              <a:ahLst/>
              <a:cxnLst/>
              <a:rect l="l" t="t" r="r" b="b"/>
              <a:pathLst>
                <a:path w="21044" h="16849" extrusionOk="0">
                  <a:moveTo>
                    <a:pt x="3861" y="1"/>
                  </a:moveTo>
                  <a:lnTo>
                    <a:pt x="0" y="10582"/>
                  </a:lnTo>
                  <a:lnTo>
                    <a:pt x="17195" y="16849"/>
                  </a:lnTo>
                  <a:lnTo>
                    <a:pt x="21043" y="6267"/>
                  </a:lnTo>
                  <a:lnTo>
                    <a:pt x="3861" y="1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4"/>
            <p:cNvSpPr/>
            <p:nvPr/>
          </p:nvSpPr>
          <p:spPr>
            <a:xfrm>
              <a:off x="5763825" y="1494975"/>
              <a:ext cx="430225" cy="156425"/>
            </a:xfrm>
            <a:custGeom>
              <a:avLst/>
              <a:gdLst/>
              <a:ahLst/>
              <a:cxnLst/>
              <a:rect l="l" t="t" r="r" b="b"/>
              <a:pathLst>
                <a:path w="17209" h="6257" extrusionOk="0">
                  <a:moveTo>
                    <a:pt x="19" y="1"/>
                  </a:moveTo>
                  <a:cubicBezTo>
                    <a:pt x="16" y="1"/>
                    <a:pt x="14" y="1"/>
                    <a:pt x="13" y="3"/>
                  </a:cubicBezTo>
                  <a:cubicBezTo>
                    <a:pt x="0" y="43"/>
                    <a:pt x="3835" y="1486"/>
                    <a:pt x="8578" y="3209"/>
                  </a:cubicBezTo>
                  <a:cubicBezTo>
                    <a:pt x="13231" y="4900"/>
                    <a:pt x="17036" y="6257"/>
                    <a:pt x="17191" y="6257"/>
                  </a:cubicBezTo>
                  <a:cubicBezTo>
                    <a:pt x="17194" y="6257"/>
                    <a:pt x="17195" y="6256"/>
                    <a:pt x="17195" y="6255"/>
                  </a:cubicBezTo>
                  <a:cubicBezTo>
                    <a:pt x="17209" y="6215"/>
                    <a:pt x="13388" y="4772"/>
                    <a:pt x="8631" y="3049"/>
                  </a:cubicBezTo>
                  <a:cubicBezTo>
                    <a:pt x="3978" y="1345"/>
                    <a:pt x="187" y="1"/>
                    <a:pt x="1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4"/>
            <p:cNvSpPr/>
            <p:nvPr/>
          </p:nvSpPr>
          <p:spPr>
            <a:xfrm>
              <a:off x="5914450" y="1635325"/>
              <a:ext cx="73175" cy="83525"/>
            </a:xfrm>
            <a:custGeom>
              <a:avLst/>
              <a:gdLst/>
              <a:ahLst/>
              <a:cxnLst/>
              <a:rect l="l" t="t" r="r" b="b"/>
              <a:pathLst>
                <a:path w="2927" h="3341" extrusionOk="0">
                  <a:moveTo>
                    <a:pt x="789" y="0"/>
                  </a:moveTo>
                  <a:lnTo>
                    <a:pt x="1" y="2565"/>
                  </a:lnTo>
                  <a:lnTo>
                    <a:pt x="2098" y="3340"/>
                  </a:lnTo>
                  <a:lnTo>
                    <a:pt x="2927" y="588"/>
                  </a:lnTo>
                  <a:lnTo>
                    <a:pt x="78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4"/>
            <p:cNvSpPr/>
            <p:nvPr/>
          </p:nvSpPr>
          <p:spPr>
            <a:xfrm>
              <a:off x="5986950" y="1433900"/>
              <a:ext cx="73500" cy="83200"/>
            </a:xfrm>
            <a:custGeom>
              <a:avLst/>
              <a:gdLst/>
              <a:ahLst/>
              <a:cxnLst/>
              <a:rect l="l" t="t" r="r" b="b"/>
              <a:pathLst>
                <a:path w="2940" h="3328" extrusionOk="0">
                  <a:moveTo>
                    <a:pt x="828" y="0"/>
                  </a:moveTo>
                  <a:lnTo>
                    <a:pt x="0" y="2739"/>
                  </a:lnTo>
                  <a:lnTo>
                    <a:pt x="2138" y="3327"/>
                  </a:lnTo>
                  <a:lnTo>
                    <a:pt x="2939" y="762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4"/>
            <p:cNvSpPr/>
            <p:nvPr/>
          </p:nvSpPr>
          <p:spPr>
            <a:xfrm>
              <a:off x="5760150" y="1560150"/>
              <a:ext cx="71500" cy="71175"/>
            </a:xfrm>
            <a:custGeom>
              <a:avLst/>
              <a:gdLst/>
              <a:ahLst/>
              <a:cxnLst/>
              <a:rect l="l" t="t" r="r" b="b"/>
              <a:pathLst>
                <a:path w="2860" h="2847" extrusionOk="0">
                  <a:moveTo>
                    <a:pt x="762" y="1"/>
                  </a:moveTo>
                  <a:lnTo>
                    <a:pt x="0" y="2085"/>
                  </a:lnTo>
                  <a:lnTo>
                    <a:pt x="2098" y="2847"/>
                  </a:lnTo>
                  <a:lnTo>
                    <a:pt x="2859" y="762"/>
                  </a:lnTo>
                  <a:lnTo>
                    <a:pt x="762" y="1"/>
                  </a:ln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4"/>
            <p:cNvSpPr/>
            <p:nvPr/>
          </p:nvSpPr>
          <p:spPr>
            <a:xfrm>
              <a:off x="5767825" y="1569850"/>
              <a:ext cx="47725" cy="51200"/>
            </a:xfrm>
            <a:custGeom>
              <a:avLst/>
              <a:gdLst/>
              <a:ahLst/>
              <a:cxnLst/>
              <a:rect l="l" t="t" r="r" b="b"/>
              <a:pathLst>
                <a:path w="1909" h="2048" extrusionOk="0">
                  <a:moveTo>
                    <a:pt x="1024" y="179"/>
                  </a:moveTo>
                  <a:lnTo>
                    <a:pt x="1719" y="438"/>
                  </a:lnTo>
                  <a:lnTo>
                    <a:pt x="1719" y="438"/>
                  </a:lnTo>
                  <a:cubicBezTo>
                    <a:pt x="1730" y="497"/>
                    <a:pt x="1740" y="549"/>
                    <a:pt x="1751" y="602"/>
                  </a:cubicBezTo>
                  <a:lnTo>
                    <a:pt x="1751" y="588"/>
                  </a:lnTo>
                  <a:lnTo>
                    <a:pt x="1751" y="588"/>
                  </a:lnTo>
                  <a:cubicBezTo>
                    <a:pt x="1764" y="722"/>
                    <a:pt x="1697" y="855"/>
                    <a:pt x="1590" y="936"/>
                  </a:cubicBezTo>
                  <a:cubicBezTo>
                    <a:pt x="1515" y="977"/>
                    <a:pt x="1435" y="998"/>
                    <a:pt x="1359" y="998"/>
                  </a:cubicBezTo>
                  <a:cubicBezTo>
                    <a:pt x="1314" y="998"/>
                    <a:pt x="1270" y="991"/>
                    <a:pt x="1230" y="976"/>
                  </a:cubicBezTo>
                  <a:lnTo>
                    <a:pt x="1163" y="949"/>
                  </a:lnTo>
                  <a:lnTo>
                    <a:pt x="1149" y="976"/>
                  </a:lnTo>
                  <a:lnTo>
                    <a:pt x="1163" y="936"/>
                  </a:lnTo>
                  <a:lnTo>
                    <a:pt x="1083" y="909"/>
                  </a:lnTo>
                  <a:cubicBezTo>
                    <a:pt x="962" y="869"/>
                    <a:pt x="869" y="775"/>
                    <a:pt x="842" y="655"/>
                  </a:cubicBezTo>
                  <a:cubicBezTo>
                    <a:pt x="802" y="535"/>
                    <a:pt x="829" y="401"/>
                    <a:pt x="909" y="294"/>
                  </a:cubicBezTo>
                  <a:lnTo>
                    <a:pt x="1024" y="179"/>
                  </a:lnTo>
                  <a:close/>
                  <a:moveTo>
                    <a:pt x="976" y="0"/>
                  </a:moveTo>
                  <a:lnTo>
                    <a:pt x="936" y="27"/>
                  </a:lnTo>
                  <a:lnTo>
                    <a:pt x="775" y="187"/>
                  </a:lnTo>
                  <a:cubicBezTo>
                    <a:pt x="540" y="460"/>
                    <a:pt x="638" y="881"/>
                    <a:pt x="951" y="1037"/>
                  </a:cubicBezTo>
                  <a:lnTo>
                    <a:pt x="951" y="1037"/>
                  </a:lnTo>
                  <a:cubicBezTo>
                    <a:pt x="888" y="1223"/>
                    <a:pt x="825" y="1401"/>
                    <a:pt x="763" y="1570"/>
                  </a:cubicBezTo>
                  <a:lnTo>
                    <a:pt x="763" y="1570"/>
                  </a:lnTo>
                  <a:cubicBezTo>
                    <a:pt x="654" y="1531"/>
                    <a:pt x="539" y="1510"/>
                    <a:pt x="424" y="1510"/>
                  </a:cubicBezTo>
                  <a:cubicBezTo>
                    <a:pt x="349" y="1510"/>
                    <a:pt x="274" y="1518"/>
                    <a:pt x="201" y="1537"/>
                  </a:cubicBezTo>
                  <a:lnTo>
                    <a:pt x="0" y="1590"/>
                  </a:lnTo>
                  <a:lnTo>
                    <a:pt x="201" y="1657"/>
                  </a:lnTo>
                  <a:cubicBezTo>
                    <a:pt x="895" y="1892"/>
                    <a:pt x="1347" y="2047"/>
                    <a:pt x="1420" y="2047"/>
                  </a:cubicBezTo>
                  <a:cubicBezTo>
                    <a:pt x="1426" y="2047"/>
                    <a:pt x="1429" y="2046"/>
                    <a:pt x="1430" y="2045"/>
                  </a:cubicBezTo>
                  <a:cubicBezTo>
                    <a:pt x="1430" y="2022"/>
                    <a:pt x="1093" y="1870"/>
                    <a:pt x="531" y="1649"/>
                  </a:cubicBezTo>
                  <a:lnTo>
                    <a:pt x="531" y="1649"/>
                  </a:lnTo>
                  <a:cubicBezTo>
                    <a:pt x="617" y="1663"/>
                    <a:pt x="699" y="1693"/>
                    <a:pt x="775" y="1737"/>
                  </a:cubicBezTo>
                  <a:lnTo>
                    <a:pt x="856" y="1764"/>
                  </a:lnTo>
                  <a:lnTo>
                    <a:pt x="882" y="1684"/>
                  </a:lnTo>
                  <a:lnTo>
                    <a:pt x="1105" y="1098"/>
                  </a:lnTo>
                  <a:lnTo>
                    <a:pt x="909" y="1697"/>
                  </a:lnTo>
                  <a:lnTo>
                    <a:pt x="896" y="1751"/>
                  </a:lnTo>
                  <a:lnTo>
                    <a:pt x="936" y="1751"/>
                  </a:lnTo>
                  <a:cubicBezTo>
                    <a:pt x="1123" y="1804"/>
                    <a:pt x="1296" y="1898"/>
                    <a:pt x="1443" y="2031"/>
                  </a:cubicBezTo>
                  <a:cubicBezTo>
                    <a:pt x="1443" y="2031"/>
                    <a:pt x="1430" y="1978"/>
                    <a:pt x="1323" y="1898"/>
                  </a:cubicBezTo>
                  <a:cubicBezTo>
                    <a:pt x="1242" y="1805"/>
                    <a:pt x="1120" y="1732"/>
                    <a:pt x="993" y="1679"/>
                  </a:cubicBezTo>
                  <a:lnTo>
                    <a:pt x="993" y="1679"/>
                  </a:lnTo>
                  <a:lnTo>
                    <a:pt x="1206" y="1117"/>
                  </a:lnTo>
                  <a:lnTo>
                    <a:pt x="1206" y="1117"/>
                  </a:lnTo>
                  <a:cubicBezTo>
                    <a:pt x="1258" y="1134"/>
                    <a:pt x="1311" y="1142"/>
                    <a:pt x="1363" y="1142"/>
                  </a:cubicBezTo>
                  <a:cubicBezTo>
                    <a:pt x="1651" y="1142"/>
                    <a:pt x="1908" y="897"/>
                    <a:pt x="1898" y="575"/>
                  </a:cubicBezTo>
                  <a:cubicBezTo>
                    <a:pt x="1884" y="508"/>
                    <a:pt x="1871" y="441"/>
                    <a:pt x="1858" y="361"/>
                  </a:cubicBezTo>
                  <a:lnTo>
                    <a:pt x="1858" y="321"/>
                  </a:lnTo>
                  <a:lnTo>
                    <a:pt x="1804" y="308"/>
                  </a:lnTo>
                  <a:lnTo>
                    <a:pt x="1016" y="14"/>
                  </a:lnTo>
                  <a:lnTo>
                    <a:pt x="97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4"/>
            <p:cNvSpPr/>
            <p:nvPr/>
          </p:nvSpPr>
          <p:spPr>
            <a:xfrm>
              <a:off x="5452850" y="742475"/>
              <a:ext cx="103425" cy="78025"/>
            </a:xfrm>
            <a:custGeom>
              <a:avLst/>
              <a:gdLst/>
              <a:ahLst/>
              <a:cxnLst/>
              <a:rect l="l" t="t" r="r" b="b"/>
              <a:pathLst>
                <a:path w="4137" h="3121" extrusionOk="0">
                  <a:moveTo>
                    <a:pt x="2080" y="1"/>
                  </a:moveTo>
                  <a:cubicBezTo>
                    <a:pt x="1723" y="1"/>
                    <a:pt x="1362" y="123"/>
                    <a:pt x="1069" y="375"/>
                  </a:cubicBezTo>
                  <a:cubicBezTo>
                    <a:pt x="0" y="1270"/>
                    <a:pt x="561" y="3007"/>
                    <a:pt x="1951" y="3114"/>
                  </a:cubicBezTo>
                  <a:cubicBezTo>
                    <a:pt x="2000" y="3118"/>
                    <a:pt x="2048" y="3120"/>
                    <a:pt x="2095" y="3120"/>
                  </a:cubicBezTo>
                  <a:cubicBezTo>
                    <a:pt x="3385" y="3120"/>
                    <a:pt x="4137" y="1580"/>
                    <a:pt x="3260" y="549"/>
                  </a:cubicBezTo>
                  <a:cubicBezTo>
                    <a:pt x="2958" y="187"/>
                    <a:pt x="2521" y="1"/>
                    <a:pt x="2080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4"/>
            <p:cNvSpPr/>
            <p:nvPr/>
          </p:nvSpPr>
          <p:spPr>
            <a:xfrm>
              <a:off x="5510625" y="787250"/>
              <a:ext cx="165375" cy="157000"/>
            </a:xfrm>
            <a:custGeom>
              <a:avLst/>
              <a:gdLst/>
              <a:ahLst/>
              <a:cxnLst/>
              <a:rect l="l" t="t" r="r" b="b"/>
              <a:pathLst>
                <a:path w="6615" h="6280" extrusionOk="0">
                  <a:moveTo>
                    <a:pt x="949" y="0"/>
                  </a:moveTo>
                  <a:lnTo>
                    <a:pt x="1" y="1069"/>
                  </a:lnTo>
                  <a:lnTo>
                    <a:pt x="5639" y="6280"/>
                  </a:lnTo>
                  <a:lnTo>
                    <a:pt x="6614" y="5171"/>
                  </a:lnTo>
                  <a:lnTo>
                    <a:pt x="949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4"/>
            <p:cNvSpPr/>
            <p:nvPr/>
          </p:nvSpPr>
          <p:spPr>
            <a:xfrm>
              <a:off x="5632550" y="902075"/>
              <a:ext cx="96500" cy="72700"/>
            </a:xfrm>
            <a:custGeom>
              <a:avLst/>
              <a:gdLst/>
              <a:ahLst/>
              <a:cxnLst/>
              <a:rect l="l" t="t" r="r" b="b"/>
              <a:pathLst>
                <a:path w="3860" h="2908" extrusionOk="0">
                  <a:moveTo>
                    <a:pt x="1941" y="1"/>
                  </a:moveTo>
                  <a:cubicBezTo>
                    <a:pt x="1605" y="1"/>
                    <a:pt x="1266" y="116"/>
                    <a:pt x="989" y="351"/>
                  </a:cubicBezTo>
                  <a:cubicBezTo>
                    <a:pt x="0" y="1179"/>
                    <a:pt x="521" y="2796"/>
                    <a:pt x="1817" y="2902"/>
                  </a:cubicBezTo>
                  <a:cubicBezTo>
                    <a:pt x="1861" y="2906"/>
                    <a:pt x="1904" y="2908"/>
                    <a:pt x="1947" y="2908"/>
                  </a:cubicBezTo>
                  <a:cubicBezTo>
                    <a:pt x="3164" y="2908"/>
                    <a:pt x="3860" y="1466"/>
                    <a:pt x="3047" y="511"/>
                  </a:cubicBezTo>
                  <a:cubicBezTo>
                    <a:pt x="2760" y="173"/>
                    <a:pt x="2352" y="1"/>
                    <a:pt x="194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4"/>
            <p:cNvSpPr/>
            <p:nvPr/>
          </p:nvSpPr>
          <p:spPr>
            <a:xfrm>
              <a:off x="5687325" y="946225"/>
              <a:ext cx="51125" cy="67500"/>
            </a:xfrm>
            <a:custGeom>
              <a:avLst/>
              <a:gdLst/>
              <a:ahLst/>
              <a:cxnLst/>
              <a:rect l="l" t="t" r="r" b="b"/>
              <a:pathLst>
                <a:path w="2045" h="2700" extrusionOk="0">
                  <a:moveTo>
                    <a:pt x="588" y="1"/>
                  </a:moveTo>
                  <a:lnTo>
                    <a:pt x="1" y="375"/>
                  </a:lnTo>
                  <a:lnTo>
                    <a:pt x="1457" y="2700"/>
                  </a:lnTo>
                  <a:lnTo>
                    <a:pt x="2045" y="2326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4"/>
            <p:cNvSpPr/>
            <p:nvPr/>
          </p:nvSpPr>
          <p:spPr>
            <a:xfrm>
              <a:off x="5721725" y="976300"/>
              <a:ext cx="67825" cy="54475"/>
            </a:xfrm>
            <a:custGeom>
              <a:avLst/>
              <a:gdLst/>
              <a:ahLst/>
              <a:cxnLst/>
              <a:rect l="l" t="t" r="r" b="b"/>
              <a:pathLst>
                <a:path w="2713" h="2179" extrusionOk="0">
                  <a:moveTo>
                    <a:pt x="2232" y="0"/>
                  </a:moveTo>
                  <a:lnTo>
                    <a:pt x="1" y="1376"/>
                  </a:lnTo>
                  <a:lnTo>
                    <a:pt x="495" y="2178"/>
                  </a:lnTo>
                  <a:lnTo>
                    <a:pt x="2713" y="789"/>
                  </a:lnTo>
                  <a:lnTo>
                    <a:pt x="223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4"/>
            <p:cNvSpPr/>
            <p:nvPr/>
          </p:nvSpPr>
          <p:spPr>
            <a:xfrm>
              <a:off x="5632550" y="902075"/>
              <a:ext cx="96500" cy="72700"/>
            </a:xfrm>
            <a:custGeom>
              <a:avLst/>
              <a:gdLst/>
              <a:ahLst/>
              <a:cxnLst/>
              <a:rect l="l" t="t" r="r" b="b"/>
              <a:pathLst>
                <a:path w="3860" h="2908" extrusionOk="0">
                  <a:moveTo>
                    <a:pt x="1941" y="1"/>
                  </a:moveTo>
                  <a:cubicBezTo>
                    <a:pt x="1605" y="1"/>
                    <a:pt x="1266" y="116"/>
                    <a:pt x="989" y="351"/>
                  </a:cubicBezTo>
                  <a:cubicBezTo>
                    <a:pt x="0" y="1179"/>
                    <a:pt x="521" y="2796"/>
                    <a:pt x="1817" y="2902"/>
                  </a:cubicBezTo>
                  <a:cubicBezTo>
                    <a:pt x="1861" y="2906"/>
                    <a:pt x="1904" y="2908"/>
                    <a:pt x="1947" y="2908"/>
                  </a:cubicBezTo>
                  <a:cubicBezTo>
                    <a:pt x="3164" y="2908"/>
                    <a:pt x="3860" y="1466"/>
                    <a:pt x="3047" y="511"/>
                  </a:cubicBezTo>
                  <a:cubicBezTo>
                    <a:pt x="2760" y="173"/>
                    <a:pt x="2352" y="1"/>
                    <a:pt x="1941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4"/>
            <p:cNvSpPr/>
            <p:nvPr/>
          </p:nvSpPr>
          <p:spPr>
            <a:xfrm>
              <a:off x="5687325" y="946225"/>
              <a:ext cx="51125" cy="67500"/>
            </a:xfrm>
            <a:custGeom>
              <a:avLst/>
              <a:gdLst/>
              <a:ahLst/>
              <a:cxnLst/>
              <a:rect l="l" t="t" r="r" b="b"/>
              <a:pathLst>
                <a:path w="2045" h="2700" extrusionOk="0">
                  <a:moveTo>
                    <a:pt x="588" y="1"/>
                  </a:moveTo>
                  <a:lnTo>
                    <a:pt x="1" y="375"/>
                  </a:lnTo>
                  <a:lnTo>
                    <a:pt x="1457" y="2700"/>
                  </a:lnTo>
                  <a:lnTo>
                    <a:pt x="2045" y="2326"/>
                  </a:lnTo>
                  <a:lnTo>
                    <a:pt x="588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4"/>
            <p:cNvSpPr/>
            <p:nvPr/>
          </p:nvSpPr>
          <p:spPr>
            <a:xfrm>
              <a:off x="5721725" y="976300"/>
              <a:ext cx="67825" cy="54475"/>
            </a:xfrm>
            <a:custGeom>
              <a:avLst/>
              <a:gdLst/>
              <a:ahLst/>
              <a:cxnLst/>
              <a:rect l="l" t="t" r="r" b="b"/>
              <a:pathLst>
                <a:path w="2713" h="2179" extrusionOk="0">
                  <a:moveTo>
                    <a:pt x="2232" y="0"/>
                  </a:moveTo>
                  <a:lnTo>
                    <a:pt x="1" y="1376"/>
                  </a:lnTo>
                  <a:lnTo>
                    <a:pt x="495" y="2178"/>
                  </a:lnTo>
                  <a:lnTo>
                    <a:pt x="2713" y="789"/>
                  </a:lnTo>
                  <a:lnTo>
                    <a:pt x="223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4"/>
            <p:cNvSpPr/>
            <p:nvPr/>
          </p:nvSpPr>
          <p:spPr>
            <a:xfrm>
              <a:off x="5455850" y="558525"/>
              <a:ext cx="67500" cy="241275"/>
            </a:xfrm>
            <a:custGeom>
              <a:avLst/>
              <a:gdLst/>
              <a:ahLst/>
              <a:cxnLst/>
              <a:rect l="l" t="t" r="r" b="b"/>
              <a:pathLst>
                <a:path w="2700" h="9651" extrusionOk="0">
                  <a:moveTo>
                    <a:pt x="757" y="0"/>
                  </a:moveTo>
                  <a:cubicBezTo>
                    <a:pt x="719" y="0"/>
                    <a:pt x="681" y="3"/>
                    <a:pt x="642" y="10"/>
                  </a:cubicBezTo>
                  <a:cubicBezTo>
                    <a:pt x="254" y="64"/>
                    <a:pt x="1" y="411"/>
                    <a:pt x="54" y="799"/>
                  </a:cubicBezTo>
                  <a:lnTo>
                    <a:pt x="1270" y="9056"/>
                  </a:lnTo>
                  <a:cubicBezTo>
                    <a:pt x="1319" y="9398"/>
                    <a:pt x="1624" y="9650"/>
                    <a:pt x="1962" y="9650"/>
                  </a:cubicBezTo>
                  <a:cubicBezTo>
                    <a:pt x="1994" y="9650"/>
                    <a:pt x="2026" y="9648"/>
                    <a:pt x="2058" y="9643"/>
                  </a:cubicBezTo>
                  <a:cubicBezTo>
                    <a:pt x="2446" y="9590"/>
                    <a:pt x="2699" y="9229"/>
                    <a:pt x="2646" y="8855"/>
                  </a:cubicBezTo>
                  <a:lnTo>
                    <a:pt x="1430" y="598"/>
                  </a:lnTo>
                  <a:cubicBezTo>
                    <a:pt x="1382" y="251"/>
                    <a:pt x="1087" y="0"/>
                    <a:pt x="757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4"/>
            <p:cNvSpPr/>
            <p:nvPr/>
          </p:nvSpPr>
          <p:spPr>
            <a:xfrm>
              <a:off x="5455850" y="558525"/>
              <a:ext cx="67500" cy="241275"/>
            </a:xfrm>
            <a:custGeom>
              <a:avLst/>
              <a:gdLst/>
              <a:ahLst/>
              <a:cxnLst/>
              <a:rect l="l" t="t" r="r" b="b"/>
              <a:pathLst>
                <a:path w="2700" h="9651" extrusionOk="0">
                  <a:moveTo>
                    <a:pt x="757" y="0"/>
                  </a:moveTo>
                  <a:cubicBezTo>
                    <a:pt x="719" y="0"/>
                    <a:pt x="681" y="3"/>
                    <a:pt x="642" y="10"/>
                  </a:cubicBezTo>
                  <a:cubicBezTo>
                    <a:pt x="254" y="64"/>
                    <a:pt x="1" y="411"/>
                    <a:pt x="54" y="799"/>
                  </a:cubicBezTo>
                  <a:lnTo>
                    <a:pt x="1270" y="9056"/>
                  </a:lnTo>
                  <a:cubicBezTo>
                    <a:pt x="1319" y="9398"/>
                    <a:pt x="1624" y="9650"/>
                    <a:pt x="1962" y="9650"/>
                  </a:cubicBezTo>
                  <a:cubicBezTo>
                    <a:pt x="1994" y="9650"/>
                    <a:pt x="2026" y="9648"/>
                    <a:pt x="2058" y="9643"/>
                  </a:cubicBezTo>
                  <a:cubicBezTo>
                    <a:pt x="2446" y="9590"/>
                    <a:pt x="2699" y="9229"/>
                    <a:pt x="2646" y="8855"/>
                  </a:cubicBezTo>
                  <a:lnTo>
                    <a:pt x="1430" y="598"/>
                  </a:lnTo>
                  <a:cubicBezTo>
                    <a:pt x="1382" y="251"/>
                    <a:pt x="1087" y="0"/>
                    <a:pt x="757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4"/>
            <p:cNvSpPr/>
            <p:nvPr/>
          </p:nvSpPr>
          <p:spPr>
            <a:xfrm>
              <a:off x="5909325" y="681350"/>
              <a:ext cx="94000" cy="78175"/>
            </a:xfrm>
            <a:custGeom>
              <a:avLst/>
              <a:gdLst/>
              <a:ahLst/>
              <a:cxnLst/>
              <a:rect l="l" t="t" r="r" b="b"/>
              <a:pathLst>
                <a:path w="3760" h="3127" extrusionOk="0">
                  <a:moveTo>
                    <a:pt x="1721" y="0"/>
                  </a:moveTo>
                  <a:cubicBezTo>
                    <a:pt x="989" y="0"/>
                    <a:pt x="334" y="527"/>
                    <a:pt x="192" y="1283"/>
                  </a:cubicBezTo>
                  <a:cubicBezTo>
                    <a:pt x="1" y="2311"/>
                    <a:pt x="828" y="3127"/>
                    <a:pt x="1734" y="3127"/>
                  </a:cubicBezTo>
                  <a:cubicBezTo>
                    <a:pt x="2029" y="3127"/>
                    <a:pt x="2332" y="3040"/>
                    <a:pt x="2611" y="2847"/>
                  </a:cubicBezTo>
                  <a:cubicBezTo>
                    <a:pt x="3760" y="2058"/>
                    <a:pt x="3386" y="281"/>
                    <a:pt x="2010" y="27"/>
                  </a:cubicBezTo>
                  <a:cubicBezTo>
                    <a:pt x="1913" y="9"/>
                    <a:pt x="1816" y="0"/>
                    <a:pt x="1721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4"/>
            <p:cNvSpPr/>
            <p:nvPr/>
          </p:nvSpPr>
          <p:spPr>
            <a:xfrm>
              <a:off x="5871025" y="740150"/>
              <a:ext cx="92900" cy="194425"/>
            </a:xfrm>
            <a:custGeom>
              <a:avLst/>
              <a:gdLst/>
              <a:ahLst/>
              <a:cxnLst/>
              <a:rect l="l" t="t" r="r" b="b"/>
              <a:pathLst>
                <a:path w="3716" h="7777" extrusionOk="0">
                  <a:moveTo>
                    <a:pt x="2352" y="0"/>
                  </a:moveTo>
                  <a:lnTo>
                    <a:pt x="1" y="7295"/>
                  </a:lnTo>
                  <a:lnTo>
                    <a:pt x="1404" y="7776"/>
                  </a:lnTo>
                  <a:lnTo>
                    <a:pt x="3715" y="454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4"/>
            <p:cNvSpPr/>
            <p:nvPr/>
          </p:nvSpPr>
          <p:spPr>
            <a:xfrm>
              <a:off x="5837450" y="907550"/>
              <a:ext cx="87375" cy="72950"/>
            </a:xfrm>
            <a:custGeom>
              <a:avLst/>
              <a:gdLst/>
              <a:ahLst/>
              <a:cxnLst/>
              <a:rect l="l" t="t" r="r" b="b"/>
              <a:pathLst>
                <a:path w="3495" h="2918" extrusionOk="0">
                  <a:moveTo>
                    <a:pt x="1612" y="0"/>
                  </a:moveTo>
                  <a:cubicBezTo>
                    <a:pt x="917" y="0"/>
                    <a:pt x="312" y="500"/>
                    <a:pt x="182" y="1200"/>
                  </a:cubicBezTo>
                  <a:cubicBezTo>
                    <a:pt x="0" y="2158"/>
                    <a:pt x="769" y="2918"/>
                    <a:pt x="1617" y="2918"/>
                  </a:cubicBezTo>
                  <a:cubicBezTo>
                    <a:pt x="1893" y="2918"/>
                    <a:pt x="2177" y="2837"/>
                    <a:pt x="2440" y="2657"/>
                  </a:cubicBezTo>
                  <a:cubicBezTo>
                    <a:pt x="3495" y="1922"/>
                    <a:pt x="3148" y="265"/>
                    <a:pt x="1878" y="25"/>
                  </a:cubicBezTo>
                  <a:cubicBezTo>
                    <a:pt x="1789" y="8"/>
                    <a:pt x="1700" y="0"/>
                    <a:pt x="161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4"/>
            <p:cNvSpPr/>
            <p:nvPr/>
          </p:nvSpPr>
          <p:spPr>
            <a:xfrm>
              <a:off x="5860675" y="961275"/>
              <a:ext cx="19750" cy="69150"/>
            </a:xfrm>
            <a:custGeom>
              <a:avLst/>
              <a:gdLst/>
              <a:ahLst/>
              <a:cxnLst/>
              <a:rect l="l" t="t" r="r" b="b"/>
              <a:pathLst>
                <a:path w="790" h="2766" extrusionOk="0">
                  <a:moveTo>
                    <a:pt x="94" y="0"/>
                  </a:moveTo>
                  <a:lnTo>
                    <a:pt x="1" y="2739"/>
                  </a:lnTo>
                  <a:lnTo>
                    <a:pt x="696" y="2766"/>
                  </a:lnTo>
                  <a:lnTo>
                    <a:pt x="789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4"/>
            <p:cNvSpPr/>
            <p:nvPr/>
          </p:nvSpPr>
          <p:spPr>
            <a:xfrm>
              <a:off x="5811925" y="1024725"/>
              <a:ext cx="66150" cy="25750"/>
            </a:xfrm>
            <a:custGeom>
              <a:avLst/>
              <a:gdLst/>
              <a:ahLst/>
              <a:cxnLst/>
              <a:rect l="l" t="t" r="r" b="b"/>
              <a:pathLst>
                <a:path w="2646" h="1030" extrusionOk="0">
                  <a:moveTo>
                    <a:pt x="27" y="1"/>
                  </a:moveTo>
                  <a:lnTo>
                    <a:pt x="0" y="936"/>
                  </a:lnTo>
                  <a:lnTo>
                    <a:pt x="2605" y="1029"/>
                  </a:lnTo>
                  <a:lnTo>
                    <a:pt x="2646" y="94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4"/>
            <p:cNvSpPr/>
            <p:nvPr/>
          </p:nvSpPr>
          <p:spPr>
            <a:xfrm>
              <a:off x="5837450" y="907550"/>
              <a:ext cx="87375" cy="72950"/>
            </a:xfrm>
            <a:custGeom>
              <a:avLst/>
              <a:gdLst/>
              <a:ahLst/>
              <a:cxnLst/>
              <a:rect l="l" t="t" r="r" b="b"/>
              <a:pathLst>
                <a:path w="3495" h="2918" extrusionOk="0">
                  <a:moveTo>
                    <a:pt x="1612" y="0"/>
                  </a:moveTo>
                  <a:cubicBezTo>
                    <a:pt x="917" y="0"/>
                    <a:pt x="312" y="500"/>
                    <a:pt x="182" y="1200"/>
                  </a:cubicBezTo>
                  <a:cubicBezTo>
                    <a:pt x="0" y="2158"/>
                    <a:pt x="769" y="2918"/>
                    <a:pt x="1617" y="2918"/>
                  </a:cubicBezTo>
                  <a:cubicBezTo>
                    <a:pt x="1893" y="2918"/>
                    <a:pt x="2177" y="2837"/>
                    <a:pt x="2440" y="2657"/>
                  </a:cubicBezTo>
                  <a:cubicBezTo>
                    <a:pt x="3495" y="1922"/>
                    <a:pt x="3148" y="265"/>
                    <a:pt x="1878" y="25"/>
                  </a:cubicBezTo>
                  <a:cubicBezTo>
                    <a:pt x="1789" y="8"/>
                    <a:pt x="1700" y="0"/>
                    <a:pt x="161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4"/>
            <p:cNvSpPr/>
            <p:nvPr/>
          </p:nvSpPr>
          <p:spPr>
            <a:xfrm>
              <a:off x="5860675" y="961275"/>
              <a:ext cx="19750" cy="69150"/>
            </a:xfrm>
            <a:custGeom>
              <a:avLst/>
              <a:gdLst/>
              <a:ahLst/>
              <a:cxnLst/>
              <a:rect l="l" t="t" r="r" b="b"/>
              <a:pathLst>
                <a:path w="790" h="2766" extrusionOk="0">
                  <a:moveTo>
                    <a:pt x="94" y="0"/>
                  </a:moveTo>
                  <a:lnTo>
                    <a:pt x="1" y="2739"/>
                  </a:lnTo>
                  <a:lnTo>
                    <a:pt x="696" y="2766"/>
                  </a:lnTo>
                  <a:lnTo>
                    <a:pt x="789" y="27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4"/>
            <p:cNvSpPr/>
            <p:nvPr/>
          </p:nvSpPr>
          <p:spPr>
            <a:xfrm>
              <a:off x="5811925" y="1024725"/>
              <a:ext cx="66150" cy="25750"/>
            </a:xfrm>
            <a:custGeom>
              <a:avLst/>
              <a:gdLst/>
              <a:ahLst/>
              <a:cxnLst/>
              <a:rect l="l" t="t" r="r" b="b"/>
              <a:pathLst>
                <a:path w="2646" h="1030" extrusionOk="0">
                  <a:moveTo>
                    <a:pt x="27" y="1"/>
                  </a:moveTo>
                  <a:lnTo>
                    <a:pt x="0" y="936"/>
                  </a:lnTo>
                  <a:lnTo>
                    <a:pt x="2605" y="1029"/>
                  </a:lnTo>
                  <a:lnTo>
                    <a:pt x="2646" y="94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4"/>
            <p:cNvSpPr/>
            <p:nvPr/>
          </p:nvSpPr>
          <p:spPr>
            <a:xfrm>
              <a:off x="5872700" y="508500"/>
              <a:ext cx="102575" cy="233550"/>
            </a:xfrm>
            <a:custGeom>
              <a:avLst/>
              <a:gdLst/>
              <a:ahLst/>
              <a:cxnLst/>
              <a:rect l="l" t="t" r="r" b="b"/>
              <a:pathLst>
                <a:path w="4103" h="9342" extrusionOk="0">
                  <a:moveTo>
                    <a:pt x="782" y="0"/>
                  </a:moveTo>
                  <a:cubicBezTo>
                    <a:pt x="713" y="0"/>
                    <a:pt x="644" y="11"/>
                    <a:pt x="575" y="34"/>
                  </a:cubicBezTo>
                  <a:cubicBezTo>
                    <a:pt x="201" y="154"/>
                    <a:pt x="1" y="542"/>
                    <a:pt x="121" y="916"/>
                  </a:cubicBezTo>
                  <a:lnTo>
                    <a:pt x="2660" y="8865"/>
                  </a:lnTo>
                  <a:cubicBezTo>
                    <a:pt x="2756" y="9155"/>
                    <a:pt x="3025" y="9341"/>
                    <a:pt x="3321" y="9341"/>
                  </a:cubicBezTo>
                  <a:cubicBezTo>
                    <a:pt x="3393" y="9341"/>
                    <a:pt x="3468" y="9330"/>
                    <a:pt x="3541" y="9306"/>
                  </a:cubicBezTo>
                  <a:cubicBezTo>
                    <a:pt x="3902" y="9186"/>
                    <a:pt x="4102" y="8799"/>
                    <a:pt x="3996" y="8438"/>
                  </a:cubicBezTo>
                  <a:lnTo>
                    <a:pt x="1444" y="488"/>
                  </a:lnTo>
                  <a:cubicBezTo>
                    <a:pt x="1346" y="196"/>
                    <a:pt x="1074" y="0"/>
                    <a:pt x="782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4"/>
            <p:cNvSpPr/>
            <p:nvPr/>
          </p:nvSpPr>
          <p:spPr>
            <a:xfrm>
              <a:off x="5872700" y="508500"/>
              <a:ext cx="102575" cy="233550"/>
            </a:xfrm>
            <a:custGeom>
              <a:avLst/>
              <a:gdLst/>
              <a:ahLst/>
              <a:cxnLst/>
              <a:rect l="l" t="t" r="r" b="b"/>
              <a:pathLst>
                <a:path w="4103" h="9342" extrusionOk="0">
                  <a:moveTo>
                    <a:pt x="782" y="0"/>
                  </a:moveTo>
                  <a:cubicBezTo>
                    <a:pt x="713" y="0"/>
                    <a:pt x="644" y="11"/>
                    <a:pt x="575" y="34"/>
                  </a:cubicBezTo>
                  <a:cubicBezTo>
                    <a:pt x="201" y="154"/>
                    <a:pt x="1" y="542"/>
                    <a:pt x="121" y="916"/>
                  </a:cubicBezTo>
                  <a:lnTo>
                    <a:pt x="2660" y="8865"/>
                  </a:lnTo>
                  <a:cubicBezTo>
                    <a:pt x="2756" y="9155"/>
                    <a:pt x="3025" y="9341"/>
                    <a:pt x="3321" y="9341"/>
                  </a:cubicBezTo>
                  <a:cubicBezTo>
                    <a:pt x="3393" y="9341"/>
                    <a:pt x="3468" y="9330"/>
                    <a:pt x="3541" y="9306"/>
                  </a:cubicBezTo>
                  <a:cubicBezTo>
                    <a:pt x="3902" y="9186"/>
                    <a:pt x="4102" y="8799"/>
                    <a:pt x="3996" y="8438"/>
                  </a:cubicBezTo>
                  <a:lnTo>
                    <a:pt x="1444" y="488"/>
                  </a:lnTo>
                  <a:cubicBezTo>
                    <a:pt x="1346" y="196"/>
                    <a:pt x="1074" y="0"/>
                    <a:pt x="78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4"/>
            <p:cNvSpPr/>
            <p:nvPr/>
          </p:nvSpPr>
          <p:spPr>
            <a:xfrm>
              <a:off x="5951200" y="310025"/>
              <a:ext cx="245200" cy="41175"/>
            </a:xfrm>
            <a:custGeom>
              <a:avLst/>
              <a:gdLst/>
              <a:ahLst/>
              <a:cxnLst/>
              <a:rect l="l" t="t" r="r" b="b"/>
              <a:pathLst>
                <a:path w="9808" h="1647" extrusionOk="0">
                  <a:moveTo>
                    <a:pt x="8261" y="0"/>
                  </a:moveTo>
                  <a:cubicBezTo>
                    <a:pt x="7724" y="0"/>
                    <a:pt x="7044" y="43"/>
                    <a:pt x="6213" y="170"/>
                  </a:cubicBezTo>
                  <a:cubicBezTo>
                    <a:pt x="3782" y="544"/>
                    <a:pt x="1" y="558"/>
                    <a:pt x="695" y="985"/>
                  </a:cubicBezTo>
                  <a:cubicBezTo>
                    <a:pt x="1059" y="1221"/>
                    <a:pt x="3061" y="1647"/>
                    <a:pt x="5153" y="1647"/>
                  </a:cubicBezTo>
                  <a:cubicBezTo>
                    <a:pt x="6979" y="1647"/>
                    <a:pt x="8873" y="1322"/>
                    <a:pt x="9807" y="264"/>
                  </a:cubicBezTo>
                  <a:lnTo>
                    <a:pt x="9794" y="157"/>
                  </a:lnTo>
                  <a:cubicBezTo>
                    <a:pt x="9794" y="157"/>
                    <a:pt x="9296" y="0"/>
                    <a:pt x="826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4"/>
            <p:cNvSpPr/>
            <p:nvPr/>
          </p:nvSpPr>
          <p:spPr>
            <a:xfrm>
              <a:off x="6214750" y="299575"/>
              <a:ext cx="22725" cy="44450"/>
            </a:xfrm>
            <a:custGeom>
              <a:avLst/>
              <a:gdLst/>
              <a:ahLst/>
              <a:cxnLst/>
              <a:rect l="l" t="t" r="r" b="b"/>
              <a:pathLst>
                <a:path w="909" h="1778" extrusionOk="0">
                  <a:moveTo>
                    <a:pt x="722" y="0"/>
                  </a:moveTo>
                  <a:lnTo>
                    <a:pt x="0" y="81"/>
                  </a:lnTo>
                  <a:lnTo>
                    <a:pt x="187" y="1777"/>
                  </a:lnTo>
                  <a:lnTo>
                    <a:pt x="909" y="1684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4"/>
            <p:cNvSpPr/>
            <p:nvPr/>
          </p:nvSpPr>
          <p:spPr>
            <a:xfrm>
              <a:off x="6192025" y="291900"/>
              <a:ext cx="65500" cy="36750"/>
            </a:xfrm>
            <a:custGeom>
              <a:avLst/>
              <a:gdLst/>
              <a:ahLst/>
              <a:cxnLst/>
              <a:rect l="l" t="t" r="r" b="b"/>
              <a:pathLst>
                <a:path w="2620" h="1470" extrusionOk="0">
                  <a:moveTo>
                    <a:pt x="2486" y="0"/>
                  </a:moveTo>
                  <a:lnTo>
                    <a:pt x="1" y="281"/>
                  </a:lnTo>
                  <a:lnTo>
                    <a:pt x="134" y="1470"/>
                  </a:lnTo>
                  <a:lnTo>
                    <a:pt x="2619" y="1189"/>
                  </a:lnTo>
                  <a:lnTo>
                    <a:pt x="248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4"/>
            <p:cNvSpPr/>
            <p:nvPr/>
          </p:nvSpPr>
          <p:spPr>
            <a:xfrm>
              <a:off x="6255825" y="270925"/>
              <a:ext cx="229975" cy="54175"/>
            </a:xfrm>
            <a:custGeom>
              <a:avLst/>
              <a:gdLst/>
              <a:ahLst/>
              <a:cxnLst/>
              <a:rect l="l" t="t" r="r" b="b"/>
              <a:pathLst>
                <a:path w="9199" h="2167" extrusionOk="0">
                  <a:moveTo>
                    <a:pt x="8779" y="0"/>
                  </a:moveTo>
                  <a:cubicBezTo>
                    <a:pt x="7875" y="0"/>
                    <a:pt x="5337" y="511"/>
                    <a:pt x="3488" y="652"/>
                  </a:cubicBezTo>
                  <a:cubicBezTo>
                    <a:pt x="1029" y="826"/>
                    <a:pt x="0" y="1440"/>
                    <a:pt x="0" y="1440"/>
                  </a:cubicBezTo>
                  <a:lnTo>
                    <a:pt x="14" y="1561"/>
                  </a:lnTo>
                  <a:cubicBezTo>
                    <a:pt x="627" y="1997"/>
                    <a:pt x="1461" y="2167"/>
                    <a:pt x="2377" y="2167"/>
                  </a:cubicBezTo>
                  <a:cubicBezTo>
                    <a:pt x="5133" y="2167"/>
                    <a:pt x="8628" y="629"/>
                    <a:pt x="9059" y="198"/>
                  </a:cubicBezTo>
                  <a:cubicBezTo>
                    <a:pt x="9198" y="55"/>
                    <a:pt x="9077" y="0"/>
                    <a:pt x="877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4"/>
            <p:cNvSpPr/>
            <p:nvPr/>
          </p:nvSpPr>
          <p:spPr>
            <a:xfrm>
              <a:off x="6179675" y="336525"/>
              <a:ext cx="116600" cy="139875"/>
            </a:xfrm>
            <a:custGeom>
              <a:avLst/>
              <a:gdLst/>
              <a:ahLst/>
              <a:cxnLst/>
              <a:rect l="l" t="t" r="r" b="b"/>
              <a:pathLst>
                <a:path w="4664" h="5595" extrusionOk="0">
                  <a:moveTo>
                    <a:pt x="3588" y="1"/>
                  </a:moveTo>
                  <a:cubicBezTo>
                    <a:pt x="3563" y="1"/>
                    <a:pt x="3539" y="2"/>
                    <a:pt x="3514" y="5"/>
                  </a:cubicBezTo>
                  <a:lnTo>
                    <a:pt x="561" y="339"/>
                  </a:lnTo>
                  <a:cubicBezTo>
                    <a:pt x="241" y="380"/>
                    <a:pt x="0" y="673"/>
                    <a:pt x="40" y="994"/>
                  </a:cubicBezTo>
                  <a:lnTo>
                    <a:pt x="508" y="5083"/>
                  </a:lnTo>
                  <a:cubicBezTo>
                    <a:pt x="545" y="5378"/>
                    <a:pt x="787" y="5595"/>
                    <a:pt x="1087" y="5595"/>
                  </a:cubicBezTo>
                  <a:cubicBezTo>
                    <a:pt x="1112" y="5595"/>
                    <a:pt x="1137" y="5593"/>
                    <a:pt x="1163" y="5590"/>
                  </a:cubicBezTo>
                  <a:lnTo>
                    <a:pt x="4115" y="5256"/>
                  </a:lnTo>
                  <a:cubicBezTo>
                    <a:pt x="4436" y="5216"/>
                    <a:pt x="4663" y="4936"/>
                    <a:pt x="4623" y="4602"/>
                  </a:cubicBezTo>
                  <a:lnTo>
                    <a:pt x="4155" y="513"/>
                  </a:lnTo>
                  <a:cubicBezTo>
                    <a:pt x="4131" y="217"/>
                    <a:pt x="3878" y="1"/>
                    <a:pt x="358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4"/>
            <p:cNvSpPr/>
            <p:nvPr/>
          </p:nvSpPr>
          <p:spPr>
            <a:xfrm>
              <a:off x="6179675" y="336525"/>
              <a:ext cx="116600" cy="139875"/>
            </a:xfrm>
            <a:custGeom>
              <a:avLst/>
              <a:gdLst/>
              <a:ahLst/>
              <a:cxnLst/>
              <a:rect l="l" t="t" r="r" b="b"/>
              <a:pathLst>
                <a:path w="4664" h="5595" extrusionOk="0">
                  <a:moveTo>
                    <a:pt x="3588" y="1"/>
                  </a:moveTo>
                  <a:cubicBezTo>
                    <a:pt x="3563" y="1"/>
                    <a:pt x="3539" y="2"/>
                    <a:pt x="3514" y="5"/>
                  </a:cubicBezTo>
                  <a:lnTo>
                    <a:pt x="561" y="339"/>
                  </a:lnTo>
                  <a:cubicBezTo>
                    <a:pt x="241" y="380"/>
                    <a:pt x="0" y="673"/>
                    <a:pt x="40" y="994"/>
                  </a:cubicBezTo>
                  <a:lnTo>
                    <a:pt x="508" y="5083"/>
                  </a:lnTo>
                  <a:cubicBezTo>
                    <a:pt x="545" y="5378"/>
                    <a:pt x="787" y="5595"/>
                    <a:pt x="1087" y="5595"/>
                  </a:cubicBezTo>
                  <a:cubicBezTo>
                    <a:pt x="1112" y="5595"/>
                    <a:pt x="1137" y="5593"/>
                    <a:pt x="1163" y="5590"/>
                  </a:cubicBezTo>
                  <a:lnTo>
                    <a:pt x="4115" y="5256"/>
                  </a:lnTo>
                  <a:cubicBezTo>
                    <a:pt x="4436" y="5216"/>
                    <a:pt x="4663" y="4936"/>
                    <a:pt x="4623" y="4602"/>
                  </a:cubicBezTo>
                  <a:lnTo>
                    <a:pt x="4155" y="513"/>
                  </a:lnTo>
                  <a:cubicBezTo>
                    <a:pt x="4131" y="217"/>
                    <a:pt x="3878" y="1"/>
                    <a:pt x="358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4"/>
            <p:cNvSpPr/>
            <p:nvPr/>
          </p:nvSpPr>
          <p:spPr>
            <a:xfrm>
              <a:off x="5322250" y="475600"/>
              <a:ext cx="713825" cy="119950"/>
            </a:xfrm>
            <a:custGeom>
              <a:avLst/>
              <a:gdLst/>
              <a:ahLst/>
              <a:cxnLst/>
              <a:rect l="l" t="t" r="r" b="b"/>
              <a:pathLst>
                <a:path w="28553" h="4798" extrusionOk="0">
                  <a:moveTo>
                    <a:pt x="28378" y="0"/>
                  </a:moveTo>
                  <a:lnTo>
                    <a:pt x="0" y="3247"/>
                  </a:lnTo>
                  <a:lnTo>
                    <a:pt x="187" y="4797"/>
                  </a:lnTo>
                  <a:lnTo>
                    <a:pt x="28552" y="1550"/>
                  </a:lnTo>
                  <a:lnTo>
                    <a:pt x="28378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4"/>
            <p:cNvSpPr/>
            <p:nvPr/>
          </p:nvSpPr>
          <p:spPr>
            <a:xfrm>
              <a:off x="5322250" y="475600"/>
              <a:ext cx="713825" cy="119950"/>
            </a:xfrm>
            <a:custGeom>
              <a:avLst/>
              <a:gdLst/>
              <a:ahLst/>
              <a:cxnLst/>
              <a:rect l="l" t="t" r="r" b="b"/>
              <a:pathLst>
                <a:path w="28553" h="4798" extrusionOk="0">
                  <a:moveTo>
                    <a:pt x="28378" y="0"/>
                  </a:moveTo>
                  <a:lnTo>
                    <a:pt x="0" y="3247"/>
                  </a:lnTo>
                  <a:lnTo>
                    <a:pt x="187" y="4797"/>
                  </a:lnTo>
                  <a:lnTo>
                    <a:pt x="28552" y="1550"/>
                  </a:lnTo>
                  <a:lnTo>
                    <a:pt x="2837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4"/>
            <p:cNvSpPr/>
            <p:nvPr/>
          </p:nvSpPr>
          <p:spPr>
            <a:xfrm>
              <a:off x="6003300" y="446875"/>
              <a:ext cx="72175" cy="53125"/>
            </a:xfrm>
            <a:custGeom>
              <a:avLst/>
              <a:gdLst/>
              <a:ahLst/>
              <a:cxnLst/>
              <a:rect l="l" t="t" r="r" b="b"/>
              <a:pathLst>
                <a:path w="2887" h="2125" extrusionOk="0">
                  <a:moveTo>
                    <a:pt x="2686" y="0"/>
                  </a:moveTo>
                  <a:lnTo>
                    <a:pt x="1" y="294"/>
                  </a:lnTo>
                  <a:lnTo>
                    <a:pt x="215" y="2125"/>
                  </a:lnTo>
                  <a:lnTo>
                    <a:pt x="2887" y="1818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4"/>
            <p:cNvSpPr/>
            <p:nvPr/>
          </p:nvSpPr>
          <p:spPr>
            <a:xfrm>
              <a:off x="6025350" y="490625"/>
              <a:ext cx="36425" cy="42550"/>
            </a:xfrm>
            <a:custGeom>
              <a:avLst/>
              <a:gdLst/>
              <a:ahLst/>
              <a:cxnLst/>
              <a:rect l="l" t="t" r="r" b="b"/>
              <a:pathLst>
                <a:path w="1457" h="1702" extrusionOk="0">
                  <a:moveTo>
                    <a:pt x="1310" y="1"/>
                  </a:moveTo>
                  <a:lnTo>
                    <a:pt x="1" y="148"/>
                  </a:lnTo>
                  <a:lnTo>
                    <a:pt x="121" y="1123"/>
                  </a:lnTo>
                  <a:cubicBezTo>
                    <a:pt x="158" y="1459"/>
                    <a:pt x="438" y="1702"/>
                    <a:pt x="768" y="1702"/>
                  </a:cubicBezTo>
                  <a:cubicBezTo>
                    <a:pt x="792" y="1702"/>
                    <a:pt x="817" y="1700"/>
                    <a:pt x="842" y="1698"/>
                  </a:cubicBezTo>
                  <a:cubicBezTo>
                    <a:pt x="1203" y="1657"/>
                    <a:pt x="1457" y="1337"/>
                    <a:pt x="1417" y="976"/>
                  </a:cubicBezTo>
                  <a:lnTo>
                    <a:pt x="1310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4"/>
            <p:cNvSpPr/>
            <p:nvPr/>
          </p:nvSpPr>
          <p:spPr>
            <a:xfrm>
              <a:off x="5657925" y="286550"/>
              <a:ext cx="15050" cy="31750"/>
            </a:xfrm>
            <a:custGeom>
              <a:avLst/>
              <a:gdLst/>
              <a:ahLst/>
              <a:cxnLst/>
              <a:rect l="l" t="t" r="r" b="b"/>
              <a:pathLst>
                <a:path w="602" h="1270" extrusionOk="0">
                  <a:moveTo>
                    <a:pt x="455" y="0"/>
                  </a:moveTo>
                  <a:lnTo>
                    <a:pt x="1" y="54"/>
                  </a:lnTo>
                  <a:lnTo>
                    <a:pt x="134" y="1270"/>
                  </a:lnTo>
                  <a:lnTo>
                    <a:pt x="602" y="121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4"/>
            <p:cNvSpPr/>
            <p:nvPr/>
          </p:nvSpPr>
          <p:spPr>
            <a:xfrm>
              <a:off x="5628550" y="271775"/>
              <a:ext cx="69500" cy="24550"/>
            </a:xfrm>
            <a:custGeom>
              <a:avLst/>
              <a:gdLst/>
              <a:ahLst/>
              <a:cxnLst/>
              <a:rect l="l" t="t" r="r" b="b"/>
              <a:pathLst>
                <a:path w="2780" h="982" extrusionOk="0">
                  <a:moveTo>
                    <a:pt x="2385" y="0"/>
                  </a:moveTo>
                  <a:cubicBezTo>
                    <a:pt x="2370" y="0"/>
                    <a:pt x="2354" y="1"/>
                    <a:pt x="2338" y="3"/>
                  </a:cubicBezTo>
                  <a:lnTo>
                    <a:pt x="361" y="231"/>
                  </a:lnTo>
                  <a:cubicBezTo>
                    <a:pt x="147" y="244"/>
                    <a:pt x="0" y="431"/>
                    <a:pt x="27" y="645"/>
                  </a:cubicBezTo>
                  <a:cubicBezTo>
                    <a:pt x="52" y="830"/>
                    <a:pt x="214" y="982"/>
                    <a:pt x="397" y="982"/>
                  </a:cubicBezTo>
                  <a:cubicBezTo>
                    <a:pt x="412" y="982"/>
                    <a:pt x="426" y="981"/>
                    <a:pt x="441" y="979"/>
                  </a:cubicBezTo>
                  <a:lnTo>
                    <a:pt x="2418" y="752"/>
                  </a:lnTo>
                  <a:cubicBezTo>
                    <a:pt x="2632" y="725"/>
                    <a:pt x="2779" y="538"/>
                    <a:pt x="2752" y="337"/>
                  </a:cubicBezTo>
                  <a:cubicBezTo>
                    <a:pt x="2728" y="141"/>
                    <a:pt x="2567" y="0"/>
                    <a:pt x="238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4"/>
            <p:cNvSpPr/>
            <p:nvPr/>
          </p:nvSpPr>
          <p:spPr>
            <a:xfrm>
              <a:off x="5460850" y="298300"/>
              <a:ext cx="410925" cy="198025"/>
            </a:xfrm>
            <a:custGeom>
              <a:avLst/>
              <a:gdLst/>
              <a:ahLst/>
              <a:cxnLst/>
              <a:rect l="l" t="t" r="r" b="b"/>
              <a:pathLst>
                <a:path w="16437" h="7921" extrusionOk="0">
                  <a:moveTo>
                    <a:pt x="12368" y="1"/>
                  </a:moveTo>
                  <a:cubicBezTo>
                    <a:pt x="12224" y="1"/>
                    <a:pt x="12079" y="9"/>
                    <a:pt x="11932" y="25"/>
                  </a:cubicBezTo>
                  <a:lnTo>
                    <a:pt x="3929" y="947"/>
                  </a:lnTo>
                  <a:cubicBezTo>
                    <a:pt x="1578" y="1214"/>
                    <a:pt x="1" y="3485"/>
                    <a:pt x="589" y="5783"/>
                  </a:cubicBezTo>
                  <a:lnTo>
                    <a:pt x="1123" y="7921"/>
                  </a:lnTo>
                  <a:lnTo>
                    <a:pt x="16087" y="6211"/>
                  </a:lnTo>
                  <a:lnTo>
                    <a:pt x="16261" y="4207"/>
                  </a:lnTo>
                  <a:cubicBezTo>
                    <a:pt x="16437" y="1909"/>
                    <a:pt x="14607" y="1"/>
                    <a:pt x="1236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4"/>
            <p:cNvSpPr/>
            <p:nvPr/>
          </p:nvSpPr>
          <p:spPr>
            <a:xfrm>
              <a:off x="5460850" y="298300"/>
              <a:ext cx="410925" cy="198025"/>
            </a:xfrm>
            <a:custGeom>
              <a:avLst/>
              <a:gdLst/>
              <a:ahLst/>
              <a:cxnLst/>
              <a:rect l="l" t="t" r="r" b="b"/>
              <a:pathLst>
                <a:path w="16437" h="7921" extrusionOk="0">
                  <a:moveTo>
                    <a:pt x="12368" y="1"/>
                  </a:moveTo>
                  <a:cubicBezTo>
                    <a:pt x="12224" y="1"/>
                    <a:pt x="12079" y="9"/>
                    <a:pt x="11932" y="25"/>
                  </a:cubicBezTo>
                  <a:lnTo>
                    <a:pt x="3929" y="947"/>
                  </a:lnTo>
                  <a:cubicBezTo>
                    <a:pt x="1578" y="1214"/>
                    <a:pt x="1" y="3485"/>
                    <a:pt x="589" y="5783"/>
                  </a:cubicBezTo>
                  <a:lnTo>
                    <a:pt x="1123" y="7921"/>
                  </a:lnTo>
                  <a:lnTo>
                    <a:pt x="16087" y="6211"/>
                  </a:lnTo>
                  <a:lnTo>
                    <a:pt x="16261" y="4207"/>
                  </a:lnTo>
                  <a:cubicBezTo>
                    <a:pt x="16437" y="1909"/>
                    <a:pt x="14607" y="1"/>
                    <a:pt x="12368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4"/>
            <p:cNvSpPr/>
            <p:nvPr/>
          </p:nvSpPr>
          <p:spPr>
            <a:xfrm>
              <a:off x="5606825" y="355675"/>
              <a:ext cx="10725" cy="45800"/>
            </a:xfrm>
            <a:custGeom>
              <a:avLst/>
              <a:gdLst/>
              <a:ahLst/>
              <a:cxnLst/>
              <a:rect l="l" t="t" r="r" b="b"/>
              <a:pathLst>
                <a:path w="429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28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4"/>
            <p:cNvSpPr/>
            <p:nvPr/>
          </p:nvSpPr>
          <p:spPr>
            <a:xfrm>
              <a:off x="5627200" y="353350"/>
              <a:ext cx="10725" cy="45775"/>
            </a:xfrm>
            <a:custGeom>
              <a:avLst/>
              <a:gdLst/>
              <a:ahLst/>
              <a:cxnLst/>
              <a:rect l="l" t="t" r="r" b="b"/>
              <a:pathLst>
                <a:path w="429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28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4"/>
            <p:cNvSpPr/>
            <p:nvPr/>
          </p:nvSpPr>
          <p:spPr>
            <a:xfrm>
              <a:off x="5647575" y="351000"/>
              <a:ext cx="10725" cy="45800"/>
            </a:xfrm>
            <a:custGeom>
              <a:avLst/>
              <a:gdLst/>
              <a:ahLst/>
              <a:cxnLst/>
              <a:rect l="l" t="t" r="r" b="b"/>
              <a:pathLst>
                <a:path w="429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28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4"/>
            <p:cNvSpPr/>
            <p:nvPr/>
          </p:nvSpPr>
          <p:spPr>
            <a:xfrm>
              <a:off x="5667950" y="348675"/>
              <a:ext cx="10725" cy="45775"/>
            </a:xfrm>
            <a:custGeom>
              <a:avLst/>
              <a:gdLst/>
              <a:ahLst/>
              <a:cxnLst/>
              <a:rect l="l" t="t" r="r" b="b"/>
              <a:pathLst>
                <a:path w="429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28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4"/>
            <p:cNvSpPr/>
            <p:nvPr/>
          </p:nvSpPr>
          <p:spPr>
            <a:xfrm>
              <a:off x="5688325" y="346325"/>
              <a:ext cx="10375" cy="45800"/>
            </a:xfrm>
            <a:custGeom>
              <a:avLst/>
              <a:gdLst/>
              <a:ahLst/>
              <a:cxnLst/>
              <a:rect l="l" t="t" r="r" b="b"/>
              <a:pathLst>
                <a:path w="415" h="1832" extrusionOk="0">
                  <a:moveTo>
                    <a:pt x="214" y="1"/>
                  </a:moveTo>
                  <a:lnTo>
                    <a:pt x="1" y="28"/>
                  </a:lnTo>
                  <a:lnTo>
                    <a:pt x="214" y="1831"/>
                  </a:lnTo>
                  <a:lnTo>
                    <a:pt x="415" y="1805"/>
                  </a:lnTo>
                  <a:lnTo>
                    <a:pt x="214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4"/>
            <p:cNvSpPr/>
            <p:nvPr/>
          </p:nvSpPr>
          <p:spPr>
            <a:xfrm>
              <a:off x="5708700" y="344000"/>
              <a:ext cx="10375" cy="45775"/>
            </a:xfrm>
            <a:custGeom>
              <a:avLst/>
              <a:gdLst/>
              <a:ahLst/>
              <a:cxnLst/>
              <a:rect l="l" t="t" r="r" b="b"/>
              <a:pathLst>
                <a:path w="415" h="1831" extrusionOk="0">
                  <a:moveTo>
                    <a:pt x="214" y="0"/>
                  </a:moveTo>
                  <a:lnTo>
                    <a:pt x="1" y="27"/>
                  </a:lnTo>
                  <a:lnTo>
                    <a:pt x="214" y="1831"/>
                  </a:lnTo>
                  <a:lnTo>
                    <a:pt x="415" y="1804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4"/>
            <p:cNvSpPr/>
            <p:nvPr/>
          </p:nvSpPr>
          <p:spPr>
            <a:xfrm>
              <a:off x="5490600" y="455550"/>
              <a:ext cx="388800" cy="236050"/>
            </a:xfrm>
            <a:custGeom>
              <a:avLst/>
              <a:gdLst/>
              <a:ahLst/>
              <a:cxnLst/>
              <a:rect l="l" t="t" r="r" b="b"/>
              <a:pathLst>
                <a:path w="15552" h="9442" extrusionOk="0">
                  <a:moveTo>
                    <a:pt x="14951" y="1"/>
                  </a:moveTo>
                  <a:lnTo>
                    <a:pt x="0" y="1711"/>
                  </a:lnTo>
                  <a:lnTo>
                    <a:pt x="120" y="2767"/>
                  </a:lnTo>
                  <a:cubicBezTo>
                    <a:pt x="555" y="6607"/>
                    <a:pt x="3823" y="9442"/>
                    <a:pt x="7601" y="9442"/>
                  </a:cubicBezTo>
                  <a:cubicBezTo>
                    <a:pt x="7884" y="9442"/>
                    <a:pt x="8170" y="9426"/>
                    <a:pt x="8457" y="9393"/>
                  </a:cubicBezTo>
                  <a:cubicBezTo>
                    <a:pt x="12586" y="8926"/>
                    <a:pt x="15552" y="5185"/>
                    <a:pt x="15071" y="1056"/>
                  </a:cubicBezTo>
                  <a:lnTo>
                    <a:pt x="14951" y="1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4"/>
            <p:cNvSpPr/>
            <p:nvPr/>
          </p:nvSpPr>
          <p:spPr>
            <a:xfrm>
              <a:off x="5618175" y="560375"/>
              <a:ext cx="136425" cy="114550"/>
            </a:xfrm>
            <a:custGeom>
              <a:avLst/>
              <a:gdLst/>
              <a:ahLst/>
              <a:cxnLst/>
              <a:rect l="l" t="t" r="r" b="b"/>
              <a:pathLst>
                <a:path w="5457" h="4582" extrusionOk="0">
                  <a:moveTo>
                    <a:pt x="3020" y="1"/>
                  </a:moveTo>
                  <a:cubicBezTo>
                    <a:pt x="2932" y="1"/>
                    <a:pt x="2843" y="6"/>
                    <a:pt x="2753" y="16"/>
                  </a:cubicBezTo>
                  <a:cubicBezTo>
                    <a:pt x="736" y="244"/>
                    <a:pt x="1" y="2809"/>
                    <a:pt x="1591" y="4078"/>
                  </a:cubicBezTo>
                  <a:cubicBezTo>
                    <a:pt x="2031" y="4427"/>
                    <a:pt x="2525" y="4582"/>
                    <a:pt x="3006" y="4582"/>
                  </a:cubicBezTo>
                  <a:cubicBezTo>
                    <a:pt x="4278" y="4582"/>
                    <a:pt x="5456" y="3498"/>
                    <a:pt x="5292" y="2034"/>
                  </a:cubicBezTo>
                  <a:cubicBezTo>
                    <a:pt x="5155" y="868"/>
                    <a:pt x="4166" y="1"/>
                    <a:pt x="3020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4"/>
            <p:cNvSpPr/>
            <p:nvPr/>
          </p:nvSpPr>
          <p:spPr>
            <a:xfrm>
              <a:off x="4830575" y="430600"/>
              <a:ext cx="244850" cy="41050"/>
            </a:xfrm>
            <a:custGeom>
              <a:avLst/>
              <a:gdLst/>
              <a:ahLst/>
              <a:cxnLst/>
              <a:rect l="l" t="t" r="r" b="b"/>
              <a:pathLst>
                <a:path w="9794" h="1642" extrusionOk="0">
                  <a:moveTo>
                    <a:pt x="8261" y="1"/>
                  </a:moveTo>
                  <a:cubicBezTo>
                    <a:pt x="7724" y="1"/>
                    <a:pt x="7043" y="43"/>
                    <a:pt x="6213" y="170"/>
                  </a:cubicBezTo>
                  <a:cubicBezTo>
                    <a:pt x="3768" y="545"/>
                    <a:pt x="0" y="545"/>
                    <a:pt x="682" y="985"/>
                  </a:cubicBezTo>
                  <a:cubicBezTo>
                    <a:pt x="1045" y="1221"/>
                    <a:pt x="3044" y="1642"/>
                    <a:pt x="5134" y="1642"/>
                  </a:cubicBezTo>
                  <a:cubicBezTo>
                    <a:pt x="6964" y="1642"/>
                    <a:pt x="8864" y="1318"/>
                    <a:pt x="9794" y="264"/>
                  </a:cubicBezTo>
                  <a:lnTo>
                    <a:pt x="9794" y="157"/>
                  </a:lnTo>
                  <a:cubicBezTo>
                    <a:pt x="9794" y="157"/>
                    <a:pt x="9295" y="1"/>
                    <a:pt x="826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4"/>
            <p:cNvSpPr/>
            <p:nvPr/>
          </p:nvSpPr>
          <p:spPr>
            <a:xfrm>
              <a:off x="5093775" y="419825"/>
              <a:ext cx="22750" cy="44450"/>
            </a:xfrm>
            <a:custGeom>
              <a:avLst/>
              <a:gdLst/>
              <a:ahLst/>
              <a:cxnLst/>
              <a:rect l="l" t="t" r="r" b="b"/>
              <a:pathLst>
                <a:path w="910" h="1778" extrusionOk="0">
                  <a:moveTo>
                    <a:pt x="722" y="0"/>
                  </a:moveTo>
                  <a:lnTo>
                    <a:pt x="0" y="80"/>
                  </a:lnTo>
                  <a:lnTo>
                    <a:pt x="201" y="1777"/>
                  </a:lnTo>
                  <a:lnTo>
                    <a:pt x="909" y="1684"/>
                  </a:lnTo>
                  <a:lnTo>
                    <a:pt x="722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4"/>
            <p:cNvSpPr/>
            <p:nvPr/>
          </p:nvSpPr>
          <p:spPr>
            <a:xfrm>
              <a:off x="5071050" y="412475"/>
              <a:ext cx="65500" cy="36750"/>
            </a:xfrm>
            <a:custGeom>
              <a:avLst/>
              <a:gdLst/>
              <a:ahLst/>
              <a:cxnLst/>
              <a:rect l="l" t="t" r="r" b="b"/>
              <a:pathLst>
                <a:path w="2620" h="1470" extrusionOk="0">
                  <a:moveTo>
                    <a:pt x="2486" y="0"/>
                  </a:moveTo>
                  <a:lnTo>
                    <a:pt x="1" y="281"/>
                  </a:lnTo>
                  <a:lnTo>
                    <a:pt x="148" y="1470"/>
                  </a:lnTo>
                  <a:lnTo>
                    <a:pt x="2620" y="1189"/>
                  </a:lnTo>
                  <a:lnTo>
                    <a:pt x="2486" y="0"/>
                  </a:ln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4"/>
            <p:cNvSpPr/>
            <p:nvPr/>
          </p:nvSpPr>
          <p:spPr>
            <a:xfrm>
              <a:off x="5135200" y="391450"/>
              <a:ext cx="229750" cy="54100"/>
            </a:xfrm>
            <a:custGeom>
              <a:avLst/>
              <a:gdLst/>
              <a:ahLst/>
              <a:cxnLst/>
              <a:rect l="l" t="t" r="r" b="b"/>
              <a:pathLst>
                <a:path w="9190" h="2164" extrusionOk="0">
                  <a:moveTo>
                    <a:pt x="8763" y="0"/>
                  </a:moveTo>
                  <a:cubicBezTo>
                    <a:pt x="7856" y="0"/>
                    <a:pt x="5330" y="501"/>
                    <a:pt x="3487" y="641"/>
                  </a:cubicBezTo>
                  <a:cubicBezTo>
                    <a:pt x="1029" y="828"/>
                    <a:pt x="0" y="1443"/>
                    <a:pt x="0" y="1443"/>
                  </a:cubicBezTo>
                  <a:lnTo>
                    <a:pt x="0" y="1549"/>
                  </a:lnTo>
                  <a:cubicBezTo>
                    <a:pt x="620" y="1992"/>
                    <a:pt x="1463" y="2163"/>
                    <a:pt x="2386" y="2163"/>
                  </a:cubicBezTo>
                  <a:cubicBezTo>
                    <a:pt x="5145" y="2163"/>
                    <a:pt x="8625" y="630"/>
                    <a:pt x="9045" y="200"/>
                  </a:cubicBezTo>
                  <a:cubicBezTo>
                    <a:pt x="9189" y="56"/>
                    <a:pt x="9067" y="0"/>
                    <a:pt x="876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4"/>
            <p:cNvSpPr/>
            <p:nvPr/>
          </p:nvSpPr>
          <p:spPr>
            <a:xfrm>
              <a:off x="5059025" y="456850"/>
              <a:ext cx="116600" cy="140125"/>
            </a:xfrm>
            <a:custGeom>
              <a:avLst/>
              <a:gdLst/>
              <a:ahLst/>
              <a:cxnLst/>
              <a:rect l="l" t="t" r="r" b="b"/>
              <a:pathLst>
                <a:path w="4664" h="5605" extrusionOk="0">
                  <a:moveTo>
                    <a:pt x="3553" y="0"/>
                  </a:moveTo>
                  <a:cubicBezTo>
                    <a:pt x="3536" y="0"/>
                    <a:pt x="3519" y="1"/>
                    <a:pt x="3501" y="2"/>
                  </a:cubicBezTo>
                  <a:lnTo>
                    <a:pt x="549" y="350"/>
                  </a:lnTo>
                  <a:cubicBezTo>
                    <a:pt x="228" y="376"/>
                    <a:pt x="1" y="670"/>
                    <a:pt x="41" y="991"/>
                  </a:cubicBezTo>
                  <a:lnTo>
                    <a:pt x="509" y="5079"/>
                  </a:lnTo>
                  <a:cubicBezTo>
                    <a:pt x="533" y="5377"/>
                    <a:pt x="788" y="5605"/>
                    <a:pt x="1080" y="5605"/>
                  </a:cubicBezTo>
                  <a:cubicBezTo>
                    <a:pt x="1103" y="5605"/>
                    <a:pt x="1126" y="5603"/>
                    <a:pt x="1150" y="5600"/>
                  </a:cubicBezTo>
                  <a:lnTo>
                    <a:pt x="4103" y="5253"/>
                  </a:lnTo>
                  <a:cubicBezTo>
                    <a:pt x="4423" y="5226"/>
                    <a:pt x="4664" y="4932"/>
                    <a:pt x="4624" y="4612"/>
                  </a:cubicBezTo>
                  <a:lnTo>
                    <a:pt x="4156" y="523"/>
                  </a:lnTo>
                  <a:cubicBezTo>
                    <a:pt x="4118" y="220"/>
                    <a:pt x="3853" y="0"/>
                    <a:pt x="3553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4"/>
            <p:cNvSpPr/>
            <p:nvPr/>
          </p:nvSpPr>
          <p:spPr>
            <a:xfrm>
              <a:off x="5059025" y="456850"/>
              <a:ext cx="116600" cy="140125"/>
            </a:xfrm>
            <a:custGeom>
              <a:avLst/>
              <a:gdLst/>
              <a:ahLst/>
              <a:cxnLst/>
              <a:rect l="l" t="t" r="r" b="b"/>
              <a:pathLst>
                <a:path w="4664" h="5605" extrusionOk="0">
                  <a:moveTo>
                    <a:pt x="3553" y="0"/>
                  </a:moveTo>
                  <a:cubicBezTo>
                    <a:pt x="3536" y="0"/>
                    <a:pt x="3519" y="1"/>
                    <a:pt x="3501" y="2"/>
                  </a:cubicBezTo>
                  <a:lnTo>
                    <a:pt x="549" y="350"/>
                  </a:lnTo>
                  <a:cubicBezTo>
                    <a:pt x="228" y="376"/>
                    <a:pt x="1" y="670"/>
                    <a:pt x="41" y="991"/>
                  </a:cubicBezTo>
                  <a:lnTo>
                    <a:pt x="509" y="5079"/>
                  </a:lnTo>
                  <a:cubicBezTo>
                    <a:pt x="533" y="5377"/>
                    <a:pt x="788" y="5605"/>
                    <a:pt x="1080" y="5605"/>
                  </a:cubicBezTo>
                  <a:cubicBezTo>
                    <a:pt x="1103" y="5605"/>
                    <a:pt x="1126" y="5603"/>
                    <a:pt x="1150" y="5600"/>
                  </a:cubicBezTo>
                  <a:lnTo>
                    <a:pt x="4103" y="5253"/>
                  </a:lnTo>
                  <a:cubicBezTo>
                    <a:pt x="4423" y="5226"/>
                    <a:pt x="4664" y="4932"/>
                    <a:pt x="4624" y="4612"/>
                  </a:cubicBezTo>
                  <a:lnTo>
                    <a:pt x="4156" y="523"/>
                  </a:lnTo>
                  <a:cubicBezTo>
                    <a:pt x="4118" y="220"/>
                    <a:pt x="3853" y="0"/>
                    <a:pt x="3553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4"/>
            <p:cNvSpPr/>
            <p:nvPr/>
          </p:nvSpPr>
          <p:spPr>
            <a:xfrm>
              <a:off x="5051350" y="375400"/>
              <a:ext cx="1258950" cy="189750"/>
            </a:xfrm>
            <a:custGeom>
              <a:avLst/>
              <a:gdLst/>
              <a:ahLst/>
              <a:cxnLst/>
              <a:rect l="l" t="t" r="r" b="b"/>
              <a:pathLst>
                <a:path w="50358" h="7590" extrusionOk="0">
                  <a:moveTo>
                    <a:pt x="43530" y="0"/>
                  </a:moveTo>
                  <a:lnTo>
                    <a:pt x="5799" y="4316"/>
                  </a:lnTo>
                  <a:lnTo>
                    <a:pt x="4650" y="5772"/>
                  </a:lnTo>
                  <a:lnTo>
                    <a:pt x="1" y="6480"/>
                  </a:lnTo>
                  <a:lnTo>
                    <a:pt x="121" y="7589"/>
                  </a:lnTo>
                  <a:lnTo>
                    <a:pt x="50357" y="1844"/>
                  </a:lnTo>
                  <a:lnTo>
                    <a:pt x="50210" y="602"/>
                  </a:lnTo>
                  <a:lnTo>
                    <a:pt x="45026" y="1189"/>
                  </a:lnTo>
                  <a:lnTo>
                    <a:pt x="435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4"/>
            <p:cNvSpPr/>
            <p:nvPr/>
          </p:nvSpPr>
          <p:spPr>
            <a:xfrm>
              <a:off x="5051350" y="375400"/>
              <a:ext cx="1258950" cy="189750"/>
            </a:xfrm>
            <a:custGeom>
              <a:avLst/>
              <a:gdLst/>
              <a:ahLst/>
              <a:cxnLst/>
              <a:rect l="l" t="t" r="r" b="b"/>
              <a:pathLst>
                <a:path w="50358" h="7590" extrusionOk="0">
                  <a:moveTo>
                    <a:pt x="43530" y="0"/>
                  </a:moveTo>
                  <a:lnTo>
                    <a:pt x="5799" y="4316"/>
                  </a:lnTo>
                  <a:lnTo>
                    <a:pt x="4650" y="5772"/>
                  </a:lnTo>
                  <a:lnTo>
                    <a:pt x="1" y="6480"/>
                  </a:lnTo>
                  <a:lnTo>
                    <a:pt x="121" y="7589"/>
                  </a:lnTo>
                  <a:lnTo>
                    <a:pt x="50357" y="1844"/>
                  </a:lnTo>
                  <a:lnTo>
                    <a:pt x="50210" y="602"/>
                  </a:lnTo>
                  <a:lnTo>
                    <a:pt x="45026" y="1189"/>
                  </a:lnTo>
                  <a:lnTo>
                    <a:pt x="4353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4"/>
            <p:cNvSpPr/>
            <p:nvPr/>
          </p:nvSpPr>
          <p:spPr>
            <a:xfrm>
              <a:off x="5271800" y="531725"/>
              <a:ext cx="71850" cy="53125"/>
            </a:xfrm>
            <a:custGeom>
              <a:avLst/>
              <a:gdLst/>
              <a:ahLst/>
              <a:cxnLst/>
              <a:rect l="l" t="t" r="r" b="b"/>
              <a:pathLst>
                <a:path w="2874" h="2125" extrusionOk="0">
                  <a:moveTo>
                    <a:pt x="2673" y="0"/>
                  </a:moveTo>
                  <a:lnTo>
                    <a:pt x="1" y="307"/>
                  </a:lnTo>
                  <a:lnTo>
                    <a:pt x="201" y="2124"/>
                  </a:lnTo>
                  <a:lnTo>
                    <a:pt x="2873" y="1817"/>
                  </a:lnTo>
                  <a:lnTo>
                    <a:pt x="2673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4"/>
            <p:cNvSpPr/>
            <p:nvPr/>
          </p:nvSpPr>
          <p:spPr>
            <a:xfrm>
              <a:off x="5293850" y="576150"/>
              <a:ext cx="36100" cy="42550"/>
            </a:xfrm>
            <a:custGeom>
              <a:avLst/>
              <a:gdLst/>
              <a:ahLst/>
              <a:cxnLst/>
              <a:rect l="l" t="t" r="r" b="b"/>
              <a:pathLst>
                <a:path w="1444" h="1702" extrusionOk="0">
                  <a:moveTo>
                    <a:pt x="1297" y="0"/>
                  </a:moveTo>
                  <a:lnTo>
                    <a:pt x="1" y="147"/>
                  </a:lnTo>
                  <a:lnTo>
                    <a:pt x="107" y="1122"/>
                  </a:lnTo>
                  <a:cubicBezTo>
                    <a:pt x="145" y="1458"/>
                    <a:pt x="425" y="1701"/>
                    <a:pt x="754" y="1701"/>
                  </a:cubicBezTo>
                  <a:cubicBezTo>
                    <a:pt x="779" y="1701"/>
                    <a:pt x="804" y="1700"/>
                    <a:pt x="829" y="1697"/>
                  </a:cubicBezTo>
                  <a:cubicBezTo>
                    <a:pt x="1190" y="1657"/>
                    <a:pt x="1444" y="1336"/>
                    <a:pt x="1403" y="975"/>
                  </a:cubicBezTo>
                  <a:lnTo>
                    <a:pt x="1297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4"/>
            <p:cNvSpPr/>
            <p:nvPr/>
          </p:nvSpPr>
          <p:spPr>
            <a:xfrm>
              <a:off x="5636550" y="574525"/>
              <a:ext cx="103050" cy="86375"/>
            </a:xfrm>
            <a:custGeom>
              <a:avLst/>
              <a:gdLst/>
              <a:ahLst/>
              <a:cxnLst/>
              <a:rect l="l" t="t" r="r" b="b"/>
              <a:pathLst>
                <a:path w="4122" h="3455" extrusionOk="0">
                  <a:moveTo>
                    <a:pt x="2281" y="1"/>
                  </a:moveTo>
                  <a:cubicBezTo>
                    <a:pt x="2216" y="1"/>
                    <a:pt x="2151" y="4"/>
                    <a:pt x="2085" y="12"/>
                  </a:cubicBezTo>
                  <a:cubicBezTo>
                    <a:pt x="562" y="185"/>
                    <a:pt x="1" y="2123"/>
                    <a:pt x="1203" y="3071"/>
                  </a:cubicBezTo>
                  <a:cubicBezTo>
                    <a:pt x="1538" y="3336"/>
                    <a:pt x="1914" y="3454"/>
                    <a:pt x="2278" y="3454"/>
                  </a:cubicBezTo>
                  <a:cubicBezTo>
                    <a:pt x="3237" y="3454"/>
                    <a:pt x="4121" y="2638"/>
                    <a:pt x="3996" y="1535"/>
                  </a:cubicBezTo>
                  <a:cubicBezTo>
                    <a:pt x="3896" y="652"/>
                    <a:pt x="3149" y="1"/>
                    <a:pt x="2281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4"/>
            <p:cNvSpPr/>
            <p:nvPr/>
          </p:nvSpPr>
          <p:spPr>
            <a:xfrm>
              <a:off x="5647250" y="582300"/>
              <a:ext cx="83950" cy="70650"/>
            </a:xfrm>
            <a:custGeom>
              <a:avLst/>
              <a:gdLst/>
              <a:ahLst/>
              <a:cxnLst/>
              <a:rect l="l" t="t" r="r" b="b"/>
              <a:pathLst>
                <a:path w="3358" h="2826" extrusionOk="0">
                  <a:moveTo>
                    <a:pt x="1847" y="0"/>
                  </a:moveTo>
                  <a:cubicBezTo>
                    <a:pt x="1798" y="0"/>
                    <a:pt x="1748" y="3"/>
                    <a:pt x="1697" y="8"/>
                  </a:cubicBezTo>
                  <a:cubicBezTo>
                    <a:pt x="455" y="155"/>
                    <a:pt x="0" y="1731"/>
                    <a:pt x="976" y="2520"/>
                  </a:cubicBezTo>
                  <a:cubicBezTo>
                    <a:pt x="1245" y="2731"/>
                    <a:pt x="1547" y="2825"/>
                    <a:pt x="1842" y="2825"/>
                  </a:cubicBezTo>
                  <a:cubicBezTo>
                    <a:pt x="2627" y="2825"/>
                    <a:pt x="3357" y="2154"/>
                    <a:pt x="3260" y="1250"/>
                  </a:cubicBezTo>
                  <a:cubicBezTo>
                    <a:pt x="3173" y="526"/>
                    <a:pt x="2560" y="0"/>
                    <a:pt x="184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4"/>
            <p:cNvSpPr/>
            <p:nvPr/>
          </p:nvSpPr>
          <p:spPr>
            <a:xfrm>
              <a:off x="5753800" y="544950"/>
              <a:ext cx="32400" cy="27225"/>
            </a:xfrm>
            <a:custGeom>
              <a:avLst/>
              <a:gdLst/>
              <a:ahLst/>
              <a:cxnLst/>
              <a:rect l="l" t="t" r="r" b="b"/>
              <a:pathLst>
                <a:path w="1296" h="1089" extrusionOk="0">
                  <a:moveTo>
                    <a:pt x="726" y="1"/>
                  </a:moveTo>
                  <a:cubicBezTo>
                    <a:pt x="703" y="1"/>
                    <a:pt x="679" y="2"/>
                    <a:pt x="655" y="6"/>
                  </a:cubicBezTo>
                  <a:cubicBezTo>
                    <a:pt x="174" y="59"/>
                    <a:pt x="0" y="660"/>
                    <a:pt x="374" y="968"/>
                  </a:cubicBezTo>
                  <a:cubicBezTo>
                    <a:pt x="476" y="1051"/>
                    <a:pt x="592" y="1088"/>
                    <a:pt x="705" y="1088"/>
                  </a:cubicBezTo>
                  <a:cubicBezTo>
                    <a:pt x="1009" y="1088"/>
                    <a:pt x="1295" y="823"/>
                    <a:pt x="1256" y="473"/>
                  </a:cubicBezTo>
                  <a:cubicBezTo>
                    <a:pt x="1219" y="203"/>
                    <a:pt x="991" y="1"/>
                    <a:pt x="7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4"/>
            <p:cNvSpPr/>
            <p:nvPr/>
          </p:nvSpPr>
          <p:spPr>
            <a:xfrm>
              <a:off x="5492600" y="474175"/>
              <a:ext cx="374125" cy="43000"/>
            </a:xfrm>
            <a:custGeom>
              <a:avLst/>
              <a:gdLst/>
              <a:ahLst/>
              <a:cxnLst/>
              <a:rect l="l" t="t" r="r" b="b"/>
              <a:pathLst>
                <a:path w="14965" h="1720" extrusionOk="0">
                  <a:moveTo>
                    <a:pt x="14937" y="1"/>
                  </a:moveTo>
                  <a:cubicBezTo>
                    <a:pt x="14609" y="1"/>
                    <a:pt x="11393" y="336"/>
                    <a:pt x="7482" y="779"/>
                  </a:cubicBezTo>
                  <a:cubicBezTo>
                    <a:pt x="3354" y="1247"/>
                    <a:pt x="0" y="1674"/>
                    <a:pt x="14" y="1714"/>
                  </a:cubicBezTo>
                  <a:cubicBezTo>
                    <a:pt x="14" y="1718"/>
                    <a:pt x="29" y="1720"/>
                    <a:pt x="60" y="1720"/>
                  </a:cubicBezTo>
                  <a:cubicBezTo>
                    <a:pt x="475" y="1720"/>
                    <a:pt x="3649" y="1388"/>
                    <a:pt x="7496" y="953"/>
                  </a:cubicBezTo>
                  <a:cubicBezTo>
                    <a:pt x="11624" y="472"/>
                    <a:pt x="14964" y="57"/>
                    <a:pt x="14964" y="4"/>
                  </a:cubicBezTo>
                  <a:cubicBezTo>
                    <a:pt x="14964" y="2"/>
                    <a:pt x="14955" y="1"/>
                    <a:pt x="1493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4"/>
            <p:cNvSpPr/>
            <p:nvPr/>
          </p:nvSpPr>
          <p:spPr>
            <a:xfrm>
              <a:off x="5269125" y="534125"/>
              <a:ext cx="73850" cy="9350"/>
            </a:xfrm>
            <a:custGeom>
              <a:avLst/>
              <a:gdLst/>
              <a:ahLst/>
              <a:cxnLst/>
              <a:rect l="l" t="t" r="r" b="b"/>
              <a:pathLst>
                <a:path w="2954" h="374" extrusionOk="0">
                  <a:moveTo>
                    <a:pt x="2781" y="0"/>
                  </a:moveTo>
                  <a:cubicBezTo>
                    <a:pt x="2531" y="0"/>
                    <a:pt x="2036" y="40"/>
                    <a:pt x="1471" y="105"/>
                  </a:cubicBezTo>
                  <a:cubicBezTo>
                    <a:pt x="669" y="185"/>
                    <a:pt x="1" y="305"/>
                    <a:pt x="14" y="358"/>
                  </a:cubicBezTo>
                  <a:cubicBezTo>
                    <a:pt x="18" y="369"/>
                    <a:pt x="65" y="374"/>
                    <a:pt x="148" y="374"/>
                  </a:cubicBezTo>
                  <a:cubicBezTo>
                    <a:pt x="381" y="374"/>
                    <a:pt x="895" y="334"/>
                    <a:pt x="1497" y="265"/>
                  </a:cubicBezTo>
                  <a:cubicBezTo>
                    <a:pt x="2299" y="185"/>
                    <a:pt x="2954" y="64"/>
                    <a:pt x="2954" y="24"/>
                  </a:cubicBezTo>
                  <a:cubicBezTo>
                    <a:pt x="2954" y="8"/>
                    <a:pt x="2891" y="0"/>
                    <a:pt x="278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4"/>
            <p:cNvSpPr/>
            <p:nvPr/>
          </p:nvSpPr>
          <p:spPr>
            <a:xfrm>
              <a:off x="6002650" y="450350"/>
              <a:ext cx="74500" cy="9450"/>
            </a:xfrm>
            <a:custGeom>
              <a:avLst/>
              <a:gdLst/>
              <a:ahLst/>
              <a:cxnLst/>
              <a:rect l="l" t="t" r="r" b="b"/>
              <a:pathLst>
                <a:path w="2980" h="378" extrusionOk="0">
                  <a:moveTo>
                    <a:pt x="2832" y="0"/>
                  </a:moveTo>
                  <a:cubicBezTo>
                    <a:pt x="2589" y="0"/>
                    <a:pt x="2071" y="44"/>
                    <a:pt x="1483" y="102"/>
                  </a:cubicBezTo>
                  <a:cubicBezTo>
                    <a:pt x="655" y="195"/>
                    <a:pt x="0" y="316"/>
                    <a:pt x="0" y="356"/>
                  </a:cubicBezTo>
                  <a:cubicBezTo>
                    <a:pt x="0" y="371"/>
                    <a:pt x="53" y="377"/>
                    <a:pt x="148" y="377"/>
                  </a:cubicBezTo>
                  <a:cubicBezTo>
                    <a:pt x="392" y="377"/>
                    <a:pt x="913" y="333"/>
                    <a:pt x="1510" y="276"/>
                  </a:cubicBezTo>
                  <a:cubicBezTo>
                    <a:pt x="2325" y="182"/>
                    <a:pt x="2980" y="62"/>
                    <a:pt x="2980" y="22"/>
                  </a:cubicBezTo>
                  <a:cubicBezTo>
                    <a:pt x="2980" y="7"/>
                    <a:pt x="2926" y="0"/>
                    <a:pt x="28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4"/>
            <p:cNvSpPr/>
            <p:nvPr/>
          </p:nvSpPr>
          <p:spPr>
            <a:xfrm>
              <a:off x="5214025" y="454900"/>
              <a:ext cx="229825" cy="91525"/>
            </a:xfrm>
            <a:custGeom>
              <a:avLst/>
              <a:gdLst/>
              <a:ahLst/>
              <a:cxnLst/>
              <a:rect l="l" t="t" r="r" b="b"/>
              <a:pathLst>
                <a:path w="9193" h="3661" extrusionOk="0">
                  <a:moveTo>
                    <a:pt x="9193" y="0"/>
                  </a:moveTo>
                  <a:lnTo>
                    <a:pt x="9193" y="0"/>
                  </a:lnTo>
                  <a:cubicBezTo>
                    <a:pt x="9139" y="40"/>
                    <a:pt x="9086" y="94"/>
                    <a:pt x="9032" y="147"/>
                  </a:cubicBezTo>
                  <a:cubicBezTo>
                    <a:pt x="8928" y="264"/>
                    <a:pt x="8798" y="407"/>
                    <a:pt x="8656" y="563"/>
                  </a:cubicBezTo>
                  <a:lnTo>
                    <a:pt x="8656" y="563"/>
                  </a:lnTo>
                  <a:cubicBezTo>
                    <a:pt x="7703" y="643"/>
                    <a:pt x="5921" y="830"/>
                    <a:pt x="3888" y="1069"/>
                  </a:cubicBezTo>
                  <a:lnTo>
                    <a:pt x="668" y="1443"/>
                  </a:lnTo>
                  <a:lnTo>
                    <a:pt x="628" y="1443"/>
                  </a:lnTo>
                  <a:lnTo>
                    <a:pt x="615" y="1470"/>
                  </a:lnTo>
                  <a:lnTo>
                    <a:pt x="14" y="2405"/>
                  </a:lnTo>
                  <a:lnTo>
                    <a:pt x="0" y="2432"/>
                  </a:lnTo>
                  <a:lnTo>
                    <a:pt x="0" y="2445"/>
                  </a:lnTo>
                  <a:cubicBezTo>
                    <a:pt x="40" y="2806"/>
                    <a:pt x="94" y="3100"/>
                    <a:pt x="121" y="3340"/>
                  </a:cubicBezTo>
                  <a:cubicBezTo>
                    <a:pt x="134" y="3447"/>
                    <a:pt x="147" y="3554"/>
                    <a:pt x="187" y="3661"/>
                  </a:cubicBezTo>
                  <a:cubicBezTo>
                    <a:pt x="201" y="3554"/>
                    <a:pt x="201" y="3447"/>
                    <a:pt x="187" y="3340"/>
                  </a:cubicBezTo>
                  <a:cubicBezTo>
                    <a:pt x="162" y="3108"/>
                    <a:pt x="136" y="2813"/>
                    <a:pt x="110" y="2468"/>
                  </a:cubicBezTo>
                  <a:lnTo>
                    <a:pt x="110" y="2468"/>
                  </a:lnTo>
                  <a:lnTo>
                    <a:pt x="733" y="1572"/>
                  </a:lnTo>
                  <a:lnTo>
                    <a:pt x="733" y="1572"/>
                  </a:lnTo>
                  <a:lnTo>
                    <a:pt x="3928" y="1216"/>
                  </a:lnTo>
                  <a:cubicBezTo>
                    <a:pt x="5973" y="989"/>
                    <a:pt x="7750" y="762"/>
                    <a:pt x="8698" y="641"/>
                  </a:cubicBezTo>
                  <a:lnTo>
                    <a:pt x="8712" y="641"/>
                  </a:lnTo>
                  <a:lnTo>
                    <a:pt x="8712" y="628"/>
                  </a:lnTo>
                  <a:lnTo>
                    <a:pt x="9086" y="174"/>
                  </a:lnTo>
                  <a:cubicBezTo>
                    <a:pt x="9166" y="67"/>
                    <a:pt x="9193" y="0"/>
                    <a:pt x="919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4"/>
            <p:cNvSpPr/>
            <p:nvPr/>
          </p:nvSpPr>
          <p:spPr>
            <a:xfrm>
              <a:off x="5477225" y="403775"/>
              <a:ext cx="389825" cy="87225"/>
            </a:xfrm>
            <a:custGeom>
              <a:avLst/>
              <a:gdLst/>
              <a:ahLst/>
              <a:cxnLst/>
              <a:rect l="l" t="t" r="r" b="b"/>
              <a:pathLst>
                <a:path w="15593" h="3489" extrusionOk="0">
                  <a:moveTo>
                    <a:pt x="15593" y="1"/>
                  </a:moveTo>
                  <a:lnTo>
                    <a:pt x="15593" y="1"/>
                  </a:lnTo>
                  <a:cubicBezTo>
                    <a:pt x="15553" y="28"/>
                    <a:pt x="15512" y="68"/>
                    <a:pt x="15486" y="108"/>
                  </a:cubicBezTo>
                  <a:lnTo>
                    <a:pt x="15232" y="482"/>
                  </a:lnTo>
                  <a:cubicBezTo>
                    <a:pt x="15008" y="824"/>
                    <a:pt x="14706" y="1297"/>
                    <a:pt x="14326" y="1860"/>
                  </a:cubicBezTo>
                  <a:lnTo>
                    <a:pt x="14326" y="1860"/>
                  </a:lnTo>
                  <a:cubicBezTo>
                    <a:pt x="12751" y="2021"/>
                    <a:pt x="10463" y="2274"/>
                    <a:pt x="7924" y="2566"/>
                  </a:cubicBezTo>
                  <a:cubicBezTo>
                    <a:pt x="5187" y="2885"/>
                    <a:pt x="2741" y="3177"/>
                    <a:pt x="1177" y="3378"/>
                  </a:cubicBezTo>
                  <a:lnTo>
                    <a:pt x="1177" y="3378"/>
                  </a:lnTo>
                  <a:cubicBezTo>
                    <a:pt x="822" y="2918"/>
                    <a:pt x="546" y="2549"/>
                    <a:pt x="335" y="2272"/>
                  </a:cubicBezTo>
                  <a:lnTo>
                    <a:pt x="94" y="1978"/>
                  </a:lnTo>
                  <a:cubicBezTo>
                    <a:pt x="41" y="1912"/>
                    <a:pt x="14" y="1885"/>
                    <a:pt x="14" y="1885"/>
                  </a:cubicBezTo>
                  <a:lnTo>
                    <a:pt x="14" y="1885"/>
                  </a:lnTo>
                  <a:cubicBezTo>
                    <a:pt x="1" y="1885"/>
                    <a:pt x="27" y="1925"/>
                    <a:pt x="81" y="2005"/>
                  </a:cubicBezTo>
                  <a:lnTo>
                    <a:pt x="281" y="2312"/>
                  </a:lnTo>
                  <a:lnTo>
                    <a:pt x="1110" y="3461"/>
                  </a:lnTo>
                  <a:lnTo>
                    <a:pt x="1123" y="3488"/>
                  </a:lnTo>
                  <a:lnTo>
                    <a:pt x="1163" y="3488"/>
                  </a:lnTo>
                  <a:cubicBezTo>
                    <a:pt x="2726" y="3328"/>
                    <a:pt x="5185" y="3061"/>
                    <a:pt x="7950" y="2740"/>
                  </a:cubicBezTo>
                  <a:cubicBezTo>
                    <a:pt x="10502" y="2446"/>
                    <a:pt x="12800" y="2179"/>
                    <a:pt x="14363" y="1978"/>
                  </a:cubicBezTo>
                  <a:lnTo>
                    <a:pt x="14390" y="1978"/>
                  </a:lnTo>
                  <a:lnTo>
                    <a:pt x="14403" y="1952"/>
                  </a:lnTo>
                  <a:lnTo>
                    <a:pt x="15285" y="522"/>
                  </a:lnTo>
                  <a:lnTo>
                    <a:pt x="15512" y="135"/>
                  </a:lnTo>
                  <a:cubicBezTo>
                    <a:pt x="15553" y="94"/>
                    <a:pt x="15566" y="41"/>
                    <a:pt x="1559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4"/>
            <p:cNvSpPr/>
            <p:nvPr/>
          </p:nvSpPr>
          <p:spPr>
            <a:xfrm>
              <a:off x="5199700" y="520700"/>
              <a:ext cx="9775" cy="8525"/>
            </a:xfrm>
            <a:custGeom>
              <a:avLst/>
              <a:gdLst/>
              <a:ahLst/>
              <a:cxnLst/>
              <a:rect l="l" t="t" r="r" b="b"/>
              <a:pathLst>
                <a:path w="391" h="341" extrusionOk="0">
                  <a:moveTo>
                    <a:pt x="173" y="0"/>
                  </a:moveTo>
                  <a:cubicBezTo>
                    <a:pt x="79" y="14"/>
                    <a:pt x="66" y="80"/>
                    <a:pt x="79" y="94"/>
                  </a:cubicBezTo>
                  <a:cubicBezTo>
                    <a:pt x="106" y="107"/>
                    <a:pt x="132" y="120"/>
                    <a:pt x="159" y="120"/>
                  </a:cubicBezTo>
                  <a:cubicBezTo>
                    <a:pt x="186" y="134"/>
                    <a:pt x="186" y="147"/>
                    <a:pt x="186" y="147"/>
                  </a:cubicBezTo>
                  <a:lnTo>
                    <a:pt x="173" y="174"/>
                  </a:lnTo>
                  <a:lnTo>
                    <a:pt x="159" y="187"/>
                  </a:lnTo>
                  <a:lnTo>
                    <a:pt x="119" y="187"/>
                  </a:lnTo>
                  <a:cubicBezTo>
                    <a:pt x="92" y="174"/>
                    <a:pt x="92" y="147"/>
                    <a:pt x="66" y="134"/>
                  </a:cubicBezTo>
                  <a:cubicBezTo>
                    <a:pt x="64" y="132"/>
                    <a:pt x="62" y="131"/>
                    <a:pt x="59" y="131"/>
                  </a:cubicBezTo>
                  <a:cubicBezTo>
                    <a:pt x="40" y="131"/>
                    <a:pt x="1" y="169"/>
                    <a:pt x="12" y="227"/>
                  </a:cubicBezTo>
                  <a:cubicBezTo>
                    <a:pt x="26" y="281"/>
                    <a:pt x="79" y="321"/>
                    <a:pt x="132" y="334"/>
                  </a:cubicBezTo>
                  <a:cubicBezTo>
                    <a:pt x="147" y="338"/>
                    <a:pt x="161" y="340"/>
                    <a:pt x="175" y="340"/>
                  </a:cubicBezTo>
                  <a:cubicBezTo>
                    <a:pt x="301" y="340"/>
                    <a:pt x="390" y="187"/>
                    <a:pt x="306" y="67"/>
                  </a:cubicBezTo>
                  <a:cubicBezTo>
                    <a:pt x="279" y="27"/>
                    <a:pt x="226" y="0"/>
                    <a:pt x="17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4"/>
            <p:cNvSpPr/>
            <p:nvPr/>
          </p:nvSpPr>
          <p:spPr>
            <a:xfrm>
              <a:off x="5201375" y="535300"/>
              <a:ext cx="8675" cy="8550"/>
            </a:xfrm>
            <a:custGeom>
              <a:avLst/>
              <a:gdLst/>
              <a:ahLst/>
              <a:cxnLst/>
              <a:rect l="l" t="t" r="r" b="b"/>
              <a:pathLst>
                <a:path w="347" h="342" extrusionOk="0">
                  <a:moveTo>
                    <a:pt x="187" y="1"/>
                  </a:moveTo>
                  <a:cubicBezTo>
                    <a:pt x="178" y="1"/>
                    <a:pt x="168" y="2"/>
                    <a:pt x="159" y="4"/>
                  </a:cubicBezTo>
                  <a:cubicBezTo>
                    <a:pt x="79" y="17"/>
                    <a:pt x="65" y="71"/>
                    <a:pt x="79" y="84"/>
                  </a:cubicBezTo>
                  <a:cubicBezTo>
                    <a:pt x="106" y="98"/>
                    <a:pt x="132" y="111"/>
                    <a:pt x="159" y="124"/>
                  </a:cubicBezTo>
                  <a:cubicBezTo>
                    <a:pt x="186" y="124"/>
                    <a:pt x="186" y="151"/>
                    <a:pt x="186" y="151"/>
                  </a:cubicBezTo>
                  <a:lnTo>
                    <a:pt x="172" y="164"/>
                  </a:lnTo>
                  <a:lnTo>
                    <a:pt x="159" y="178"/>
                  </a:lnTo>
                  <a:lnTo>
                    <a:pt x="119" y="178"/>
                  </a:lnTo>
                  <a:cubicBezTo>
                    <a:pt x="92" y="151"/>
                    <a:pt x="79" y="124"/>
                    <a:pt x="65" y="111"/>
                  </a:cubicBezTo>
                  <a:cubicBezTo>
                    <a:pt x="64" y="109"/>
                    <a:pt x="61" y="108"/>
                    <a:pt x="59" y="108"/>
                  </a:cubicBezTo>
                  <a:cubicBezTo>
                    <a:pt x="40" y="108"/>
                    <a:pt x="0" y="148"/>
                    <a:pt x="12" y="218"/>
                  </a:cubicBezTo>
                  <a:cubicBezTo>
                    <a:pt x="25" y="271"/>
                    <a:pt x="65" y="311"/>
                    <a:pt x="119" y="338"/>
                  </a:cubicBezTo>
                  <a:cubicBezTo>
                    <a:pt x="130" y="340"/>
                    <a:pt x="142" y="341"/>
                    <a:pt x="153" y="341"/>
                  </a:cubicBezTo>
                  <a:cubicBezTo>
                    <a:pt x="211" y="341"/>
                    <a:pt x="273" y="314"/>
                    <a:pt x="306" y="258"/>
                  </a:cubicBezTo>
                  <a:cubicBezTo>
                    <a:pt x="346" y="204"/>
                    <a:pt x="346" y="111"/>
                    <a:pt x="306" y="58"/>
                  </a:cubicBezTo>
                  <a:cubicBezTo>
                    <a:pt x="273" y="25"/>
                    <a:pt x="231" y="1"/>
                    <a:pt x="18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4"/>
            <p:cNvSpPr/>
            <p:nvPr/>
          </p:nvSpPr>
          <p:spPr>
            <a:xfrm>
              <a:off x="5165600" y="520350"/>
              <a:ext cx="6700" cy="32425"/>
            </a:xfrm>
            <a:custGeom>
              <a:avLst/>
              <a:gdLst/>
              <a:ahLst/>
              <a:cxnLst/>
              <a:rect l="l" t="t" r="r" b="b"/>
              <a:pathLst>
                <a:path w="268" h="1297" extrusionOk="0">
                  <a:moveTo>
                    <a:pt x="70" y="0"/>
                  </a:moveTo>
                  <a:cubicBezTo>
                    <a:pt x="69" y="0"/>
                    <a:pt x="68" y="1"/>
                    <a:pt x="67" y="1"/>
                  </a:cubicBezTo>
                  <a:cubicBezTo>
                    <a:pt x="13" y="1"/>
                    <a:pt x="0" y="295"/>
                    <a:pt x="53" y="656"/>
                  </a:cubicBezTo>
                  <a:cubicBezTo>
                    <a:pt x="107" y="1016"/>
                    <a:pt x="174" y="1297"/>
                    <a:pt x="227" y="1297"/>
                  </a:cubicBezTo>
                  <a:cubicBezTo>
                    <a:pt x="267" y="1283"/>
                    <a:pt x="267" y="990"/>
                    <a:pt x="227" y="629"/>
                  </a:cubicBezTo>
                  <a:cubicBezTo>
                    <a:pt x="188" y="289"/>
                    <a:pt x="110" y="0"/>
                    <a:pt x="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4"/>
            <p:cNvSpPr/>
            <p:nvPr/>
          </p:nvSpPr>
          <p:spPr>
            <a:xfrm>
              <a:off x="5065375" y="536050"/>
              <a:ext cx="5700" cy="26425"/>
            </a:xfrm>
            <a:custGeom>
              <a:avLst/>
              <a:gdLst/>
              <a:ahLst/>
              <a:cxnLst/>
              <a:rect l="l" t="t" r="r" b="b"/>
              <a:pathLst>
                <a:path w="228" h="1057" extrusionOk="0">
                  <a:moveTo>
                    <a:pt x="54" y="1"/>
                  </a:moveTo>
                  <a:cubicBezTo>
                    <a:pt x="1" y="1"/>
                    <a:pt x="1" y="241"/>
                    <a:pt x="28" y="535"/>
                  </a:cubicBezTo>
                  <a:cubicBezTo>
                    <a:pt x="68" y="829"/>
                    <a:pt x="121" y="1056"/>
                    <a:pt x="175" y="1056"/>
                  </a:cubicBezTo>
                  <a:cubicBezTo>
                    <a:pt x="215" y="1056"/>
                    <a:pt x="228" y="802"/>
                    <a:pt x="201" y="522"/>
                  </a:cubicBezTo>
                  <a:cubicBezTo>
                    <a:pt x="161" y="228"/>
                    <a:pt x="94" y="1"/>
                    <a:pt x="5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4"/>
            <p:cNvSpPr/>
            <p:nvPr/>
          </p:nvSpPr>
          <p:spPr>
            <a:xfrm>
              <a:off x="5902425" y="389100"/>
              <a:ext cx="239850" cy="51450"/>
            </a:xfrm>
            <a:custGeom>
              <a:avLst/>
              <a:gdLst/>
              <a:ahLst/>
              <a:cxnLst/>
              <a:rect l="l" t="t" r="r" b="b"/>
              <a:pathLst>
                <a:path w="9594" h="2058" extrusionOk="0">
                  <a:moveTo>
                    <a:pt x="8632" y="0"/>
                  </a:moveTo>
                  <a:lnTo>
                    <a:pt x="5412" y="361"/>
                  </a:lnTo>
                  <a:cubicBezTo>
                    <a:pt x="3384" y="586"/>
                    <a:pt x="1605" y="812"/>
                    <a:pt x="664" y="946"/>
                  </a:cubicBezTo>
                  <a:lnTo>
                    <a:pt x="664" y="946"/>
                  </a:lnTo>
                  <a:lnTo>
                    <a:pt x="188" y="628"/>
                  </a:lnTo>
                  <a:cubicBezTo>
                    <a:pt x="134" y="575"/>
                    <a:pt x="68" y="548"/>
                    <a:pt x="1" y="521"/>
                  </a:cubicBezTo>
                  <a:lnTo>
                    <a:pt x="1" y="521"/>
                  </a:lnTo>
                  <a:cubicBezTo>
                    <a:pt x="1" y="521"/>
                    <a:pt x="54" y="575"/>
                    <a:pt x="161" y="668"/>
                  </a:cubicBezTo>
                  <a:lnTo>
                    <a:pt x="615" y="1029"/>
                  </a:lnTo>
                  <a:lnTo>
                    <a:pt x="629" y="1029"/>
                  </a:lnTo>
                  <a:cubicBezTo>
                    <a:pt x="1577" y="949"/>
                    <a:pt x="3368" y="762"/>
                    <a:pt x="5412" y="534"/>
                  </a:cubicBezTo>
                  <a:lnTo>
                    <a:pt x="8598" y="151"/>
                  </a:lnTo>
                  <a:lnTo>
                    <a:pt x="9398" y="874"/>
                  </a:lnTo>
                  <a:lnTo>
                    <a:pt x="9398" y="874"/>
                  </a:lnTo>
                  <a:cubicBezTo>
                    <a:pt x="9449" y="1220"/>
                    <a:pt x="9488" y="1504"/>
                    <a:pt x="9527" y="1737"/>
                  </a:cubicBezTo>
                  <a:cubicBezTo>
                    <a:pt x="9527" y="1844"/>
                    <a:pt x="9554" y="1951"/>
                    <a:pt x="9580" y="2058"/>
                  </a:cubicBezTo>
                  <a:cubicBezTo>
                    <a:pt x="9594" y="1951"/>
                    <a:pt x="9594" y="1844"/>
                    <a:pt x="9580" y="1737"/>
                  </a:cubicBezTo>
                  <a:cubicBezTo>
                    <a:pt x="9567" y="1496"/>
                    <a:pt x="9540" y="1189"/>
                    <a:pt x="9500" y="828"/>
                  </a:cubicBezTo>
                  <a:lnTo>
                    <a:pt x="9500" y="815"/>
                  </a:lnTo>
                  <a:lnTo>
                    <a:pt x="9487" y="802"/>
                  </a:lnTo>
                  <a:lnTo>
                    <a:pt x="8685" y="27"/>
                  </a:lnTo>
                  <a:lnTo>
                    <a:pt x="8659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4"/>
            <p:cNvSpPr/>
            <p:nvPr/>
          </p:nvSpPr>
          <p:spPr>
            <a:xfrm>
              <a:off x="6146875" y="412125"/>
              <a:ext cx="9425" cy="8475"/>
            </a:xfrm>
            <a:custGeom>
              <a:avLst/>
              <a:gdLst/>
              <a:ahLst/>
              <a:cxnLst/>
              <a:rect l="l" t="t" r="r" b="b"/>
              <a:pathLst>
                <a:path w="377" h="339" extrusionOk="0">
                  <a:moveTo>
                    <a:pt x="177" y="1"/>
                  </a:moveTo>
                  <a:cubicBezTo>
                    <a:pt x="123" y="14"/>
                    <a:pt x="83" y="41"/>
                    <a:pt x="56" y="94"/>
                  </a:cubicBezTo>
                  <a:cubicBezTo>
                    <a:pt x="1" y="216"/>
                    <a:pt x="102" y="338"/>
                    <a:pt x="222" y="338"/>
                  </a:cubicBezTo>
                  <a:cubicBezTo>
                    <a:pt x="246" y="338"/>
                    <a:pt x="272" y="333"/>
                    <a:pt x="297" y="322"/>
                  </a:cubicBezTo>
                  <a:cubicBezTo>
                    <a:pt x="337" y="295"/>
                    <a:pt x="377" y="241"/>
                    <a:pt x="377" y="188"/>
                  </a:cubicBezTo>
                  <a:cubicBezTo>
                    <a:pt x="377" y="121"/>
                    <a:pt x="330" y="91"/>
                    <a:pt x="307" y="91"/>
                  </a:cubicBezTo>
                  <a:cubicBezTo>
                    <a:pt x="303" y="91"/>
                    <a:pt x="299" y="92"/>
                    <a:pt x="297" y="94"/>
                  </a:cubicBezTo>
                  <a:cubicBezTo>
                    <a:pt x="283" y="108"/>
                    <a:pt x="270" y="148"/>
                    <a:pt x="257" y="161"/>
                  </a:cubicBezTo>
                  <a:cubicBezTo>
                    <a:pt x="243" y="188"/>
                    <a:pt x="230" y="188"/>
                    <a:pt x="230" y="188"/>
                  </a:cubicBezTo>
                  <a:lnTo>
                    <a:pt x="217" y="175"/>
                  </a:lnTo>
                  <a:lnTo>
                    <a:pt x="190" y="148"/>
                  </a:lnTo>
                  <a:cubicBezTo>
                    <a:pt x="190" y="148"/>
                    <a:pt x="190" y="148"/>
                    <a:pt x="217" y="121"/>
                  </a:cubicBezTo>
                  <a:cubicBezTo>
                    <a:pt x="230" y="94"/>
                    <a:pt x="257" y="94"/>
                    <a:pt x="283" y="81"/>
                  </a:cubicBezTo>
                  <a:cubicBezTo>
                    <a:pt x="297" y="54"/>
                    <a:pt x="270" y="1"/>
                    <a:pt x="17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4"/>
            <p:cNvSpPr/>
            <p:nvPr/>
          </p:nvSpPr>
          <p:spPr>
            <a:xfrm>
              <a:off x="6148550" y="426500"/>
              <a:ext cx="9425" cy="8450"/>
            </a:xfrm>
            <a:custGeom>
              <a:avLst/>
              <a:gdLst/>
              <a:ahLst/>
              <a:cxnLst/>
              <a:rect l="l" t="t" r="r" b="b"/>
              <a:pathLst>
                <a:path w="377" h="338" extrusionOk="0">
                  <a:moveTo>
                    <a:pt x="176" y="0"/>
                  </a:moveTo>
                  <a:cubicBezTo>
                    <a:pt x="123" y="0"/>
                    <a:pt x="83" y="41"/>
                    <a:pt x="56" y="94"/>
                  </a:cubicBezTo>
                  <a:cubicBezTo>
                    <a:pt x="1" y="216"/>
                    <a:pt x="102" y="338"/>
                    <a:pt x="221" y="338"/>
                  </a:cubicBezTo>
                  <a:cubicBezTo>
                    <a:pt x="246" y="338"/>
                    <a:pt x="272" y="333"/>
                    <a:pt x="297" y="321"/>
                  </a:cubicBezTo>
                  <a:cubicBezTo>
                    <a:pt x="337" y="281"/>
                    <a:pt x="377" y="241"/>
                    <a:pt x="377" y="188"/>
                  </a:cubicBezTo>
                  <a:cubicBezTo>
                    <a:pt x="377" y="117"/>
                    <a:pt x="338" y="84"/>
                    <a:pt x="320" y="84"/>
                  </a:cubicBezTo>
                  <a:cubicBezTo>
                    <a:pt x="314" y="84"/>
                    <a:pt x="310" y="88"/>
                    <a:pt x="310" y="94"/>
                  </a:cubicBezTo>
                  <a:cubicBezTo>
                    <a:pt x="283" y="107"/>
                    <a:pt x="270" y="147"/>
                    <a:pt x="257" y="161"/>
                  </a:cubicBezTo>
                  <a:cubicBezTo>
                    <a:pt x="243" y="174"/>
                    <a:pt x="230" y="174"/>
                    <a:pt x="230" y="174"/>
                  </a:cubicBezTo>
                  <a:lnTo>
                    <a:pt x="216" y="161"/>
                  </a:lnTo>
                  <a:lnTo>
                    <a:pt x="203" y="147"/>
                  </a:lnTo>
                  <a:cubicBezTo>
                    <a:pt x="190" y="134"/>
                    <a:pt x="190" y="134"/>
                    <a:pt x="216" y="107"/>
                  </a:cubicBezTo>
                  <a:cubicBezTo>
                    <a:pt x="230" y="94"/>
                    <a:pt x="257" y="81"/>
                    <a:pt x="283" y="67"/>
                  </a:cubicBezTo>
                  <a:cubicBezTo>
                    <a:pt x="297" y="54"/>
                    <a:pt x="270" y="0"/>
                    <a:pt x="17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4"/>
            <p:cNvSpPr/>
            <p:nvPr/>
          </p:nvSpPr>
          <p:spPr>
            <a:xfrm>
              <a:off x="6185350" y="403125"/>
              <a:ext cx="6700" cy="32425"/>
            </a:xfrm>
            <a:custGeom>
              <a:avLst/>
              <a:gdLst/>
              <a:ahLst/>
              <a:cxnLst/>
              <a:rect l="l" t="t" r="r" b="b"/>
              <a:pathLst>
                <a:path w="268" h="1297" extrusionOk="0">
                  <a:moveTo>
                    <a:pt x="40" y="0"/>
                  </a:moveTo>
                  <a:cubicBezTo>
                    <a:pt x="14" y="14"/>
                    <a:pt x="0" y="308"/>
                    <a:pt x="40" y="668"/>
                  </a:cubicBezTo>
                  <a:cubicBezTo>
                    <a:pt x="81" y="1016"/>
                    <a:pt x="161" y="1296"/>
                    <a:pt x="201" y="1296"/>
                  </a:cubicBezTo>
                  <a:cubicBezTo>
                    <a:pt x="254" y="1296"/>
                    <a:pt x="268" y="1002"/>
                    <a:pt x="214" y="642"/>
                  </a:cubicBezTo>
                  <a:cubicBezTo>
                    <a:pt x="161" y="281"/>
                    <a:pt x="81" y="0"/>
                    <a:pt x="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4"/>
            <p:cNvSpPr/>
            <p:nvPr/>
          </p:nvSpPr>
          <p:spPr>
            <a:xfrm>
              <a:off x="6286900" y="395775"/>
              <a:ext cx="6025" cy="26400"/>
            </a:xfrm>
            <a:custGeom>
              <a:avLst/>
              <a:gdLst/>
              <a:ahLst/>
              <a:cxnLst/>
              <a:rect l="l" t="t" r="r" b="b"/>
              <a:pathLst>
                <a:path w="241" h="1056" extrusionOk="0">
                  <a:moveTo>
                    <a:pt x="53" y="0"/>
                  </a:moveTo>
                  <a:cubicBezTo>
                    <a:pt x="13" y="14"/>
                    <a:pt x="0" y="254"/>
                    <a:pt x="40" y="535"/>
                  </a:cubicBezTo>
                  <a:cubicBezTo>
                    <a:pt x="67" y="829"/>
                    <a:pt x="134" y="1056"/>
                    <a:pt x="174" y="1056"/>
                  </a:cubicBezTo>
                  <a:cubicBezTo>
                    <a:pt x="227" y="1056"/>
                    <a:pt x="241" y="815"/>
                    <a:pt x="200" y="521"/>
                  </a:cubicBezTo>
                  <a:cubicBezTo>
                    <a:pt x="174" y="227"/>
                    <a:pt x="107" y="0"/>
                    <a:pt x="5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4"/>
            <p:cNvSpPr/>
            <p:nvPr/>
          </p:nvSpPr>
          <p:spPr>
            <a:xfrm>
              <a:off x="5522725" y="518625"/>
              <a:ext cx="16650" cy="15100"/>
            </a:xfrm>
            <a:custGeom>
              <a:avLst/>
              <a:gdLst/>
              <a:ahLst/>
              <a:cxnLst/>
              <a:rect l="l" t="t" r="r" b="b"/>
              <a:pathLst>
                <a:path w="666" h="604" extrusionOk="0">
                  <a:moveTo>
                    <a:pt x="321" y="1"/>
                  </a:moveTo>
                  <a:cubicBezTo>
                    <a:pt x="250" y="1"/>
                    <a:pt x="216" y="38"/>
                    <a:pt x="225" y="56"/>
                  </a:cubicBezTo>
                  <a:cubicBezTo>
                    <a:pt x="238" y="83"/>
                    <a:pt x="305" y="70"/>
                    <a:pt x="385" y="137"/>
                  </a:cubicBezTo>
                  <a:cubicBezTo>
                    <a:pt x="507" y="221"/>
                    <a:pt x="346" y="358"/>
                    <a:pt x="234" y="358"/>
                  </a:cubicBezTo>
                  <a:cubicBezTo>
                    <a:pt x="187" y="358"/>
                    <a:pt x="149" y="334"/>
                    <a:pt x="145" y="270"/>
                  </a:cubicBezTo>
                  <a:cubicBezTo>
                    <a:pt x="118" y="177"/>
                    <a:pt x="171" y="123"/>
                    <a:pt x="158" y="110"/>
                  </a:cubicBezTo>
                  <a:cubicBezTo>
                    <a:pt x="155" y="105"/>
                    <a:pt x="150" y="102"/>
                    <a:pt x="142" y="102"/>
                  </a:cubicBezTo>
                  <a:cubicBezTo>
                    <a:pt x="107" y="102"/>
                    <a:pt x="33" y="151"/>
                    <a:pt x="11" y="270"/>
                  </a:cubicBezTo>
                  <a:cubicBezTo>
                    <a:pt x="1" y="457"/>
                    <a:pt x="151" y="603"/>
                    <a:pt x="313" y="603"/>
                  </a:cubicBezTo>
                  <a:cubicBezTo>
                    <a:pt x="360" y="603"/>
                    <a:pt x="407" y="591"/>
                    <a:pt x="452" y="564"/>
                  </a:cubicBezTo>
                  <a:cubicBezTo>
                    <a:pt x="666" y="444"/>
                    <a:pt x="652" y="137"/>
                    <a:pt x="439" y="30"/>
                  </a:cubicBezTo>
                  <a:cubicBezTo>
                    <a:pt x="392" y="9"/>
                    <a:pt x="353" y="1"/>
                    <a:pt x="32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4"/>
            <p:cNvSpPr/>
            <p:nvPr/>
          </p:nvSpPr>
          <p:spPr>
            <a:xfrm>
              <a:off x="5675625" y="501275"/>
              <a:ext cx="16725" cy="14825"/>
            </a:xfrm>
            <a:custGeom>
              <a:avLst/>
              <a:gdLst/>
              <a:ahLst/>
              <a:cxnLst/>
              <a:rect l="l" t="t" r="r" b="b"/>
              <a:pathLst>
                <a:path w="669" h="593" extrusionOk="0">
                  <a:moveTo>
                    <a:pt x="321" y="0"/>
                  </a:moveTo>
                  <a:cubicBezTo>
                    <a:pt x="247" y="0"/>
                    <a:pt x="206" y="37"/>
                    <a:pt x="215" y="56"/>
                  </a:cubicBezTo>
                  <a:cubicBezTo>
                    <a:pt x="228" y="82"/>
                    <a:pt x="308" y="69"/>
                    <a:pt x="388" y="136"/>
                  </a:cubicBezTo>
                  <a:cubicBezTo>
                    <a:pt x="501" y="220"/>
                    <a:pt x="337" y="358"/>
                    <a:pt x="224" y="358"/>
                  </a:cubicBezTo>
                  <a:cubicBezTo>
                    <a:pt x="177" y="358"/>
                    <a:pt x="138" y="333"/>
                    <a:pt x="135" y="269"/>
                  </a:cubicBezTo>
                  <a:cubicBezTo>
                    <a:pt x="121" y="176"/>
                    <a:pt x="175" y="123"/>
                    <a:pt x="148" y="96"/>
                  </a:cubicBezTo>
                  <a:cubicBezTo>
                    <a:pt x="148" y="94"/>
                    <a:pt x="146" y="93"/>
                    <a:pt x="144" y="93"/>
                  </a:cubicBezTo>
                  <a:cubicBezTo>
                    <a:pt x="124" y="93"/>
                    <a:pt x="38" y="140"/>
                    <a:pt x="14" y="269"/>
                  </a:cubicBezTo>
                  <a:cubicBezTo>
                    <a:pt x="1" y="376"/>
                    <a:pt x="41" y="470"/>
                    <a:pt x="108" y="523"/>
                  </a:cubicBezTo>
                  <a:cubicBezTo>
                    <a:pt x="168" y="569"/>
                    <a:pt x="238" y="593"/>
                    <a:pt x="303" y="593"/>
                  </a:cubicBezTo>
                  <a:cubicBezTo>
                    <a:pt x="353" y="593"/>
                    <a:pt x="401" y="579"/>
                    <a:pt x="442" y="550"/>
                  </a:cubicBezTo>
                  <a:cubicBezTo>
                    <a:pt x="669" y="443"/>
                    <a:pt x="656" y="136"/>
                    <a:pt x="442" y="29"/>
                  </a:cubicBezTo>
                  <a:cubicBezTo>
                    <a:pt x="396" y="8"/>
                    <a:pt x="355" y="0"/>
                    <a:pt x="32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4"/>
            <p:cNvSpPr/>
            <p:nvPr/>
          </p:nvSpPr>
          <p:spPr>
            <a:xfrm>
              <a:off x="5816600" y="485450"/>
              <a:ext cx="16100" cy="12650"/>
            </a:xfrm>
            <a:custGeom>
              <a:avLst/>
              <a:gdLst/>
              <a:ahLst/>
              <a:cxnLst/>
              <a:rect l="l" t="t" r="r" b="b"/>
              <a:pathLst>
                <a:path w="644" h="506" extrusionOk="0">
                  <a:moveTo>
                    <a:pt x="332" y="0"/>
                  </a:moveTo>
                  <a:cubicBezTo>
                    <a:pt x="251" y="0"/>
                    <a:pt x="208" y="38"/>
                    <a:pt x="227" y="47"/>
                  </a:cubicBezTo>
                  <a:cubicBezTo>
                    <a:pt x="241" y="74"/>
                    <a:pt x="307" y="61"/>
                    <a:pt x="388" y="128"/>
                  </a:cubicBezTo>
                  <a:cubicBezTo>
                    <a:pt x="499" y="220"/>
                    <a:pt x="340" y="352"/>
                    <a:pt x="227" y="352"/>
                  </a:cubicBezTo>
                  <a:cubicBezTo>
                    <a:pt x="178" y="352"/>
                    <a:pt x="138" y="326"/>
                    <a:pt x="134" y="261"/>
                  </a:cubicBezTo>
                  <a:cubicBezTo>
                    <a:pt x="120" y="168"/>
                    <a:pt x="160" y="101"/>
                    <a:pt x="147" y="87"/>
                  </a:cubicBezTo>
                  <a:cubicBezTo>
                    <a:pt x="147" y="86"/>
                    <a:pt x="145" y="85"/>
                    <a:pt x="141" y="85"/>
                  </a:cubicBezTo>
                  <a:cubicBezTo>
                    <a:pt x="115" y="85"/>
                    <a:pt x="25" y="125"/>
                    <a:pt x="13" y="275"/>
                  </a:cubicBezTo>
                  <a:cubicBezTo>
                    <a:pt x="1" y="432"/>
                    <a:pt x="145" y="506"/>
                    <a:pt x="295" y="506"/>
                  </a:cubicBezTo>
                  <a:cubicBezTo>
                    <a:pt x="465" y="506"/>
                    <a:pt x="643" y="411"/>
                    <a:pt x="615" y="234"/>
                  </a:cubicBezTo>
                  <a:cubicBezTo>
                    <a:pt x="588" y="141"/>
                    <a:pt x="535" y="61"/>
                    <a:pt x="441" y="21"/>
                  </a:cubicBezTo>
                  <a:cubicBezTo>
                    <a:pt x="400" y="6"/>
                    <a:pt x="363" y="0"/>
                    <a:pt x="33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4"/>
            <p:cNvSpPr/>
            <p:nvPr/>
          </p:nvSpPr>
          <p:spPr>
            <a:xfrm>
              <a:off x="5499950" y="509925"/>
              <a:ext cx="364425" cy="42000"/>
            </a:xfrm>
            <a:custGeom>
              <a:avLst/>
              <a:gdLst/>
              <a:ahLst/>
              <a:cxnLst/>
              <a:rect l="l" t="t" r="r" b="b"/>
              <a:pathLst>
                <a:path w="14577" h="1680" extrusionOk="0">
                  <a:moveTo>
                    <a:pt x="14548" y="0"/>
                  </a:moveTo>
                  <a:cubicBezTo>
                    <a:pt x="14218" y="0"/>
                    <a:pt x="11084" y="323"/>
                    <a:pt x="7282" y="765"/>
                  </a:cubicBezTo>
                  <a:cubicBezTo>
                    <a:pt x="3247" y="1219"/>
                    <a:pt x="0" y="1634"/>
                    <a:pt x="0" y="1674"/>
                  </a:cubicBezTo>
                  <a:cubicBezTo>
                    <a:pt x="0" y="1678"/>
                    <a:pt x="16" y="1679"/>
                    <a:pt x="48" y="1679"/>
                  </a:cubicBezTo>
                  <a:cubicBezTo>
                    <a:pt x="466" y="1679"/>
                    <a:pt x="3557" y="1360"/>
                    <a:pt x="7295" y="926"/>
                  </a:cubicBezTo>
                  <a:cubicBezTo>
                    <a:pt x="11317" y="471"/>
                    <a:pt x="14577" y="57"/>
                    <a:pt x="14577" y="4"/>
                  </a:cubicBezTo>
                  <a:cubicBezTo>
                    <a:pt x="14577" y="1"/>
                    <a:pt x="14567" y="0"/>
                    <a:pt x="1454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4"/>
            <p:cNvSpPr/>
            <p:nvPr/>
          </p:nvSpPr>
          <p:spPr>
            <a:xfrm>
              <a:off x="5554725" y="545750"/>
              <a:ext cx="137300" cy="147650"/>
            </a:xfrm>
            <a:custGeom>
              <a:avLst/>
              <a:gdLst/>
              <a:ahLst/>
              <a:cxnLst/>
              <a:rect l="l" t="t" r="r" b="b"/>
              <a:pathLst>
                <a:path w="5492" h="5906" extrusionOk="0">
                  <a:moveTo>
                    <a:pt x="0" y="0"/>
                  </a:moveTo>
                  <a:cubicBezTo>
                    <a:pt x="0" y="107"/>
                    <a:pt x="14" y="227"/>
                    <a:pt x="40" y="348"/>
                  </a:cubicBezTo>
                  <a:cubicBezTo>
                    <a:pt x="94" y="561"/>
                    <a:pt x="161" y="882"/>
                    <a:pt x="254" y="1283"/>
                  </a:cubicBezTo>
                  <a:cubicBezTo>
                    <a:pt x="455" y="2058"/>
                    <a:pt x="775" y="3167"/>
                    <a:pt x="1523" y="4196"/>
                  </a:cubicBezTo>
                  <a:cubicBezTo>
                    <a:pt x="1857" y="4677"/>
                    <a:pt x="2298" y="5091"/>
                    <a:pt x="2806" y="5398"/>
                  </a:cubicBezTo>
                  <a:cubicBezTo>
                    <a:pt x="3234" y="5625"/>
                    <a:pt x="3701" y="5772"/>
                    <a:pt x="4182" y="5852"/>
                  </a:cubicBezTo>
                  <a:cubicBezTo>
                    <a:pt x="4387" y="5888"/>
                    <a:pt x="4604" y="5906"/>
                    <a:pt x="4821" y="5906"/>
                  </a:cubicBezTo>
                  <a:cubicBezTo>
                    <a:pt x="4929" y="5906"/>
                    <a:pt x="5037" y="5901"/>
                    <a:pt x="5144" y="5892"/>
                  </a:cubicBezTo>
                  <a:cubicBezTo>
                    <a:pt x="5264" y="5892"/>
                    <a:pt x="5371" y="5866"/>
                    <a:pt x="5492" y="5826"/>
                  </a:cubicBezTo>
                  <a:lnTo>
                    <a:pt x="5492" y="5826"/>
                  </a:lnTo>
                  <a:cubicBezTo>
                    <a:pt x="5435" y="5827"/>
                    <a:pt x="5378" y="5828"/>
                    <a:pt x="5321" y="5828"/>
                  </a:cubicBezTo>
                  <a:cubicBezTo>
                    <a:pt x="4940" y="5828"/>
                    <a:pt x="4568" y="5790"/>
                    <a:pt x="4196" y="5732"/>
                  </a:cubicBezTo>
                  <a:cubicBezTo>
                    <a:pt x="3741" y="5638"/>
                    <a:pt x="3300" y="5478"/>
                    <a:pt x="2886" y="5251"/>
                  </a:cubicBezTo>
                  <a:cubicBezTo>
                    <a:pt x="2405" y="4957"/>
                    <a:pt x="1978" y="4556"/>
                    <a:pt x="1657" y="4089"/>
                  </a:cubicBezTo>
                  <a:cubicBezTo>
                    <a:pt x="936" y="3100"/>
                    <a:pt x="602" y="2018"/>
                    <a:pt x="374" y="1243"/>
                  </a:cubicBezTo>
                  <a:cubicBezTo>
                    <a:pt x="281" y="882"/>
                    <a:pt x="174" y="575"/>
                    <a:pt x="107" y="334"/>
                  </a:cubicBezTo>
                  <a:cubicBezTo>
                    <a:pt x="80" y="214"/>
                    <a:pt x="40" y="94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4"/>
            <p:cNvSpPr/>
            <p:nvPr/>
          </p:nvSpPr>
          <p:spPr>
            <a:xfrm>
              <a:off x="5770500" y="517025"/>
              <a:ext cx="38100" cy="151675"/>
            </a:xfrm>
            <a:custGeom>
              <a:avLst/>
              <a:gdLst/>
              <a:ahLst/>
              <a:cxnLst/>
              <a:rect l="l" t="t" r="r" b="b"/>
              <a:pathLst>
                <a:path w="1524" h="6067" extrusionOk="0">
                  <a:moveTo>
                    <a:pt x="1417" y="0"/>
                  </a:moveTo>
                  <a:cubicBezTo>
                    <a:pt x="1390" y="0"/>
                    <a:pt x="1417" y="348"/>
                    <a:pt x="1403" y="922"/>
                  </a:cubicBezTo>
                  <a:cubicBezTo>
                    <a:pt x="1363" y="1670"/>
                    <a:pt x="1270" y="2419"/>
                    <a:pt x="1123" y="3153"/>
                  </a:cubicBezTo>
                  <a:cubicBezTo>
                    <a:pt x="989" y="3888"/>
                    <a:pt x="775" y="4610"/>
                    <a:pt x="468" y="5291"/>
                  </a:cubicBezTo>
                  <a:cubicBezTo>
                    <a:pt x="428" y="5411"/>
                    <a:pt x="361" y="5518"/>
                    <a:pt x="308" y="5625"/>
                  </a:cubicBezTo>
                  <a:lnTo>
                    <a:pt x="147" y="5866"/>
                  </a:lnTo>
                  <a:cubicBezTo>
                    <a:pt x="40" y="5986"/>
                    <a:pt x="0" y="6066"/>
                    <a:pt x="0" y="6066"/>
                  </a:cubicBezTo>
                  <a:cubicBezTo>
                    <a:pt x="14" y="6066"/>
                    <a:pt x="81" y="6013"/>
                    <a:pt x="201" y="5906"/>
                  </a:cubicBezTo>
                  <a:lnTo>
                    <a:pt x="388" y="5665"/>
                  </a:lnTo>
                  <a:cubicBezTo>
                    <a:pt x="441" y="5572"/>
                    <a:pt x="521" y="5465"/>
                    <a:pt x="588" y="5331"/>
                  </a:cubicBezTo>
                  <a:cubicBezTo>
                    <a:pt x="922" y="4650"/>
                    <a:pt x="1163" y="3928"/>
                    <a:pt x="1296" y="3180"/>
                  </a:cubicBezTo>
                  <a:cubicBezTo>
                    <a:pt x="1443" y="2445"/>
                    <a:pt x="1523" y="1684"/>
                    <a:pt x="1510" y="922"/>
                  </a:cubicBezTo>
                  <a:cubicBezTo>
                    <a:pt x="1510" y="695"/>
                    <a:pt x="1497" y="468"/>
                    <a:pt x="1457" y="241"/>
                  </a:cubicBezTo>
                  <a:cubicBezTo>
                    <a:pt x="1457" y="161"/>
                    <a:pt x="1443" y="67"/>
                    <a:pt x="141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4"/>
            <p:cNvSpPr/>
            <p:nvPr/>
          </p:nvSpPr>
          <p:spPr>
            <a:xfrm>
              <a:off x="5660175" y="606500"/>
              <a:ext cx="43200" cy="41700"/>
            </a:xfrm>
            <a:custGeom>
              <a:avLst/>
              <a:gdLst/>
              <a:ahLst/>
              <a:cxnLst/>
              <a:rect l="l" t="t" r="r" b="b"/>
              <a:pathLst>
                <a:path w="1728" h="1668" extrusionOk="0">
                  <a:moveTo>
                    <a:pt x="309" y="1"/>
                  </a:moveTo>
                  <a:cubicBezTo>
                    <a:pt x="286" y="1"/>
                    <a:pt x="176" y="122"/>
                    <a:pt x="138" y="376"/>
                  </a:cubicBezTo>
                  <a:cubicBezTo>
                    <a:pt x="0" y="1051"/>
                    <a:pt x="530" y="1668"/>
                    <a:pt x="1200" y="1668"/>
                  </a:cubicBezTo>
                  <a:cubicBezTo>
                    <a:pt x="1246" y="1668"/>
                    <a:pt x="1293" y="1665"/>
                    <a:pt x="1340" y="1659"/>
                  </a:cubicBezTo>
                  <a:cubicBezTo>
                    <a:pt x="1594" y="1632"/>
                    <a:pt x="1728" y="1525"/>
                    <a:pt x="1714" y="1512"/>
                  </a:cubicBezTo>
                  <a:cubicBezTo>
                    <a:pt x="1712" y="1506"/>
                    <a:pt x="1704" y="1504"/>
                    <a:pt x="1692" y="1504"/>
                  </a:cubicBezTo>
                  <a:cubicBezTo>
                    <a:pt x="1643" y="1504"/>
                    <a:pt x="1519" y="1538"/>
                    <a:pt x="1327" y="1538"/>
                  </a:cubicBezTo>
                  <a:cubicBezTo>
                    <a:pt x="1312" y="1539"/>
                    <a:pt x="1298" y="1539"/>
                    <a:pt x="1283" y="1539"/>
                  </a:cubicBezTo>
                  <a:cubicBezTo>
                    <a:pt x="675" y="1539"/>
                    <a:pt x="180" y="1003"/>
                    <a:pt x="245" y="389"/>
                  </a:cubicBezTo>
                  <a:cubicBezTo>
                    <a:pt x="272" y="149"/>
                    <a:pt x="325" y="15"/>
                    <a:pt x="312" y="2"/>
                  </a:cubicBezTo>
                  <a:cubicBezTo>
                    <a:pt x="311" y="1"/>
                    <a:pt x="310" y="1"/>
                    <a:pt x="30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4"/>
            <p:cNvSpPr/>
            <p:nvPr/>
          </p:nvSpPr>
          <p:spPr>
            <a:xfrm>
              <a:off x="5669950" y="594250"/>
              <a:ext cx="6700" cy="5900"/>
            </a:xfrm>
            <a:custGeom>
              <a:avLst/>
              <a:gdLst/>
              <a:ahLst/>
              <a:cxnLst/>
              <a:rect l="l" t="t" r="r" b="b"/>
              <a:pathLst>
                <a:path w="268" h="236" extrusionOk="0">
                  <a:moveTo>
                    <a:pt x="189" y="1"/>
                  </a:moveTo>
                  <a:cubicBezTo>
                    <a:pt x="153" y="1"/>
                    <a:pt x="108" y="19"/>
                    <a:pt x="68" y="51"/>
                  </a:cubicBezTo>
                  <a:cubicBezTo>
                    <a:pt x="14" y="118"/>
                    <a:pt x="1" y="198"/>
                    <a:pt x="41" y="225"/>
                  </a:cubicBezTo>
                  <a:cubicBezTo>
                    <a:pt x="52" y="232"/>
                    <a:pt x="64" y="235"/>
                    <a:pt x="78" y="235"/>
                  </a:cubicBezTo>
                  <a:cubicBezTo>
                    <a:pt x="116" y="235"/>
                    <a:pt x="162" y="210"/>
                    <a:pt x="201" y="171"/>
                  </a:cubicBezTo>
                  <a:cubicBezTo>
                    <a:pt x="241" y="118"/>
                    <a:pt x="268" y="51"/>
                    <a:pt x="241" y="24"/>
                  </a:cubicBezTo>
                  <a:cubicBezTo>
                    <a:pt x="231" y="8"/>
                    <a:pt x="212" y="1"/>
                    <a:pt x="18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4"/>
            <p:cNvSpPr/>
            <p:nvPr/>
          </p:nvSpPr>
          <p:spPr>
            <a:xfrm>
              <a:off x="4694625" y="448550"/>
              <a:ext cx="161025" cy="59800"/>
            </a:xfrm>
            <a:custGeom>
              <a:avLst/>
              <a:gdLst/>
              <a:ahLst/>
              <a:cxnLst/>
              <a:rect l="l" t="t" r="r" b="b"/>
              <a:pathLst>
                <a:path w="6441" h="2392" extrusionOk="0">
                  <a:moveTo>
                    <a:pt x="3528" y="0"/>
                  </a:moveTo>
                  <a:cubicBezTo>
                    <a:pt x="3394" y="14"/>
                    <a:pt x="3260" y="40"/>
                    <a:pt x="3127" y="80"/>
                  </a:cubicBezTo>
                  <a:lnTo>
                    <a:pt x="2031" y="348"/>
                  </a:lnTo>
                  <a:lnTo>
                    <a:pt x="1283" y="535"/>
                  </a:lnTo>
                  <a:cubicBezTo>
                    <a:pt x="989" y="602"/>
                    <a:pt x="695" y="695"/>
                    <a:pt x="415" y="815"/>
                  </a:cubicBezTo>
                  <a:cubicBezTo>
                    <a:pt x="254" y="909"/>
                    <a:pt x="134" y="1042"/>
                    <a:pt x="67" y="1216"/>
                  </a:cubicBezTo>
                  <a:cubicBezTo>
                    <a:pt x="0" y="1403"/>
                    <a:pt x="41" y="1617"/>
                    <a:pt x="174" y="1764"/>
                  </a:cubicBezTo>
                  <a:cubicBezTo>
                    <a:pt x="455" y="2044"/>
                    <a:pt x="856" y="2071"/>
                    <a:pt x="1203" y="2125"/>
                  </a:cubicBezTo>
                  <a:cubicBezTo>
                    <a:pt x="2432" y="2285"/>
                    <a:pt x="3675" y="2378"/>
                    <a:pt x="4904" y="2392"/>
                  </a:cubicBezTo>
                  <a:cubicBezTo>
                    <a:pt x="5385" y="2392"/>
                    <a:pt x="5772" y="2378"/>
                    <a:pt x="6039" y="2365"/>
                  </a:cubicBezTo>
                  <a:cubicBezTo>
                    <a:pt x="6075" y="2369"/>
                    <a:pt x="6111" y="2370"/>
                    <a:pt x="6147" y="2370"/>
                  </a:cubicBezTo>
                  <a:cubicBezTo>
                    <a:pt x="6245" y="2370"/>
                    <a:pt x="6342" y="2358"/>
                    <a:pt x="6440" y="2338"/>
                  </a:cubicBezTo>
                  <a:cubicBezTo>
                    <a:pt x="6342" y="2319"/>
                    <a:pt x="6245" y="2306"/>
                    <a:pt x="6147" y="2306"/>
                  </a:cubicBezTo>
                  <a:cubicBezTo>
                    <a:pt x="6111" y="2306"/>
                    <a:pt x="6075" y="2308"/>
                    <a:pt x="6039" y="2312"/>
                  </a:cubicBezTo>
                  <a:lnTo>
                    <a:pt x="4917" y="2272"/>
                  </a:lnTo>
                  <a:cubicBezTo>
                    <a:pt x="3969" y="2245"/>
                    <a:pt x="2659" y="2151"/>
                    <a:pt x="1230" y="1964"/>
                  </a:cubicBezTo>
                  <a:cubicBezTo>
                    <a:pt x="1056" y="1938"/>
                    <a:pt x="882" y="1911"/>
                    <a:pt x="709" y="1871"/>
                  </a:cubicBezTo>
                  <a:cubicBezTo>
                    <a:pt x="548" y="1831"/>
                    <a:pt x="415" y="1764"/>
                    <a:pt x="294" y="1657"/>
                  </a:cubicBezTo>
                  <a:cubicBezTo>
                    <a:pt x="201" y="1550"/>
                    <a:pt x="161" y="1403"/>
                    <a:pt x="214" y="1270"/>
                  </a:cubicBezTo>
                  <a:cubicBezTo>
                    <a:pt x="268" y="1136"/>
                    <a:pt x="375" y="1016"/>
                    <a:pt x="495" y="949"/>
                  </a:cubicBezTo>
                  <a:cubicBezTo>
                    <a:pt x="762" y="829"/>
                    <a:pt x="1029" y="735"/>
                    <a:pt x="1323" y="668"/>
                  </a:cubicBezTo>
                  <a:lnTo>
                    <a:pt x="2058" y="455"/>
                  </a:lnTo>
                  <a:lnTo>
                    <a:pt x="3140" y="134"/>
                  </a:lnTo>
                  <a:cubicBezTo>
                    <a:pt x="3274" y="107"/>
                    <a:pt x="3407" y="54"/>
                    <a:pt x="352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4"/>
            <p:cNvSpPr/>
            <p:nvPr/>
          </p:nvSpPr>
          <p:spPr>
            <a:xfrm>
              <a:off x="4709650" y="507825"/>
              <a:ext cx="170375" cy="12350"/>
            </a:xfrm>
            <a:custGeom>
              <a:avLst/>
              <a:gdLst/>
              <a:ahLst/>
              <a:cxnLst/>
              <a:rect l="l" t="t" r="r" b="b"/>
              <a:pathLst>
                <a:path w="6815" h="494" extrusionOk="0">
                  <a:moveTo>
                    <a:pt x="36" y="1"/>
                  </a:moveTo>
                  <a:cubicBezTo>
                    <a:pt x="13" y="1"/>
                    <a:pt x="1" y="3"/>
                    <a:pt x="1" y="7"/>
                  </a:cubicBezTo>
                  <a:cubicBezTo>
                    <a:pt x="1" y="21"/>
                    <a:pt x="375" y="128"/>
                    <a:pt x="976" y="235"/>
                  </a:cubicBezTo>
                  <a:cubicBezTo>
                    <a:pt x="1778" y="368"/>
                    <a:pt x="2579" y="448"/>
                    <a:pt x="3394" y="475"/>
                  </a:cubicBezTo>
                  <a:cubicBezTo>
                    <a:pt x="3642" y="488"/>
                    <a:pt x="3892" y="494"/>
                    <a:pt x="4142" y="494"/>
                  </a:cubicBezTo>
                  <a:cubicBezTo>
                    <a:pt x="4699" y="494"/>
                    <a:pt x="5259" y="464"/>
                    <a:pt x="5813" y="408"/>
                  </a:cubicBezTo>
                  <a:cubicBezTo>
                    <a:pt x="6441" y="328"/>
                    <a:pt x="6815" y="261"/>
                    <a:pt x="6815" y="235"/>
                  </a:cubicBezTo>
                  <a:cubicBezTo>
                    <a:pt x="6815" y="233"/>
                    <a:pt x="6808" y="232"/>
                    <a:pt x="6794" y="232"/>
                  </a:cubicBezTo>
                  <a:cubicBezTo>
                    <a:pt x="6708" y="232"/>
                    <a:pt x="6357" y="265"/>
                    <a:pt x="5826" y="288"/>
                  </a:cubicBezTo>
                  <a:cubicBezTo>
                    <a:pt x="5382" y="307"/>
                    <a:pt x="4831" y="326"/>
                    <a:pt x="4211" y="326"/>
                  </a:cubicBezTo>
                  <a:cubicBezTo>
                    <a:pt x="3954" y="326"/>
                    <a:pt x="3685" y="323"/>
                    <a:pt x="3408" y="315"/>
                  </a:cubicBezTo>
                  <a:cubicBezTo>
                    <a:pt x="2472" y="288"/>
                    <a:pt x="1617" y="195"/>
                    <a:pt x="1003" y="114"/>
                  </a:cubicBezTo>
                  <a:cubicBezTo>
                    <a:pt x="497" y="48"/>
                    <a:pt x="145" y="1"/>
                    <a:pt x="36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4"/>
            <p:cNvSpPr/>
            <p:nvPr/>
          </p:nvSpPr>
          <p:spPr>
            <a:xfrm>
              <a:off x="5285500" y="351575"/>
              <a:ext cx="136300" cy="56900"/>
            </a:xfrm>
            <a:custGeom>
              <a:avLst/>
              <a:gdLst/>
              <a:ahLst/>
              <a:cxnLst/>
              <a:rect l="l" t="t" r="r" b="b"/>
              <a:pathLst>
                <a:path w="5452" h="2276" extrusionOk="0">
                  <a:moveTo>
                    <a:pt x="1836" y="0"/>
                  </a:moveTo>
                  <a:cubicBezTo>
                    <a:pt x="1575" y="0"/>
                    <a:pt x="1314" y="11"/>
                    <a:pt x="1056" y="31"/>
                  </a:cubicBezTo>
                  <a:cubicBezTo>
                    <a:pt x="401" y="71"/>
                    <a:pt x="1" y="125"/>
                    <a:pt x="1" y="138"/>
                  </a:cubicBezTo>
                  <a:cubicBezTo>
                    <a:pt x="1" y="150"/>
                    <a:pt x="72" y="154"/>
                    <a:pt x="204" y="154"/>
                  </a:cubicBezTo>
                  <a:cubicBezTo>
                    <a:pt x="385" y="154"/>
                    <a:pt x="678" y="146"/>
                    <a:pt x="1056" y="138"/>
                  </a:cubicBezTo>
                  <a:cubicBezTo>
                    <a:pt x="1194" y="134"/>
                    <a:pt x="1333" y="132"/>
                    <a:pt x="1471" y="132"/>
                  </a:cubicBezTo>
                  <a:cubicBezTo>
                    <a:pt x="2174" y="132"/>
                    <a:pt x="2876" y="189"/>
                    <a:pt x="3568" y="312"/>
                  </a:cubicBezTo>
                  <a:cubicBezTo>
                    <a:pt x="4022" y="392"/>
                    <a:pt x="4463" y="539"/>
                    <a:pt x="4864" y="753"/>
                  </a:cubicBezTo>
                  <a:cubicBezTo>
                    <a:pt x="5024" y="860"/>
                    <a:pt x="5158" y="993"/>
                    <a:pt x="5251" y="1167"/>
                  </a:cubicBezTo>
                  <a:cubicBezTo>
                    <a:pt x="5318" y="1314"/>
                    <a:pt x="5318" y="1474"/>
                    <a:pt x="5251" y="1621"/>
                  </a:cubicBezTo>
                  <a:cubicBezTo>
                    <a:pt x="5131" y="1835"/>
                    <a:pt x="4944" y="2009"/>
                    <a:pt x="4730" y="2129"/>
                  </a:cubicBezTo>
                  <a:cubicBezTo>
                    <a:pt x="4570" y="2223"/>
                    <a:pt x="4490" y="2263"/>
                    <a:pt x="4490" y="2276"/>
                  </a:cubicBezTo>
                  <a:cubicBezTo>
                    <a:pt x="4583" y="2263"/>
                    <a:pt x="4663" y="2236"/>
                    <a:pt x="4744" y="2196"/>
                  </a:cubicBezTo>
                  <a:cubicBezTo>
                    <a:pt x="4997" y="2089"/>
                    <a:pt x="5211" y="1915"/>
                    <a:pt x="5345" y="1688"/>
                  </a:cubicBezTo>
                  <a:cubicBezTo>
                    <a:pt x="5438" y="1514"/>
                    <a:pt x="5452" y="1301"/>
                    <a:pt x="5372" y="1114"/>
                  </a:cubicBezTo>
                  <a:cubicBezTo>
                    <a:pt x="5278" y="913"/>
                    <a:pt x="5131" y="753"/>
                    <a:pt x="4944" y="633"/>
                  </a:cubicBezTo>
                  <a:cubicBezTo>
                    <a:pt x="4530" y="405"/>
                    <a:pt x="4076" y="245"/>
                    <a:pt x="3608" y="165"/>
                  </a:cubicBezTo>
                  <a:cubicBezTo>
                    <a:pt x="3024" y="54"/>
                    <a:pt x="2428" y="0"/>
                    <a:pt x="183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4"/>
            <p:cNvSpPr/>
            <p:nvPr/>
          </p:nvSpPr>
          <p:spPr>
            <a:xfrm>
              <a:off x="5382700" y="336300"/>
              <a:ext cx="52125" cy="24825"/>
            </a:xfrm>
            <a:custGeom>
              <a:avLst/>
              <a:gdLst/>
              <a:ahLst/>
              <a:cxnLst/>
              <a:rect l="l" t="t" r="r" b="b"/>
              <a:pathLst>
                <a:path w="2085" h="993" extrusionOk="0">
                  <a:moveTo>
                    <a:pt x="145" y="1"/>
                  </a:moveTo>
                  <a:cubicBezTo>
                    <a:pt x="62" y="1"/>
                    <a:pt x="14" y="12"/>
                    <a:pt x="14" y="28"/>
                  </a:cubicBezTo>
                  <a:cubicBezTo>
                    <a:pt x="1" y="81"/>
                    <a:pt x="508" y="148"/>
                    <a:pt x="1069" y="415"/>
                  </a:cubicBezTo>
                  <a:cubicBezTo>
                    <a:pt x="1601" y="668"/>
                    <a:pt x="1964" y="993"/>
                    <a:pt x="2035" y="993"/>
                  </a:cubicBezTo>
                  <a:cubicBezTo>
                    <a:pt x="2039" y="993"/>
                    <a:pt x="2043" y="992"/>
                    <a:pt x="2045" y="990"/>
                  </a:cubicBezTo>
                  <a:cubicBezTo>
                    <a:pt x="2085" y="963"/>
                    <a:pt x="1737" y="549"/>
                    <a:pt x="1150" y="268"/>
                  </a:cubicBezTo>
                  <a:cubicBezTo>
                    <a:pt x="728" y="62"/>
                    <a:pt x="339" y="1"/>
                    <a:pt x="14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4"/>
            <p:cNvSpPr/>
            <p:nvPr/>
          </p:nvSpPr>
          <p:spPr>
            <a:xfrm>
              <a:off x="6413150" y="238125"/>
              <a:ext cx="142325" cy="88850"/>
            </a:xfrm>
            <a:custGeom>
              <a:avLst/>
              <a:gdLst/>
              <a:ahLst/>
              <a:cxnLst/>
              <a:rect l="l" t="t" r="r" b="b"/>
              <a:pathLst>
                <a:path w="5693" h="3554" extrusionOk="0">
                  <a:moveTo>
                    <a:pt x="455" y="0"/>
                  </a:moveTo>
                  <a:cubicBezTo>
                    <a:pt x="308" y="0"/>
                    <a:pt x="147" y="0"/>
                    <a:pt x="0" y="27"/>
                  </a:cubicBezTo>
                  <a:cubicBezTo>
                    <a:pt x="147" y="53"/>
                    <a:pt x="308" y="67"/>
                    <a:pt x="455" y="67"/>
                  </a:cubicBezTo>
                  <a:cubicBezTo>
                    <a:pt x="749" y="80"/>
                    <a:pt x="1149" y="107"/>
                    <a:pt x="1670" y="160"/>
                  </a:cubicBezTo>
                  <a:cubicBezTo>
                    <a:pt x="2178" y="200"/>
                    <a:pt x="2793" y="281"/>
                    <a:pt x="3461" y="387"/>
                  </a:cubicBezTo>
                  <a:cubicBezTo>
                    <a:pt x="3795" y="454"/>
                    <a:pt x="4142" y="521"/>
                    <a:pt x="4503" y="601"/>
                  </a:cubicBezTo>
                  <a:cubicBezTo>
                    <a:pt x="4677" y="628"/>
                    <a:pt x="4864" y="681"/>
                    <a:pt x="5024" y="762"/>
                  </a:cubicBezTo>
                  <a:cubicBezTo>
                    <a:pt x="5198" y="828"/>
                    <a:pt x="5331" y="935"/>
                    <a:pt x="5425" y="1096"/>
                  </a:cubicBezTo>
                  <a:cubicBezTo>
                    <a:pt x="5518" y="1243"/>
                    <a:pt x="5518" y="1430"/>
                    <a:pt x="5452" y="1590"/>
                  </a:cubicBezTo>
                  <a:cubicBezTo>
                    <a:pt x="5398" y="1750"/>
                    <a:pt x="5291" y="1897"/>
                    <a:pt x="5144" y="2004"/>
                  </a:cubicBezTo>
                  <a:cubicBezTo>
                    <a:pt x="4864" y="2205"/>
                    <a:pt x="4556" y="2378"/>
                    <a:pt x="4236" y="2512"/>
                  </a:cubicBezTo>
                  <a:cubicBezTo>
                    <a:pt x="3688" y="2739"/>
                    <a:pt x="3113" y="2939"/>
                    <a:pt x="2539" y="3100"/>
                  </a:cubicBezTo>
                  <a:cubicBezTo>
                    <a:pt x="2045" y="3247"/>
                    <a:pt x="1644" y="3340"/>
                    <a:pt x="1363" y="3420"/>
                  </a:cubicBezTo>
                  <a:cubicBezTo>
                    <a:pt x="1216" y="3447"/>
                    <a:pt x="1069" y="3487"/>
                    <a:pt x="936" y="3554"/>
                  </a:cubicBezTo>
                  <a:cubicBezTo>
                    <a:pt x="1083" y="3541"/>
                    <a:pt x="1243" y="3527"/>
                    <a:pt x="1390" y="3487"/>
                  </a:cubicBezTo>
                  <a:cubicBezTo>
                    <a:pt x="1670" y="3434"/>
                    <a:pt x="2085" y="3340"/>
                    <a:pt x="2579" y="3220"/>
                  </a:cubicBezTo>
                  <a:cubicBezTo>
                    <a:pt x="3167" y="3073"/>
                    <a:pt x="3741" y="2873"/>
                    <a:pt x="4303" y="2645"/>
                  </a:cubicBezTo>
                  <a:cubicBezTo>
                    <a:pt x="4637" y="2512"/>
                    <a:pt x="4957" y="2325"/>
                    <a:pt x="5251" y="2124"/>
                  </a:cubicBezTo>
                  <a:cubicBezTo>
                    <a:pt x="5412" y="1991"/>
                    <a:pt x="5545" y="1830"/>
                    <a:pt x="5612" y="1630"/>
                  </a:cubicBezTo>
                  <a:cubicBezTo>
                    <a:pt x="5692" y="1430"/>
                    <a:pt x="5679" y="1202"/>
                    <a:pt x="5572" y="1002"/>
                  </a:cubicBezTo>
                  <a:cubicBezTo>
                    <a:pt x="5465" y="815"/>
                    <a:pt x="5291" y="681"/>
                    <a:pt x="5091" y="601"/>
                  </a:cubicBezTo>
                  <a:cubicBezTo>
                    <a:pt x="4917" y="521"/>
                    <a:pt x="4730" y="468"/>
                    <a:pt x="4543" y="428"/>
                  </a:cubicBezTo>
                  <a:cubicBezTo>
                    <a:pt x="4169" y="361"/>
                    <a:pt x="3822" y="294"/>
                    <a:pt x="3488" y="240"/>
                  </a:cubicBezTo>
                  <a:cubicBezTo>
                    <a:pt x="2806" y="134"/>
                    <a:pt x="2192" y="67"/>
                    <a:pt x="1670" y="40"/>
                  </a:cubicBezTo>
                  <a:cubicBezTo>
                    <a:pt x="1163" y="0"/>
                    <a:pt x="749" y="0"/>
                    <a:pt x="45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4"/>
            <p:cNvSpPr/>
            <p:nvPr/>
          </p:nvSpPr>
          <p:spPr>
            <a:xfrm>
              <a:off x="6560775" y="241950"/>
              <a:ext cx="31425" cy="44300"/>
            </a:xfrm>
            <a:custGeom>
              <a:avLst/>
              <a:gdLst/>
              <a:ahLst/>
              <a:cxnLst/>
              <a:rect l="l" t="t" r="r" b="b"/>
              <a:pathLst>
                <a:path w="1257" h="1772" extrusionOk="0">
                  <a:moveTo>
                    <a:pt x="85" y="0"/>
                  </a:moveTo>
                  <a:cubicBezTo>
                    <a:pt x="39" y="0"/>
                    <a:pt x="14" y="9"/>
                    <a:pt x="14" y="21"/>
                  </a:cubicBezTo>
                  <a:cubicBezTo>
                    <a:pt x="1" y="47"/>
                    <a:pt x="134" y="74"/>
                    <a:pt x="308" y="168"/>
                  </a:cubicBezTo>
                  <a:cubicBezTo>
                    <a:pt x="776" y="435"/>
                    <a:pt x="1083" y="902"/>
                    <a:pt x="1137" y="1437"/>
                  </a:cubicBezTo>
                  <a:cubicBezTo>
                    <a:pt x="1163" y="1637"/>
                    <a:pt x="1123" y="1771"/>
                    <a:pt x="1163" y="1771"/>
                  </a:cubicBezTo>
                  <a:cubicBezTo>
                    <a:pt x="1164" y="1772"/>
                    <a:pt x="1165" y="1772"/>
                    <a:pt x="1166" y="1772"/>
                  </a:cubicBezTo>
                  <a:cubicBezTo>
                    <a:pt x="1183" y="1772"/>
                    <a:pt x="1244" y="1653"/>
                    <a:pt x="1257" y="1437"/>
                  </a:cubicBezTo>
                  <a:cubicBezTo>
                    <a:pt x="1257" y="1143"/>
                    <a:pt x="1177" y="849"/>
                    <a:pt x="1016" y="609"/>
                  </a:cubicBezTo>
                  <a:cubicBezTo>
                    <a:pt x="856" y="368"/>
                    <a:pt x="629" y="181"/>
                    <a:pt x="362" y="61"/>
                  </a:cubicBezTo>
                  <a:cubicBezTo>
                    <a:pt x="241" y="15"/>
                    <a:pt x="145" y="0"/>
                    <a:pt x="8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4"/>
            <p:cNvSpPr/>
            <p:nvPr/>
          </p:nvSpPr>
          <p:spPr>
            <a:xfrm>
              <a:off x="5931825" y="286725"/>
              <a:ext cx="36100" cy="81500"/>
            </a:xfrm>
            <a:custGeom>
              <a:avLst/>
              <a:gdLst/>
              <a:ahLst/>
              <a:cxnLst/>
              <a:rect l="l" t="t" r="r" b="b"/>
              <a:pathLst>
                <a:path w="1444" h="3260" extrusionOk="0">
                  <a:moveTo>
                    <a:pt x="1399" y="0"/>
                  </a:moveTo>
                  <a:cubicBezTo>
                    <a:pt x="1307" y="0"/>
                    <a:pt x="1078" y="33"/>
                    <a:pt x="802" y="207"/>
                  </a:cubicBezTo>
                  <a:cubicBezTo>
                    <a:pt x="321" y="528"/>
                    <a:pt x="14" y="1049"/>
                    <a:pt x="1" y="1623"/>
                  </a:cubicBezTo>
                  <a:cubicBezTo>
                    <a:pt x="14" y="2198"/>
                    <a:pt x="308" y="2732"/>
                    <a:pt x="789" y="3040"/>
                  </a:cubicBezTo>
                  <a:cubicBezTo>
                    <a:pt x="1067" y="3225"/>
                    <a:pt x="1297" y="3259"/>
                    <a:pt x="1388" y="3259"/>
                  </a:cubicBezTo>
                  <a:cubicBezTo>
                    <a:pt x="1415" y="3259"/>
                    <a:pt x="1430" y="3256"/>
                    <a:pt x="1430" y="3253"/>
                  </a:cubicBezTo>
                  <a:cubicBezTo>
                    <a:pt x="1444" y="3240"/>
                    <a:pt x="1176" y="3187"/>
                    <a:pt x="856" y="2946"/>
                  </a:cubicBezTo>
                  <a:cubicBezTo>
                    <a:pt x="441" y="2625"/>
                    <a:pt x="188" y="2144"/>
                    <a:pt x="174" y="1623"/>
                  </a:cubicBezTo>
                  <a:cubicBezTo>
                    <a:pt x="188" y="1102"/>
                    <a:pt x="441" y="621"/>
                    <a:pt x="869" y="314"/>
                  </a:cubicBezTo>
                  <a:cubicBezTo>
                    <a:pt x="1190" y="73"/>
                    <a:pt x="1444" y="20"/>
                    <a:pt x="1444" y="7"/>
                  </a:cubicBezTo>
                  <a:cubicBezTo>
                    <a:pt x="1444" y="4"/>
                    <a:pt x="1428" y="0"/>
                    <a:pt x="13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4"/>
            <p:cNvSpPr/>
            <p:nvPr/>
          </p:nvSpPr>
          <p:spPr>
            <a:xfrm>
              <a:off x="5673625" y="786100"/>
              <a:ext cx="766600" cy="1004475"/>
            </a:xfrm>
            <a:custGeom>
              <a:avLst/>
              <a:gdLst/>
              <a:ahLst/>
              <a:cxnLst/>
              <a:rect l="l" t="t" r="r" b="b"/>
              <a:pathLst>
                <a:path w="30664" h="40179" extrusionOk="0">
                  <a:moveTo>
                    <a:pt x="4789" y="0"/>
                  </a:moveTo>
                  <a:cubicBezTo>
                    <a:pt x="4730" y="0"/>
                    <a:pt x="4670" y="2"/>
                    <a:pt x="4610" y="6"/>
                  </a:cubicBezTo>
                  <a:cubicBezTo>
                    <a:pt x="4209" y="33"/>
                    <a:pt x="3835" y="153"/>
                    <a:pt x="3501" y="367"/>
                  </a:cubicBezTo>
                  <a:cubicBezTo>
                    <a:pt x="3194" y="567"/>
                    <a:pt x="2913" y="808"/>
                    <a:pt x="2700" y="1115"/>
                  </a:cubicBezTo>
                  <a:cubicBezTo>
                    <a:pt x="2326" y="1636"/>
                    <a:pt x="2085" y="2251"/>
                    <a:pt x="2005" y="2905"/>
                  </a:cubicBezTo>
                  <a:cubicBezTo>
                    <a:pt x="1938" y="3426"/>
                    <a:pt x="1951" y="3974"/>
                    <a:pt x="2058" y="4495"/>
                  </a:cubicBezTo>
                  <a:lnTo>
                    <a:pt x="2058" y="4509"/>
                  </a:lnTo>
                  <a:lnTo>
                    <a:pt x="2072" y="4509"/>
                  </a:lnTo>
                  <a:cubicBezTo>
                    <a:pt x="3020" y="5110"/>
                    <a:pt x="3635" y="5684"/>
                    <a:pt x="3942" y="6125"/>
                  </a:cubicBezTo>
                  <a:cubicBezTo>
                    <a:pt x="4116" y="6339"/>
                    <a:pt x="4236" y="6593"/>
                    <a:pt x="4276" y="6860"/>
                  </a:cubicBezTo>
                  <a:cubicBezTo>
                    <a:pt x="4276" y="6860"/>
                    <a:pt x="4276" y="6793"/>
                    <a:pt x="4249" y="6646"/>
                  </a:cubicBezTo>
                  <a:cubicBezTo>
                    <a:pt x="4196" y="6446"/>
                    <a:pt x="4102" y="6259"/>
                    <a:pt x="3982" y="6098"/>
                  </a:cubicBezTo>
                  <a:cubicBezTo>
                    <a:pt x="3662" y="5644"/>
                    <a:pt x="3047" y="5056"/>
                    <a:pt x="2112" y="4455"/>
                  </a:cubicBezTo>
                  <a:lnTo>
                    <a:pt x="2112" y="4468"/>
                  </a:lnTo>
                  <a:cubicBezTo>
                    <a:pt x="2018" y="3947"/>
                    <a:pt x="2005" y="3426"/>
                    <a:pt x="2085" y="2892"/>
                  </a:cubicBezTo>
                  <a:cubicBezTo>
                    <a:pt x="2165" y="2264"/>
                    <a:pt x="2406" y="1663"/>
                    <a:pt x="2780" y="1142"/>
                  </a:cubicBezTo>
                  <a:cubicBezTo>
                    <a:pt x="2980" y="861"/>
                    <a:pt x="3247" y="607"/>
                    <a:pt x="3541" y="420"/>
                  </a:cubicBezTo>
                  <a:cubicBezTo>
                    <a:pt x="3875" y="220"/>
                    <a:pt x="4236" y="113"/>
                    <a:pt x="4624" y="86"/>
                  </a:cubicBezTo>
                  <a:cubicBezTo>
                    <a:pt x="4681" y="82"/>
                    <a:pt x="4739" y="80"/>
                    <a:pt x="4797" y="80"/>
                  </a:cubicBezTo>
                  <a:cubicBezTo>
                    <a:pt x="5140" y="80"/>
                    <a:pt x="5479" y="147"/>
                    <a:pt x="5799" y="273"/>
                  </a:cubicBezTo>
                  <a:cubicBezTo>
                    <a:pt x="6200" y="420"/>
                    <a:pt x="6547" y="687"/>
                    <a:pt x="6801" y="1021"/>
                  </a:cubicBezTo>
                  <a:cubicBezTo>
                    <a:pt x="7055" y="1396"/>
                    <a:pt x="7149" y="1850"/>
                    <a:pt x="7095" y="2291"/>
                  </a:cubicBezTo>
                  <a:cubicBezTo>
                    <a:pt x="7028" y="2758"/>
                    <a:pt x="6895" y="3226"/>
                    <a:pt x="6721" y="3667"/>
                  </a:cubicBezTo>
                  <a:cubicBezTo>
                    <a:pt x="6561" y="4121"/>
                    <a:pt x="6387" y="4602"/>
                    <a:pt x="6227" y="5083"/>
                  </a:cubicBezTo>
                  <a:cubicBezTo>
                    <a:pt x="6013" y="5564"/>
                    <a:pt x="5879" y="6085"/>
                    <a:pt x="5813" y="6606"/>
                  </a:cubicBezTo>
                  <a:cubicBezTo>
                    <a:pt x="5746" y="7154"/>
                    <a:pt x="5799" y="7702"/>
                    <a:pt x="5946" y="8236"/>
                  </a:cubicBezTo>
                  <a:cubicBezTo>
                    <a:pt x="6107" y="8784"/>
                    <a:pt x="6427" y="9292"/>
                    <a:pt x="6855" y="9679"/>
                  </a:cubicBezTo>
                  <a:cubicBezTo>
                    <a:pt x="7723" y="10481"/>
                    <a:pt x="8886" y="10882"/>
                    <a:pt x="10075" y="11162"/>
                  </a:cubicBezTo>
                  <a:cubicBezTo>
                    <a:pt x="12426" y="11790"/>
                    <a:pt x="14951" y="12391"/>
                    <a:pt x="17517" y="13220"/>
                  </a:cubicBezTo>
                  <a:cubicBezTo>
                    <a:pt x="18826" y="13647"/>
                    <a:pt x="20109" y="14155"/>
                    <a:pt x="21365" y="14756"/>
                  </a:cubicBezTo>
                  <a:cubicBezTo>
                    <a:pt x="22661" y="15357"/>
                    <a:pt x="23890" y="16106"/>
                    <a:pt x="25025" y="17001"/>
                  </a:cubicBezTo>
                  <a:cubicBezTo>
                    <a:pt x="26188" y="17923"/>
                    <a:pt x="27230" y="19005"/>
                    <a:pt x="28098" y="20207"/>
                  </a:cubicBezTo>
                  <a:cubicBezTo>
                    <a:pt x="29007" y="21450"/>
                    <a:pt x="29675" y="22840"/>
                    <a:pt x="30076" y="24323"/>
                  </a:cubicBezTo>
                  <a:cubicBezTo>
                    <a:pt x="30477" y="25846"/>
                    <a:pt x="30490" y="27436"/>
                    <a:pt x="30143" y="28972"/>
                  </a:cubicBezTo>
                  <a:cubicBezTo>
                    <a:pt x="29742" y="30535"/>
                    <a:pt x="29074" y="32005"/>
                    <a:pt x="28152" y="33328"/>
                  </a:cubicBezTo>
                  <a:cubicBezTo>
                    <a:pt x="27003" y="34998"/>
                    <a:pt x="25640" y="36534"/>
                    <a:pt x="24050" y="37710"/>
                  </a:cubicBezTo>
                  <a:cubicBezTo>
                    <a:pt x="23262" y="38298"/>
                    <a:pt x="22407" y="38792"/>
                    <a:pt x="21498" y="39153"/>
                  </a:cubicBezTo>
                  <a:cubicBezTo>
                    <a:pt x="20590" y="39500"/>
                    <a:pt x="19654" y="39741"/>
                    <a:pt x="18692" y="39874"/>
                  </a:cubicBezTo>
                  <a:cubicBezTo>
                    <a:pt x="17912" y="39979"/>
                    <a:pt x="17131" y="40022"/>
                    <a:pt x="16355" y="40022"/>
                  </a:cubicBezTo>
                  <a:cubicBezTo>
                    <a:pt x="15243" y="40022"/>
                    <a:pt x="14139" y="39933"/>
                    <a:pt x="13054" y="39808"/>
                  </a:cubicBezTo>
                  <a:cubicBezTo>
                    <a:pt x="11224" y="39607"/>
                    <a:pt x="9407" y="39367"/>
                    <a:pt x="7710" y="38899"/>
                  </a:cubicBezTo>
                  <a:cubicBezTo>
                    <a:pt x="6013" y="38432"/>
                    <a:pt x="4437" y="37657"/>
                    <a:pt x="3234" y="36481"/>
                  </a:cubicBezTo>
                  <a:cubicBezTo>
                    <a:pt x="2085" y="35345"/>
                    <a:pt x="1230" y="33929"/>
                    <a:pt x="776" y="32366"/>
                  </a:cubicBezTo>
                  <a:cubicBezTo>
                    <a:pt x="335" y="30923"/>
                    <a:pt x="134" y="29400"/>
                    <a:pt x="188" y="27890"/>
                  </a:cubicBezTo>
                  <a:cubicBezTo>
                    <a:pt x="241" y="26500"/>
                    <a:pt x="428" y="25111"/>
                    <a:pt x="762" y="23748"/>
                  </a:cubicBezTo>
                  <a:cubicBezTo>
                    <a:pt x="1364" y="21143"/>
                    <a:pt x="2205" y="18858"/>
                    <a:pt x="2847" y="16827"/>
                  </a:cubicBezTo>
                  <a:cubicBezTo>
                    <a:pt x="3408" y="15090"/>
                    <a:pt x="3835" y="13313"/>
                    <a:pt x="4116" y="11510"/>
                  </a:cubicBezTo>
                  <a:cubicBezTo>
                    <a:pt x="4290" y="10374"/>
                    <a:pt x="4370" y="9225"/>
                    <a:pt x="4343" y="8076"/>
                  </a:cubicBezTo>
                  <a:cubicBezTo>
                    <a:pt x="4343" y="7675"/>
                    <a:pt x="4316" y="7381"/>
                    <a:pt x="4303" y="7181"/>
                  </a:cubicBezTo>
                  <a:cubicBezTo>
                    <a:pt x="4290" y="6967"/>
                    <a:pt x="4276" y="6874"/>
                    <a:pt x="4276" y="6873"/>
                  </a:cubicBezTo>
                  <a:lnTo>
                    <a:pt x="4276" y="6873"/>
                  </a:lnTo>
                  <a:cubicBezTo>
                    <a:pt x="4276" y="6874"/>
                    <a:pt x="4276" y="6980"/>
                    <a:pt x="4290" y="7181"/>
                  </a:cubicBezTo>
                  <a:cubicBezTo>
                    <a:pt x="4303" y="7381"/>
                    <a:pt x="4316" y="7675"/>
                    <a:pt x="4316" y="8076"/>
                  </a:cubicBezTo>
                  <a:cubicBezTo>
                    <a:pt x="4316" y="9225"/>
                    <a:pt x="4223" y="10374"/>
                    <a:pt x="4049" y="11510"/>
                  </a:cubicBezTo>
                  <a:cubicBezTo>
                    <a:pt x="3755" y="13300"/>
                    <a:pt x="3314" y="15077"/>
                    <a:pt x="2753" y="16800"/>
                  </a:cubicBezTo>
                  <a:cubicBezTo>
                    <a:pt x="2112" y="18831"/>
                    <a:pt x="1257" y="21103"/>
                    <a:pt x="642" y="23721"/>
                  </a:cubicBezTo>
                  <a:cubicBezTo>
                    <a:pt x="308" y="25084"/>
                    <a:pt x="108" y="26487"/>
                    <a:pt x="54" y="27890"/>
                  </a:cubicBezTo>
                  <a:cubicBezTo>
                    <a:pt x="1" y="29426"/>
                    <a:pt x="201" y="30949"/>
                    <a:pt x="642" y="32419"/>
                  </a:cubicBezTo>
                  <a:cubicBezTo>
                    <a:pt x="1110" y="33996"/>
                    <a:pt x="1965" y="35425"/>
                    <a:pt x="3127" y="36588"/>
                  </a:cubicBezTo>
                  <a:cubicBezTo>
                    <a:pt x="4343" y="37777"/>
                    <a:pt x="5960" y="38552"/>
                    <a:pt x="7670" y="39046"/>
                  </a:cubicBezTo>
                  <a:cubicBezTo>
                    <a:pt x="9380" y="39527"/>
                    <a:pt x="11197" y="39768"/>
                    <a:pt x="13041" y="39968"/>
                  </a:cubicBezTo>
                  <a:cubicBezTo>
                    <a:pt x="14133" y="40088"/>
                    <a:pt x="15259" y="40179"/>
                    <a:pt x="16398" y="40179"/>
                  </a:cubicBezTo>
                  <a:cubicBezTo>
                    <a:pt x="17168" y="40179"/>
                    <a:pt x="17944" y="40137"/>
                    <a:pt x="18719" y="40035"/>
                  </a:cubicBezTo>
                  <a:cubicBezTo>
                    <a:pt x="19681" y="39901"/>
                    <a:pt x="20643" y="39661"/>
                    <a:pt x="21552" y="39313"/>
                  </a:cubicBezTo>
                  <a:cubicBezTo>
                    <a:pt x="22473" y="38939"/>
                    <a:pt x="23355" y="38445"/>
                    <a:pt x="24144" y="37844"/>
                  </a:cubicBezTo>
                  <a:cubicBezTo>
                    <a:pt x="25760" y="36641"/>
                    <a:pt x="27123" y="35105"/>
                    <a:pt x="28285" y="33421"/>
                  </a:cubicBezTo>
                  <a:cubicBezTo>
                    <a:pt x="29221" y="32085"/>
                    <a:pt x="29902" y="30589"/>
                    <a:pt x="30303" y="28999"/>
                  </a:cubicBezTo>
                  <a:cubicBezTo>
                    <a:pt x="30664" y="27449"/>
                    <a:pt x="30637" y="25819"/>
                    <a:pt x="30236" y="24269"/>
                  </a:cubicBezTo>
                  <a:cubicBezTo>
                    <a:pt x="29822" y="22773"/>
                    <a:pt x="29141" y="21370"/>
                    <a:pt x="28232" y="20114"/>
                  </a:cubicBezTo>
                  <a:cubicBezTo>
                    <a:pt x="27337" y="18898"/>
                    <a:pt x="26295" y="17816"/>
                    <a:pt x="25119" y="16881"/>
                  </a:cubicBezTo>
                  <a:cubicBezTo>
                    <a:pt x="23970" y="15999"/>
                    <a:pt x="22727" y="15237"/>
                    <a:pt x="21418" y="14623"/>
                  </a:cubicBezTo>
                  <a:cubicBezTo>
                    <a:pt x="20162" y="14035"/>
                    <a:pt x="18866" y="13527"/>
                    <a:pt x="17557" y="13100"/>
                  </a:cubicBezTo>
                  <a:cubicBezTo>
                    <a:pt x="14965" y="12258"/>
                    <a:pt x="12453" y="11670"/>
                    <a:pt x="10088" y="11055"/>
                  </a:cubicBezTo>
                  <a:cubicBezTo>
                    <a:pt x="8912" y="10761"/>
                    <a:pt x="7763" y="10374"/>
                    <a:pt x="6935" y="9599"/>
                  </a:cubicBezTo>
                  <a:cubicBezTo>
                    <a:pt x="6521" y="9225"/>
                    <a:pt x="6213" y="8744"/>
                    <a:pt x="6053" y="8223"/>
                  </a:cubicBezTo>
                  <a:cubicBezTo>
                    <a:pt x="5906" y="7702"/>
                    <a:pt x="5853" y="7167"/>
                    <a:pt x="5920" y="6633"/>
                  </a:cubicBezTo>
                  <a:cubicBezTo>
                    <a:pt x="5986" y="6112"/>
                    <a:pt x="6120" y="5604"/>
                    <a:pt x="6320" y="5123"/>
                  </a:cubicBezTo>
                  <a:cubicBezTo>
                    <a:pt x="6481" y="4642"/>
                    <a:pt x="6654" y="4175"/>
                    <a:pt x="6815" y="3707"/>
                  </a:cubicBezTo>
                  <a:cubicBezTo>
                    <a:pt x="7002" y="3266"/>
                    <a:pt x="7122" y="2798"/>
                    <a:pt x="7189" y="2317"/>
                  </a:cubicBezTo>
                  <a:cubicBezTo>
                    <a:pt x="7256" y="1850"/>
                    <a:pt x="7135" y="1369"/>
                    <a:pt x="6882" y="981"/>
                  </a:cubicBezTo>
                  <a:cubicBezTo>
                    <a:pt x="6614" y="621"/>
                    <a:pt x="6240" y="353"/>
                    <a:pt x="5826" y="193"/>
                  </a:cubicBezTo>
                  <a:cubicBezTo>
                    <a:pt x="5494" y="67"/>
                    <a:pt x="5143" y="0"/>
                    <a:pt x="478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4"/>
            <p:cNvSpPr/>
            <p:nvPr/>
          </p:nvSpPr>
          <p:spPr>
            <a:xfrm>
              <a:off x="5729750" y="816975"/>
              <a:ext cx="120925" cy="87725"/>
            </a:xfrm>
            <a:custGeom>
              <a:avLst/>
              <a:gdLst/>
              <a:ahLst/>
              <a:cxnLst/>
              <a:rect l="l" t="t" r="r" b="b"/>
              <a:pathLst>
                <a:path w="4837" h="3509" extrusionOk="0">
                  <a:moveTo>
                    <a:pt x="4824" y="0"/>
                  </a:moveTo>
                  <a:cubicBezTo>
                    <a:pt x="4783" y="0"/>
                    <a:pt x="4783" y="401"/>
                    <a:pt x="4583" y="949"/>
                  </a:cubicBezTo>
                  <a:cubicBezTo>
                    <a:pt x="4103" y="2401"/>
                    <a:pt x="2752" y="3364"/>
                    <a:pt x="1241" y="3364"/>
                  </a:cubicBezTo>
                  <a:cubicBezTo>
                    <a:pt x="1153" y="3364"/>
                    <a:pt x="1065" y="3360"/>
                    <a:pt x="976" y="3354"/>
                  </a:cubicBezTo>
                  <a:cubicBezTo>
                    <a:pt x="441" y="3330"/>
                    <a:pt x="96" y="3200"/>
                    <a:pt x="17" y="3200"/>
                  </a:cubicBezTo>
                  <a:cubicBezTo>
                    <a:pt x="7" y="3200"/>
                    <a:pt x="2" y="3202"/>
                    <a:pt x="0" y="3207"/>
                  </a:cubicBezTo>
                  <a:cubicBezTo>
                    <a:pt x="81" y="3260"/>
                    <a:pt x="161" y="3300"/>
                    <a:pt x="241" y="3314"/>
                  </a:cubicBezTo>
                  <a:cubicBezTo>
                    <a:pt x="481" y="3407"/>
                    <a:pt x="722" y="3461"/>
                    <a:pt x="962" y="3487"/>
                  </a:cubicBezTo>
                  <a:cubicBezTo>
                    <a:pt x="1092" y="3502"/>
                    <a:pt x="1221" y="3509"/>
                    <a:pt x="1348" y="3509"/>
                  </a:cubicBezTo>
                  <a:cubicBezTo>
                    <a:pt x="2884" y="3509"/>
                    <a:pt x="4272" y="2494"/>
                    <a:pt x="4703" y="989"/>
                  </a:cubicBezTo>
                  <a:cubicBezTo>
                    <a:pt x="4770" y="762"/>
                    <a:pt x="4824" y="521"/>
                    <a:pt x="4837" y="267"/>
                  </a:cubicBezTo>
                  <a:cubicBezTo>
                    <a:pt x="4837" y="187"/>
                    <a:pt x="4837" y="94"/>
                    <a:pt x="482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4"/>
            <p:cNvSpPr/>
            <p:nvPr/>
          </p:nvSpPr>
          <p:spPr>
            <a:xfrm>
              <a:off x="5742775" y="898125"/>
              <a:ext cx="206775" cy="872150"/>
            </a:xfrm>
            <a:custGeom>
              <a:avLst/>
              <a:gdLst/>
              <a:ahLst/>
              <a:cxnLst/>
              <a:rect l="l" t="t" r="r" b="b"/>
              <a:pathLst>
                <a:path w="8271" h="34886" extrusionOk="0">
                  <a:moveTo>
                    <a:pt x="1350" y="1"/>
                  </a:moveTo>
                  <a:cubicBezTo>
                    <a:pt x="1350" y="41"/>
                    <a:pt x="1350" y="68"/>
                    <a:pt x="1363" y="108"/>
                  </a:cubicBezTo>
                  <a:cubicBezTo>
                    <a:pt x="1377" y="175"/>
                    <a:pt x="1403" y="281"/>
                    <a:pt x="1430" y="402"/>
                  </a:cubicBezTo>
                  <a:cubicBezTo>
                    <a:pt x="1483" y="656"/>
                    <a:pt x="1564" y="1030"/>
                    <a:pt x="1671" y="1524"/>
                  </a:cubicBezTo>
                  <a:cubicBezTo>
                    <a:pt x="1951" y="2900"/>
                    <a:pt x="2138" y="4290"/>
                    <a:pt x="2232" y="5693"/>
                  </a:cubicBezTo>
                  <a:cubicBezTo>
                    <a:pt x="2379" y="7777"/>
                    <a:pt x="2312" y="9861"/>
                    <a:pt x="2031" y="11932"/>
                  </a:cubicBezTo>
                  <a:cubicBezTo>
                    <a:pt x="1737" y="14270"/>
                    <a:pt x="1069" y="16782"/>
                    <a:pt x="562" y="19467"/>
                  </a:cubicBezTo>
                  <a:cubicBezTo>
                    <a:pt x="308" y="20777"/>
                    <a:pt x="134" y="22100"/>
                    <a:pt x="67" y="23422"/>
                  </a:cubicBezTo>
                  <a:cubicBezTo>
                    <a:pt x="0" y="24665"/>
                    <a:pt x="67" y="25907"/>
                    <a:pt x="281" y="27123"/>
                  </a:cubicBezTo>
                  <a:cubicBezTo>
                    <a:pt x="468" y="28232"/>
                    <a:pt x="815" y="29314"/>
                    <a:pt x="1323" y="30316"/>
                  </a:cubicBezTo>
                  <a:cubicBezTo>
                    <a:pt x="1777" y="31198"/>
                    <a:pt x="2365" y="31986"/>
                    <a:pt x="3060" y="32681"/>
                  </a:cubicBezTo>
                  <a:cubicBezTo>
                    <a:pt x="3635" y="33242"/>
                    <a:pt x="4289" y="33723"/>
                    <a:pt x="5011" y="34111"/>
                  </a:cubicBezTo>
                  <a:cubicBezTo>
                    <a:pt x="5545" y="34391"/>
                    <a:pt x="6120" y="34605"/>
                    <a:pt x="6721" y="34739"/>
                  </a:cubicBezTo>
                  <a:cubicBezTo>
                    <a:pt x="6935" y="34792"/>
                    <a:pt x="7162" y="34819"/>
                    <a:pt x="7376" y="34846"/>
                  </a:cubicBezTo>
                  <a:cubicBezTo>
                    <a:pt x="7536" y="34872"/>
                    <a:pt x="7696" y="34872"/>
                    <a:pt x="7870" y="34886"/>
                  </a:cubicBezTo>
                  <a:lnTo>
                    <a:pt x="8271" y="34886"/>
                  </a:lnTo>
                  <a:cubicBezTo>
                    <a:pt x="8231" y="34872"/>
                    <a:pt x="8191" y="34872"/>
                    <a:pt x="8164" y="34872"/>
                  </a:cubicBezTo>
                  <a:lnTo>
                    <a:pt x="7857" y="34859"/>
                  </a:lnTo>
                  <a:cubicBezTo>
                    <a:pt x="7696" y="34846"/>
                    <a:pt x="7536" y="34832"/>
                    <a:pt x="7376" y="34806"/>
                  </a:cubicBezTo>
                  <a:cubicBezTo>
                    <a:pt x="7162" y="34779"/>
                    <a:pt x="6948" y="34739"/>
                    <a:pt x="6734" y="34685"/>
                  </a:cubicBezTo>
                  <a:cubicBezTo>
                    <a:pt x="6146" y="34538"/>
                    <a:pt x="5585" y="34325"/>
                    <a:pt x="5051" y="34044"/>
                  </a:cubicBezTo>
                  <a:cubicBezTo>
                    <a:pt x="4343" y="33657"/>
                    <a:pt x="3701" y="33176"/>
                    <a:pt x="3140" y="32601"/>
                  </a:cubicBezTo>
                  <a:cubicBezTo>
                    <a:pt x="2459" y="31920"/>
                    <a:pt x="1884" y="31131"/>
                    <a:pt x="1443" y="30263"/>
                  </a:cubicBezTo>
                  <a:cubicBezTo>
                    <a:pt x="949" y="29274"/>
                    <a:pt x="602" y="28205"/>
                    <a:pt x="428" y="27110"/>
                  </a:cubicBezTo>
                  <a:cubicBezTo>
                    <a:pt x="228" y="25894"/>
                    <a:pt x="161" y="24665"/>
                    <a:pt x="228" y="23436"/>
                  </a:cubicBezTo>
                  <a:cubicBezTo>
                    <a:pt x="294" y="22113"/>
                    <a:pt x="468" y="20804"/>
                    <a:pt x="722" y="19508"/>
                  </a:cubicBezTo>
                  <a:cubicBezTo>
                    <a:pt x="1230" y="16835"/>
                    <a:pt x="1898" y="14310"/>
                    <a:pt x="2178" y="11959"/>
                  </a:cubicBezTo>
                  <a:cubicBezTo>
                    <a:pt x="2459" y="9888"/>
                    <a:pt x="2512" y="7777"/>
                    <a:pt x="2352" y="5693"/>
                  </a:cubicBezTo>
                  <a:cubicBezTo>
                    <a:pt x="2245" y="4276"/>
                    <a:pt x="2045" y="2887"/>
                    <a:pt x="1737" y="1511"/>
                  </a:cubicBezTo>
                  <a:cubicBezTo>
                    <a:pt x="1630" y="1016"/>
                    <a:pt x="1537" y="642"/>
                    <a:pt x="1457" y="388"/>
                  </a:cubicBezTo>
                  <a:cubicBezTo>
                    <a:pt x="1430" y="268"/>
                    <a:pt x="1403" y="175"/>
                    <a:pt x="1377" y="94"/>
                  </a:cubicBezTo>
                  <a:cubicBezTo>
                    <a:pt x="1377" y="68"/>
                    <a:pt x="1363" y="28"/>
                    <a:pt x="135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4"/>
            <p:cNvSpPr/>
            <p:nvPr/>
          </p:nvSpPr>
          <p:spPr>
            <a:xfrm>
              <a:off x="5786875" y="899475"/>
              <a:ext cx="338375" cy="889100"/>
            </a:xfrm>
            <a:custGeom>
              <a:avLst/>
              <a:gdLst/>
              <a:ahLst/>
              <a:cxnLst/>
              <a:rect l="l" t="t" r="r" b="b"/>
              <a:pathLst>
                <a:path w="13535" h="35564" extrusionOk="0">
                  <a:moveTo>
                    <a:pt x="0" y="0"/>
                  </a:moveTo>
                  <a:cubicBezTo>
                    <a:pt x="0" y="40"/>
                    <a:pt x="0" y="80"/>
                    <a:pt x="13" y="107"/>
                  </a:cubicBezTo>
                  <a:cubicBezTo>
                    <a:pt x="13" y="187"/>
                    <a:pt x="40" y="294"/>
                    <a:pt x="53" y="414"/>
                  </a:cubicBezTo>
                  <a:cubicBezTo>
                    <a:pt x="94" y="708"/>
                    <a:pt x="160" y="1109"/>
                    <a:pt x="241" y="1617"/>
                  </a:cubicBezTo>
                  <a:cubicBezTo>
                    <a:pt x="401" y="2659"/>
                    <a:pt x="628" y="4155"/>
                    <a:pt x="882" y="6013"/>
                  </a:cubicBezTo>
                  <a:cubicBezTo>
                    <a:pt x="1136" y="7870"/>
                    <a:pt x="1403" y="10088"/>
                    <a:pt x="1657" y="12559"/>
                  </a:cubicBezTo>
                  <a:cubicBezTo>
                    <a:pt x="1777" y="13802"/>
                    <a:pt x="1884" y="15085"/>
                    <a:pt x="2004" y="16434"/>
                  </a:cubicBezTo>
                  <a:cubicBezTo>
                    <a:pt x="2124" y="17783"/>
                    <a:pt x="2218" y="19186"/>
                    <a:pt x="2338" y="20616"/>
                  </a:cubicBezTo>
                  <a:cubicBezTo>
                    <a:pt x="2592" y="23462"/>
                    <a:pt x="3046" y="26201"/>
                    <a:pt x="3982" y="28512"/>
                  </a:cubicBezTo>
                  <a:cubicBezTo>
                    <a:pt x="4409" y="29621"/>
                    <a:pt x="4970" y="30663"/>
                    <a:pt x="5652" y="31625"/>
                  </a:cubicBezTo>
                  <a:cubicBezTo>
                    <a:pt x="6226" y="32480"/>
                    <a:pt x="6948" y="33242"/>
                    <a:pt x="7776" y="33856"/>
                  </a:cubicBezTo>
                  <a:cubicBezTo>
                    <a:pt x="9005" y="34725"/>
                    <a:pt x="10421" y="35273"/>
                    <a:pt x="11904" y="35473"/>
                  </a:cubicBezTo>
                  <a:cubicBezTo>
                    <a:pt x="12305" y="35533"/>
                    <a:pt x="12714" y="35563"/>
                    <a:pt x="13124" y="35563"/>
                  </a:cubicBezTo>
                  <a:cubicBezTo>
                    <a:pt x="13261" y="35563"/>
                    <a:pt x="13398" y="35560"/>
                    <a:pt x="13534" y="35553"/>
                  </a:cubicBezTo>
                  <a:cubicBezTo>
                    <a:pt x="13494" y="35540"/>
                    <a:pt x="13454" y="35540"/>
                    <a:pt x="13414" y="35540"/>
                  </a:cubicBezTo>
                  <a:lnTo>
                    <a:pt x="13107" y="35527"/>
                  </a:lnTo>
                  <a:cubicBezTo>
                    <a:pt x="12706" y="35513"/>
                    <a:pt x="12305" y="35460"/>
                    <a:pt x="11904" y="35406"/>
                  </a:cubicBezTo>
                  <a:cubicBezTo>
                    <a:pt x="9393" y="35072"/>
                    <a:pt x="7148" y="33669"/>
                    <a:pt x="5759" y="31558"/>
                  </a:cubicBezTo>
                  <a:cubicBezTo>
                    <a:pt x="5090" y="30596"/>
                    <a:pt x="4543" y="29554"/>
                    <a:pt x="4128" y="28459"/>
                  </a:cubicBezTo>
                  <a:cubicBezTo>
                    <a:pt x="3207" y="26161"/>
                    <a:pt x="2752" y="23435"/>
                    <a:pt x="2512" y="20603"/>
                  </a:cubicBezTo>
                  <a:cubicBezTo>
                    <a:pt x="2378" y="19173"/>
                    <a:pt x="2285" y="17770"/>
                    <a:pt x="2178" y="16421"/>
                  </a:cubicBezTo>
                  <a:cubicBezTo>
                    <a:pt x="2058" y="15085"/>
                    <a:pt x="1937" y="13775"/>
                    <a:pt x="1817" y="12546"/>
                  </a:cubicBezTo>
                  <a:cubicBezTo>
                    <a:pt x="1550" y="10074"/>
                    <a:pt x="1269" y="7856"/>
                    <a:pt x="1002" y="5999"/>
                  </a:cubicBezTo>
                  <a:cubicBezTo>
                    <a:pt x="735" y="4142"/>
                    <a:pt x="481" y="2646"/>
                    <a:pt x="307" y="1604"/>
                  </a:cubicBezTo>
                  <a:cubicBezTo>
                    <a:pt x="214" y="1096"/>
                    <a:pt x="134" y="695"/>
                    <a:pt x="94" y="414"/>
                  </a:cubicBezTo>
                  <a:cubicBezTo>
                    <a:pt x="67" y="281"/>
                    <a:pt x="40" y="187"/>
                    <a:pt x="27" y="107"/>
                  </a:cubicBezTo>
                  <a:cubicBezTo>
                    <a:pt x="13" y="67"/>
                    <a:pt x="13" y="4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4"/>
            <p:cNvSpPr/>
            <p:nvPr/>
          </p:nvSpPr>
          <p:spPr>
            <a:xfrm>
              <a:off x="5800900" y="898475"/>
              <a:ext cx="408850" cy="873150"/>
            </a:xfrm>
            <a:custGeom>
              <a:avLst/>
              <a:gdLst/>
              <a:ahLst/>
              <a:cxnLst/>
              <a:rect l="l" t="t" r="r" b="b"/>
              <a:pathLst>
                <a:path w="16354" h="34926" extrusionOk="0">
                  <a:moveTo>
                    <a:pt x="0" y="0"/>
                  </a:moveTo>
                  <a:cubicBezTo>
                    <a:pt x="0" y="40"/>
                    <a:pt x="0" y="67"/>
                    <a:pt x="14" y="107"/>
                  </a:cubicBezTo>
                  <a:cubicBezTo>
                    <a:pt x="27" y="187"/>
                    <a:pt x="40" y="281"/>
                    <a:pt x="54" y="401"/>
                  </a:cubicBezTo>
                  <a:cubicBezTo>
                    <a:pt x="107" y="682"/>
                    <a:pt x="161" y="1069"/>
                    <a:pt x="241" y="1550"/>
                  </a:cubicBezTo>
                  <a:cubicBezTo>
                    <a:pt x="414" y="2552"/>
                    <a:pt x="682" y="3982"/>
                    <a:pt x="1056" y="5745"/>
                  </a:cubicBezTo>
                  <a:cubicBezTo>
                    <a:pt x="1831" y="9273"/>
                    <a:pt x="3060" y="14136"/>
                    <a:pt x="5064" y="19266"/>
                  </a:cubicBezTo>
                  <a:cubicBezTo>
                    <a:pt x="7068" y="24397"/>
                    <a:pt x="9486" y="28806"/>
                    <a:pt x="11597" y="31732"/>
                  </a:cubicBezTo>
                  <a:cubicBezTo>
                    <a:pt x="12092" y="32387"/>
                    <a:pt x="12653" y="32988"/>
                    <a:pt x="13294" y="33509"/>
                  </a:cubicBezTo>
                  <a:cubicBezTo>
                    <a:pt x="13762" y="33896"/>
                    <a:pt x="14283" y="34230"/>
                    <a:pt x="14844" y="34484"/>
                  </a:cubicBezTo>
                  <a:cubicBezTo>
                    <a:pt x="15205" y="34645"/>
                    <a:pt x="15565" y="34765"/>
                    <a:pt x="15953" y="34858"/>
                  </a:cubicBezTo>
                  <a:cubicBezTo>
                    <a:pt x="16087" y="34885"/>
                    <a:pt x="16220" y="34912"/>
                    <a:pt x="16354" y="34925"/>
                  </a:cubicBezTo>
                  <a:cubicBezTo>
                    <a:pt x="16354" y="34912"/>
                    <a:pt x="16220" y="34898"/>
                    <a:pt x="15953" y="34818"/>
                  </a:cubicBezTo>
                  <a:cubicBezTo>
                    <a:pt x="15579" y="34725"/>
                    <a:pt x="15218" y="34591"/>
                    <a:pt x="14871" y="34417"/>
                  </a:cubicBezTo>
                  <a:cubicBezTo>
                    <a:pt x="14323" y="34150"/>
                    <a:pt x="13802" y="33816"/>
                    <a:pt x="13334" y="33429"/>
                  </a:cubicBezTo>
                  <a:cubicBezTo>
                    <a:pt x="12720" y="32894"/>
                    <a:pt x="12172" y="32306"/>
                    <a:pt x="11691" y="31652"/>
                  </a:cubicBezTo>
                  <a:cubicBezTo>
                    <a:pt x="9607" y="28712"/>
                    <a:pt x="7228" y="24330"/>
                    <a:pt x="5211" y="19200"/>
                  </a:cubicBezTo>
                  <a:cubicBezTo>
                    <a:pt x="3207" y="14069"/>
                    <a:pt x="1964" y="9219"/>
                    <a:pt x="1176" y="5719"/>
                  </a:cubicBezTo>
                  <a:cubicBezTo>
                    <a:pt x="788" y="3968"/>
                    <a:pt x="495" y="2539"/>
                    <a:pt x="307" y="1537"/>
                  </a:cubicBezTo>
                  <a:cubicBezTo>
                    <a:pt x="214" y="1056"/>
                    <a:pt x="134" y="668"/>
                    <a:pt x="94" y="401"/>
                  </a:cubicBezTo>
                  <a:cubicBezTo>
                    <a:pt x="67" y="267"/>
                    <a:pt x="40" y="174"/>
                    <a:pt x="27" y="107"/>
                  </a:cubicBezTo>
                  <a:cubicBezTo>
                    <a:pt x="27" y="67"/>
                    <a:pt x="14" y="4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4"/>
            <p:cNvSpPr/>
            <p:nvPr/>
          </p:nvSpPr>
          <p:spPr>
            <a:xfrm>
              <a:off x="5844975" y="1031400"/>
              <a:ext cx="437600" cy="695450"/>
            </a:xfrm>
            <a:custGeom>
              <a:avLst/>
              <a:gdLst/>
              <a:ahLst/>
              <a:cxnLst/>
              <a:rect l="l" t="t" r="r" b="b"/>
              <a:pathLst>
                <a:path w="17504" h="27818" extrusionOk="0">
                  <a:moveTo>
                    <a:pt x="1" y="1"/>
                  </a:moveTo>
                  <a:cubicBezTo>
                    <a:pt x="1" y="28"/>
                    <a:pt x="1" y="54"/>
                    <a:pt x="1" y="81"/>
                  </a:cubicBezTo>
                  <a:cubicBezTo>
                    <a:pt x="14" y="148"/>
                    <a:pt x="28" y="215"/>
                    <a:pt x="41" y="335"/>
                  </a:cubicBezTo>
                  <a:cubicBezTo>
                    <a:pt x="54" y="442"/>
                    <a:pt x="68" y="575"/>
                    <a:pt x="94" y="736"/>
                  </a:cubicBezTo>
                  <a:cubicBezTo>
                    <a:pt x="134" y="896"/>
                    <a:pt x="174" y="1083"/>
                    <a:pt x="215" y="1297"/>
                  </a:cubicBezTo>
                  <a:cubicBezTo>
                    <a:pt x="482" y="2473"/>
                    <a:pt x="949" y="3581"/>
                    <a:pt x="1604" y="4597"/>
                  </a:cubicBezTo>
                  <a:cubicBezTo>
                    <a:pt x="2406" y="5893"/>
                    <a:pt x="3635" y="7229"/>
                    <a:pt x="4918" y="8779"/>
                  </a:cubicBezTo>
                  <a:cubicBezTo>
                    <a:pt x="6200" y="10315"/>
                    <a:pt x="7723" y="11919"/>
                    <a:pt x="9313" y="13589"/>
                  </a:cubicBezTo>
                  <a:cubicBezTo>
                    <a:pt x="10810" y="15165"/>
                    <a:pt x="12226" y="16809"/>
                    <a:pt x="13535" y="18546"/>
                  </a:cubicBezTo>
                  <a:cubicBezTo>
                    <a:pt x="14617" y="19948"/>
                    <a:pt x="15539" y="21472"/>
                    <a:pt x="16261" y="23088"/>
                  </a:cubicBezTo>
                  <a:cubicBezTo>
                    <a:pt x="16528" y="23716"/>
                    <a:pt x="16755" y="24357"/>
                    <a:pt x="16956" y="25012"/>
                  </a:cubicBezTo>
                  <a:cubicBezTo>
                    <a:pt x="17089" y="25506"/>
                    <a:pt x="17196" y="26001"/>
                    <a:pt x="17290" y="26509"/>
                  </a:cubicBezTo>
                  <a:cubicBezTo>
                    <a:pt x="17316" y="26722"/>
                    <a:pt x="17356" y="26909"/>
                    <a:pt x="17370" y="27070"/>
                  </a:cubicBezTo>
                  <a:cubicBezTo>
                    <a:pt x="17383" y="27230"/>
                    <a:pt x="17396" y="27377"/>
                    <a:pt x="17410" y="27470"/>
                  </a:cubicBezTo>
                  <a:cubicBezTo>
                    <a:pt x="17423" y="27577"/>
                    <a:pt x="17437" y="27658"/>
                    <a:pt x="17437" y="27724"/>
                  </a:cubicBezTo>
                  <a:cubicBezTo>
                    <a:pt x="17383" y="27738"/>
                    <a:pt x="17383" y="27818"/>
                    <a:pt x="17437" y="27818"/>
                  </a:cubicBezTo>
                  <a:cubicBezTo>
                    <a:pt x="17490" y="27818"/>
                    <a:pt x="17503" y="27738"/>
                    <a:pt x="17450" y="27724"/>
                  </a:cubicBezTo>
                  <a:cubicBezTo>
                    <a:pt x="17437" y="27658"/>
                    <a:pt x="17450" y="27591"/>
                    <a:pt x="17437" y="27470"/>
                  </a:cubicBezTo>
                  <a:cubicBezTo>
                    <a:pt x="17437" y="27364"/>
                    <a:pt x="17437" y="27230"/>
                    <a:pt x="17410" y="27056"/>
                  </a:cubicBezTo>
                  <a:cubicBezTo>
                    <a:pt x="17396" y="26896"/>
                    <a:pt x="17370" y="26709"/>
                    <a:pt x="17343" y="26495"/>
                  </a:cubicBezTo>
                  <a:cubicBezTo>
                    <a:pt x="17276" y="25987"/>
                    <a:pt x="17169" y="25480"/>
                    <a:pt x="17049" y="24985"/>
                  </a:cubicBezTo>
                  <a:cubicBezTo>
                    <a:pt x="16862" y="24317"/>
                    <a:pt x="16635" y="23676"/>
                    <a:pt x="16381" y="23048"/>
                  </a:cubicBezTo>
                  <a:cubicBezTo>
                    <a:pt x="15660" y="21418"/>
                    <a:pt x="14751" y="19868"/>
                    <a:pt x="13669" y="18452"/>
                  </a:cubicBezTo>
                  <a:cubicBezTo>
                    <a:pt x="12359" y="16715"/>
                    <a:pt x="10943" y="15058"/>
                    <a:pt x="9433" y="13495"/>
                  </a:cubicBezTo>
                  <a:cubicBezTo>
                    <a:pt x="7844" y="11812"/>
                    <a:pt x="6320" y="10222"/>
                    <a:pt x="5038" y="8685"/>
                  </a:cubicBezTo>
                  <a:cubicBezTo>
                    <a:pt x="3742" y="7149"/>
                    <a:pt x="2526" y="5813"/>
                    <a:pt x="1711" y="4543"/>
                  </a:cubicBezTo>
                  <a:cubicBezTo>
                    <a:pt x="1056" y="3541"/>
                    <a:pt x="562" y="2446"/>
                    <a:pt x="268" y="1283"/>
                  </a:cubicBezTo>
                  <a:cubicBezTo>
                    <a:pt x="228" y="1083"/>
                    <a:pt x="174" y="896"/>
                    <a:pt x="148" y="736"/>
                  </a:cubicBezTo>
                  <a:cubicBezTo>
                    <a:pt x="121" y="589"/>
                    <a:pt x="94" y="442"/>
                    <a:pt x="68" y="335"/>
                  </a:cubicBezTo>
                  <a:cubicBezTo>
                    <a:pt x="54" y="228"/>
                    <a:pt x="41" y="148"/>
                    <a:pt x="28" y="81"/>
                  </a:cubicBezTo>
                  <a:cubicBezTo>
                    <a:pt x="14" y="54"/>
                    <a:pt x="14" y="28"/>
                    <a:pt x="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4"/>
            <p:cNvSpPr/>
            <p:nvPr/>
          </p:nvSpPr>
          <p:spPr>
            <a:xfrm>
              <a:off x="5881725" y="1052125"/>
              <a:ext cx="523100" cy="544475"/>
            </a:xfrm>
            <a:custGeom>
              <a:avLst/>
              <a:gdLst/>
              <a:ahLst/>
              <a:cxnLst/>
              <a:rect l="l" t="t" r="r" b="b"/>
              <a:pathLst>
                <a:path w="20924" h="21779" extrusionOk="0">
                  <a:moveTo>
                    <a:pt x="0" y="0"/>
                  </a:moveTo>
                  <a:cubicBezTo>
                    <a:pt x="0" y="0"/>
                    <a:pt x="14" y="27"/>
                    <a:pt x="54" y="67"/>
                  </a:cubicBezTo>
                  <a:lnTo>
                    <a:pt x="214" y="241"/>
                  </a:lnTo>
                  <a:cubicBezTo>
                    <a:pt x="361" y="401"/>
                    <a:pt x="575" y="628"/>
                    <a:pt x="856" y="909"/>
                  </a:cubicBezTo>
                  <a:cubicBezTo>
                    <a:pt x="1657" y="1724"/>
                    <a:pt x="2499" y="2485"/>
                    <a:pt x="3381" y="3207"/>
                  </a:cubicBezTo>
                  <a:cubicBezTo>
                    <a:pt x="4690" y="4276"/>
                    <a:pt x="6080" y="5251"/>
                    <a:pt x="7523" y="6133"/>
                  </a:cubicBezTo>
                  <a:cubicBezTo>
                    <a:pt x="9126" y="7148"/>
                    <a:pt x="10996" y="8123"/>
                    <a:pt x="12880" y="9232"/>
                  </a:cubicBezTo>
                  <a:cubicBezTo>
                    <a:pt x="14764" y="10355"/>
                    <a:pt x="16461" y="11597"/>
                    <a:pt x="17770" y="12960"/>
                  </a:cubicBezTo>
                  <a:cubicBezTo>
                    <a:pt x="19066" y="14336"/>
                    <a:pt x="19935" y="15846"/>
                    <a:pt x="20362" y="17209"/>
                  </a:cubicBezTo>
                  <a:cubicBezTo>
                    <a:pt x="20710" y="18291"/>
                    <a:pt x="20843" y="19427"/>
                    <a:pt x="20736" y="20549"/>
                  </a:cubicBezTo>
                  <a:cubicBezTo>
                    <a:pt x="20710" y="20856"/>
                    <a:pt x="20670" y="21164"/>
                    <a:pt x="20589" y="21458"/>
                  </a:cubicBezTo>
                  <a:cubicBezTo>
                    <a:pt x="20576" y="21564"/>
                    <a:pt x="20563" y="21645"/>
                    <a:pt x="20549" y="21698"/>
                  </a:cubicBezTo>
                  <a:cubicBezTo>
                    <a:pt x="20536" y="21725"/>
                    <a:pt x="20536" y="21751"/>
                    <a:pt x="20536" y="21778"/>
                  </a:cubicBezTo>
                  <a:cubicBezTo>
                    <a:pt x="20670" y="21391"/>
                    <a:pt x="20763" y="20977"/>
                    <a:pt x="20803" y="20562"/>
                  </a:cubicBezTo>
                  <a:cubicBezTo>
                    <a:pt x="20923" y="19427"/>
                    <a:pt x="20817" y="18278"/>
                    <a:pt x="20469" y="17182"/>
                  </a:cubicBezTo>
                  <a:cubicBezTo>
                    <a:pt x="20055" y="15793"/>
                    <a:pt x="19186" y="14256"/>
                    <a:pt x="17877" y="12853"/>
                  </a:cubicBezTo>
                  <a:cubicBezTo>
                    <a:pt x="16568" y="11450"/>
                    <a:pt x="14844" y="10208"/>
                    <a:pt x="12960" y="9085"/>
                  </a:cubicBezTo>
                  <a:cubicBezTo>
                    <a:pt x="11063" y="7963"/>
                    <a:pt x="9206" y="7015"/>
                    <a:pt x="7589" y="5999"/>
                  </a:cubicBezTo>
                  <a:cubicBezTo>
                    <a:pt x="6146" y="5131"/>
                    <a:pt x="4770" y="4169"/>
                    <a:pt x="3448" y="3113"/>
                  </a:cubicBezTo>
                  <a:cubicBezTo>
                    <a:pt x="2325" y="2218"/>
                    <a:pt x="1484" y="1430"/>
                    <a:pt x="896" y="869"/>
                  </a:cubicBezTo>
                  <a:lnTo>
                    <a:pt x="228" y="214"/>
                  </a:lnTo>
                  <a:lnTo>
                    <a:pt x="67" y="54"/>
                  </a:lnTo>
                  <a:cubicBezTo>
                    <a:pt x="27" y="14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4"/>
            <p:cNvSpPr/>
            <p:nvPr/>
          </p:nvSpPr>
          <p:spPr>
            <a:xfrm>
              <a:off x="5760150" y="1059800"/>
              <a:ext cx="199750" cy="110950"/>
            </a:xfrm>
            <a:custGeom>
              <a:avLst/>
              <a:gdLst/>
              <a:ahLst/>
              <a:cxnLst/>
              <a:rect l="l" t="t" r="r" b="b"/>
              <a:pathLst>
                <a:path w="7990" h="4438" extrusionOk="0">
                  <a:moveTo>
                    <a:pt x="7988" y="0"/>
                  </a:moveTo>
                  <a:cubicBezTo>
                    <a:pt x="7945" y="0"/>
                    <a:pt x="7743" y="517"/>
                    <a:pt x="7268" y="1216"/>
                  </a:cubicBezTo>
                  <a:cubicBezTo>
                    <a:pt x="5932" y="3140"/>
                    <a:pt x="3755" y="4289"/>
                    <a:pt x="1430" y="4316"/>
                  </a:cubicBezTo>
                  <a:cubicBezTo>
                    <a:pt x="1383" y="4317"/>
                    <a:pt x="1337" y="4317"/>
                    <a:pt x="1293" y="4317"/>
                  </a:cubicBezTo>
                  <a:cubicBezTo>
                    <a:pt x="577" y="4317"/>
                    <a:pt x="108" y="4232"/>
                    <a:pt x="17" y="4232"/>
                  </a:cubicBezTo>
                  <a:cubicBezTo>
                    <a:pt x="6" y="4232"/>
                    <a:pt x="0" y="4233"/>
                    <a:pt x="0" y="4236"/>
                  </a:cubicBezTo>
                  <a:cubicBezTo>
                    <a:pt x="120" y="4289"/>
                    <a:pt x="241" y="4316"/>
                    <a:pt x="374" y="4343"/>
                  </a:cubicBezTo>
                  <a:cubicBezTo>
                    <a:pt x="722" y="4396"/>
                    <a:pt x="1069" y="4436"/>
                    <a:pt x="1430" y="4436"/>
                  </a:cubicBezTo>
                  <a:cubicBezTo>
                    <a:pt x="1469" y="4437"/>
                    <a:pt x="1508" y="4437"/>
                    <a:pt x="1546" y="4437"/>
                  </a:cubicBezTo>
                  <a:cubicBezTo>
                    <a:pt x="3881" y="4437"/>
                    <a:pt x="6074" y="3255"/>
                    <a:pt x="7362" y="1296"/>
                  </a:cubicBezTo>
                  <a:cubicBezTo>
                    <a:pt x="7549" y="1003"/>
                    <a:pt x="7723" y="682"/>
                    <a:pt x="7856" y="361"/>
                  </a:cubicBezTo>
                  <a:cubicBezTo>
                    <a:pt x="7923" y="254"/>
                    <a:pt x="7963" y="121"/>
                    <a:pt x="7990" y="0"/>
                  </a:cubicBezTo>
                  <a:cubicBezTo>
                    <a:pt x="7989" y="0"/>
                    <a:pt x="7989" y="0"/>
                    <a:pt x="798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4"/>
            <p:cNvSpPr/>
            <p:nvPr/>
          </p:nvSpPr>
          <p:spPr>
            <a:xfrm>
              <a:off x="5740775" y="1095550"/>
              <a:ext cx="309975" cy="142100"/>
            </a:xfrm>
            <a:custGeom>
              <a:avLst/>
              <a:gdLst/>
              <a:ahLst/>
              <a:cxnLst/>
              <a:rect l="l" t="t" r="r" b="b"/>
              <a:pathLst>
                <a:path w="12399" h="5684" extrusionOk="0">
                  <a:moveTo>
                    <a:pt x="12399" y="0"/>
                  </a:moveTo>
                  <a:lnTo>
                    <a:pt x="12399" y="0"/>
                  </a:lnTo>
                  <a:cubicBezTo>
                    <a:pt x="12279" y="147"/>
                    <a:pt x="12172" y="321"/>
                    <a:pt x="12078" y="481"/>
                  </a:cubicBezTo>
                  <a:cubicBezTo>
                    <a:pt x="11811" y="922"/>
                    <a:pt x="11504" y="1336"/>
                    <a:pt x="11170" y="1737"/>
                  </a:cubicBezTo>
                  <a:cubicBezTo>
                    <a:pt x="9154" y="4166"/>
                    <a:pt x="6166" y="5546"/>
                    <a:pt x="3039" y="5546"/>
                  </a:cubicBezTo>
                  <a:cubicBezTo>
                    <a:pt x="2726" y="5546"/>
                    <a:pt x="2412" y="5533"/>
                    <a:pt x="2098" y="5505"/>
                  </a:cubicBezTo>
                  <a:cubicBezTo>
                    <a:pt x="1577" y="5451"/>
                    <a:pt x="1069" y="5371"/>
                    <a:pt x="561" y="5264"/>
                  </a:cubicBezTo>
                  <a:cubicBezTo>
                    <a:pt x="374" y="5211"/>
                    <a:pt x="187" y="5171"/>
                    <a:pt x="0" y="5144"/>
                  </a:cubicBezTo>
                  <a:lnTo>
                    <a:pt x="0" y="5144"/>
                  </a:lnTo>
                  <a:cubicBezTo>
                    <a:pt x="0" y="5144"/>
                    <a:pt x="54" y="5171"/>
                    <a:pt x="147" y="5197"/>
                  </a:cubicBezTo>
                  <a:cubicBezTo>
                    <a:pt x="241" y="5224"/>
                    <a:pt x="374" y="5278"/>
                    <a:pt x="548" y="5331"/>
                  </a:cubicBezTo>
                  <a:cubicBezTo>
                    <a:pt x="1056" y="5465"/>
                    <a:pt x="1563" y="5558"/>
                    <a:pt x="2085" y="5625"/>
                  </a:cubicBezTo>
                  <a:cubicBezTo>
                    <a:pt x="2454" y="5664"/>
                    <a:pt x="2823" y="5684"/>
                    <a:pt x="3190" y="5684"/>
                  </a:cubicBezTo>
                  <a:cubicBezTo>
                    <a:pt x="6312" y="5684"/>
                    <a:pt x="9291" y="4279"/>
                    <a:pt x="11263" y="1804"/>
                  </a:cubicBezTo>
                  <a:cubicBezTo>
                    <a:pt x="11584" y="1403"/>
                    <a:pt x="11878" y="962"/>
                    <a:pt x="12145" y="508"/>
                  </a:cubicBezTo>
                  <a:cubicBezTo>
                    <a:pt x="12239" y="347"/>
                    <a:pt x="12292" y="227"/>
                    <a:pt x="12346" y="134"/>
                  </a:cubicBezTo>
                  <a:cubicBezTo>
                    <a:pt x="12359" y="94"/>
                    <a:pt x="12386" y="40"/>
                    <a:pt x="1239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4"/>
            <p:cNvSpPr/>
            <p:nvPr/>
          </p:nvSpPr>
          <p:spPr>
            <a:xfrm>
              <a:off x="5721725" y="1120250"/>
              <a:ext cx="432250" cy="215525"/>
            </a:xfrm>
            <a:custGeom>
              <a:avLst/>
              <a:gdLst/>
              <a:ahLst/>
              <a:cxnLst/>
              <a:rect l="l" t="t" r="r" b="b"/>
              <a:pathLst>
                <a:path w="17290" h="8621" extrusionOk="0">
                  <a:moveTo>
                    <a:pt x="17289" y="1"/>
                  </a:moveTo>
                  <a:cubicBezTo>
                    <a:pt x="17249" y="54"/>
                    <a:pt x="17223" y="108"/>
                    <a:pt x="17196" y="174"/>
                  </a:cubicBezTo>
                  <a:cubicBezTo>
                    <a:pt x="17129" y="308"/>
                    <a:pt x="17062" y="495"/>
                    <a:pt x="16942" y="736"/>
                  </a:cubicBezTo>
                  <a:cubicBezTo>
                    <a:pt x="16154" y="2432"/>
                    <a:pt x="15032" y="3942"/>
                    <a:pt x="13642" y="5185"/>
                  </a:cubicBezTo>
                  <a:cubicBezTo>
                    <a:pt x="11598" y="7015"/>
                    <a:pt x="9033" y="8137"/>
                    <a:pt x="6294" y="8405"/>
                  </a:cubicBezTo>
                  <a:cubicBezTo>
                    <a:pt x="5855" y="8447"/>
                    <a:pt x="5413" y="8469"/>
                    <a:pt x="4969" y="8469"/>
                  </a:cubicBezTo>
                  <a:cubicBezTo>
                    <a:pt x="4304" y="8469"/>
                    <a:pt x="3637" y="8421"/>
                    <a:pt x="2980" y="8324"/>
                  </a:cubicBezTo>
                  <a:cubicBezTo>
                    <a:pt x="2232" y="8218"/>
                    <a:pt x="1510" y="8044"/>
                    <a:pt x="789" y="7817"/>
                  </a:cubicBezTo>
                  <a:cubicBezTo>
                    <a:pt x="535" y="7750"/>
                    <a:pt x="348" y="7670"/>
                    <a:pt x="214" y="7630"/>
                  </a:cubicBezTo>
                  <a:cubicBezTo>
                    <a:pt x="148" y="7590"/>
                    <a:pt x="81" y="7576"/>
                    <a:pt x="1" y="7563"/>
                  </a:cubicBezTo>
                  <a:lnTo>
                    <a:pt x="1" y="7563"/>
                  </a:lnTo>
                  <a:cubicBezTo>
                    <a:pt x="67" y="7603"/>
                    <a:pt x="134" y="7630"/>
                    <a:pt x="201" y="7656"/>
                  </a:cubicBezTo>
                  <a:cubicBezTo>
                    <a:pt x="335" y="7710"/>
                    <a:pt x="522" y="7803"/>
                    <a:pt x="776" y="7884"/>
                  </a:cubicBezTo>
                  <a:cubicBezTo>
                    <a:pt x="1484" y="8137"/>
                    <a:pt x="2219" y="8324"/>
                    <a:pt x="2953" y="8445"/>
                  </a:cubicBezTo>
                  <a:cubicBezTo>
                    <a:pt x="3665" y="8563"/>
                    <a:pt x="4377" y="8620"/>
                    <a:pt x="5083" y="8620"/>
                  </a:cubicBezTo>
                  <a:cubicBezTo>
                    <a:pt x="9410" y="8620"/>
                    <a:pt x="13503" y="6454"/>
                    <a:pt x="15927" y="2766"/>
                  </a:cubicBezTo>
                  <a:cubicBezTo>
                    <a:pt x="16354" y="2138"/>
                    <a:pt x="16715" y="1470"/>
                    <a:pt x="17009" y="776"/>
                  </a:cubicBezTo>
                  <a:cubicBezTo>
                    <a:pt x="17116" y="535"/>
                    <a:pt x="17169" y="335"/>
                    <a:pt x="17223" y="201"/>
                  </a:cubicBezTo>
                  <a:cubicBezTo>
                    <a:pt x="17249" y="134"/>
                    <a:pt x="17276" y="68"/>
                    <a:pt x="1728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4"/>
            <p:cNvSpPr/>
            <p:nvPr/>
          </p:nvSpPr>
          <p:spPr>
            <a:xfrm>
              <a:off x="5689325" y="1171350"/>
              <a:ext cx="556850" cy="282625"/>
            </a:xfrm>
            <a:custGeom>
              <a:avLst/>
              <a:gdLst/>
              <a:ahLst/>
              <a:cxnLst/>
              <a:rect l="l" t="t" r="r" b="b"/>
              <a:pathLst>
                <a:path w="22274" h="11305" extrusionOk="0">
                  <a:moveTo>
                    <a:pt x="22273" y="1"/>
                  </a:moveTo>
                  <a:lnTo>
                    <a:pt x="22273" y="1"/>
                  </a:lnTo>
                  <a:cubicBezTo>
                    <a:pt x="22260" y="81"/>
                    <a:pt x="22246" y="175"/>
                    <a:pt x="22246" y="268"/>
                  </a:cubicBezTo>
                  <a:cubicBezTo>
                    <a:pt x="22206" y="535"/>
                    <a:pt x="22153" y="789"/>
                    <a:pt x="22099" y="1056"/>
                  </a:cubicBezTo>
                  <a:cubicBezTo>
                    <a:pt x="21845" y="1992"/>
                    <a:pt x="21445" y="2887"/>
                    <a:pt x="20884" y="3689"/>
                  </a:cubicBezTo>
                  <a:cubicBezTo>
                    <a:pt x="20496" y="4236"/>
                    <a:pt x="20055" y="4757"/>
                    <a:pt x="19574" y="5225"/>
                  </a:cubicBezTo>
                  <a:cubicBezTo>
                    <a:pt x="19013" y="5746"/>
                    <a:pt x="18412" y="6227"/>
                    <a:pt x="17770" y="6655"/>
                  </a:cubicBezTo>
                  <a:cubicBezTo>
                    <a:pt x="16421" y="7576"/>
                    <a:pt x="14791" y="8351"/>
                    <a:pt x="13067" y="9113"/>
                  </a:cubicBezTo>
                  <a:cubicBezTo>
                    <a:pt x="11344" y="9875"/>
                    <a:pt x="9661" y="10516"/>
                    <a:pt x="8057" y="10850"/>
                  </a:cubicBezTo>
                  <a:cubicBezTo>
                    <a:pt x="7122" y="11064"/>
                    <a:pt x="6163" y="11171"/>
                    <a:pt x="5200" y="11171"/>
                  </a:cubicBezTo>
                  <a:cubicBezTo>
                    <a:pt x="4719" y="11171"/>
                    <a:pt x="4236" y="11144"/>
                    <a:pt x="3755" y="11090"/>
                  </a:cubicBezTo>
                  <a:cubicBezTo>
                    <a:pt x="2793" y="10983"/>
                    <a:pt x="1844" y="10716"/>
                    <a:pt x="949" y="10329"/>
                  </a:cubicBezTo>
                  <a:cubicBezTo>
                    <a:pt x="709" y="10222"/>
                    <a:pt x="468" y="10102"/>
                    <a:pt x="241" y="9968"/>
                  </a:cubicBezTo>
                  <a:cubicBezTo>
                    <a:pt x="161" y="9915"/>
                    <a:pt x="81" y="9875"/>
                    <a:pt x="1" y="9834"/>
                  </a:cubicBezTo>
                  <a:lnTo>
                    <a:pt x="1" y="9834"/>
                  </a:lnTo>
                  <a:cubicBezTo>
                    <a:pt x="67" y="9901"/>
                    <a:pt x="148" y="9955"/>
                    <a:pt x="228" y="9995"/>
                  </a:cubicBezTo>
                  <a:cubicBezTo>
                    <a:pt x="455" y="10142"/>
                    <a:pt x="682" y="10262"/>
                    <a:pt x="923" y="10382"/>
                  </a:cubicBezTo>
                  <a:cubicBezTo>
                    <a:pt x="1818" y="10810"/>
                    <a:pt x="2766" y="11090"/>
                    <a:pt x="3742" y="11211"/>
                  </a:cubicBezTo>
                  <a:cubicBezTo>
                    <a:pt x="4262" y="11273"/>
                    <a:pt x="4783" y="11304"/>
                    <a:pt x="5303" y="11304"/>
                  </a:cubicBezTo>
                  <a:cubicBezTo>
                    <a:pt x="6236" y="11304"/>
                    <a:pt x="7166" y="11203"/>
                    <a:pt x="8084" y="10997"/>
                  </a:cubicBezTo>
                  <a:cubicBezTo>
                    <a:pt x="9701" y="10663"/>
                    <a:pt x="11411" y="10035"/>
                    <a:pt x="13134" y="9273"/>
                  </a:cubicBezTo>
                  <a:cubicBezTo>
                    <a:pt x="14858" y="8498"/>
                    <a:pt x="16501" y="7723"/>
                    <a:pt x="17864" y="6788"/>
                  </a:cubicBezTo>
                  <a:cubicBezTo>
                    <a:pt x="18505" y="6347"/>
                    <a:pt x="19107" y="5866"/>
                    <a:pt x="19668" y="5319"/>
                  </a:cubicBezTo>
                  <a:cubicBezTo>
                    <a:pt x="20162" y="4838"/>
                    <a:pt x="20590" y="4316"/>
                    <a:pt x="20977" y="3755"/>
                  </a:cubicBezTo>
                  <a:cubicBezTo>
                    <a:pt x="21525" y="2940"/>
                    <a:pt x="21926" y="2032"/>
                    <a:pt x="22139" y="1070"/>
                  </a:cubicBezTo>
                  <a:cubicBezTo>
                    <a:pt x="22206" y="803"/>
                    <a:pt x="22246" y="535"/>
                    <a:pt x="22260" y="282"/>
                  </a:cubicBezTo>
                  <a:cubicBezTo>
                    <a:pt x="22273" y="188"/>
                    <a:pt x="22273" y="94"/>
                    <a:pt x="2227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4"/>
            <p:cNvSpPr/>
            <p:nvPr/>
          </p:nvSpPr>
          <p:spPr>
            <a:xfrm>
              <a:off x="5689325" y="1225475"/>
              <a:ext cx="650375" cy="353925"/>
            </a:xfrm>
            <a:custGeom>
              <a:avLst/>
              <a:gdLst/>
              <a:ahLst/>
              <a:cxnLst/>
              <a:rect l="l" t="t" r="r" b="b"/>
              <a:pathLst>
                <a:path w="26015" h="14157" extrusionOk="0">
                  <a:moveTo>
                    <a:pt x="26014" y="0"/>
                  </a:moveTo>
                  <a:lnTo>
                    <a:pt x="26014" y="0"/>
                  </a:lnTo>
                  <a:cubicBezTo>
                    <a:pt x="26001" y="27"/>
                    <a:pt x="25987" y="54"/>
                    <a:pt x="25974" y="67"/>
                  </a:cubicBezTo>
                  <a:cubicBezTo>
                    <a:pt x="25947" y="134"/>
                    <a:pt x="25921" y="214"/>
                    <a:pt x="25894" y="308"/>
                  </a:cubicBezTo>
                  <a:cubicBezTo>
                    <a:pt x="25814" y="508"/>
                    <a:pt x="25720" y="802"/>
                    <a:pt x="25560" y="1189"/>
                  </a:cubicBezTo>
                  <a:cubicBezTo>
                    <a:pt x="25119" y="2258"/>
                    <a:pt x="24598" y="3287"/>
                    <a:pt x="23997" y="4276"/>
                  </a:cubicBezTo>
                  <a:cubicBezTo>
                    <a:pt x="23101" y="5732"/>
                    <a:pt x="22033" y="7082"/>
                    <a:pt x="20803" y="8284"/>
                  </a:cubicBezTo>
                  <a:cubicBezTo>
                    <a:pt x="17797" y="11250"/>
                    <a:pt x="13923" y="13174"/>
                    <a:pt x="9741" y="13789"/>
                  </a:cubicBezTo>
                  <a:cubicBezTo>
                    <a:pt x="8722" y="13942"/>
                    <a:pt x="7688" y="14018"/>
                    <a:pt x="6652" y="14018"/>
                  </a:cubicBezTo>
                  <a:cubicBezTo>
                    <a:pt x="5976" y="14018"/>
                    <a:pt x="5299" y="13986"/>
                    <a:pt x="4624" y="13922"/>
                  </a:cubicBezTo>
                  <a:cubicBezTo>
                    <a:pt x="3474" y="13802"/>
                    <a:pt x="2339" y="13602"/>
                    <a:pt x="1230" y="13294"/>
                  </a:cubicBezTo>
                  <a:cubicBezTo>
                    <a:pt x="816" y="13201"/>
                    <a:pt x="522" y="13094"/>
                    <a:pt x="321" y="13027"/>
                  </a:cubicBezTo>
                  <a:lnTo>
                    <a:pt x="81" y="12960"/>
                  </a:lnTo>
                  <a:cubicBezTo>
                    <a:pt x="54" y="12960"/>
                    <a:pt x="27" y="12947"/>
                    <a:pt x="1" y="12947"/>
                  </a:cubicBezTo>
                  <a:cubicBezTo>
                    <a:pt x="1" y="12947"/>
                    <a:pt x="27" y="12960"/>
                    <a:pt x="81" y="12987"/>
                  </a:cubicBezTo>
                  <a:lnTo>
                    <a:pt x="308" y="13067"/>
                  </a:lnTo>
                  <a:cubicBezTo>
                    <a:pt x="508" y="13134"/>
                    <a:pt x="816" y="13254"/>
                    <a:pt x="1203" y="13361"/>
                  </a:cubicBezTo>
                  <a:cubicBezTo>
                    <a:pt x="2325" y="13682"/>
                    <a:pt x="3461" y="13909"/>
                    <a:pt x="4610" y="14029"/>
                  </a:cubicBezTo>
                  <a:cubicBezTo>
                    <a:pt x="5346" y="14115"/>
                    <a:pt x="6081" y="14156"/>
                    <a:pt x="6816" y="14156"/>
                  </a:cubicBezTo>
                  <a:cubicBezTo>
                    <a:pt x="7802" y="14156"/>
                    <a:pt x="8787" y="14081"/>
                    <a:pt x="9767" y="13936"/>
                  </a:cubicBezTo>
                  <a:cubicBezTo>
                    <a:pt x="13989" y="13348"/>
                    <a:pt x="17891" y="11397"/>
                    <a:pt x="20910" y="8391"/>
                  </a:cubicBezTo>
                  <a:cubicBezTo>
                    <a:pt x="22139" y="7188"/>
                    <a:pt x="23208" y="5826"/>
                    <a:pt x="24103" y="4343"/>
                  </a:cubicBezTo>
                  <a:cubicBezTo>
                    <a:pt x="24691" y="3341"/>
                    <a:pt x="25199" y="2298"/>
                    <a:pt x="25613" y="1216"/>
                  </a:cubicBezTo>
                  <a:cubicBezTo>
                    <a:pt x="25774" y="829"/>
                    <a:pt x="25854" y="521"/>
                    <a:pt x="25921" y="321"/>
                  </a:cubicBezTo>
                  <a:cubicBezTo>
                    <a:pt x="25947" y="228"/>
                    <a:pt x="25974" y="147"/>
                    <a:pt x="25987" y="81"/>
                  </a:cubicBezTo>
                  <a:cubicBezTo>
                    <a:pt x="26001" y="54"/>
                    <a:pt x="26014" y="27"/>
                    <a:pt x="2601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4"/>
            <p:cNvSpPr/>
            <p:nvPr/>
          </p:nvSpPr>
          <p:spPr>
            <a:xfrm>
              <a:off x="5733075" y="1349050"/>
              <a:ext cx="680425" cy="355575"/>
            </a:xfrm>
            <a:custGeom>
              <a:avLst/>
              <a:gdLst/>
              <a:ahLst/>
              <a:cxnLst/>
              <a:rect l="l" t="t" r="r" b="b"/>
              <a:pathLst>
                <a:path w="27217" h="14223" extrusionOk="0">
                  <a:moveTo>
                    <a:pt x="27212" y="0"/>
                  </a:moveTo>
                  <a:cubicBezTo>
                    <a:pt x="27203" y="0"/>
                    <a:pt x="27183" y="8"/>
                    <a:pt x="27163" y="68"/>
                  </a:cubicBezTo>
                  <a:cubicBezTo>
                    <a:pt x="27137" y="134"/>
                    <a:pt x="27110" y="201"/>
                    <a:pt x="27070" y="295"/>
                  </a:cubicBezTo>
                  <a:cubicBezTo>
                    <a:pt x="26990" y="509"/>
                    <a:pt x="26856" y="816"/>
                    <a:pt x="26696" y="1203"/>
                  </a:cubicBezTo>
                  <a:cubicBezTo>
                    <a:pt x="26215" y="2299"/>
                    <a:pt x="25667" y="3368"/>
                    <a:pt x="25039" y="4397"/>
                  </a:cubicBezTo>
                  <a:cubicBezTo>
                    <a:pt x="24130" y="5920"/>
                    <a:pt x="23035" y="7336"/>
                    <a:pt x="21779" y="8605"/>
                  </a:cubicBezTo>
                  <a:cubicBezTo>
                    <a:pt x="20242" y="10142"/>
                    <a:pt x="18452" y="11424"/>
                    <a:pt x="16488" y="12373"/>
                  </a:cubicBezTo>
                  <a:cubicBezTo>
                    <a:pt x="14524" y="13295"/>
                    <a:pt x="12386" y="13843"/>
                    <a:pt x="10209" y="13990"/>
                  </a:cubicBezTo>
                  <a:cubicBezTo>
                    <a:pt x="9573" y="14035"/>
                    <a:pt x="8925" y="14062"/>
                    <a:pt x="8278" y="14062"/>
                  </a:cubicBezTo>
                  <a:cubicBezTo>
                    <a:pt x="7972" y="14062"/>
                    <a:pt x="7667" y="14056"/>
                    <a:pt x="7363" y="14043"/>
                  </a:cubicBezTo>
                  <a:cubicBezTo>
                    <a:pt x="6481" y="14016"/>
                    <a:pt x="5639" y="13949"/>
                    <a:pt x="4891" y="13883"/>
                  </a:cubicBezTo>
                  <a:cubicBezTo>
                    <a:pt x="3368" y="13736"/>
                    <a:pt x="2139" y="13549"/>
                    <a:pt x="1310" y="13442"/>
                  </a:cubicBezTo>
                  <a:lnTo>
                    <a:pt x="335" y="13308"/>
                  </a:lnTo>
                  <a:lnTo>
                    <a:pt x="81" y="13268"/>
                  </a:lnTo>
                  <a:lnTo>
                    <a:pt x="1" y="13268"/>
                  </a:lnTo>
                  <a:cubicBezTo>
                    <a:pt x="28" y="13281"/>
                    <a:pt x="54" y="13295"/>
                    <a:pt x="81" y="13295"/>
                  </a:cubicBezTo>
                  <a:lnTo>
                    <a:pt x="335" y="13348"/>
                  </a:lnTo>
                  <a:lnTo>
                    <a:pt x="1297" y="13509"/>
                  </a:lnTo>
                  <a:cubicBezTo>
                    <a:pt x="2139" y="13656"/>
                    <a:pt x="3354" y="13843"/>
                    <a:pt x="4878" y="14016"/>
                  </a:cubicBezTo>
                  <a:cubicBezTo>
                    <a:pt x="5639" y="14096"/>
                    <a:pt x="6468" y="14163"/>
                    <a:pt x="7363" y="14190"/>
                  </a:cubicBezTo>
                  <a:cubicBezTo>
                    <a:pt x="7759" y="14212"/>
                    <a:pt x="8157" y="14223"/>
                    <a:pt x="8556" y="14223"/>
                  </a:cubicBezTo>
                  <a:cubicBezTo>
                    <a:pt x="9112" y="14223"/>
                    <a:pt x="9669" y="14202"/>
                    <a:pt x="10222" y="14163"/>
                  </a:cubicBezTo>
                  <a:cubicBezTo>
                    <a:pt x="12426" y="14016"/>
                    <a:pt x="14578" y="13468"/>
                    <a:pt x="16568" y="12533"/>
                  </a:cubicBezTo>
                  <a:cubicBezTo>
                    <a:pt x="18559" y="11585"/>
                    <a:pt x="20349" y="10289"/>
                    <a:pt x="21899" y="8725"/>
                  </a:cubicBezTo>
                  <a:cubicBezTo>
                    <a:pt x="23155" y="7443"/>
                    <a:pt x="24237" y="6013"/>
                    <a:pt x="25159" y="4477"/>
                  </a:cubicBezTo>
                  <a:cubicBezTo>
                    <a:pt x="25760" y="3435"/>
                    <a:pt x="26295" y="2352"/>
                    <a:pt x="26763" y="1243"/>
                  </a:cubicBezTo>
                  <a:cubicBezTo>
                    <a:pt x="26923" y="843"/>
                    <a:pt x="27043" y="535"/>
                    <a:pt x="27110" y="322"/>
                  </a:cubicBezTo>
                  <a:lnTo>
                    <a:pt x="27190" y="81"/>
                  </a:lnTo>
                  <a:cubicBezTo>
                    <a:pt x="27203" y="54"/>
                    <a:pt x="27217" y="28"/>
                    <a:pt x="27217" y="1"/>
                  </a:cubicBezTo>
                  <a:cubicBezTo>
                    <a:pt x="27217" y="1"/>
                    <a:pt x="27215" y="0"/>
                    <a:pt x="2721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4"/>
            <p:cNvSpPr/>
            <p:nvPr/>
          </p:nvSpPr>
          <p:spPr>
            <a:xfrm>
              <a:off x="5772500" y="1045750"/>
              <a:ext cx="109925" cy="43950"/>
            </a:xfrm>
            <a:custGeom>
              <a:avLst/>
              <a:gdLst/>
              <a:ahLst/>
              <a:cxnLst/>
              <a:rect l="l" t="t" r="r" b="b"/>
              <a:pathLst>
                <a:path w="4397" h="1758" extrusionOk="0">
                  <a:moveTo>
                    <a:pt x="4380" y="1"/>
                  </a:moveTo>
                  <a:cubicBezTo>
                    <a:pt x="4348" y="1"/>
                    <a:pt x="4201" y="236"/>
                    <a:pt x="3888" y="522"/>
                  </a:cubicBezTo>
                  <a:cubicBezTo>
                    <a:pt x="3448" y="883"/>
                    <a:pt x="2940" y="1164"/>
                    <a:pt x="2392" y="1324"/>
                  </a:cubicBezTo>
                  <a:cubicBezTo>
                    <a:pt x="1844" y="1471"/>
                    <a:pt x="1283" y="1578"/>
                    <a:pt x="709" y="1631"/>
                  </a:cubicBezTo>
                  <a:cubicBezTo>
                    <a:pt x="268" y="1671"/>
                    <a:pt x="1" y="1711"/>
                    <a:pt x="1" y="1738"/>
                  </a:cubicBezTo>
                  <a:cubicBezTo>
                    <a:pt x="1" y="1748"/>
                    <a:pt x="134" y="1757"/>
                    <a:pt x="373" y="1757"/>
                  </a:cubicBezTo>
                  <a:cubicBezTo>
                    <a:pt x="472" y="1757"/>
                    <a:pt x="589" y="1755"/>
                    <a:pt x="722" y="1752"/>
                  </a:cubicBezTo>
                  <a:cubicBezTo>
                    <a:pt x="1297" y="1725"/>
                    <a:pt x="1884" y="1645"/>
                    <a:pt x="2446" y="1484"/>
                  </a:cubicBezTo>
                  <a:cubicBezTo>
                    <a:pt x="3020" y="1311"/>
                    <a:pt x="3541" y="1017"/>
                    <a:pt x="3969" y="603"/>
                  </a:cubicBezTo>
                  <a:cubicBezTo>
                    <a:pt x="4289" y="282"/>
                    <a:pt x="4396" y="1"/>
                    <a:pt x="4383" y="1"/>
                  </a:cubicBezTo>
                  <a:cubicBezTo>
                    <a:pt x="4382" y="1"/>
                    <a:pt x="4381" y="1"/>
                    <a:pt x="43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4"/>
            <p:cNvSpPr/>
            <p:nvPr/>
          </p:nvSpPr>
          <p:spPr>
            <a:xfrm>
              <a:off x="5780275" y="1015575"/>
              <a:ext cx="48700" cy="11600"/>
            </a:xfrm>
            <a:custGeom>
              <a:avLst/>
              <a:gdLst/>
              <a:ahLst/>
              <a:cxnLst/>
              <a:rect l="l" t="t" r="r" b="b"/>
              <a:pathLst>
                <a:path w="1948" h="464" extrusionOk="0">
                  <a:moveTo>
                    <a:pt x="1918" y="1"/>
                  </a:moveTo>
                  <a:cubicBezTo>
                    <a:pt x="1835" y="1"/>
                    <a:pt x="1460" y="174"/>
                    <a:pt x="986" y="260"/>
                  </a:cubicBezTo>
                  <a:cubicBezTo>
                    <a:pt x="464" y="353"/>
                    <a:pt x="24" y="340"/>
                    <a:pt x="10" y="367"/>
                  </a:cubicBezTo>
                  <a:cubicBezTo>
                    <a:pt x="1" y="395"/>
                    <a:pt x="225" y="463"/>
                    <a:pt x="555" y="463"/>
                  </a:cubicBezTo>
                  <a:cubicBezTo>
                    <a:pt x="692" y="463"/>
                    <a:pt x="847" y="451"/>
                    <a:pt x="1012" y="420"/>
                  </a:cubicBezTo>
                  <a:cubicBezTo>
                    <a:pt x="1573" y="313"/>
                    <a:pt x="1947" y="46"/>
                    <a:pt x="1934" y="6"/>
                  </a:cubicBezTo>
                  <a:cubicBezTo>
                    <a:pt x="1932" y="2"/>
                    <a:pt x="1926" y="1"/>
                    <a:pt x="191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4"/>
            <p:cNvSpPr/>
            <p:nvPr/>
          </p:nvSpPr>
          <p:spPr>
            <a:xfrm>
              <a:off x="5782625" y="987825"/>
              <a:ext cx="41000" cy="10300"/>
            </a:xfrm>
            <a:custGeom>
              <a:avLst/>
              <a:gdLst/>
              <a:ahLst/>
              <a:cxnLst/>
              <a:rect l="l" t="t" r="r" b="b"/>
              <a:pathLst>
                <a:path w="1640" h="412" extrusionOk="0">
                  <a:moveTo>
                    <a:pt x="1595" y="0"/>
                  </a:moveTo>
                  <a:cubicBezTo>
                    <a:pt x="1518" y="0"/>
                    <a:pt x="1201" y="125"/>
                    <a:pt x="811" y="207"/>
                  </a:cubicBezTo>
                  <a:cubicBezTo>
                    <a:pt x="384" y="301"/>
                    <a:pt x="10" y="301"/>
                    <a:pt x="10" y="341"/>
                  </a:cubicBezTo>
                  <a:cubicBezTo>
                    <a:pt x="1" y="367"/>
                    <a:pt x="166" y="411"/>
                    <a:pt x="414" y="411"/>
                  </a:cubicBezTo>
                  <a:cubicBezTo>
                    <a:pt x="542" y="411"/>
                    <a:pt x="692" y="399"/>
                    <a:pt x="851" y="368"/>
                  </a:cubicBezTo>
                  <a:cubicBezTo>
                    <a:pt x="1319" y="274"/>
                    <a:pt x="1640" y="47"/>
                    <a:pt x="1613" y="7"/>
                  </a:cubicBezTo>
                  <a:cubicBezTo>
                    <a:pt x="1611" y="2"/>
                    <a:pt x="1605" y="0"/>
                    <a:pt x="159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4"/>
            <p:cNvSpPr/>
            <p:nvPr/>
          </p:nvSpPr>
          <p:spPr>
            <a:xfrm>
              <a:off x="5778350" y="942125"/>
              <a:ext cx="43950" cy="17125"/>
            </a:xfrm>
            <a:custGeom>
              <a:avLst/>
              <a:gdLst/>
              <a:ahLst/>
              <a:cxnLst/>
              <a:rect l="l" t="t" r="r" b="b"/>
              <a:pathLst>
                <a:path w="1758" h="685" extrusionOk="0">
                  <a:moveTo>
                    <a:pt x="1707" y="0"/>
                  </a:moveTo>
                  <a:cubicBezTo>
                    <a:pt x="1642" y="0"/>
                    <a:pt x="1323" y="232"/>
                    <a:pt x="889" y="405"/>
                  </a:cubicBezTo>
                  <a:cubicBezTo>
                    <a:pt x="421" y="579"/>
                    <a:pt x="7" y="592"/>
                    <a:pt x="7" y="646"/>
                  </a:cubicBezTo>
                  <a:cubicBezTo>
                    <a:pt x="1" y="664"/>
                    <a:pt x="88" y="685"/>
                    <a:pt x="233" y="685"/>
                  </a:cubicBezTo>
                  <a:cubicBezTo>
                    <a:pt x="407" y="685"/>
                    <a:pt x="665" y="654"/>
                    <a:pt x="942" y="552"/>
                  </a:cubicBezTo>
                  <a:cubicBezTo>
                    <a:pt x="1463" y="365"/>
                    <a:pt x="1757" y="31"/>
                    <a:pt x="1717" y="4"/>
                  </a:cubicBezTo>
                  <a:cubicBezTo>
                    <a:pt x="1715" y="2"/>
                    <a:pt x="1712" y="0"/>
                    <a:pt x="17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4"/>
            <p:cNvSpPr/>
            <p:nvPr/>
          </p:nvSpPr>
          <p:spPr>
            <a:xfrm>
              <a:off x="5750125" y="885375"/>
              <a:ext cx="91550" cy="36450"/>
            </a:xfrm>
            <a:custGeom>
              <a:avLst/>
              <a:gdLst/>
              <a:ahLst/>
              <a:cxnLst/>
              <a:rect l="l" t="t" r="r" b="b"/>
              <a:pathLst>
                <a:path w="3662" h="1458" extrusionOk="0">
                  <a:moveTo>
                    <a:pt x="3644" y="1"/>
                  </a:moveTo>
                  <a:cubicBezTo>
                    <a:pt x="3617" y="1"/>
                    <a:pt x="3484" y="180"/>
                    <a:pt x="3234" y="417"/>
                  </a:cubicBezTo>
                  <a:cubicBezTo>
                    <a:pt x="2624" y="993"/>
                    <a:pt x="1825" y="1311"/>
                    <a:pt x="1000" y="1311"/>
                  </a:cubicBezTo>
                  <a:cubicBezTo>
                    <a:pt x="868" y="1311"/>
                    <a:pt x="735" y="1302"/>
                    <a:pt x="602" y="1286"/>
                  </a:cubicBezTo>
                  <a:cubicBezTo>
                    <a:pt x="298" y="1252"/>
                    <a:pt x="89" y="1199"/>
                    <a:pt x="31" y="1199"/>
                  </a:cubicBezTo>
                  <a:cubicBezTo>
                    <a:pt x="19" y="1199"/>
                    <a:pt x="14" y="1201"/>
                    <a:pt x="14" y="1206"/>
                  </a:cubicBezTo>
                  <a:cubicBezTo>
                    <a:pt x="0" y="1219"/>
                    <a:pt x="214" y="1339"/>
                    <a:pt x="588" y="1406"/>
                  </a:cubicBezTo>
                  <a:cubicBezTo>
                    <a:pt x="772" y="1440"/>
                    <a:pt x="956" y="1457"/>
                    <a:pt x="1139" y="1457"/>
                  </a:cubicBezTo>
                  <a:cubicBezTo>
                    <a:pt x="1955" y="1457"/>
                    <a:pt x="2746" y="1122"/>
                    <a:pt x="3314" y="511"/>
                  </a:cubicBezTo>
                  <a:cubicBezTo>
                    <a:pt x="3568" y="230"/>
                    <a:pt x="3661" y="3"/>
                    <a:pt x="3648" y="3"/>
                  </a:cubicBezTo>
                  <a:cubicBezTo>
                    <a:pt x="3647" y="1"/>
                    <a:pt x="3646" y="1"/>
                    <a:pt x="364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" name="Google Shape;1632;p34"/>
          <p:cNvGrpSpPr/>
          <p:nvPr/>
        </p:nvGrpSpPr>
        <p:grpSpPr>
          <a:xfrm>
            <a:off x="2506125" y="1846150"/>
            <a:ext cx="1578600" cy="2757350"/>
            <a:chOff x="2948375" y="2707525"/>
            <a:chExt cx="1578600" cy="2757350"/>
          </a:xfrm>
        </p:grpSpPr>
        <p:sp>
          <p:nvSpPr>
            <p:cNvPr id="1633" name="Google Shape;1633;p34"/>
            <p:cNvSpPr/>
            <p:nvPr/>
          </p:nvSpPr>
          <p:spPr>
            <a:xfrm>
              <a:off x="3546600" y="5340925"/>
              <a:ext cx="883850" cy="118925"/>
            </a:xfrm>
            <a:custGeom>
              <a:avLst/>
              <a:gdLst/>
              <a:ahLst/>
              <a:cxnLst/>
              <a:rect l="l" t="t" r="r" b="b"/>
              <a:pathLst>
                <a:path w="35354" h="4757" extrusionOk="0">
                  <a:moveTo>
                    <a:pt x="1" y="0"/>
                  </a:moveTo>
                  <a:lnTo>
                    <a:pt x="1" y="4757"/>
                  </a:lnTo>
                  <a:lnTo>
                    <a:pt x="35353" y="4757"/>
                  </a:lnTo>
                  <a:lnTo>
                    <a:pt x="35353" y="2459"/>
                  </a:lnTo>
                  <a:lnTo>
                    <a:pt x="22086" y="0"/>
                  </a:ln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4"/>
            <p:cNvSpPr/>
            <p:nvPr/>
          </p:nvSpPr>
          <p:spPr>
            <a:xfrm>
              <a:off x="4098725" y="2822075"/>
              <a:ext cx="428250" cy="2637775"/>
            </a:xfrm>
            <a:custGeom>
              <a:avLst/>
              <a:gdLst/>
              <a:ahLst/>
              <a:cxnLst/>
              <a:rect l="l" t="t" r="r" b="b"/>
              <a:pathLst>
                <a:path w="17130" h="105511" extrusionOk="0">
                  <a:moveTo>
                    <a:pt x="1" y="1"/>
                  </a:moveTo>
                  <a:lnTo>
                    <a:pt x="1" y="100754"/>
                  </a:lnTo>
                  <a:lnTo>
                    <a:pt x="17076" y="105511"/>
                  </a:lnTo>
                  <a:lnTo>
                    <a:pt x="1712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4"/>
            <p:cNvSpPr/>
            <p:nvPr/>
          </p:nvSpPr>
          <p:spPr>
            <a:xfrm>
              <a:off x="4112425" y="4008175"/>
              <a:ext cx="39775" cy="71525"/>
            </a:xfrm>
            <a:custGeom>
              <a:avLst/>
              <a:gdLst/>
              <a:ahLst/>
              <a:cxnLst/>
              <a:rect l="l" t="t" r="r" b="b"/>
              <a:pathLst>
                <a:path w="1591" h="2861" extrusionOk="0">
                  <a:moveTo>
                    <a:pt x="748" y="1"/>
                  </a:moveTo>
                  <a:cubicBezTo>
                    <a:pt x="744" y="1"/>
                    <a:pt x="740" y="1"/>
                    <a:pt x="735" y="1"/>
                  </a:cubicBezTo>
                  <a:cubicBezTo>
                    <a:pt x="308" y="14"/>
                    <a:pt x="1" y="669"/>
                    <a:pt x="27" y="1457"/>
                  </a:cubicBezTo>
                  <a:cubicBezTo>
                    <a:pt x="54" y="2237"/>
                    <a:pt x="420" y="2860"/>
                    <a:pt x="842" y="2860"/>
                  </a:cubicBezTo>
                  <a:cubicBezTo>
                    <a:pt x="847" y="2860"/>
                    <a:pt x="851" y="2860"/>
                    <a:pt x="856" y="2860"/>
                  </a:cubicBezTo>
                  <a:cubicBezTo>
                    <a:pt x="1270" y="2847"/>
                    <a:pt x="1591" y="2192"/>
                    <a:pt x="1550" y="1404"/>
                  </a:cubicBezTo>
                  <a:cubicBezTo>
                    <a:pt x="1524" y="624"/>
                    <a:pt x="1157" y="1"/>
                    <a:pt x="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4"/>
            <p:cNvSpPr/>
            <p:nvPr/>
          </p:nvSpPr>
          <p:spPr>
            <a:xfrm>
              <a:off x="4131475" y="4028550"/>
              <a:ext cx="92200" cy="28650"/>
            </a:xfrm>
            <a:custGeom>
              <a:avLst/>
              <a:gdLst/>
              <a:ahLst/>
              <a:cxnLst/>
              <a:rect l="l" t="t" r="r" b="b"/>
              <a:pathLst>
                <a:path w="3688" h="1146" extrusionOk="0">
                  <a:moveTo>
                    <a:pt x="0" y="1"/>
                  </a:moveTo>
                  <a:lnTo>
                    <a:pt x="27" y="615"/>
                  </a:lnTo>
                  <a:lnTo>
                    <a:pt x="3247" y="1136"/>
                  </a:lnTo>
                  <a:cubicBezTo>
                    <a:pt x="3275" y="1143"/>
                    <a:pt x="3303" y="1146"/>
                    <a:pt x="3329" y="1146"/>
                  </a:cubicBezTo>
                  <a:cubicBezTo>
                    <a:pt x="3531" y="1146"/>
                    <a:pt x="3688" y="976"/>
                    <a:pt x="3688" y="776"/>
                  </a:cubicBezTo>
                  <a:cubicBezTo>
                    <a:pt x="3674" y="589"/>
                    <a:pt x="3541" y="455"/>
                    <a:pt x="3367" y="42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4"/>
            <p:cNvSpPr/>
            <p:nvPr/>
          </p:nvSpPr>
          <p:spPr>
            <a:xfrm>
              <a:off x="3408650" y="2707525"/>
              <a:ext cx="1116975" cy="2752325"/>
            </a:xfrm>
            <a:custGeom>
              <a:avLst/>
              <a:gdLst/>
              <a:ahLst/>
              <a:cxnLst/>
              <a:rect l="l" t="t" r="r" b="b"/>
              <a:pathLst>
                <a:path w="44679" h="110093" extrusionOk="0">
                  <a:moveTo>
                    <a:pt x="1" y="0"/>
                  </a:moveTo>
                  <a:lnTo>
                    <a:pt x="1" y="3487"/>
                  </a:lnTo>
                  <a:lnTo>
                    <a:pt x="1" y="4583"/>
                  </a:lnTo>
                  <a:lnTo>
                    <a:pt x="1" y="110093"/>
                  </a:lnTo>
                  <a:lnTo>
                    <a:pt x="5599" y="110093"/>
                  </a:lnTo>
                  <a:lnTo>
                    <a:pt x="5599" y="4583"/>
                  </a:lnTo>
                  <a:lnTo>
                    <a:pt x="38506" y="4583"/>
                  </a:lnTo>
                  <a:lnTo>
                    <a:pt x="38506" y="110093"/>
                  </a:lnTo>
                  <a:lnTo>
                    <a:pt x="44679" y="110093"/>
                  </a:lnTo>
                  <a:lnTo>
                    <a:pt x="44679" y="4583"/>
                  </a:lnTo>
                  <a:lnTo>
                    <a:pt x="44679" y="3487"/>
                  </a:lnTo>
                  <a:lnTo>
                    <a:pt x="4467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4"/>
            <p:cNvSpPr/>
            <p:nvPr/>
          </p:nvSpPr>
          <p:spPr>
            <a:xfrm>
              <a:off x="3478800" y="2822075"/>
              <a:ext cx="69825" cy="2637775"/>
            </a:xfrm>
            <a:custGeom>
              <a:avLst/>
              <a:gdLst/>
              <a:ahLst/>
              <a:cxnLst/>
              <a:rect l="l" t="t" r="r" b="b"/>
              <a:pathLst>
                <a:path w="2793" h="105511" extrusionOk="0">
                  <a:moveTo>
                    <a:pt x="0" y="1"/>
                  </a:moveTo>
                  <a:lnTo>
                    <a:pt x="0" y="105511"/>
                  </a:lnTo>
                  <a:lnTo>
                    <a:pt x="2793" y="105511"/>
                  </a:lnTo>
                  <a:lnTo>
                    <a:pt x="2793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4"/>
            <p:cNvSpPr/>
            <p:nvPr/>
          </p:nvSpPr>
          <p:spPr>
            <a:xfrm>
              <a:off x="4456800" y="2707525"/>
              <a:ext cx="70175" cy="2752325"/>
            </a:xfrm>
            <a:custGeom>
              <a:avLst/>
              <a:gdLst/>
              <a:ahLst/>
              <a:cxnLst/>
              <a:rect l="l" t="t" r="r" b="b"/>
              <a:pathLst>
                <a:path w="2807" h="110093" extrusionOk="0">
                  <a:moveTo>
                    <a:pt x="1" y="0"/>
                  </a:moveTo>
                  <a:lnTo>
                    <a:pt x="1" y="110093"/>
                  </a:lnTo>
                  <a:lnTo>
                    <a:pt x="2806" y="110093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4"/>
            <p:cNvSpPr/>
            <p:nvPr/>
          </p:nvSpPr>
          <p:spPr>
            <a:xfrm>
              <a:off x="4087375" y="2821750"/>
              <a:ext cx="286275" cy="2643125"/>
            </a:xfrm>
            <a:custGeom>
              <a:avLst/>
              <a:gdLst/>
              <a:ahLst/>
              <a:cxnLst/>
              <a:rect l="l" t="t" r="r" b="b"/>
              <a:pathLst>
                <a:path w="11451" h="105725" extrusionOk="0">
                  <a:moveTo>
                    <a:pt x="1" y="0"/>
                  </a:moveTo>
                  <a:cubicBezTo>
                    <a:pt x="1" y="0"/>
                    <a:pt x="67" y="14"/>
                    <a:pt x="188" y="14"/>
                  </a:cubicBezTo>
                  <a:lnTo>
                    <a:pt x="762" y="40"/>
                  </a:lnTo>
                  <a:lnTo>
                    <a:pt x="2993" y="81"/>
                  </a:lnTo>
                  <a:lnTo>
                    <a:pt x="11330" y="253"/>
                  </a:lnTo>
                  <a:lnTo>
                    <a:pt x="11330" y="253"/>
                  </a:lnTo>
                  <a:cubicBezTo>
                    <a:pt x="11317" y="10759"/>
                    <a:pt x="11304" y="27916"/>
                    <a:pt x="11290" y="47284"/>
                  </a:cubicBezTo>
                  <a:cubicBezTo>
                    <a:pt x="11304" y="63411"/>
                    <a:pt x="11317" y="78027"/>
                    <a:pt x="11317" y="88596"/>
                  </a:cubicBezTo>
                  <a:cubicBezTo>
                    <a:pt x="11331" y="93886"/>
                    <a:pt x="11344" y="98162"/>
                    <a:pt x="11344" y="101128"/>
                  </a:cubicBezTo>
                  <a:cubicBezTo>
                    <a:pt x="11357" y="102598"/>
                    <a:pt x="11357" y="103747"/>
                    <a:pt x="11357" y="104535"/>
                  </a:cubicBezTo>
                  <a:lnTo>
                    <a:pt x="11357" y="105417"/>
                  </a:lnTo>
                  <a:lnTo>
                    <a:pt x="11357" y="105724"/>
                  </a:lnTo>
                  <a:cubicBezTo>
                    <a:pt x="11357" y="105724"/>
                    <a:pt x="11384" y="105617"/>
                    <a:pt x="11384" y="105417"/>
                  </a:cubicBezTo>
                  <a:lnTo>
                    <a:pt x="11384" y="104535"/>
                  </a:lnTo>
                  <a:cubicBezTo>
                    <a:pt x="11384" y="103747"/>
                    <a:pt x="11397" y="102598"/>
                    <a:pt x="11397" y="101128"/>
                  </a:cubicBezTo>
                  <a:cubicBezTo>
                    <a:pt x="11397" y="98162"/>
                    <a:pt x="11411" y="93886"/>
                    <a:pt x="11424" y="88596"/>
                  </a:cubicBezTo>
                  <a:cubicBezTo>
                    <a:pt x="11424" y="78014"/>
                    <a:pt x="11437" y="63411"/>
                    <a:pt x="11451" y="47284"/>
                  </a:cubicBezTo>
                  <a:cubicBezTo>
                    <a:pt x="11424" y="27884"/>
                    <a:pt x="11411" y="10716"/>
                    <a:pt x="11411" y="201"/>
                  </a:cubicBezTo>
                  <a:lnTo>
                    <a:pt x="11411" y="147"/>
                  </a:lnTo>
                  <a:lnTo>
                    <a:pt x="11357" y="147"/>
                  </a:lnTo>
                  <a:lnTo>
                    <a:pt x="2980" y="27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4"/>
            <p:cNvSpPr/>
            <p:nvPr/>
          </p:nvSpPr>
          <p:spPr>
            <a:xfrm>
              <a:off x="2948375" y="3545000"/>
              <a:ext cx="690100" cy="324600"/>
            </a:xfrm>
            <a:custGeom>
              <a:avLst/>
              <a:gdLst/>
              <a:ahLst/>
              <a:cxnLst/>
              <a:rect l="l" t="t" r="r" b="b"/>
              <a:pathLst>
                <a:path w="27604" h="12984" extrusionOk="0">
                  <a:moveTo>
                    <a:pt x="7102" y="0"/>
                  </a:moveTo>
                  <a:cubicBezTo>
                    <a:pt x="7035" y="0"/>
                    <a:pt x="6968" y="24"/>
                    <a:pt x="6908" y="77"/>
                  </a:cubicBezTo>
                  <a:cubicBezTo>
                    <a:pt x="6654" y="277"/>
                    <a:pt x="6414" y="1226"/>
                    <a:pt x="6627" y="2335"/>
                  </a:cubicBezTo>
                  <a:cubicBezTo>
                    <a:pt x="6699" y="2686"/>
                    <a:pt x="6612" y="2816"/>
                    <a:pt x="6444" y="2816"/>
                  </a:cubicBezTo>
                  <a:cubicBezTo>
                    <a:pt x="6076" y="2816"/>
                    <a:pt x="5315" y="2191"/>
                    <a:pt x="4957" y="1907"/>
                  </a:cubicBezTo>
                  <a:cubicBezTo>
                    <a:pt x="4463" y="1517"/>
                    <a:pt x="2895" y="381"/>
                    <a:pt x="2588" y="381"/>
                  </a:cubicBezTo>
                  <a:cubicBezTo>
                    <a:pt x="2580" y="381"/>
                    <a:pt x="2572" y="382"/>
                    <a:pt x="2566" y="384"/>
                  </a:cubicBezTo>
                  <a:cubicBezTo>
                    <a:pt x="2192" y="464"/>
                    <a:pt x="2218" y="865"/>
                    <a:pt x="2739" y="1266"/>
                  </a:cubicBezTo>
                  <a:cubicBezTo>
                    <a:pt x="3261" y="1667"/>
                    <a:pt x="4730" y="2949"/>
                    <a:pt x="4503" y="3203"/>
                  </a:cubicBezTo>
                  <a:cubicBezTo>
                    <a:pt x="4490" y="3219"/>
                    <a:pt x="4469" y="3226"/>
                    <a:pt x="4441" y="3226"/>
                  </a:cubicBezTo>
                  <a:cubicBezTo>
                    <a:pt x="3991" y="3226"/>
                    <a:pt x="1711" y="1359"/>
                    <a:pt x="1711" y="1359"/>
                  </a:cubicBezTo>
                  <a:cubicBezTo>
                    <a:pt x="1711" y="1359"/>
                    <a:pt x="1415" y="1030"/>
                    <a:pt x="1158" y="1030"/>
                  </a:cubicBezTo>
                  <a:cubicBezTo>
                    <a:pt x="1088" y="1030"/>
                    <a:pt x="1020" y="1055"/>
                    <a:pt x="962" y="1119"/>
                  </a:cubicBezTo>
                  <a:cubicBezTo>
                    <a:pt x="481" y="1640"/>
                    <a:pt x="3367" y="3671"/>
                    <a:pt x="3648" y="3858"/>
                  </a:cubicBezTo>
                  <a:cubicBezTo>
                    <a:pt x="3807" y="3964"/>
                    <a:pt x="3688" y="4172"/>
                    <a:pt x="3532" y="4172"/>
                  </a:cubicBezTo>
                  <a:cubicBezTo>
                    <a:pt x="3491" y="4172"/>
                    <a:pt x="3449" y="4158"/>
                    <a:pt x="3407" y="4125"/>
                  </a:cubicBezTo>
                  <a:cubicBezTo>
                    <a:pt x="3219" y="3995"/>
                    <a:pt x="1395" y="2418"/>
                    <a:pt x="630" y="2418"/>
                  </a:cubicBezTo>
                  <a:cubicBezTo>
                    <a:pt x="529" y="2418"/>
                    <a:pt x="446" y="2446"/>
                    <a:pt x="388" y="2508"/>
                  </a:cubicBezTo>
                  <a:cubicBezTo>
                    <a:pt x="0" y="2909"/>
                    <a:pt x="2753" y="4205"/>
                    <a:pt x="3007" y="4886"/>
                  </a:cubicBezTo>
                  <a:cubicBezTo>
                    <a:pt x="3044" y="4993"/>
                    <a:pt x="3021" y="5037"/>
                    <a:pt x="2954" y="5037"/>
                  </a:cubicBezTo>
                  <a:cubicBezTo>
                    <a:pt x="2636" y="5037"/>
                    <a:pt x="1324" y="4041"/>
                    <a:pt x="812" y="4041"/>
                  </a:cubicBezTo>
                  <a:cubicBezTo>
                    <a:pt x="744" y="4041"/>
                    <a:pt x="691" y="4059"/>
                    <a:pt x="655" y="4098"/>
                  </a:cubicBezTo>
                  <a:cubicBezTo>
                    <a:pt x="522" y="4245"/>
                    <a:pt x="441" y="4379"/>
                    <a:pt x="1884" y="5261"/>
                  </a:cubicBezTo>
                  <a:cubicBezTo>
                    <a:pt x="2592" y="5701"/>
                    <a:pt x="3942" y="6329"/>
                    <a:pt x="5184" y="6877"/>
                  </a:cubicBezTo>
                  <a:lnTo>
                    <a:pt x="5171" y="6891"/>
                  </a:lnTo>
                  <a:cubicBezTo>
                    <a:pt x="5171" y="6891"/>
                    <a:pt x="13583" y="12983"/>
                    <a:pt x="19625" y="12983"/>
                  </a:cubicBezTo>
                  <a:cubicBezTo>
                    <a:pt x="21393" y="12983"/>
                    <a:pt x="22958" y="12462"/>
                    <a:pt x="24050" y="11113"/>
                  </a:cubicBezTo>
                  <a:cubicBezTo>
                    <a:pt x="27604" y="6730"/>
                    <a:pt x="27564" y="6410"/>
                    <a:pt x="27564" y="6410"/>
                  </a:cubicBezTo>
                  <a:lnTo>
                    <a:pt x="22634" y="2401"/>
                  </a:lnTo>
                  <a:cubicBezTo>
                    <a:pt x="22634" y="2401"/>
                    <a:pt x="19526" y="7253"/>
                    <a:pt x="18676" y="7253"/>
                  </a:cubicBezTo>
                  <a:cubicBezTo>
                    <a:pt x="18668" y="7253"/>
                    <a:pt x="18660" y="7252"/>
                    <a:pt x="18652" y="7251"/>
                  </a:cubicBezTo>
                  <a:cubicBezTo>
                    <a:pt x="14109" y="6730"/>
                    <a:pt x="9674" y="4259"/>
                    <a:pt x="8124" y="3323"/>
                  </a:cubicBezTo>
                  <a:cubicBezTo>
                    <a:pt x="7990" y="3096"/>
                    <a:pt x="7857" y="2829"/>
                    <a:pt x="7696" y="2508"/>
                  </a:cubicBezTo>
                  <a:cubicBezTo>
                    <a:pt x="7563" y="2228"/>
                    <a:pt x="7469" y="1934"/>
                    <a:pt x="7442" y="1626"/>
                  </a:cubicBezTo>
                  <a:cubicBezTo>
                    <a:pt x="7389" y="1239"/>
                    <a:pt x="7389" y="852"/>
                    <a:pt x="7442" y="477"/>
                  </a:cubicBezTo>
                  <a:cubicBezTo>
                    <a:pt x="7503" y="216"/>
                    <a:pt x="7306" y="0"/>
                    <a:pt x="7102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4"/>
            <p:cNvSpPr/>
            <p:nvPr/>
          </p:nvSpPr>
          <p:spPr>
            <a:xfrm>
              <a:off x="3494175" y="4080000"/>
              <a:ext cx="498375" cy="1252600"/>
            </a:xfrm>
            <a:custGeom>
              <a:avLst/>
              <a:gdLst/>
              <a:ahLst/>
              <a:cxnLst/>
              <a:rect l="l" t="t" r="r" b="b"/>
              <a:pathLst>
                <a:path w="19935" h="50104" extrusionOk="0">
                  <a:moveTo>
                    <a:pt x="7282" y="0"/>
                  </a:moveTo>
                  <a:cubicBezTo>
                    <a:pt x="7282" y="0"/>
                    <a:pt x="2111" y="22286"/>
                    <a:pt x="281" y="29087"/>
                  </a:cubicBezTo>
                  <a:cubicBezTo>
                    <a:pt x="0" y="30128"/>
                    <a:pt x="15894" y="50103"/>
                    <a:pt x="15913" y="50103"/>
                  </a:cubicBezTo>
                  <a:cubicBezTo>
                    <a:pt x="15913" y="50103"/>
                    <a:pt x="15913" y="50103"/>
                    <a:pt x="15913" y="50103"/>
                  </a:cubicBezTo>
                  <a:lnTo>
                    <a:pt x="19934" y="47471"/>
                  </a:lnTo>
                  <a:lnTo>
                    <a:pt x="8417" y="29033"/>
                  </a:lnTo>
                  <a:lnTo>
                    <a:pt x="7282" y="0"/>
                  </a:ln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4"/>
            <p:cNvSpPr/>
            <p:nvPr/>
          </p:nvSpPr>
          <p:spPr>
            <a:xfrm>
              <a:off x="3620075" y="3981125"/>
              <a:ext cx="372800" cy="1433975"/>
            </a:xfrm>
            <a:custGeom>
              <a:avLst/>
              <a:gdLst/>
              <a:ahLst/>
              <a:cxnLst/>
              <a:rect l="l" t="t" r="r" b="b"/>
              <a:pathLst>
                <a:path w="14912" h="57359" extrusionOk="0">
                  <a:moveTo>
                    <a:pt x="2459" y="1"/>
                  </a:moveTo>
                  <a:lnTo>
                    <a:pt x="1" y="28686"/>
                  </a:lnTo>
                  <a:lnTo>
                    <a:pt x="1484" y="57358"/>
                  </a:lnTo>
                  <a:lnTo>
                    <a:pt x="6441" y="57238"/>
                  </a:lnTo>
                  <a:cubicBezTo>
                    <a:pt x="6441" y="57238"/>
                    <a:pt x="8712" y="33763"/>
                    <a:pt x="8832" y="28539"/>
                  </a:cubicBezTo>
                  <a:cubicBezTo>
                    <a:pt x="8872" y="26842"/>
                    <a:pt x="11438" y="19400"/>
                    <a:pt x="13936" y="13121"/>
                  </a:cubicBezTo>
                  <a:cubicBezTo>
                    <a:pt x="14417" y="11905"/>
                    <a:pt x="14724" y="10636"/>
                    <a:pt x="14858" y="9326"/>
                  </a:cubicBezTo>
                  <a:cubicBezTo>
                    <a:pt x="14885" y="8966"/>
                    <a:pt x="14912" y="8605"/>
                    <a:pt x="14898" y="8244"/>
                  </a:cubicBezTo>
                  <a:cubicBezTo>
                    <a:pt x="14805" y="4547"/>
                    <a:pt x="11892" y="241"/>
                    <a:pt x="11707" y="241"/>
                  </a:cubicBezTo>
                  <a:cubicBezTo>
                    <a:pt x="11706" y="241"/>
                    <a:pt x="11706" y="241"/>
                    <a:pt x="11705" y="241"/>
                  </a:cubicBezTo>
                  <a:lnTo>
                    <a:pt x="2459" y="1"/>
                  </a:ln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4"/>
            <p:cNvSpPr/>
            <p:nvPr/>
          </p:nvSpPr>
          <p:spPr>
            <a:xfrm>
              <a:off x="3429700" y="3467925"/>
              <a:ext cx="640675" cy="1346650"/>
            </a:xfrm>
            <a:custGeom>
              <a:avLst/>
              <a:gdLst/>
              <a:ahLst/>
              <a:cxnLst/>
              <a:rect l="l" t="t" r="r" b="b"/>
              <a:pathLst>
                <a:path w="25627" h="53866" extrusionOk="0">
                  <a:moveTo>
                    <a:pt x="16661" y="1"/>
                  </a:moveTo>
                  <a:cubicBezTo>
                    <a:pt x="16479" y="1"/>
                    <a:pt x="16296" y="7"/>
                    <a:pt x="16113" y="20"/>
                  </a:cubicBezTo>
                  <a:lnTo>
                    <a:pt x="10475" y="407"/>
                  </a:lnTo>
                  <a:cubicBezTo>
                    <a:pt x="10475" y="407"/>
                    <a:pt x="10123" y="318"/>
                    <a:pt x="9549" y="318"/>
                  </a:cubicBezTo>
                  <a:cubicBezTo>
                    <a:pt x="8131" y="318"/>
                    <a:pt x="5358" y="860"/>
                    <a:pt x="3180" y="4616"/>
                  </a:cubicBezTo>
                  <a:lnTo>
                    <a:pt x="0" y="9559"/>
                  </a:lnTo>
                  <a:lnTo>
                    <a:pt x="5973" y="12940"/>
                  </a:lnTo>
                  <a:lnTo>
                    <a:pt x="6373" y="12525"/>
                  </a:lnTo>
                  <a:lnTo>
                    <a:pt x="6788" y="13327"/>
                  </a:lnTo>
                  <a:lnTo>
                    <a:pt x="7108" y="19981"/>
                  </a:lnTo>
                  <a:cubicBezTo>
                    <a:pt x="6641" y="26821"/>
                    <a:pt x="3821" y="31418"/>
                    <a:pt x="2352" y="38405"/>
                  </a:cubicBezTo>
                  <a:cubicBezTo>
                    <a:pt x="1590" y="41999"/>
                    <a:pt x="949" y="46676"/>
                    <a:pt x="1376" y="50323"/>
                  </a:cubicBezTo>
                  <a:cubicBezTo>
                    <a:pt x="1510" y="51472"/>
                    <a:pt x="2819" y="53570"/>
                    <a:pt x="3928" y="53824"/>
                  </a:cubicBezTo>
                  <a:cubicBezTo>
                    <a:pt x="4053" y="53852"/>
                    <a:pt x="4177" y="53866"/>
                    <a:pt x="4300" y="53866"/>
                  </a:cubicBezTo>
                  <a:cubicBezTo>
                    <a:pt x="5149" y="53866"/>
                    <a:pt x="5940" y="53225"/>
                    <a:pt x="6547" y="52594"/>
                  </a:cubicBezTo>
                  <a:cubicBezTo>
                    <a:pt x="7242" y="51860"/>
                    <a:pt x="8003" y="51031"/>
                    <a:pt x="9005" y="50978"/>
                  </a:cubicBezTo>
                  <a:cubicBezTo>
                    <a:pt x="9044" y="50975"/>
                    <a:pt x="9083" y="50974"/>
                    <a:pt x="9121" y="50974"/>
                  </a:cubicBezTo>
                  <a:cubicBezTo>
                    <a:pt x="11009" y="50974"/>
                    <a:pt x="12208" y="53695"/>
                    <a:pt x="14050" y="53695"/>
                  </a:cubicBezTo>
                  <a:cubicBezTo>
                    <a:pt x="14135" y="53695"/>
                    <a:pt x="14222" y="53689"/>
                    <a:pt x="14310" y="53677"/>
                  </a:cubicBezTo>
                  <a:cubicBezTo>
                    <a:pt x="15525" y="53503"/>
                    <a:pt x="16327" y="52113"/>
                    <a:pt x="17556" y="51980"/>
                  </a:cubicBezTo>
                  <a:cubicBezTo>
                    <a:pt x="17670" y="51967"/>
                    <a:pt x="17776" y="51961"/>
                    <a:pt x="17876" y="51961"/>
                  </a:cubicBezTo>
                  <a:cubicBezTo>
                    <a:pt x="19137" y="51961"/>
                    <a:pt x="19453" y="52915"/>
                    <a:pt x="20790" y="53423"/>
                  </a:cubicBezTo>
                  <a:cubicBezTo>
                    <a:pt x="20937" y="53479"/>
                    <a:pt x="21113" y="53505"/>
                    <a:pt x="21309" y="53505"/>
                  </a:cubicBezTo>
                  <a:cubicBezTo>
                    <a:pt x="22642" y="53505"/>
                    <a:pt x="24900" y="52293"/>
                    <a:pt x="25319" y="51151"/>
                  </a:cubicBezTo>
                  <a:cubicBezTo>
                    <a:pt x="25626" y="50310"/>
                    <a:pt x="25212" y="49361"/>
                    <a:pt x="24931" y="48519"/>
                  </a:cubicBezTo>
                  <a:cubicBezTo>
                    <a:pt x="24223" y="46342"/>
                    <a:pt x="22446" y="44003"/>
                    <a:pt x="22099" y="41745"/>
                  </a:cubicBezTo>
                  <a:cubicBezTo>
                    <a:pt x="21484" y="37670"/>
                    <a:pt x="22901" y="33916"/>
                    <a:pt x="23088" y="30055"/>
                  </a:cubicBezTo>
                  <a:cubicBezTo>
                    <a:pt x="23301" y="25659"/>
                    <a:pt x="22259" y="21945"/>
                    <a:pt x="19854" y="18324"/>
                  </a:cubicBezTo>
                  <a:cubicBezTo>
                    <a:pt x="19560" y="16627"/>
                    <a:pt x="19053" y="12819"/>
                    <a:pt x="19507" y="11029"/>
                  </a:cubicBezTo>
                  <a:lnTo>
                    <a:pt x="24931" y="10708"/>
                  </a:lnTo>
                  <a:lnTo>
                    <a:pt x="24303" y="6206"/>
                  </a:lnTo>
                  <a:cubicBezTo>
                    <a:pt x="23731" y="2492"/>
                    <a:pt x="20277" y="1"/>
                    <a:pt x="16661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4"/>
            <p:cNvSpPr/>
            <p:nvPr/>
          </p:nvSpPr>
          <p:spPr>
            <a:xfrm>
              <a:off x="3546275" y="5401375"/>
              <a:ext cx="236500" cy="54775"/>
            </a:xfrm>
            <a:custGeom>
              <a:avLst/>
              <a:gdLst/>
              <a:ahLst/>
              <a:cxnLst/>
              <a:rect l="l" t="t" r="r" b="b"/>
              <a:pathLst>
                <a:path w="9460" h="2191" extrusionOk="0">
                  <a:moveTo>
                    <a:pt x="9446" y="0"/>
                  </a:moveTo>
                  <a:lnTo>
                    <a:pt x="4329" y="107"/>
                  </a:lnTo>
                  <a:lnTo>
                    <a:pt x="4329" y="749"/>
                  </a:lnTo>
                  <a:cubicBezTo>
                    <a:pt x="4329" y="749"/>
                    <a:pt x="0" y="1737"/>
                    <a:pt x="1042" y="2045"/>
                  </a:cubicBezTo>
                  <a:cubicBezTo>
                    <a:pt x="1388" y="2153"/>
                    <a:pt x="2393" y="2191"/>
                    <a:pt x="3593" y="2191"/>
                  </a:cubicBezTo>
                  <a:cubicBezTo>
                    <a:pt x="5640" y="2191"/>
                    <a:pt x="8255" y="2082"/>
                    <a:pt x="9139" y="2031"/>
                  </a:cubicBezTo>
                  <a:lnTo>
                    <a:pt x="9460" y="2005"/>
                  </a:lnTo>
                  <a:lnTo>
                    <a:pt x="9446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4"/>
            <p:cNvSpPr/>
            <p:nvPr/>
          </p:nvSpPr>
          <p:spPr>
            <a:xfrm>
              <a:off x="3736650" y="5415550"/>
              <a:ext cx="46125" cy="36625"/>
            </a:xfrm>
            <a:custGeom>
              <a:avLst/>
              <a:gdLst/>
              <a:ahLst/>
              <a:cxnLst/>
              <a:rect l="l" t="t" r="r" b="b"/>
              <a:pathLst>
                <a:path w="1845" h="1465" extrusionOk="0">
                  <a:moveTo>
                    <a:pt x="1695" y="1"/>
                  </a:moveTo>
                  <a:cubicBezTo>
                    <a:pt x="1318" y="1"/>
                    <a:pt x="950" y="133"/>
                    <a:pt x="656" y="369"/>
                  </a:cubicBezTo>
                  <a:cubicBezTo>
                    <a:pt x="308" y="649"/>
                    <a:pt x="81" y="1037"/>
                    <a:pt x="1" y="1464"/>
                  </a:cubicBezTo>
                  <a:lnTo>
                    <a:pt x="1845" y="1424"/>
                  </a:lnTo>
                  <a:lnTo>
                    <a:pt x="1845" y="8"/>
                  </a:lnTo>
                  <a:cubicBezTo>
                    <a:pt x="1795" y="3"/>
                    <a:pt x="1745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4"/>
            <p:cNvSpPr/>
            <p:nvPr/>
          </p:nvSpPr>
          <p:spPr>
            <a:xfrm>
              <a:off x="3563625" y="5433775"/>
              <a:ext cx="219150" cy="21950"/>
            </a:xfrm>
            <a:custGeom>
              <a:avLst/>
              <a:gdLst/>
              <a:ahLst/>
              <a:cxnLst/>
              <a:rect l="l" t="t" r="r" b="b"/>
              <a:pathLst>
                <a:path w="8766" h="878" extrusionOk="0">
                  <a:moveTo>
                    <a:pt x="1524" y="0"/>
                  </a:moveTo>
                  <a:cubicBezTo>
                    <a:pt x="1524" y="0"/>
                    <a:pt x="1" y="441"/>
                    <a:pt x="188" y="695"/>
                  </a:cubicBezTo>
                  <a:cubicBezTo>
                    <a:pt x="283" y="817"/>
                    <a:pt x="1828" y="877"/>
                    <a:pt x="3662" y="877"/>
                  </a:cubicBezTo>
                  <a:cubicBezTo>
                    <a:pt x="5445" y="877"/>
                    <a:pt x="7501" y="821"/>
                    <a:pt x="8766" y="709"/>
                  </a:cubicBezTo>
                  <a:lnTo>
                    <a:pt x="8766" y="588"/>
                  </a:lnTo>
                  <a:lnTo>
                    <a:pt x="1978" y="655"/>
                  </a:lnTo>
                  <a:cubicBezTo>
                    <a:pt x="1978" y="655"/>
                    <a:pt x="1831" y="14"/>
                    <a:pt x="15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4"/>
            <p:cNvSpPr/>
            <p:nvPr/>
          </p:nvSpPr>
          <p:spPr>
            <a:xfrm>
              <a:off x="3569650" y="5447475"/>
              <a:ext cx="214125" cy="3025"/>
            </a:xfrm>
            <a:custGeom>
              <a:avLst/>
              <a:gdLst/>
              <a:ahLst/>
              <a:cxnLst/>
              <a:rect l="l" t="t" r="r" b="b"/>
              <a:pathLst>
                <a:path w="8565" h="121" extrusionOk="0">
                  <a:moveTo>
                    <a:pt x="8565" y="0"/>
                  </a:moveTo>
                  <a:cubicBezTo>
                    <a:pt x="8538" y="0"/>
                    <a:pt x="8511" y="0"/>
                    <a:pt x="8471" y="14"/>
                  </a:cubicBezTo>
                  <a:lnTo>
                    <a:pt x="8231" y="14"/>
                  </a:lnTo>
                  <a:lnTo>
                    <a:pt x="7295" y="27"/>
                  </a:lnTo>
                  <a:cubicBezTo>
                    <a:pt x="6520" y="54"/>
                    <a:pt x="5438" y="67"/>
                    <a:pt x="4236" y="67"/>
                  </a:cubicBezTo>
                  <a:cubicBezTo>
                    <a:pt x="4009" y="70"/>
                    <a:pt x="3786" y="71"/>
                    <a:pt x="3568" y="71"/>
                  </a:cubicBezTo>
                  <a:cubicBezTo>
                    <a:pt x="2644" y="71"/>
                    <a:pt x="1814" y="51"/>
                    <a:pt x="1176" y="40"/>
                  </a:cubicBezTo>
                  <a:lnTo>
                    <a:pt x="254" y="27"/>
                  </a:lnTo>
                  <a:lnTo>
                    <a:pt x="0" y="27"/>
                  </a:lnTo>
                  <a:lnTo>
                    <a:pt x="254" y="40"/>
                  </a:lnTo>
                  <a:lnTo>
                    <a:pt x="1176" y="80"/>
                  </a:lnTo>
                  <a:cubicBezTo>
                    <a:pt x="1964" y="107"/>
                    <a:pt x="3047" y="121"/>
                    <a:pt x="4236" y="121"/>
                  </a:cubicBezTo>
                  <a:cubicBezTo>
                    <a:pt x="5438" y="121"/>
                    <a:pt x="6520" y="94"/>
                    <a:pt x="7295" y="67"/>
                  </a:cubicBezTo>
                  <a:lnTo>
                    <a:pt x="8231" y="27"/>
                  </a:lnTo>
                  <a:lnTo>
                    <a:pt x="8485" y="14"/>
                  </a:lnTo>
                  <a:lnTo>
                    <a:pt x="8565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4"/>
            <p:cNvSpPr/>
            <p:nvPr/>
          </p:nvSpPr>
          <p:spPr>
            <a:xfrm>
              <a:off x="3601050" y="5432775"/>
              <a:ext cx="12725" cy="20075"/>
            </a:xfrm>
            <a:custGeom>
              <a:avLst/>
              <a:gdLst/>
              <a:ahLst/>
              <a:cxnLst/>
              <a:rect l="l" t="t" r="r" b="b"/>
              <a:pathLst>
                <a:path w="509" h="803" extrusionOk="0">
                  <a:moveTo>
                    <a:pt x="0" y="0"/>
                  </a:moveTo>
                  <a:cubicBezTo>
                    <a:pt x="121" y="107"/>
                    <a:pt x="227" y="228"/>
                    <a:pt x="308" y="348"/>
                  </a:cubicBezTo>
                  <a:cubicBezTo>
                    <a:pt x="388" y="495"/>
                    <a:pt x="441" y="642"/>
                    <a:pt x="481" y="802"/>
                  </a:cubicBezTo>
                  <a:cubicBezTo>
                    <a:pt x="508" y="628"/>
                    <a:pt x="468" y="455"/>
                    <a:pt x="361" y="321"/>
                  </a:cubicBezTo>
                  <a:cubicBezTo>
                    <a:pt x="281" y="174"/>
                    <a:pt x="161" y="54"/>
                    <a:pt x="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4"/>
            <p:cNvSpPr/>
            <p:nvPr/>
          </p:nvSpPr>
          <p:spPr>
            <a:xfrm>
              <a:off x="3645800" y="5420050"/>
              <a:ext cx="7700" cy="10450"/>
            </a:xfrm>
            <a:custGeom>
              <a:avLst/>
              <a:gdLst/>
              <a:ahLst/>
              <a:cxnLst/>
              <a:rect l="l" t="t" r="r" b="b"/>
              <a:pathLst>
                <a:path w="308" h="418" extrusionOk="0">
                  <a:moveTo>
                    <a:pt x="18" y="0"/>
                  </a:moveTo>
                  <a:cubicBezTo>
                    <a:pt x="16" y="0"/>
                    <a:pt x="15" y="1"/>
                    <a:pt x="14" y="2"/>
                  </a:cubicBezTo>
                  <a:cubicBezTo>
                    <a:pt x="1" y="2"/>
                    <a:pt x="41" y="109"/>
                    <a:pt x="121" y="229"/>
                  </a:cubicBezTo>
                  <a:cubicBezTo>
                    <a:pt x="196" y="329"/>
                    <a:pt x="271" y="417"/>
                    <a:pt x="291" y="417"/>
                  </a:cubicBezTo>
                  <a:cubicBezTo>
                    <a:pt x="293" y="417"/>
                    <a:pt x="294" y="417"/>
                    <a:pt x="295" y="416"/>
                  </a:cubicBezTo>
                  <a:cubicBezTo>
                    <a:pt x="308" y="416"/>
                    <a:pt x="268" y="309"/>
                    <a:pt x="188" y="189"/>
                  </a:cubicBezTo>
                  <a:cubicBezTo>
                    <a:pt x="113" y="77"/>
                    <a:pt x="39" y="0"/>
                    <a:pt x="18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4"/>
            <p:cNvSpPr/>
            <p:nvPr/>
          </p:nvSpPr>
          <p:spPr>
            <a:xfrm>
              <a:off x="3655150" y="5417700"/>
              <a:ext cx="8375" cy="7475"/>
            </a:xfrm>
            <a:custGeom>
              <a:avLst/>
              <a:gdLst/>
              <a:ahLst/>
              <a:cxnLst/>
              <a:rect l="l" t="t" r="r" b="b"/>
              <a:pathLst>
                <a:path w="335" h="299" extrusionOk="0">
                  <a:moveTo>
                    <a:pt x="20" y="0"/>
                  </a:moveTo>
                  <a:cubicBezTo>
                    <a:pt x="18" y="0"/>
                    <a:pt x="16" y="1"/>
                    <a:pt x="14" y="2"/>
                  </a:cubicBezTo>
                  <a:cubicBezTo>
                    <a:pt x="1" y="16"/>
                    <a:pt x="68" y="96"/>
                    <a:pt x="161" y="176"/>
                  </a:cubicBezTo>
                  <a:cubicBezTo>
                    <a:pt x="233" y="248"/>
                    <a:pt x="305" y="298"/>
                    <a:pt x="329" y="298"/>
                  </a:cubicBezTo>
                  <a:cubicBezTo>
                    <a:pt x="331" y="298"/>
                    <a:pt x="333" y="297"/>
                    <a:pt x="335" y="296"/>
                  </a:cubicBezTo>
                  <a:cubicBezTo>
                    <a:pt x="335" y="283"/>
                    <a:pt x="281" y="203"/>
                    <a:pt x="201" y="122"/>
                  </a:cubicBezTo>
                  <a:cubicBezTo>
                    <a:pt x="117" y="51"/>
                    <a:pt x="44" y="0"/>
                    <a:pt x="2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4"/>
            <p:cNvSpPr/>
            <p:nvPr/>
          </p:nvSpPr>
          <p:spPr>
            <a:xfrm>
              <a:off x="3656500" y="5412325"/>
              <a:ext cx="13375" cy="1575"/>
            </a:xfrm>
            <a:custGeom>
              <a:avLst/>
              <a:gdLst/>
              <a:ahLst/>
              <a:cxnLst/>
              <a:rect l="l" t="t" r="r" b="b"/>
              <a:pathLst>
                <a:path w="535" h="63" extrusionOk="0">
                  <a:moveTo>
                    <a:pt x="267" y="0"/>
                  </a:moveTo>
                  <a:cubicBezTo>
                    <a:pt x="177" y="0"/>
                    <a:pt x="87" y="10"/>
                    <a:pt x="0" y="30"/>
                  </a:cubicBezTo>
                  <a:cubicBezTo>
                    <a:pt x="69" y="50"/>
                    <a:pt x="137" y="62"/>
                    <a:pt x="200" y="62"/>
                  </a:cubicBezTo>
                  <a:cubicBezTo>
                    <a:pt x="224" y="62"/>
                    <a:pt x="246" y="60"/>
                    <a:pt x="267" y="57"/>
                  </a:cubicBezTo>
                  <a:cubicBezTo>
                    <a:pt x="293" y="60"/>
                    <a:pt x="318" y="62"/>
                    <a:pt x="342" y="62"/>
                  </a:cubicBezTo>
                  <a:cubicBezTo>
                    <a:pt x="410" y="62"/>
                    <a:pt x="476" y="50"/>
                    <a:pt x="535" y="30"/>
                  </a:cubicBezTo>
                  <a:cubicBezTo>
                    <a:pt x="448" y="10"/>
                    <a:pt x="358" y="0"/>
                    <a:pt x="26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4"/>
            <p:cNvSpPr/>
            <p:nvPr/>
          </p:nvSpPr>
          <p:spPr>
            <a:xfrm>
              <a:off x="3657150" y="5404375"/>
              <a:ext cx="15075" cy="2375"/>
            </a:xfrm>
            <a:custGeom>
              <a:avLst/>
              <a:gdLst/>
              <a:ahLst/>
              <a:cxnLst/>
              <a:rect l="l" t="t" r="r" b="b"/>
              <a:pathLst>
                <a:path w="603" h="95" extrusionOk="0">
                  <a:moveTo>
                    <a:pt x="602" y="1"/>
                  </a:moveTo>
                  <a:cubicBezTo>
                    <a:pt x="495" y="1"/>
                    <a:pt x="402" y="14"/>
                    <a:pt x="295" y="27"/>
                  </a:cubicBezTo>
                  <a:cubicBezTo>
                    <a:pt x="201" y="27"/>
                    <a:pt x="94" y="41"/>
                    <a:pt x="1" y="54"/>
                  </a:cubicBezTo>
                  <a:cubicBezTo>
                    <a:pt x="82" y="81"/>
                    <a:pt x="165" y="95"/>
                    <a:pt x="247" y="95"/>
                  </a:cubicBezTo>
                  <a:cubicBezTo>
                    <a:pt x="369" y="95"/>
                    <a:pt x="491" y="65"/>
                    <a:pt x="60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4"/>
            <p:cNvSpPr/>
            <p:nvPr/>
          </p:nvSpPr>
          <p:spPr>
            <a:xfrm>
              <a:off x="3624425" y="5408275"/>
              <a:ext cx="24400" cy="13500"/>
            </a:xfrm>
            <a:custGeom>
              <a:avLst/>
              <a:gdLst/>
              <a:ahLst/>
              <a:cxnLst/>
              <a:rect l="l" t="t" r="r" b="b"/>
              <a:pathLst>
                <a:path w="976" h="540" extrusionOk="0">
                  <a:moveTo>
                    <a:pt x="315" y="52"/>
                  </a:moveTo>
                  <a:cubicBezTo>
                    <a:pt x="370" y="52"/>
                    <a:pt x="426" y="63"/>
                    <a:pt x="482" y="85"/>
                  </a:cubicBezTo>
                  <a:cubicBezTo>
                    <a:pt x="588" y="112"/>
                    <a:pt x="682" y="179"/>
                    <a:pt x="762" y="259"/>
                  </a:cubicBezTo>
                  <a:cubicBezTo>
                    <a:pt x="803" y="316"/>
                    <a:pt x="834" y="373"/>
                    <a:pt x="861" y="430"/>
                  </a:cubicBezTo>
                  <a:lnTo>
                    <a:pt x="861" y="430"/>
                  </a:lnTo>
                  <a:cubicBezTo>
                    <a:pt x="802" y="424"/>
                    <a:pt x="723" y="418"/>
                    <a:pt x="629" y="406"/>
                  </a:cubicBezTo>
                  <a:cubicBezTo>
                    <a:pt x="522" y="393"/>
                    <a:pt x="415" y="366"/>
                    <a:pt x="295" y="326"/>
                  </a:cubicBezTo>
                  <a:cubicBezTo>
                    <a:pt x="241" y="299"/>
                    <a:pt x="174" y="272"/>
                    <a:pt x="108" y="246"/>
                  </a:cubicBezTo>
                  <a:cubicBezTo>
                    <a:pt x="54" y="205"/>
                    <a:pt x="41" y="152"/>
                    <a:pt x="94" y="112"/>
                  </a:cubicBezTo>
                  <a:cubicBezTo>
                    <a:pt x="164" y="73"/>
                    <a:pt x="239" y="52"/>
                    <a:pt x="315" y="52"/>
                  </a:cubicBezTo>
                  <a:close/>
                  <a:moveTo>
                    <a:pt x="315" y="1"/>
                  </a:moveTo>
                  <a:cubicBezTo>
                    <a:pt x="228" y="1"/>
                    <a:pt x="139" y="19"/>
                    <a:pt x="54" y="58"/>
                  </a:cubicBezTo>
                  <a:cubicBezTo>
                    <a:pt x="14" y="99"/>
                    <a:pt x="1" y="139"/>
                    <a:pt x="14" y="192"/>
                  </a:cubicBezTo>
                  <a:cubicBezTo>
                    <a:pt x="27" y="232"/>
                    <a:pt x="54" y="272"/>
                    <a:pt x="94" y="299"/>
                  </a:cubicBezTo>
                  <a:cubicBezTo>
                    <a:pt x="148" y="326"/>
                    <a:pt x="214" y="352"/>
                    <a:pt x="295" y="379"/>
                  </a:cubicBezTo>
                  <a:cubicBezTo>
                    <a:pt x="401" y="406"/>
                    <a:pt x="522" y="433"/>
                    <a:pt x="642" y="459"/>
                  </a:cubicBezTo>
                  <a:cubicBezTo>
                    <a:pt x="695" y="466"/>
                    <a:pt x="749" y="469"/>
                    <a:pt x="804" y="469"/>
                  </a:cubicBezTo>
                  <a:cubicBezTo>
                    <a:pt x="828" y="469"/>
                    <a:pt x="853" y="469"/>
                    <a:pt x="878" y="467"/>
                  </a:cubicBezTo>
                  <a:lnTo>
                    <a:pt x="878" y="467"/>
                  </a:lnTo>
                  <a:cubicBezTo>
                    <a:pt x="889" y="491"/>
                    <a:pt x="899" y="515"/>
                    <a:pt x="909" y="539"/>
                  </a:cubicBezTo>
                  <a:cubicBezTo>
                    <a:pt x="922" y="515"/>
                    <a:pt x="922" y="490"/>
                    <a:pt x="912" y="465"/>
                  </a:cubicBezTo>
                  <a:lnTo>
                    <a:pt x="912" y="465"/>
                  </a:lnTo>
                  <a:cubicBezTo>
                    <a:pt x="933" y="464"/>
                    <a:pt x="954" y="462"/>
                    <a:pt x="976" y="459"/>
                  </a:cubicBezTo>
                  <a:cubicBezTo>
                    <a:pt x="976" y="448"/>
                    <a:pt x="950" y="441"/>
                    <a:pt x="903" y="435"/>
                  </a:cubicBezTo>
                  <a:lnTo>
                    <a:pt x="903" y="435"/>
                  </a:lnTo>
                  <a:cubicBezTo>
                    <a:pt x="824" y="167"/>
                    <a:pt x="577" y="1"/>
                    <a:pt x="31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4"/>
            <p:cNvSpPr/>
            <p:nvPr/>
          </p:nvSpPr>
          <p:spPr>
            <a:xfrm>
              <a:off x="3645475" y="5404050"/>
              <a:ext cx="12375" cy="15725"/>
            </a:xfrm>
            <a:custGeom>
              <a:avLst/>
              <a:gdLst/>
              <a:ahLst/>
              <a:cxnLst/>
              <a:rect l="l" t="t" r="r" b="b"/>
              <a:pathLst>
                <a:path w="495" h="629" extrusionOk="0">
                  <a:moveTo>
                    <a:pt x="374" y="0"/>
                  </a:moveTo>
                  <a:cubicBezTo>
                    <a:pt x="268" y="0"/>
                    <a:pt x="161" y="67"/>
                    <a:pt x="107" y="161"/>
                  </a:cubicBezTo>
                  <a:cubicBezTo>
                    <a:pt x="54" y="241"/>
                    <a:pt x="27" y="321"/>
                    <a:pt x="14" y="401"/>
                  </a:cubicBezTo>
                  <a:cubicBezTo>
                    <a:pt x="0" y="481"/>
                    <a:pt x="14" y="562"/>
                    <a:pt x="54" y="628"/>
                  </a:cubicBezTo>
                  <a:cubicBezTo>
                    <a:pt x="54" y="562"/>
                    <a:pt x="54" y="481"/>
                    <a:pt x="67" y="401"/>
                  </a:cubicBezTo>
                  <a:cubicBezTo>
                    <a:pt x="81" y="334"/>
                    <a:pt x="107" y="254"/>
                    <a:pt x="161" y="187"/>
                  </a:cubicBezTo>
                  <a:cubicBezTo>
                    <a:pt x="198" y="126"/>
                    <a:pt x="281" y="52"/>
                    <a:pt x="356" y="52"/>
                  </a:cubicBezTo>
                  <a:cubicBezTo>
                    <a:pt x="362" y="52"/>
                    <a:pt x="368" y="53"/>
                    <a:pt x="374" y="54"/>
                  </a:cubicBezTo>
                  <a:cubicBezTo>
                    <a:pt x="455" y="67"/>
                    <a:pt x="415" y="187"/>
                    <a:pt x="374" y="268"/>
                  </a:cubicBezTo>
                  <a:cubicBezTo>
                    <a:pt x="334" y="334"/>
                    <a:pt x="294" y="401"/>
                    <a:pt x="241" y="455"/>
                  </a:cubicBezTo>
                  <a:cubicBezTo>
                    <a:pt x="147" y="562"/>
                    <a:pt x="81" y="628"/>
                    <a:pt x="81" y="628"/>
                  </a:cubicBezTo>
                  <a:cubicBezTo>
                    <a:pt x="161" y="602"/>
                    <a:pt x="214" y="548"/>
                    <a:pt x="268" y="495"/>
                  </a:cubicBezTo>
                  <a:cubicBezTo>
                    <a:pt x="334" y="428"/>
                    <a:pt x="388" y="361"/>
                    <a:pt x="428" y="294"/>
                  </a:cubicBezTo>
                  <a:cubicBezTo>
                    <a:pt x="455" y="254"/>
                    <a:pt x="468" y="201"/>
                    <a:pt x="481" y="147"/>
                  </a:cubicBezTo>
                  <a:cubicBezTo>
                    <a:pt x="495" y="81"/>
                    <a:pt x="441" y="14"/>
                    <a:pt x="37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4"/>
            <p:cNvSpPr/>
            <p:nvPr/>
          </p:nvSpPr>
          <p:spPr>
            <a:xfrm>
              <a:off x="3739325" y="5414150"/>
              <a:ext cx="45450" cy="37025"/>
            </a:xfrm>
            <a:custGeom>
              <a:avLst/>
              <a:gdLst/>
              <a:ahLst/>
              <a:cxnLst/>
              <a:rect l="l" t="t" r="r" b="b"/>
              <a:pathLst>
                <a:path w="1818" h="1481" extrusionOk="0">
                  <a:moveTo>
                    <a:pt x="1571" y="1"/>
                  </a:moveTo>
                  <a:cubicBezTo>
                    <a:pt x="1524" y="1"/>
                    <a:pt x="1477" y="4"/>
                    <a:pt x="1430" y="11"/>
                  </a:cubicBezTo>
                  <a:cubicBezTo>
                    <a:pt x="789" y="51"/>
                    <a:pt x="241" y="492"/>
                    <a:pt x="54" y="1106"/>
                  </a:cubicBezTo>
                  <a:cubicBezTo>
                    <a:pt x="27" y="1186"/>
                    <a:pt x="14" y="1280"/>
                    <a:pt x="1" y="1373"/>
                  </a:cubicBezTo>
                  <a:cubicBezTo>
                    <a:pt x="1" y="1413"/>
                    <a:pt x="1" y="1440"/>
                    <a:pt x="1" y="1480"/>
                  </a:cubicBezTo>
                  <a:cubicBezTo>
                    <a:pt x="14" y="1480"/>
                    <a:pt x="27" y="1333"/>
                    <a:pt x="94" y="1119"/>
                  </a:cubicBezTo>
                  <a:cubicBezTo>
                    <a:pt x="295" y="532"/>
                    <a:pt x="816" y="117"/>
                    <a:pt x="1430" y="51"/>
                  </a:cubicBezTo>
                  <a:cubicBezTo>
                    <a:pt x="1519" y="41"/>
                    <a:pt x="1595" y="38"/>
                    <a:pt x="1656" y="38"/>
                  </a:cubicBezTo>
                  <a:cubicBezTo>
                    <a:pt x="1722" y="38"/>
                    <a:pt x="1770" y="41"/>
                    <a:pt x="1796" y="41"/>
                  </a:cubicBezTo>
                  <a:cubicBezTo>
                    <a:pt x="1810" y="41"/>
                    <a:pt x="1818" y="40"/>
                    <a:pt x="1818" y="37"/>
                  </a:cubicBezTo>
                  <a:cubicBezTo>
                    <a:pt x="1778" y="24"/>
                    <a:pt x="1738" y="11"/>
                    <a:pt x="1711" y="11"/>
                  </a:cubicBezTo>
                  <a:cubicBezTo>
                    <a:pt x="1664" y="4"/>
                    <a:pt x="1617" y="1"/>
                    <a:pt x="1571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4"/>
            <p:cNvSpPr/>
            <p:nvPr/>
          </p:nvSpPr>
          <p:spPr>
            <a:xfrm>
              <a:off x="3685875" y="5435350"/>
              <a:ext cx="37450" cy="2200"/>
            </a:xfrm>
            <a:custGeom>
              <a:avLst/>
              <a:gdLst/>
              <a:ahLst/>
              <a:cxnLst/>
              <a:rect l="l" t="t" r="r" b="b"/>
              <a:pathLst>
                <a:path w="1498" h="88" extrusionOk="0">
                  <a:moveTo>
                    <a:pt x="1459" y="1"/>
                  </a:moveTo>
                  <a:cubicBezTo>
                    <a:pt x="1361" y="1"/>
                    <a:pt x="1081" y="18"/>
                    <a:pt x="749" y="18"/>
                  </a:cubicBezTo>
                  <a:cubicBezTo>
                    <a:pt x="473" y="18"/>
                    <a:pt x="233" y="12"/>
                    <a:pt x="103" y="12"/>
                  </a:cubicBezTo>
                  <a:cubicBezTo>
                    <a:pt x="38" y="12"/>
                    <a:pt x="1" y="13"/>
                    <a:pt x="1" y="18"/>
                  </a:cubicBezTo>
                  <a:cubicBezTo>
                    <a:pt x="200" y="62"/>
                    <a:pt x="409" y="88"/>
                    <a:pt x="619" y="88"/>
                  </a:cubicBezTo>
                  <a:cubicBezTo>
                    <a:pt x="662" y="88"/>
                    <a:pt x="706" y="87"/>
                    <a:pt x="749" y="84"/>
                  </a:cubicBezTo>
                  <a:cubicBezTo>
                    <a:pt x="1003" y="84"/>
                    <a:pt x="1244" y="58"/>
                    <a:pt x="1497" y="4"/>
                  </a:cubicBezTo>
                  <a:cubicBezTo>
                    <a:pt x="1497" y="2"/>
                    <a:pt x="1484" y="1"/>
                    <a:pt x="145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4"/>
            <p:cNvSpPr/>
            <p:nvPr/>
          </p:nvSpPr>
          <p:spPr>
            <a:xfrm>
              <a:off x="3744350" y="5435400"/>
              <a:ext cx="4025" cy="7425"/>
            </a:xfrm>
            <a:custGeom>
              <a:avLst/>
              <a:gdLst/>
              <a:ahLst/>
              <a:cxnLst/>
              <a:rect l="l" t="t" r="r" b="b"/>
              <a:pathLst>
                <a:path w="161" h="297" extrusionOk="0">
                  <a:moveTo>
                    <a:pt x="145" y="0"/>
                  </a:moveTo>
                  <a:cubicBezTo>
                    <a:pt x="134" y="0"/>
                    <a:pt x="76" y="51"/>
                    <a:pt x="40" y="123"/>
                  </a:cubicBezTo>
                  <a:cubicBezTo>
                    <a:pt x="0" y="216"/>
                    <a:pt x="0" y="296"/>
                    <a:pt x="27" y="296"/>
                  </a:cubicBezTo>
                  <a:cubicBezTo>
                    <a:pt x="40" y="296"/>
                    <a:pt x="54" y="229"/>
                    <a:pt x="94" y="149"/>
                  </a:cubicBezTo>
                  <a:cubicBezTo>
                    <a:pt x="120" y="69"/>
                    <a:pt x="160" y="16"/>
                    <a:pt x="147" y="2"/>
                  </a:cubicBezTo>
                  <a:cubicBezTo>
                    <a:pt x="147" y="1"/>
                    <a:pt x="146" y="0"/>
                    <a:pt x="145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4"/>
            <p:cNvSpPr/>
            <p:nvPr/>
          </p:nvSpPr>
          <p:spPr>
            <a:xfrm>
              <a:off x="3752350" y="5423700"/>
              <a:ext cx="5700" cy="5100"/>
            </a:xfrm>
            <a:custGeom>
              <a:avLst/>
              <a:gdLst/>
              <a:ahLst/>
              <a:cxnLst/>
              <a:rect l="l" t="t" r="r" b="b"/>
              <a:pathLst>
                <a:path w="228" h="204" extrusionOk="0">
                  <a:moveTo>
                    <a:pt x="207" y="0"/>
                  </a:moveTo>
                  <a:cubicBezTo>
                    <a:pt x="187" y="0"/>
                    <a:pt x="141" y="36"/>
                    <a:pt x="94" y="83"/>
                  </a:cubicBezTo>
                  <a:cubicBezTo>
                    <a:pt x="41" y="136"/>
                    <a:pt x="1" y="190"/>
                    <a:pt x="14" y="203"/>
                  </a:cubicBezTo>
                  <a:cubicBezTo>
                    <a:pt x="28" y="203"/>
                    <a:pt x="81" y="176"/>
                    <a:pt x="134" y="123"/>
                  </a:cubicBezTo>
                  <a:cubicBezTo>
                    <a:pt x="188" y="69"/>
                    <a:pt x="228" y="16"/>
                    <a:pt x="215" y="3"/>
                  </a:cubicBezTo>
                  <a:cubicBezTo>
                    <a:pt x="213" y="1"/>
                    <a:pt x="210" y="0"/>
                    <a:pt x="20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4"/>
            <p:cNvSpPr/>
            <p:nvPr/>
          </p:nvSpPr>
          <p:spPr>
            <a:xfrm>
              <a:off x="3763375" y="5417475"/>
              <a:ext cx="7700" cy="3375"/>
            </a:xfrm>
            <a:custGeom>
              <a:avLst/>
              <a:gdLst/>
              <a:ahLst/>
              <a:cxnLst/>
              <a:rect l="l" t="t" r="r" b="b"/>
              <a:pathLst>
                <a:path w="308" h="135" extrusionOk="0">
                  <a:moveTo>
                    <a:pt x="222" y="0"/>
                  </a:moveTo>
                  <a:cubicBezTo>
                    <a:pt x="200" y="0"/>
                    <a:pt x="175" y="3"/>
                    <a:pt x="148" y="11"/>
                  </a:cubicBezTo>
                  <a:cubicBezTo>
                    <a:pt x="54" y="51"/>
                    <a:pt x="1" y="118"/>
                    <a:pt x="14" y="131"/>
                  </a:cubicBezTo>
                  <a:cubicBezTo>
                    <a:pt x="16" y="133"/>
                    <a:pt x="18" y="134"/>
                    <a:pt x="22" y="134"/>
                  </a:cubicBezTo>
                  <a:cubicBezTo>
                    <a:pt x="43" y="134"/>
                    <a:pt x="92" y="101"/>
                    <a:pt x="161" y="78"/>
                  </a:cubicBezTo>
                  <a:cubicBezTo>
                    <a:pt x="241" y="51"/>
                    <a:pt x="308" y="51"/>
                    <a:pt x="308" y="38"/>
                  </a:cubicBezTo>
                  <a:cubicBezTo>
                    <a:pt x="308" y="19"/>
                    <a:pt x="275" y="0"/>
                    <a:pt x="22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4"/>
            <p:cNvSpPr/>
            <p:nvPr/>
          </p:nvSpPr>
          <p:spPr>
            <a:xfrm>
              <a:off x="3776750" y="5415475"/>
              <a:ext cx="4025" cy="2125"/>
            </a:xfrm>
            <a:custGeom>
              <a:avLst/>
              <a:gdLst/>
              <a:ahLst/>
              <a:cxnLst/>
              <a:rect l="l" t="t" r="r" b="b"/>
              <a:pathLst>
                <a:path w="161" h="85" extrusionOk="0">
                  <a:moveTo>
                    <a:pt x="124" y="1"/>
                  </a:moveTo>
                  <a:cubicBezTo>
                    <a:pt x="107" y="1"/>
                    <a:pt x="87" y="4"/>
                    <a:pt x="67" y="11"/>
                  </a:cubicBezTo>
                  <a:cubicBezTo>
                    <a:pt x="27" y="24"/>
                    <a:pt x="0" y="51"/>
                    <a:pt x="0" y="64"/>
                  </a:cubicBezTo>
                  <a:cubicBezTo>
                    <a:pt x="7" y="78"/>
                    <a:pt x="20" y="84"/>
                    <a:pt x="37" y="84"/>
                  </a:cubicBezTo>
                  <a:cubicBezTo>
                    <a:pt x="54" y="84"/>
                    <a:pt x="74" y="78"/>
                    <a:pt x="94" y="64"/>
                  </a:cubicBezTo>
                  <a:cubicBezTo>
                    <a:pt x="134" y="51"/>
                    <a:pt x="160" y="24"/>
                    <a:pt x="160" y="11"/>
                  </a:cubicBezTo>
                  <a:cubicBezTo>
                    <a:pt x="154" y="4"/>
                    <a:pt x="140" y="1"/>
                    <a:pt x="12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4"/>
            <p:cNvSpPr/>
            <p:nvPr/>
          </p:nvSpPr>
          <p:spPr>
            <a:xfrm>
              <a:off x="3580675" y="3667800"/>
              <a:ext cx="28425" cy="132975"/>
            </a:xfrm>
            <a:custGeom>
              <a:avLst/>
              <a:gdLst/>
              <a:ahLst/>
              <a:cxnLst/>
              <a:rect l="l" t="t" r="r" b="b"/>
              <a:pathLst>
                <a:path w="1137" h="5319" extrusionOk="0">
                  <a:moveTo>
                    <a:pt x="1107" y="1"/>
                  </a:moveTo>
                  <a:cubicBezTo>
                    <a:pt x="1077" y="1"/>
                    <a:pt x="959" y="292"/>
                    <a:pt x="802" y="749"/>
                  </a:cubicBezTo>
                  <a:cubicBezTo>
                    <a:pt x="628" y="1230"/>
                    <a:pt x="388" y="1885"/>
                    <a:pt x="161" y="2633"/>
                  </a:cubicBezTo>
                  <a:cubicBezTo>
                    <a:pt x="40" y="2994"/>
                    <a:pt x="0" y="3381"/>
                    <a:pt x="40" y="3756"/>
                  </a:cubicBezTo>
                  <a:cubicBezTo>
                    <a:pt x="81" y="4049"/>
                    <a:pt x="174" y="4343"/>
                    <a:pt x="308" y="4624"/>
                  </a:cubicBezTo>
                  <a:cubicBezTo>
                    <a:pt x="428" y="4878"/>
                    <a:pt x="575" y="5105"/>
                    <a:pt x="749" y="5319"/>
                  </a:cubicBezTo>
                  <a:cubicBezTo>
                    <a:pt x="775" y="5305"/>
                    <a:pt x="628" y="5025"/>
                    <a:pt x="415" y="4571"/>
                  </a:cubicBezTo>
                  <a:cubicBezTo>
                    <a:pt x="308" y="4303"/>
                    <a:pt x="227" y="4023"/>
                    <a:pt x="187" y="3729"/>
                  </a:cubicBezTo>
                  <a:cubicBezTo>
                    <a:pt x="161" y="3381"/>
                    <a:pt x="214" y="3021"/>
                    <a:pt x="321" y="2687"/>
                  </a:cubicBezTo>
                  <a:cubicBezTo>
                    <a:pt x="535" y="1979"/>
                    <a:pt x="735" y="1337"/>
                    <a:pt x="909" y="789"/>
                  </a:cubicBezTo>
                  <a:cubicBezTo>
                    <a:pt x="1056" y="308"/>
                    <a:pt x="1136" y="1"/>
                    <a:pt x="1109" y="1"/>
                  </a:cubicBezTo>
                  <a:cubicBezTo>
                    <a:pt x="1109" y="1"/>
                    <a:pt x="1108" y="1"/>
                    <a:pt x="1107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4"/>
            <p:cNvSpPr/>
            <p:nvPr/>
          </p:nvSpPr>
          <p:spPr>
            <a:xfrm>
              <a:off x="3880275" y="3735625"/>
              <a:ext cx="172725" cy="12050"/>
            </a:xfrm>
            <a:custGeom>
              <a:avLst/>
              <a:gdLst/>
              <a:ahLst/>
              <a:cxnLst/>
              <a:rect l="l" t="t" r="r" b="b"/>
              <a:pathLst>
                <a:path w="6909" h="482" extrusionOk="0">
                  <a:moveTo>
                    <a:pt x="5893" y="0"/>
                  </a:moveTo>
                  <a:cubicBezTo>
                    <a:pt x="5265" y="14"/>
                    <a:pt x="4397" y="41"/>
                    <a:pt x="3448" y="107"/>
                  </a:cubicBezTo>
                  <a:cubicBezTo>
                    <a:pt x="2499" y="174"/>
                    <a:pt x="1631" y="268"/>
                    <a:pt x="1003" y="334"/>
                  </a:cubicBezTo>
                  <a:lnTo>
                    <a:pt x="268" y="441"/>
                  </a:lnTo>
                  <a:lnTo>
                    <a:pt x="68" y="468"/>
                  </a:lnTo>
                  <a:cubicBezTo>
                    <a:pt x="54" y="468"/>
                    <a:pt x="28" y="481"/>
                    <a:pt x="1" y="481"/>
                  </a:cubicBezTo>
                  <a:lnTo>
                    <a:pt x="68" y="481"/>
                  </a:lnTo>
                  <a:lnTo>
                    <a:pt x="282" y="468"/>
                  </a:lnTo>
                  <a:lnTo>
                    <a:pt x="1016" y="388"/>
                  </a:lnTo>
                  <a:cubicBezTo>
                    <a:pt x="1631" y="321"/>
                    <a:pt x="2499" y="241"/>
                    <a:pt x="3448" y="174"/>
                  </a:cubicBezTo>
                  <a:cubicBezTo>
                    <a:pt x="4410" y="107"/>
                    <a:pt x="5265" y="67"/>
                    <a:pt x="5893" y="54"/>
                  </a:cubicBezTo>
                  <a:lnTo>
                    <a:pt x="6641" y="27"/>
                  </a:lnTo>
                  <a:lnTo>
                    <a:pt x="6842" y="14"/>
                  </a:lnTo>
                  <a:lnTo>
                    <a:pt x="6908" y="14"/>
                  </a:lnTo>
                  <a:cubicBezTo>
                    <a:pt x="6895" y="0"/>
                    <a:pt x="6868" y="0"/>
                    <a:pt x="6842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4"/>
            <p:cNvSpPr/>
            <p:nvPr/>
          </p:nvSpPr>
          <p:spPr>
            <a:xfrm>
              <a:off x="3560975" y="3512500"/>
              <a:ext cx="413525" cy="4025"/>
            </a:xfrm>
            <a:custGeom>
              <a:avLst/>
              <a:gdLst/>
              <a:ahLst/>
              <a:cxnLst/>
              <a:rect l="l" t="t" r="r" b="b"/>
              <a:pathLst>
                <a:path w="16541" h="161" extrusionOk="0">
                  <a:moveTo>
                    <a:pt x="8270" y="0"/>
                  </a:moveTo>
                  <a:cubicBezTo>
                    <a:pt x="3701" y="0"/>
                    <a:pt x="0" y="41"/>
                    <a:pt x="0" y="81"/>
                  </a:cubicBezTo>
                  <a:cubicBezTo>
                    <a:pt x="0" y="121"/>
                    <a:pt x="3701" y="161"/>
                    <a:pt x="8270" y="161"/>
                  </a:cubicBezTo>
                  <a:cubicBezTo>
                    <a:pt x="12840" y="161"/>
                    <a:pt x="16541" y="121"/>
                    <a:pt x="16541" y="81"/>
                  </a:cubicBezTo>
                  <a:cubicBezTo>
                    <a:pt x="16541" y="27"/>
                    <a:pt x="12840" y="0"/>
                    <a:pt x="827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4"/>
            <p:cNvSpPr/>
            <p:nvPr/>
          </p:nvSpPr>
          <p:spPr>
            <a:xfrm>
              <a:off x="3513525" y="3582300"/>
              <a:ext cx="512750" cy="4375"/>
            </a:xfrm>
            <a:custGeom>
              <a:avLst/>
              <a:gdLst/>
              <a:ahLst/>
              <a:cxnLst/>
              <a:rect l="l" t="t" r="r" b="b"/>
              <a:pathLst>
                <a:path w="20510" h="175" extrusionOk="0">
                  <a:moveTo>
                    <a:pt x="10262" y="1"/>
                  </a:moveTo>
                  <a:cubicBezTo>
                    <a:pt x="4597" y="1"/>
                    <a:pt x="1" y="41"/>
                    <a:pt x="1" y="94"/>
                  </a:cubicBezTo>
                  <a:cubicBezTo>
                    <a:pt x="1" y="134"/>
                    <a:pt x="4597" y="175"/>
                    <a:pt x="10262" y="175"/>
                  </a:cubicBezTo>
                  <a:cubicBezTo>
                    <a:pt x="15927" y="175"/>
                    <a:pt x="20510" y="134"/>
                    <a:pt x="20510" y="94"/>
                  </a:cubicBezTo>
                  <a:cubicBezTo>
                    <a:pt x="20510" y="41"/>
                    <a:pt x="15927" y="1"/>
                    <a:pt x="10262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4"/>
            <p:cNvSpPr/>
            <p:nvPr/>
          </p:nvSpPr>
          <p:spPr>
            <a:xfrm>
              <a:off x="3463425" y="3665475"/>
              <a:ext cx="580225" cy="4375"/>
            </a:xfrm>
            <a:custGeom>
              <a:avLst/>
              <a:gdLst/>
              <a:ahLst/>
              <a:cxnLst/>
              <a:rect l="l" t="t" r="r" b="b"/>
              <a:pathLst>
                <a:path w="23209" h="175" extrusionOk="0">
                  <a:moveTo>
                    <a:pt x="11598" y="1"/>
                  </a:moveTo>
                  <a:cubicBezTo>
                    <a:pt x="5198" y="1"/>
                    <a:pt x="1" y="41"/>
                    <a:pt x="1" y="94"/>
                  </a:cubicBezTo>
                  <a:cubicBezTo>
                    <a:pt x="1" y="134"/>
                    <a:pt x="5198" y="174"/>
                    <a:pt x="11598" y="174"/>
                  </a:cubicBezTo>
                  <a:cubicBezTo>
                    <a:pt x="18011" y="174"/>
                    <a:pt x="23208" y="134"/>
                    <a:pt x="23208" y="94"/>
                  </a:cubicBezTo>
                  <a:cubicBezTo>
                    <a:pt x="23208" y="41"/>
                    <a:pt x="18011" y="1"/>
                    <a:pt x="11598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4"/>
            <p:cNvSpPr/>
            <p:nvPr/>
          </p:nvSpPr>
          <p:spPr>
            <a:xfrm>
              <a:off x="3590350" y="4086000"/>
              <a:ext cx="402200" cy="4375"/>
            </a:xfrm>
            <a:custGeom>
              <a:avLst/>
              <a:gdLst/>
              <a:ahLst/>
              <a:cxnLst/>
              <a:rect l="l" t="t" r="r" b="b"/>
              <a:pathLst>
                <a:path w="16088" h="175" extrusionOk="0">
                  <a:moveTo>
                    <a:pt x="8044" y="1"/>
                  </a:moveTo>
                  <a:cubicBezTo>
                    <a:pt x="3608" y="1"/>
                    <a:pt x="1" y="41"/>
                    <a:pt x="1" y="94"/>
                  </a:cubicBezTo>
                  <a:cubicBezTo>
                    <a:pt x="1" y="134"/>
                    <a:pt x="3608" y="175"/>
                    <a:pt x="8044" y="175"/>
                  </a:cubicBezTo>
                  <a:cubicBezTo>
                    <a:pt x="12493" y="175"/>
                    <a:pt x="16087" y="134"/>
                    <a:pt x="16087" y="94"/>
                  </a:cubicBezTo>
                  <a:cubicBezTo>
                    <a:pt x="16087" y="41"/>
                    <a:pt x="12493" y="1"/>
                    <a:pt x="8044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4"/>
            <p:cNvSpPr/>
            <p:nvPr/>
          </p:nvSpPr>
          <p:spPr>
            <a:xfrm>
              <a:off x="3560300" y="4180200"/>
              <a:ext cx="446950" cy="4025"/>
            </a:xfrm>
            <a:custGeom>
              <a:avLst/>
              <a:gdLst/>
              <a:ahLst/>
              <a:cxnLst/>
              <a:rect l="l" t="t" r="r" b="b"/>
              <a:pathLst>
                <a:path w="17878" h="161" extrusionOk="0">
                  <a:moveTo>
                    <a:pt x="8939" y="1"/>
                  </a:moveTo>
                  <a:cubicBezTo>
                    <a:pt x="4009" y="1"/>
                    <a:pt x="0" y="41"/>
                    <a:pt x="0" y="81"/>
                  </a:cubicBezTo>
                  <a:cubicBezTo>
                    <a:pt x="0" y="134"/>
                    <a:pt x="4022" y="161"/>
                    <a:pt x="8939" y="161"/>
                  </a:cubicBezTo>
                  <a:cubicBezTo>
                    <a:pt x="13869" y="161"/>
                    <a:pt x="17877" y="134"/>
                    <a:pt x="17877" y="81"/>
                  </a:cubicBezTo>
                  <a:cubicBezTo>
                    <a:pt x="17877" y="41"/>
                    <a:pt x="13869" y="1"/>
                    <a:pt x="8939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4"/>
            <p:cNvSpPr/>
            <p:nvPr/>
          </p:nvSpPr>
          <p:spPr>
            <a:xfrm>
              <a:off x="3520875" y="4294775"/>
              <a:ext cx="477000" cy="4350"/>
            </a:xfrm>
            <a:custGeom>
              <a:avLst/>
              <a:gdLst/>
              <a:ahLst/>
              <a:cxnLst/>
              <a:rect l="l" t="t" r="r" b="b"/>
              <a:pathLst>
                <a:path w="19080" h="174" extrusionOk="0">
                  <a:moveTo>
                    <a:pt x="9540" y="0"/>
                  </a:moveTo>
                  <a:cubicBezTo>
                    <a:pt x="4276" y="0"/>
                    <a:pt x="1" y="40"/>
                    <a:pt x="1" y="80"/>
                  </a:cubicBezTo>
                  <a:cubicBezTo>
                    <a:pt x="1" y="134"/>
                    <a:pt x="4276" y="174"/>
                    <a:pt x="9540" y="174"/>
                  </a:cubicBezTo>
                  <a:cubicBezTo>
                    <a:pt x="14804" y="174"/>
                    <a:pt x="19080" y="134"/>
                    <a:pt x="19080" y="80"/>
                  </a:cubicBezTo>
                  <a:cubicBezTo>
                    <a:pt x="19080" y="40"/>
                    <a:pt x="14818" y="0"/>
                    <a:pt x="9540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4"/>
            <p:cNvSpPr/>
            <p:nvPr/>
          </p:nvSpPr>
          <p:spPr>
            <a:xfrm>
              <a:off x="3494825" y="4407675"/>
              <a:ext cx="486025" cy="4350"/>
            </a:xfrm>
            <a:custGeom>
              <a:avLst/>
              <a:gdLst/>
              <a:ahLst/>
              <a:cxnLst/>
              <a:rect l="l" t="t" r="r" b="b"/>
              <a:pathLst>
                <a:path w="19441" h="174" extrusionOk="0">
                  <a:moveTo>
                    <a:pt x="9727" y="0"/>
                  </a:moveTo>
                  <a:cubicBezTo>
                    <a:pt x="4343" y="0"/>
                    <a:pt x="1" y="40"/>
                    <a:pt x="1" y="80"/>
                  </a:cubicBezTo>
                  <a:cubicBezTo>
                    <a:pt x="1" y="134"/>
                    <a:pt x="4343" y="174"/>
                    <a:pt x="9727" y="174"/>
                  </a:cubicBezTo>
                  <a:cubicBezTo>
                    <a:pt x="15098" y="174"/>
                    <a:pt x="19441" y="134"/>
                    <a:pt x="19441" y="80"/>
                  </a:cubicBezTo>
                  <a:cubicBezTo>
                    <a:pt x="19441" y="40"/>
                    <a:pt x="15098" y="0"/>
                    <a:pt x="9727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4"/>
            <p:cNvSpPr/>
            <p:nvPr/>
          </p:nvSpPr>
          <p:spPr>
            <a:xfrm>
              <a:off x="3464775" y="4629450"/>
              <a:ext cx="561175" cy="4375"/>
            </a:xfrm>
            <a:custGeom>
              <a:avLst/>
              <a:gdLst/>
              <a:ahLst/>
              <a:cxnLst/>
              <a:rect l="l" t="t" r="r" b="b"/>
              <a:pathLst>
                <a:path w="22447" h="175" extrusionOk="0">
                  <a:moveTo>
                    <a:pt x="11223" y="1"/>
                  </a:moveTo>
                  <a:cubicBezTo>
                    <a:pt x="5024" y="1"/>
                    <a:pt x="0" y="41"/>
                    <a:pt x="0" y="81"/>
                  </a:cubicBezTo>
                  <a:cubicBezTo>
                    <a:pt x="0" y="134"/>
                    <a:pt x="5024" y="174"/>
                    <a:pt x="11223" y="174"/>
                  </a:cubicBezTo>
                  <a:cubicBezTo>
                    <a:pt x="17423" y="174"/>
                    <a:pt x="22446" y="134"/>
                    <a:pt x="22446" y="81"/>
                  </a:cubicBezTo>
                  <a:cubicBezTo>
                    <a:pt x="22446" y="41"/>
                    <a:pt x="17423" y="1"/>
                    <a:pt x="11223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4"/>
            <p:cNvSpPr/>
            <p:nvPr/>
          </p:nvSpPr>
          <p:spPr>
            <a:xfrm>
              <a:off x="3470100" y="4725325"/>
              <a:ext cx="595250" cy="4350"/>
            </a:xfrm>
            <a:custGeom>
              <a:avLst/>
              <a:gdLst/>
              <a:ahLst/>
              <a:cxnLst/>
              <a:rect l="l" t="t" r="r" b="b"/>
              <a:pathLst>
                <a:path w="23810" h="174" extrusionOk="0">
                  <a:moveTo>
                    <a:pt x="11905" y="0"/>
                  </a:moveTo>
                  <a:cubicBezTo>
                    <a:pt x="5332" y="0"/>
                    <a:pt x="1" y="40"/>
                    <a:pt x="1" y="94"/>
                  </a:cubicBezTo>
                  <a:cubicBezTo>
                    <a:pt x="1" y="134"/>
                    <a:pt x="5332" y="174"/>
                    <a:pt x="11905" y="174"/>
                  </a:cubicBezTo>
                  <a:cubicBezTo>
                    <a:pt x="18479" y="174"/>
                    <a:pt x="23810" y="134"/>
                    <a:pt x="23810" y="94"/>
                  </a:cubicBezTo>
                  <a:cubicBezTo>
                    <a:pt x="23810" y="54"/>
                    <a:pt x="18492" y="0"/>
                    <a:pt x="1190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4"/>
            <p:cNvSpPr/>
            <p:nvPr/>
          </p:nvSpPr>
          <p:spPr>
            <a:xfrm>
              <a:off x="3474450" y="4518575"/>
              <a:ext cx="507725" cy="4350"/>
            </a:xfrm>
            <a:custGeom>
              <a:avLst/>
              <a:gdLst/>
              <a:ahLst/>
              <a:cxnLst/>
              <a:rect l="l" t="t" r="r" b="b"/>
              <a:pathLst>
                <a:path w="20309" h="174" extrusionOk="0">
                  <a:moveTo>
                    <a:pt x="10155" y="0"/>
                  </a:moveTo>
                  <a:cubicBezTo>
                    <a:pt x="4543" y="0"/>
                    <a:pt x="1" y="40"/>
                    <a:pt x="1" y="80"/>
                  </a:cubicBezTo>
                  <a:cubicBezTo>
                    <a:pt x="1" y="134"/>
                    <a:pt x="4543" y="174"/>
                    <a:pt x="10155" y="174"/>
                  </a:cubicBezTo>
                  <a:cubicBezTo>
                    <a:pt x="15766" y="174"/>
                    <a:pt x="20309" y="134"/>
                    <a:pt x="20309" y="80"/>
                  </a:cubicBezTo>
                  <a:cubicBezTo>
                    <a:pt x="20309" y="40"/>
                    <a:pt x="15766" y="0"/>
                    <a:pt x="10155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4"/>
            <p:cNvSpPr/>
            <p:nvPr/>
          </p:nvSpPr>
          <p:spPr>
            <a:xfrm>
              <a:off x="3589350" y="3766350"/>
              <a:ext cx="298975" cy="4375"/>
            </a:xfrm>
            <a:custGeom>
              <a:avLst/>
              <a:gdLst/>
              <a:ahLst/>
              <a:cxnLst/>
              <a:rect l="l" t="t" r="r" b="b"/>
              <a:pathLst>
                <a:path w="11959" h="175" extrusionOk="0">
                  <a:moveTo>
                    <a:pt x="5986" y="1"/>
                  </a:moveTo>
                  <a:cubicBezTo>
                    <a:pt x="2673" y="1"/>
                    <a:pt x="1" y="41"/>
                    <a:pt x="1" y="94"/>
                  </a:cubicBezTo>
                  <a:cubicBezTo>
                    <a:pt x="1" y="134"/>
                    <a:pt x="2673" y="174"/>
                    <a:pt x="5986" y="174"/>
                  </a:cubicBezTo>
                  <a:cubicBezTo>
                    <a:pt x="9286" y="174"/>
                    <a:pt x="11959" y="134"/>
                    <a:pt x="11959" y="94"/>
                  </a:cubicBezTo>
                  <a:cubicBezTo>
                    <a:pt x="11959" y="41"/>
                    <a:pt x="9286" y="1"/>
                    <a:pt x="5986" y="1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4"/>
            <p:cNvSpPr/>
            <p:nvPr/>
          </p:nvSpPr>
          <p:spPr>
            <a:xfrm>
              <a:off x="3606725" y="3858550"/>
              <a:ext cx="273575" cy="4350"/>
            </a:xfrm>
            <a:custGeom>
              <a:avLst/>
              <a:gdLst/>
              <a:ahLst/>
              <a:cxnLst/>
              <a:rect l="l" t="t" r="r" b="b"/>
              <a:pathLst>
                <a:path w="10943" h="174" extrusionOk="0">
                  <a:moveTo>
                    <a:pt x="5478" y="0"/>
                  </a:moveTo>
                  <a:cubicBezTo>
                    <a:pt x="3955" y="0"/>
                    <a:pt x="2592" y="14"/>
                    <a:pt x="1604" y="27"/>
                  </a:cubicBezTo>
                  <a:lnTo>
                    <a:pt x="428" y="54"/>
                  </a:lnTo>
                  <a:cubicBezTo>
                    <a:pt x="281" y="54"/>
                    <a:pt x="147" y="67"/>
                    <a:pt x="0" y="94"/>
                  </a:cubicBezTo>
                  <a:cubicBezTo>
                    <a:pt x="147" y="107"/>
                    <a:pt x="281" y="120"/>
                    <a:pt x="428" y="120"/>
                  </a:cubicBezTo>
                  <a:lnTo>
                    <a:pt x="1604" y="147"/>
                  </a:lnTo>
                  <a:cubicBezTo>
                    <a:pt x="2592" y="161"/>
                    <a:pt x="3955" y="174"/>
                    <a:pt x="5478" y="174"/>
                  </a:cubicBezTo>
                  <a:cubicBezTo>
                    <a:pt x="6988" y="174"/>
                    <a:pt x="8351" y="161"/>
                    <a:pt x="9353" y="147"/>
                  </a:cubicBezTo>
                  <a:lnTo>
                    <a:pt x="10515" y="120"/>
                  </a:lnTo>
                  <a:cubicBezTo>
                    <a:pt x="10662" y="120"/>
                    <a:pt x="10809" y="107"/>
                    <a:pt x="10943" y="94"/>
                  </a:cubicBezTo>
                  <a:cubicBezTo>
                    <a:pt x="10809" y="67"/>
                    <a:pt x="10662" y="54"/>
                    <a:pt x="10515" y="54"/>
                  </a:cubicBezTo>
                  <a:lnTo>
                    <a:pt x="9353" y="27"/>
                  </a:lnTo>
                  <a:cubicBezTo>
                    <a:pt x="8351" y="14"/>
                    <a:pt x="6988" y="0"/>
                    <a:pt x="5478" y="0"/>
                  </a:cubicBezTo>
                  <a:close/>
                </a:path>
              </a:pathLst>
            </a:custGeom>
            <a:solidFill>
              <a:srgbClr val="FAFA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4"/>
            <p:cNvSpPr/>
            <p:nvPr/>
          </p:nvSpPr>
          <p:spPr>
            <a:xfrm>
              <a:off x="3507200" y="3073775"/>
              <a:ext cx="496025" cy="420650"/>
            </a:xfrm>
            <a:custGeom>
              <a:avLst/>
              <a:gdLst/>
              <a:ahLst/>
              <a:cxnLst/>
              <a:rect l="l" t="t" r="r" b="b"/>
              <a:pathLst>
                <a:path w="19841" h="16826" extrusionOk="0">
                  <a:moveTo>
                    <a:pt x="8689" y="1"/>
                  </a:moveTo>
                  <a:cubicBezTo>
                    <a:pt x="7744" y="1"/>
                    <a:pt x="6836" y="812"/>
                    <a:pt x="6787" y="1770"/>
                  </a:cubicBezTo>
                  <a:cubicBezTo>
                    <a:pt x="6517" y="1693"/>
                    <a:pt x="6238" y="1653"/>
                    <a:pt x="5958" y="1653"/>
                  </a:cubicBezTo>
                  <a:cubicBezTo>
                    <a:pt x="5654" y="1653"/>
                    <a:pt x="5349" y="1700"/>
                    <a:pt x="5050" y="1797"/>
                  </a:cubicBezTo>
                  <a:cubicBezTo>
                    <a:pt x="4503" y="1998"/>
                    <a:pt x="4035" y="2479"/>
                    <a:pt x="3968" y="3053"/>
                  </a:cubicBezTo>
                  <a:cubicBezTo>
                    <a:pt x="3915" y="3574"/>
                    <a:pt x="4155" y="4122"/>
                    <a:pt x="3835" y="4563"/>
                  </a:cubicBezTo>
                  <a:cubicBezTo>
                    <a:pt x="3527" y="5004"/>
                    <a:pt x="2886" y="4937"/>
                    <a:pt x="2365" y="5057"/>
                  </a:cubicBezTo>
                  <a:cubicBezTo>
                    <a:pt x="1216" y="5364"/>
                    <a:pt x="708" y="6727"/>
                    <a:pt x="1390" y="7703"/>
                  </a:cubicBezTo>
                  <a:cubicBezTo>
                    <a:pt x="575" y="7850"/>
                    <a:pt x="0" y="8571"/>
                    <a:pt x="53" y="9399"/>
                  </a:cubicBezTo>
                  <a:cubicBezTo>
                    <a:pt x="120" y="10214"/>
                    <a:pt x="788" y="10856"/>
                    <a:pt x="1617" y="10882"/>
                  </a:cubicBezTo>
                  <a:cubicBezTo>
                    <a:pt x="1002" y="11337"/>
                    <a:pt x="855" y="12192"/>
                    <a:pt x="1283" y="12820"/>
                  </a:cubicBezTo>
                  <a:cubicBezTo>
                    <a:pt x="1558" y="13224"/>
                    <a:pt x="2004" y="13445"/>
                    <a:pt x="2462" y="13445"/>
                  </a:cubicBezTo>
                  <a:cubicBezTo>
                    <a:pt x="2716" y="13445"/>
                    <a:pt x="2973" y="13377"/>
                    <a:pt x="3207" y="13234"/>
                  </a:cubicBezTo>
                  <a:cubicBezTo>
                    <a:pt x="3354" y="14583"/>
                    <a:pt x="4356" y="15692"/>
                    <a:pt x="5692" y="15973"/>
                  </a:cubicBezTo>
                  <a:cubicBezTo>
                    <a:pt x="5935" y="16020"/>
                    <a:pt x="6181" y="16037"/>
                    <a:pt x="6429" y="16037"/>
                  </a:cubicBezTo>
                  <a:cubicBezTo>
                    <a:pt x="7143" y="16037"/>
                    <a:pt x="7870" y="15894"/>
                    <a:pt x="8575" y="15894"/>
                  </a:cubicBezTo>
                  <a:cubicBezTo>
                    <a:pt x="8958" y="15894"/>
                    <a:pt x="9335" y="15936"/>
                    <a:pt x="9700" y="16066"/>
                  </a:cubicBezTo>
                  <a:cubicBezTo>
                    <a:pt x="10288" y="16294"/>
                    <a:pt x="10809" y="16734"/>
                    <a:pt x="11437" y="16815"/>
                  </a:cubicBezTo>
                  <a:cubicBezTo>
                    <a:pt x="11497" y="16822"/>
                    <a:pt x="11557" y="16825"/>
                    <a:pt x="11617" y="16825"/>
                  </a:cubicBezTo>
                  <a:cubicBezTo>
                    <a:pt x="12238" y="16825"/>
                    <a:pt x="12848" y="16458"/>
                    <a:pt x="13214" y="15946"/>
                  </a:cubicBezTo>
                  <a:cubicBezTo>
                    <a:pt x="13615" y="15372"/>
                    <a:pt x="13762" y="14677"/>
                    <a:pt x="13802" y="13982"/>
                  </a:cubicBezTo>
                  <a:cubicBezTo>
                    <a:pt x="14123" y="14655"/>
                    <a:pt x="14805" y="15064"/>
                    <a:pt x="15519" y="15064"/>
                  </a:cubicBezTo>
                  <a:cubicBezTo>
                    <a:pt x="15726" y="15064"/>
                    <a:pt x="15936" y="15029"/>
                    <a:pt x="16140" y="14957"/>
                  </a:cubicBezTo>
                  <a:cubicBezTo>
                    <a:pt x="17062" y="14637"/>
                    <a:pt x="17596" y="13688"/>
                    <a:pt x="17382" y="12740"/>
                  </a:cubicBezTo>
                  <a:cubicBezTo>
                    <a:pt x="17329" y="12486"/>
                    <a:pt x="17222" y="12232"/>
                    <a:pt x="17289" y="11978"/>
                  </a:cubicBezTo>
                  <a:cubicBezTo>
                    <a:pt x="17396" y="11604"/>
                    <a:pt x="17837" y="11457"/>
                    <a:pt x="18184" y="11270"/>
                  </a:cubicBezTo>
                  <a:cubicBezTo>
                    <a:pt x="19614" y="10482"/>
                    <a:pt x="19761" y="8477"/>
                    <a:pt x="18451" y="7489"/>
                  </a:cubicBezTo>
                  <a:cubicBezTo>
                    <a:pt x="19841" y="4750"/>
                    <a:pt x="16661" y="4376"/>
                    <a:pt x="16661" y="4376"/>
                  </a:cubicBezTo>
                  <a:cubicBezTo>
                    <a:pt x="16661" y="4376"/>
                    <a:pt x="16848" y="2853"/>
                    <a:pt x="16166" y="2144"/>
                  </a:cubicBezTo>
                  <a:cubicBezTo>
                    <a:pt x="15790" y="1768"/>
                    <a:pt x="15143" y="1682"/>
                    <a:pt x="14629" y="1682"/>
                  </a:cubicBezTo>
                  <a:cubicBezTo>
                    <a:pt x="14195" y="1682"/>
                    <a:pt x="13855" y="1744"/>
                    <a:pt x="13855" y="1744"/>
                  </a:cubicBezTo>
                  <a:cubicBezTo>
                    <a:pt x="13670" y="903"/>
                    <a:pt x="12923" y="302"/>
                    <a:pt x="12072" y="302"/>
                  </a:cubicBezTo>
                  <a:cubicBezTo>
                    <a:pt x="12003" y="302"/>
                    <a:pt x="11934" y="306"/>
                    <a:pt x="11864" y="314"/>
                  </a:cubicBezTo>
                  <a:cubicBezTo>
                    <a:pt x="11504" y="368"/>
                    <a:pt x="11183" y="514"/>
                    <a:pt x="10822" y="528"/>
                  </a:cubicBezTo>
                  <a:cubicBezTo>
                    <a:pt x="10794" y="530"/>
                    <a:pt x="10766" y="530"/>
                    <a:pt x="10738" y="530"/>
                  </a:cubicBezTo>
                  <a:cubicBezTo>
                    <a:pt x="10118" y="530"/>
                    <a:pt x="9565" y="122"/>
                    <a:pt x="8938" y="20"/>
                  </a:cubicBezTo>
                  <a:cubicBezTo>
                    <a:pt x="8855" y="7"/>
                    <a:pt x="8772" y="1"/>
                    <a:pt x="8689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4"/>
            <p:cNvSpPr/>
            <p:nvPr/>
          </p:nvSpPr>
          <p:spPr>
            <a:xfrm>
              <a:off x="3639450" y="3165075"/>
              <a:ext cx="207800" cy="402250"/>
            </a:xfrm>
            <a:custGeom>
              <a:avLst/>
              <a:gdLst/>
              <a:ahLst/>
              <a:cxnLst/>
              <a:rect l="l" t="t" r="r" b="b"/>
              <a:pathLst>
                <a:path w="8312" h="16090" extrusionOk="0">
                  <a:moveTo>
                    <a:pt x="2830" y="1"/>
                  </a:moveTo>
                  <a:cubicBezTo>
                    <a:pt x="1440" y="1"/>
                    <a:pt x="262" y="1086"/>
                    <a:pt x="175" y="2501"/>
                  </a:cubicBezTo>
                  <a:cubicBezTo>
                    <a:pt x="68" y="4184"/>
                    <a:pt x="1" y="6242"/>
                    <a:pt x="201" y="7511"/>
                  </a:cubicBezTo>
                  <a:cubicBezTo>
                    <a:pt x="602" y="10036"/>
                    <a:pt x="2539" y="10357"/>
                    <a:pt x="2539" y="10357"/>
                  </a:cubicBezTo>
                  <a:cubicBezTo>
                    <a:pt x="2539" y="10357"/>
                    <a:pt x="2579" y="11933"/>
                    <a:pt x="2579" y="13443"/>
                  </a:cubicBezTo>
                  <a:cubicBezTo>
                    <a:pt x="2579" y="14873"/>
                    <a:pt x="3822" y="16062"/>
                    <a:pt x="5359" y="16089"/>
                  </a:cubicBezTo>
                  <a:cubicBezTo>
                    <a:pt x="5376" y="16089"/>
                    <a:pt x="5394" y="16089"/>
                    <a:pt x="5412" y="16089"/>
                  </a:cubicBezTo>
                  <a:cubicBezTo>
                    <a:pt x="6897" y="16089"/>
                    <a:pt x="8111" y="14990"/>
                    <a:pt x="8124" y="13590"/>
                  </a:cubicBezTo>
                  <a:lnTo>
                    <a:pt x="8298" y="1378"/>
                  </a:lnTo>
                  <a:lnTo>
                    <a:pt x="8311" y="563"/>
                  </a:lnTo>
                  <a:lnTo>
                    <a:pt x="3114" y="16"/>
                  </a:lnTo>
                  <a:cubicBezTo>
                    <a:pt x="3018" y="5"/>
                    <a:pt x="2924" y="1"/>
                    <a:pt x="2830" y="1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4"/>
            <p:cNvSpPr/>
            <p:nvPr/>
          </p:nvSpPr>
          <p:spPr>
            <a:xfrm>
              <a:off x="3657825" y="3258900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291" y="0"/>
                  </a:moveTo>
                  <a:cubicBezTo>
                    <a:pt x="137" y="0"/>
                    <a:pt x="13" y="125"/>
                    <a:pt x="1" y="284"/>
                  </a:cubicBezTo>
                  <a:cubicBezTo>
                    <a:pt x="1" y="471"/>
                    <a:pt x="134" y="618"/>
                    <a:pt x="321" y="618"/>
                  </a:cubicBezTo>
                  <a:cubicBezTo>
                    <a:pt x="329" y="619"/>
                    <a:pt x="338" y="619"/>
                    <a:pt x="346" y="619"/>
                  </a:cubicBezTo>
                  <a:cubicBezTo>
                    <a:pt x="498" y="619"/>
                    <a:pt x="643" y="503"/>
                    <a:pt x="655" y="338"/>
                  </a:cubicBezTo>
                  <a:cubicBezTo>
                    <a:pt x="655" y="151"/>
                    <a:pt x="508" y="4"/>
                    <a:pt x="335" y="4"/>
                  </a:cubicBezTo>
                  <a:cubicBezTo>
                    <a:pt x="320" y="1"/>
                    <a:pt x="305" y="0"/>
                    <a:pt x="29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4"/>
            <p:cNvSpPr/>
            <p:nvPr/>
          </p:nvSpPr>
          <p:spPr>
            <a:xfrm>
              <a:off x="3654500" y="3245625"/>
              <a:ext cx="33425" cy="8850"/>
            </a:xfrm>
            <a:custGeom>
              <a:avLst/>
              <a:gdLst/>
              <a:ahLst/>
              <a:cxnLst/>
              <a:rect l="l" t="t" r="r" b="b"/>
              <a:pathLst>
                <a:path w="1337" h="354" extrusionOk="0">
                  <a:moveTo>
                    <a:pt x="641" y="0"/>
                  </a:moveTo>
                  <a:cubicBezTo>
                    <a:pt x="468" y="0"/>
                    <a:pt x="294" y="67"/>
                    <a:pt x="147" y="174"/>
                  </a:cubicBezTo>
                  <a:cubicBezTo>
                    <a:pt x="27" y="254"/>
                    <a:pt x="0" y="321"/>
                    <a:pt x="13" y="348"/>
                  </a:cubicBezTo>
                  <a:cubicBezTo>
                    <a:pt x="17" y="351"/>
                    <a:pt x="23" y="353"/>
                    <a:pt x="31" y="353"/>
                  </a:cubicBezTo>
                  <a:cubicBezTo>
                    <a:pt x="101" y="353"/>
                    <a:pt x="323" y="213"/>
                    <a:pt x="619" y="213"/>
                  </a:cubicBezTo>
                  <a:cubicBezTo>
                    <a:pt x="631" y="213"/>
                    <a:pt x="643" y="214"/>
                    <a:pt x="655" y="214"/>
                  </a:cubicBezTo>
                  <a:cubicBezTo>
                    <a:pt x="956" y="214"/>
                    <a:pt x="1187" y="344"/>
                    <a:pt x="1269" y="344"/>
                  </a:cubicBezTo>
                  <a:cubicBezTo>
                    <a:pt x="1282" y="344"/>
                    <a:pt x="1291" y="341"/>
                    <a:pt x="1296" y="334"/>
                  </a:cubicBezTo>
                  <a:cubicBezTo>
                    <a:pt x="1336" y="294"/>
                    <a:pt x="1269" y="241"/>
                    <a:pt x="1162" y="161"/>
                  </a:cubicBezTo>
                  <a:cubicBezTo>
                    <a:pt x="1002" y="54"/>
                    <a:pt x="828" y="0"/>
                    <a:pt x="64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4"/>
            <p:cNvSpPr/>
            <p:nvPr/>
          </p:nvSpPr>
          <p:spPr>
            <a:xfrm>
              <a:off x="3740325" y="3258900"/>
              <a:ext cx="16400" cy="15500"/>
            </a:xfrm>
            <a:custGeom>
              <a:avLst/>
              <a:gdLst/>
              <a:ahLst/>
              <a:cxnLst/>
              <a:rect l="l" t="t" r="r" b="b"/>
              <a:pathLst>
                <a:path w="656" h="620" extrusionOk="0">
                  <a:moveTo>
                    <a:pt x="291" y="0"/>
                  </a:moveTo>
                  <a:cubicBezTo>
                    <a:pt x="137" y="0"/>
                    <a:pt x="13" y="125"/>
                    <a:pt x="1" y="284"/>
                  </a:cubicBezTo>
                  <a:cubicBezTo>
                    <a:pt x="1" y="471"/>
                    <a:pt x="134" y="618"/>
                    <a:pt x="321" y="618"/>
                  </a:cubicBezTo>
                  <a:cubicBezTo>
                    <a:pt x="330" y="619"/>
                    <a:pt x="339" y="619"/>
                    <a:pt x="348" y="619"/>
                  </a:cubicBezTo>
                  <a:cubicBezTo>
                    <a:pt x="510" y="619"/>
                    <a:pt x="643" y="503"/>
                    <a:pt x="655" y="338"/>
                  </a:cubicBezTo>
                  <a:cubicBezTo>
                    <a:pt x="655" y="151"/>
                    <a:pt x="522" y="4"/>
                    <a:pt x="335" y="4"/>
                  </a:cubicBezTo>
                  <a:cubicBezTo>
                    <a:pt x="320" y="1"/>
                    <a:pt x="305" y="0"/>
                    <a:pt x="29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4"/>
            <p:cNvSpPr/>
            <p:nvPr/>
          </p:nvSpPr>
          <p:spPr>
            <a:xfrm>
              <a:off x="3740000" y="3247275"/>
              <a:ext cx="33425" cy="8875"/>
            </a:xfrm>
            <a:custGeom>
              <a:avLst/>
              <a:gdLst/>
              <a:ahLst/>
              <a:cxnLst/>
              <a:rect l="l" t="t" r="r" b="b"/>
              <a:pathLst>
                <a:path w="1337" h="355" extrusionOk="0">
                  <a:moveTo>
                    <a:pt x="655" y="1"/>
                  </a:moveTo>
                  <a:cubicBezTo>
                    <a:pt x="468" y="1"/>
                    <a:pt x="294" y="68"/>
                    <a:pt x="147" y="175"/>
                  </a:cubicBezTo>
                  <a:cubicBezTo>
                    <a:pt x="41" y="255"/>
                    <a:pt x="0" y="322"/>
                    <a:pt x="27" y="348"/>
                  </a:cubicBezTo>
                  <a:cubicBezTo>
                    <a:pt x="31" y="352"/>
                    <a:pt x="37" y="354"/>
                    <a:pt x="44" y="354"/>
                  </a:cubicBezTo>
                  <a:cubicBezTo>
                    <a:pt x="115" y="354"/>
                    <a:pt x="341" y="201"/>
                    <a:pt x="655" y="201"/>
                  </a:cubicBezTo>
                  <a:cubicBezTo>
                    <a:pt x="967" y="201"/>
                    <a:pt x="1214" y="341"/>
                    <a:pt x="1281" y="341"/>
                  </a:cubicBezTo>
                  <a:cubicBezTo>
                    <a:pt x="1288" y="341"/>
                    <a:pt x="1294" y="339"/>
                    <a:pt x="1296" y="335"/>
                  </a:cubicBezTo>
                  <a:cubicBezTo>
                    <a:pt x="1337" y="308"/>
                    <a:pt x="1283" y="241"/>
                    <a:pt x="1163" y="175"/>
                  </a:cubicBezTo>
                  <a:cubicBezTo>
                    <a:pt x="1016" y="68"/>
                    <a:pt x="842" y="1"/>
                    <a:pt x="65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4"/>
            <p:cNvSpPr/>
            <p:nvPr/>
          </p:nvSpPr>
          <p:spPr>
            <a:xfrm>
              <a:off x="3686550" y="3247950"/>
              <a:ext cx="27425" cy="73025"/>
            </a:xfrm>
            <a:custGeom>
              <a:avLst/>
              <a:gdLst/>
              <a:ahLst/>
              <a:cxnLst/>
              <a:rect l="l" t="t" r="r" b="b"/>
              <a:pathLst>
                <a:path w="1097" h="2921" extrusionOk="0">
                  <a:moveTo>
                    <a:pt x="1055" y="1"/>
                  </a:moveTo>
                  <a:cubicBezTo>
                    <a:pt x="1011" y="1"/>
                    <a:pt x="692" y="757"/>
                    <a:pt x="321" y="1724"/>
                  </a:cubicBezTo>
                  <a:cubicBezTo>
                    <a:pt x="241" y="1965"/>
                    <a:pt x="161" y="2192"/>
                    <a:pt x="68" y="2406"/>
                  </a:cubicBezTo>
                  <a:cubicBezTo>
                    <a:pt x="14" y="2513"/>
                    <a:pt x="1" y="2633"/>
                    <a:pt x="27" y="2753"/>
                  </a:cubicBezTo>
                  <a:cubicBezTo>
                    <a:pt x="54" y="2820"/>
                    <a:pt x="108" y="2860"/>
                    <a:pt x="174" y="2887"/>
                  </a:cubicBezTo>
                  <a:cubicBezTo>
                    <a:pt x="214" y="2900"/>
                    <a:pt x="268" y="2900"/>
                    <a:pt x="321" y="2900"/>
                  </a:cubicBezTo>
                  <a:cubicBezTo>
                    <a:pt x="415" y="2913"/>
                    <a:pt x="512" y="2920"/>
                    <a:pt x="609" y="2920"/>
                  </a:cubicBezTo>
                  <a:cubicBezTo>
                    <a:pt x="705" y="2920"/>
                    <a:pt x="802" y="2913"/>
                    <a:pt x="896" y="2900"/>
                  </a:cubicBezTo>
                  <a:cubicBezTo>
                    <a:pt x="709" y="2847"/>
                    <a:pt x="522" y="2806"/>
                    <a:pt x="335" y="2806"/>
                  </a:cubicBezTo>
                  <a:cubicBezTo>
                    <a:pt x="241" y="2806"/>
                    <a:pt x="161" y="2780"/>
                    <a:pt x="148" y="2713"/>
                  </a:cubicBezTo>
                  <a:cubicBezTo>
                    <a:pt x="134" y="2619"/>
                    <a:pt x="148" y="2526"/>
                    <a:pt x="201" y="2446"/>
                  </a:cubicBezTo>
                  <a:cubicBezTo>
                    <a:pt x="281" y="2232"/>
                    <a:pt x="375" y="2005"/>
                    <a:pt x="468" y="1778"/>
                  </a:cubicBezTo>
                  <a:cubicBezTo>
                    <a:pt x="829" y="802"/>
                    <a:pt x="1096" y="14"/>
                    <a:pt x="1056" y="1"/>
                  </a:cubicBezTo>
                  <a:cubicBezTo>
                    <a:pt x="1056" y="1"/>
                    <a:pt x="1055" y="1"/>
                    <a:pt x="105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4"/>
            <p:cNvSpPr/>
            <p:nvPr/>
          </p:nvSpPr>
          <p:spPr>
            <a:xfrm>
              <a:off x="3702925" y="3401275"/>
              <a:ext cx="84525" cy="38000"/>
            </a:xfrm>
            <a:custGeom>
              <a:avLst/>
              <a:gdLst/>
              <a:ahLst/>
              <a:cxnLst/>
              <a:rect l="l" t="t" r="r" b="b"/>
              <a:pathLst>
                <a:path w="3381" h="1520" extrusionOk="0">
                  <a:moveTo>
                    <a:pt x="3381" y="0"/>
                  </a:moveTo>
                  <a:lnTo>
                    <a:pt x="3381" y="0"/>
                  </a:lnTo>
                  <a:cubicBezTo>
                    <a:pt x="2386" y="589"/>
                    <a:pt x="1237" y="909"/>
                    <a:pt x="72" y="909"/>
                  </a:cubicBezTo>
                  <a:cubicBezTo>
                    <a:pt x="48" y="909"/>
                    <a:pt x="24" y="909"/>
                    <a:pt x="0" y="909"/>
                  </a:cubicBezTo>
                  <a:lnTo>
                    <a:pt x="0" y="909"/>
                  </a:lnTo>
                  <a:lnTo>
                    <a:pt x="40" y="1497"/>
                  </a:lnTo>
                  <a:cubicBezTo>
                    <a:pt x="204" y="1512"/>
                    <a:pt x="360" y="1520"/>
                    <a:pt x="510" y="1520"/>
                  </a:cubicBezTo>
                  <a:cubicBezTo>
                    <a:pt x="2668" y="1520"/>
                    <a:pt x="3381" y="0"/>
                    <a:pt x="3381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4"/>
            <p:cNvSpPr/>
            <p:nvPr/>
          </p:nvSpPr>
          <p:spPr>
            <a:xfrm>
              <a:off x="3711600" y="3335700"/>
              <a:ext cx="27750" cy="19350"/>
            </a:xfrm>
            <a:custGeom>
              <a:avLst/>
              <a:gdLst/>
              <a:ahLst/>
              <a:cxnLst/>
              <a:rect l="l" t="t" r="r" b="b"/>
              <a:pathLst>
                <a:path w="1110" h="774" extrusionOk="0">
                  <a:moveTo>
                    <a:pt x="529" y="0"/>
                  </a:moveTo>
                  <a:cubicBezTo>
                    <a:pt x="341" y="0"/>
                    <a:pt x="159" y="90"/>
                    <a:pt x="41" y="232"/>
                  </a:cubicBezTo>
                  <a:lnTo>
                    <a:pt x="27" y="245"/>
                  </a:lnTo>
                  <a:cubicBezTo>
                    <a:pt x="1" y="285"/>
                    <a:pt x="1" y="339"/>
                    <a:pt x="27" y="379"/>
                  </a:cubicBezTo>
                  <a:cubicBezTo>
                    <a:pt x="54" y="419"/>
                    <a:pt x="81" y="446"/>
                    <a:pt x="121" y="486"/>
                  </a:cubicBezTo>
                  <a:cubicBezTo>
                    <a:pt x="255" y="592"/>
                    <a:pt x="402" y="686"/>
                    <a:pt x="575" y="753"/>
                  </a:cubicBezTo>
                  <a:cubicBezTo>
                    <a:pt x="617" y="767"/>
                    <a:pt x="661" y="774"/>
                    <a:pt x="703" y="774"/>
                  </a:cubicBezTo>
                  <a:cubicBezTo>
                    <a:pt x="823" y="774"/>
                    <a:pt x="941" y="721"/>
                    <a:pt x="1030" y="633"/>
                  </a:cubicBezTo>
                  <a:cubicBezTo>
                    <a:pt x="1110" y="499"/>
                    <a:pt x="1096" y="339"/>
                    <a:pt x="1003" y="218"/>
                  </a:cubicBezTo>
                  <a:cubicBezTo>
                    <a:pt x="909" y="98"/>
                    <a:pt x="762" y="18"/>
                    <a:pt x="602" y="5"/>
                  </a:cubicBezTo>
                  <a:cubicBezTo>
                    <a:pt x="578" y="2"/>
                    <a:pt x="553" y="0"/>
                    <a:pt x="529" y="0"/>
                  </a:cubicBezTo>
                  <a:close/>
                </a:path>
              </a:pathLst>
            </a:custGeom>
            <a:solidFill>
              <a:srgbClr val="AA65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4"/>
            <p:cNvSpPr/>
            <p:nvPr/>
          </p:nvSpPr>
          <p:spPr>
            <a:xfrm>
              <a:off x="3706600" y="3326450"/>
              <a:ext cx="29750" cy="25100"/>
            </a:xfrm>
            <a:custGeom>
              <a:avLst/>
              <a:gdLst/>
              <a:ahLst/>
              <a:cxnLst/>
              <a:rect l="l" t="t" r="r" b="b"/>
              <a:pathLst>
                <a:path w="1190" h="1004" extrusionOk="0">
                  <a:moveTo>
                    <a:pt x="1123" y="1"/>
                  </a:moveTo>
                  <a:cubicBezTo>
                    <a:pt x="1056" y="1"/>
                    <a:pt x="1056" y="388"/>
                    <a:pt x="735" y="655"/>
                  </a:cubicBezTo>
                  <a:cubicBezTo>
                    <a:pt x="415" y="922"/>
                    <a:pt x="14" y="882"/>
                    <a:pt x="0" y="936"/>
                  </a:cubicBezTo>
                  <a:cubicBezTo>
                    <a:pt x="0" y="949"/>
                    <a:pt x="94" y="1003"/>
                    <a:pt x="268" y="1003"/>
                  </a:cubicBezTo>
                  <a:cubicBezTo>
                    <a:pt x="283" y="1004"/>
                    <a:pt x="299" y="1004"/>
                    <a:pt x="314" y="1004"/>
                  </a:cubicBezTo>
                  <a:cubicBezTo>
                    <a:pt x="514" y="1004"/>
                    <a:pt x="720" y="926"/>
                    <a:pt x="869" y="802"/>
                  </a:cubicBezTo>
                  <a:cubicBezTo>
                    <a:pt x="1042" y="655"/>
                    <a:pt x="1149" y="468"/>
                    <a:pt x="1163" y="254"/>
                  </a:cubicBezTo>
                  <a:cubicBezTo>
                    <a:pt x="1189" y="94"/>
                    <a:pt x="1149" y="1"/>
                    <a:pt x="1123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4"/>
            <p:cNvSpPr/>
            <p:nvPr/>
          </p:nvSpPr>
          <p:spPr>
            <a:xfrm>
              <a:off x="3738000" y="3215250"/>
              <a:ext cx="40775" cy="11750"/>
            </a:xfrm>
            <a:custGeom>
              <a:avLst/>
              <a:gdLst/>
              <a:ahLst/>
              <a:cxnLst/>
              <a:rect l="l" t="t" r="r" b="b"/>
              <a:pathLst>
                <a:path w="1631" h="470" extrusionOk="0">
                  <a:moveTo>
                    <a:pt x="657" y="0"/>
                  </a:moveTo>
                  <a:cubicBezTo>
                    <a:pt x="513" y="0"/>
                    <a:pt x="367" y="24"/>
                    <a:pt x="227" y="80"/>
                  </a:cubicBezTo>
                  <a:cubicBezTo>
                    <a:pt x="80" y="146"/>
                    <a:pt x="0" y="213"/>
                    <a:pt x="14" y="253"/>
                  </a:cubicBezTo>
                  <a:cubicBezTo>
                    <a:pt x="54" y="360"/>
                    <a:pt x="401" y="307"/>
                    <a:pt x="802" y="360"/>
                  </a:cubicBezTo>
                  <a:cubicBezTo>
                    <a:pt x="1110" y="400"/>
                    <a:pt x="1373" y="469"/>
                    <a:pt x="1510" y="469"/>
                  </a:cubicBezTo>
                  <a:cubicBezTo>
                    <a:pt x="1558" y="469"/>
                    <a:pt x="1590" y="461"/>
                    <a:pt x="1604" y="440"/>
                  </a:cubicBezTo>
                  <a:cubicBezTo>
                    <a:pt x="1630" y="400"/>
                    <a:pt x="1563" y="307"/>
                    <a:pt x="1430" y="213"/>
                  </a:cubicBezTo>
                  <a:cubicBezTo>
                    <a:pt x="1256" y="93"/>
                    <a:pt x="1056" y="26"/>
                    <a:pt x="842" y="13"/>
                  </a:cubicBezTo>
                  <a:cubicBezTo>
                    <a:pt x="781" y="5"/>
                    <a:pt x="719" y="0"/>
                    <a:pt x="657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4"/>
            <p:cNvSpPr/>
            <p:nvPr/>
          </p:nvSpPr>
          <p:spPr>
            <a:xfrm>
              <a:off x="3657500" y="3220175"/>
              <a:ext cx="30750" cy="9650"/>
            </a:xfrm>
            <a:custGeom>
              <a:avLst/>
              <a:gdLst/>
              <a:ahLst/>
              <a:cxnLst/>
              <a:rect l="l" t="t" r="r" b="b"/>
              <a:pathLst>
                <a:path w="1230" h="386" extrusionOk="0">
                  <a:moveTo>
                    <a:pt x="654" y="1"/>
                  </a:moveTo>
                  <a:cubicBezTo>
                    <a:pt x="637" y="1"/>
                    <a:pt x="619" y="1"/>
                    <a:pt x="602" y="3"/>
                  </a:cubicBezTo>
                  <a:cubicBezTo>
                    <a:pt x="428" y="3"/>
                    <a:pt x="268" y="70"/>
                    <a:pt x="134" y="163"/>
                  </a:cubicBezTo>
                  <a:cubicBezTo>
                    <a:pt x="27" y="230"/>
                    <a:pt x="0" y="310"/>
                    <a:pt x="27" y="350"/>
                  </a:cubicBezTo>
                  <a:cubicBezTo>
                    <a:pt x="45" y="377"/>
                    <a:pt x="83" y="386"/>
                    <a:pt x="138" y="386"/>
                  </a:cubicBezTo>
                  <a:cubicBezTo>
                    <a:pt x="247" y="386"/>
                    <a:pt x="419" y="350"/>
                    <a:pt x="615" y="350"/>
                  </a:cubicBezTo>
                  <a:cubicBezTo>
                    <a:pt x="783" y="350"/>
                    <a:pt x="933" y="368"/>
                    <a:pt x="1042" y="368"/>
                  </a:cubicBezTo>
                  <a:cubicBezTo>
                    <a:pt x="1123" y="368"/>
                    <a:pt x="1180" y="358"/>
                    <a:pt x="1203" y="323"/>
                  </a:cubicBezTo>
                  <a:cubicBezTo>
                    <a:pt x="1230" y="283"/>
                    <a:pt x="1189" y="203"/>
                    <a:pt x="1083" y="136"/>
                  </a:cubicBezTo>
                  <a:cubicBezTo>
                    <a:pt x="951" y="52"/>
                    <a:pt x="808" y="1"/>
                    <a:pt x="65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4"/>
            <p:cNvSpPr/>
            <p:nvPr/>
          </p:nvSpPr>
          <p:spPr>
            <a:xfrm>
              <a:off x="3711600" y="3127700"/>
              <a:ext cx="220475" cy="329325"/>
            </a:xfrm>
            <a:custGeom>
              <a:avLst/>
              <a:gdLst/>
              <a:ahLst/>
              <a:cxnLst/>
              <a:rect l="l" t="t" r="r" b="b"/>
              <a:pathLst>
                <a:path w="8819" h="13173" extrusionOk="0">
                  <a:moveTo>
                    <a:pt x="1" y="1"/>
                  </a:moveTo>
                  <a:lnTo>
                    <a:pt x="1" y="1"/>
                  </a:lnTo>
                  <a:cubicBezTo>
                    <a:pt x="308" y="1577"/>
                    <a:pt x="1457" y="2847"/>
                    <a:pt x="3007" y="3301"/>
                  </a:cubicBezTo>
                  <a:cubicBezTo>
                    <a:pt x="3087" y="3835"/>
                    <a:pt x="3167" y="4397"/>
                    <a:pt x="3448" y="4864"/>
                  </a:cubicBezTo>
                  <a:cubicBezTo>
                    <a:pt x="3703" y="5289"/>
                    <a:pt x="4167" y="5637"/>
                    <a:pt x="4651" y="5637"/>
                  </a:cubicBezTo>
                  <a:cubicBezTo>
                    <a:pt x="4699" y="5637"/>
                    <a:pt x="4748" y="5633"/>
                    <a:pt x="4797" y="5626"/>
                  </a:cubicBezTo>
                  <a:lnTo>
                    <a:pt x="4797" y="5626"/>
                  </a:lnTo>
                  <a:cubicBezTo>
                    <a:pt x="4437" y="6280"/>
                    <a:pt x="3889" y="7229"/>
                    <a:pt x="4062" y="7964"/>
                  </a:cubicBezTo>
                  <a:cubicBezTo>
                    <a:pt x="4236" y="8699"/>
                    <a:pt x="4557" y="8966"/>
                    <a:pt x="5225" y="9540"/>
                  </a:cubicBezTo>
                  <a:cubicBezTo>
                    <a:pt x="4704" y="9901"/>
                    <a:pt x="4503" y="10035"/>
                    <a:pt x="4196" y="10596"/>
                  </a:cubicBezTo>
                  <a:cubicBezTo>
                    <a:pt x="3889" y="11157"/>
                    <a:pt x="4062" y="12266"/>
                    <a:pt x="4490" y="12734"/>
                  </a:cubicBezTo>
                  <a:cubicBezTo>
                    <a:pt x="4749" y="13034"/>
                    <a:pt x="5148" y="13173"/>
                    <a:pt x="5552" y="13173"/>
                  </a:cubicBezTo>
                  <a:cubicBezTo>
                    <a:pt x="5794" y="13173"/>
                    <a:pt x="6038" y="13123"/>
                    <a:pt x="6254" y="13028"/>
                  </a:cubicBezTo>
                  <a:cubicBezTo>
                    <a:pt x="6841" y="12760"/>
                    <a:pt x="7269" y="12239"/>
                    <a:pt x="7590" y="11692"/>
                  </a:cubicBezTo>
                  <a:cubicBezTo>
                    <a:pt x="8672" y="9848"/>
                    <a:pt x="8819" y="7616"/>
                    <a:pt x="8618" y="5492"/>
                  </a:cubicBezTo>
                  <a:cubicBezTo>
                    <a:pt x="8525" y="4503"/>
                    <a:pt x="8351" y="3488"/>
                    <a:pt x="7790" y="2673"/>
                  </a:cubicBezTo>
                  <a:cubicBezTo>
                    <a:pt x="7175" y="1818"/>
                    <a:pt x="6214" y="1283"/>
                    <a:pt x="5225" y="909"/>
                  </a:cubicBezTo>
                  <a:cubicBezTo>
                    <a:pt x="3722" y="334"/>
                    <a:pt x="2116" y="40"/>
                    <a:pt x="509" y="40"/>
                  </a:cubicBezTo>
                  <a:cubicBezTo>
                    <a:pt x="473" y="40"/>
                    <a:pt x="437" y="41"/>
                    <a:pt x="402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4"/>
            <p:cNvSpPr/>
            <p:nvPr/>
          </p:nvSpPr>
          <p:spPr>
            <a:xfrm>
              <a:off x="3599800" y="3129875"/>
              <a:ext cx="137225" cy="85525"/>
            </a:xfrm>
            <a:custGeom>
              <a:avLst/>
              <a:gdLst/>
              <a:ahLst/>
              <a:cxnLst/>
              <a:rect l="l" t="t" r="r" b="b"/>
              <a:pathLst>
                <a:path w="5489" h="3421" extrusionOk="0">
                  <a:moveTo>
                    <a:pt x="4016" y="0"/>
                  </a:moveTo>
                  <a:cubicBezTo>
                    <a:pt x="3818" y="0"/>
                    <a:pt x="3620" y="38"/>
                    <a:pt x="3431" y="114"/>
                  </a:cubicBezTo>
                  <a:cubicBezTo>
                    <a:pt x="2950" y="315"/>
                    <a:pt x="2549" y="689"/>
                    <a:pt x="2308" y="1156"/>
                  </a:cubicBezTo>
                  <a:cubicBezTo>
                    <a:pt x="2077" y="977"/>
                    <a:pt x="1834" y="900"/>
                    <a:pt x="1603" y="900"/>
                  </a:cubicBezTo>
                  <a:cubicBezTo>
                    <a:pt x="714" y="900"/>
                    <a:pt x="1" y="2037"/>
                    <a:pt x="785" y="2853"/>
                  </a:cubicBezTo>
                  <a:lnTo>
                    <a:pt x="505" y="2933"/>
                  </a:lnTo>
                  <a:cubicBezTo>
                    <a:pt x="797" y="3267"/>
                    <a:pt x="1186" y="3421"/>
                    <a:pt x="1569" y="3421"/>
                  </a:cubicBezTo>
                  <a:cubicBezTo>
                    <a:pt x="2184" y="3421"/>
                    <a:pt x="2785" y="3024"/>
                    <a:pt x="2950" y="2332"/>
                  </a:cubicBezTo>
                  <a:cubicBezTo>
                    <a:pt x="3213" y="2390"/>
                    <a:pt x="3475" y="2417"/>
                    <a:pt x="3741" y="2417"/>
                  </a:cubicBezTo>
                  <a:cubicBezTo>
                    <a:pt x="3908" y="2417"/>
                    <a:pt x="4076" y="2406"/>
                    <a:pt x="4246" y="2386"/>
                  </a:cubicBezTo>
                  <a:cubicBezTo>
                    <a:pt x="4673" y="2332"/>
                    <a:pt x="5061" y="2078"/>
                    <a:pt x="5274" y="1691"/>
                  </a:cubicBezTo>
                  <a:cubicBezTo>
                    <a:pt x="5488" y="1196"/>
                    <a:pt x="5341" y="622"/>
                    <a:pt x="4914" y="288"/>
                  </a:cubicBezTo>
                  <a:cubicBezTo>
                    <a:pt x="4650" y="98"/>
                    <a:pt x="4335" y="0"/>
                    <a:pt x="401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4"/>
            <p:cNvSpPr/>
            <p:nvPr/>
          </p:nvSpPr>
          <p:spPr>
            <a:xfrm>
              <a:off x="3738650" y="3111450"/>
              <a:ext cx="182400" cy="70400"/>
            </a:xfrm>
            <a:custGeom>
              <a:avLst/>
              <a:gdLst/>
              <a:ahLst/>
              <a:cxnLst/>
              <a:rect l="l" t="t" r="r" b="b"/>
              <a:pathLst>
                <a:path w="7296" h="2816" extrusionOk="0">
                  <a:moveTo>
                    <a:pt x="1605" y="1"/>
                  </a:moveTo>
                  <a:cubicBezTo>
                    <a:pt x="1350" y="1"/>
                    <a:pt x="1094" y="61"/>
                    <a:pt x="856" y="183"/>
                  </a:cubicBezTo>
                  <a:cubicBezTo>
                    <a:pt x="535" y="344"/>
                    <a:pt x="282" y="611"/>
                    <a:pt x="121" y="931"/>
                  </a:cubicBezTo>
                  <a:cubicBezTo>
                    <a:pt x="81" y="1012"/>
                    <a:pt x="54" y="1105"/>
                    <a:pt x="28" y="1199"/>
                  </a:cubicBezTo>
                  <a:cubicBezTo>
                    <a:pt x="14" y="1265"/>
                    <a:pt x="1" y="1292"/>
                    <a:pt x="14" y="1306"/>
                  </a:cubicBezTo>
                  <a:cubicBezTo>
                    <a:pt x="28" y="1306"/>
                    <a:pt x="68" y="1172"/>
                    <a:pt x="188" y="972"/>
                  </a:cubicBezTo>
                  <a:cubicBezTo>
                    <a:pt x="348" y="678"/>
                    <a:pt x="602" y="437"/>
                    <a:pt x="910" y="303"/>
                  </a:cubicBezTo>
                  <a:cubicBezTo>
                    <a:pt x="1117" y="206"/>
                    <a:pt x="1340" y="159"/>
                    <a:pt x="1564" y="159"/>
                  </a:cubicBezTo>
                  <a:cubicBezTo>
                    <a:pt x="1832" y="159"/>
                    <a:pt x="2099" y="226"/>
                    <a:pt x="2339" y="357"/>
                  </a:cubicBezTo>
                  <a:cubicBezTo>
                    <a:pt x="2593" y="477"/>
                    <a:pt x="2767" y="704"/>
                    <a:pt x="3007" y="945"/>
                  </a:cubicBezTo>
                  <a:cubicBezTo>
                    <a:pt x="3114" y="1065"/>
                    <a:pt x="3261" y="1172"/>
                    <a:pt x="3421" y="1239"/>
                  </a:cubicBezTo>
                  <a:cubicBezTo>
                    <a:pt x="3513" y="1274"/>
                    <a:pt x="3608" y="1291"/>
                    <a:pt x="3704" y="1291"/>
                  </a:cubicBezTo>
                  <a:cubicBezTo>
                    <a:pt x="3789" y="1291"/>
                    <a:pt x="3874" y="1277"/>
                    <a:pt x="3956" y="1252"/>
                  </a:cubicBezTo>
                  <a:cubicBezTo>
                    <a:pt x="4303" y="1145"/>
                    <a:pt x="4557" y="931"/>
                    <a:pt x="4838" y="811"/>
                  </a:cubicBezTo>
                  <a:cubicBezTo>
                    <a:pt x="5038" y="721"/>
                    <a:pt x="5246" y="676"/>
                    <a:pt x="5461" y="676"/>
                  </a:cubicBezTo>
                  <a:cubicBezTo>
                    <a:pt x="5533" y="676"/>
                    <a:pt x="5606" y="681"/>
                    <a:pt x="5679" y="691"/>
                  </a:cubicBezTo>
                  <a:cubicBezTo>
                    <a:pt x="6174" y="771"/>
                    <a:pt x="6601" y="1052"/>
                    <a:pt x="6868" y="1479"/>
                  </a:cubicBezTo>
                  <a:cubicBezTo>
                    <a:pt x="7055" y="1773"/>
                    <a:pt x="7162" y="2094"/>
                    <a:pt x="7202" y="2428"/>
                  </a:cubicBezTo>
                  <a:cubicBezTo>
                    <a:pt x="7243" y="2668"/>
                    <a:pt x="7229" y="2815"/>
                    <a:pt x="7243" y="2815"/>
                  </a:cubicBezTo>
                  <a:cubicBezTo>
                    <a:pt x="7283" y="2682"/>
                    <a:pt x="7296" y="2548"/>
                    <a:pt x="7283" y="2401"/>
                  </a:cubicBezTo>
                  <a:cubicBezTo>
                    <a:pt x="7256" y="2054"/>
                    <a:pt x="7149" y="1706"/>
                    <a:pt x="6975" y="1399"/>
                  </a:cubicBezTo>
                  <a:cubicBezTo>
                    <a:pt x="6695" y="931"/>
                    <a:pt x="6227" y="611"/>
                    <a:pt x="5693" y="531"/>
                  </a:cubicBezTo>
                  <a:cubicBezTo>
                    <a:pt x="5595" y="509"/>
                    <a:pt x="5494" y="499"/>
                    <a:pt x="5393" y="499"/>
                  </a:cubicBezTo>
                  <a:cubicBezTo>
                    <a:pt x="5176" y="499"/>
                    <a:pt x="4958" y="546"/>
                    <a:pt x="4757" y="637"/>
                  </a:cubicBezTo>
                  <a:cubicBezTo>
                    <a:pt x="4463" y="784"/>
                    <a:pt x="4196" y="998"/>
                    <a:pt x="3902" y="1078"/>
                  </a:cubicBezTo>
                  <a:cubicBezTo>
                    <a:pt x="3834" y="1097"/>
                    <a:pt x="3766" y="1107"/>
                    <a:pt x="3699" y="1107"/>
                  </a:cubicBezTo>
                  <a:cubicBezTo>
                    <a:pt x="3622" y="1107"/>
                    <a:pt x="3546" y="1094"/>
                    <a:pt x="3475" y="1065"/>
                  </a:cubicBezTo>
                  <a:cubicBezTo>
                    <a:pt x="3328" y="1012"/>
                    <a:pt x="3208" y="918"/>
                    <a:pt x="3114" y="811"/>
                  </a:cubicBezTo>
                  <a:cubicBezTo>
                    <a:pt x="2914" y="571"/>
                    <a:pt x="2673" y="370"/>
                    <a:pt x="2406" y="210"/>
                  </a:cubicBezTo>
                  <a:cubicBezTo>
                    <a:pt x="2156" y="71"/>
                    <a:pt x="1881" y="1"/>
                    <a:pt x="1605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4"/>
            <p:cNvSpPr/>
            <p:nvPr/>
          </p:nvSpPr>
          <p:spPr>
            <a:xfrm>
              <a:off x="3775400" y="3172125"/>
              <a:ext cx="180075" cy="171750"/>
            </a:xfrm>
            <a:custGeom>
              <a:avLst/>
              <a:gdLst/>
              <a:ahLst/>
              <a:cxnLst/>
              <a:rect l="l" t="t" r="r" b="b"/>
              <a:pathLst>
                <a:path w="7203" h="6870" extrusionOk="0">
                  <a:moveTo>
                    <a:pt x="836" y="1"/>
                  </a:moveTo>
                  <a:cubicBezTo>
                    <a:pt x="722" y="1"/>
                    <a:pt x="609" y="14"/>
                    <a:pt x="495" y="41"/>
                  </a:cubicBezTo>
                  <a:cubicBezTo>
                    <a:pt x="361" y="81"/>
                    <a:pt x="228" y="134"/>
                    <a:pt x="108" y="215"/>
                  </a:cubicBezTo>
                  <a:cubicBezTo>
                    <a:pt x="67" y="228"/>
                    <a:pt x="27" y="268"/>
                    <a:pt x="1" y="308"/>
                  </a:cubicBezTo>
                  <a:cubicBezTo>
                    <a:pt x="161" y="215"/>
                    <a:pt x="335" y="134"/>
                    <a:pt x="508" y="94"/>
                  </a:cubicBezTo>
                  <a:cubicBezTo>
                    <a:pt x="602" y="77"/>
                    <a:pt x="698" y="67"/>
                    <a:pt x="793" y="67"/>
                  </a:cubicBezTo>
                  <a:cubicBezTo>
                    <a:pt x="915" y="67"/>
                    <a:pt x="1037" y="83"/>
                    <a:pt x="1150" y="121"/>
                  </a:cubicBezTo>
                  <a:cubicBezTo>
                    <a:pt x="1430" y="201"/>
                    <a:pt x="1671" y="375"/>
                    <a:pt x="1844" y="602"/>
                  </a:cubicBezTo>
                  <a:cubicBezTo>
                    <a:pt x="2045" y="856"/>
                    <a:pt x="2112" y="1217"/>
                    <a:pt x="2325" y="1564"/>
                  </a:cubicBezTo>
                  <a:cubicBezTo>
                    <a:pt x="2446" y="1751"/>
                    <a:pt x="2633" y="1898"/>
                    <a:pt x="2847" y="1951"/>
                  </a:cubicBezTo>
                  <a:cubicBezTo>
                    <a:pt x="2952" y="1970"/>
                    <a:pt x="3057" y="1980"/>
                    <a:pt x="3161" y="1980"/>
                  </a:cubicBezTo>
                  <a:cubicBezTo>
                    <a:pt x="3282" y="1980"/>
                    <a:pt x="3400" y="1967"/>
                    <a:pt x="3515" y="1938"/>
                  </a:cubicBezTo>
                  <a:cubicBezTo>
                    <a:pt x="3742" y="1898"/>
                    <a:pt x="3955" y="1831"/>
                    <a:pt x="4183" y="1805"/>
                  </a:cubicBezTo>
                  <a:cubicBezTo>
                    <a:pt x="4241" y="1794"/>
                    <a:pt x="4299" y="1789"/>
                    <a:pt x="4356" y="1789"/>
                  </a:cubicBezTo>
                  <a:cubicBezTo>
                    <a:pt x="4523" y="1789"/>
                    <a:pt x="4685" y="1832"/>
                    <a:pt x="4824" y="1911"/>
                  </a:cubicBezTo>
                  <a:cubicBezTo>
                    <a:pt x="5011" y="2045"/>
                    <a:pt x="5118" y="2259"/>
                    <a:pt x="5118" y="2486"/>
                  </a:cubicBezTo>
                  <a:cubicBezTo>
                    <a:pt x="5118" y="2726"/>
                    <a:pt x="5051" y="2967"/>
                    <a:pt x="4944" y="3194"/>
                  </a:cubicBezTo>
                  <a:lnTo>
                    <a:pt x="4877" y="3328"/>
                  </a:lnTo>
                  <a:lnTo>
                    <a:pt x="5024" y="3301"/>
                  </a:lnTo>
                  <a:cubicBezTo>
                    <a:pt x="5097" y="3293"/>
                    <a:pt x="5169" y="3289"/>
                    <a:pt x="5241" y="3289"/>
                  </a:cubicBezTo>
                  <a:cubicBezTo>
                    <a:pt x="5634" y="3289"/>
                    <a:pt x="6017" y="3411"/>
                    <a:pt x="6334" y="3648"/>
                  </a:cubicBezTo>
                  <a:cubicBezTo>
                    <a:pt x="6815" y="3982"/>
                    <a:pt x="7069" y="4543"/>
                    <a:pt x="7015" y="5118"/>
                  </a:cubicBezTo>
                  <a:cubicBezTo>
                    <a:pt x="6975" y="5652"/>
                    <a:pt x="6694" y="6147"/>
                    <a:pt x="6267" y="6454"/>
                  </a:cubicBezTo>
                  <a:cubicBezTo>
                    <a:pt x="6066" y="6601"/>
                    <a:pt x="5839" y="6681"/>
                    <a:pt x="5599" y="6708"/>
                  </a:cubicBezTo>
                  <a:cubicBezTo>
                    <a:pt x="5586" y="6709"/>
                    <a:pt x="5573" y="6709"/>
                    <a:pt x="5561" y="6709"/>
                  </a:cubicBezTo>
                  <a:cubicBezTo>
                    <a:pt x="5348" y="6709"/>
                    <a:pt x="5150" y="6604"/>
                    <a:pt x="5024" y="6427"/>
                  </a:cubicBezTo>
                  <a:cubicBezTo>
                    <a:pt x="4811" y="6080"/>
                    <a:pt x="4811" y="5626"/>
                    <a:pt x="5024" y="5265"/>
                  </a:cubicBezTo>
                  <a:cubicBezTo>
                    <a:pt x="5160" y="5025"/>
                    <a:pt x="5409" y="4883"/>
                    <a:pt x="5671" y="4883"/>
                  </a:cubicBezTo>
                  <a:cubicBezTo>
                    <a:pt x="5745" y="4883"/>
                    <a:pt x="5819" y="4894"/>
                    <a:pt x="5893" y="4918"/>
                  </a:cubicBezTo>
                  <a:cubicBezTo>
                    <a:pt x="6147" y="4998"/>
                    <a:pt x="6294" y="5238"/>
                    <a:pt x="6267" y="5505"/>
                  </a:cubicBezTo>
                  <a:cubicBezTo>
                    <a:pt x="6240" y="5666"/>
                    <a:pt x="6133" y="5813"/>
                    <a:pt x="5986" y="5880"/>
                  </a:cubicBezTo>
                  <a:cubicBezTo>
                    <a:pt x="5933" y="5906"/>
                    <a:pt x="5879" y="5920"/>
                    <a:pt x="5826" y="5933"/>
                  </a:cubicBezTo>
                  <a:cubicBezTo>
                    <a:pt x="5853" y="5940"/>
                    <a:pt x="5879" y="5943"/>
                    <a:pt x="5906" y="5943"/>
                  </a:cubicBezTo>
                  <a:cubicBezTo>
                    <a:pt x="5933" y="5943"/>
                    <a:pt x="5960" y="5940"/>
                    <a:pt x="5986" y="5933"/>
                  </a:cubicBezTo>
                  <a:cubicBezTo>
                    <a:pt x="6147" y="5866"/>
                    <a:pt x="6280" y="5706"/>
                    <a:pt x="6320" y="5532"/>
                  </a:cubicBezTo>
                  <a:cubicBezTo>
                    <a:pt x="6360" y="5238"/>
                    <a:pt x="6187" y="4944"/>
                    <a:pt x="5906" y="4837"/>
                  </a:cubicBezTo>
                  <a:cubicBezTo>
                    <a:pt x="5819" y="4811"/>
                    <a:pt x="5731" y="4798"/>
                    <a:pt x="5645" y="4798"/>
                  </a:cubicBezTo>
                  <a:cubicBezTo>
                    <a:pt x="5344" y="4798"/>
                    <a:pt x="5060" y="4952"/>
                    <a:pt x="4904" y="5212"/>
                  </a:cubicBezTo>
                  <a:cubicBezTo>
                    <a:pt x="4784" y="5399"/>
                    <a:pt x="4717" y="5612"/>
                    <a:pt x="4717" y="5839"/>
                  </a:cubicBezTo>
                  <a:cubicBezTo>
                    <a:pt x="4690" y="6080"/>
                    <a:pt x="4757" y="6320"/>
                    <a:pt x="4891" y="6534"/>
                  </a:cubicBezTo>
                  <a:cubicBezTo>
                    <a:pt x="5044" y="6738"/>
                    <a:pt x="5282" y="6869"/>
                    <a:pt x="5547" y="6869"/>
                  </a:cubicBezTo>
                  <a:cubicBezTo>
                    <a:pt x="5560" y="6869"/>
                    <a:pt x="5573" y="6869"/>
                    <a:pt x="5585" y="6868"/>
                  </a:cubicBezTo>
                  <a:cubicBezTo>
                    <a:pt x="5853" y="6855"/>
                    <a:pt x="6120" y="6761"/>
                    <a:pt x="6347" y="6601"/>
                  </a:cubicBezTo>
                  <a:cubicBezTo>
                    <a:pt x="6828" y="6267"/>
                    <a:pt x="7135" y="5733"/>
                    <a:pt x="7175" y="5145"/>
                  </a:cubicBezTo>
                  <a:cubicBezTo>
                    <a:pt x="7202" y="4837"/>
                    <a:pt x="7149" y="4530"/>
                    <a:pt x="7028" y="4250"/>
                  </a:cubicBezTo>
                  <a:cubicBezTo>
                    <a:pt x="6895" y="3956"/>
                    <a:pt x="6681" y="3715"/>
                    <a:pt x="6427" y="3528"/>
                  </a:cubicBezTo>
                  <a:cubicBezTo>
                    <a:pt x="6102" y="3268"/>
                    <a:pt x="5699" y="3131"/>
                    <a:pt x="5287" y="3131"/>
                  </a:cubicBezTo>
                  <a:cubicBezTo>
                    <a:pt x="5238" y="3131"/>
                    <a:pt x="5189" y="3133"/>
                    <a:pt x="5140" y="3137"/>
                  </a:cubicBezTo>
                  <a:lnTo>
                    <a:pt x="5140" y="3137"/>
                  </a:lnTo>
                  <a:cubicBezTo>
                    <a:pt x="5232" y="2930"/>
                    <a:pt x="5278" y="2708"/>
                    <a:pt x="5278" y="2486"/>
                  </a:cubicBezTo>
                  <a:cubicBezTo>
                    <a:pt x="5278" y="2205"/>
                    <a:pt x="5131" y="1938"/>
                    <a:pt x="4904" y="1778"/>
                  </a:cubicBezTo>
                  <a:cubicBezTo>
                    <a:pt x="4734" y="1688"/>
                    <a:pt x="4541" y="1643"/>
                    <a:pt x="4348" y="1643"/>
                  </a:cubicBezTo>
                  <a:cubicBezTo>
                    <a:pt x="4284" y="1643"/>
                    <a:pt x="4219" y="1648"/>
                    <a:pt x="4156" y="1658"/>
                  </a:cubicBezTo>
                  <a:cubicBezTo>
                    <a:pt x="3929" y="1684"/>
                    <a:pt x="3702" y="1764"/>
                    <a:pt x="3488" y="1805"/>
                  </a:cubicBezTo>
                  <a:cubicBezTo>
                    <a:pt x="3380" y="1833"/>
                    <a:pt x="3273" y="1846"/>
                    <a:pt x="3164" y="1846"/>
                  </a:cubicBezTo>
                  <a:cubicBezTo>
                    <a:pt x="3069" y="1846"/>
                    <a:pt x="2972" y="1836"/>
                    <a:pt x="2873" y="1818"/>
                  </a:cubicBezTo>
                  <a:cubicBezTo>
                    <a:pt x="2700" y="1778"/>
                    <a:pt x="2539" y="1658"/>
                    <a:pt x="2432" y="1497"/>
                  </a:cubicBezTo>
                  <a:cubicBezTo>
                    <a:pt x="2232" y="1190"/>
                    <a:pt x="2152" y="816"/>
                    <a:pt x="1938" y="549"/>
                  </a:cubicBezTo>
                  <a:cubicBezTo>
                    <a:pt x="1738" y="295"/>
                    <a:pt x="1484" y="121"/>
                    <a:pt x="1176" y="41"/>
                  </a:cubicBezTo>
                  <a:cubicBezTo>
                    <a:pt x="1063" y="14"/>
                    <a:pt x="949" y="1"/>
                    <a:pt x="836" y="1"/>
                  </a:cubicBezTo>
                  <a:close/>
                </a:path>
              </a:pathLst>
            </a:custGeom>
            <a:solidFill>
              <a:srgbClr val="879A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4"/>
            <p:cNvSpPr/>
            <p:nvPr/>
          </p:nvSpPr>
          <p:spPr>
            <a:xfrm>
              <a:off x="3546925" y="3126250"/>
              <a:ext cx="90225" cy="78275"/>
            </a:xfrm>
            <a:custGeom>
              <a:avLst/>
              <a:gdLst/>
              <a:ahLst/>
              <a:cxnLst/>
              <a:rect l="l" t="t" r="r" b="b"/>
              <a:pathLst>
                <a:path w="3609" h="3131" extrusionOk="0">
                  <a:moveTo>
                    <a:pt x="3341" y="0"/>
                  </a:moveTo>
                  <a:cubicBezTo>
                    <a:pt x="3318" y="0"/>
                    <a:pt x="3296" y="2"/>
                    <a:pt x="3274" y="5"/>
                  </a:cubicBezTo>
                  <a:cubicBezTo>
                    <a:pt x="2940" y="19"/>
                    <a:pt x="2646" y="179"/>
                    <a:pt x="2433" y="433"/>
                  </a:cubicBezTo>
                  <a:cubicBezTo>
                    <a:pt x="2299" y="620"/>
                    <a:pt x="2205" y="834"/>
                    <a:pt x="2192" y="1061"/>
                  </a:cubicBezTo>
                  <a:cubicBezTo>
                    <a:pt x="2179" y="1301"/>
                    <a:pt x="2205" y="1542"/>
                    <a:pt x="2192" y="1796"/>
                  </a:cubicBezTo>
                  <a:cubicBezTo>
                    <a:pt x="2179" y="2050"/>
                    <a:pt x="2099" y="2303"/>
                    <a:pt x="1952" y="2517"/>
                  </a:cubicBezTo>
                  <a:cubicBezTo>
                    <a:pt x="1791" y="2731"/>
                    <a:pt x="1564" y="2891"/>
                    <a:pt x="1297" y="2958"/>
                  </a:cubicBezTo>
                  <a:cubicBezTo>
                    <a:pt x="1230" y="2971"/>
                    <a:pt x="1162" y="2978"/>
                    <a:pt x="1095" y="2978"/>
                  </a:cubicBezTo>
                  <a:cubicBezTo>
                    <a:pt x="894" y="2978"/>
                    <a:pt x="696" y="2918"/>
                    <a:pt x="535" y="2798"/>
                  </a:cubicBezTo>
                  <a:cubicBezTo>
                    <a:pt x="335" y="2651"/>
                    <a:pt x="215" y="2424"/>
                    <a:pt x="201" y="2170"/>
                  </a:cubicBezTo>
                  <a:cubicBezTo>
                    <a:pt x="175" y="1943"/>
                    <a:pt x="268" y="1729"/>
                    <a:pt x="455" y="1582"/>
                  </a:cubicBezTo>
                  <a:cubicBezTo>
                    <a:pt x="580" y="1479"/>
                    <a:pt x="745" y="1416"/>
                    <a:pt x="906" y="1416"/>
                  </a:cubicBezTo>
                  <a:cubicBezTo>
                    <a:pt x="934" y="1416"/>
                    <a:pt x="962" y="1418"/>
                    <a:pt x="990" y="1422"/>
                  </a:cubicBezTo>
                  <a:cubicBezTo>
                    <a:pt x="1150" y="1435"/>
                    <a:pt x="1297" y="1515"/>
                    <a:pt x="1390" y="1649"/>
                  </a:cubicBezTo>
                  <a:cubicBezTo>
                    <a:pt x="1471" y="1742"/>
                    <a:pt x="1471" y="1876"/>
                    <a:pt x="1431" y="1983"/>
                  </a:cubicBezTo>
                  <a:cubicBezTo>
                    <a:pt x="1377" y="2076"/>
                    <a:pt x="1284" y="2156"/>
                    <a:pt x="1177" y="2183"/>
                  </a:cubicBezTo>
                  <a:cubicBezTo>
                    <a:pt x="1177" y="2183"/>
                    <a:pt x="1187" y="2187"/>
                    <a:pt x="1200" y="2187"/>
                  </a:cubicBezTo>
                  <a:cubicBezTo>
                    <a:pt x="1213" y="2187"/>
                    <a:pt x="1230" y="2183"/>
                    <a:pt x="1243" y="2170"/>
                  </a:cubicBezTo>
                  <a:cubicBezTo>
                    <a:pt x="1337" y="2143"/>
                    <a:pt x="1417" y="2076"/>
                    <a:pt x="1457" y="1996"/>
                  </a:cubicBezTo>
                  <a:cubicBezTo>
                    <a:pt x="1537" y="1863"/>
                    <a:pt x="1537" y="1702"/>
                    <a:pt x="1457" y="1582"/>
                  </a:cubicBezTo>
                  <a:cubicBezTo>
                    <a:pt x="1350" y="1408"/>
                    <a:pt x="1177" y="1301"/>
                    <a:pt x="990" y="1275"/>
                  </a:cubicBezTo>
                  <a:cubicBezTo>
                    <a:pt x="957" y="1271"/>
                    <a:pt x="924" y="1269"/>
                    <a:pt x="891" y="1269"/>
                  </a:cubicBezTo>
                  <a:cubicBezTo>
                    <a:pt x="694" y="1269"/>
                    <a:pt x="495" y="1336"/>
                    <a:pt x="335" y="1462"/>
                  </a:cubicBezTo>
                  <a:cubicBezTo>
                    <a:pt x="121" y="1622"/>
                    <a:pt x="1" y="1889"/>
                    <a:pt x="28" y="2156"/>
                  </a:cubicBezTo>
                  <a:cubicBezTo>
                    <a:pt x="41" y="2464"/>
                    <a:pt x="188" y="2731"/>
                    <a:pt x="415" y="2918"/>
                  </a:cubicBezTo>
                  <a:cubicBezTo>
                    <a:pt x="615" y="3058"/>
                    <a:pt x="844" y="3130"/>
                    <a:pt x="1075" y="3130"/>
                  </a:cubicBezTo>
                  <a:cubicBezTo>
                    <a:pt x="1154" y="3130"/>
                    <a:pt x="1232" y="3122"/>
                    <a:pt x="1310" y="3105"/>
                  </a:cubicBezTo>
                  <a:cubicBezTo>
                    <a:pt x="1618" y="3038"/>
                    <a:pt x="1898" y="2851"/>
                    <a:pt x="2072" y="2597"/>
                  </a:cubicBezTo>
                  <a:cubicBezTo>
                    <a:pt x="2232" y="2357"/>
                    <a:pt x="2326" y="2090"/>
                    <a:pt x="2339" y="1796"/>
                  </a:cubicBezTo>
                  <a:cubicBezTo>
                    <a:pt x="2352" y="1529"/>
                    <a:pt x="2326" y="1288"/>
                    <a:pt x="2339" y="1061"/>
                  </a:cubicBezTo>
                  <a:cubicBezTo>
                    <a:pt x="2339" y="860"/>
                    <a:pt x="2406" y="660"/>
                    <a:pt x="2526" y="500"/>
                  </a:cubicBezTo>
                  <a:cubicBezTo>
                    <a:pt x="2713" y="259"/>
                    <a:pt x="2980" y="99"/>
                    <a:pt x="3274" y="59"/>
                  </a:cubicBezTo>
                  <a:cubicBezTo>
                    <a:pt x="3319" y="56"/>
                    <a:pt x="3360" y="55"/>
                    <a:pt x="3397" y="55"/>
                  </a:cubicBezTo>
                  <a:cubicBezTo>
                    <a:pt x="3497" y="55"/>
                    <a:pt x="3564" y="63"/>
                    <a:pt x="3592" y="63"/>
                  </a:cubicBezTo>
                  <a:cubicBezTo>
                    <a:pt x="3603" y="63"/>
                    <a:pt x="3608" y="62"/>
                    <a:pt x="3608" y="59"/>
                  </a:cubicBezTo>
                  <a:cubicBezTo>
                    <a:pt x="3608" y="59"/>
                    <a:pt x="3582" y="45"/>
                    <a:pt x="3528" y="32"/>
                  </a:cubicBezTo>
                  <a:cubicBezTo>
                    <a:pt x="3469" y="13"/>
                    <a:pt x="3404" y="0"/>
                    <a:pt x="334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4"/>
            <p:cNvSpPr/>
            <p:nvPr/>
          </p:nvSpPr>
          <p:spPr>
            <a:xfrm>
              <a:off x="3593025" y="3983550"/>
              <a:ext cx="375475" cy="126425"/>
            </a:xfrm>
            <a:custGeom>
              <a:avLst/>
              <a:gdLst/>
              <a:ahLst/>
              <a:cxnLst/>
              <a:rect l="l" t="t" r="r" b="b"/>
              <a:pathLst>
                <a:path w="15019" h="5057" extrusionOk="0">
                  <a:moveTo>
                    <a:pt x="14424" y="0"/>
                  </a:moveTo>
                  <a:cubicBezTo>
                    <a:pt x="14327" y="0"/>
                    <a:pt x="14230" y="17"/>
                    <a:pt x="14136" y="51"/>
                  </a:cubicBezTo>
                  <a:lnTo>
                    <a:pt x="161" y="3351"/>
                  </a:lnTo>
                  <a:lnTo>
                    <a:pt x="1" y="3284"/>
                  </a:lnTo>
                  <a:lnTo>
                    <a:pt x="1" y="3284"/>
                  </a:lnTo>
                  <a:cubicBezTo>
                    <a:pt x="1887" y="4477"/>
                    <a:pt x="4007" y="5056"/>
                    <a:pt x="6110" y="5056"/>
                  </a:cubicBezTo>
                  <a:cubicBezTo>
                    <a:pt x="9235" y="5056"/>
                    <a:pt x="12322" y="3777"/>
                    <a:pt x="14551" y="1333"/>
                  </a:cubicBezTo>
                  <a:cubicBezTo>
                    <a:pt x="14738" y="1159"/>
                    <a:pt x="14871" y="932"/>
                    <a:pt x="14951" y="705"/>
                  </a:cubicBezTo>
                  <a:cubicBezTo>
                    <a:pt x="15018" y="451"/>
                    <a:pt x="14925" y="184"/>
                    <a:pt x="14711" y="51"/>
                  </a:cubicBezTo>
                  <a:cubicBezTo>
                    <a:pt x="14617" y="17"/>
                    <a:pt x="14520" y="0"/>
                    <a:pt x="1442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4"/>
            <p:cNvSpPr/>
            <p:nvPr/>
          </p:nvSpPr>
          <p:spPr>
            <a:xfrm>
              <a:off x="3453400" y="3925350"/>
              <a:ext cx="230500" cy="129725"/>
            </a:xfrm>
            <a:custGeom>
              <a:avLst/>
              <a:gdLst/>
              <a:ahLst/>
              <a:cxnLst/>
              <a:rect l="l" t="t" r="r" b="b"/>
              <a:pathLst>
                <a:path w="9220" h="5189" extrusionOk="0">
                  <a:moveTo>
                    <a:pt x="1658" y="0"/>
                  </a:moveTo>
                  <a:lnTo>
                    <a:pt x="1" y="67"/>
                  </a:lnTo>
                  <a:lnTo>
                    <a:pt x="936" y="1363"/>
                  </a:lnTo>
                  <a:lnTo>
                    <a:pt x="7657" y="5064"/>
                  </a:lnTo>
                  <a:cubicBezTo>
                    <a:pt x="7805" y="5148"/>
                    <a:pt x="7966" y="5188"/>
                    <a:pt x="8125" y="5188"/>
                  </a:cubicBezTo>
                  <a:cubicBezTo>
                    <a:pt x="8493" y="5188"/>
                    <a:pt x="8847" y="4974"/>
                    <a:pt x="9006" y="4610"/>
                  </a:cubicBezTo>
                  <a:cubicBezTo>
                    <a:pt x="9220" y="4129"/>
                    <a:pt x="9019" y="3581"/>
                    <a:pt x="8552" y="3354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4"/>
            <p:cNvSpPr/>
            <p:nvPr/>
          </p:nvSpPr>
          <p:spPr>
            <a:xfrm>
              <a:off x="3458075" y="3925350"/>
              <a:ext cx="32775" cy="31425"/>
            </a:xfrm>
            <a:custGeom>
              <a:avLst/>
              <a:gdLst/>
              <a:ahLst/>
              <a:cxnLst/>
              <a:rect l="l" t="t" r="r" b="b"/>
              <a:pathLst>
                <a:path w="1311" h="1257" extrusionOk="0">
                  <a:moveTo>
                    <a:pt x="1310" y="0"/>
                  </a:moveTo>
                  <a:lnTo>
                    <a:pt x="148" y="54"/>
                  </a:lnTo>
                  <a:lnTo>
                    <a:pt x="1" y="334"/>
                  </a:lnTo>
                  <a:lnTo>
                    <a:pt x="669" y="1256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4"/>
            <p:cNvSpPr/>
            <p:nvPr/>
          </p:nvSpPr>
          <p:spPr>
            <a:xfrm>
              <a:off x="3669525" y="4037250"/>
              <a:ext cx="25075" cy="21725"/>
            </a:xfrm>
            <a:custGeom>
              <a:avLst/>
              <a:gdLst/>
              <a:ahLst/>
              <a:cxnLst/>
              <a:rect l="l" t="t" r="r" b="b"/>
              <a:pathLst>
                <a:path w="1003" h="869" extrusionOk="0">
                  <a:moveTo>
                    <a:pt x="214" y="0"/>
                  </a:moveTo>
                  <a:lnTo>
                    <a:pt x="0" y="334"/>
                  </a:lnTo>
                  <a:lnTo>
                    <a:pt x="789" y="869"/>
                  </a:lnTo>
                  <a:lnTo>
                    <a:pt x="1002" y="535"/>
                  </a:lnTo>
                  <a:lnTo>
                    <a:pt x="214" y="0"/>
                  </a:ln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4"/>
            <p:cNvSpPr/>
            <p:nvPr/>
          </p:nvSpPr>
          <p:spPr>
            <a:xfrm>
              <a:off x="3514200" y="3736300"/>
              <a:ext cx="532775" cy="335450"/>
            </a:xfrm>
            <a:custGeom>
              <a:avLst/>
              <a:gdLst/>
              <a:ahLst/>
              <a:cxnLst/>
              <a:rect l="l" t="t" r="r" b="b"/>
              <a:pathLst>
                <a:path w="21311" h="13418" extrusionOk="0">
                  <a:moveTo>
                    <a:pt x="21271" y="0"/>
                  </a:moveTo>
                  <a:lnTo>
                    <a:pt x="21271" y="0"/>
                  </a:lnTo>
                  <a:cubicBezTo>
                    <a:pt x="18772" y="94"/>
                    <a:pt x="16314" y="201"/>
                    <a:pt x="14991" y="441"/>
                  </a:cubicBezTo>
                  <a:cubicBezTo>
                    <a:pt x="14991" y="441"/>
                    <a:pt x="14938" y="6093"/>
                    <a:pt x="14190" y="6453"/>
                  </a:cubicBezTo>
                  <a:cubicBezTo>
                    <a:pt x="10075" y="8404"/>
                    <a:pt x="5011" y="8671"/>
                    <a:pt x="3194" y="8711"/>
                  </a:cubicBezTo>
                  <a:cubicBezTo>
                    <a:pt x="2967" y="8578"/>
                    <a:pt x="2699" y="8431"/>
                    <a:pt x="2392" y="8244"/>
                  </a:cubicBezTo>
                  <a:cubicBezTo>
                    <a:pt x="2138" y="8083"/>
                    <a:pt x="1911" y="7870"/>
                    <a:pt x="1711" y="7629"/>
                  </a:cubicBezTo>
                  <a:cubicBezTo>
                    <a:pt x="1470" y="7335"/>
                    <a:pt x="1256" y="7015"/>
                    <a:pt x="1096" y="6654"/>
                  </a:cubicBezTo>
                  <a:cubicBezTo>
                    <a:pt x="1040" y="6480"/>
                    <a:pt x="887" y="6393"/>
                    <a:pt x="739" y="6393"/>
                  </a:cubicBezTo>
                  <a:cubicBezTo>
                    <a:pt x="604" y="6393"/>
                    <a:pt x="473" y="6466"/>
                    <a:pt x="428" y="6614"/>
                  </a:cubicBezTo>
                  <a:cubicBezTo>
                    <a:pt x="335" y="6908"/>
                    <a:pt x="629" y="7843"/>
                    <a:pt x="1403" y="8671"/>
                  </a:cubicBezTo>
                  <a:cubicBezTo>
                    <a:pt x="1403" y="8671"/>
                    <a:pt x="1" y="9339"/>
                    <a:pt x="134" y="10221"/>
                  </a:cubicBezTo>
                  <a:cubicBezTo>
                    <a:pt x="254" y="10956"/>
                    <a:pt x="1991" y="13361"/>
                    <a:pt x="1991" y="13361"/>
                  </a:cubicBezTo>
                  <a:cubicBezTo>
                    <a:pt x="1991" y="13361"/>
                    <a:pt x="2902" y="13417"/>
                    <a:pt x="4322" y="13417"/>
                  </a:cubicBezTo>
                  <a:cubicBezTo>
                    <a:pt x="9209" y="13417"/>
                    <a:pt x="20133" y="12751"/>
                    <a:pt x="20817" y="6841"/>
                  </a:cubicBezTo>
                  <a:cubicBezTo>
                    <a:pt x="21311" y="2606"/>
                    <a:pt x="21271" y="0"/>
                    <a:pt x="21271" y="0"/>
                  </a:cubicBezTo>
                  <a:close/>
                </a:path>
              </a:pathLst>
            </a:custGeom>
            <a:solidFill>
              <a:srgbClr val="B788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4"/>
            <p:cNvSpPr/>
            <p:nvPr/>
          </p:nvSpPr>
          <p:spPr>
            <a:xfrm>
              <a:off x="3841450" y="5249400"/>
              <a:ext cx="179825" cy="173600"/>
            </a:xfrm>
            <a:custGeom>
              <a:avLst/>
              <a:gdLst/>
              <a:ahLst/>
              <a:cxnLst/>
              <a:rect l="l" t="t" r="r" b="b"/>
              <a:pathLst>
                <a:path w="7193" h="6944" extrusionOk="0">
                  <a:moveTo>
                    <a:pt x="5910" y="0"/>
                  </a:moveTo>
                  <a:lnTo>
                    <a:pt x="2022" y="3327"/>
                  </a:lnTo>
                  <a:lnTo>
                    <a:pt x="2422" y="3822"/>
                  </a:lnTo>
                  <a:cubicBezTo>
                    <a:pt x="2422" y="3822"/>
                    <a:pt x="0" y="6944"/>
                    <a:pt x="573" y="6944"/>
                  </a:cubicBezTo>
                  <a:cubicBezTo>
                    <a:pt x="608" y="6944"/>
                    <a:pt x="654" y="6932"/>
                    <a:pt x="712" y="6908"/>
                  </a:cubicBezTo>
                  <a:cubicBezTo>
                    <a:pt x="1607" y="6534"/>
                    <a:pt x="5923" y="2713"/>
                    <a:pt x="6952" y="1751"/>
                  </a:cubicBezTo>
                  <a:lnTo>
                    <a:pt x="7192" y="1537"/>
                  </a:lnTo>
                  <a:lnTo>
                    <a:pt x="5910" y="0"/>
                  </a:ln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4"/>
            <p:cNvSpPr/>
            <p:nvPr/>
          </p:nvSpPr>
          <p:spPr>
            <a:xfrm>
              <a:off x="3978825" y="5260075"/>
              <a:ext cx="42450" cy="57475"/>
            </a:xfrm>
            <a:custGeom>
              <a:avLst/>
              <a:gdLst/>
              <a:ahLst/>
              <a:cxnLst/>
              <a:rect l="l" t="t" r="r" b="b"/>
              <a:pathLst>
                <a:path w="1698" h="2299" extrusionOk="0">
                  <a:moveTo>
                    <a:pt x="789" y="1"/>
                  </a:moveTo>
                  <a:cubicBezTo>
                    <a:pt x="428" y="255"/>
                    <a:pt x="187" y="629"/>
                    <a:pt x="94" y="1043"/>
                  </a:cubicBezTo>
                  <a:cubicBezTo>
                    <a:pt x="0" y="1471"/>
                    <a:pt x="67" y="1925"/>
                    <a:pt x="294" y="2299"/>
                  </a:cubicBezTo>
                  <a:lnTo>
                    <a:pt x="1697" y="1096"/>
                  </a:lnTo>
                  <a:lnTo>
                    <a:pt x="78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4"/>
            <p:cNvSpPr/>
            <p:nvPr/>
          </p:nvSpPr>
          <p:spPr>
            <a:xfrm>
              <a:off x="3847875" y="5285475"/>
              <a:ext cx="173400" cy="138325"/>
            </a:xfrm>
            <a:custGeom>
              <a:avLst/>
              <a:gdLst/>
              <a:ahLst/>
              <a:cxnLst/>
              <a:rect l="l" t="t" r="r" b="b"/>
              <a:pathLst>
                <a:path w="6936" h="5533" extrusionOk="0">
                  <a:moveTo>
                    <a:pt x="6855" y="0"/>
                  </a:moveTo>
                  <a:lnTo>
                    <a:pt x="1658" y="4369"/>
                  </a:lnTo>
                  <a:cubicBezTo>
                    <a:pt x="1658" y="4369"/>
                    <a:pt x="1306" y="4106"/>
                    <a:pt x="1052" y="4106"/>
                  </a:cubicBezTo>
                  <a:cubicBezTo>
                    <a:pt x="993" y="4106"/>
                    <a:pt x="939" y="4120"/>
                    <a:pt x="896" y="4155"/>
                  </a:cubicBezTo>
                  <a:cubicBezTo>
                    <a:pt x="896" y="4155"/>
                    <a:pt x="1" y="5451"/>
                    <a:pt x="295" y="5532"/>
                  </a:cubicBezTo>
                  <a:cubicBezTo>
                    <a:pt x="298" y="5532"/>
                    <a:pt x="301" y="5533"/>
                    <a:pt x="304" y="5533"/>
                  </a:cubicBezTo>
                  <a:cubicBezTo>
                    <a:pt x="682" y="5533"/>
                    <a:pt x="5121" y="1881"/>
                    <a:pt x="6935" y="80"/>
                  </a:cubicBezTo>
                  <a:lnTo>
                    <a:pt x="68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4"/>
            <p:cNvSpPr/>
            <p:nvPr/>
          </p:nvSpPr>
          <p:spPr>
            <a:xfrm>
              <a:off x="3852575" y="5284125"/>
              <a:ext cx="167025" cy="137650"/>
            </a:xfrm>
            <a:custGeom>
              <a:avLst/>
              <a:gdLst/>
              <a:ahLst/>
              <a:cxnLst/>
              <a:rect l="l" t="t" r="r" b="b"/>
              <a:pathLst>
                <a:path w="6681" h="5506" extrusionOk="0">
                  <a:moveTo>
                    <a:pt x="6680" y="1"/>
                  </a:moveTo>
                  <a:lnTo>
                    <a:pt x="6680" y="1"/>
                  </a:lnTo>
                  <a:cubicBezTo>
                    <a:pt x="6654" y="14"/>
                    <a:pt x="6627" y="28"/>
                    <a:pt x="6600" y="41"/>
                  </a:cubicBezTo>
                  <a:lnTo>
                    <a:pt x="6413" y="215"/>
                  </a:lnTo>
                  <a:lnTo>
                    <a:pt x="5705" y="816"/>
                  </a:lnTo>
                  <a:cubicBezTo>
                    <a:pt x="5117" y="1324"/>
                    <a:pt x="4289" y="2032"/>
                    <a:pt x="3367" y="2793"/>
                  </a:cubicBezTo>
                  <a:cubicBezTo>
                    <a:pt x="2445" y="3541"/>
                    <a:pt x="1603" y="4223"/>
                    <a:pt x="989" y="4717"/>
                  </a:cubicBezTo>
                  <a:lnTo>
                    <a:pt x="267" y="5292"/>
                  </a:lnTo>
                  <a:lnTo>
                    <a:pt x="67" y="5452"/>
                  </a:lnTo>
                  <a:cubicBezTo>
                    <a:pt x="40" y="5465"/>
                    <a:pt x="27" y="5492"/>
                    <a:pt x="0" y="5505"/>
                  </a:cubicBezTo>
                  <a:cubicBezTo>
                    <a:pt x="27" y="5492"/>
                    <a:pt x="53" y="5479"/>
                    <a:pt x="67" y="5465"/>
                  </a:cubicBezTo>
                  <a:lnTo>
                    <a:pt x="281" y="5318"/>
                  </a:lnTo>
                  <a:lnTo>
                    <a:pt x="1015" y="4757"/>
                  </a:lnTo>
                  <a:cubicBezTo>
                    <a:pt x="1643" y="4276"/>
                    <a:pt x="2485" y="3608"/>
                    <a:pt x="3407" y="2847"/>
                  </a:cubicBezTo>
                  <a:cubicBezTo>
                    <a:pt x="4329" y="2085"/>
                    <a:pt x="5157" y="1377"/>
                    <a:pt x="5745" y="856"/>
                  </a:cubicBezTo>
                  <a:lnTo>
                    <a:pt x="6427" y="228"/>
                  </a:lnTo>
                  <a:lnTo>
                    <a:pt x="6614" y="68"/>
                  </a:lnTo>
                  <a:cubicBezTo>
                    <a:pt x="6640" y="41"/>
                    <a:pt x="6654" y="28"/>
                    <a:pt x="6680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4"/>
            <p:cNvSpPr/>
            <p:nvPr/>
          </p:nvSpPr>
          <p:spPr>
            <a:xfrm>
              <a:off x="3868600" y="5388050"/>
              <a:ext cx="22400" cy="8675"/>
            </a:xfrm>
            <a:custGeom>
              <a:avLst/>
              <a:gdLst/>
              <a:ahLst/>
              <a:cxnLst/>
              <a:rect l="l" t="t" r="r" b="b"/>
              <a:pathLst>
                <a:path w="896" h="347" extrusionOk="0">
                  <a:moveTo>
                    <a:pt x="234" y="1"/>
                  </a:moveTo>
                  <a:cubicBezTo>
                    <a:pt x="155" y="1"/>
                    <a:pt x="76" y="14"/>
                    <a:pt x="0" y="39"/>
                  </a:cubicBezTo>
                  <a:cubicBezTo>
                    <a:pt x="161" y="39"/>
                    <a:pt x="321" y="66"/>
                    <a:pt x="468" y="106"/>
                  </a:cubicBezTo>
                  <a:cubicBezTo>
                    <a:pt x="615" y="173"/>
                    <a:pt x="762" y="253"/>
                    <a:pt x="895" y="346"/>
                  </a:cubicBezTo>
                  <a:cubicBezTo>
                    <a:pt x="802" y="199"/>
                    <a:pt x="655" y="93"/>
                    <a:pt x="495" y="52"/>
                  </a:cubicBezTo>
                  <a:cubicBezTo>
                    <a:pt x="410" y="17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4"/>
            <p:cNvSpPr/>
            <p:nvPr/>
          </p:nvSpPr>
          <p:spPr>
            <a:xfrm>
              <a:off x="3895650" y="5350000"/>
              <a:ext cx="12050" cy="4050"/>
            </a:xfrm>
            <a:custGeom>
              <a:avLst/>
              <a:gdLst/>
              <a:ahLst/>
              <a:cxnLst/>
              <a:rect l="l" t="t" r="r" b="b"/>
              <a:pathLst>
                <a:path w="482" h="162" extrusionOk="0">
                  <a:moveTo>
                    <a:pt x="32" y="1"/>
                  </a:moveTo>
                  <a:cubicBezTo>
                    <a:pt x="15" y="1"/>
                    <a:pt x="4" y="4"/>
                    <a:pt x="1" y="11"/>
                  </a:cubicBezTo>
                  <a:cubicBezTo>
                    <a:pt x="1" y="25"/>
                    <a:pt x="107" y="78"/>
                    <a:pt x="228" y="118"/>
                  </a:cubicBezTo>
                  <a:cubicBezTo>
                    <a:pt x="293" y="140"/>
                    <a:pt x="367" y="162"/>
                    <a:pt x="436" y="162"/>
                  </a:cubicBezTo>
                  <a:cubicBezTo>
                    <a:pt x="452" y="162"/>
                    <a:pt x="467" y="161"/>
                    <a:pt x="482" y="158"/>
                  </a:cubicBezTo>
                  <a:cubicBezTo>
                    <a:pt x="482" y="145"/>
                    <a:pt x="388" y="105"/>
                    <a:pt x="254" y="51"/>
                  </a:cubicBezTo>
                  <a:cubicBezTo>
                    <a:pt x="158" y="22"/>
                    <a:pt x="76" y="1"/>
                    <a:pt x="3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4"/>
            <p:cNvSpPr/>
            <p:nvPr/>
          </p:nvSpPr>
          <p:spPr>
            <a:xfrm>
              <a:off x="3901325" y="5342250"/>
              <a:ext cx="11050" cy="1700"/>
            </a:xfrm>
            <a:custGeom>
              <a:avLst/>
              <a:gdLst/>
              <a:ahLst/>
              <a:cxnLst/>
              <a:rect l="l" t="t" r="r" b="b"/>
              <a:pathLst>
                <a:path w="442" h="68" extrusionOk="0">
                  <a:moveTo>
                    <a:pt x="228" y="1"/>
                  </a:moveTo>
                  <a:cubicBezTo>
                    <a:pt x="108" y="1"/>
                    <a:pt x="14" y="14"/>
                    <a:pt x="14" y="27"/>
                  </a:cubicBezTo>
                  <a:cubicBezTo>
                    <a:pt x="1" y="41"/>
                    <a:pt x="108" y="67"/>
                    <a:pt x="214" y="67"/>
                  </a:cubicBezTo>
                  <a:cubicBezTo>
                    <a:pt x="335" y="67"/>
                    <a:pt x="428" y="54"/>
                    <a:pt x="428" y="41"/>
                  </a:cubicBezTo>
                  <a:cubicBezTo>
                    <a:pt x="442" y="27"/>
                    <a:pt x="335" y="14"/>
                    <a:pt x="228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4"/>
            <p:cNvSpPr/>
            <p:nvPr/>
          </p:nvSpPr>
          <p:spPr>
            <a:xfrm>
              <a:off x="3899000" y="5329850"/>
              <a:ext cx="10700" cy="8800"/>
            </a:xfrm>
            <a:custGeom>
              <a:avLst/>
              <a:gdLst/>
              <a:ahLst/>
              <a:cxnLst/>
              <a:rect l="l" t="t" r="r" b="b"/>
              <a:pathLst>
                <a:path w="428" h="352" extrusionOk="0">
                  <a:moveTo>
                    <a:pt x="422" y="1"/>
                  </a:moveTo>
                  <a:cubicBezTo>
                    <a:pt x="396" y="1"/>
                    <a:pt x="298" y="64"/>
                    <a:pt x="201" y="149"/>
                  </a:cubicBezTo>
                  <a:cubicBezTo>
                    <a:pt x="80" y="243"/>
                    <a:pt x="0" y="323"/>
                    <a:pt x="14" y="350"/>
                  </a:cubicBezTo>
                  <a:cubicBezTo>
                    <a:pt x="15" y="351"/>
                    <a:pt x="16" y="351"/>
                    <a:pt x="19" y="351"/>
                  </a:cubicBezTo>
                  <a:cubicBezTo>
                    <a:pt x="43" y="351"/>
                    <a:pt x="131" y="288"/>
                    <a:pt x="241" y="203"/>
                  </a:cubicBezTo>
                  <a:cubicBezTo>
                    <a:pt x="348" y="96"/>
                    <a:pt x="428" y="16"/>
                    <a:pt x="428" y="2"/>
                  </a:cubicBezTo>
                  <a:cubicBezTo>
                    <a:pt x="427" y="1"/>
                    <a:pt x="425" y="1"/>
                    <a:pt x="42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4"/>
            <p:cNvSpPr/>
            <p:nvPr/>
          </p:nvSpPr>
          <p:spPr>
            <a:xfrm>
              <a:off x="3894975" y="5321850"/>
              <a:ext cx="11050" cy="10400"/>
            </a:xfrm>
            <a:custGeom>
              <a:avLst/>
              <a:gdLst/>
              <a:ahLst/>
              <a:cxnLst/>
              <a:rect l="l" t="t" r="r" b="b"/>
              <a:pathLst>
                <a:path w="442" h="416" extrusionOk="0">
                  <a:moveTo>
                    <a:pt x="439" y="0"/>
                  </a:moveTo>
                  <a:cubicBezTo>
                    <a:pt x="418" y="0"/>
                    <a:pt x="328" y="102"/>
                    <a:pt x="215" y="215"/>
                  </a:cubicBezTo>
                  <a:cubicBezTo>
                    <a:pt x="108" y="322"/>
                    <a:pt x="1" y="402"/>
                    <a:pt x="1" y="416"/>
                  </a:cubicBezTo>
                  <a:cubicBezTo>
                    <a:pt x="201" y="349"/>
                    <a:pt x="362" y="202"/>
                    <a:pt x="442" y="2"/>
                  </a:cubicBezTo>
                  <a:cubicBezTo>
                    <a:pt x="441" y="1"/>
                    <a:pt x="440" y="0"/>
                    <a:pt x="439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4"/>
            <p:cNvSpPr/>
            <p:nvPr/>
          </p:nvSpPr>
          <p:spPr>
            <a:xfrm>
              <a:off x="3873275" y="5346375"/>
              <a:ext cx="24750" cy="12950"/>
            </a:xfrm>
            <a:custGeom>
              <a:avLst/>
              <a:gdLst/>
              <a:ahLst/>
              <a:cxnLst/>
              <a:rect l="l" t="t" r="r" b="b"/>
              <a:pathLst>
                <a:path w="990" h="518" extrusionOk="0">
                  <a:moveTo>
                    <a:pt x="576" y="49"/>
                  </a:moveTo>
                  <a:cubicBezTo>
                    <a:pt x="615" y="49"/>
                    <a:pt x="655" y="54"/>
                    <a:pt x="695" y="63"/>
                  </a:cubicBezTo>
                  <a:cubicBezTo>
                    <a:pt x="753" y="71"/>
                    <a:pt x="816" y="95"/>
                    <a:pt x="878" y="124"/>
                  </a:cubicBezTo>
                  <a:lnTo>
                    <a:pt x="878" y="124"/>
                  </a:lnTo>
                  <a:cubicBezTo>
                    <a:pt x="830" y="156"/>
                    <a:pt x="763" y="200"/>
                    <a:pt x="682" y="250"/>
                  </a:cubicBezTo>
                  <a:cubicBezTo>
                    <a:pt x="588" y="303"/>
                    <a:pt x="481" y="357"/>
                    <a:pt x="374" y="397"/>
                  </a:cubicBezTo>
                  <a:cubicBezTo>
                    <a:pt x="308" y="423"/>
                    <a:pt x="241" y="437"/>
                    <a:pt x="174" y="450"/>
                  </a:cubicBezTo>
                  <a:cubicBezTo>
                    <a:pt x="165" y="452"/>
                    <a:pt x="157" y="453"/>
                    <a:pt x="149" y="453"/>
                  </a:cubicBezTo>
                  <a:cubicBezTo>
                    <a:pt x="94" y="453"/>
                    <a:pt x="56" y="416"/>
                    <a:pt x="67" y="370"/>
                  </a:cubicBezTo>
                  <a:cubicBezTo>
                    <a:pt x="121" y="236"/>
                    <a:pt x="227" y="143"/>
                    <a:pt x="361" y="103"/>
                  </a:cubicBezTo>
                  <a:cubicBezTo>
                    <a:pt x="423" y="67"/>
                    <a:pt x="498" y="49"/>
                    <a:pt x="576" y="49"/>
                  </a:cubicBezTo>
                  <a:close/>
                  <a:moveTo>
                    <a:pt x="570" y="0"/>
                  </a:moveTo>
                  <a:cubicBezTo>
                    <a:pt x="342" y="0"/>
                    <a:pt x="118" y="130"/>
                    <a:pt x="14" y="357"/>
                  </a:cubicBezTo>
                  <a:cubicBezTo>
                    <a:pt x="0" y="397"/>
                    <a:pt x="14" y="450"/>
                    <a:pt x="54" y="490"/>
                  </a:cubicBezTo>
                  <a:cubicBezTo>
                    <a:pt x="94" y="517"/>
                    <a:pt x="134" y="517"/>
                    <a:pt x="187" y="517"/>
                  </a:cubicBezTo>
                  <a:cubicBezTo>
                    <a:pt x="254" y="504"/>
                    <a:pt x="321" y="477"/>
                    <a:pt x="388" y="450"/>
                  </a:cubicBezTo>
                  <a:cubicBezTo>
                    <a:pt x="508" y="397"/>
                    <a:pt x="615" y="343"/>
                    <a:pt x="708" y="277"/>
                  </a:cubicBezTo>
                  <a:cubicBezTo>
                    <a:pt x="777" y="237"/>
                    <a:pt x="846" y="191"/>
                    <a:pt x="904" y="137"/>
                  </a:cubicBezTo>
                  <a:lnTo>
                    <a:pt x="904" y="137"/>
                  </a:lnTo>
                  <a:cubicBezTo>
                    <a:pt x="933" y="152"/>
                    <a:pt x="962" y="167"/>
                    <a:pt x="989" y="183"/>
                  </a:cubicBezTo>
                  <a:cubicBezTo>
                    <a:pt x="989" y="183"/>
                    <a:pt x="963" y="157"/>
                    <a:pt x="924" y="118"/>
                  </a:cubicBezTo>
                  <a:lnTo>
                    <a:pt x="924" y="118"/>
                  </a:lnTo>
                  <a:cubicBezTo>
                    <a:pt x="938" y="104"/>
                    <a:pt x="950" y="90"/>
                    <a:pt x="962" y="76"/>
                  </a:cubicBezTo>
                  <a:cubicBezTo>
                    <a:pt x="962" y="75"/>
                    <a:pt x="962" y="75"/>
                    <a:pt x="961" y="75"/>
                  </a:cubicBezTo>
                  <a:cubicBezTo>
                    <a:pt x="955" y="75"/>
                    <a:pt x="937" y="86"/>
                    <a:pt x="907" y="105"/>
                  </a:cubicBezTo>
                  <a:lnTo>
                    <a:pt x="907" y="105"/>
                  </a:lnTo>
                  <a:cubicBezTo>
                    <a:pt x="804" y="34"/>
                    <a:pt x="686" y="0"/>
                    <a:pt x="57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4"/>
            <p:cNvSpPr/>
            <p:nvPr/>
          </p:nvSpPr>
          <p:spPr>
            <a:xfrm>
              <a:off x="3888975" y="5332250"/>
              <a:ext cx="9050" cy="17700"/>
            </a:xfrm>
            <a:custGeom>
              <a:avLst/>
              <a:gdLst/>
              <a:ahLst/>
              <a:cxnLst/>
              <a:rect l="l" t="t" r="r" b="b"/>
              <a:pathLst>
                <a:path w="362" h="708" extrusionOk="0">
                  <a:moveTo>
                    <a:pt x="190" y="0"/>
                  </a:moveTo>
                  <a:cubicBezTo>
                    <a:pt x="170" y="0"/>
                    <a:pt x="151" y="5"/>
                    <a:pt x="134" y="13"/>
                  </a:cubicBezTo>
                  <a:cubicBezTo>
                    <a:pt x="40" y="80"/>
                    <a:pt x="0" y="200"/>
                    <a:pt x="27" y="307"/>
                  </a:cubicBezTo>
                  <a:cubicBezTo>
                    <a:pt x="27" y="401"/>
                    <a:pt x="67" y="481"/>
                    <a:pt x="107" y="548"/>
                  </a:cubicBezTo>
                  <a:cubicBezTo>
                    <a:pt x="147" y="628"/>
                    <a:pt x="201" y="681"/>
                    <a:pt x="281" y="708"/>
                  </a:cubicBezTo>
                  <a:cubicBezTo>
                    <a:pt x="227" y="654"/>
                    <a:pt x="174" y="601"/>
                    <a:pt x="134" y="534"/>
                  </a:cubicBezTo>
                  <a:cubicBezTo>
                    <a:pt x="94" y="467"/>
                    <a:pt x="80" y="387"/>
                    <a:pt x="67" y="307"/>
                  </a:cubicBezTo>
                  <a:cubicBezTo>
                    <a:pt x="67" y="227"/>
                    <a:pt x="67" y="107"/>
                    <a:pt x="147" y="67"/>
                  </a:cubicBezTo>
                  <a:cubicBezTo>
                    <a:pt x="159" y="61"/>
                    <a:pt x="171" y="58"/>
                    <a:pt x="181" y="58"/>
                  </a:cubicBezTo>
                  <a:cubicBezTo>
                    <a:pt x="242" y="58"/>
                    <a:pt x="281" y="145"/>
                    <a:pt x="281" y="214"/>
                  </a:cubicBezTo>
                  <a:cubicBezTo>
                    <a:pt x="294" y="294"/>
                    <a:pt x="308" y="374"/>
                    <a:pt x="308" y="454"/>
                  </a:cubicBezTo>
                  <a:cubicBezTo>
                    <a:pt x="308" y="601"/>
                    <a:pt x="281" y="681"/>
                    <a:pt x="281" y="681"/>
                  </a:cubicBezTo>
                  <a:cubicBezTo>
                    <a:pt x="321" y="614"/>
                    <a:pt x="348" y="534"/>
                    <a:pt x="348" y="467"/>
                  </a:cubicBezTo>
                  <a:cubicBezTo>
                    <a:pt x="361" y="374"/>
                    <a:pt x="361" y="294"/>
                    <a:pt x="348" y="214"/>
                  </a:cubicBezTo>
                  <a:cubicBezTo>
                    <a:pt x="348" y="160"/>
                    <a:pt x="321" y="107"/>
                    <a:pt x="294" y="67"/>
                  </a:cubicBezTo>
                  <a:cubicBezTo>
                    <a:pt x="276" y="21"/>
                    <a:pt x="233" y="0"/>
                    <a:pt x="19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4"/>
            <p:cNvSpPr/>
            <p:nvPr/>
          </p:nvSpPr>
          <p:spPr>
            <a:xfrm>
              <a:off x="3976475" y="5258425"/>
              <a:ext cx="23075" cy="56475"/>
            </a:xfrm>
            <a:custGeom>
              <a:avLst/>
              <a:gdLst/>
              <a:ahLst/>
              <a:cxnLst/>
              <a:rect l="l" t="t" r="r" b="b"/>
              <a:pathLst>
                <a:path w="923" h="2259" extrusionOk="0">
                  <a:moveTo>
                    <a:pt x="923" y="0"/>
                  </a:moveTo>
                  <a:lnTo>
                    <a:pt x="923" y="0"/>
                  </a:lnTo>
                  <a:cubicBezTo>
                    <a:pt x="883" y="13"/>
                    <a:pt x="856" y="27"/>
                    <a:pt x="829" y="54"/>
                  </a:cubicBezTo>
                  <a:cubicBezTo>
                    <a:pt x="749" y="94"/>
                    <a:pt x="669" y="147"/>
                    <a:pt x="602" y="214"/>
                  </a:cubicBezTo>
                  <a:cubicBezTo>
                    <a:pt x="134" y="655"/>
                    <a:pt x="1" y="1336"/>
                    <a:pt x="241" y="1937"/>
                  </a:cubicBezTo>
                  <a:cubicBezTo>
                    <a:pt x="281" y="2018"/>
                    <a:pt x="321" y="2098"/>
                    <a:pt x="375" y="2178"/>
                  </a:cubicBezTo>
                  <a:cubicBezTo>
                    <a:pt x="388" y="2205"/>
                    <a:pt x="415" y="2231"/>
                    <a:pt x="442" y="2258"/>
                  </a:cubicBezTo>
                  <a:cubicBezTo>
                    <a:pt x="455" y="2258"/>
                    <a:pt x="362" y="2151"/>
                    <a:pt x="281" y="1924"/>
                  </a:cubicBezTo>
                  <a:cubicBezTo>
                    <a:pt x="68" y="1350"/>
                    <a:pt x="201" y="695"/>
                    <a:pt x="642" y="254"/>
                  </a:cubicBezTo>
                  <a:cubicBezTo>
                    <a:pt x="802" y="94"/>
                    <a:pt x="923" y="13"/>
                    <a:pt x="923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4"/>
            <p:cNvSpPr/>
            <p:nvPr/>
          </p:nvSpPr>
          <p:spPr>
            <a:xfrm>
              <a:off x="3936075" y="5313525"/>
              <a:ext cx="29075" cy="23750"/>
            </a:xfrm>
            <a:custGeom>
              <a:avLst/>
              <a:gdLst/>
              <a:ahLst/>
              <a:cxnLst/>
              <a:rect l="l" t="t" r="r" b="b"/>
              <a:pathLst>
                <a:path w="1163" h="950" extrusionOk="0">
                  <a:moveTo>
                    <a:pt x="1161" y="0"/>
                  </a:moveTo>
                  <a:cubicBezTo>
                    <a:pt x="1136" y="0"/>
                    <a:pt x="900" y="222"/>
                    <a:pt x="588" y="482"/>
                  </a:cubicBezTo>
                  <a:cubicBezTo>
                    <a:pt x="281" y="749"/>
                    <a:pt x="0" y="936"/>
                    <a:pt x="14" y="949"/>
                  </a:cubicBezTo>
                  <a:cubicBezTo>
                    <a:pt x="454" y="709"/>
                    <a:pt x="842" y="375"/>
                    <a:pt x="1163" y="1"/>
                  </a:cubicBezTo>
                  <a:cubicBezTo>
                    <a:pt x="1162" y="0"/>
                    <a:pt x="1162" y="0"/>
                    <a:pt x="116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4"/>
            <p:cNvSpPr/>
            <p:nvPr/>
          </p:nvSpPr>
          <p:spPr>
            <a:xfrm>
              <a:off x="3983175" y="5297500"/>
              <a:ext cx="3350" cy="7750"/>
            </a:xfrm>
            <a:custGeom>
              <a:avLst/>
              <a:gdLst/>
              <a:ahLst/>
              <a:cxnLst/>
              <a:rect l="l" t="t" r="r" b="b"/>
              <a:pathLst>
                <a:path w="134" h="310" extrusionOk="0">
                  <a:moveTo>
                    <a:pt x="40" y="0"/>
                  </a:moveTo>
                  <a:cubicBezTo>
                    <a:pt x="27" y="0"/>
                    <a:pt x="0" y="80"/>
                    <a:pt x="27" y="174"/>
                  </a:cubicBezTo>
                  <a:cubicBezTo>
                    <a:pt x="51" y="247"/>
                    <a:pt x="98" y="309"/>
                    <a:pt x="116" y="309"/>
                  </a:cubicBezTo>
                  <a:cubicBezTo>
                    <a:pt x="118" y="309"/>
                    <a:pt x="119" y="309"/>
                    <a:pt x="120" y="308"/>
                  </a:cubicBezTo>
                  <a:cubicBezTo>
                    <a:pt x="134" y="294"/>
                    <a:pt x="107" y="227"/>
                    <a:pt x="94" y="147"/>
                  </a:cubicBezTo>
                  <a:cubicBezTo>
                    <a:pt x="67" y="67"/>
                    <a:pt x="67" y="0"/>
                    <a:pt x="40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4"/>
            <p:cNvSpPr/>
            <p:nvPr/>
          </p:nvSpPr>
          <p:spPr>
            <a:xfrm>
              <a:off x="3982825" y="5282475"/>
              <a:ext cx="2025" cy="6700"/>
            </a:xfrm>
            <a:custGeom>
              <a:avLst/>
              <a:gdLst/>
              <a:ahLst/>
              <a:cxnLst/>
              <a:rect l="l" t="t" r="r" b="b"/>
              <a:pathLst>
                <a:path w="81" h="268" extrusionOk="0">
                  <a:moveTo>
                    <a:pt x="54" y="0"/>
                  </a:moveTo>
                  <a:cubicBezTo>
                    <a:pt x="27" y="0"/>
                    <a:pt x="14" y="53"/>
                    <a:pt x="1" y="134"/>
                  </a:cubicBezTo>
                  <a:cubicBezTo>
                    <a:pt x="1" y="200"/>
                    <a:pt x="14" y="267"/>
                    <a:pt x="27" y="267"/>
                  </a:cubicBezTo>
                  <a:cubicBezTo>
                    <a:pt x="41" y="267"/>
                    <a:pt x="67" y="214"/>
                    <a:pt x="67" y="134"/>
                  </a:cubicBezTo>
                  <a:cubicBezTo>
                    <a:pt x="81" y="67"/>
                    <a:pt x="67" y="0"/>
                    <a:pt x="5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4"/>
            <p:cNvSpPr/>
            <p:nvPr/>
          </p:nvSpPr>
          <p:spPr>
            <a:xfrm>
              <a:off x="3986175" y="5269650"/>
              <a:ext cx="5025" cy="6500"/>
            </a:xfrm>
            <a:custGeom>
              <a:avLst/>
              <a:gdLst/>
              <a:ahLst/>
              <a:cxnLst/>
              <a:rect l="l" t="t" r="r" b="b"/>
              <a:pathLst>
                <a:path w="201" h="260" extrusionOk="0">
                  <a:moveTo>
                    <a:pt x="185" y="1"/>
                  </a:moveTo>
                  <a:cubicBezTo>
                    <a:pt x="155" y="1"/>
                    <a:pt x="96" y="25"/>
                    <a:pt x="54" y="99"/>
                  </a:cubicBezTo>
                  <a:cubicBezTo>
                    <a:pt x="0" y="179"/>
                    <a:pt x="14" y="259"/>
                    <a:pt x="40" y="259"/>
                  </a:cubicBezTo>
                  <a:cubicBezTo>
                    <a:pt x="54" y="259"/>
                    <a:pt x="67" y="192"/>
                    <a:pt x="107" y="126"/>
                  </a:cubicBezTo>
                  <a:cubicBezTo>
                    <a:pt x="147" y="59"/>
                    <a:pt x="201" y="19"/>
                    <a:pt x="201" y="5"/>
                  </a:cubicBezTo>
                  <a:cubicBezTo>
                    <a:pt x="198" y="3"/>
                    <a:pt x="192" y="1"/>
                    <a:pt x="185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4"/>
            <p:cNvSpPr/>
            <p:nvPr/>
          </p:nvSpPr>
          <p:spPr>
            <a:xfrm>
              <a:off x="3994525" y="5261675"/>
              <a:ext cx="2700" cy="3525"/>
            </a:xfrm>
            <a:custGeom>
              <a:avLst/>
              <a:gdLst/>
              <a:ahLst/>
              <a:cxnLst/>
              <a:rect l="l" t="t" r="r" b="b"/>
              <a:pathLst>
                <a:path w="108" h="141" extrusionOk="0">
                  <a:moveTo>
                    <a:pt x="86" y="0"/>
                  </a:moveTo>
                  <a:cubicBezTo>
                    <a:pt x="71" y="0"/>
                    <a:pt x="49" y="24"/>
                    <a:pt x="27" y="57"/>
                  </a:cubicBezTo>
                  <a:cubicBezTo>
                    <a:pt x="0" y="97"/>
                    <a:pt x="0" y="137"/>
                    <a:pt x="14" y="137"/>
                  </a:cubicBezTo>
                  <a:cubicBezTo>
                    <a:pt x="16" y="140"/>
                    <a:pt x="19" y="141"/>
                    <a:pt x="23" y="141"/>
                  </a:cubicBezTo>
                  <a:cubicBezTo>
                    <a:pt x="40" y="141"/>
                    <a:pt x="69" y="117"/>
                    <a:pt x="80" y="84"/>
                  </a:cubicBezTo>
                  <a:cubicBezTo>
                    <a:pt x="94" y="44"/>
                    <a:pt x="107" y="4"/>
                    <a:pt x="94" y="4"/>
                  </a:cubicBezTo>
                  <a:cubicBezTo>
                    <a:pt x="91" y="1"/>
                    <a:pt x="89" y="0"/>
                    <a:pt x="86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5" name="Google Shape;1715;p34"/>
          <p:cNvGrpSpPr/>
          <p:nvPr/>
        </p:nvGrpSpPr>
        <p:grpSpPr>
          <a:xfrm>
            <a:off x="4144575" y="3629750"/>
            <a:ext cx="924250" cy="980500"/>
            <a:chOff x="1150025" y="4484700"/>
            <a:chExt cx="924250" cy="980500"/>
          </a:xfrm>
        </p:grpSpPr>
        <p:sp>
          <p:nvSpPr>
            <p:cNvPr id="1716" name="Google Shape;1716;p34"/>
            <p:cNvSpPr/>
            <p:nvPr/>
          </p:nvSpPr>
          <p:spPr>
            <a:xfrm>
              <a:off x="1150025" y="4484700"/>
              <a:ext cx="687425" cy="885775"/>
            </a:xfrm>
            <a:custGeom>
              <a:avLst/>
              <a:gdLst/>
              <a:ahLst/>
              <a:cxnLst/>
              <a:rect l="l" t="t" r="r" b="b"/>
              <a:pathLst>
                <a:path w="27497" h="35431" extrusionOk="0">
                  <a:moveTo>
                    <a:pt x="3414" y="0"/>
                  </a:moveTo>
                  <a:cubicBezTo>
                    <a:pt x="2067" y="0"/>
                    <a:pt x="694" y="853"/>
                    <a:pt x="361" y="2170"/>
                  </a:cubicBezTo>
                  <a:cubicBezTo>
                    <a:pt x="0" y="3533"/>
                    <a:pt x="802" y="4922"/>
                    <a:pt x="1670" y="6045"/>
                  </a:cubicBezTo>
                  <a:cubicBezTo>
                    <a:pt x="2966" y="7688"/>
                    <a:pt x="4489" y="9144"/>
                    <a:pt x="6200" y="10360"/>
                  </a:cubicBezTo>
                  <a:cubicBezTo>
                    <a:pt x="6507" y="10574"/>
                    <a:pt x="6841" y="10814"/>
                    <a:pt x="6961" y="11162"/>
                  </a:cubicBezTo>
                  <a:cubicBezTo>
                    <a:pt x="7175" y="11816"/>
                    <a:pt x="6560" y="12458"/>
                    <a:pt x="5919" y="12672"/>
                  </a:cubicBezTo>
                  <a:cubicBezTo>
                    <a:pt x="5184" y="12912"/>
                    <a:pt x="4396" y="12832"/>
                    <a:pt x="3648" y="12925"/>
                  </a:cubicBezTo>
                  <a:cubicBezTo>
                    <a:pt x="2886" y="13019"/>
                    <a:pt x="2058" y="13353"/>
                    <a:pt x="1777" y="14074"/>
                  </a:cubicBezTo>
                  <a:cubicBezTo>
                    <a:pt x="1376" y="15077"/>
                    <a:pt x="2205" y="16105"/>
                    <a:pt x="3020" y="16787"/>
                  </a:cubicBezTo>
                  <a:cubicBezTo>
                    <a:pt x="4663" y="18163"/>
                    <a:pt x="6534" y="19232"/>
                    <a:pt x="8538" y="19967"/>
                  </a:cubicBezTo>
                  <a:cubicBezTo>
                    <a:pt x="9259" y="20220"/>
                    <a:pt x="10007" y="20461"/>
                    <a:pt x="10582" y="20969"/>
                  </a:cubicBezTo>
                  <a:cubicBezTo>
                    <a:pt x="11156" y="21463"/>
                    <a:pt x="11517" y="22345"/>
                    <a:pt x="11156" y="23026"/>
                  </a:cubicBezTo>
                  <a:cubicBezTo>
                    <a:pt x="10872" y="23584"/>
                    <a:pt x="10220" y="23838"/>
                    <a:pt x="9575" y="23838"/>
                  </a:cubicBezTo>
                  <a:cubicBezTo>
                    <a:pt x="9432" y="23838"/>
                    <a:pt x="9290" y="23825"/>
                    <a:pt x="9152" y="23801"/>
                  </a:cubicBezTo>
                  <a:cubicBezTo>
                    <a:pt x="8404" y="23654"/>
                    <a:pt x="7736" y="23253"/>
                    <a:pt x="7028" y="22986"/>
                  </a:cubicBezTo>
                  <a:cubicBezTo>
                    <a:pt x="6533" y="22798"/>
                    <a:pt x="5983" y="22692"/>
                    <a:pt x="5444" y="22692"/>
                  </a:cubicBezTo>
                  <a:cubicBezTo>
                    <a:pt x="4526" y="22692"/>
                    <a:pt x="3638" y="22997"/>
                    <a:pt x="3100" y="23721"/>
                  </a:cubicBezTo>
                  <a:cubicBezTo>
                    <a:pt x="2539" y="24482"/>
                    <a:pt x="2485" y="25538"/>
                    <a:pt x="2766" y="26447"/>
                  </a:cubicBezTo>
                  <a:cubicBezTo>
                    <a:pt x="3047" y="27355"/>
                    <a:pt x="3621" y="28130"/>
                    <a:pt x="4236" y="28851"/>
                  </a:cubicBezTo>
                  <a:cubicBezTo>
                    <a:pt x="6387" y="31377"/>
                    <a:pt x="9126" y="33394"/>
                    <a:pt x="12239" y="34476"/>
                  </a:cubicBezTo>
                  <a:cubicBezTo>
                    <a:pt x="13974" y="35075"/>
                    <a:pt x="15639" y="35430"/>
                    <a:pt x="17309" y="35430"/>
                  </a:cubicBezTo>
                  <a:cubicBezTo>
                    <a:pt x="18622" y="35430"/>
                    <a:pt x="19939" y="35211"/>
                    <a:pt x="21297" y="34717"/>
                  </a:cubicBezTo>
                  <a:lnTo>
                    <a:pt x="21311" y="34730"/>
                  </a:lnTo>
                  <a:cubicBezTo>
                    <a:pt x="26348" y="31216"/>
                    <a:pt x="27497" y="24683"/>
                    <a:pt x="27296" y="18818"/>
                  </a:cubicBezTo>
                  <a:cubicBezTo>
                    <a:pt x="27256" y="17842"/>
                    <a:pt x="27363" y="16813"/>
                    <a:pt x="26895" y="15945"/>
                  </a:cubicBezTo>
                  <a:cubicBezTo>
                    <a:pt x="26534" y="15274"/>
                    <a:pt x="25807" y="14779"/>
                    <a:pt x="25088" y="14779"/>
                  </a:cubicBezTo>
                  <a:cubicBezTo>
                    <a:pt x="24876" y="14779"/>
                    <a:pt x="24665" y="14822"/>
                    <a:pt x="24464" y="14916"/>
                  </a:cubicBezTo>
                  <a:cubicBezTo>
                    <a:pt x="23742" y="15250"/>
                    <a:pt x="23422" y="16105"/>
                    <a:pt x="23021" y="16800"/>
                  </a:cubicBezTo>
                  <a:cubicBezTo>
                    <a:pt x="22473" y="17735"/>
                    <a:pt x="21685" y="18497"/>
                    <a:pt x="20723" y="18991"/>
                  </a:cubicBezTo>
                  <a:cubicBezTo>
                    <a:pt x="20323" y="19195"/>
                    <a:pt x="19870" y="19351"/>
                    <a:pt x="19434" y="19351"/>
                  </a:cubicBezTo>
                  <a:cubicBezTo>
                    <a:pt x="19185" y="19351"/>
                    <a:pt x="18942" y="19300"/>
                    <a:pt x="18719" y="19178"/>
                  </a:cubicBezTo>
                  <a:cubicBezTo>
                    <a:pt x="17877" y="18711"/>
                    <a:pt x="17770" y="17535"/>
                    <a:pt x="17783" y="16573"/>
                  </a:cubicBezTo>
                  <a:cubicBezTo>
                    <a:pt x="17797" y="14756"/>
                    <a:pt x="17797" y="12939"/>
                    <a:pt x="17810" y="11122"/>
                  </a:cubicBezTo>
                  <a:cubicBezTo>
                    <a:pt x="17810" y="10146"/>
                    <a:pt x="17824" y="9158"/>
                    <a:pt x="17516" y="8236"/>
                  </a:cubicBezTo>
                  <a:cubicBezTo>
                    <a:pt x="17209" y="7301"/>
                    <a:pt x="16541" y="6445"/>
                    <a:pt x="15619" y="6192"/>
                  </a:cubicBezTo>
                  <a:cubicBezTo>
                    <a:pt x="15459" y="6145"/>
                    <a:pt x="15292" y="6123"/>
                    <a:pt x="15124" y="6123"/>
                  </a:cubicBezTo>
                  <a:cubicBezTo>
                    <a:pt x="14327" y="6123"/>
                    <a:pt x="13513" y="6626"/>
                    <a:pt x="13348" y="7421"/>
                  </a:cubicBezTo>
                  <a:cubicBezTo>
                    <a:pt x="13267" y="7808"/>
                    <a:pt x="13348" y="8222"/>
                    <a:pt x="13321" y="8637"/>
                  </a:cubicBezTo>
                  <a:cubicBezTo>
                    <a:pt x="13294" y="9037"/>
                    <a:pt x="13107" y="9478"/>
                    <a:pt x="12720" y="9599"/>
                  </a:cubicBezTo>
                  <a:cubicBezTo>
                    <a:pt x="12664" y="9615"/>
                    <a:pt x="12608" y="9622"/>
                    <a:pt x="12551" y="9622"/>
                  </a:cubicBezTo>
                  <a:cubicBezTo>
                    <a:pt x="12228" y="9622"/>
                    <a:pt x="11901" y="9383"/>
                    <a:pt x="11651" y="9144"/>
                  </a:cubicBezTo>
                  <a:cubicBezTo>
                    <a:pt x="10649" y="8169"/>
                    <a:pt x="9967" y="6900"/>
                    <a:pt x="9326" y="5644"/>
                  </a:cubicBezTo>
                  <a:cubicBezTo>
                    <a:pt x="8698" y="4388"/>
                    <a:pt x="8070" y="3092"/>
                    <a:pt x="7162" y="2010"/>
                  </a:cubicBezTo>
                  <a:cubicBezTo>
                    <a:pt x="6240" y="941"/>
                    <a:pt x="4984" y="99"/>
                    <a:pt x="3594" y="6"/>
                  </a:cubicBezTo>
                  <a:cubicBezTo>
                    <a:pt x="3534" y="2"/>
                    <a:pt x="3474" y="0"/>
                    <a:pt x="34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4"/>
            <p:cNvSpPr/>
            <p:nvPr/>
          </p:nvSpPr>
          <p:spPr>
            <a:xfrm>
              <a:off x="1194100" y="4505200"/>
              <a:ext cx="490700" cy="956650"/>
            </a:xfrm>
            <a:custGeom>
              <a:avLst/>
              <a:gdLst/>
              <a:ahLst/>
              <a:cxnLst/>
              <a:rect l="l" t="t" r="r" b="b"/>
              <a:pathLst>
                <a:path w="19628" h="38266" extrusionOk="0">
                  <a:moveTo>
                    <a:pt x="1" y="1"/>
                  </a:moveTo>
                  <a:lnTo>
                    <a:pt x="1" y="1"/>
                  </a:lnTo>
                  <a:cubicBezTo>
                    <a:pt x="28" y="41"/>
                    <a:pt x="68" y="67"/>
                    <a:pt x="94" y="94"/>
                  </a:cubicBezTo>
                  <a:lnTo>
                    <a:pt x="388" y="348"/>
                  </a:lnTo>
                  <a:cubicBezTo>
                    <a:pt x="642" y="575"/>
                    <a:pt x="1016" y="909"/>
                    <a:pt x="1484" y="1350"/>
                  </a:cubicBezTo>
                  <a:cubicBezTo>
                    <a:pt x="2820" y="2593"/>
                    <a:pt x="4076" y="3929"/>
                    <a:pt x="5212" y="5358"/>
                  </a:cubicBezTo>
                  <a:cubicBezTo>
                    <a:pt x="5933" y="6267"/>
                    <a:pt x="6681" y="7282"/>
                    <a:pt x="7470" y="8404"/>
                  </a:cubicBezTo>
                  <a:cubicBezTo>
                    <a:pt x="8271" y="9513"/>
                    <a:pt x="9100" y="10716"/>
                    <a:pt x="9928" y="12012"/>
                  </a:cubicBezTo>
                  <a:cubicBezTo>
                    <a:pt x="10810" y="13348"/>
                    <a:pt x="11611" y="14737"/>
                    <a:pt x="12333" y="16167"/>
                  </a:cubicBezTo>
                  <a:cubicBezTo>
                    <a:pt x="12707" y="16915"/>
                    <a:pt x="13041" y="17690"/>
                    <a:pt x="13388" y="18492"/>
                  </a:cubicBezTo>
                  <a:cubicBezTo>
                    <a:pt x="13722" y="19280"/>
                    <a:pt x="14070" y="20082"/>
                    <a:pt x="14417" y="20897"/>
                  </a:cubicBezTo>
                  <a:cubicBezTo>
                    <a:pt x="15793" y="24170"/>
                    <a:pt x="17022" y="27323"/>
                    <a:pt x="17891" y="30276"/>
                  </a:cubicBezTo>
                  <a:cubicBezTo>
                    <a:pt x="18679" y="32881"/>
                    <a:pt x="19214" y="35554"/>
                    <a:pt x="19508" y="38266"/>
                  </a:cubicBezTo>
                  <a:lnTo>
                    <a:pt x="19628" y="38252"/>
                  </a:lnTo>
                  <a:cubicBezTo>
                    <a:pt x="19361" y="35527"/>
                    <a:pt x="18826" y="32841"/>
                    <a:pt x="18038" y="30223"/>
                  </a:cubicBezTo>
                  <a:cubicBezTo>
                    <a:pt x="17169" y="27257"/>
                    <a:pt x="15954" y="24090"/>
                    <a:pt x="14577" y="20830"/>
                  </a:cubicBezTo>
                  <a:cubicBezTo>
                    <a:pt x="14230" y="20002"/>
                    <a:pt x="13883" y="19200"/>
                    <a:pt x="13535" y="18412"/>
                  </a:cubicBezTo>
                  <a:cubicBezTo>
                    <a:pt x="13201" y="17623"/>
                    <a:pt x="12867" y="16835"/>
                    <a:pt x="12480" y="16087"/>
                  </a:cubicBezTo>
                  <a:cubicBezTo>
                    <a:pt x="11758" y="14644"/>
                    <a:pt x="10943" y="13254"/>
                    <a:pt x="10062" y="11905"/>
                  </a:cubicBezTo>
                  <a:cubicBezTo>
                    <a:pt x="9220" y="10622"/>
                    <a:pt x="8391" y="9420"/>
                    <a:pt x="7590" y="8311"/>
                  </a:cubicBezTo>
                  <a:cubicBezTo>
                    <a:pt x="6802" y="7202"/>
                    <a:pt x="6040" y="6187"/>
                    <a:pt x="5305" y="5278"/>
                  </a:cubicBezTo>
                  <a:cubicBezTo>
                    <a:pt x="4156" y="3862"/>
                    <a:pt x="2900" y="2526"/>
                    <a:pt x="1537" y="1297"/>
                  </a:cubicBezTo>
                  <a:cubicBezTo>
                    <a:pt x="1056" y="869"/>
                    <a:pt x="669" y="535"/>
                    <a:pt x="402" y="321"/>
                  </a:cubicBezTo>
                  <a:lnTo>
                    <a:pt x="108" y="81"/>
                  </a:lnTo>
                  <a:cubicBezTo>
                    <a:pt x="68" y="54"/>
                    <a:pt x="41" y="27"/>
                    <a:pt x="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4"/>
            <p:cNvSpPr/>
            <p:nvPr/>
          </p:nvSpPr>
          <p:spPr>
            <a:xfrm>
              <a:off x="1504750" y="4639475"/>
              <a:ext cx="35750" cy="267900"/>
            </a:xfrm>
            <a:custGeom>
              <a:avLst/>
              <a:gdLst/>
              <a:ahLst/>
              <a:cxnLst/>
              <a:rect l="l" t="t" r="r" b="b"/>
              <a:pathLst>
                <a:path w="1430" h="10716" extrusionOk="0">
                  <a:moveTo>
                    <a:pt x="1430" y="1"/>
                  </a:moveTo>
                  <a:lnTo>
                    <a:pt x="1430" y="1"/>
                  </a:lnTo>
                  <a:cubicBezTo>
                    <a:pt x="1377" y="134"/>
                    <a:pt x="1336" y="268"/>
                    <a:pt x="1310" y="401"/>
                  </a:cubicBezTo>
                  <a:cubicBezTo>
                    <a:pt x="1243" y="669"/>
                    <a:pt x="1149" y="1056"/>
                    <a:pt x="1069" y="1537"/>
                  </a:cubicBezTo>
                  <a:cubicBezTo>
                    <a:pt x="882" y="2499"/>
                    <a:pt x="695" y="3849"/>
                    <a:pt x="548" y="5332"/>
                  </a:cubicBezTo>
                  <a:cubicBezTo>
                    <a:pt x="388" y="6815"/>
                    <a:pt x="254" y="8124"/>
                    <a:pt x="161" y="9139"/>
                  </a:cubicBezTo>
                  <a:cubicBezTo>
                    <a:pt x="107" y="9594"/>
                    <a:pt x="67" y="9981"/>
                    <a:pt x="40" y="10288"/>
                  </a:cubicBezTo>
                  <a:cubicBezTo>
                    <a:pt x="14" y="10422"/>
                    <a:pt x="0" y="10569"/>
                    <a:pt x="14" y="10716"/>
                  </a:cubicBezTo>
                  <a:cubicBezTo>
                    <a:pt x="54" y="10582"/>
                    <a:pt x="81" y="10435"/>
                    <a:pt x="107" y="10302"/>
                  </a:cubicBezTo>
                  <a:cubicBezTo>
                    <a:pt x="161" y="10035"/>
                    <a:pt x="214" y="9634"/>
                    <a:pt x="281" y="9153"/>
                  </a:cubicBezTo>
                  <a:cubicBezTo>
                    <a:pt x="415" y="8177"/>
                    <a:pt x="562" y="6841"/>
                    <a:pt x="722" y="5358"/>
                  </a:cubicBezTo>
                  <a:cubicBezTo>
                    <a:pt x="869" y="3875"/>
                    <a:pt x="1043" y="2526"/>
                    <a:pt x="1189" y="1564"/>
                  </a:cubicBezTo>
                  <a:cubicBezTo>
                    <a:pt x="1270" y="1083"/>
                    <a:pt x="1323" y="695"/>
                    <a:pt x="1377" y="415"/>
                  </a:cubicBezTo>
                  <a:cubicBezTo>
                    <a:pt x="1403" y="281"/>
                    <a:pt x="1430" y="134"/>
                    <a:pt x="143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4"/>
            <p:cNvSpPr/>
            <p:nvPr/>
          </p:nvSpPr>
          <p:spPr>
            <a:xfrm>
              <a:off x="1191775" y="4848100"/>
              <a:ext cx="313000" cy="58950"/>
            </a:xfrm>
            <a:custGeom>
              <a:avLst/>
              <a:gdLst/>
              <a:ahLst/>
              <a:cxnLst/>
              <a:rect l="l" t="t" r="r" b="b"/>
              <a:pathLst>
                <a:path w="12520" h="2358" extrusionOk="0">
                  <a:moveTo>
                    <a:pt x="371" y="1"/>
                  </a:moveTo>
                  <a:cubicBezTo>
                    <a:pt x="248" y="1"/>
                    <a:pt x="128" y="13"/>
                    <a:pt x="0" y="33"/>
                  </a:cubicBezTo>
                  <a:cubicBezTo>
                    <a:pt x="161" y="60"/>
                    <a:pt x="334" y="86"/>
                    <a:pt x="508" y="86"/>
                  </a:cubicBezTo>
                  <a:cubicBezTo>
                    <a:pt x="829" y="113"/>
                    <a:pt x="1283" y="153"/>
                    <a:pt x="1858" y="220"/>
                  </a:cubicBezTo>
                  <a:cubicBezTo>
                    <a:pt x="3007" y="340"/>
                    <a:pt x="4583" y="567"/>
                    <a:pt x="6320" y="888"/>
                  </a:cubicBezTo>
                  <a:cubicBezTo>
                    <a:pt x="8044" y="1209"/>
                    <a:pt x="9593" y="1583"/>
                    <a:pt x="10716" y="1877"/>
                  </a:cubicBezTo>
                  <a:cubicBezTo>
                    <a:pt x="11277" y="2024"/>
                    <a:pt x="11718" y="2157"/>
                    <a:pt x="12038" y="2237"/>
                  </a:cubicBezTo>
                  <a:cubicBezTo>
                    <a:pt x="12185" y="2291"/>
                    <a:pt x="12359" y="2331"/>
                    <a:pt x="12519" y="2358"/>
                  </a:cubicBezTo>
                  <a:cubicBezTo>
                    <a:pt x="12372" y="2277"/>
                    <a:pt x="12212" y="2224"/>
                    <a:pt x="12052" y="2171"/>
                  </a:cubicBezTo>
                  <a:cubicBezTo>
                    <a:pt x="11744" y="2064"/>
                    <a:pt x="11304" y="1917"/>
                    <a:pt x="10742" y="1756"/>
                  </a:cubicBezTo>
                  <a:cubicBezTo>
                    <a:pt x="9633" y="1422"/>
                    <a:pt x="8070" y="1035"/>
                    <a:pt x="6347" y="714"/>
                  </a:cubicBezTo>
                  <a:cubicBezTo>
                    <a:pt x="4864" y="420"/>
                    <a:pt x="3381" y="220"/>
                    <a:pt x="1871" y="86"/>
                  </a:cubicBezTo>
                  <a:cubicBezTo>
                    <a:pt x="1296" y="33"/>
                    <a:pt x="829" y="19"/>
                    <a:pt x="508" y="6"/>
                  </a:cubicBezTo>
                  <a:cubicBezTo>
                    <a:pt x="462" y="2"/>
                    <a:pt x="416" y="1"/>
                    <a:pt x="371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4"/>
            <p:cNvSpPr/>
            <p:nvPr/>
          </p:nvSpPr>
          <p:spPr>
            <a:xfrm>
              <a:off x="1641025" y="4855600"/>
              <a:ext cx="157675" cy="399500"/>
            </a:xfrm>
            <a:custGeom>
              <a:avLst/>
              <a:gdLst/>
              <a:ahLst/>
              <a:cxnLst/>
              <a:rect l="l" t="t" r="r" b="b"/>
              <a:pathLst>
                <a:path w="6307" h="15980" extrusionOk="0">
                  <a:moveTo>
                    <a:pt x="6307" y="0"/>
                  </a:moveTo>
                  <a:cubicBezTo>
                    <a:pt x="6280" y="40"/>
                    <a:pt x="6240" y="94"/>
                    <a:pt x="6227" y="147"/>
                  </a:cubicBezTo>
                  <a:cubicBezTo>
                    <a:pt x="6160" y="267"/>
                    <a:pt x="6093" y="428"/>
                    <a:pt x="6013" y="601"/>
                  </a:cubicBezTo>
                  <a:cubicBezTo>
                    <a:pt x="5826" y="1002"/>
                    <a:pt x="5572" y="1577"/>
                    <a:pt x="5278" y="2285"/>
                  </a:cubicBezTo>
                  <a:cubicBezTo>
                    <a:pt x="4663" y="3728"/>
                    <a:pt x="3902" y="5732"/>
                    <a:pt x="3074" y="7963"/>
                  </a:cubicBezTo>
                  <a:cubicBezTo>
                    <a:pt x="2259" y="10208"/>
                    <a:pt x="1497" y="12212"/>
                    <a:pt x="922" y="13641"/>
                  </a:cubicBezTo>
                  <a:lnTo>
                    <a:pt x="241" y="15352"/>
                  </a:lnTo>
                  <a:lnTo>
                    <a:pt x="54" y="15819"/>
                  </a:lnTo>
                  <a:cubicBezTo>
                    <a:pt x="41" y="15873"/>
                    <a:pt x="14" y="15926"/>
                    <a:pt x="1" y="15979"/>
                  </a:cubicBezTo>
                  <a:cubicBezTo>
                    <a:pt x="41" y="15939"/>
                    <a:pt x="67" y="15886"/>
                    <a:pt x="94" y="15833"/>
                  </a:cubicBezTo>
                  <a:lnTo>
                    <a:pt x="308" y="15378"/>
                  </a:lnTo>
                  <a:cubicBezTo>
                    <a:pt x="495" y="14977"/>
                    <a:pt x="749" y="14403"/>
                    <a:pt x="1043" y="13681"/>
                  </a:cubicBezTo>
                  <a:cubicBezTo>
                    <a:pt x="1644" y="12252"/>
                    <a:pt x="2419" y="10248"/>
                    <a:pt x="3247" y="8016"/>
                  </a:cubicBezTo>
                  <a:cubicBezTo>
                    <a:pt x="4062" y="5785"/>
                    <a:pt x="4810" y="3781"/>
                    <a:pt x="5385" y="2338"/>
                  </a:cubicBezTo>
                  <a:lnTo>
                    <a:pt x="6080" y="628"/>
                  </a:lnTo>
                  <a:cubicBezTo>
                    <a:pt x="6147" y="441"/>
                    <a:pt x="6213" y="294"/>
                    <a:pt x="6253" y="160"/>
                  </a:cubicBezTo>
                  <a:cubicBezTo>
                    <a:pt x="6280" y="107"/>
                    <a:pt x="6307" y="53"/>
                    <a:pt x="63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4"/>
            <p:cNvSpPr/>
            <p:nvPr/>
          </p:nvSpPr>
          <p:spPr>
            <a:xfrm>
              <a:off x="1225175" y="5121125"/>
              <a:ext cx="415875" cy="133975"/>
            </a:xfrm>
            <a:custGeom>
              <a:avLst/>
              <a:gdLst/>
              <a:ahLst/>
              <a:cxnLst/>
              <a:rect l="l" t="t" r="r" b="b"/>
              <a:pathLst>
                <a:path w="16635" h="5359" extrusionOk="0">
                  <a:moveTo>
                    <a:pt x="0" y="1"/>
                  </a:moveTo>
                  <a:cubicBezTo>
                    <a:pt x="54" y="28"/>
                    <a:pt x="107" y="54"/>
                    <a:pt x="174" y="68"/>
                  </a:cubicBezTo>
                  <a:lnTo>
                    <a:pt x="655" y="228"/>
                  </a:lnTo>
                  <a:lnTo>
                    <a:pt x="2432" y="816"/>
                  </a:lnTo>
                  <a:cubicBezTo>
                    <a:pt x="3942" y="1297"/>
                    <a:pt x="6013" y="1992"/>
                    <a:pt x="8297" y="2766"/>
                  </a:cubicBezTo>
                  <a:cubicBezTo>
                    <a:pt x="10582" y="3541"/>
                    <a:pt x="12653" y="4223"/>
                    <a:pt x="14176" y="4677"/>
                  </a:cubicBezTo>
                  <a:cubicBezTo>
                    <a:pt x="14924" y="4904"/>
                    <a:pt x="15539" y="5091"/>
                    <a:pt x="15967" y="5198"/>
                  </a:cubicBezTo>
                  <a:lnTo>
                    <a:pt x="16474" y="5332"/>
                  </a:lnTo>
                  <a:cubicBezTo>
                    <a:pt x="16528" y="5345"/>
                    <a:pt x="16581" y="5358"/>
                    <a:pt x="16635" y="5358"/>
                  </a:cubicBezTo>
                  <a:cubicBezTo>
                    <a:pt x="16581" y="5332"/>
                    <a:pt x="16528" y="5305"/>
                    <a:pt x="16474" y="5292"/>
                  </a:cubicBezTo>
                  <a:lnTo>
                    <a:pt x="15993" y="5131"/>
                  </a:lnTo>
                  <a:lnTo>
                    <a:pt x="14203" y="4557"/>
                  </a:lnTo>
                  <a:cubicBezTo>
                    <a:pt x="12707" y="4062"/>
                    <a:pt x="10636" y="3368"/>
                    <a:pt x="8351" y="2593"/>
                  </a:cubicBezTo>
                  <a:cubicBezTo>
                    <a:pt x="6066" y="1818"/>
                    <a:pt x="3982" y="1136"/>
                    <a:pt x="2472" y="682"/>
                  </a:cubicBezTo>
                  <a:cubicBezTo>
                    <a:pt x="1711" y="455"/>
                    <a:pt x="1096" y="268"/>
                    <a:pt x="668" y="161"/>
                  </a:cubicBezTo>
                  <a:lnTo>
                    <a:pt x="174" y="28"/>
                  </a:lnTo>
                  <a:cubicBezTo>
                    <a:pt x="107" y="14"/>
                    <a:pt x="54" y="1"/>
                    <a:pt x="0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4"/>
            <p:cNvSpPr/>
            <p:nvPr/>
          </p:nvSpPr>
          <p:spPr>
            <a:xfrm>
              <a:off x="1764275" y="4944000"/>
              <a:ext cx="114925" cy="225575"/>
            </a:xfrm>
            <a:custGeom>
              <a:avLst/>
              <a:gdLst/>
              <a:ahLst/>
              <a:cxnLst/>
              <a:rect l="l" t="t" r="r" b="b"/>
              <a:pathLst>
                <a:path w="4597" h="9023" extrusionOk="0">
                  <a:moveTo>
                    <a:pt x="1995" y="0"/>
                  </a:moveTo>
                  <a:cubicBezTo>
                    <a:pt x="1599" y="0"/>
                    <a:pt x="1218" y="171"/>
                    <a:pt x="949" y="472"/>
                  </a:cubicBezTo>
                  <a:cubicBezTo>
                    <a:pt x="629" y="846"/>
                    <a:pt x="415" y="1301"/>
                    <a:pt x="335" y="1795"/>
                  </a:cubicBezTo>
                  <a:cubicBezTo>
                    <a:pt x="1" y="3398"/>
                    <a:pt x="455" y="5055"/>
                    <a:pt x="909" y="6632"/>
                  </a:cubicBezTo>
                  <a:cubicBezTo>
                    <a:pt x="1110" y="7326"/>
                    <a:pt x="1323" y="8048"/>
                    <a:pt x="1844" y="8555"/>
                  </a:cubicBezTo>
                  <a:cubicBezTo>
                    <a:pt x="2119" y="8822"/>
                    <a:pt x="2572" y="9023"/>
                    <a:pt x="3021" y="9023"/>
                  </a:cubicBezTo>
                  <a:cubicBezTo>
                    <a:pt x="3404" y="9023"/>
                    <a:pt x="3785" y="8877"/>
                    <a:pt x="4049" y="8502"/>
                  </a:cubicBezTo>
                  <a:cubicBezTo>
                    <a:pt x="4503" y="7834"/>
                    <a:pt x="4597" y="7006"/>
                    <a:pt x="4597" y="6204"/>
                  </a:cubicBezTo>
                  <a:cubicBezTo>
                    <a:pt x="4583" y="4494"/>
                    <a:pt x="4196" y="2797"/>
                    <a:pt x="3461" y="1247"/>
                  </a:cubicBezTo>
                  <a:cubicBezTo>
                    <a:pt x="3194" y="726"/>
                    <a:pt x="2847" y="178"/>
                    <a:pt x="2285" y="31"/>
                  </a:cubicBezTo>
                  <a:cubicBezTo>
                    <a:pt x="2188" y="10"/>
                    <a:pt x="2091" y="0"/>
                    <a:pt x="1995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4"/>
            <p:cNvSpPr/>
            <p:nvPr/>
          </p:nvSpPr>
          <p:spPr>
            <a:xfrm>
              <a:off x="1764275" y="4944000"/>
              <a:ext cx="114925" cy="225575"/>
            </a:xfrm>
            <a:custGeom>
              <a:avLst/>
              <a:gdLst/>
              <a:ahLst/>
              <a:cxnLst/>
              <a:rect l="l" t="t" r="r" b="b"/>
              <a:pathLst>
                <a:path w="4597" h="9023" extrusionOk="0">
                  <a:moveTo>
                    <a:pt x="1995" y="0"/>
                  </a:moveTo>
                  <a:cubicBezTo>
                    <a:pt x="1599" y="0"/>
                    <a:pt x="1218" y="171"/>
                    <a:pt x="949" y="472"/>
                  </a:cubicBezTo>
                  <a:cubicBezTo>
                    <a:pt x="629" y="846"/>
                    <a:pt x="415" y="1301"/>
                    <a:pt x="335" y="1795"/>
                  </a:cubicBezTo>
                  <a:cubicBezTo>
                    <a:pt x="1" y="3398"/>
                    <a:pt x="455" y="5055"/>
                    <a:pt x="909" y="6632"/>
                  </a:cubicBezTo>
                  <a:cubicBezTo>
                    <a:pt x="1110" y="7326"/>
                    <a:pt x="1323" y="8048"/>
                    <a:pt x="1844" y="8555"/>
                  </a:cubicBezTo>
                  <a:cubicBezTo>
                    <a:pt x="2119" y="8822"/>
                    <a:pt x="2572" y="9023"/>
                    <a:pt x="3021" y="9023"/>
                  </a:cubicBezTo>
                  <a:cubicBezTo>
                    <a:pt x="3404" y="9023"/>
                    <a:pt x="3785" y="8877"/>
                    <a:pt x="4049" y="8502"/>
                  </a:cubicBezTo>
                  <a:cubicBezTo>
                    <a:pt x="4503" y="7834"/>
                    <a:pt x="4597" y="7006"/>
                    <a:pt x="4597" y="6204"/>
                  </a:cubicBezTo>
                  <a:cubicBezTo>
                    <a:pt x="4583" y="4494"/>
                    <a:pt x="4196" y="2797"/>
                    <a:pt x="3461" y="1247"/>
                  </a:cubicBezTo>
                  <a:cubicBezTo>
                    <a:pt x="3194" y="726"/>
                    <a:pt x="2847" y="178"/>
                    <a:pt x="2285" y="31"/>
                  </a:cubicBezTo>
                  <a:cubicBezTo>
                    <a:pt x="2188" y="10"/>
                    <a:pt x="2091" y="0"/>
                    <a:pt x="1995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4"/>
            <p:cNvSpPr/>
            <p:nvPr/>
          </p:nvSpPr>
          <p:spPr>
            <a:xfrm>
              <a:off x="1685450" y="5248550"/>
              <a:ext cx="156000" cy="94600"/>
            </a:xfrm>
            <a:custGeom>
              <a:avLst/>
              <a:gdLst/>
              <a:ahLst/>
              <a:cxnLst/>
              <a:rect l="l" t="t" r="r" b="b"/>
              <a:pathLst>
                <a:path w="6240" h="3784" extrusionOk="0">
                  <a:moveTo>
                    <a:pt x="2988" y="1"/>
                  </a:moveTo>
                  <a:cubicBezTo>
                    <a:pt x="2646" y="1"/>
                    <a:pt x="2302" y="32"/>
                    <a:pt x="1965" y="88"/>
                  </a:cubicBezTo>
                  <a:cubicBezTo>
                    <a:pt x="1417" y="181"/>
                    <a:pt x="829" y="342"/>
                    <a:pt x="441" y="769"/>
                  </a:cubicBezTo>
                  <a:cubicBezTo>
                    <a:pt x="67" y="1183"/>
                    <a:pt x="1" y="1918"/>
                    <a:pt x="428" y="2279"/>
                  </a:cubicBezTo>
                  <a:cubicBezTo>
                    <a:pt x="695" y="2493"/>
                    <a:pt x="1056" y="2533"/>
                    <a:pt x="1390" y="2533"/>
                  </a:cubicBezTo>
                  <a:cubicBezTo>
                    <a:pt x="1707" y="2528"/>
                    <a:pt x="2039" y="2502"/>
                    <a:pt x="2363" y="2502"/>
                  </a:cubicBezTo>
                  <a:cubicBezTo>
                    <a:pt x="2872" y="2502"/>
                    <a:pt x="3363" y="2565"/>
                    <a:pt x="3755" y="2867"/>
                  </a:cubicBezTo>
                  <a:cubicBezTo>
                    <a:pt x="4129" y="3134"/>
                    <a:pt x="4383" y="3602"/>
                    <a:pt x="4824" y="3749"/>
                  </a:cubicBezTo>
                  <a:cubicBezTo>
                    <a:pt x="4902" y="3772"/>
                    <a:pt x="4982" y="3783"/>
                    <a:pt x="5061" y="3783"/>
                  </a:cubicBezTo>
                  <a:cubicBezTo>
                    <a:pt x="5428" y="3783"/>
                    <a:pt x="5786" y="3546"/>
                    <a:pt x="5973" y="3228"/>
                  </a:cubicBezTo>
                  <a:cubicBezTo>
                    <a:pt x="6187" y="2827"/>
                    <a:pt x="6240" y="2346"/>
                    <a:pt x="6106" y="1905"/>
                  </a:cubicBezTo>
                  <a:cubicBezTo>
                    <a:pt x="6000" y="1290"/>
                    <a:pt x="5612" y="756"/>
                    <a:pt x="5051" y="462"/>
                  </a:cubicBezTo>
                  <a:cubicBezTo>
                    <a:pt x="4418" y="136"/>
                    <a:pt x="3706" y="1"/>
                    <a:pt x="2988" y="1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4"/>
            <p:cNvSpPr/>
            <p:nvPr/>
          </p:nvSpPr>
          <p:spPr>
            <a:xfrm>
              <a:off x="1886200" y="5009875"/>
              <a:ext cx="188075" cy="186325"/>
            </a:xfrm>
            <a:custGeom>
              <a:avLst/>
              <a:gdLst/>
              <a:ahLst/>
              <a:cxnLst/>
              <a:rect l="l" t="t" r="r" b="b"/>
              <a:pathLst>
                <a:path w="7523" h="7453" extrusionOk="0">
                  <a:moveTo>
                    <a:pt x="6008" y="0"/>
                  </a:moveTo>
                  <a:cubicBezTo>
                    <a:pt x="5593" y="0"/>
                    <a:pt x="5190" y="69"/>
                    <a:pt x="4810" y="229"/>
                  </a:cubicBezTo>
                  <a:cubicBezTo>
                    <a:pt x="3741" y="603"/>
                    <a:pt x="2753" y="1191"/>
                    <a:pt x="1898" y="1939"/>
                  </a:cubicBezTo>
                  <a:cubicBezTo>
                    <a:pt x="1176" y="2580"/>
                    <a:pt x="561" y="3369"/>
                    <a:pt x="281" y="4290"/>
                  </a:cubicBezTo>
                  <a:cubicBezTo>
                    <a:pt x="0" y="5226"/>
                    <a:pt x="121" y="6295"/>
                    <a:pt x="735" y="7043"/>
                  </a:cubicBezTo>
                  <a:lnTo>
                    <a:pt x="655" y="6936"/>
                  </a:lnTo>
                  <a:lnTo>
                    <a:pt x="655" y="6936"/>
                  </a:lnTo>
                  <a:cubicBezTo>
                    <a:pt x="933" y="7293"/>
                    <a:pt x="1367" y="7453"/>
                    <a:pt x="1856" y="7453"/>
                  </a:cubicBezTo>
                  <a:cubicBezTo>
                    <a:pt x="2189" y="7453"/>
                    <a:pt x="2548" y="7379"/>
                    <a:pt x="2900" y="7243"/>
                  </a:cubicBezTo>
                  <a:cubicBezTo>
                    <a:pt x="3768" y="6909"/>
                    <a:pt x="4423" y="6188"/>
                    <a:pt x="4997" y="5453"/>
                  </a:cubicBezTo>
                  <a:cubicBezTo>
                    <a:pt x="5705" y="4531"/>
                    <a:pt x="6347" y="3556"/>
                    <a:pt x="6908" y="2540"/>
                  </a:cubicBezTo>
                  <a:cubicBezTo>
                    <a:pt x="7229" y="1966"/>
                    <a:pt x="7522" y="1258"/>
                    <a:pt x="7215" y="670"/>
                  </a:cubicBezTo>
                  <a:cubicBezTo>
                    <a:pt x="6975" y="282"/>
                    <a:pt x="6574" y="28"/>
                    <a:pt x="6120" y="2"/>
                  </a:cubicBezTo>
                  <a:cubicBezTo>
                    <a:pt x="6082" y="1"/>
                    <a:pt x="6045" y="0"/>
                    <a:pt x="6008" y="0"/>
                  </a:cubicBezTo>
                  <a:close/>
                </a:path>
              </a:pathLst>
            </a:custGeom>
            <a:solidFill>
              <a:srgbClr val="407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4"/>
            <p:cNvSpPr/>
            <p:nvPr/>
          </p:nvSpPr>
          <p:spPr>
            <a:xfrm>
              <a:off x="1759275" y="5276875"/>
              <a:ext cx="107575" cy="188325"/>
            </a:xfrm>
            <a:custGeom>
              <a:avLst/>
              <a:gdLst/>
              <a:ahLst/>
              <a:cxnLst/>
              <a:rect l="l" t="t" r="r" b="b"/>
              <a:pathLst>
                <a:path w="4303" h="7533" extrusionOk="0">
                  <a:moveTo>
                    <a:pt x="194" y="0"/>
                  </a:moveTo>
                  <a:cubicBezTo>
                    <a:pt x="131" y="0"/>
                    <a:pt x="67" y="4"/>
                    <a:pt x="0" y="10"/>
                  </a:cubicBezTo>
                  <a:cubicBezTo>
                    <a:pt x="121" y="37"/>
                    <a:pt x="254" y="64"/>
                    <a:pt x="374" y="64"/>
                  </a:cubicBezTo>
                  <a:cubicBezTo>
                    <a:pt x="708" y="117"/>
                    <a:pt x="1029" y="211"/>
                    <a:pt x="1336" y="358"/>
                  </a:cubicBezTo>
                  <a:cubicBezTo>
                    <a:pt x="1777" y="585"/>
                    <a:pt x="2165" y="905"/>
                    <a:pt x="2459" y="1306"/>
                  </a:cubicBezTo>
                  <a:cubicBezTo>
                    <a:pt x="2833" y="1787"/>
                    <a:pt x="3140" y="2322"/>
                    <a:pt x="3367" y="2896"/>
                  </a:cubicBezTo>
                  <a:cubicBezTo>
                    <a:pt x="3594" y="3471"/>
                    <a:pt x="3768" y="4059"/>
                    <a:pt x="3902" y="4660"/>
                  </a:cubicBezTo>
                  <a:cubicBezTo>
                    <a:pt x="4008" y="5141"/>
                    <a:pt x="4075" y="5635"/>
                    <a:pt x="4129" y="6143"/>
                  </a:cubicBezTo>
                  <a:cubicBezTo>
                    <a:pt x="4169" y="6544"/>
                    <a:pt x="4209" y="6891"/>
                    <a:pt x="4236" y="7158"/>
                  </a:cubicBezTo>
                  <a:cubicBezTo>
                    <a:pt x="4236" y="7279"/>
                    <a:pt x="4249" y="7412"/>
                    <a:pt x="4289" y="7532"/>
                  </a:cubicBezTo>
                  <a:cubicBezTo>
                    <a:pt x="4302" y="7412"/>
                    <a:pt x="4302" y="7279"/>
                    <a:pt x="4302" y="7158"/>
                  </a:cubicBezTo>
                  <a:cubicBezTo>
                    <a:pt x="4289" y="6918"/>
                    <a:pt x="4276" y="6570"/>
                    <a:pt x="4249" y="6130"/>
                  </a:cubicBezTo>
                  <a:cubicBezTo>
                    <a:pt x="4209" y="5635"/>
                    <a:pt x="4142" y="5127"/>
                    <a:pt x="4049" y="4633"/>
                  </a:cubicBezTo>
                  <a:cubicBezTo>
                    <a:pt x="3928" y="4019"/>
                    <a:pt x="3741" y="3417"/>
                    <a:pt x="3514" y="2843"/>
                  </a:cubicBezTo>
                  <a:cubicBezTo>
                    <a:pt x="3287" y="2255"/>
                    <a:pt x="2966" y="1720"/>
                    <a:pt x="2579" y="1226"/>
                  </a:cubicBezTo>
                  <a:cubicBezTo>
                    <a:pt x="2258" y="812"/>
                    <a:pt x="1857" y="491"/>
                    <a:pt x="1390" y="277"/>
                  </a:cubicBezTo>
                  <a:cubicBezTo>
                    <a:pt x="1069" y="131"/>
                    <a:pt x="735" y="37"/>
                    <a:pt x="388" y="10"/>
                  </a:cubicBezTo>
                  <a:cubicBezTo>
                    <a:pt x="321" y="4"/>
                    <a:pt x="257" y="0"/>
                    <a:pt x="194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4"/>
            <p:cNvSpPr/>
            <p:nvPr/>
          </p:nvSpPr>
          <p:spPr>
            <a:xfrm>
              <a:off x="1817050" y="5026275"/>
              <a:ext cx="49800" cy="419225"/>
            </a:xfrm>
            <a:custGeom>
              <a:avLst/>
              <a:gdLst/>
              <a:ahLst/>
              <a:cxnLst/>
              <a:rect l="l" t="t" r="r" b="b"/>
              <a:pathLst>
                <a:path w="1992" h="16769" extrusionOk="0">
                  <a:moveTo>
                    <a:pt x="1" y="0"/>
                  </a:moveTo>
                  <a:cubicBezTo>
                    <a:pt x="1" y="54"/>
                    <a:pt x="14" y="121"/>
                    <a:pt x="27" y="174"/>
                  </a:cubicBezTo>
                  <a:lnTo>
                    <a:pt x="148" y="655"/>
                  </a:lnTo>
                  <a:cubicBezTo>
                    <a:pt x="201" y="855"/>
                    <a:pt x="255" y="1123"/>
                    <a:pt x="321" y="1417"/>
                  </a:cubicBezTo>
                  <a:cubicBezTo>
                    <a:pt x="388" y="1697"/>
                    <a:pt x="468" y="2031"/>
                    <a:pt x="535" y="2419"/>
                  </a:cubicBezTo>
                  <a:cubicBezTo>
                    <a:pt x="856" y="3915"/>
                    <a:pt x="1190" y="5999"/>
                    <a:pt x="1444" y="8324"/>
                  </a:cubicBezTo>
                  <a:cubicBezTo>
                    <a:pt x="1697" y="10649"/>
                    <a:pt x="1831" y="12760"/>
                    <a:pt x="1871" y="14296"/>
                  </a:cubicBezTo>
                  <a:cubicBezTo>
                    <a:pt x="1898" y="15058"/>
                    <a:pt x="1898" y="15673"/>
                    <a:pt x="1898" y="16100"/>
                  </a:cubicBezTo>
                  <a:lnTo>
                    <a:pt x="1898" y="16608"/>
                  </a:lnTo>
                  <a:cubicBezTo>
                    <a:pt x="1885" y="16661"/>
                    <a:pt x="1898" y="16715"/>
                    <a:pt x="1898" y="16768"/>
                  </a:cubicBezTo>
                  <a:cubicBezTo>
                    <a:pt x="1911" y="16715"/>
                    <a:pt x="1925" y="16675"/>
                    <a:pt x="1925" y="16621"/>
                  </a:cubicBezTo>
                  <a:cubicBezTo>
                    <a:pt x="1925" y="16488"/>
                    <a:pt x="1938" y="16314"/>
                    <a:pt x="1951" y="16113"/>
                  </a:cubicBezTo>
                  <a:cubicBezTo>
                    <a:pt x="1978" y="15686"/>
                    <a:pt x="1991" y="15071"/>
                    <a:pt x="1978" y="14296"/>
                  </a:cubicBezTo>
                  <a:cubicBezTo>
                    <a:pt x="1965" y="12760"/>
                    <a:pt x="1858" y="10649"/>
                    <a:pt x="1604" y="8324"/>
                  </a:cubicBezTo>
                  <a:cubicBezTo>
                    <a:pt x="1390" y="6333"/>
                    <a:pt x="1070" y="4356"/>
                    <a:pt x="642" y="2405"/>
                  </a:cubicBezTo>
                  <a:cubicBezTo>
                    <a:pt x="575" y="2031"/>
                    <a:pt x="482" y="1697"/>
                    <a:pt x="401" y="1403"/>
                  </a:cubicBezTo>
                  <a:cubicBezTo>
                    <a:pt x="335" y="1109"/>
                    <a:pt x="255" y="842"/>
                    <a:pt x="201" y="642"/>
                  </a:cubicBezTo>
                  <a:cubicBezTo>
                    <a:pt x="148" y="455"/>
                    <a:pt x="94" y="294"/>
                    <a:pt x="67" y="174"/>
                  </a:cubicBezTo>
                  <a:cubicBezTo>
                    <a:pt x="54" y="107"/>
                    <a:pt x="27" y="54"/>
                    <a:pt x="1" y="0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4"/>
            <p:cNvSpPr/>
            <p:nvPr/>
          </p:nvSpPr>
          <p:spPr>
            <a:xfrm>
              <a:off x="1864150" y="5057325"/>
              <a:ext cx="137650" cy="285950"/>
            </a:xfrm>
            <a:custGeom>
              <a:avLst/>
              <a:gdLst/>
              <a:ahLst/>
              <a:cxnLst/>
              <a:rect l="l" t="t" r="r" b="b"/>
              <a:pathLst>
                <a:path w="5506" h="11438" extrusionOk="0">
                  <a:moveTo>
                    <a:pt x="5492" y="1"/>
                  </a:moveTo>
                  <a:lnTo>
                    <a:pt x="5492" y="1"/>
                  </a:lnTo>
                  <a:cubicBezTo>
                    <a:pt x="5331" y="81"/>
                    <a:pt x="5185" y="175"/>
                    <a:pt x="5051" y="281"/>
                  </a:cubicBezTo>
                  <a:lnTo>
                    <a:pt x="4824" y="442"/>
                  </a:lnTo>
                  <a:cubicBezTo>
                    <a:pt x="4744" y="495"/>
                    <a:pt x="4663" y="575"/>
                    <a:pt x="4570" y="656"/>
                  </a:cubicBezTo>
                  <a:cubicBezTo>
                    <a:pt x="4369" y="816"/>
                    <a:pt x="4169" y="1003"/>
                    <a:pt x="3982" y="1203"/>
                  </a:cubicBezTo>
                  <a:cubicBezTo>
                    <a:pt x="2927" y="2326"/>
                    <a:pt x="2071" y="3648"/>
                    <a:pt x="1484" y="5091"/>
                  </a:cubicBezTo>
                  <a:cubicBezTo>
                    <a:pt x="869" y="6508"/>
                    <a:pt x="428" y="8004"/>
                    <a:pt x="174" y="9527"/>
                  </a:cubicBezTo>
                  <a:cubicBezTo>
                    <a:pt x="67" y="10115"/>
                    <a:pt x="27" y="10596"/>
                    <a:pt x="14" y="10930"/>
                  </a:cubicBezTo>
                  <a:cubicBezTo>
                    <a:pt x="1" y="11104"/>
                    <a:pt x="1" y="11277"/>
                    <a:pt x="14" y="11438"/>
                  </a:cubicBezTo>
                  <a:cubicBezTo>
                    <a:pt x="41" y="11277"/>
                    <a:pt x="67" y="11104"/>
                    <a:pt x="81" y="10930"/>
                  </a:cubicBezTo>
                  <a:cubicBezTo>
                    <a:pt x="121" y="10609"/>
                    <a:pt x="174" y="10128"/>
                    <a:pt x="294" y="9554"/>
                  </a:cubicBezTo>
                  <a:cubicBezTo>
                    <a:pt x="401" y="8966"/>
                    <a:pt x="548" y="8285"/>
                    <a:pt x="775" y="7536"/>
                  </a:cubicBezTo>
                  <a:cubicBezTo>
                    <a:pt x="1003" y="6721"/>
                    <a:pt x="1297" y="5920"/>
                    <a:pt x="1631" y="5145"/>
                  </a:cubicBezTo>
                  <a:cubicBezTo>
                    <a:pt x="2218" y="3729"/>
                    <a:pt x="3033" y="2419"/>
                    <a:pt x="4062" y="1270"/>
                  </a:cubicBezTo>
                  <a:cubicBezTo>
                    <a:pt x="4877" y="415"/>
                    <a:pt x="5505" y="41"/>
                    <a:pt x="5492" y="1"/>
                  </a:cubicBezTo>
                  <a:close/>
                </a:path>
              </a:pathLst>
            </a:custGeom>
            <a:solidFill>
              <a:srgbClr val="0A1F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36" name="Picture 33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50"/>
                                        <p:tgtEl>
                                          <p:spTgt spid="14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750" fill="hold"/>
                                        <p:tgtEl>
                                          <p:spTgt spid="14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750" fill="hold"/>
                                        <p:tgtEl>
                                          <p:spTgt spid="14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3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4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16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34" name="Google Shape;1734;p35"/>
          <p:cNvCxnSpPr/>
          <p:nvPr/>
        </p:nvCxnSpPr>
        <p:spPr>
          <a:xfrm>
            <a:off x="4001064" y="1213925"/>
            <a:ext cx="1137600" cy="741900"/>
          </a:xfrm>
          <a:prstGeom prst="bentConnector3">
            <a:avLst>
              <a:gd name="adj1" fmla="val 5000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35" name="Google Shape;1735;p35"/>
          <p:cNvCxnSpPr/>
          <p:nvPr/>
        </p:nvCxnSpPr>
        <p:spPr>
          <a:xfrm flipH="1">
            <a:off x="4123425" y="2356400"/>
            <a:ext cx="1076400" cy="1010700"/>
          </a:xfrm>
          <a:prstGeom prst="bentConnector3">
            <a:avLst>
              <a:gd name="adj1" fmla="val 57850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736" name="Google Shape;1736;p35"/>
          <p:cNvCxnSpPr/>
          <p:nvPr/>
        </p:nvCxnSpPr>
        <p:spPr>
          <a:xfrm>
            <a:off x="4099325" y="3767725"/>
            <a:ext cx="1044300" cy="649200"/>
          </a:xfrm>
          <a:prstGeom prst="bentConnector3">
            <a:avLst>
              <a:gd name="adj1" fmla="val 45753"/>
            </a:avLst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737" name="Google Shape;1737;p35"/>
          <p:cNvSpPr/>
          <p:nvPr/>
        </p:nvSpPr>
        <p:spPr>
          <a:xfrm>
            <a:off x="5005750" y="3122098"/>
            <a:ext cx="2660700" cy="15999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8" name="Google Shape;1738;p35"/>
          <p:cNvSpPr/>
          <p:nvPr/>
        </p:nvSpPr>
        <p:spPr>
          <a:xfrm>
            <a:off x="5005750" y="1280783"/>
            <a:ext cx="2660700" cy="15999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35"/>
          <p:cNvSpPr/>
          <p:nvPr/>
        </p:nvSpPr>
        <p:spPr>
          <a:xfrm>
            <a:off x="1234725" y="2721950"/>
            <a:ext cx="2793600" cy="15999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0" name="Google Shape;1740;p35"/>
          <p:cNvSpPr/>
          <p:nvPr/>
        </p:nvSpPr>
        <p:spPr>
          <a:xfrm>
            <a:off x="1234725" y="867100"/>
            <a:ext cx="2793600" cy="1599900"/>
          </a:xfrm>
          <a:prstGeom prst="rect">
            <a:avLst/>
          </a:prstGeom>
          <a:solidFill>
            <a:srgbClr val="A4C1FF">
              <a:alpha val="3843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1" name="Google Shape;1741;p35"/>
          <p:cNvSpPr/>
          <p:nvPr/>
        </p:nvSpPr>
        <p:spPr>
          <a:xfrm>
            <a:off x="1329825" y="2623763"/>
            <a:ext cx="2793600" cy="159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2" name="Google Shape;1742;p35"/>
          <p:cNvSpPr/>
          <p:nvPr/>
        </p:nvSpPr>
        <p:spPr>
          <a:xfrm>
            <a:off x="5138664" y="2997190"/>
            <a:ext cx="2660700" cy="159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3" name="Google Shape;1743;p35"/>
          <p:cNvSpPr/>
          <p:nvPr/>
        </p:nvSpPr>
        <p:spPr>
          <a:xfrm>
            <a:off x="1329825" y="782450"/>
            <a:ext cx="2793600" cy="159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44" name="Google Shape;1744;p35"/>
          <p:cNvSpPr/>
          <p:nvPr/>
        </p:nvSpPr>
        <p:spPr>
          <a:xfrm>
            <a:off x="5138664" y="1155875"/>
            <a:ext cx="2660700" cy="1599900"/>
          </a:xfrm>
          <a:prstGeom prst="rect">
            <a:avLst/>
          </a:prstGeom>
          <a:solidFill>
            <a:schemeClr val="accent2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3" name="Google Shape;1753;p35"/>
          <p:cNvSpPr/>
          <p:nvPr/>
        </p:nvSpPr>
        <p:spPr>
          <a:xfrm>
            <a:off x="1590569" y="1100325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4" name="Google Shape;1754;p35"/>
          <p:cNvSpPr/>
          <p:nvPr/>
        </p:nvSpPr>
        <p:spPr>
          <a:xfrm>
            <a:off x="1590575" y="2937675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5" name="Google Shape;1755;p35"/>
          <p:cNvSpPr/>
          <p:nvPr/>
        </p:nvSpPr>
        <p:spPr>
          <a:xfrm>
            <a:off x="7196672" y="1474600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56" name="Google Shape;1756;p35"/>
          <p:cNvSpPr/>
          <p:nvPr/>
        </p:nvSpPr>
        <p:spPr>
          <a:xfrm>
            <a:off x="7196675" y="3316675"/>
            <a:ext cx="384900" cy="384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57" name="Google Shape;1757;p35"/>
          <p:cNvGrpSpPr/>
          <p:nvPr/>
        </p:nvGrpSpPr>
        <p:grpSpPr>
          <a:xfrm>
            <a:off x="1590575" y="1892825"/>
            <a:ext cx="384900" cy="163220"/>
            <a:chOff x="1593968" y="1892825"/>
            <a:chExt cx="384900" cy="163220"/>
          </a:xfrm>
        </p:grpSpPr>
        <p:sp>
          <p:nvSpPr>
            <p:cNvPr id="1758" name="Google Shape;1758;p35"/>
            <p:cNvSpPr/>
            <p:nvPr/>
          </p:nvSpPr>
          <p:spPr>
            <a:xfrm>
              <a:off x="1815668" y="1892825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5"/>
            <p:cNvSpPr/>
            <p:nvPr/>
          </p:nvSpPr>
          <p:spPr>
            <a:xfrm>
              <a:off x="1593968" y="1892845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" name="Google Shape;1760;p35"/>
          <p:cNvGrpSpPr/>
          <p:nvPr/>
        </p:nvGrpSpPr>
        <p:grpSpPr>
          <a:xfrm>
            <a:off x="1590575" y="3747188"/>
            <a:ext cx="384900" cy="163220"/>
            <a:chOff x="1587183" y="3747188"/>
            <a:chExt cx="384900" cy="163220"/>
          </a:xfrm>
        </p:grpSpPr>
        <p:sp>
          <p:nvSpPr>
            <p:cNvPr id="1761" name="Google Shape;1761;p35"/>
            <p:cNvSpPr/>
            <p:nvPr/>
          </p:nvSpPr>
          <p:spPr>
            <a:xfrm>
              <a:off x="1808883" y="3747188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5"/>
            <p:cNvSpPr/>
            <p:nvPr/>
          </p:nvSpPr>
          <p:spPr>
            <a:xfrm>
              <a:off x="1587183" y="3747207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3" name="Google Shape;1763;p35"/>
          <p:cNvGrpSpPr/>
          <p:nvPr/>
        </p:nvGrpSpPr>
        <p:grpSpPr>
          <a:xfrm>
            <a:off x="7212700" y="2258422"/>
            <a:ext cx="384900" cy="163220"/>
            <a:chOff x="7212700" y="2258422"/>
            <a:chExt cx="384900" cy="163220"/>
          </a:xfrm>
        </p:grpSpPr>
        <p:sp>
          <p:nvSpPr>
            <p:cNvPr id="1764" name="Google Shape;1764;p35"/>
            <p:cNvSpPr/>
            <p:nvPr/>
          </p:nvSpPr>
          <p:spPr>
            <a:xfrm>
              <a:off x="7434400" y="2258422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5"/>
            <p:cNvSpPr/>
            <p:nvPr/>
          </p:nvSpPr>
          <p:spPr>
            <a:xfrm>
              <a:off x="7212700" y="2258442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6" name="Google Shape;1766;p35"/>
          <p:cNvGrpSpPr/>
          <p:nvPr/>
        </p:nvGrpSpPr>
        <p:grpSpPr>
          <a:xfrm>
            <a:off x="7212700" y="4096846"/>
            <a:ext cx="384900" cy="163220"/>
            <a:chOff x="7212700" y="4096846"/>
            <a:chExt cx="384900" cy="163220"/>
          </a:xfrm>
        </p:grpSpPr>
        <p:sp>
          <p:nvSpPr>
            <p:cNvPr id="1767" name="Google Shape;1767;p35"/>
            <p:cNvSpPr/>
            <p:nvPr/>
          </p:nvSpPr>
          <p:spPr>
            <a:xfrm>
              <a:off x="7434400" y="4096846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5"/>
            <p:cNvSpPr/>
            <p:nvPr/>
          </p:nvSpPr>
          <p:spPr>
            <a:xfrm>
              <a:off x="7212700" y="4096866"/>
              <a:ext cx="163200" cy="1632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9" name="Google Shape;1769;p35"/>
          <p:cNvGrpSpPr/>
          <p:nvPr/>
        </p:nvGrpSpPr>
        <p:grpSpPr>
          <a:xfrm>
            <a:off x="1642210" y="1156945"/>
            <a:ext cx="281619" cy="271643"/>
            <a:chOff x="1284212" y="1963766"/>
            <a:chExt cx="379489" cy="366046"/>
          </a:xfrm>
        </p:grpSpPr>
        <p:sp>
          <p:nvSpPr>
            <p:cNvPr id="1770" name="Google Shape;1770;p35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5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2" name="Google Shape;1772;p35"/>
          <p:cNvSpPr/>
          <p:nvPr/>
        </p:nvSpPr>
        <p:spPr>
          <a:xfrm>
            <a:off x="7270315" y="1536641"/>
            <a:ext cx="269661" cy="260820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3" name="Google Shape;1773;p35"/>
          <p:cNvGrpSpPr/>
          <p:nvPr/>
        </p:nvGrpSpPr>
        <p:grpSpPr>
          <a:xfrm>
            <a:off x="1682383" y="2987724"/>
            <a:ext cx="201268" cy="284290"/>
            <a:chOff x="1333682" y="3344330"/>
            <a:chExt cx="271213" cy="383088"/>
          </a:xfrm>
        </p:grpSpPr>
        <p:sp>
          <p:nvSpPr>
            <p:cNvPr id="1774" name="Google Shape;1774;p35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5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5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5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5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5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5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5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5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5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5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85" name="Google Shape;1785;p35"/>
          <p:cNvSpPr/>
          <p:nvPr/>
        </p:nvSpPr>
        <p:spPr>
          <a:xfrm>
            <a:off x="7260350" y="3375550"/>
            <a:ext cx="257558" cy="26514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5" name="Google Shape;792;p25"/>
          <p:cNvSpPr txBox="1">
            <a:spLocks/>
          </p:cNvSpPr>
          <p:nvPr/>
        </p:nvSpPr>
        <p:spPr>
          <a:xfrm>
            <a:off x="5180906" y="1627741"/>
            <a:ext cx="195914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fa-IR" dirty="0" smtClean="0">
                <a:solidFill>
                  <a:srgbClr val="133B96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dirty="0">
              <a:solidFill>
                <a:srgbClr val="133B96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8" name="Google Shape;791;p25"/>
          <p:cNvSpPr txBox="1">
            <a:spLocks/>
          </p:cNvSpPr>
          <p:nvPr/>
        </p:nvSpPr>
        <p:spPr>
          <a:xfrm>
            <a:off x="5491847" y="1238011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59" name="Google Shape;792;p25"/>
          <p:cNvSpPr txBox="1">
            <a:spLocks/>
          </p:cNvSpPr>
          <p:nvPr/>
        </p:nvSpPr>
        <p:spPr>
          <a:xfrm>
            <a:off x="5145224" y="3503988"/>
            <a:ext cx="195914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fa-IR" dirty="0" smtClean="0">
                <a:solidFill>
                  <a:srgbClr val="133B96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dirty="0">
              <a:solidFill>
                <a:srgbClr val="133B96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0" name="Google Shape;791;p25"/>
          <p:cNvSpPr txBox="1">
            <a:spLocks/>
          </p:cNvSpPr>
          <p:nvPr/>
        </p:nvSpPr>
        <p:spPr>
          <a:xfrm>
            <a:off x="5456165" y="3114258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1" name="Google Shape;792;p25"/>
          <p:cNvSpPr txBox="1">
            <a:spLocks/>
          </p:cNvSpPr>
          <p:nvPr/>
        </p:nvSpPr>
        <p:spPr>
          <a:xfrm>
            <a:off x="2012595" y="1265824"/>
            <a:ext cx="195914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fa-IR" dirty="0" smtClean="0">
                <a:solidFill>
                  <a:srgbClr val="133B96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dirty="0">
              <a:solidFill>
                <a:srgbClr val="133B96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2" name="Google Shape;791;p25"/>
          <p:cNvSpPr txBox="1">
            <a:spLocks/>
          </p:cNvSpPr>
          <p:nvPr/>
        </p:nvSpPr>
        <p:spPr>
          <a:xfrm>
            <a:off x="2323536" y="876094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3" name="Google Shape;792;p25"/>
          <p:cNvSpPr txBox="1">
            <a:spLocks/>
          </p:cNvSpPr>
          <p:nvPr/>
        </p:nvSpPr>
        <p:spPr>
          <a:xfrm>
            <a:off x="1976913" y="3142071"/>
            <a:ext cx="1959141" cy="57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>
              <a:lnSpc>
                <a:spcPct val="200000"/>
              </a:lnSpc>
            </a:pPr>
            <a:r>
              <a:rPr lang="fa-IR" dirty="0" smtClean="0">
                <a:solidFill>
                  <a:srgbClr val="133B96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لورم ایپسوم متن ساختگی با تولید سادگی</a:t>
            </a:r>
            <a:endParaRPr lang="fa-IR" dirty="0">
              <a:solidFill>
                <a:srgbClr val="133B96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4" name="Google Shape;791;p25"/>
          <p:cNvSpPr txBox="1">
            <a:spLocks/>
          </p:cNvSpPr>
          <p:nvPr/>
        </p:nvSpPr>
        <p:spPr>
          <a:xfrm>
            <a:off x="2287854" y="2752341"/>
            <a:ext cx="1648200" cy="57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1pPr>
            <a:lvl2pPr marR="0"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2pPr>
            <a:lvl3pPr marR="0"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3pPr>
            <a:lvl4pPr marR="0"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4pPr>
            <a:lvl5pPr marR="0"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5pPr>
            <a:lvl6pPr marR="0"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6pPr>
            <a:lvl7pPr marR="0"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7pPr>
            <a:lvl8pPr marR="0"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8pPr>
            <a:lvl9pPr marR="0"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800"/>
              <a:buFont typeface="Teko"/>
              <a:buNone/>
              <a:defRPr sz="3600" b="0" i="0" u="none" strike="noStrike" cap="none">
                <a:solidFill>
                  <a:schemeClr val="dk1"/>
                </a:solidFill>
                <a:latin typeface="Teko"/>
                <a:ea typeface="Teko"/>
                <a:cs typeface="Teko"/>
                <a:sym typeface="Teko"/>
              </a:defRPr>
            </a:lvl9pPr>
          </a:lstStyle>
          <a:p>
            <a:r>
              <a:rPr lang="fa-IR" sz="1800" b="1" dirty="0" smtClean="0">
                <a:latin typeface="IRANSans" panose="02040503050201020203" pitchFamily="18" charset="-78"/>
                <a:cs typeface="IRANSans" panose="02040503050201020203" pitchFamily="18" charset="-78"/>
              </a:rPr>
              <a:t>عنوان شما</a:t>
            </a:r>
            <a:endParaRPr lang="fa-IR" sz="1800" b="1" dirty="0"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sp>
        <p:nvSpPr>
          <p:cNvPr id="66" name="Text Placeholder 1"/>
          <p:cNvSpPr txBox="1">
            <a:spLocks/>
          </p:cNvSpPr>
          <p:nvPr/>
        </p:nvSpPr>
        <p:spPr>
          <a:xfrm>
            <a:off x="3312712" y="204162"/>
            <a:ext cx="5544616" cy="576064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altLang="ko-KR" sz="3200" dirty="0" smtClean="0">
                <a:solidFill>
                  <a:schemeClr val="tx1"/>
                </a:solidFill>
                <a:latin typeface="IRANSans" panose="02040503050201020203" pitchFamily="18" charset="-78"/>
                <a:cs typeface="IRANSans" panose="02040503050201020203" pitchFamily="18" charset="-78"/>
              </a:rPr>
              <a:t>اهداف تحقیق</a:t>
            </a:r>
            <a:endParaRPr lang="fa-IR" altLang="ko-KR" sz="3200" dirty="0">
              <a:solidFill>
                <a:schemeClr val="tx1"/>
              </a:solidFill>
              <a:latin typeface="IRANSans" panose="02040503050201020203" pitchFamily="18" charset="-78"/>
              <a:cs typeface="IRANSans" panose="02040503050201020203" pitchFamily="18" charset="-78"/>
            </a:endParaRPr>
          </a:p>
        </p:txBody>
      </p:sp>
      <p:pic>
        <p:nvPicPr>
          <p:cNvPr id="56" name="Picture 5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76" y="4161885"/>
            <a:ext cx="1219306" cy="98154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6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6" grpId="0"/>
    </p:bldLst>
  </p:timing>
</p:sld>
</file>

<file path=ppt/theme/theme1.xml><?xml version="1.0" encoding="utf-8"?>
<a:theme xmlns:a="http://schemas.openxmlformats.org/drawingml/2006/main" name="Use of Technology Thesis by Slidesgo ">
  <a:themeElements>
    <a:clrScheme name="Simple Light">
      <a:dk1>
        <a:srgbClr val="FFFFFF"/>
      </a:dk1>
      <a:lt1>
        <a:srgbClr val="133B96"/>
      </a:lt1>
      <a:dk2>
        <a:srgbClr val="595959"/>
      </a:dk2>
      <a:lt2>
        <a:srgbClr val="EEEEEE"/>
      </a:lt2>
      <a:accent1>
        <a:srgbClr val="407BFF"/>
      </a:accent1>
      <a:accent2>
        <a:srgbClr val="A4C1FF"/>
      </a:accent2>
      <a:accent3>
        <a:srgbClr val="0A1F4F"/>
      </a:accent3>
      <a:accent4>
        <a:srgbClr val="3D6FE0"/>
      </a:accent4>
      <a:accent5>
        <a:srgbClr val="407BFF"/>
      </a:accent5>
      <a:accent6>
        <a:srgbClr val="407BFF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409</TotalTime>
  <Words>529</Words>
  <Application>Microsoft Office PowerPoint</Application>
  <PresentationFormat>On-screen Show (16:9)</PresentationFormat>
  <Paragraphs>117</Paragraphs>
  <Slides>34</Slides>
  <Notes>32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34</vt:i4>
      </vt:variant>
    </vt:vector>
  </HeadingPairs>
  <TitlesOfParts>
    <vt:vector size="48" baseType="lpstr">
      <vt:lpstr>Proxima Nova Semibold</vt:lpstr>
      <vt:lpstr>Nunito Light</vt:lpstr>
      <vt:lpstr>Nanum Gothic Coding</vt:lpstr>
      <vt:lpstr>Fira Sans Extra Condensed Medium</vt:lpstr>
      <vt:lpstr>Arvo</vt:lpstr>
      <vt:lpstr>맑은 고딕</vt:lpstr>
      <vt:lpstr>Fira Sans Condensed Medium</vt:lpstr>
      <vt:lpstr>Proxima Nova</vt:lpstr>
      <vt:lpstr>Arial</vt:lpstr>
      <vt:lpstr>Roboto Slab Regular</vt:lpstr>
      <vt:lpstr>Teko</vt:lpstr>
      <vt:lpstr>IRANSans</vt:lpstr>
      <vt:lpstr>Use of Technology Thesis by Slidesgo </vt:lpstr>
      <vt:lpstr>1_SlidesGo Final Pages</vt:lpstr>
      <vt:lpstr>PowerPoint Presentation</vt:lpstr>
      <vt:lpstr>PowerPoint Presentation</vt:lpstr>
      <vt:lpstr>PowerPoint Presentation</vt:lpstr>
      <vt:lpstr>PowerPoint Presentation</vt:lpstr>
      <vt:lpstr>عنوان شما</vt:lpstr>
      <vt:lpstr>PowerPoint Presentation</vt:lpstr>
      <vt:lpstr>04</vt:lpstr>
      <vt:lpstr>اهداف تحقیق</vt:lpstr>
      <vt:lpstr>PowerPoint Presentation</vt:lpstr>
      <vt:lpstr>PowerPoint Presentation</vt:lpstr>
      <vt:lpstr>عنوان شما</vt:lpstr>
      <vt:lpstr>01</vt:lpstr>
      <vt:lpstr>03</vt:lpstr>
      <vt:lpstr>PowerPoint Presentation</vt:lpstr>
      <vt:lpstr>PowerPoint Presentation</vt:lpstr>
      <vt:lpstr>PowerPoint Presentation</vt:lpstr>
      <vt:lpstr>PowerPoint Presentation</vt:lpstr>
      <vt:lpstr>498,300,000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مجموعه آیکون‌های اختصاصی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Mrppt.ir</dc:title>
  <dc:creator>team@mrppt.ir</dc:creator>
  <cp:keywords>Mrppt.ir</cp:keywords>
  <cp:lastModifiedBy>Moorche</cp:lastModifiedBy>
  <cp:revision>27</cp:revision>
  <dcterms:modified xsi:type="dcterms:W3CDTF">2020-04-18T15:19:08Z</dcterms:modified>
  <cp:category>Mrppt.ir</cp:category>
</cp:coreProperties>
</file>